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69" r:id="rId5"/>
    <p:sldId id="1155" r:id="rId6"/>
    <p:sldId id="1156" r:id="rId7"/>
    <p:sldId id="1157" r:id="rId8"/>
    <p:sldId id="1159" r:id="rId9"/>
    <p:sldId id="1170" r:id="rId10"/>
    <p:sldId id="1178" r:id="rId11"/>
    <p:sldId id="1171" r:id="rId12"/>
    <p:sldId id="1172" r:id="rId13"/>
    <p:sldId id="1154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动画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实现重力加速度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F=ma=mg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标准重力加速度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9.80665 m/s^2;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物体碰撞的实现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平面碰撞（角度、速度）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物理引擎（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box2d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重力与碰撞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9340" y="280606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LS04_04.html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LS04_05.html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830" y="5157470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LS04_06.html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LS04_07.html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循环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动画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循环动画方法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window.setTimeOut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//	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缺点：不准确，不适合用于动画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window.setInterval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同上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window.requestAnimationFrame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    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适合动画实现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requestAnimationFrame兼容性问题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window.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webkitRequestAnimationFrame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window.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mozRequestAnimationFrame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window.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oRequestAnimationFrame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window.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msRequestAnimationFrame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兼容性问题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1563370"/>
            <a:ext cx="8615680" cy="435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兼容性解决方案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5" name="图片 4" descr="]IOMUSKK`37R`D5Y(9NM9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70" y="1549400"/>
            <a:ext cx="7656195" cy="4525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循环动画基本形式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	</a:t>
            </a:r>
            <a:r>
              <a:rPr lang="zh-CN" altLang="en-US" sz="2400" noProof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启动动画循环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 = function(){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</a:t>
            </a: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console.log("xx");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animHandle=requestAnimationFrame(anim);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animHandle = 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2400" noProof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停止动画循环</a:t>
            </a:r>
            <a:b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cancelAnimationFrame(animHandle);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LS04_01.html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LS04_02.html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帧动画基本形式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帧动画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9699" name="图片 1" descr="2-12031G03J345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700530"/>
            <a:ext cx="8105140" cy="3504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演示</Application>
  <PresentationFormat>宽屏</PresentationFormat>
  <Paragraphs>75</Paragraphs>
  <Slides>11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 2</vt:lpstr>
      <vt:lpstr>Arial Unicode MS</vt:lpstr>
      <vt:lpstr>Wingdings</vt:lpstr>
      <vt:lpstr>Franklin Gothic Book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3001</cp:revision>
  <cp:lastPrinted>2411-12-30T00:00:00Z</cp:lastPrinted>
  <dcterms:created xsi:type="dcterms:W3CDTF">2003-05-12T10:17:00Z</dcterms:created>
  <dcterms:modified xsi:type="dcterms:W3CDTF">2018-03-12T09:30:15Z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