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设置填充样式（图案）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b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- context.strokeStyle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;</a:t>
            </a:r>
            <a:endParaRPr lang="en-US" altLang="zh-CN" sz="2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9020" y="6075045"/>
            <a:ext cx="70370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思考：动态修改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canvas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宽高，会影响画布里的内容么？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剪切方法与剪切路径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－绘制路径后使用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剪切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剪切后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，新绘制的图形将限定在此剪切区域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有时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可能需要取消或者新定义裁切区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构建剪切区前可先保存状态（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save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完成剪切区内的绘制后进行状态恢复（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restore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zh-CN" altLang="en-US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430" y="3460750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96901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rgbClr val="565656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 ; 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context.isPointInStroke( x , y ) ;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br>
              <a:rPr lang="en-US" altLang="zh-CN" sz="2000" kern="1200" dirty="0">
                <a:solidFill>
                  <a:srgbClr val="000000"/>
                </a:solidFill>
              </a:rPr>
            </a:b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7410</Words>
  <Application>WPS 演示</Application>
  <PresentationFormat>自定义</PresentationFormat>
  <Paragraphs>380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3429</cp:revision>
  <cp:lastPrinted>2411-12-30T00:00:00Z</cp:lastPrinted>
  <dcterms:created xsi:type="dcterms:W3CDTF">2003-05-12T10:17:00Z</dcterms:created>
  <dcterms:modified xsi:type="dcterms:W3CDTF">2018-03-06T06:51:18Z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