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handoutMasterIdLst>
    <p:handoutMasterId r:id="rId48"/>
  </p:handoutMasterIdLst>
  <p:sldIdLst>
    <p:sldId id="256" r:id="rId2"/>
    <p:sldId id="471" r:id="rId3"/>
    <p:sldId id="545" r:id="rId4"/>
    <p:sldId id="546" r:id="rId5"/>
    <p:sldId id="547" r:id="rId6"/>
    <p:sldId id="544" r:id="rId7"/>
    <p:sldId id="279" r:id="rId8"/>
    <p:sldId id="295" r:id="rId9"/>
    <p:sldId id="296" r:id="rId10"/>
    <p:sldId id="297" r:id="rId11"/>
    <p:sldId id="298" r:id="rId12"/>
    <p:sldId id="519" r:id="rId13"/>
    <p:sldId id="496" r:id="rId14"/>
    <p:sldId id="498" r:id="rId15"/>
    <p:sldId id="497" r:id="rId16"/>
    <p:sldId id="500" r:id="rId17"/>
    <p:sldId id="499" r:id="rId18"/>
    <p:sldId id="501" r:id="rId19"/>
    <p:sldId id="503" r:id="rId20"/>
    <p:sldId id="504" r:id="rId21"/>
    <p:sldId id="517" r:id="rId22"/>
    <p:sldId id="521" r:id="rId23"/>
    <p:sldId id="522" r:id="rId24"/>
    <p:sldId id="523" r:id="rId25"/>
    <p:sldId id="527" r:id="rId26"/>
    <p:sldId id="526" r:id="rId27"/>
    <p:sldId id="530" r:id="rId28"/>
    <p:sldId id="529" r:id="rId29"/>
    <p:sldId id="528" r:id="rId30"/>
    <p:sldId id="531" r:id="rId31"/>
    <p:sldId id="532" r:id="rId32"/>
    <p:sldId id="533" r:id="rId33"/>
    <p:sldId id="535" r:id="rId34"/>
    <p:sldId id="304" r:id="rId35"/>
    <p:sldId id="536" r:id="rId36"/>
    <p:sldId id="537" r:id="rId37"/>
    <p:sldId id="512" r:id="rId38"/>
    <p:sldId id="538" r:id="rId39"/>
    <p:sldId id="514" r:id="rId40"/>
    <p:sldId id="490" r:id="rId41"/>
    <p:sldId id="515" r:id="rId42"/>
    <p:sldId id="511" r:id="rId43"/>
    <p:sldId id="516" r:id="rId44"/>
    <p:sldId id="539" r:id="rId45"/>
    <p:sldId id="492" r:id="rId46"/>
  </p:sldIdLst>
  <p:sldSz cx="12192000" cy="6858000"/>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500" autoAdjust="0"/>
  </p:normalViewPr>
  <p:slideViewPr>
    <p:cSldViewPr snapToGrid="0">
      <p:cViewPr varScale="1">
        <p:scale>
          <a:sx n="65" d="100"/>
          <a:sy n="65" d="100"/>
        </p:scale>
        <p:origin x="1330" y="58"/>
      </p:cViewPr>
      <p:guideLst>
        <p:guide orient="horz" pos="2160"/>
        <p:guide pos="3840"/>
      </p:guideLst>
    </p:cSldViewPr>
  </p:slideViewPr>
  <p:notesTextViewPr>
    <p:cViewPr>
      <p:scale>
        <a:sx n="1" d="1"/>
        <a:sy n="1" d="1"/>
      </p:scale>
      <p:origin x="0" y="0"/>
    </p:cViewPr>
  </p:notesTextViewPr>
  <p:notesViewPr>
    <p:cSldViewPr snapToGrid="0">
      <p:cViewPr varScale="1">
        <p:scale>
          <a:sx n="58" d="100"/>
          <a:sy n="58" d="100"/>
        </p:scale>
        <p:origin x="3274"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E345C07-4AA2-4386-88F9-32F29F44C9CD}"/>
              </a:ext>
            </a:extLst>
          </p:cNvPr>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US"/>
          </a:p>
        </p:txBody>
      </p:sp>
      <p:sp>
        <p:nvSpPr>
          <p:cNvPr id="3" name="日期占位符 2">
            <a:extLst>
              <a:ext uri="{FF2B5EF4-FFF2-40B4-BE49-F238E27FC236}">
                <a16:creationId xmlns:a16="http://schemas.microsoft.com/office/drawing/2014/main" id="{7F102137-3EC4-4246-9A05-35290F48F54E}"/>
              </a:ext>
            </a:extLst>
          </p:cNvPr>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D732C5BA-6161-44D7-83C1-7465AB9A07BD}" type="datetimeFigureOut">
              <a:rPr lang="en-US" smtClean="0"/>
              <a:t>12/18/2019</a:t>
            </a:fld>
            <a:endParaRPr lang="en-US"/>
          </a:p>
        </p:txBody>
      </p:sp>
      <p:sp>
        <p:nvSpPr>
          <p:cNvPr id="4" name="页脚占位符 3">
            <a:extLst>
              <a:ext uri="{FF2B5EF4-FFF2-40B4-BE49-F238E27FC236}">
                <a16:creationId xmlns:a16="http://schemas.microsoft.com/office/drawing/2014/main" id="{42ACFDF7-B5B5-4B4D-B8AC-EE930470F9CE}"/>
              </a:ext>
            </a:extLst>
          </p:cNvPr>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en-US"/>
          </a:p>
        </p:txBody>
      </p:sp>
      <p:sp>
        <p:nvSpPr>
          <p:cNvPr id="5" name="灯片编号占位符 4">
            <a:extLst>
              <a:ext uri="{FF2B5EF4-FFF2-40B4-BE49-F238E27FC236}">
                <a16:creationId xmlns:a16="http://schemas.microsoft.com/office/drawing/2014/main" id="{318E4ABE-1F0E-4057-8219-0551CFE1CF4D}"/>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0ADD5135-DA39-4E17-B021-CB4AC1F9BE18}" type="slidenum">
              <a:rPr lang="en-US" smtClean="0"/>
              <a:t>‹#›</a:t>
            </a:fld>
            <a:endParaRPr lang="en-US"/>
          </a:p>
        </p:txBody>
      </p:sp>
    </p:spTree>
    <p:extLst>
      <p:ext uri="{BB962C8B-B14F-4D97-AF65-F5344CB8AC3E}">
        <p14:creationId xmlns:p14="http://schemas.microsoft.com/office/powerpoint/2010/main" val="28368808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F26537E0-B6F7-4F30-B86B-4CA7244EDE51}" type="datetimeFigureOut">
              <a:rPr lang="zh-CN" altLang="en-US" smtClean="0"/>
              <a:t>2019/12/18</a:t>
            </a:fld>
            <a:endParaRPr lang="zh-CN" altLang="en-US"/>
          </a:p>
        </p:txBody>
      </p:sp>
      <p:sp>
        <p:nvSpPr>
          <p:cNvPr id="4" name="幻灯片图像占位符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F390385D-F95C-4E89-B19C-4AA09430C76A}" type="slidenum">
              <a:rPr lang="zh-CN" altLang="en-US" smtClean="0"/>
              <a:t>‹#›</a:t>
            </a:fld>
            <a:endParaRPr lang="zh-CN" altLang="en-US"/>
          </a:p>
        </p:txBody>
      </p:sp>
    </p:spTree>
    <p:extLst>
      <p:ext uri="{BB962C8B-B14F-4D97-AF65-F5344CB8AC3E}">
        <p14:creationId xmlns:p14="http://schemas.microsoft.com/office/powerpoint/2010/main" val="1185265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https://isocpp.org/wiki/</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http://aksitha.com/Programming/C++/The%20C++%20Programming.Language.4th.Edition.Jun.2013%5BA4%5D.pdf</a:t>
            </a:r>
            <a:endParaRPr lang="zh-CN" altLang="en-US" dirty="0"/>
          </a:p>
          <a:p>
            <a:r>
              <a:rPr lang="zh-CN" altLang="en-US" dirty="0"/>
              <a:t>我是</a:t>
            </a:r>
            <a:r>
              <a:rPr lang="en-US" altLang="zh-CN" dirty="0" err="1"/>
              <a:t>hwdong,C</a:t>
            </a:r>
            <a:r>
              <a:rPr lang="en-US" altLang="zh-CN" dirty="0"/>
              <a:t>++…</a:t>
            </a:r>
            <a:r>
              <a:rPr lang="zh-CN" altLang="en-US" dirty="0"/>
              <a:t>是针对</a:t>
            </a:r>
            <a:r>
              <a:rPr lang="en-US" altLang="zh-CN" dirty="0"/>
              <a:t>C++17</a:t>
            </a:r>
            <a:r>
              <a:rPr lang="zh-CN" altLang="en-US" dirty="0"/>
              <a:t>标准的</a:t>
            </a:r>
            <a:r>
              <a:rPr lang="en-US" altLang="zh-CN" dirty="0"/>
              <a:t>C++</a:t>
            </a:r>
            <a:r>
              <a:rPr lang="zh-CN" altLang="en-US" dirty="0"/>
              <a:t>语言课程。</a:t>
            </a:r>
          </a:p>
        </p:txBody>
      </p:sp>
      <p:sp>
        <p:nvSpPr>
          <p:cNvPr id="4" name="灯片编号占位符 3"/>
          <p:cNvSpPr>
            <a:spLocks noGrp="1"/>
          </p:cNvSpPr>
          <p:nvPr>
            <p:ph type="sldNum" sz="quarter" idx="10"/>
          </p:nvPr>
        </p:nvSpPr>
        <p:spPr/>
        <p:txBody>
          <a:bodyPr/>
          <a:lstStyle/>
          <a:p>
            <a:fld id="{F390385D-F95C-4E89-B19C-4AA09430C76A}" type="slidenum">
              <a:rPr lang="zh-CN" altLang="en-US" smtClean="0"/>
              <a:t>1</a:t>
            </a:fld>
            <a:endParaRPr lang="zh-CN" altLang="en-US"/>
          </a:p>
        </p:txBody>
      </p:sp>
    </p:spTree>
    <p:extLst>
      <p:ext uri="{BB962C8B-B14F-4D97-AF65-F5344CB8AC3E}">
        <p14:creationId xmlns:p14="http://schemas.microsoft.com/office/powerpoint/2010/main" val="2083325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390385D-F95C-4E89-B19C-4AA09430C76A}" type="slidenum">
              <a:rPr lang="zh-CN" altLang="en-US" smtClean="0"/>
              <a:t>19</a:t>
            </a:fld>
            <a:endParaRPr lang="zh-CN" altLang="en-US"/>
          </a:p>
        </p:txBody>
      </p:sp>
    </p:spTree>
    <p:extLst>
      <p:ext uri="{BB962C8B-B14F-4D97-AF65-F5344CB8AC3E}">
        <p14:creationId xmlns:p14="http://schemas.microsoft.com/office/powerpoint/2010/main" val="2166208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390385D-F95C-4E89-B19C-4AA09430C76A}" type="slidenum">
              <a:rPr lang="zh-CN" altLang="en-US" smtClean="0"/>
              <a:t>20</a:t>
            </a:fld>
            <a:endParaRPr lang="zh-CN" altLang="en-US"/>
          </a:p>
        </p:txBody>
      </p:sp>
    </p:spTree>
    <p:extLst>
      <p:ext uri="{BB962C8B-B14F-4D97-AF65-F5344CB8AC3E}">
        <p14:creationId xmlns:p14="http://schemas.microsoft.com/office/powerpoint/2010/main" val="489040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此处打开</a:t>
            </a:r>
            <a:r>
              <a:rPr lang="en-US" altLang="zh-CN" dirty="0"/>
              <a:t>word</a:t>
            </a:r>
            <a:r>
              <a:rPr lang="zh-CN" altLang="en-US" dirty="0"/>
              <a:t>目录</a:t>
            </a:r>
            <a:br>
              <a:rPr lang="en-US" altLang="zh-CN" dirty="0"/>
            </a:br>
            <a:r>
              <a:rPr lang="zh-CN" altLang="en-US" dirty="0"/>
              <a:t>课程将采用我自己编写的“</a:t>
            </a:r>
            <a:r>
              <a:rPr lang="en-US" altLang="zh-CN" dirty="0"/>
              <a:t>C++17</a:t>
            </a:r>
            <a:r>
              <a:rPr lang="zh-CN" altLang="en-US" dirty="0"/>
              <a:t>”教材。</a:t>
            </a:r>
          </a:p>
        </p:txBody>
      </p:sp>
      <p:sp>
        <p:nvSpPr>
          <p:cNvPr id="4" name="灯片编号占位符 3"/>
          <p:cNvSpPr>
            <a:spLocks noGrp="1"/>
          </p:cNvSpPr>
          <p:nvPr>
            <p:ph type="sldNum" sz="quarter" idx="5"/>
          </p:nvPr>
        </p:nvSpPr>
        <p:spPr/>
        <p:txBody>
          <a:bodyPr/>
          <a:lstStyle/>
          <a:p>
            <a:fld id="{F390385D-F95C-4E89-B19C-4AA09430C76A}" type="slidenum">
              <a:rPr lang="zh-CN" altLang="en-US" smtClean="0"/>
              <a:t>2</a:t>
            </a:fld>
            <a:endParaRPr lang="zh-CN" altLang="en-US"/>
          </a:p>
        </p:txBody>
      </p:sp>
    </p:spTree>
    <p:extLst>
      <p:ext uri="{BB962C8B-B14F-4D97-AF65-F5344CB8AC3E}">
        <p14:creationId xmlns:p14="http://schemas.microsoft.com/office/powerpoint/2010/main" val="3924711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此处打开</a:t>
            </a:r>
            <a:r>
              <a:rPr lang="en-US" altLang="zh-CN" dirty="0"/>
              <a:t>word</a:t>
            </a:r>
            <a:r>
              <a:rPr lang="zh-CN" altLang="en-US" dirty="0"/>
              <a:t>目录</a:t>
            </a:r>
            <a:br>
              <a:rPr lang="en-US" altLang="zh-CN" dirty="0"/>
            </a:br>
            <a:endParaRPr lang="zh-CN" altLang="en-US" dirty="0"/>
          </a:p>
        </p:txBody>
      </p:sp>
      <p:sp>
        <p:nvSpPr>
          <p:cNvPr id="4" name="灯片编号占位符 3"/>
          <p:cNvSpPr>
            <a:spLocks noGrp="1"/>
          </p:cNvSpPr>
          <p:nvPr>
            <p:ph type="sldNum" sz="quarter" idx="5"/>
          </p:nvPr>
        </p:nvSpPr>
        <p:spPr/>
        <p:txBody>
          <a:bodyPr/>
          <a:lstStyle/>
          <a:p>
            <a:fld id="{F390385D-F95C-4E89-B19C-4AA09430C76A}" type="slidenum">
              <a:rPr lang="zh-CN" altLang="en-US" smtClean="0"/>
              <a:t>3</a:t>
            </a:fld>
            <a:endParaRPr lang="zh-CN" altLang="en-US"/>
          </a:p>
        </p:txBody>
      </p:sp>
    </p:spTree>
    <p:extLst>
      <p:ext uri="{BB962C8B-B14F-4D97-AF65-F5344CB8AC3E}">
        <p14:creationId xmlns:p14="http://schemas.microsoft.com/office/powerpoint/2010/main" val="2048154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此处打开</a:t>
            </a:r>
            <a:r>
              <a:rPr lang="en-US" altLang="zh-CN" dirty="0"/>
              <a:t>word</a:t>
            </a:r>
            <a:r>
              <a:rPr lang="zh-CN" altLang="en-US" dirty="0"/>
              <a:t>目录</a:t>
            </a:r>
            <a:br>
              <a:rPr lang="en-US" altLang="zh-CN" dirty="0"/>
            </a:br>
            <a:endParaRPr lang="zh-CN" altLang="en-US" dirty="0"/>
          </a:p>
        </p:txBody>
      </p:sp>
      <p:sp>
        <p:nvSpPr>
          <p:cNvPr id="4" name="灯片编号占位符 3"/>
          <p:cNvSpPr>
            <a:spLocks noGrp="1"/>
          </p:cNvSpPr>
          <p:nvPr>
            <p:ph type="sldNum" sz="quarter" idx="5"/>
          </p:nvPr>
        </p:nvSpPr>
        <p:spPr/>
        <p:txBody>
          <a:bodyPr/>
          <a:lstStyle/>
          <a:p>
            <a:fld id="{F390385D-F95C-4E89-B19C-4AA09430C76A}" type="slidenum">
              <a:rPr lang="zh-CN" altLang="en-US" smtClean="0"/>
              <a:t>4</a:t>
            </a:fld>
            <a:endParaRPr lang="zh-CN" altLang="en-US"/>
          </a:p>
        </p:txBody>
      </p:sp>
    </p:spTree>
    <p:extLst>
      <p:ext uri="{BB962C8B-B14F-4D97-AF65-F5344CB8AC3E}">
        <p14:creationId xmlns:p14="http://schemas.microsoft.com/office/powerpoint/2010/main" val="1449346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此处打开</a:t>
            </a:r>
            <a:r>
              <a:rPr lang="en-US" altLang="zh-CN" dirty="0"/>
              <a:t>word</a:t>
            </a:r>
            <a:r>
              <a:rPr lang="zh-CN" altLang="en-US" dirty="0"/>
              <a:t>目录</a:t>
            </a:r>
            <a:br>
              <a:rPr lang="en-US" altLang="zh-CN" dirty="0"/>
            </a:br>
            <a:endParaRPr lang="zh-CN" altLang="en-US" dirty="0"/>
          </a:p>
        </p:txBody>
      </p:sp>
      <p:sp>
        <p:nvSpPr>
          <p:cNvPr id="4" name="灯片编号占位符 3"/>
          <p:cNvSpPr>
            <a:spLocks noGrp="1"/>
          </p:cNvSpPr>
          <p:nvPr>
            <p:ph type="sldNum" sz="quarter" idx="5"/>
          </p:nvPr>
        </p:nvSpPr>
        <p:spPr/>
        <p:txBody>
          <a:bodyPr/>
          <a:lstStyle/>
          <a:p>
            <a:fld id="{F390385D-F95C-4E89-B19C-4AA09430C76A}" type="slidenum">
              <a:rPr lang="zh-CN" altLang="en-US" smtClean="0"/>
              <a:t>5</a:t>
            </a:fld>
            <a:endParaRPr lang="zh-CN" altLang="en-US"/>
          </a:p>
        </p:txBody>
      </p:sp>
    </p:spTree>
    <p:extLst>
      <p:ext uri="{BB962C8B-B14F-4D97-AF65-F5344CB8AC3E}">
        <p14:creationId xmlns:p14="http://schemas.microsoft.com/office/powerpoint/2010/main" val="1402701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此处打开</a:t>
            </a:r>
            <a:r>
              <a:rPr lang="en-US" altLang="zh-CN" dirty="0"/>
              <a:t>word</a:t>
            </a:r>
            <a:r>
              <a:rPr lang="zh-CN" altLang="en-US" dirty="0"/>
              <a:t>目录</a:t>
            </a:r>
            <a:br>
              <a:rPr lang="en-US" altLang="zh-CN" dirty="0"/>
            </a:br>
            <a:endParaRPr lang="zh-CN" altLang="en-US" dirty="0"/>
          </a:p>
        </p:txBody>
      </p:sp>
      <p:sp>
        <p:nvSpPr>
          <p:cNvPr id="4" name="灯片编号占位符 3"/>
          <p:cNvSpPr>
            <a:spLocks noGrp="1"/>
          </p:cNvSpPr>
          <p:nvPr>
            <p:ph type="sldNum" sz="quarter" idx="5"/>
          </p:nvPr>
        </p:nvSpPr>
        <p:spPr/>
        <p:txBody>
          <a:bodyPr/>
          <a:lstStyle/>
          <a:p>
            <a:fld id="{F390385D-F95C-4E89-B19C-4AA09430C76A}" type="slidenum">
              <a:rPr lang="zh-CN" altLang="en-US" smtClean="0"/>
              <a:t>6</a:t>
            </a:fld>
            <a:endParaRPr lang="zh-CN" altLang="en-US"/>
          </a:p>
        </p:txBody>
      </p:sp>
    </p:spTree>
    <p:extLst>
      <p:ext uri="{BB962C8B-B14F-4D97-AF65-F5344CB8AC3E}">
        <p14:creationId xmlns:p14="http://schemas.microsoft.com/office/powerpoint/2010/main" val="1747699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0385D-F95C-4E89-B19C-4AA09430C76A}" type="slidenum">
              <a:rPr lang="zh-CN" altLang="en-US" smtClean="0"/>
              <a:t>7</a:t>
            </a:fld>
            <a:endParaRPr lang="zh-CN" altLang="en-US"/>
          </a:p>
        </p:txBody>
      </p:sp>
    </p:spTree>
    <p:extLst>
      <p:ext uri="{BB962C8B-B14F-4D97-AF65-F5344CB8AC3E}">
        <p14:creationId xmlns:p14="http://schemas.microsoft.com/office/powerpoint/2010/main" val="4283029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https://isocpp.org/wiki/</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http://aksitha.com/Programming/C++/The%20C++%20Programming.Language.4th.Edition.Jun.2013%5BA4%5D.pdf</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F390385D-F95C-4E89-B19C-4AA09430C76A}" type="slidenum">
              <a:rPr lang="zh-CN" altLang="en-US" smtClean="0"/>
              <a:t>12</a:t>
            </a:fld>
            <a:endParaRPr lang="zh-CN" altLang="en-US"/>
          </a:p>
        </p:txBody>
      </p:sp>
    </p:spTree>
    <p:extLst>
      <p:ext uri="{BB962C8B-B14F-4D97-AF65-F5344CB8AC3E}">
        <p14:creationId xmlns:p14="http://schemas.microsoft.com/office/powerpoint/2010/main" val="3765158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390385D-F95C-4E89-B19C-4AA09430C76A}" type="slidenum">
              <a:rPr lang="zh-CN" altLang="en-US" smtClean="0"/>
              <a:t>18</a:t>
            </a:fld>
            <a:endParaRPr lang="zh-CN" altLang="en-US"/>
          </a:p>
        </p:txBody>
      </p:sp>
    </p:spTree>
    <p:extLst>
      <p:ext uri="{BB962C8B-B14F-4D97-AF65-F5344CB8AC3E}">
        <p14:creationId xmlns:p14="http://schemas.microsoft.com/office/powerpoint/2010/main" val="2978083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mj-ea"/>
                <a:ea typeface="+mj-ea"/>
                <a:cs typeface="Noto Sans Cond ExtBd" panose="020B0906040504020204" pitchFamily="34"/>
              </a:defRPr>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mn-ea"/>
                <a:ea typeface="+mn-ea"/>
                <a:cs typeface="Noto Sans Cond Blk" panose="020B0A06040504020204" pitchFamily="34"/>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28F278B1-967A-472E-BA85-F595929CDA06}" type="datetimeFigureOut">
              <a:rPr lang="zh-CN" altLang="en-US" smtClean="0"/>
              <a:t>2019/12/18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F278B1-967A-472E-BA85-F595929CDA06}" type="datetimeFigureOut">
              <a:rPr lang="zh-CN" altLang="en-US" smtClean="0"/>
              <a:t>2019/12/18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F278B1-967A-472E-BA85-F595929CDA06}" type="datetimeFigureOut">
              <a:rPr lang="zh-CN" altLang="en-US" smtClean="0"/>
              <a:t>2019/12/18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baseline="0">
                <a:solidFill>
                  <a:srgbClr val="00B050"/>
                </a:solidFill>
                <a:latin typeface="Noto Sans Cond Blk" panose="020B0A06040504020204" pitchFamily="34"/>
                <a:ea typeface="Noto Sans Cond Blk" panose="020B0A06040504020204" pitchFamily="34"/>
                <a:cs typeface="Noto Sans Cond Blk" panose="020B0A06040504020204" pitchFamily="34"/>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Noto Sans Cond ExtLt" panose="020B0306040504020204" pitchFamily="34"/>
                <a:ea typeface="Noto Sans Cond ExtLt" panose="020B0306040504020204" pitchFamily="34"/>
                <a:cs typeface="Noto Sans Cond ExtLt" panose="020B0306040504020204" pitchFamily="34"/>
              </a:defRPr>
            </a:lvl1pPr>
            <a:lvl2pPr>
              <a:defRPr>
                <a:latin typeface="Noto Sans Cond ExtLt" panose="020B0306040504020204" pitchFamily="34"/>
                <a:ea typeface="Noto Sans Cond ExtLt" panose="020B0306040504020204" pitchFamily="34"/>
                <a:cs typeface="Noto Sans Cond ExtLt" panose="020B0306040504020204" pitchFamily="34"/>
              </a:defRPr>
            </a:lvl2pPr>
            <a:lvl3pPr>
              <a:defRPr>
                <a:latin typeface="Noto Sans Cond ExtLt" panose="020B0306040504020204" pitchFamily="34"/>
                <a:ea typeface="Noto Sans Cond ExtLt" panose="020B0306040504020204" pitchFamily="34"/>
                <a:cs typeface="Noto Sans Cond ExtLt" panose="020B0306040504020204" pitchFamily="34"/>
              </a:defRPr>
            </a:lvl3pPr>
            <a:lvl4pPr>
              <a:defRPr>
                <a:latin typeface="Noto Sans Cond ExtLt" panose="020B0306040504020204" pitchFamily="34"/>
                <a:ea typeface="Noto Sans Cond ExtLt" panose="020B0306040504020204" pitchFamily="34"/>
                <a:cs typeface="Noto Sans Cond ExtLt" panose="020B0306040504020204" pitchFamily="34"/>
              </a:defRPr>
            </a:lvl4pPr>
            <a:lvl5pPr>
              <a:defRPr>
                <a:latin typeface="Noto Sans Cond ExtLt" panose="020B0306040504020204" pitchFamily="34"/>
                <a:ea typeface="Noto Sans Cond ExtLt" panose="020B0306040504020204" pitchFamily="34"/>
                <a:cs typeface="Noto Sans Cond ExtLt" panose="020B0306040504020204" pitchFamily="34"/>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28F278B1-967A-472E-BA85-F595929CDA06}" type="datetimeFigureOut">
              <a:rPr lang="zh-CN" altLang="en-US" smtClean="0"/>
              <a:t>2019/12/18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dirty="0"/>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8F278B1-967A-472E-BA85-F595929CDA06}" type="datetimeFigureOut">
              <a:rPr lang="zh-CN" altLang="en-US" smtClean="0"/>
              <a:t>2019/12/18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8F278B1-967A-472E-BA85-F595929CDA06}" type="datetimeFigureOut">
              <a:rPr lang="zh-CN" altLang="en-US" smtClean="0"/>
              <a:t>2019/12/18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8F278B1-967A-472E-BA85-F595929CDA06}" type="datetimeFigureOut">
              <a:rPr lang="zh-CN" altLang="en-US" smtClean="0"/>
              <a:t>2019/12/18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8F278B1-967A-472E-BA85-F595929CDA06}" type="datetimeFigureOut">
              <a:rPr lang="zh-CN" altLang="en-US" smtClean="0"/>
              <a:t>2019/12/18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8F278B1-967A-472E-BA85-F595929CDA06}" type="datetimeFigureOut">
              <a:rPr lang="zh-CN" altLang="en-US" smtClean="0"/>
              <a:t>2019/12/18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dirty="0"/>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8F278B1-967A-472E-BA85-F595929CDA06}" type="datetimeFigureOut">
              <a:rPr lang="zh-CN" altLang="en-US" smtClean="0"/>
              <a:t>2019/12/18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8F278B1-967A-472E-BA85-F595929CDA06}" type="datetimeFigureOut">
              <a:rPr lang="zh-CN" altLang="en-US" smtClean="0"/>
              <a:t>2019/12/18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690688"/>
            <a:ext cx="10515600" cy="44862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F278B1-967A-472E-BA85-F595929CDA06}" type="datetimeFigureOut">
              <a:rPr lang="zh-CN" altLang="en-US" smtClean="0"/>
              <a:t>2019/12/18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E980F-BAD9-4F80-929B-22FBB9637D2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baseline="0">
          <a:solidFill>
            <a:srgbClr val="00B050"/>
          </a:solidFill>
          <a:latin typeface="Noto Sans Cond ExtBd" panose="020B0906040504020204" pitchFamily="34"/>
          <a:ea typeface="Noto Sans Cond ExtBd" panose="020B0906040504020204" pitchFamily="34"/>
          <a:cs typeface="Noto Sans Cond ExtBd" panose="020B0906040504020204" pitchFamily="34"/>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Noto Sans S Chinese Bold" panose="020B0800000000000000" pitchFamily="34" charset="-122"/>
          <a:ea typeface="Noto Sans S Chinese Bold" panose="020B0800000000000000"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Noto Sans S Chinese Bold" panose="020B0800000000000000" pitchFamily="34" charset="-122"/>
          <a:ea typeface="Noto Sans S Chinese Bold" panose="020B0800000000000000"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Noto Sans S Chinese Bold" panose="020B0800000000000000" pitchFamily="34" charset="-122"/>
          <a:ea typeface="Noto Sans S Chinese Bold" panose="020B0800000000000000"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Noto Sans S Chinese Bold" panose="020B0800000000000000" pitchFamily="34" charset="-122"/>
          <a:ea typeface="Noto Sans S Chinese Bold" panose="020B0800000000000000"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Noto Sans S Chinese Bold" panose="020B0800000000000000" pitchFamily="34" charset="-122"/>
          <a:ea typeface="Noto Sans S Chinese Bold" panose="020B08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5.png"/><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 Id="rId9" Type="http://schemas.openxmlformats.org/officeDocument/2006/relationships/image" Target="../media/image4.wmf"/></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a.hwdong.com/"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twitter.com/hwdong" TargetMode="External"/><Relationship Id="rId2" Type="http://schemas.openxmlformats.org/officeDocument/2006/relationships/hyperlink" Target="https://www.youtube.com/c/hwdong" TargetMode="External"/><Relationship Id="rId1" Type="http://schemas.openxmlformats.org/officeDocument/2006/relationships/slideLayout" Target="../slideLayouts/slideLayout2.xml"/><Relationship Id="rId5" Type="http://schemas.openxmlformats.org/officeDocument/2006/relationships/hyperlink" Target="hwdong.ke.qq.com" TargetMode="External"/><Relationship Id="rId4" Type="http://schemas.openxmlformats.org/officeDocument/2006/relationships/hyperlink" Target="https://hwdong-net.github.io/"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hwdong-net/cplusplus17"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hwdong-net.github.io/"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535708"/>
            <a:ext cx="9144000" cy="2387600"/>
          </a:xfrm>
        </p:spPr>
        <p:txBody>
          <a:bodyPr>
            <a:normAutofit/>
          </a:bodyPr>
          <a:lstStyle/>
          <a:p>
            <a:r>
              <a:rPr lang="en-US" altLang="zh-CN" sz="7200" dirty="0"/>
              <a:t>C++17</a:t>
            </a:r>
            <a:r>
              <a:rPr lang="zh-CN" altLang="en-US" sz="7200" dirty="0"/>
              <a:t>从入门到精通</a:t>
            </a:r>
          </a:p>
        </p:txBody>
      </p:sp>
      <p:sp>
        <p:nvSpPr>
          <p:cNvPr id="3" name="文本框 2">
            <a:extLst>
              <a:ext uri="{FF2B5EF4-FFF2-40B4-BE49-F238E27FC236}">
                <a16:creationId xmlns:a16="http://schemas.microsoft.com/office/drawing/2014/main" id="{3B3CF146-7D01-44C7-B38F-662A9000D2FA}"/>
              </a:ext>
            </a:extLst>
          </p:cNvPr>
          <p:cNvSpPr txBox="1"/>
          <p:nvPr/>
        </p:nvSpPr>
        <p:spPr>
          <a:xfrm>
            <a:off x="4907902" y="3415004"/>
            <a:ext cx="2883159" cy="707886"/>
          </a:xfrm>
          <a:prstGeom prst="rect">
            <a:avLst/>
          </a:prstGeom>
          <a:noFill/>
        </p:spPr>
        <p:txBody>
          <a:bodyPr wrap="square" rtlCol="0">
            <a:spAutoFit/>
          </a:bodyPr>
          <a:lstStyle/>
          <a:p>
            <a:r>
              <a:rPr lang="en-US" altLang="zh-CN" sz="4000" dirty="0"/>
              <a:t>2019-12-18</a:t>
            </a:r>
            <a:endParaRPr lang="zh-CN" altLang="en-US" sz="4000" dirty="0"/>
          </a:p>
        </p:txBody>
      </p:sp>
      <p:sp>
        <p:nvSpPr>
          <p:cNvPr id="4" name="副标题 5">
            <a:extLst>
              <a:ext uri="{FF2B5EF4-FFF2-40B4-BE49-F238E27FC236}">
                <a16:creationId xmlns:a16="http://schemas.microsoft.com/office/drawing/2014/main" id="{63A7D448-1CE9-4F6A-BB07-022B8F19B754}"/>
              </a:ext>
            </a:extLst>
          </p:cNvPr>
          <p:cNvSpPr>
            <a:spLocks noGrp="1"/>
          </p:cNvSpPr>
          <p:nvPr>
            <p:ph type="subTitle" idx="1"/>
          </p:nvPr>
        </p:nvSpPr>
        <p:spPr>
          <a:xfrm>
            <a:off x="1524000" y="4776053"/>
            <a:ext cx="9144000" cy="1655762"/>
          </a:xfrm>
        </p:spPr>
        <p:txBody>
          <a:bodyPr/>
          <a:lstStyle/>
          <a:p>
            <a:r>
              <a:rPr lang="en-US" altLang="zh-CN" dirty="0" err="1"/>
              <a:t>hwdong</a:t>
            </a:r>
            <a:endParaRPr lang="en-US" altLang="zh-CN" dirty="0"/>
          </a:p>
          <a:p>
            <a:r>
              <a:rPr lang="en-US" altLang="zh-CN" dirty="0" err="1"/>
              <a:t>hw</a:t>
            </a:r>
            <a:r>
              <a:rPr lang="en-US" altLang="zh-CN" dirty="0"/>
              <a:t>-dong</a:t>
            </a:r>
            <a:endParaRPr lang="zh-CN" altLang="en-US" dirty="0"/>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编程语言</a:t>
            </a:r>
          </a:p>
        </p:txBody>
      </p:sp>
      <p:sp>
        <p:nvSpPr>
          <p:cNvPr id="3" name="内容占位符 2"/>
          <p:cNvSpPr>
            <a:spLocks noGrp="1"/>
          </p:cNvSpPr>
          <p:nvPr>
            <p:ph idx="1"/>
          </p:nvPr>
        </p:nvSpPr>
        <p:spPr>
          <a:xfrm>
            <a:off x="838200" y="1690687"/>
            <a:ext cx="10855036" cy="1736003"/>
          </a:xfrm>
        </p:spPr>
        <p:txBody>
          <a:bodyPr>
            <a:normAutofit/>
          </a:bodyPr>
          <a:lstStyle/>
          <a:p>
            <a:r>
              <a:rPr lang="zh-CN" altLang="en-US" dirty="0"/>
              <a:t>表示指令和数据的规则</a:t>
            </a:r>
            <a:endParaRPr lang="en-US" altLang="zh-CN" dirty="0"/>
          </a:p>
          <a:p>
            <a:r>
              <a:rPr lang="zh-CN" altLang="en-US" b="1" dirty="0"/>
              <a:t>汇编语言</a:t>
            </a:r>
            <a:r>
              <a:rPr lang="zh-CN" altLang="en-US" dirty="0"/>
              <a:t>：机器语言的字符化</a:t>
            </a:r>
            <a:r>
              <a:rPr lang="zh-CN" altLang="en-US"/>
              <a:t>表示，每</a:t>
            </a:r>
            <a:r>
              <a:rPr lang="zh-CN" altLang="zh-CN"/>
              <a:t>个</a:t>
            </a:r>
            <a:r>
              <a:rPr lang="zh-CN" altLang="zh-CN" dirty="0"/>
              <a:t>汇编指令对应一个机器语言指令</a:t>
            </a:r>
            <a:endParaRPr lang="zh-CN" altLang="en-US" dirty="0"/>
          </a:p>
        </p:txBody>
      </p:sp>
      <p:sp>
        <p:nvSpPr>
          <p:cNvPr id="4" name="文本框 3"/>
          <p:cNvSpPr txBox="1"/>
          <p:nvPr/>
        </p:nvSpPr>
        <p:spPr>
          <a:xfrm>
            <a:off x="1570183" y="3556000"/>
            <a:ext cx="8146473" cy="1609030"/>
          </a:xfrm>
          <a:prstGeom prst="rect">
            <a:avLst/>
          </a:prstGeom>
          <a:noFill/>
        </p:spPr>
        <p:txBody>
          <a:bodyPr wrap="square" rtlCol="0">
            <a:spAutoFit/>
          </a:bodyPr>
          <a:lstStyle/>
          <a:p>
            <a:pPr>
              <a:lnSpc>
                <a:spcPct val="120000"/>
              </a:lnSpc>
            </a:pPr>
            <a:r>
              <a:rPr lang="en-US" altLang="zh-CN" sz="2800" dirty="0"/>
              <a:t>MOV AL, 17D</a:t>
            </a:r>
          </a:p>
          <a:p>
            <a:pPr>
              <a:lnSpc>
                <a:spcPct val="120000"/>
              </a:lnSpc>
            </a:pPr>
            <a:r>
              <a:rPr lang="en-US" altLang="zh-CN" sz="2800" dirty="0"/>
              <a:t>ADD AL, 20D</a:t>
            </a:r>
          </a:p>
          <a:p>
            <a:pPr>
              <a:lnSpc>
                <a:spcPct val="120000"/>
              </a:lnSpc>
            </a:pPr>
            <a:r>
              <a:rPr lang="en-US" altLang="zh-CN" sz="2800" dirty="0"/>
              <a:t>MOV [SUM], AL</a:t>
            </a:r>
            <a:endParaRPr lang="zh-CN" altLang="zh-CN" sz="2800" dirty="0"/>
          </a:p>
        </p:txBody>
      </p:sp>
    </p:spTree>
    <p:extLst>
      <p:ext uri="{BB962C8B-B14F-4D97-AF65-F5344CB8AC3E}">
        <p14:creationId xmlns:p14="http://schemas.microsoft.com/office/powerpoint/2010/main" val="3253476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编程语言</a:t>
            </a:r>
          </a:p>
        </p:txBody>
      </p:sp>
      <p:sp>
        <p:nvSpPr>
          <p:cNvPr id="3" name="内容占位符 2"/>
          <p:cNvSpPr>
            <a:spLocks noGrp="1"/>
          </p:cNvSpPr>
          <p:nvPr>
            <p:ph idx="1"/>
          </p:nvPr>
        </p:nvSpPr>
        <p:spPr>
          <a:xfrm>
            <a:off x="838200" y="1690687"/>
            <a:ext cx="10855036" cy="1736003"/>
          </a:xfrm>
        </p:spPr>
        <p:txBody>
          <a:bodyPr>
            <a:normAutofit lnSpcReduction="10000"/>
          </a:bodyPr>
          <a:lstStyle/>
          <a:p>
            <a:r>
              <a:rPr lang="zh-CN" altLang="en-US" dirty="0"/>
              <a:t>表示指令和数据的规则</a:t>
            </a:r>
            <a:endParaRPr lang="en-US" altLang="zh-CN" dirty="0"/>
          </a:p>
          <a:p>
            <a:r>
              <a:rPr lang="zh-CN" altLang="en-US" b="1" dirty="0"/>
              <a:t>高级语言</a:t>
            </a:r>
            <a:r>
              <a:rPr lang="zh-CN" altLang="en-US" dirty="0"/>
              <a:t>：用类人类语言表示指令和数据。</a:t>
            </a:r>
            <a:endParaRPr lang="en-US" altLang="zh-CN" dirty="0"/>
          </a:p>
          <a:p>
            <a:pPr marL="0" indent="0">
              <a:buNone/>
            </a:pPr>
            <a:r>
              <a:rPr lang="en-US" altLang="zh-CN" dirty="0"/>
              <a:t>      </a:t>
            </a:r>
            <a:r>
              <a:rPr lang="zh-CN" altLang="en-US" b="1" dirty="0"/>
              <a:t>编译器</a:t>
            </a:r>
            <a:r>
              <a:rPr lang="zh-CN" altLang="en-US" dirty="0"/>
              <a:t>（</a:t>
            </a:r>
            <a:r>
              <a:rPr lang="zh-CN" altLang="en-US" b="1" dirty="0"/>
              <a:t>解释器</a:t>
            </a:r>
            <a:r>
              <a:rPr lang="zh-CN" altLang="en-US" dirty="0"/>
              <a:t>）：将高级语言编程的程序转化为机器指令程序</a:t>
            </a:r>
          </a:p>
        </p:txBody>
      </p:sp>
      <p:sp>
        <p:nvSpPr>
          <p:cNvPr id="4" name="文本框 3"/>
          <p:cNvSpPr txBox="1"/>
          <p:nvPr/>
        </p:nvSpPr>
        <p:spPr>
          <a:xfrm>
            <a:off x="1431637" y="3906981"/>
            <a:ext cx="8146473" cy="574901"/>
          </a:xfrm>
          <a:prstGeom prst="rect">
            <a:avLst/>
          </a:prstGeom>
          <a:noFill/>
        </p:spPr>
        <p:txBody>
          <a:bodyPr wrap="square" rtlCol="0">
            <a:spAutoFit/>
          </a:bodyPr>
          <a:lstStyle/>
          <a:p>
            <a:pPr>
              <a:lnSpc>
                <a:spcPct val="120000"/>
              </a:lnSpc>
            </a:pPr>
            <a:r>
              <a:rPr lang="en-US" altLang="zh-CN" sz="2800" dirty="0"/>
              <a:t>sum = 17 + 20</a:t>
            </a:r>
          </a:p>
        </p:txBody>
      </p:sp>
      <p:grpSp>
        <p:nvGrpSpPr>
          <p:cNvPr id="11" name="组合 10"/>
          <p:cNvGrpSpPr/>
          <p:nvPr/>
        </p:nvGrpSpPr>
        <p:grpSpPr>
          <a:xfrm>
            <a:off x="1281547" y="4836846"/>
            <a:ext cx="8973124" cy="1384995"/>
            <a:chOff x="1281547" y="4836846"/>
            <a:chExt cx="8973124" cy="1384995"/>
          </a:xfrm>
        </p:grpSpPr>
        <p:sp>
          <p:nvSpPr>
            <p:cNvPr id="6" name="文本框 5"/>
            <p:cNvSpPr txBox="1"/>
            <p:nvPr/>
          </p:nvSpPr>
          <p:spPr>
            <a:xfrm>
              <a:off x="1281547" y="4836846"/>
              <a:ext cx="2570017" cy="1384995"/>
            </a:xfrm>
            <a:prstGeom prst="rect">
              <a:avLst/>
            </a:prstGeom>
            <a:noFill/>
            <a:ln w="12700">
              <a:solidFill>
                <a:schemeClr val="accent1"/>
              </a:solidFill>
            </a:ln>
          </p:spPr>
          <p:txBody>
            <a:bodyPr wrap="square" rtlCol="0">
              <a:spAutoFit/>
            </a:bodyPr>
            <a:lstStyle/>
            <a:p>
              <a:pPr algn="ctr"/>
              <a:r>
                <a:rPr lang="zh-CN" altLang="en-US" sz="2800" dirty="0"/>
                <a:t>高级语言的程序</a:t>
              </a:r>
              <a:r>
                <a:rPr lang="en-US" altLang="zh-CN" sz="2800" dirty="0"/>
                <a:t>(</a:t>
              </a:r>
              <a:r>
                <a:rPr lang="zh-CN" altLang="en-US" sz="2800" dirty="0"/>
                <a:t>源代码</a:t>
              </a:r>
              <a:r>
                <a:rPr lang="en-US" altLang="zh-CN" sz="2800" dirty="0"/>
                <a:t>)</a:t>
              </a:r>
            </a:p>
            <a:p>
              <a:pPr algn="ctr"/>
              <a:r>
                <a:rPr lang="en-US" altLang="zh-CN" sz="2800" dirty="0"/>
                <a:t>17+20</a:t>
              </a:r>
              <a:endParaRPr lang="zh-CN" altLang="en-US" sz="2800" dirty="0"/>
            </a:p>
          </p:txBody>
        </p:sp>
        <p:sp>
          <p:nvSpPr>
            <p:cNvPr id="7" name="文本框 6"/>
            <p:cNvSpPr txBox="1"/>
            <p:nvPr/>
          </p:nvSpPr>
          <p:spPr>
            <a:xfrm>
              <a:off x="7684654" y="5099848"/>
              <a:ext cx="2570017" cy="954107"/>
            </a:xfrm>
            <a:prstGeom prst="rect">
              <a:avLst/>
            </a:prstGeom>
            <a:noFill/>
            <a:ln w="12700">
              <a:solidFill>
                <a:schemeClr val="accent1"/>
              </a:solidFill>
            </a:ln>
          </p:spPr>
          <p:txBody>
            <a:bodyPr wrap="square" rtlCol="0">
              <a:spAutoFit/>
            </a:bodyPr>
            <a:lstStyle/>
            <a:p>
              <a:pPr algn="ctr"/>
              <a:r>
                <a:rPr lang="zh-CN" altLang="en-US" sz="2800" dirty="0"/>
                <a:t>机器指令代码</a:t>
              </a:r>
              <a:endParaRPr lang="en-US" altLang="zh-CN" sz="2800" dirty="0"/>
            </a:p>
            <a:p>
              <a:pPr algn="ctr"/>
              <a:r>
                <a:rPr lang="en-US" altLang="zh-CN" sz="2800" dirty="0"/>
                <a:t>01010101</a:t>
              </a:r>
              <a:endParaRPr lang="zh-CN" altLang="en-US" sz="2800" dirty="0"/>
            </a:p>
          </p:txBody>
        </p:sp>
        <p:sp>
          <p:nvSpPr>
            <p:cNvPr id="8" name="矩形 7"/>
            <p:cNvSpPr/>
            <p:nvPr/>
          </p:nvSpPr>
          <p:spPr>
            <a:xfrm>
              <a:off x="4876800" y="4945946"/>
              <a:ext cx="1782618" cy="1261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r>
                <a:rPr lang="zh-CN" altLang="en-US" sz="3000" b="1" dirty="0"/>
                <a:t>编译器</a:t>
              </a:r>
              <a:r>
                <a:rPr lang="zh-CN" altLang="en-US" sz="3000" dirty="0"/>
                <a:t>（</a:t>
              </a:r>
              <a:r>
                <a:rPr lang="zh-CN" altLang="en-US" sz="3000" b="1" dirty="0"/>
                <a:t>解释器</a:t>
              </a:r>
              <a:r>
                <a:rPr lang="zh-CN" altLang="en-US" sz="3000" dirty="0"/>
                <a:t>）</a:t>
              </a:r>
            </a:p>
          </p:txBody>
        </p:sp>
        <p:sp>
          <p:nvSpPr>
            <p:cNvPr id="9" name="右箭头 8"/>
            <p:cNvSpPr/>
            <p:nvPr/>
          </p:nvSpPr>
          <p:spPr>
            <a:xfrm>
              <a:off x="3851564" y="5449455"/>
              <a:ext cx="979054" cy="172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6659418" y="5458333"/>
              <a:ext cx="979054" cy="172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508867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535708"/>
            <a:ext cx="9144000" cy="2387600"/>
          </a:xfrm>
        </p:spPr>
        <p:txBody>
          <a:bodyPr>
            <a:normAutofit/>
          </a:bodyPr>
          <a:lstStyle/>
          <a:p>
            <a:r>
              <a:rPr lang="en-US" altLang="zh-CN" sz="7200" dirty="0"/>
              <a:t>C++</a:t>
            </a:r>
            <a:r>
              <a:rPr lang="zh-CN" altLang="en-US" sz="7200" dirty="0"/>
              <a:t>语言介绍</a:t>
            </a:r>
          </a:p>
        </p:txBody>
      </p:sp>
    </p:spTree>
    <p:extLst>
      <p:ext uri="{BB962C8B-B14F-4D97-AF65-F5344CB8AC3E}">
        <p14:creationId xmlns:p14="http://schemas.microsoft.com/office/powerpoint/2010/main" val="249228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BF4E3-6128-4BF4-AE6C-D5819A890579}"/>
              </a:ext>
            </a:extLst>
          </p:cNvPr>
          <p:cNvSpPr>
            <a:spLocks noGrp="1"/>
          </p:cNvSpPr>
          <p:nvPr>
            <p:ph type="title"/>
          </p:nvPr>
        </p:nvSpPr>
        <p:spPr/>
        <p:txBody>
          <a:bodyPr/>
          <a:lstStyle/>
          <a:p>
            <a:r>
              <a:rPr lang="en-US" altLang="zh-CN" dirty="0"/>
              <a:t>C++</a:t>
            </a:r>
            <a:r>
              <a:rPr lang="zh-CN" altLang="en-US" dirty="0"/>
              <a:t>语言</a:t>
            </a:r>
          </a:p>
        </p:txBody>
      </p:sp>
      <p:sp>
        <p:nvSpPr>
          <p:cNvPr id="3" name="内容占位符 2">
            <a:extLst>
              <a:ext uri="{FF2B5EF4-FFF2-40B4-BE49-F238E27FC236}">
                <a16:creationId xmlns:a16="http://schemas.microsoft.com/office/drawing/2014/main" id="{C6180293-1F5C-4E04-9393-50F87EAF6ABA}"/>
              </a:ext>
            </a:extLst>
          </p:cNvPr>
          <p:cNvSpPr>
            <a:spLocks noGrp="1"/>
          </p:cNvSpPr>
          <p:nvPr>
            <p:ph idx="1"/>
          </p:nvPr>
        </p:nvSpPr>
        <p:spPr/>
        <p:txBody>
          <a:bodyPr/>
          <a:lstStyle/>
          <a:p>
            <a:r>
              <a:rPr lang="en-US" altLang="zh-CN" dirty="0"/>
              <a:t>C++</a:t>
            </a:r>
            <a:r>
              <a:rPr lang="zh-CN" altLang="en-US" dirty="0"/>
              <a:t>语言是对</a:t>
            </a:r>
            <a:r>
              <a:rPr lang="en-US" altLang="zh-CN" dirty="0"/>
              <a:t>C</a:t>
            </a:r>
            <a:r>
              <a:rPr lang="zh-CN" altLang="en-US" dirty="0"/>
              <a:t>语言的扩展和增强</a:t>
            </a:r>
            <a:r>
              <a:rPr lang="en-US" altLang="zh-CN" dirty="0"/>
              <a:t>: </a:t>
            </a:r>
            <a:r>
              <a:rPr lang="zh-CN" altLang="en-US" b="1" dirty="0"/>
              <a:t>面向对象</a:t>
            </a:r>
            <a:r>
              <a:rPr lang="zh-CN" altLang="en-US" dirty="0"/>
              <a:t>、</a:t>
            </a:r>
            <a:r>
              <a:rPr lang="zh-CN" altLang="en-US" b="1" dirty="0"/>
              <a:t>通用算法</a:t>
            </a:r>
            <a:r>
              <a:rPr lang="zh-CN" altLang="en-US" dirty="0"/>
              <a:t>（泛型编程）</a:t>
            </a:r>
            <a:endParaRPr lang="en-US" altLang="zh-CN" dirty="0"/>
          </a:p>
          <a:p>
            <a:r>
              <a:rPr lang="en-US" altLang="zh-CN" dirty="0"/>
              <a:t>1979</a:t>
            </a:r>
            <a:r>
              <a:rPr lang="zh-CN" altLang="en-US" dirty="0"/>
              <a:t>年，贝尔实验室</a:t>
            </a:r>
            <a:r>
              <a:rPr lang="en-US" altLang="zh-CN" dirty="0"/>
              <a:t>Bjarne </a:t>
            </a:r>
            <a:r>
              <a:rPr lang="en-US" altLang="zh-CN" dirty="0" err="1"/>
              <a:t>Stroustrup</a:t>
            </a:r>
            <a:r>
              <a:rPr lang="en-US" altLang="zh-CN" dirty="0"/>
              <a:t>(C++</a:t>
            </a:r>
            <a:r>
              <a:rPr lang="zh-CN" altLang="en-US" dirty="0"/>
              <a:t>之父，现在</a:t>
            </a:r>
            <a:r>
              <a:rPr lang="en-US" altLang="zh-CN" dirty="0"/>
              <a:t>Texas A&amp;M)</a:t>
            </a:r>
            <a:r>
              <a:rPr lang="zh-CN" altLang="en-US" dirty="0"/>
              <a:t>发明。</a:t>
            </a:r>
            <a:endParaRPr lang="en-US" altLang="zh-CN" dirty="0"/>
          </a:p>
          <a:p>
            <a:r>
              <a:rPr lang="en-US" altLang="zh-CN" dirty="0"/>
              <a:t>1998</a:t>
            </a:r>
            <a:r>
              <a:rPr lang="zh-CN" altLang="en-US" dirty="0"/>
              <a:t>年被</a:t>
            </a:r>
            <a:r>
              <a:rPr lang="en-US" altLang="zh-CN" dirty="0"/>
              <a:t>ISO</a:t>
            </a:r>
            <a:r>
              <a:rPr lang="zh-CN" altLang="en-US" dirty="0"/>
              <a:t>委员会批准，</a:t>
            </a:r>
            <a:r>
              <a:rPr lang="en-US" altLang="zh-CN" dirty="0"/>
              <a:t>2003</a:t>
            </a:r>
            <a:r>
              <a:rPr lang="zh-CN" altLang="en-US" dirty="0"/>
              <a:t>发布了修正版。</a:t>
            </a:r>
            <a:r>
              <a:rPr lang="en-US" altLang="zh-CN" dirty="0"/>
              <a:t>2011</a:t>
            </a:r>
            <a:r>
              <a:rPr lang="zh-CN" altLang="en-US" dirty="0"/>
              <a:t>开始增加了很多新特征：</a:t>
            </a:r>
            <a:r>
              <a:rPr lang="en-US" altLang="zh-CN" dirty="0"/>
              <a:t>C++11</a:t>
            </a:r>
            <a:r>
              <a:rPr lang="zh-CN" altLang="en-US" dirty="0"/>
              <a:t>、</a:t>
            </a:r>
            <a:r>
              <a:rPr lang="en-US" altLang="zh-CN" dirty="0"/>
              <a:t>C++14</a:t>
            </a:r>
            <a:r>
              <a:rPr lang="zh-CN" altLang="en-US" dirty="0"/>
              <a:t>、</a:t>
            </a:r>
            <a:r>
              <a:rPr lang="en-US" altLang="zh-CN" dirty="0"/>
              <a:t>C++17</a:t>
            </a:r>
            <a:r>
              <a:rPr lang="zh-CN" altLang="en-US" dirty="0"/>
              <a:t>、</a:t>
            </a:r>
            <a:r>
              <a:rPr lang="en-US" altLang="zh-CN" dirty="0"/>
              <a:t>C++20</a:t>
            </a:r>
            <a:r>
              <a:rPr lang="zh-CN" altLang="en-US" dirty="0"/>
              <a:t>。</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457754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3E6064-DE10-4801-884F-4547B4B9A39F}"/>
              </a:ext>
            </a:extLst>
          </p:cNvPr>
          <p:cNvSpPr>
            <a:spLocks noGrp="1"/>
          </p:cNvSpPr>
          <p:nvPr>
            <p:ph type="title"/>
          </p:nvPr>
        </p:nvSpPr>
        <p:spPr/>
        <p:txBody>
          <a:bodyPr/>
          <a:lstStyle/>
          <a:p>
            <a:r>
              <a:rPr lang="en-US" altLang="zh-CN" dirty="0"/>
              <a:t>C/C++</a:t>
            </a:r>
            <a:r>
              <a:rPr lang="zh-CN" altLang="en-US" dirty="0"/>
              <a:t>优点</a:t>
            </a:r>
          </a:p>
        </p:txBody>
      </p:sp>
      <p:sp>
        <p:nvSpPr>
          <p:cNvPr id="3" name="内容占位符 2">
            <a:extLst>
              <a:ext uri="{FF2B5EF4-FFF2-40B4-BE49-F238E27FC236}">
                <a16:creationId xmlns:a16="http://schemas.microsoft.com/office/drawing/2014/main" id="{C03DF91F-74F8-4DDF-8E86-C264AFB783A7}"/>
              </a:ext>
            </a:extLst>
          </p:cNvPr>
          <p:cNvSpPr>
            <a:spLocks noGrp="1"/>
          </p:cNvSpPr>
          <p:nvPr>
            <p:ph idx="1"/>
          </p:nvPr>
        </p:nvSpPr>
        <p:spPr>
          <a:xfrm>
            <a:off x="838200" y="1690688"/>
            <a:ext cx="10515600" cy="4933632"/>
          </a:xfrm>
        </p:spPr>
        <p:txBody>
          <a:bodyPr>
            <a:normAutofit/>
          </a:bodyPr>
          <a:lstStyle/>
          <a:p>
            <a:r>
              <a:rPr lang="zh-CN" altLang="en-US" dirty="0"/>
              <a:t>直接操纵底层硬件如内存、速度快。</a:t>
            </a:r>
            <a:endParaRPr lang="en-US" altLang="zh-CN" dirty="0"/>
          </a:p>
          <a:p>
            <a:r>
              <a:rPr lang="zh-CN" altLang="en-US" dirty="0"/>
              <a:t>全能王：从系统软件到应用软件，无所不能</a:t>
            </a:r>
            <a:r>
              <a:rPr lang="zh-CN" altLang="zh-CN" dirty="0"/>
              <a:t>。</a:t>
            </a:r>
            <a:endParaRPr lang="en-US" altLang="zh-CN" dirty="0"/>
          </a:p>
          <a:p>
            <a:pPr marL="0" indent="0">
              <a:buNone/>
            </a:pPr>
            <a:r>
              <a:rPr lang="en-US" altLang="zh-CN" dirty="0"/>
              <a:t>     </a:t>
            </a:r>
            <a:r>
              <a:rPr lang="zh-CN" altLang="en-US" dirty="0"/>
              <a:t>硬件驱动和操作系统、桌面应用、 </a:t>
            </a:r>
            <a:r>
              <a:rPr lang="en-US" altLang="zh-CN" dirty="0"/>
              <a:t>web</a:t>
            </a:r>
            <a:r>
              <a:rPr lang="zh-CN" altLang="en-US" dirty="0"/>
              <a:t>应用</a:t>
            </a:r>
            <a:endParaRPr lang="en-US" altLang="zh-CN" dirty="0"/>
          </a:p>
          <a:p>
            <a:r>
              <a:rPr lang="zh-CN" altLang="en-US" dirty="0"/>
              <a:t>速度王：性能要求高的如操作系统、大型软件、游戏、平台、框架。</a:t>
            </a:r>
            <a:endParaRPr lang="en-US" altLang="zh-CN" dirty="0"/>
          </a:p>
          <a:p>
            <a:pPr marL="0" indent="0">
              <a:buNone/>
            </a:pPr>
            <a:r>
              <a:rPr lang="en-US" altLang="zh-CN" dirty="0"/>
              <a:t>      </a:t>
            </a:r>
            <a:r>
              <a:rPr lang="zh-CN" altLang="en-US" dirty="0"/>
              <a:t>如人工智能的平台</a:t>
            </a:r>
            <a:r>
              <a:rPr lang="en-US" altLang="zh-CN" dirty="0" err="1"/>
              <a:t>Tensorflow</a:t>
            </a:r>
            <a:r>
              <a:rPr lang="en-US" altLang="zh-CN" dirty="0"/>
              <a:t>/</a:t>
            </a:r>
            <a:r>
              <a:rPr lang="en-US" altLang="zh-CN" dirty="0" err="1"/>
              <a:t>caffe</a:t>
            </a:r>
            <a:r>
              <a:rPr lang="zh-CN" altLang="en-US" dirty="0"/>
              <a:t>、图形库</a:t>
            </a:r>
            <a:r>
              <a:rPr lang="en-US" altLang="zh-CN" dirty="0"/>
              <a:t>OpenGL</a:t>
            </a:r>
            <a:r>
              <a:rPr lang="zh-CN" altLang="en-US" dirty="0"/>
              <a:t>、高性能库</a:t>
            </a:r>
            <a:r>
              <a:rPr lang="en-US" altLang="zh-CN" dirty="0"/>
              <a:t>CUDA/OpenCL </a:t>
            </a:r>
          </a:p>
          <a:p>
            <a:r>
              <a:rPr lang="zh-CN" altLang="zh-CN" dirty="0"/>
              <a:t>其他高级语言望尘莫及</a:t>
            </a:r>
            <a:endParaRPr lang="en-US" altLang="zh-CN" dirty="0"/>
          </a:p>
          <a:p>
            <a:endParaRPr lang="zh-CN" altLang="zh-CN" dirty="0"/>
          </a:p>
          <a:p>
            <a:endParaRPr lang="en-US" altLang="zh-CN" dirty="0"/>
          </a:p>
          <a:p>
            <a:endParaRPr lang="zh-CN" altLang="en-US" dirty="0"/>
          </a:p>
        </p:txBody>
      </p:sp>
    </p:spTree>
    <p:extLst>
      <p:ext uri="{BB962C8B-B14F-4D97-AF65-F5344CB8AC3E}">
        <p14:creationId xmlns:p14="http://schemas.microsoft.com/office/powerpoint/2010/main" val="4252104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3E6064-DE10-4801-884F-4547B4B9A39F}"/>
              </a:ext>
            </a:extLst>
          </p:cNvPr>
          <p:cNvSpPr>
            <a:spLocks noGrp="1"/>
          </p:cNvSpPr>
          <p:nvPr>
            <p:ph type="title"/>
          </p:nvPr>
        </p:nvSpPr>
        <p:spPr/>
        <p:txBody>
          <a:bodyPr/>
          <a:lstStyle/>
          <a:p>
            <a:r>
              <a:rPr lang="en-US" altLang="zh-CN" dirty="0"/>
              <a:t>C/C++</a:t>
            </a:r>
            <a:r>
              <a:rPr lang="zh-CN" altLang="en-US" dirty="0"/>
              <a:t>优点</a:t>
            </a:r>
          </a:p>
        </p:txBody>
      </p:sp>
      <p:sp>
        <p:nvSpPr>
          <p:cNvPr id="3" name="内容占位符 2">
            <a:extLst>
              <a:ext uri="{FF2B5EF4-FFF2-40B4-BE49-F238E27FC236}">
                <a16:creationId xmlns:a16="http://schemas.microsoft.com/office/drawing/2014/main" id="{C03DF91F-74F8-4DDF-8E86-C264AFB783A7}"/>
              </a:ext>
            </a:extLst>
          </p:cNvPr>
          <p:cNvSpPr>
            <a:spLocks noGrp="1"/>
          </p:cNvSpPr>
          <p:nvPr>
            <p:ph idx="1"/>
          </p:nvPr>
        </p:nvSpPr>
        <p:spPr>
          <a:xfrm>
            <a:off x="838200" y="1690688"/>
            <a:ext cx="10515600" cy="4415472"/>
          </a:xfrm>
        </p:spPr>
        <p:txBody>
          <a:bodyPr>
            <a:normAutofit/>
          </a:bodyPr>
          <a:lstStyle/>
          <a:p>
            <a:r>
              <a:rPr lang="zh-CN" altLang="en-US" dirty="0"/>
              <a:t>硬件驱动和操作系统</a:t>
            </a:r>
            <a:endParaRPr lang="en-US" altLang="zh-CN" dirty="0"/>
          </a:p>
          <a:p>
            <a:endParaRPr lang="zh-CN" altLang="zh-CN" dirty="0"/>
          </a:p>
          <a:p>
            <a:endParaRPr lang="en-US" altLang="zh-CN" dirty="0"/>
          </a:p>
          <a:p>
            <a:endParaRPr lang="zh-CN" altLang="en-US" dirty="0"/>
          </a:p>
        </p:txBody>
      </p:sp>
      <p:pic>
        <p:nvPicPr>
          <p:cNvPr id="10" name="图片 9">
            <a:extLst>
              <a:ext uri="{FF2B5EF4-FFF2-40B4-BE49-F238E27FC236}">
                <a16:creationId xmlns:a16="http://schemas.microsoft.com/office/drawing/2014/main" id="{FA8BAABE-FFDD-4912-827B-8FAA274D8C6B}"/>
              </a:ext>
            </a:extLst>
          </p:cNvPr>
          <p:cNvPicPr>
            <a:picLocks noChangeAspect="1"/>
          </p:cNvPicPr>
          <p:nvPr/>
        </p:nvPicPr>
        <p:blipFill>
          <a:blip r:embed="rId2"/>
          <a:stretch>
            <a:fillRect/>
          </a:stretch>
        </p:blipFill>
        <p:spPr>
          <a:xfrm>
            <a:off x="1188878" y="2481147"/>
            <a:ext cx="9285923" cy="2834553"/>
          </a:xfrm>
          <a:prstGeom prst="rect">
            <a:avLst/>
          </a:prstGeom>
        </p:spPr>
      </p:pic>
    </p:spTree>
    <p:extLst>
      <p:ext uri="{BB962C8B-B14F-4D97-AF65-F5344CB8AC3E}">
        <p14:creationId xmlns:p14="http://schemas.microsoft.com/office/powerpoint/2010/main" val="3100644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3E6064-DE10-4801-884F-4547B4B9A39F}"/>
              </a:ext>
            </a:extLst>
          </p:cNvPr>
          <p:cNvSpPr>
            <a:spLocks noGrp="1"/>
          </p:cNvSpPr>
          <p:nvPr>
            <p:ph type="title"/>
          </p:nvPr>
        </p:nvSpPr>
        <p:spPr/>
        <p:txBody>
          <a:bodyPr/>
          <a:lstStyle/>
          <a:p>
            <a:r>
              <a:rPr lang="en-US" altLang="zh-CN" dirty="0"/>
              <a:t>C/C++</a:t>
            </a:r>
            <a:r>
              <a:rPr lang="zh-CN" altLang="en-US" dirty="0"/>
              <a:t>优点</a:t>
            </a:r>
          </a:p>
        </p:txBody>
      </p:sp>
      <p:sp>
        <p:nvSpPr>
          <p:cNvPr id="3" name="内容占位符 2">
            <a:extLst>
              <a:ext uri="{FF2B5EF4-FFF2-40B4-BE49-F238E27FC236}">
                <a16:creationId xmlns:a16="http://schemas.microsoft.com/office/drawing/2014/main" id="{C03DF91F-74F8-4DDF-8E86-C264AFB783A7}"/>
              </a:ext>
            </a:extLst>
          </p:cNvPr>
          <p:cNvSpPr>
            <a:spLocks noGrp="1"/>
          </p:cNvSpPr>
          <p:nvPr>
            <p:ph idx="1"/>
          </p:nvPr>
        </p:nvSpPr>
        <p:spPr>
          <a:xfrm>
            <a:off x="838200" y="1690688"/>
            <a:ext cx="10515600" cy="4415472"/>
          </a:xfrm>
        </p:spPr>
        <p:txBody>
          <a:bodyPr>
            <a:normAutofit/>
          </a:bodyPr>
          <a:lstStyle/>
          <a:p>
            <a:r>
              <a:rPr lang="zh-CN" altLang="en-US" dirty="0"/>
              <a:t>硬件驱动和操作系统</a:t>
            </a:r>
            <a:endParaRPr lang="en-US" altLang="zh-CN" dirty="0"/>
          </a:p>
          <a:p>
            <a:endParaRPr lang="zh-CN" altLang="zh-CN" dirty="0"/>
          </a:p>
          <a:p>
            <a:endParaRPr lang="en-US" altLang="zh-CN" dirty="0"/>
          </a:p>
          <a:p>
            <a:endParaRPr lang="zh-CN" altLang="en-US" dirty="0"/>
          </a:p>
        </p:txBody>
      </p:sp>
      <p:pic>
        <p:nvPicPr>
          <p:cNvPr id="5" name="图片 4">
            <a:extLst>
              <a:ext uri="{FF2B5EF4-FFF2-40B4-BE49-F238E27FC236}">
                <a16:creationId xmlns:a16="http://schemas.microsoft.com/office/drawing/2014/main" id="{0FA2333F-C0DD-4EF5-BA0A-BA339FA3D058}"/>
              </a:ext>
            </a:extLst>
          </p:cNvPr>
          <p:cNvPicPr>
            <a:picLocks noChangeAspect="1"/>
          </p:cNvPicPr>
          <p:nvPr/>
        </p:nvPicPr>
        <p:blipFill>
          <a:blip r:embed="rId3"/>
          <a:stretch>
            <a:fillRect/>
          </a:stretch>
        </p:blipFill>
        <p:spPr>
          <a:xfrm>
            <a:off x="8654610" y="4114907"/>
            <a:ext cx="2394390" cy="1798424"/>
          </a:xfrm>
          <a:prstGeom prst="rect">
            <a:avLst/>
          </a:prstGeom>
        </p:spPr>
      </p:pic>
      <p:graphicFrame>
        <p:nvGraphicFramePr>
          <p:cNvPr id="6" name="对象 5">
            <a:extLst>
              <a:ext uri="{FF2B5EF4-FFF2-40B4-BE49-F238E27FC236}">
                <a16:creationId xmlns:a16="http://schemas.microsoft.com/office/drawing/2014/main" id="{05EBC568-4644-4B7B-8514-DBE0E1B9FB0D}"/>
              </a:ext>
            </a:extLst>
          </p:cNvPr>
          <p:cNvGraphicFramePr/>
          <p:nvPr>
            <p:extLst>
              <p:ext uri="{D42A27DB-BD31-4B8C-83A1-F6EECF244321}">
                <p14:modId xmlns:p14="http://schemas.microsoft.com/office/powerpoint/2010/main" val="2479582188"/>
              </p:ext>
            </p:extLst>
          </p:nvPr>
        </p:nvGraphicFramePr>
        <p:xfrm>
          <a:off x="1201433" y="2820561"/>
          <a:ext cx="2180590" cy="3333962"/>
        </p:xfrm>
        <a:graphic>
          <a:graphicData uri="http://schemas.openxmlformats.org/presentationml/2006/ole">
            <mc:AlternateContent xmlns:mc="http://schemas.openxmlformats.org/markup-compatibility/2006">
              <mc:Choice xmlns:v="urn:schemas-microsoft-com:vml" Requires="v">
                <p:oleObj spid="_x0000_s3269" r:id="rId4" imgW="2286000" imgH="3438525" progId="Paint.Picture">
                  <p:embed/>
                </p:oleObj>
              </mc:Choice>
              <mc:Fallback>
                <p:oleObj r:id="rId4" imgW="2286000" imgH="3438525" progId="Paint.Picture">
                  <p:embed/>
                  <p:pic>
                    <p:nvPicPr>
                      <p:cNvPr id="7" name="对象 6">
                        <a:extLst>
                          <a:ext uri="{FF2B5EF4-FFF2-40B4-BE49-F238E27FC236}">
                            <a16:creationId xmlns:a16="http://schemas.microsoft.com/office/drawing/2014/main" id="{B12704C3-325A-4A48-87F4-80973B15CDFF}"/>
                          </a:ext>
                        </a:extLst>
                      </p:cNvPr>
                      <p:cNvPicPr/>
                      <p:nvPr/>
                    </p:nvPicPr>
                    <p:blipFill>
                      <a:blip r:embed="rId5"/>
                      <a:stretch>
                        <a:fillRect/>
                      </a:stretch>
                    </p:blipFill>
                    <p:spPr>
                      <a:xfrm>
                        <a:off x="1201433" y="2820561"/>
                        <a:ext cx="2180590" cy="3333962"/>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CCF1EF28-B3EF-4715-A4BF-F4C159E4A6C0}"/>
              </a:ext>
            </a:extLst>
          </p:cNvPr>
          <p:cNvGraphicFramePr/>
          <p:nvPr>
            <p:extLst>
              <p:ext uri="{D42A27DB-BD31-4B8C-83A1-F6EECF244321}">
                <p14:modId xmlns:p14="http://schemas.microsoft.com/office/powerpoint/2010/main" val="4003731776"/>
              </p:ext>
            </p:extLst>
          </p:nvPr>
        </p:nvGraphicFramePr>
        <p:xfrm>
          <a:off x="4358640" y="2932110"/>
          <a:ext cx="2438400" cy="3174050"/>
        </p:xfrm>
        <a:graphic>
          <a:graphicData uri="http://schemas.openxmlformats.org/presentationml/2006/ole">
            <mc:AlternateContent xmlns:mc="http://schemas.openxmlformats.org/markup-compatibility/2006">
              <mc:Choice xmlns:v="urn:schemas-microsoft-com:vml" Requires="v">
                <p:oleObj spid="_x0000_s3270" r:id="rId6" imgW="2914650" imgH="4067175" progId="Paint.Picture">
                  <p:embed/>
                </p:oleObj>
              </mc:Choice>
              <mc:Fallback>
                <p:oleObj r:id="rId6" imgW="2914650" imgH="4067175" progId="Paint.Picture">
                  <p:embed/>
                  <p:pic>
                    <p:nvPicPr>
                      <p:cNvPr id="8" name="对象 7">
                        <a:extLst>
                          <a:ext uri="{FF2B5EF4-FFF2-40B4-BE49-F238E27FC236}">
                            <a16:creationId xmlns:a16="http://schemas.microsoft.com/office/drawing/2014/main" id="{B38B306E-79E8-45E5-B177-DE344FF14F8F}"/>
                          </a:ext>
                        </a:extLst>
                      </p:cNvPr>
                      <p:cNvPicPr/>
                      <p:nvPr/>
                    </p:nvPicPr>
                    <p:blipFill>
                      <a:blip r:embed="rId7"/>
                      <a:stretch>
                        <a:fillRect/>
                      </a:stretch>
                    </p:blipFill>
                    <p:spPr>
                      <a:xfrm>
                        <a:off x="4358640" y="2932110"/>
                        <a:ext cx="2438400" cy="3174050"/>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8EDEAC5F-053D-43E1-BF86-F540F127CADD}"/>
              </a:ext>
            </a:extLst>
          </p:cNvPr>
          <p:cNvGraphicFramePr/>
          <p:nvPr>
            <p:extLst>
              <p:ext uri="{D42A27DB-BD31-4B8C-83A1-F6EECF244321}">
                <p14:modId xmlns:p14="http://schemas.microsoft.com/office/powerpoint/2010/main" val="478881744"/>
              </p:ext>
            </p:extLst>
          </p:nvPr>
        </p:nvGraphicFramePr>
        <p:xfrm>
          <a:off x="8863952" y="2131375"/>
          <a:ext cx="1772920" cy="1601470"/>
        </p:xfrm>
        <a:graphic>
          <a:graphicData uri="http://schemas.openxmlformats.org/presentationml/2006/ole">
            <mc:AlternateContent xmlns:mc="http://schemas.openxmlformats.org/markup-compatibility/2006">
              <mc:Choice xmlns:v="urn:schemas-microsoft-com:vml" Requires="v">
                <p:oleObj spid="_x0000_s3271" r:id="rId8" imgW="1771650" imgH="1600200" progId="Paint.Picture">
                  <p:embed/>
                </p:oleObj>
              </mc:Choice>
              <mc:Fallback>
                <p:oleObj r:id="rId8" imgW="1771650" imgH="1600200" progId="Paint.Picture">
                  <p:embed/>
                  <p:pic>
                    <p:nvPicPr>
                      <p:cNvPr id="9" name="对象 8">
                        <a:extLst>
                          <a:ext uri="{FF2B5EF4-FFF2-40B4-BE49-F238E27FC236}">
                            <a16:creationId xmlns:a16="http://schemas.microsoft.com/office/drawing/2014/main" id="{5BF3C7C5-CFC9-458A-B5A1-F45439DE8A20}"/>
                          </a:ext>
                        </a:extLst>
                      </p:cNvPr>
                      <p:cNvPicPr/>
                      <p:nvPr/>
                    </p:nvPicPr>
                    <p:blipFill>
                      <a:blip r:embed="rId9"/>
                      <a:stretch>
                        <a:fillRect/>
                      </a:stretch>
                    </p:blipFill>
                    <p:spPr>
                      <a:xfrm>
                        <a:off x="8863952" y="2131375"/>
                        <a:ext cx="1772920" cy="1601470"/>
                      </a:xfrm>
                      <a:prstGeom prst="rect">
                        <a:avLst/>
                      </a:prstGeom>
                    </p:spPr>
                  </p:pic>
                </p:oleObj>
              </mc:Fallback>
            </mc:AlternateContent>
          </a:graphicData>
        </a:graphic>
      </p:graphicFrame>
    </p:spTree>
    <p:extLst>
      <p:ext uri="{BB962C8B-B14F-4D97-AF65-F5344CB8AC3E}">
        <p14:creationId xmlns:p14="http://schemas.microsoft.com/office/powerpoint/2010/main" val="1451913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3E6064-DE10-4801-884F-4547B4B9A39F}"/>
              </a:ext>
            </a:extLst>
          </p:cNvPr>
          <p:cNvSpPr>
            <a:spLocks noGrp="1"/>
          </p:cNvSpPr>
          <p:nvPr>
            <p:ph type="title"/>
          </p:nvPr>
        </p:nvSpPr>
        <p:spPr/>
        <p:txBody>
          <a:bodyPr/>
          <a:lstStyle/>
          <a:p>
            <a:r>
              <a:rPr lang="en-US" altLang="zh-CN" dirty="0"/>
              <a:t>C/C++</a:t>
            </a:r>
            <a:r>
              <a:rPr lang="zh-CN" altLang="en-US" dirty="0"/>
              <a:t>优点</a:t>
            </a:r>
          </a:p>
        </p:txBody>
      </p:sp>
      <p:sp>
        <p:nvSpPr>
          <p:cNvPr id="3" name="内容占位符 2">
            <a:extLst>
              <a:ext uri="{FF2B5EF4-FFF2-40B4-BE49-F238E27FC236}">
                <a16:creationId xmlns:a16="http://schemas.microsoft.com/office/drawing/2014/main" id="{C03DF91F-74F8-4DDF-8E86-C264AFB783A7}"/>
              </a:ext>
            </a:extLst>
          </p:cNvPr>
          <p:cNvSpPr>
            <a:spLocks noGrp="1"/>
          </p:cNvSpPr>
          <p:nvPr>
            <p:ph idx="1"/>
          </p:nvPr>
        </p:nvSpPr>
        <p:spPr>
          <a:xfrm>
            <a:off x="838200" y="1690688"/>
            <a:ext cx="10515600" cy="4415472"/>
          </a:xfrm>
        </p:spPr>
        <p:txBody>
          <a:bodyPr>
            <a:normAutofit/>
          </a:bodyPr>
          <a:lstStyle/>
          <a:p>
            <a:r>
              <a:rPr lang="zh-CN" altLang="en-US" dirty="0"/>
              <a:t>应用软件</a:t>
            </a:r>
            <a:endParaRPr lang="en-US" altLang="zh-CN" dirty="0"/>
          </a:p>
          <a:p>
            <a:endParaRPr lang="zh-CN" altLang="zh-CN" dirty="0"/>
          </a:p>
          <a:p>
            <a:endParaRPr lang="en-US" altLang="zh-CN" dirty="0"/>
          </a:p>
          <a:p>
            <a:endParaRPr lang="zh-CN" altLang="en-US" dirty="0"/>
          </a:p>
        </p:txBody>
      </p:sp>
      <p:pic>
        <p:nvPicPr>
          <p:cNvPr id="11" name="图片 10">
            <a:extLst>
              <a:ext uri="{FF2B5EF4-FFF2-40B4-BE49-F238E27FC236}">
                <a16:creationId xmlns:a16="http://schemas.microsoft.com/office/drawing/2014/main" id="{46008FBC-F0F8-4A25-B219-43C9C38BAACC}"/>
              </a:ext>
            </a:extLst>
          </p:cNvPr>
          <p:cNvPicPr>
            <a:picLocks noChangeAspect="1"/>
          </p:cNvPicPr>
          <p:nvPr/>
        </p:nvPicPr>
        <p:blipFill>
          <a:blip r:embed="rId2"/>
          <a:stretch>
            <a:fillRect/>
          </a:stretch>
        </p:blipFill>
        <p:spPr>
          <a:xfrm>
            <a:off x="1021421" y="2686727"/>
            <a:ext cx="2449391" cy="2827101"/>
          </a:xfrm>
          <a:prstGeom prst="rect">
            <a:avLst/>
          </a:prstGeom>
        </p:spPr>
      </p:pic>
      <p:pic>
        <p:nvPicPr>
          <p:cNvPr id="12" name="Picture 4" descr="Image result for micro office openoffice">
            <a:extLst>
              <a:ext uri="{FF2B5EF4-FFF2-40B4-BE49-F238E27FC236}">
                <a16:creationId xmlns:a16="http://schemas.microsoft.com/office/drawing/2014/main" id="{1A0B6073-FC49-49DF-8C34-0DB779035F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1142" y="2586330"/>
            <a:ext cx="3333750" cy="2486026"/>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415CF821-7579-4281-BC9E-55DE0040FA5D}"/>
              </a:ext>
            </a:extLst>
          </p:cNvPr>
          <p:cNvSpPr txBox="1"/>
          <p:nvPr/>
        </p:nvSpPr>
        <p:spPr>
          <a:xfrm>
            <a:off x="1499723" y="5787370"/>
            <a:ext cx="1267705" cy="461665"/>
          </a:xfrm>
          <a:prstGeom prst="rect">
            <a:avLst/>
          </a:prstGeom>
          <a:noFill/>
        </p:spPr>
        <p:txBody>
          <a:bodyPr wrap="square" rtlCol="0">
            <a:spAutoFit/>
          </a:bodyPr>
          <a:lstStyle/>
          <a:p>
            <a:r>
              <a:rPr lang="zh-CN" altLang="en-US" sz="2400" dirty="0"/>
              <a:t>浏览器</a:t>
            </a:r>
          </a:p>
        </p:txBody>
      </p:sp>
      <p:sp>
        <p:nvSpPr>
          <p:cNvPr id="14" name="文本框 13">
            <a:extLst>
              <a:ext uri="{FF2B5EF4-FFF2-40B4-BE49-F238E27FC236}">
                <a16:creationId xmlns:a16="http://schemas.microsoft.com/office/drawing/2014/main" id="{E636EFCB-BEA3-46F1-8E76-B27BD3F64476}"/>
              </a:ext>
            </a:extLst>
          </p:cNvPr>
          <p:cNvSpPr txBox="1"/>
          <p:nvPr/>
        </p:nvSpPr>
        <p:spPr>
          <a:xfrm>
            <a:off x="4838455" y="5686552"/>
            <a:ext cx="1572505" cy="461665"/>
          </a:xfrm>
          <a:prstGeom prst="rect">
            <a:avLst/>
          </a:prstGeom>
          <a:noFill/>
        </p:spPr>
        <p:txBody>
          <a:bodyPr wrap="square" rtlCol="0">
            <a:spAutoFit/>
          </a:bodyPr>
          <a:lstStyle/>
          <a:p>
            <a:r>
              <a:rPr lang="zh-CN" altLang="en-US" sz="2400" dirty="0"/>
              <a:t>文字处理</a:t>
            </a:r>
          </a:p>
        </p:txBody>
      </p:sp>
      <p:pic>
        <p:nvPicPr>
          <p:cNvPr id="15" name="Picture 2" descr="Image result for photoshop">
            <a:extLst>
              <a:ext uri="{FF2B5EF4-FFF2-40B4-BE49-F238E27FC236}">
                <a16:creationId xmlns:a16="http://schemas.microsoft.com/office/drawing/2014/main" id="{6803721E-694F-4A98-9A0E-D608CFE485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2802" y="4670282"/>
            <a:ext cx="2809805" cy="157875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Image result for photoshop">
            <a:extLst>
              <a:ext uri="{FF2B5EF4-FFF2-40B4-BE49-F238E27FC236}">
                <a16:creationId xmlns:a16="http://schemas.microsoft.com/office/drawing/2014/main" id="{4F17D61A-A9EA-4010-B900-A25A5BDB94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96143" y="2305727"/>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76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3E6064-DE10-4801-884F-4547B4B9A39F}"/>
              </a:ext>
            </a:extLst>
          </p:cNvPr>
          <p:cNvSpPr>
            <a:spLocks noGrp="1"/>
          </p:cNvSpPr>
          <p:nvPr>
            <p:ph type="title"/>
          </p:nvPr>
        </p:nvSpPr>
        <p:spPr/>
        <p:txBody>
          <a:bodyPr/>
          <a:lstStyle/>
          <a:p>
            <a:r>
              <a:rPr lang="en-US" altLang="zh-CN" dirty="0"/>
              <a:t>C/C++</a:t>
            </a:r>
            <a:r>
              <a:rPr lang="zh-CN" altLang="en-US" dirty="0"/>
              <a:t>优点</a:t>
            </a:r>
          </a:p>
        </p:txBody>
      </p:sp>
      <p:sp>
        <p:nvSpPr>
          <p:cNvPr id="3" name="内容占位符 2">
            <a:extLst>
              <a:ext uri="{FF2B5EF4-FFF2-40B4-BE49-F238E27FC236}">
                <a16:creationId xmlns:a16="http://schemas.microsoft.com/office/drawing/2014/main" id="{C03DF91F-74F8-4DDF-8E86-C264AFB783A7}"/>
              </a:ext>
            </a:extLst>
          </p:cNvPr>
          <p:cNvSpPr>
            <a:spLocks noGrp="1"/>
          </p:cNvSpPr>
          <p:nvPr>
            <p:ph idx="1"/>
          </p:nvPr>
        </p:nvSpPr>
        <p:spPr>
          <a:xfrm>
            <a:off x="1097280" y="1690688"/>
            <a:ext cx="10256520" cy="910272"/>
          </a:xfrm>
        </p:spPr>
        <p:txBody>
          <a:bodyPr>
            <a:normAutofit/>
          </a:bodyPr>
          <a:lstStyle/>
          <a:p>
            <a:r>
              <a:rPr lang="zh-CN" altLang="en-US" dirty="0"/>
              <a:t>应用软件</a:t>
            </a:r>
            <a:endParaRPr lang="en-US" altLang="zh-CN" dirty="0"/>
          </a:p>
          <a:p>
            <a:endParaRPr lang="zh-CN" altLang="zh-CN" dirty="0"/>
          </a:p>
          <a:p>
            <a:endParaRPr lang="en-US" altLang="zh-CN" dirty="0"/>
          </a:p>
          <a:p>
            <a:endParaRPr lang="zh-CN" altLang="en-US" dirty="0"/>
          </a:p>
        </p:txBody>
      </p:sp>
      <p:sp>
        <p:nvSpPr>
          <p:cNvPr id="17" name="文本框 16">
            <a:extLst>
              <a:ext uri="{FF2B5EF4-FFF2-40B4-BE49-F238E27FC236}">
                <a16:creationId xmlns:a16="http://schemas.microsoft.com/office/drawing/2014/main" id="{3BA48834-B1B3-4425-B260-9F3B6AD1E78F}"/>
              </a:ext>
            </a:extLst>
          </p:cNvPr>
          <p:cNvSpPr txBox="1"/>
          <p:nvPr/>
        </p:nvSpPr>
        <p:spPr>
          <a:xfrm>
            <a:off x="1691517" y="5232774"/>
            <a:ext cx="1572505" cy="461665"/>
          </a:xfrm>
          <a:prstGeom prst="rect">
            <a:avLst/>
          </a:prstGeom>
          <a:noFill/>
        </p:spPr>
        <p:txBody>
          <a:bodyPr wrap="square" rtlCol="0">
            <a:spAutoFit/>
          </a:bodyPr>
          <a:lstStyle/>
          <a:p>
            <a:r>
              <a:rPr lang="zh-CN" altLang="en-US" sz="2400" dirty="0"/>
              <a:t>动漫制作</a:t>
            </a:r>
          </a:p>
        </p:txBody>
      </p:sp>
      <p:pic>
        <p:nvPicPr>
          <p:cNvPr id="18" name="Picture 2" descr="solidworks的圖片搜尋結果">
            <a:extLst>
              <a:ext uri="{FF2B5EF4-FFF2-40B4-BE49-F238E27FC236}">
                <a16:creationId xmlns:a16="http://schemas.microsoft.com/office/drawing/2014/main" id="{9737E1E8-1D99-47B5-8C58-38AF9F875B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6200" y="2686841"/>
            <a:ext cx="3365270" cy="216338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Image result for 3d max">
            <a:extLst>
              <a:ext uri="{FF2B5EF4-FFF2-40B4-BE49-F238E27FC236}">
                <a16:creationId xmlns:a16="http://schemas.microsoft.com/office/drawing/2014/main" id="{55B08D2F-CFFA-4C6D-BA56-06400DB86E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101" y="2686839"/>
            <a:ext cx="3961866" cy="2163389"/>
          </a:xfrm>
          <a:prstGeom prst="rect">
            <a:avLst/>
          </a:prstGeom>
          <a:noFill/>
          <a:extLst>
            <a:ext uri="{909E8E84-426E-40DD-AFC4-6F175D3DCCD1}">
              <a14:hiddenFill xmlns:a14="http://schemas.microsoft.com/office/drawing/2010/main">
                <a:solidFill>
                  <a:srgbClr val="FFFFFF"/>
                </a:solidFill>
              </a14:hiddenFill>
            </a:ext>
          </a:extLst>
        </p:spPr>
      </p:pic>
      <p:sp>
        <p:nvSpPr>
          <p:cNvPr id="20" name="文本框 19">
            <a:extLst>
              <a:ext uri="{FF2B5EF4-FFF2-40B4-BE49-F238E27FC236}">
                <a16:creationId xmlns:a16="http://schemas.microsoft.com/office/drawing/2014/main" id="{023E71C4-5BA8-4446-95F3-FD28646EAE1C}"/>
              </a:ext>
            </a:extLst>
          </p:cNvPr>
          <p:cNvSpPr txBox="1"/>
          <p:nvPr/>
        </p:nvSpPr>
        <p:spPr>
          <a:xfrm>
            <a:off x="5577840" y="5232776"/>
            <a:ext cx="1572505" cy="461665"/>
          </a:xfrm>
          <a:prstGeom prst="rect">
            <a:avLst/>
          </a:prstGeom>
          <a:noFill/>
        </p:spPr>
        <p:txBody>
          <a:bodyPr wrap="square" rtlCol="0">
            <a:spAutoFit/>
          </a:bodyPr>
          <a:lstStyle/>
          <a:p>
            <a:r>
              <a:rPr lang="en-US" altLang="zh-CN" sz="2400" dirty="0"/>
              <a:t>CAD</a:t>
            </a:r>
            <a:endParaRPr lang="zh-CN" altLang="en-US" sz="2400" dirty="0"/>
          </a:p>
        </p:txBody>
      </p:sp>
      <p:pic>
        <p:nvPicPr>
          <p:cNvPr id="21" name="Picture 6" descr="Image result for 星际争霸2">
            <a:extLst>
              <a:ext uri="{FF2B5EF4-FFF2-40B4-BE49-F238E27FC236}">
                <a16:creationId xmlns:a16="http://schemas.microsoft.com/office/drawing/2014/main" id="{A3A0AAFD-9902-48E7-869B-3F80889B7A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0328" y="2686839"/>
            <a:ext cx="3648385" cy="2273819"/>
          </a:xfrm>
          <a:prstGeom prst="rect">
            <a:avLst/>
          </a:prstGeom>
          <a:noFill/>
          <a:extLst>
            <a:ext uri="{909E8E84-426E-40DD-AFC4-6F175D3DCCD1}">
              <a14:hiddenFill xmlns:a14="http://schemas.microsoft.com/office/drawing/2010/main">
                <a:solidFill>
                  <a:srgbClr val="FFFFFF"/>
                </a:solidFill>
              </a14:hiddenFill>
            </a:ext>
          </a:extLst>
        </p:spPr>
      </p:pic>
      <p:sp>
        <p:nvSpPr>
          <p:cNvPr id="22" name="文本框 21">
            <a:extLst>
              <a:ext uri="{FF2B5EF4-FFF2-40B4-BE49-F238E27FC236}">
                <a16:creationId xmlns:a16="http://schemas.microsoft.com/office/drawing/2014/main" id="{92FBB4E9-44EA-47FE-A8C4-088CFF893630}"/>
              </a:ext>
            </a:extLst>
          </p:cNvPr>
          <p:cNvSpPr txBox="1"/>
          <p:nvPr/>
        </p:nvSpPr>
        <p:spPr>
          <a:xfrm>
            <a:off x="9258267" y="5232775"/>
            <a:ext cx="1572505" cy="461665"/>
          </a:xfrm>
          <a:prstGeom prst="rect">
            <a:avLst/>
          </a:prstGeom>
          <a:noFill/>
        </p:spPr>
        <p:txBody>
          <a:bodyPr wrap="square" rtlCol="0">
            <a:spAutoFit/>
          </a:bodyPr>
          <a:lstStyle/>
          <a:p>
            <a:r>
              <a:rPr lang="zh-CN" altLang="en-US" sz="2400" dirty="0"/>
              <a:t>游戏</a:t>
            </a:r>
          </a:p>
        </p:txBody>
      </p:sp>
    </p:spTree>
    <p:extLst>
      <p:ext uri="{BB962C8B-B14F-4D97-AF65-F5344CB8AC3E}">
        <p14:creationId xmlns:p14="http://schemas.microsoft.com/office/powerpoint/2010/main" val="1935477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3E6064-DE10-4801-884F-4547B4B9A39F}"/>
              </a:ext>
            </a:extLst>
          </p:cNvPr>
          <p:cNvSpPr>
            <a:spLocks noGrp="1"/>
          </p:cNvSpPr>
          <p:nvPr>
            <p:ph type="title"/>
          </p:nvPr>
        </p:nvSpPr>
        <p:spPr/>
        <p:txBody>
          <a:bodyPr/>
          <a:lstStyle/>
          <a:p>
            <a:r>
              <a:rPr lang="en-US" altLang="zh-CN"/>
              <a:t>C/C</a:t>
            </a:r>
            <a:r>
              <a:rPr lang="en-US" altLang="zh-CN" dirty="0"/>
              <a:t>++</a:t>
            </a:r>
            <a:r>
              <a:rPr lang="zh-CN" altLang="en-US" dirty="0"/>
              <a:t>优点</a:t>
            </a:r>
          </a:p>
        </p:txBody>
      </p:sp>
      <p:sp>
        <p:nvSpPr>
          <p:cNvPr id="3" name="内容占位符 2">
            <a:extLst>
              <a:ext uri="{FF2B5EF4-FFF2-40B4-BE49-F238E27FC236}">
                <a16:creationId xmlns:a16="http://schemas.microsoft.com/office/drawing/2014/main" id="{C03DF91F-74F8-4DDF-8E86-C264AFB783A7}"/>
              </a:ext>
            </a:extLst>
          </p:cNvPr>
          <p:cNvSpPr>
            <a:spLocks noGrp="1"/>
          </p:cNvSpPr>
          <p:nvPr>
            <p:ph idx="1"/>
          </p:nvPr>
        </p:nvSpPr>
        <p:spPr>
          <a:xfrm>
            <a:off x="1097280" y="1690688"/>
            <a:ext cx="10256520" cy="910272"/>
          </a:xfrm>
        </p:spPr>
        <p:txBody>
          <a:bodyPr>
            <a:normAutofit/>
          </a:bodyPr>
          <a:lstStyle/>
          <a:p>
            <a:r>
              <a:rPr lang="zh-CN" altLang="en-US" dirty="0"/>
              <a:t>应用软件</a:t>
            </a:r>
            <a:endParaRPr lang="en-US" altLang="zh-CN" dirty="0"/>
          </a:p>
          <a:p>
            <a:endParaRPr lang="zh-CN" altLang="zh-CN" dirty="0"/>
          </a:p>
          <a:p>
            <a:endParaRPr lang="en-US" altLang="zh-CN" dirty="0"/>
          </a:p>
          <a:p>
            <a:endParaRPr lang="zh-CN" altLang="en-US" dirty="0"/>
          </a:p>
        </p:txBody>
      </p:sp>
      <p:sp>
        <p:nvSpPr>
          <p:cNvPr id="10" name="文本框 9">
            <a:extLst>
              <a:ext uri="{FF2B5EF4-FFF2-40B4-BE49-F238E27FC236}">
                <a16:creationId xmlns:a16="http://schemas.microsoft.com/office/drawing/2014/main" id="{A0A1DF10-9F9D-44AD-BBCB-275C6D3123FC}"/>
              </a:ext>
            </a:extLst>
          </p:cNvPr>
          <p:cNvSpPr txBox="1"/>
          <p:nvPr/>
        </p:nvSpPr>
        <p:spPr>
          <a:xfrm>
            <a:off x="2913284" y="5051202"/>
            <a:ext cx="1267705" cy="461665"/>
          </a:xfrm>
          <a:prstGeom prst="rect">
            <a:avLst/>
          </a:prstGeom>
          <a:noFill/>
        </p:spPr>
        <p:txBody>
          <a:bodyPr wrap="square" rtlCol="0">
            <a:spAutoFit/>
          </a:bodyPr>
          <a:lstStyle/>
          <a:p>
            <a:r>
              <a:rPr lang="en-US" altLang="zh-CN" sz="2400" dirty="0"/>
              <a:t>QQ</a:t>
            </a:r>
            <a:endParaRPr lang="zh-CN" altLang="en-US" sz="2400" dirty="0"/>
          </a:p>
        </p:txBody>
      </p:sp>
      <p:pic>
        <p:nvPicPr>
          <p:cNvPr id="11" name="图片 10">
            <a:extLst>
              <a:ext uri="{FF2B5EF4-FFF2-40B4-BE49-F238E27FC236}">
                <a16:creationId xmlns:a16="http://schemas.microsoft.com/office/drawing/2014/main" id="{3C9DD94E-90D3-4367-955D-1ECC9DA39C53}"/>
              </a:ext>
            </a:extLst>
          </p:cNvPr>
          <p:cNvPicPr>
            <a:picLocks noChangeAspect="1"/>
          </p:cNvPicPr>
          <p:nvPr/>
        </p:nvPicPr>
        <p:blipFill>
          <a:blip r:embed="rId3"/>
          <a:stretch>
            <a:fillRect/>
          </a:stretch>
        </p:blipFill>
        <p:spPr>
          <a:xfrm>
            <a:off x="2428844" y="2991725"/>
            <a:ext cx="1590675" cy="1762125"/>
          </a:xfrm>
          <a:prstGeom prst="rect">
            <a:avLst/>
          </a:prstGeom>
        </p:spPr>
      </p:pic>
      <p:pic>
        <p:nvPicPr>
          <p:cNvPr id="12" name="图片 11">
            <a:extLst>
              <a:ext uri="{FF2B5EF4-FFF2-40B4-BE49-F238E27FC236}">
                <a16:creationId xmlns:a16="http://schemas.microsoft.com/office/drawing/2014/main" id="{94C78B85-B887-4092-8872-BA457EEA22BE}"/>
              </a:ext>
            </a:extLst>
          </p:cNvPr>
          <p:cNvPicPr>
            <a:picLocks noChangeAspect="1"/>
          </p:cNvPicPr>
          <p:nvPr/>
        </p:nvPicPr>
        <p:blipFill>
          <a:blip r:embed="rId4"/>
          <a:stretch>
            <a:fillRect/>
          </a:stretch>
        </p:blipFill>
        <p:spPr>
          <a:xfrm>
            <a:off x="5610163" y="3127152"/>
            <a:ext cx="4114800" cy="1924050"/>
          </a:xfrm>
          <a:prstGeom prst="rect">
            <a:avLst/>
          </a:prstGeom>
        </p:spPr>
      </p:pic>
    </p:spTree>
    <p:extLst>
      <p:ext uri="{BB962C8B-B14F-4D97-AF65-F5344CB8AC3E}">
        <p14:creationId xmlns:p14="http://schemas.microsoft.com/office/powerpoint/2010/main" val="2599052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教材：</a:t>
            </a:r>
            <a:r>
              <a:rPr lang="en-US" altLang="zh-CN" dirty="0"/>
              <a:t> C++17</a:t>
            </a:r>
            <a:r>
              <a:rPr lang="zh-CN" altLang="en-US" dirty="0"/>
              <a:t>从入门到精通</a:t>
            </a:r>
            <a:r>
              <a:rPr lang="en-US" altLang="zh-CN" dirty="0"/>
              <a:t>.  </a:t>
            </a:r>
            <a:r>
              <a:rPr lang="zh-CN" altLang="en-US" dirty="0"/>
              <a:t>董洪伟，清华大学出版社</a:t>
            </a:r>
            <a:r>
              <a:rPr lang="en-US" altLang="zh-CN" dirty="0"/>
              <a:t>,2019.9</a:t>
            </a:r>
            <a:endParaRPr lang="zh-CN" altLang="en-US" dirty="0"/>
          </a:p>
        </p:txBody>
      </p:sp>
      <p:sp>
        <p:nvSpPr>
          <p:cNvPr id="4" name="AutoShape 2" descr="data:image/jpeg;base64,/9j/4AAQSkZJRgABAQAAAQABAAD/2wBDAAgGBgcGBQgHBwcJCQgKDBQNDAsLDBkSEw8UHRofHh0aHBwgJC4nICIsIxwcKDcpLDAxNDQ0Hyc5PTgyPC4zNDL/2wBDAQkJCQwLDBgNDRgyIRwhMjIyMjIyMjIyMjIyMjIyMjIyMjIyMjIyMjIyMjIyMjIyMjIyMjIyMjIyMjIyMjIyMjL/wAARCAJ/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iiigAooooAKKKRmVBlmAHqTQAtFU5dW0+H/AFl7ApHbzBVdvEOmLtxcbtx2gqjEZ/KgDUoqquoWr9JP/HTUouYSM+YMe9AEtFRLdW7/AHZ4j9HFSB1PRgfoaAFooooAKKKKACiiigAooooAKKKKACiiigAooooAKKKKACiiigAooooAKKKKACiiigAooooAKKKKACiiigAooooAKKKKACiiigAooooAKKKKACiiigAooooAKKKKACiiigAooooAKKKKACignAJrgdY8R301xLbxv5MasV+TqfxoA6+91mw08fv51Df3F5P5Vzt740Y/LZW+P9uX/AVyZYsSWJJPUmkoEak/iLVbgndduoPaPC/yrPlnmmOZZZJD/tsTUdFABWmn/Hvbf9dV/nWbitNR/o9v/wBdV/nQBvr0rU0j/Xv/ALv9ay16CtPSP9e/+7/WgY6MD7VLx/Gf51opGhXlFP1FZ0f/AB9S/wC+f51qR/dFADfIi/55qPoMUeSnbcPoxFSUUAR+UOzuP+BGjy27Sv8Ap/hUlFAEeyQdJfzWjEv99D/wE/41JRQBHmYdkP4kUbpf+ea/g3/1qkooAj8x+8TfgR/jR5vrG4/DNSUUAR+cvo//AHwaPOj7sB9eKkooAYJoj0kT/voU4Mp6EH8aCAeoppijPWNT+FAD6Kj8iL+4B9OKPJT/AGvwc/40ASUVH5Xo7j/gWf50eW//AD2f8h/hQBJRUe2QdJB+K0Ym/vIf+Akf1oAkoqPM391D/wACI/pRulHWMfg1AElFR+Y3eF/zH+NHm+sbj8M0ASUVH5y9w4+qH/Cjz4u7gfXigCSimCWM9JEP404EHoQaAFooooAKKKKACiiigAooooAKKKKACiiigAooooAKKKKACiiigAooooAKKKKACiiigBG+6fpXld//AMhC4/66GvVG+430ryy+/wCP+f8A3zQBWxRikkcRoWIz2AHc+lNuTDZQibVNWs7GI9ERhJIfp/8AqNAElFZFvr3h29lht4LbV7uSchFkkJRFY8cnIA/KtC1WSNHhlbe8MjR7s5zj3oAnrTT/AI97b/rqP51mVpp/x72//XUfzoA6BelaWk/69/8Ad/rWYvStPSP9fJ/u/wBaAFj/AOPqX/fP861I/uisuP8A4+pf98/zrUj+6KAHUUUUAFFcXF8StLk1MWjWt0kZumtVuPlKFgeT1yB3ziulj1vSpZIo49Ss3eU4jVZ1Jc+3PNAF+ioY7u2mZ1iuInZPvBXBK/X0qK31Oyur25s4LhJLi22+ci/wbhkZ/CgC3RVeG+tZ7ue1inR57fHmxqeUzyM/WrFABRSFlDBSQCegz1paACiiigAooooAKKKKACiiigAooooAKKKKACiiigAooooAQgHqAaaYYj1jT/vkU+igCPyY+yAfTijyV7Fx/wADNSUUAR+V6SOPxzR5b/8APVvxA/wqSigCPbL2kX8V/wDr0YmH8SH8CP61JRQBHmb+6h/4Ef8ACjfJ3i/JqkooAj8xv+eT/mP8aPNHdHH/AAHNSUUAR+cn+0Pqpo8+L/noo+pqSigBgljPR1P0NPyDSFVPVQfwpvkxf880/wC+RQA+io/Jj7Lj6HFHkr2Zx/wM0ASUVH5R7SOPxFGx+0rfiB/hQBJRUe2X/nov4r/9ej98O6H8CKAJKKjzKP4EP/Aj/hTkbeit6jNADqKKKAGv9xvpXlt9/wAf0/8AvmvUn/1bfQ15Ze/8f0/++aAKVzALmNYC2zzHC7vTPeqVh4K06zkX7FZHUJk+9czP5UIP15J/Crl1uES7Nu/eNu4ZGc+lIun+ItR06OO9nKLhxKxYRqMtxxjpik02XCUY6tXNeL/iWRpNMmjQxO+1SmeW9AccmsuMsZ7ssACbhycHjrSLaadZ6Zb2dxrMb/ZkIC20e8k5znAzz2ot9zLJK6lTK5fa3UZ9aErClLm6WJq01/497f8A66r/ADrMrTX/AI97f/roP50yTeXpWppH+vk/3f61lr0Faekf69/93+tADo/+PqX/AHz/ADrUj+6Ky4/+PqX/AHz/ADrUj+6KAHVFdEraTMu/IRiNgy3TsO5qWigDxYeEbJbaNDqOpwFY5nR20kq/zZDF2ByR1wD+FPm8NaS1w0Gn6pBbQzrFcxbtPYyqUGxVz2Bb5iMZNezUm0HsKAPDD4bRY5JIPEGmCR4YovKjZ4/MDSZIICggNtParFj4WnhvvtFprmm2b3MsqXPlXZIjt2CbfL3Y3EAkZ7ZFezNZ2zkF7eFiCCMoDgjpVaXRNKnBEum2jgrt+aFTxxx06cD8hQB5U/h3xPDJi2uZWtJ5pX8m3vQWC8LCSd6kjGTwevY1auLHx/YG5itL25vLeFIJ1m3gvMygBolGTjOSSf8AZ969Gk8N6PKAG0+HAKkYGMbc4xj0yagTwlosVv5ENoYovM80IkrgB8EbsZ64NAEOh6Rcy21pqGusZdVVnlUZwLcP/wAsxjqAMDnvXQ1BZWcOn2cVrbhhFGMKGYsQPqanoAKKKKACiiigAooooAKKKKACiiigAooooAKKKKACiiigAooooAKKKKACiiigAooooAKKKKACimTSCGCSUgkIpYgewrkk+ImmH79rdr9Ap/rWNSvTpNKbtc2pYerVTdON7HYUVy6ePtFb7xuE/wB6P/A1YTxroL/8vhX/AHom/wAKlYug9pr7ynhMQt4P7joKKx08VaG/TUoR/vEr/OrCa7pMn3NStD/22X/GtFWpvaS+8h0ai3i/uNCiq6X1pJ9y6hb/AHZAanDKwyCD9DVqSexm01uLRRRTEFFFFAB2pkP+oj/3R/Kn9qZD/qI/90fyoAfRRRQA2T/Vt9DXll5/x+zf75r1OT/Vt9DXld5/x+Tf75oArSxiWMoSV5BDKeQR0Iprw+eQbmWW5P8A02fI/Lp+lZ02skyeXawM7Zxkj+gqo9zqNwjEt5abS3Hy5A4NcNTMKUdI6nfTy6rLWWnqb37uJcfIg/AVC9/aR/euE/A5/lWK+n+WS88jsixhyVHXPoT1+tWYtJt2O3zTv3fKG4DLjOPrXO8wqPSMfxOhZfSWspt+iNGDULe5l8uJizYz93ArcX/j2t/+ug/nXF6NxqDD2Ndov/Htb/8AXQfzrswdaVanzSOPGUI0anJHaxvJ0Faekf69/wDd/rWWvQVqaP8A6+T/AHf611HIOj/4+pf98/zrUj+6Ky4/+PqX/fP861I/uigB1FFB6cUAZcuspFqkVi0EgkkjaTHBPGMYwe/P5VYudRS2gWVopSW2fL5Z43EDkgHB56VQudEmmvEkW5CqVYtIUy4bKkEHP+z+FWbyweazVSWlnDxlmDFN2GUk4zjoKAJF1SBrae4KyCOJiudpy5BxgDqTnjHrToNSt7iWOFS4ldPMCMh4HuelUP7PuYLG7KbkleXzI44pC+31wWxyckn69ajtbGS01ONoY54YmDvNgcSMMYz8zZPJ96ANFNXs3+67k9gI2JPAPQD0YfnU8t5BBai5mfy4jjllIPPQY65rkTY3sRUpayGWJCP3SlN25E6kdcfMfwArUvlKwRTQzSu8cQ8syEgjjGdpQ8n1PPJoA6DIxnPFNE0bSGMSKXABKg84Nc5Jbk6RLbxyvcP56YjIEwQbs8YVcDGeOnGKraYCviCQzBUjQIFb5hggNwQDhcg9D6e9AHXbh6j0pa4sK0lpcIqs0u4sJxdPjfwUOCuAcMuB+XSpdVmuP7VZYpmVZ1QLIp42kNj+IZ6H/vo9OKAOvorjnurpNIdRcuhhvFi8yNjkjywcYyQBz29KdoeoXd1qXFzcTxeRJw+FwQQAR6ntz60AdfRXPrqGoPdaeqNB+9tmcrI23cx243AA4P3sAH19K0DdXLm9SPyg0EgUMyscLsDHgck8+1AGhRWJDrdxLbG5WCMwQqDM24gkZPKjHoM4PrirEOpXEzRj7OiLOpaAmQncBj73HBwc96ANOisi31iS42AQwK7ytGFaY87SQcfLg8AmoZ/EiwSOn2KV9pcDa6/MF3ZPJ/2DQBu0U2NxJGrjowBp1ABRRRQAUUUUAFFFFABRRRQAUUUUAFFFFABRRRQBXvv+Qfc/9cm/ka8RhQSSxoSQGYA4r26+/wCQfc/9cm/ka8Qify5Y3IztYHHrXh5v8UL+f6HvZN8M7eX6m5LoVs1ykdvPMF+1/ZXMqDr6rjqOKz5bBP7RjtLeV33sF3SR7MHOOmTx71J/axbXI76TzDEk/miLdnaN2cCpP7Sto7+S7jNxM3lMsYucNhjx69ME15z9lLbTX8D0o+2jvrp+JANJkOrS6eZo1aMMfMbO0qBuzx7Uf2Ncm++zK8LfuvOEu/CbMZ3ZPari6tayXtvdyLslFq8Mqqny7tpVcfgR+VH26KbVYryG+Fq7QgFWjLIjDgpgD7pH1o5KX4/gL2lbqunbqZyaXczXUsEaxuYhl3Ei7AOx3E4pDY30NxJD5TrJEnmMFPRfXjqPpWpLNYXP9oWVtLFbxyyJLG7ZWNioIYewySRmpYtQjsXjWC4jkltLJ0Mmcq7Fs7RnqMHH50eyh3/r+tRutU7fh5f0jGF5qEMaSLdXKIxIVhIwBx17+9eg+ALu5vNOu2ubiWZlmABkcsQMD1ri9ZNmbGxayf8Adu0jmPvETtyv6cV13w3/AOQZe/8AXYf+giurAXjilG91b9DkzDllhHO1nf8AU7Wiiivoz5oO1Mh/1Ef+6P5U/tTIf9RH/uj+VAD6KKKAGyf6p/oa8rvP+Puf/fNeqS/6p/oa8ru+bub/AHz/ADoA5a1vVtVZG5DSEsMZ4py3cksQghtQwClQcHkH/wCvWtDptrCc+WGY925q0FCjCgAewryIZfUa96Vj2KmY00/cjcxEttUYqVxCFXaAMAY+lKNGuZDmW4GScnqea26K6Fl1Jb3fzOZ5jW+zZfIz7LS1s5vN80scYxiujX/j2t/+ug/nWZWmv/Htb/8AXQfzrrp0oUo8sFZHJVqzqy5pu7N1OgrT0f8A4+H/AN3+tZa9K1NH/wCPiT/d/rWhkPj/AOPqX/fP861I/uisuP8A4+pf98/zrUj+6KBjqKKKACiiigAooooAKzJtVMN9FbfZpCHfG/Y2NoUkkcc8gD8a06zrqzmmaScpHLIBthjMhQKMg53AE5JA7dqAGz63bQxQyojypLnBUAHg46HB64FEeq2xtHvFt5FgZQwkKgeaTwABnOeg5FZ19od3LbWEMflsIFPmYOAW2n1HTP8AP2oTQ5ba0EUcZZo1t1Uq+PusC+PToPyoAtpeaLc3QleO3EylMSSKoO8nAUHrkED8xV3y9Pe6RgkPnrgKQOeM8D6ZNZYs5ljtofLnVnnV5BgFRtk3bifXAA961Y0lWJYRGAyDAkIBH1xnNRJtPQpJPcZJpNnJGyFWAeQythzy2MZ/ICoLbRLS1Y+TLOowyECT1689ferCpfLFbgyxlh/rTt68fWmMrfN8jf8AHyp+6enHNS6j7DUF3IJNGt3Voo7yeOPK5QFWxjBAywJGOMelW2sIiZZEmmRpXEhdH6EDH06Dp0qgTLFPO2E+aUDDDOOn680t0S0CojFSFO4YwCNwG3ArP6xo3bYv2Oq1JxotuEKJJKI3/wBcoIxLyW+bjuSemOtOXTGhZWinJ8pSsCuBiMHr064HAqhK8q6PeOGbcvQA9fnNZOiTM2rkCeRm8+QAt3AQHGTmtqc+eKkZzjyux0cWmyRXNoqsgtLUFlHO93IIJPbuT9TWPc+GZJZXkFraN8khHqWbfx04xvHPtVO11a8kuXDXNzJbkOzeSRnjHILKO57H8Oal1bVNUg1Nlt5ZYo1SJCjKvyu2epY4I4OSPz4qyTrLWBLW1igjRUVFACoMAfSpq5S11bUpvDiX3nneJVDN5asWB2jovAAJJP0rQ0zUbi61LyTdQyxCIsyhVD5yAOjHjr2oA26KKKACiiigAooooAKKKKACiiigAooooAKKKKAGuiyRsjjKsCCPUVgv4K0J+lmV/wB2Rv8AGugorOdKFT40maQq1KfwSaOXfwDordBcL9JP8RVd/h3pZ+5c3S/ip/pXYUVi8Fh39hGyx2IX22cQ/wAN7Y/c1GYf70YNV3+GzfwamP8AgUP/ANeu/oqHl2Gf2fzNFmWKX2vyPOH+HF8PuX1u31Uiq7/DzVl+7Nat/wADI/pXp9FZvK8O+j+80WbYldV9x5Q/gPXF6RQt9JR/Wuv8FaRe6RZXUV7F5bvKGUBgcjHtXUUVdDL6VGanG9yK+Y1q9P2c7WCiiiu44A7UyH/UR/7o/lT+1Mh/1Ef+6P5UAPooooAZL/qn/wB015Xdf8fc3++f516pL/qn/wB015Xdf8fc3++f50ARUUUUAFFFFABWmP8Aj2t/+ug/nWZWmP8Aj2t/+ug/nQBuJ0rU0f8A4+JP93+tZS9K1dH/AOPiT/d/rQIfH/x9S/75/nWpH90Vlx/8fUv++f51qR/dFAx1FFFABRRRQAUUUUAFFFFABRRRQAUUUUAFFFFADSit1UHnPI70MiuMMoI9CKdRSsgIntoHXDRIRnOMVCNMslbcsCqd27jIyfWrdFO1gKK6PYpv2wAM6lC2TnaTnGfTNNn0azubz7TMru+VOC5xkdP5njpWhSEgdTQBTt9KtbaExKm9NxZQ/O3gDAP4UlnpcdndzXCyOxkGApAAUdeMD/OBV0EMMiloAKKKKACiiigAooooAKKKKACiiigAooooAKKKKACiiigAooooAKKKKACiiigAooooAKKKKADtTIf9RH/uj+VP7UyH/UR/7o/lQA+iiigBkv8AqX/3TXldz/x9S/75/nXqk3+pf/dNeV3P/H1L/vn+dAELusaM7sFVRkknAArgNY+KunWUzw6fbPdsvHmE7UJ9u5qP4o67Nb2tvo1oxEt180u3qV6Afiah8P8AwstBaRz6zJI8zgMYYztC+xPrQBmp8XtQEuX022MfoGYH867Dw74/0rX5Ftzm1um6RyHhj7Gorv4ZeHbiApDDLbydnSQnH4GvKvEfh698K6qIZGJXO6GZeNw/xoA+hq0x/wAe1v8A9dB/OuJ8Ea62veHYppTm4i/dyn1I712w/wCPa3/66CgDbTpWpo3/AB8Sf7v9ayk6CtXRv+PiT/c/rQIkj/4+pf8AfP8AOtSP7orLj/4+pf8AfP8AOtSP7ooGOooooAKKKKACiiigAooooAKKKKACiiigAooooAKKKZLKsUZdjgCgB24FiueR1FLWLbzXKSvO8hkDkny+gX6flVX7Td3F3LJPlY0AMSr0z9fWlcDoi2HC9zzSFQXLADdjANZaT4lBlmIYjAY8fhVnzTC5dU3qw5INFwLi4VQAMDpSqwZQw6GoWuA3EXz5B5HQVALiURBIYT5gPzb+g+h70XAvUVDBcpOzKoYFMbsjGD6VNTAKKKKACiiigAooooAKKKKACiiigAooooAKKKa8iRgF3CgnAyaAHUUUUAFFFFABRRRQAUUUUAFFFFAB2pkP+oj/AN0fyp/amQ/6iP8A3R/KgB9FFFADJv8AUv8A7pryu4/4+Zf98/zr1Sb/AFEn+6a8rn/4+pP98/zoA8oZBrXxj2SjfFa8gHp8o4/WvUq8r8OyeV8XdQST7zmUD+deqUAFee/FuOI6JZSN/rRMQv0xXez3EFrEZbiaOKMdWdgAK8X+IviiHXdRjtrN99rbZw46M3cj2oA6T4Q7v7P1Hrt8xfzxXrg/49rf/roK4D4dabFYeFIXSRJHuD5jlDnB9K74f8etv/10FAG0vQVraN/x8Sf7n9ayU6CtbRf+PiT/AHP60CJI/wDj6l/3z/OtSP7orLj/AOPqX/fP861I/uigY6iiigAooooAKKKKACiiigAooooAKKKKACiiigBGztO3rjjNc4tl9nvS0lw1y5JLE9j6Vd1LVdswsbRg1y/DN1EY9T71CirbqB1x69TUsZPETF944FI0bTOZMkYGB2pn2sg528+9Na9fHQfnQBFcRNhjnOB3qlcXX2aH5SchelXXuXb7qZzVO+sjKpXo/akxomtdZ+RQM9Mknmtmyu47u3EiEc8EVyculzQxhCXKsMfJ2qfRJXtYpY2bO1sgUJgdTHFi9aUcBkwQO5q1WKNbtYZ0RnY7vRScVsggjI6GqRItFFFMAooooAKKKKACiiigAooooAKKKgklBUqv0zQAPcjB8sZI7npVC53XAO/6AelTAADHSo3cZwvNRuMmtL4PujmOHT+I96hlvJZJdiHahz060gRduT1J7U6KLzJQOnFGoF62dnto2flivJqWkVQihVGABgUtWIKKKKACiiigAooooAO1Mh/1Ef8Auj+VP7UyH/UR/wC6P5UAPooooAjn/wBRJ/umvK7j/j4k/wB4/wA69Un/AOPeT/dNeVz/APHxJ/vH+dAHi3jYXXhv4gLqtsCPMKzIex7EV6/aTm6soLgoUMsauVPbIziob/SrDVFjW+tYpxG25N4zg1V1/XYPDunx3U8bOryrEFT3oA5v4h+GdX8QfZG04iSOMEPEX28+vPWuNg+FniGXHmfZYR/tS5/kK9rB3KCOhGaWgDE8K6B/wjeiJYmbzn3F3btk+ntXWj/j1t/+ugrNrSH/AB6wf9dBQBsr0rW0X/j4k/3P61kp0rW0X/j4k/3P60ASx/8AH1L/AL5/nWpH90Vlx/8AH1L/AL5/nWpH90UAOooooAKKKKACiiigAooooAKKKKACiigkAEk4A70AFc/rGtsC1nYHM3R5B0T/AOvUOq6+08v2HTjlmO1pR/T/ABqa10yO2ttmM55YnqTUtjKWn2H2eLzt++RslmPWrZ/En2qVYdieWvCZ6Zp6xAUgK+GPRRTSr45q7s4pjqAM0xDLUjewJzgDg067KvHGw61TilHmTFT3ApJpOwOOeppDNK8UpEPL/iH61k2tk6TFsgOD0Perkl1utUDMN4Izj0qT7zKVcMeuR1pgWbaxSX95Koz3wK0wMDArMlu7y3XZHZ7j2bdxV21lkmt1eWPy3PVc00ImooopgFFFFABRRRQAUUUUAFQvcovTketZ2u6vHp8HlA5nk4CjsPWsSw1GSW9VN6tbnq2eQaiU7Ow0jpHuCzkdQPypGbaM9WP6U4IpXI6VDJ1z0oAXbnljTDgHgU8EEdTiomOKBCjI68gmpEl8mdTjIPymljAKc96gnRtp29eooGaU1ysTquMkkA+1TVRtozcOLhyPXA9avVSEFFFFMAooooAKKKKADtTIf9RH/uj+VP7UyH/UR/7o/lQA+iiigCO4/wCPeT/dNeVz/wCvk/3jXqlx/wAe8n+6a8rn/wBfJ/vGgCCWaKCJpZpFjjUZZ3OAB7mvOfiN4i0e+0aC2tNQhuJkuVdliO7AAOTnpXbeINGTXtHm055nhWQg716jBzXmPi3wHp/hzRYLqG4nmle4WMl8AYOe1AHSyfFbQIUVY4b2UgAcRqo/U10nhzxFa+JdPa7tY5I1VtrLJ1Bqla+BfDUUSEaXG5IBy7E/1retLO2sYBBaQRwxDoiDAoAnrSH/AB6wf9dBWbWkP+PWD/roKANhela+i/8AHxJ/uf1rITpWvon/AB8yf7n9aAJY/wDj6l/3z/OtSP7orLj/AOPqX/fP861I/uigB1FFFABRRRQAUUUUAFFFFABRUVzcxWkLSzNtQVyt7rV1fErCWgt+ny/eak2FjevNXit2aKEedKBk4Pyp/vHtXN6lrVzexmFW2xfxFRgt/wDWqDZIY9mNkWc7B6+p9TUTxE/dXPapbKsafhuxDs07D2HsK6ZlG3GKzNHVraJY+COjcdK1WprYRUaPmm7cVO1QufmIB49aBDSTjFV5fmO0HrUsjBVJrLa5aSUhOMd6BiIu1GPcNg0OwfIxzUkMDpEN7DMhzmmXsMcDMytnAzwaQFaBkuLcFDllJBqzasVctnDBfzotNN8qU7AfnUOfqRTmgaOdh0AFAHSW0wnt0k9Rz9alqhpB/wBDx6Mav1aEFFFFABRRRQAUUUUAFZOs6x/ZqxokZeWVtiADJJq9PdLENqgvIfuoOpqpFpKSXEV3eEyTxtvQZ+VD/WpfkNHMWej61qGry3d7D5UcnAaUjKr6BRXQnRNI06HzFtIw2R8zEnJ9a2arX9jDqNo1tOXCMQco2CPoaXKkFylaXsU8R2NlAdoI6U6Y81egtYba1S2hQLEq7QvtWbP8rbe68GjYB6fcHNMfngk+1JG3UU8DJoAnhTcn0pkwwDU8HC4pLgBkIHXOKYCaaAI3A6ZH54q7TIo1iQKop9NCCiiimAUUUUAFFFFAB2pkP+oj/wB0fyp/amQ/6iP/AHR/KgB9FFFAEdx/x7yf7pryuf8A18n+8a9UuP8Aj3k/3TXlc/8Ar5P940AR1j+JNATxFYQ2kkxiVJ1lJAzkDt+tbFch8R7y4svDkMltM8Tm7jBZDg45NAHXKAqhR0AxS02IlokJ5JUH9KdQAVpD/j1g/wCugrNrSH/HrB/10FAGunStfRP+PiT/AHP61kJ0rX0T/j5k/wBz+tAiaP8A4+pf98/zrUj+6Ky4/wDj6l/3z/OtSP7ooGOooooAKKKKACiiigApskiRRtI5wqjJNOrE1e5MsvkKfkT73uaTYGXeSyandlmJES/dU/wj/Gp7fT2kIIXAHT2qxY2fmMGYYVefqa1lUDgDAqRsqxaZAq/MNzetQfY/KvApX92RlTjjPvWn3p/G2mBFHbqjb8/hT2p26ms2BQBE9UbidIzsHLHsKWe5dpBDECWY7c44FXbTT44Bucb5T1Y80CM6BWlLI5UMD0PaoJLfy3IxzV24Hk6wD0EgB/HoasvEpbkDPrQBUjjB8sMoIHB/Ksi52jcG6ZGfpmtxwIzg9DWJfRBmlAOc9KTGjoEVRNvA4KjFZk7NLcyBO5xV43EcEal3VRgDLHHNZNxKIpyysD1P1oYImtNSk06doJoWeF3+WRSOD6YrowQwBHQ81j6e1jfwRnI84csjcHP0rZGMYFUhMKKKKYBRRRQAUyRtqE0+muodSpyM+lAEVsgEYfHztyT3qekACgAdBxS0AFFFFABWTqI2zN74Na1Z2rp+4D+mRSew0UY2wTViNgGGfWs+GTc5/A1YD/MMiouM1YyARSXrKgiJIA8wE/QVUWQlkBJAPFTX0STy2sbqT8/ODjHBpiNCijpRViCiiigAooooAKKKKADtTIf9RH/uj+VP7UyH/UR/7o/lQA+iiigCOf8A495P9015XP8A6+T/AHjXqk//AB7yf7pryuf/AF8n+8aAMbxJqlxo+hXF7a2/2iZMbUwT1PU4ryDxH4l8S63pyLqFoIbMShlKwFRu5xyfxr3SuM+Jsby+GYFjUs32yPAA+tAHKLp3xIvUUm5u40IGMzBOPwrvvCGn6xp2ktFrV0Z5y+Vy24qPTNbsIIgjB4IUfyp9ABWkP+PWD/roKza0v+XWD/roKANdOgrX0T/j5k/3P61jp0rY0P8A4+ZP9z+tAiaP/j6l/wB8/wA61I/uisuP/j6l/wB8/wA61I/uigY6iiigAooooAKKKa6B8Zz+BoAr3l4trHngsemT+tYibZGGWBZjk89au6nbAsNgGOARmiy0whhI+AO3vUvUZchTZCAo7UvmkcGN8+ymrQAAwKWnYRRa4XOMN+VJsuZOYwFHqx61exzmlosBnE3UR/exgjsynioBJLNcrGVO0981sVSlt5f7Shmjx5QBDj3osBPDbRwqMDLAYyamoopgZurphIZh1R8fganRxLErjoRSanj7Gc/3hiqtpKI43Q/UVLAilfdK5zWRd3BVwEXOTyTV6Zz8+OuKxUl3kbxwTipZSN0xi7BR1+YAY45FLD4ZRWMrykyHpnnFT6YF81d3UgY/AVs1SRJkNJbWenyNcQh2gP3QOSe2Ks6YYZoDcwo8Yl5KP1Bp17p8V7t38EfqKqabBPpkptGYy25JZGJ5XPb6U+ozXooopiCiiigAooooAKKKKACiiigAqjqwzYt7EVeqpqX/AB4Sfh/Ok9gOZt5MMoPUjFWhNteqP3ZE9M0skmJgPWsyjct3Aw3pyKtbidQiB6bT/KqWnEPtHXmtKUf6XBgc8/yqkJlmiiirEFFFFABRRRQAUUUUAHamQ/6iP/dH8qf2pkP+oj/3R/KgB9FFFAEc/wDx7yf7pryqb/Xyf7xr1Wf/AI95P9015VN/r5P940AMpCqsMMAcHPIpaM0AFFFNLqHVCeW6Um0txpN7Dq0v+XWD/roKza0v+XSD/roKYjWTpWvof/HzJ/uf1rHTpWxof/HzJ/uf1oETx/8AH1L/AL5/nWpH90Vlx/8AH1L/AL5/nWpH90UDHUUUUAFFFFAAeRioZp/IQFiuO7E4p0k8UIJkkVcDOM81Rgs1upvtU5diSSiN0UdqQFlYhPtklXGDkKf5mrNA4opgFFFFABRRRQAUUUUAFFFFAFW/XNqfYg1lgc1s3CeZbuvfFYm7ikwIWKq7M3Ssc2yPI0ik/Ka1XI2cjPNVra3zcNt+6R0qWNFhS0sMGHKurjBFdSMhRk5OOTWBBb5i68gjFby5MY3feI5poQiTRylhHIrFThgpzg0/APasS1hnTU2fylQbiPk7r71t00AUUUUwCiiigAooooAKKKKACiiigAqnqRH2Xae5q5WRr5migimjUsiMfMAHQHvSewIxJRyvp1qrdkiaPHfirCS73x3U/oar6h+7KMOxzWZZuaS37xRWt5qvfBR/ACD9aydMH7xHHRsH86uC3WDXQ6uQJ1LlSeNwGOPwqkJmpRRRVkhRRRQAUUUUAFFFFAB2pkP+oj/3R/Kn9qZD/qI/90fyoAfRRRQBHcf8e8n+6a8qm/18n+8f516rcf8AHtJ/umvKpv8AXSf7x/nQAyqC/av3piZFQO3Uc1fpiRhFZc/eJP51z16TqNWbVr7aG1KooJ3V9ipCl1PEsn2raD2C05I3hu03ytJuBAz2pILhLZPJmyhU8HHBFPR/tNyrqD5aDgkdTXDBU2oWbc7rS7frodk3UTldJR16L5alqtL/AJdIP+ugrNrS/wCXSD/roK9Y801U6VsaH/x8yf7n9axk6CtnQ/8Aj5k/3P60CJ4/+PqX/fP861I/uisuP/j6l/3z/OtSP7ooGOooooAx7/xFBY3k1stneXLW8ay3DW6BhCpzgnJBPQ8KCeKsw63ptwbkR3sP+jOqTbm27CVDAHPsRWJr+gX2oahLPBbWcrNEEguDO9vNbHn+JFJcZwcEjv61Tn8MaoLqZ1W0mWW6jneX5RI+IBGfvIwB3An6MelAHQBId5MjoZ2PBLD5vTHtVyzu7e5iLwSBkWRosnj51Yqw59wa4SDwXqCafL9pgtnu1soLeB9+4qySOxIJAxwUweKW/wDCOqTTSO0JmR/tAiRGj/cs8zuJMv8AdyrLyuWG3oaVgPRMj1rNl8QaVBdvay3qJLHIsbhgQFYgEAtjAJyO/cVg6PZzt4suofOMtjYM0ysHz+/lUBlPuuHP/bQVmavomrz6jriQWuosLu5jlt9skX2V9qRgeYCd2NynOOwpgegTTRW8DzTSLHFGpZ3Y4CgdSTSNPCpiDSoDKcR5b75xnA9eAT+FZOtrc6l4W1i3jtJlnaCaGNGxmQ7SAVwTwe2cGsLW9SvrjRYWtLTUbQ2qSNM0kRjwBby4Oe+G2/jigDt6K82e4vIfsLCXWo9OuJbdJt5kMryFJTJt/ixgJnbxx8tSNF4iljuXF1q0SwW4e0wOWzcOF3gj5m8vbkHseRmgD0WivPdUvNbshcWcM+okRTTfZ5mz84EcZVSRGxc7mbA4BwcnjFT6dqOt3M6X8t1c+W19bwi2MKiMxvChc/d3feY854xj1oA7uiiigArnZfkllT+6xFdFWDeJjUZhjggH9KTApv8AMVX1q7YQqk/rmq9pGZXUkHirUjNbTqf4Scg1Iy4sQViQOpq8pyoPtVQOHXcoIz61bUYUVSELRRRTAKKKKACiiigAooooAKKKKACiiigApCAykEZB4IpaKAOMnh+zapJEOhHH4Go9SXdbZ9Kv64mzV42/vr/n+VV7hd1u6HrismUi54dlE2nqCwLxtjHfH+TWy0fmamjn/llGcfU1ynho7NSaM91NddE267nH90KM/nVREyxRRRViCiiigAooooAKKKKADtTIf9RH/uj+VP7UyH/UR/7o/lQA+iiigCK4/wCPaX/dNeVzf66T/eP869Uuf+PaX/dNeVy/65/940AMpqOr5284OD9adVFLbzmlYzSKN5+VTgVhVqTg4qCvc2pwjJNydrFp3TzViYZLDIyKk6VnR2yRXgWQuc8o2a0ajDVJ1OZzVmmVXhGHKou+gVpf8ukH/XQVm1pf8ukH/XQV1HOaidBWxoX/AB8yf7n9axk6CtnQv+PmT/c/rQIsR/8AH1L/AL5/nWpH90Vlx/8AH1L/AL5/nWpH90UDHUUUUAFFFFACEZx6UtU9Q1W00sQG6d1M8nlRKkbOzNgtgBQT0Un8KdZajaajbme1l3oHMbZUqVYdQQcEH2NAElxIIYJGUqHCMwB7kCua0nxiLrTbKe4tJSGjtxdXEYAjillVSFwTuI+deQDjcPfGrren6ffC2N7NJA4k8uGSKUxtlxgrkeoqP/hFtMEkZjSWOFPLJt0kIjcxgBCw7kbV/IZzigDNPjyxktWkit5fMd/Lt1Z4/wB4+GOD8/yEBSSGwcUsPjfSbiOKGXfNvVEuXCLsiZ2KbWBbP3gRxuwOpxzUz+CNNknW5ae7a5jx5M7urPEBngZU7uGI+bceaZL4U0iwP22W8mgjTYZ5JHQCQqcgsxXK8nHylRjjpQBpyXiN4jg0treNkW1a6RyOUYME49OGNMuPEllb3kto4lSVQ4RpImWN2VS5AbHPAJ49DVeeztta1RNR0vXmiuIYTA32VopAVLBuQwbHIrMvvB8P2qWeC+M2o/vZ0jkWMPIXjaM7mxu2/Nx2FAGtF4q02XYnmnzGUDcI38rzCm/Zv24zjnHX8eKktfE+mXE1vb+f+/mVD8qOYwzqGC79oAJByAcHpxzWbZ+FFNtFAdSJt0ZZJbeMAgThApO7rjIzt9fypLPwNb2V7DNHcI0aPFK4eAM7PGioCGJwoOxTjBOehFAHVsQqlicADJrPt9d0y7ufs8F5G82WGzkHIOD+tXpVZ4nVG2sVIB9DXFaR4T1Ox8Vf2lPOjxs77ymANvOCB1yTjOc9+aAO4rJvlxqAP95R/WtaszUR/pMX+6aTApWTFWcdg1aUsayxgPWZYgtLL6ZzVueTBQA85pDLGCjJETkY4I9KktXmaVxIcqeRx0oj5njyP4KsgAdABTQhaKKKYBRRRQAUUUUAFFFFABRRRQAUUUUAFFFFAHNeIxi+tj/s/wCNVBylT66+/UipP+rwP0z/AFqAD90DWT3KRX0r91rkZ9Q38q6jS5fOFy//AE1x/wCOisCyjxq9s3uc/ka3tGjK20rnpJMzD6dP6U4hI0aKKK0JCiiigAooooAKKKKADtTIf9RH/uj+VP7UyH/UR/7o/lQA+iiigCK5/wCPWX/dNeVy/wCuf/eNeqXX/HrL/umvK5f9c/8AvGgBlNRAmcdySadUcUnmbuMbWK1DceZX3KV+V22I5onlnj6CNec981YqF5itzHEAMMCTU1RSUOabjvfX7i6jlyxT2toFaX/LpB/10FZtaX/LpB/10FbGRpp0FbOhf8fMn+5/WsZOgrY0MgXMmSB8nf60AWY/+PqX/fP861I/uisqNl+1S/MPvnv71qRkbRzQA+iiigAoooJxQBzfi/TLvURpL2tvPOLW8MsqW9wIZNvlOvysSO7Dv0rm5vDWsmzaH+z2eCWaeWNZZUmmjLqm0uzNtJyHO75iowBXpFFAHm7+G9TnjN3fafc3E4nsmKfaBuMaRIJcfNj7wOeeabqmk682nvFaWd0ihLh7JRIXeFicop/eAKRjIJ3Yzj6+lUUAcBcafqrtf3UkF83n38YX97IQkHkoSRGjAkeYCCBjnk8Cpru21a6+F8trcQ3TagrbSpjLSYWfIIGTu+UA9Tn1NdzRQBzeh30kaSee+qXTPKiAz6YYCu7jPCjI9T2rK8Sw31n4wTXrOxuLlrOyRdsUZPmhncMgwOSMo2P9mu5ooA8x0uz1DQ47m1uJtQtrZrmeSSe1gLNLOY4iD90/KSZD0wSMe1alpqWum/theS3Sag00C/YlgHktCUXzHJx1BL87uCoGPXuqKACiiigArO1MDzIj7GtGszVTh4/900mBm27tGkpX7zcA+lSx7nnRGO4r1NMjXEZ9zUlr/rJHI6VIzSSQC6jUnkg1bjkSUEowYA4yKxfvzqS2Md614I1jiAXnPJNUhEmRnGRn0partahrtZ84I/P6VYpgFFFFABRRRQAUUUUAFFFFABRRRQAUUUUAch4hikt9X808xzqCPYjgj+VLEMwA+9aXiiEPpqSd45ARWfbc26+9ZtWZSLFsgW5hkPQZ/lWxpY/4l8fuWP8A48ax5ZBDYGQ/eQ8D1rds4/JsoY+4QZ+tOISJ6KKKskKKKKACiiigAooooAO1Mh/1Ef8Auj+VP7UyH/UR/wC6P5UAPooooAhuv+PWX/dNeWS/61/9416ndf8AHpL/ALpryyX/AFr/AO8aAGVRR7kNKIYkZd55Y1eqKFdof5gcuTx2rnrU3OUbNrfY3pTUYyur7blYxXkk0cjiJdvoafcQ3ElwjRyYQdeelWTIokCE/MwyBTqzWFpyTjzN6669UW8RNNS5UtOwVpf8ukH/AF0FZtaX/LpB/wBdBXYcppJ0FPb7h+lMToKe33DQIxov9c/+8f51ooTtrOi/1z/7x/nWgn3aAH7mH8R/Ol82QdHb86ZRQBJ58w6Syf8AfRpftM//AD3l/wC+zUVFAEwvLodLmb/vs0v267H/AC8zf99moKSgCyNRvB/y9S/99Gl/tO9H/L1L+dVaw/EHi7RvDMW7UbsLKRlYE+aRvw7fU4oA6garfD/l5f8ASl/te/H/AC8t+Q/wrwXWPjVqMzMmkWENtH2kn/eP+XQfrXLXHxH8W3DEnWZk9olVB+goGfUn9s6gP+Xg/wDfI/wpf7b1D/nv/wCOD/CvliL4i+LYWDDW7hvZwrD9RW/pnxm161dRfwWt7H3O3y3/ADHH6UAfRI12/wD+eo/74FO/t6//AL6f98CvO/D3xM8Pa8m1rj7DcgEmK5IUcdcN0P8AP2rFvvjTottetDbWF1dQqcGYMEB9wDyfxxQI9fHiC+9Yz/wGnf8ACQ3vpD/3yf8AGuU8P+IdP8S6Yt/p0paMnaysMMjehFatAGuPEV5/ch/75P8AjWfqfiC6byyYoeh7H/GoKoal/wAs/wAaGMu/2/P5RHkxfr/jSxeIpkiK+RHknJ5NY7fd4okHzgD2FSBur4gkwM268kfxVrx+JGVABajH+/8A/WrklXLoOwOavxn5celNAdF/wkx72v8A5E/+tSjxMO9qf++//rVzFzceQo2pvc9Fzinwy+bEGK7T3FMR03/CSp3tm/77/wDrUv8AwksXe3f/AL6Fc5RQB0n/AAklv3gl/SnDxJbd4Zv0/wAa5migDpx4jtP+ec35D/GlHiKz/uTf98j/ABrl6KAOqHiGy/6aj/gNKNfsf70n/fFcpRQB1o16wP8Ay0Yf8ANL/bmn/wDPY/8AfB/wrkaKAOvGt6ef+W//AI43+FO/tnTz/wAvI/75P+FcdRQBteJdXsv7HYpcKTvXsfWsC11i3iChp0259ai1K3F1p08XcrkfUcj+Vc/HsltUbtUSWpSZ3Nxf2txFbxtNCC0mCd3GM1041CyxxdQ/99ivKJnzbW3PIOP1roacQZ2/260P/LzD/wB9inC8tj0uIv8AvsVw1FUI7r7TAek8f/fYpwmiPSVD/wACFcHRQI73zEP8a/nS7ge4rgaKBnf5orgdx9TS+Y46O350Ad72pkP+oj/3R/KuG86UdJH/AO+jXWaGS2i2pYknZ1P1oA0KKKKAIbv/AI9Jf9015XJ/rX/3jXql3/x6S/7pryuT/Wv9TQA2qYtZWeQi4ZFLE4XmrlUhaeY8jGdwCx4Q8VyYqHNy+7f52OnDy5ebW3yuRyW7Q3ELvO7gnHPUVo1nvAttcRPvZwTjDHNaFZ4KPLKatbXa9+ncvFS5lB3vp2t1CtI/8ekH/XQVm1pH/j0g/wCugrvOM0U6CpG+4fpUcfQU9vuGgRjxf65/94/zq+n3az4v9c/+8f51oJ92gB1FFFABSUUUAFFFYfi7xDH4Y8OXOotgygbIUP8AFIen+P4UAc18Q/iGvhyM6bprK+qOvzN1EAPc+regrwe6u7i9uZLm6meaeQ5eR2ySfrRd3c17dy3VzI0k0rF3djySaZBBNdXEcEEbSSyMFRFGSxPYUDI6kjglmbbFE8h9EUmvbPCPwjsrOCO78QKLq6Iz9mB/dx+xx94/p9a9ItbK1sohFaW0MEY6LEgUfpQB8myWd1Eu6W2mRfVkIFQV9fMiOpV1VgeoIzXL678PPDmuxsZLFLa4PSe2GxgfcDg/iKAPmmium8Y+Cr/wheqk5860lJ8m4UYDexHY+1czQB618Dp3F5rFvk+WY43x7gkf1r2avFPgf/yFtW/64J/6FXtdAgqhqX/LL6mr9UNR/wCWX40MCsg3yKtDcyj60WpzMT6Cg8yD60hliFhvbPYCorm4udmLdgi9zjJNSJbfvfMcnkDK1alt43j2bQF7igCgBICGLszEcs1aMCbIQD161ktaizmVoExlhwO9bdCBhRRRTEFFFFABRRRQAUUUUAFFFFABViygW4nIckRopd8egqvV6w/4974jr5P9RmgDPlBaJ1TgkEDNUtI8Lk2jR312kEs77bVQc7+OT9Kv1oW0V0bJZ4pbjarlBHBbpIemc/NSaGjOXwvCLeJJNQjEjuFgOCA7Z5BB5qxdW627BVnSU8g7c8Vs3CSiytmCXO/cdxFmjN1HUdvwqhqu03qMYnjUqM7k2k+pxQgYh0mQY3XFsrEA7WkwRVeC0M0ky7wPKRmJHIOKvzSabeXrA+cDIQBJxgdhx6UaZA8GoXUJCMyRMPm+6enX2piITpLNIFjlUARLIzSHAGainsUghZ/tkDsP4EbOa2k815JkuoYB+5UAKSFIJ4yaz7mG3+xXLfZBBJFIEBDk5Pfr7UAZSgFgCcDPJ9KkuYGtrh4mOSp6+o9aiq7qXL27nq0CE0AUqKKKACuu0L/kCWv+5/U1yNddoX/IEtf9z+poA0aKKKBkF5/x5zf7hryyT/WN9TXqd5/x5zf7hryyT/WN9TQA2qL2kO53ncruYkfNgVeqi0azK8zjcd+1c9hmuPGJNK8bvXfY6sM2m7OyJobS3jIdBuPYk5qxVN0FpMjR8RucMvarlXhuVJwUeVrexNe7ak5XT7hWkf8Aj0g/66Cs2tI/8ekP++K6TnNFOgp7fcP0qNOgqRvuH6UAY0P+uf8A3j/OtBPu1nw/65/94/zrQQ/LQIdSUUUAFFFFABXiHxo1lrjW7TSEb93ax+Y4H99v8AB+de3V8x+Pbo3fjrWJCfu3DRj6L8o/lQM5yvaPg/4Tjisz4ju48zSkpahh91RwW+pPH0+teMKpd1RerHAr6x0iyTTdGsrKMYSCBEH4CgC7RRRQIKKKKAOU+JGl/wBq+BtQRU3ywKJ4/UFTk/8Ajua+aq+v2UMpVgCCMEHvXn1/8HfDt5etcRS3lqrnJhiZdo+mQSKAOc+B1vIbvWLnB8sRxx59ySf6V7LWboehaf4d01LDTofLhU5JJyzt6k9zWlQAVQ1Lhofxq/WfqhwsX1NDArWZ++3tipolBYueiivOfiF4pvtAsbO306Typ7oszS4yVUY6Z9c/pVX4Z+NdT1TVZdJ1Of7QHjMkUjAbgRjIyOox/KkM9bXJOT1NWKhj6ipqYiMwoXDEcjpUlFFABRRWH4v8Qf8ACM+GbrU1jWSVMLGjdCzHAz7d/wAKANyivF/CPxX1m98SWtjq32eW2u5RECkYQxsxwMY6jOOte0UAFFFFABRRRQAUUUUAFWbK4WCZvMBMboUfHoarUUAB61OJ7e2thN5by3KNlFY4Rfc461BUF1JsiI7mgB17rMVxp9sLmW5dleQzeU+xuTxg9KvzX8dyLSSFH2RRqB5p3Fu/NcpKoMOPWtu0ObSE/wCwKlDZsefp32gXPlzBs7vKAG3P19KbHfLtvpJM+dOuFAHHJ5rPoqhG417ZyWccBmZGaNFdgudoHP8AOotQvra9tdqvIrRHIDD/AFnbJ96yKKAFUZYDIGT1ParOoTJNdHyzmNFCKfUAVVooAKKKKACuu0L/AJAlr/uf1NcjXXaF/wAgS1/3P6mgDRooooGQXn/HlN/uGvLJP9Y31Nep3n/HnN/uGvLJP9Y31NADap8pbSrtJKP0A685q5UaSq+7ou1iOTWFaKk0r23NqUnFN2vsQAS3MyO6GOJOQD1Jq3UTXCLMkeQd3cGpaVCMVzWd3fUK0pO11ZdArSP/AB6Qf9dBWbWkf+PSD/roK6DE0I+gqRvuH6VGnQU9vun6UCMeL/XP/vH+dX0+7WfF/rX/AN4/zrQT7tADqKKSgBaSiigAr5Y8Wf8AI36x/wBfkv8A6Ea+p6+WPFoI8YawD1+2S/8AoRoGZln/AMfsH/XRf519cr90fSvka0IF5AT0Ei/zr65U5RSOhFAC0UUUCCiiigAooooAKKKKACs3VvuRf71aDOinDMoPoTWdqzKYo8MvB9aGB438XRi70n/rlJ/MVm/CcZ8cw/8AXCT+Vafxfx9t0kDtE/8AMVm/Cb/keof+uEv8qXQZ9BR/eFTVFGpyOKmwfQ0xCUUUUAFcF8YP+RDf/r5j/rXfYPoa4H4wD/ig3/6+Y/60AeI+GP8AkbNG/wCv6H/0MV9V18qeGP8AkbNG/wCv6H/0MV9V0DCiiigQUUUUAFFFFABRUbSqrqvcnFSUAQTzPE6hUJBHXHFVLmRnYkDOBV24jeSMKhAO4HnuKrW6535HVsGkxoouv3V9q1rT/j0i/wB2s5huuMegrRtRi3QUluD2JqKKKoQUUUUAFFFFABRRRQAV12hf8gS1/wBz+prka67Qv+QJa/7n9TQBo0UUUDILz/jzm/3TXlkn+sb6mvU7z/jzl/3TXlkn+tf6mgBtUo7SGZpHkUk7yOtXaQKFzgYycmsatGNRrmV0jWnVlTT5XZszxbRW92oZMox+Q56H0rRqCaFpZoyWAjXnHcmp6yw1FUnOMVZX0NK9X2ii27u2oVon/jzh/wB8VnVon/jzh/3xXWcxop0FPb7p+lRx9BUjfdP0oEY0X+tf/eP860E+7WfF/rX/AN4/zq+n3aAHUUUUAFFFFABXzd8TdObT/HmofLhLgidT67hz+ua+ka8z+MPhttR0eHWbdN01l8soHUxHv+B/maAPC6+ovBmtJr3hOwvVYGTyxHKPR14P+P418u12PgDxvJ4S1JknDSabcEedGOqn++Pf+dAz6PoqvY39pqdnHd2Vwk9vIMq6HINWKBBRRRQAUVFc3MNnbSXFzKkUMa7ndzgKK8P8W/FrU72/aHQJjaWUZwsoUb5ffnoPagD3WqupSzw6Xdy2q7rhIXaNcZywU4/WvKvh38S9Q1DWItG1uQT/AGj5YLjaAwb0bHBB/nXr9AHyPeXt1fXT3F3PLNM5yzyMSSag3N6n86+nr3wL4Y1G5e4udGtmmc5ZlymT6naRWVqPw88JxRxmPRo1JbBxI/p/vUDPnYknqSaFZkOVYg+oNdx8SdC03RLrT1061W3WVHLgMxyQR6k1Q+Hmj2Wu+LI7LUIRNAYXYqWI5A46EGgDmhczjpNIP+BmpYNTv7WZZoL24ikU5DJIQRX0HH8MfCBwDpAJx/z3k/8Aiqnh+GnhCCZZV0dCynIDyuw/ItigDS8Iahdap4S0y9vR/pM0ILnGN3bP4jn8a8V+JfiHWJfGN9Ytdzw2tswSKFHKrjAOeOpOc5r6DRFjRURQqqMBQMAD0rD1vwdoPiKVZtT09JZlGBKrFGx6EgjNAj5oGraiOmoXQ/7bN/jTJtRvrmLyp7y4ljznbJKzD8ia+gz8KfCB/wCYdJ/4ESf41yXxF8B+H/D3hRr/AE20eK4EyJuMzMMHOeCaBnkSO8UiyRsyOpDKynBBHcGr48Qa0Omr3/8A4Ev/AI03Q7WK+1/TrScEwz3UUbgHGVZgD+hr3k/CTwl/z6XH/gQ1AHhaeJtejYMutagCOR/pL/41778Ntdvtf8Ix3OoMXnjlaHzSMGQDGCffnH4VVX4SeElYH7JcHHY3DYNdhYWFrpdlFZ2UCQW8QwkaDgUCLNFIWUMFJGT0GaWgAopCQMZIGeOaWgCFoS1yshI2jt71NRkZxnn0ooAOgzVW2GQT65P51PMdsTfTFMgXatIaKSJ/pbD0q/AMQj8arBdt23vVqP8A1YoQD6KKKYgoooAwMDpQAUUUUAFFFFABXXaF/wAgS1/3P6muRrrtC/5Alr/uf1NAGjRRRQMhu/8Aj0l/3TXlcpAkfJxya9Uu/wDj0l/3TXkGr/6l/wDfrKvV9lTlUtexpRp+0qKHcsbl/vD86N6/3h+dcdearbWMixyMxckDCoxwD34FEmqQIsTKJZBIMrsjJ4715KzStJJqlv5novL6SbTqbHYb0/vL+dHmJ/fX86446tb/AGE3gLeVnGXG3+dQW+trdAfZ4PMO1S37xVAz9apZjiGm1S28xPA0U7e0/A7jzI/76/nWmf8Ajzg/3xXEjnFdon/IPtv95a3wGOeKck42sY4zBrDpNO9zSj6CpG+6fpUadBT2+6fpXpHAY0X+uf8A3j/OtBPu1nw/61/94/zrQT7tADqKKKACiiigApskaTRPFKgeN1KsrDIIPUGnUUAfOnxB8DzeFtSa4tkZ9KnbMT9fLP8Acb+nrXFV9c3lnbahaSWt3Ck0Eo2vG4yCK8b8U/B26t5JLrw8/wBohPP2WRsOvsp6N+OD9aBnn+ieJdX8OzmXTL2SDP3kzlG+qng16Dp/xuv40VdQ0mCc93hkMZ/I5rzG9sLzTrgwXtrNbyjqkqFT+tV6APax8cNPxzo1zn2lX/Cqd58cWKkWWiAN2aafP6Af1ryCigDovEXjbXPE/wAl/dYtwci3hG2Mfh3/ABzXO0+KKSeRY4o2kkY4CoMk/hXf+F/hNq+ryJPqqtp1nwSHH71x6Be31P5UAV/hZ4eudW8WW9+FZbSwYSySY4LfwqPfP6V9DVR0nSLHQ9OisNPgWGCMcAdSe5J7mr1AgrP1Y4hj/wB7+laFZ2rcxRD1agDx34wpsuNF94ZD/wCPCsv4Sf8AI9w/9e8v8q6b4z6ZcPbaVfxxs0EIeKRgMhCcEZ/I1jfBzTbibxTLqAjb7PbwMpkxxubAA+uMn8KBnu0Y+Y1JTI+h+tPoEFFFFABXBfGD/kQ3/wCvmP8ArXe1xvxS0+fUPAl2tvG0jwukxVRklQef0OfwoA8G8Mf8jZo3/X9D/wChivquvl/wRp8+o+M9KihjZvLuUlcgfdVWDEn8q+oKBhWJ4r1K80rQzcWDRrcNPFErSLuUb3C5I/Gtus3XdFh1/S2sLiWSONpEctGcN8rBsZ7dKBHGXlr4nHj7TEfVNPa6NlOY5BaMEC5XIK7uT05zW/ot5rGpRa3YXl7BHeWkwgjubeDAGUDbtrE561jXPga2/wCExsDGNSNj9ll82b7ZISr5XaN2cjPPFdHpWhweGLfUZLQ3V0J38/y2fe+QoG0Fjz07mgDk/wCy9b1bVbyw1PxY8UulTpdQk2UQDJtysnbgHcCORxW34KfXNQt/7U1HWWurOVnW3ha0SMsgbCyEjkZAPHvWRrGg6941mF01tHokccTRoJXLTXCnnZIFOFQ+nJro9C1LVMnTr/QHsnt4vkkgdWgcDgBT1H0NAzhDca0LO/1KK3kWC1g1CJbwXK7wTISCF+8Mbdta+hS2K6lpUlxD4laeaTZDPeXXmRGTaSRgOewPasO58JapHbacLbSpftmoQXK3zKeI/MkUjcScZClq29D07U7fxXBdvpF5FopllNpCzJut5HADO654U4bA7Z96APQJjnCe9SIPlqtnzJnx0Bx/SrAUqgAJ/GkBA2ftnttqyv3RUTriQHOTg1KPuigBaKKKYgooooAKKKKACiiigArrtC/5Alr/ALn9TXI112hf8gS1/wBz+poA0aKKKBkN3/x6S/7pryDV/wDUv/v16/df8ekv+6a8nvoBcF4y235s5rnxUJVKMoR3aNsPNQqxlLZM4i/sbuS5E1vc+WGZMqIw3TvzTLu3uBZxWsSPNOMkyj5Bjvz6nNdX/ZK/89T+VJ/ZI/56n8q8GOFxiSXItPQ9iWIwrbfNv6nLXKy3enwxW8M9uUkAIZRlQB+RrHNheXAEs1gzTS4WXci8KO4PY+wr0H+yR/z1/Sl/skf89T+VbU6WMppqNNfeZzqYabTc/wADKQAKoHQADmu1T/kH23+8tc+NJX/nqfyroQNtjAPRwK6MrwtWhKTqK1zDMMRTqxioO9jQj6CpG+6fpUcfQVI33T9K9g8sxof9a/8AvH+daCfdrPh/1r/7x/nWgn3aAHUUUUAFFFFABRRRQAUUUUAV7uxtL+Lyry1huI/7sqBh+tc1d/DPwjdsWbSViY94ZGT9AcfpXW0UAcEfg/4UP/LO8/8AAj/61Wrb4V+EbZgx055iP+es7n9AQK7OigChp+i6XpK7dP0+2th6xRgE/j1q/RRQAUUUUAFZ+qDIg/3z/KtCqeoIHjQHOMkcfShgL5kEkRjdo2BGGViCPyoja2gTZGYY0/upgD9KqTWMSWbyFT5gGc5pun2cM0G+RMnJHWvLlisSq/sVFXavu9vuPQjh8O6PtXJ2Wmy3+8vpdwZ2+ahz6NVms99PtmXATb7g1Dp8skF2bR2yv8Oe1X9arUqkYV4q0tE0+vncn6vSqQlKjJ3Wtn2NaiiivROEKKKKAIYbO1tmZoLaGJn+8Y4wpb6461NRRQBTuNRht5fLYMzDrjtVpHWRFdTlWGQaoXel/aLgyrIF3feBFXoYhDCka9FGK4MPLFOvNVV7nQ7K8cOqUXTfvdR9FFFd5xhRRRQAUUVHI4UEd8UARQIBu92J/WrAGKjiGBUtJDIpD8wFS1W3M1ztcYOBwKs0wCiiigQUUUUAFFFFABRRRQAdq67Qv+QJa/7n9TXI9q67Qv8AkCWv+5/U0AaNFFFAyG6/49Zf9015bICZ3AGTuNep3P8Ax6y/7przFP8Aj8f6tQBXCs2cKTjrgUFSpwQQfetPR2O+RcjnH1qWeQC83F2G5AqsAGwc0AZCozfdUn6Ck2NjO049cVs2aMkUqkKz+YRycZ45pb5f3Mrb5AgHGG4z6YoAxQCc4BOOtaB/484f98VWs+ZHU9DG2fyqyf8Ajzh/3xQBfj6CpG+6fpUcfQVI33T9KBGND/rX/wB4/wA60E+7WfD/AK1/94/zrQT7tADqKKKACiiigAooooAKKKKACiiigAooooAKKKKACiiigAqC4GTH7HNT1VuH/fKntn9aAGXf/HnN/u1HpX/Hp/wI1Jd/8ek3+7WfZwXUkO6GfYuemSK8bE1JU8dGUYuXuvRep6mHpqeEkpSt73X0NdsA8kADqazbc/adYaVPuLzn8MUpsLmQ4mucj0yTWhbW8VtDiMdeST1NXKNfF1Ic8OWEXfXdslSpYaEuWXNKStpsiSZ2jiZ1QuQM7R3rJkvro3MQZTCpYfLjrz3q8t432jy2jwh4BzzVLV133UKg4JGP1ozb2kaXtISas1p317hlvs5VOSUU731+RaudTSJ/LhXzZOnHSoP7SuYXX7TAFRvQYNXbWzitV+UZfux61M8aSY3qGwcjIzVewxlRc8qnK+y2Xr3J9thYPkUOZd3v8uwoYMoZeQRkVnHU5lOGs3z9T/hWlRXZWpVZ25J8vyT/ADOalUpwvzw5vnYxLnULolDsaFc8cda26yta/wCWH4/0rV7Vx4H2kcRVhOTla2/odWL5JUKc4Rte5Wu55odoigMhbPTtWbDqVwksgdTI7cBPQ1t1k6aB/aFyccjP86yx0K31inyVGuZv5afj8y8JKl7CfNBOy+/Ud/aVxA4+1QbVbpgYNJ/aF5KC8NuPLHcjNLrX+rh+prSUARgAcYqadPETrToe1do27X1Xcqc6MaUKvs1eV/TQgsroXcJbbtYHBFVrqUwXjmQ/u2QFf8Kbov3Z/qP61DfSJJqQSU4jQAH+dUsfOOBhVl8T012vd6sl4OMsXKmvhWpKt9dzf8e9uNvqRmnLqU0LhbqDaD3AqZNQs0QKJAAOwU0y4vbKeBo2kzkcfKeDWcpuMeeOJTl20t9xooqUuV0LR+dyxCwkleRSCp6H8KS7mni2iGDzC3f0qvo7E2zr/datGvRpTlisMpxfK32OGpBYeu4tXSMqxvmzO1zJwMcHsfQU7+0Lqck2tvlB3YZqtZWiXV3L5hO1DnHrzW2qhFCqAAOgFebgIYqvRSc+WKvr1ev4HdjJYejVdoXk7adFoVLG9+1bkddsi9R61cpFRVztUDJycDrS17FCFSFNRqSu+55laUJTbgrLsFFFFbGQUUUUAHauu0L/AJAlr/uf1NcielddoX/IEtf9z+poA0aKKKBkVz/x6y/7pryyRilw7KcEMa9Tuf8Aj2l/3TXlc3+vk/3jQAsc0kWdjYycmni7nDbg/OMdKgooAnjvJoipVuVJIyO5pXvp5EKMwKnqNo/Oq9FADkkZAwX+IYP0q+f+POH/AHxWdWif+POH/fFAF+PoKkb7p+lRx9BUjfdP0oEY0P8ArX/3j/OtBPu1nw/61/8AeP8AOtBPu0AOooooAKKKKACiiigAooooAKKKKACiiigAooooAKKKKACs65lC6gQegjX+ZrRrHuGVtQnVgeNoB/Ckxlu7/wCPSX/dqPSv+PT/AIEagkivXDIpXyyMAHHSmxQX8KbI2VR17V4tStP62qqpSsk1t5nqwpQ+rOm6kbtp7+RqN1qROYxVK2F0N32hgR2xirqfcFetRqe0jzWa8nuebVhyS5bp+hEsGX3seAcgVQ1P/j/tvw/nWjcCVoWEDBZOxNZkljfzOryOhZehz0/SvOzRznD2UIN7O623O7L1CM/aTmluvM2KKzPJ1T/nun+fwq5arOkOLhwz56j0rro4qVWXK6co+bOarh4043U0/QnopDkqcdccVm/Z9T/5+E/P/wCtV168qVuWDlfsTRoxqXvJR9Rutf8ALD8f6Vq9qyJdPvp8ebMjY6ZP/wBapPs2pf8APyv5/wD1q8yjWrQr1KrpStK3bovU76tKlOjCmqivG/fqadZWm/8AH/c/j/Op/Ivfsuzzx5u7O7Pb06VBBp93DP5nnJyctgnkZ+lXiJ1alalNU3aOr26kUIU4UqkXUWun3C61/q4fqa0h/qx9Kz7ywuLmYkSr5eflUk8VKLe6+x+X5483dndk9PSqpurHE1ans3ZpW26f5imqcqFOHOrrf5/5EGi/dn+o/rVLzFe8SeZcxy88+nSrSWF1agus6qOpAJ5qylnHLbLE46DgjqK5qWFq1MJGlKNpQd1fZ6s3qYinDEuopXjJWdt1sSiytSoIhQg98UrWVqFJ8hOB6VTGn3cBxb3Py+hOKZNb3whZpbngdlPWt1N2s8Nr6K33mThrdV9Pnf7i/aCJIsRhQerAVYqpZ2SWw3BmLMOc0XVtPNIpiuDGAMEAnmu2M6kKKfs9eyOSUKc6tufTuyrpX/Hxc/X+prVrKTS7iMkpdbSeuM81LHY3SSKzXbMAQSMnmuHBTxFCkqcqT3fVdWdeLjQrVHUVRfc+xoUUUV7J5YUUUUAFFFFAAeldfoX/ACBLX/c/qa5A9K67Qv8AkCWv+5/U0AaNFFFAyK5/49pP9015XN/r5P8AeNeqXH/HtJ/umvLJ/wDXyf7xoAjooooAKKKKACtE/wDHnD/vis6tE/8AHnD/AL4oAvx9BVy1s5b1mSLbkLn5jiqcfQVt+H/+PqX/AHP60CMOLQLwTyDMWQ5/i9/pWknh69K/ei/76P8AhWrH/wAfUv8Avn+dakf3RQM5n/hHbz+9F/30f8KP+EdvP78X/fR/wrqKKAOX/wCEcu/+ekP5n/Cl/wCEcu/+ekX5n/CunooA5n/hHLr/AJ6xfmf8KP8AhHLr/nrF+v8AhXTUUAcz/wAI3c/89ov1pf8AhG7j/ntF+tdLRQBzX/CN3H/PeP8AI0v/AAjc/wDz3j/I10lFAHN/8I1N/wA/Ef5Gl/4RqX/n5T/vk10dFAHOf8I1L/z8p/3yaX/hGpP+flf++P8A69dFRQBzv/CNP/z9L/3x/wDXpf8AhGn/AOfpf++P/r10NFAHPf8ACNN/z9D/AL4/+vWZJ4aw0rG6G5mJ+5+A7+1dpWQI2CuznLE/lSYGYvhs4H+ldv7n/wBenf8ACN/9PX/jn/163E+4v0p1IDC/4RsY/wCPr/xz/wCvUsXhtTGP9KP/AHx/9etjtVdHkF6oQkg8MvbHrTuBT/4Rpf8An6P/AHx/9ej/AIRpP+flv++K3qKYGF/wjUf/AD8t/wB80f8ACNR/8/L/APfIrdooAw/+Eai/5+H/AO+RR/wjUP8Az8SfkK3KKAMT/hGoP+fiT8hR/wAI3B/z3l/IVt0UAYv/AAjdv/z3l/Sj/hG7b/ntL+n+FbVFAGN/wjdt/wA9pv0/wo/4Ru1/56zfmP8ACtmigDlr7Q7f7db2ySTEEF35HA6Dt9auxeHLTGfMm/Mf4VJFtm1O5uQSeREPov8A9cmtQHZGPWpQzIbQLMcB5j/wIf4Uy58PWhWNQ8p3uB94dOvpWoxxj3NOI3zQ8cJk/wBP60xFD/hHbP8AvS/99D/Cl/4R6y/vS/8AfQ/wrWopgZP/AAj1l6y/99f/AFqX/hH7L/pr/wB9Vq0UAZX/AAj9j6Sf99Uv9gWP92T/AL7rUooAy/7Asf7r/wDfdL/YNh/cf/vs1p0UAZn9g2H/ADzf/vs0v9hWH/PNv++zWlRQBmnQrDB/dN/32at2cKW9nFFGMIqjAzmpz0NMh/1Ef+6P5UAPooooAjuP+PeT/dNeVz/6+T/eNeqXH/HvJ/umvK5/+PiT/eNAEdFFFABRRRQAVon/AI84f98VnVon/jzh/wB8UAX4+grb8P8A/H1L/uf1rEj6Ctvw/wD8fUv+5/WgRbj/AOPqX/fP861I/uisuP8A4+pf98/zrUj+6KBjqKKKACiiigAooooAKKKKACiiigAooooAKKKKACiiigBrttQt6Cs3cWjJPrVjUifsu1TgsQKgCBI1UdKTAnHQUuaaCMZpc0gAnip7f/VfiarOcCrUAxAufTNNASUUUUwCiiigAooooAKKKKACiiigAqnq10bLSbq5UgNHEzDPrjirlUNchNxod9GBkmFsY9QMik9gKOjjMCjnpk/U8mtiT7orD8PSq+lQNghtg6nPbrWsXVELuwVVGSWOABUrYbI5324q1C6y5dTkAYz+tZNxqenykJHfWrOeAqzKST6YzUulX1l5XlJdwNLliUDjcMdeKa3A1qKbHIksSSRsGRwGVh3B71VfVbCNwkl1EjF/LAY4y2duPz4qhFyiqkuqWMEzQyXMayLjcueR35pz6haRxLK8yhGRpAxzjavU0AWaKrWV/a6jB51pMssecEr2OM4+vIp811b2w/fzxRZ/vuF/nQBNRTUkSWNXjZXRhlWU5BHtTqACiiigBD0NNh/1Mf8Auj+VOPQ02H/Ux/7ooAfRRRQBHP8A8e8n+6a8rn/4+JP9416pP/x7yf7pryuf/j4k/wB4/wA6AI6KKKACiiigArRP/HnD/vis6tE/8ecP++KAL8fQVt+H/wDj6l/3P61iR9BW34f/AOPqX/c/rQItx/8AH1L/AL5/nWpH90Vlx/8AH1L/AL5/nWpH90UDHUUUUAFFFFABRRRQAUUUUAFFFFABRRRQAUUUUAFFFFAFO+5EY96hlOAMetJcSmS829FU4FPcdKkY1OEYfjUinIqMcuw9RUijAxQIjmNaKjCge1Z0wyKvxOJIlYdxTQD6KKKYBRRRQAUUUUAFFFFABRRRQAUdRg0UUAYxto7Fmij+VMllHoD2oW6AikZz8oB/hLfoOtTazG3kJMnVDg/Q1n2kmWGfWs3oytzLtJLlNQupJrxXjdlwF0503/KBwSTjBrHit7uLUpJ5ZM23zusZLERhXyT04zx+Qruro5hVc9TUIIW3MQODIQv4k4p3Cxf00H+x7QbcN9nThuP4R1rgzp+oafHKLa4uY3jmnlykYKNIWOAAVPpgck/N6CvR1UKoUdAMUtWSche6fcyanfMWuU80pteNZyD+7UZ+R1HUHtUOtaRql9d2txaQvIi2yRl3IVg4Y87W/Cu03qSBuGSMgZ6immaIJvMibM43bhjNAHOeCbK+sdIZL1HjJclEZshRk5x3HNJ4r0e/1RGFmCwNu6kGTaN2QVGMfyx0GTXSpIkgyjqwHdTmnUAV7CGS3sYYZSC6LtJDZ/XAqxRRQAUUUUAIehpsX+pT/dFOP3TTYv8AUp/uigB9FFFAEc/+ok/3TXldx/x8Sf7x/nXqk/8AqJP9015XP/x8Sf7x/nQBHRRRQAUUUUAFaJ/484f98VnVon/jzh/3xQBfj6Ctvw//AMfUv+5/WsSPoK2/D/8Ax9S/7n9aBFuP/j6l/wB8/wA61I/uisuP/j6l/wB8/wA61I/uigY6iiigAooooAKKKKACiiigAooooAKKKKACiiigAooqOZikDsOoUmgDKG77fIScru4q2/UVn2zl3DEck96vualDIwQJevapI+R9TVWQ5kFTxPhfpQAs2Qam092aJgVwoPB9aqmTzpRGDz3+laiqFUKowBTQhaKKKYBRRRQAUUUUAFFFFABRRRQAUUUUAcjptnq6tCmoSyKGlb5Jj5pI8pQxyGOAWDYHbPTtXMwrqdtffJ9pWTe6hdjbSD0I3KOCFz7cc816pVPUbT7Vb4XiVeUP9KTQ0ec+HLfW4tatTfwzKi2+xy/IGMgdGxn39+netfxLp93ey262vmt8yAIjMPm3DBO3nA6+lN1PX59PuI4EgRiUYtvJGGHQcfn9Aaenid7adGjgVjLatKH+ZkUbgMkgZxgk9O1StRmhf2d9Fa2MX2d7pkRvM/dhzx2zkDJJHbHBrceN5NGKYlLmLgKNj5xwMZ4P41y+s+NLzTjp5Sy+W7iLHcufKPQE5IOMkdh0PWugbWGfwt/bEEBZmtvPSMkdxkZ9qskwLbRtUt5DHIJSxtJI1EUhKoS8eArN0Hyn3AHrWVd+GNaHhKbTws9zM9wsgIKqAA7Z4JBHbuePyrasvFV5eR6jtS3325VIwTyWLAcjPQhlPbrUaeLb46Nd3TRW7SxyRpGiEjO5iD1+hPbjmgCx4I0W80SC5guYtoYI+/uzHcWH4ZFaur+IrLRZY47o4Z9uMsqggtjgsRnHf049ah8Na3LrKXhmjWMxTFYwM5aPJ2tyBwcfoelT6x4fs9akgkuNwkhYFWHoGDEfjtFAEMviizjkijWKZ5JYfORVXJYZwMdjnr6VsQTJc28c8ZykihlPsaxbvwpZXLRhGaGNbdbchRltikEAMenQVtwoY4URm3FQAWxjP4CgB9FFFACH7ppsX+pT/dFOP3T9KbF/qU/3RQA+iiigCOf/AFEn+6a8ruP+PiT/AHj/ADr1Wb/USf7pryq4/wCPmX/eP86AI6KKKACiiigArRP/AB5w/wC+Kzq0T/x5w/74oAvx9BW34f8A+PqX/c/rWJH0Fbfh/wD4+pf9z+tAi3H/AMfUv++f51qR/dFZcf8Ax9S/75/nWpH90UDHUUUUAFFFFABRRRQAUUUUAFFFFABRRRQAUUUUAFVr6Ty7R2xx0PtVmkIyCDQBgQsCQw6VeLZTNUVUIABwATVoHMdSMiP381IvYVFnJpyH5j9aAJbUAXePXFatZlmN027/AG/5D/69adNCCiiimAUUUUAFFFFABRRRQAUUUUAFFFFABRRRQBi6p4ZstTu/tT7km2bNw9PX61N/wj+nfZlt/IHlLG0QUnIw2M9e/FalFKwGVd+HNJvQPtFmjYAA7YA6D/PrVyPT7aLTV05I8WqxeSEyfuYxjPXpVmimBSGkWAx/oynjB3Endzn5s/e555zUj6fZyOzvbRlnUIx29VByAfpVmigCOKGOEMI0C7mLNjuT1NSUUUAFFFFABRRRQAh+6fpTYv8AUp/uinN90/Smxf6lP90UAPooooAZN/qH/wB015Vcf8fMv++f516rN/qX/wB015Xc/wDHzL/vn+dAEVIzKoyzAD1JxS1zvitLnybWSO68qJJlygTcXbPH0oA6Kiq2nlms43aWSTeNwMgAIB7VZoAK0T/x5w/74rOrRP8Ax5w/74oAvx9BW34f/wCPqX/c/rWJH0Fbfh//AI+pf9z+tAi3H/x9S/75/nWpH90Vlx/8fUv++f51qR/dFAx1FFFABRRRQAUUUUAFFFFABRRRQAUUUUAFFFFABSOcIx9BS0EZBFAGA3fHY1NG2UNQ4+Zl+tOgPykVIxAfmOaEcBj9aSQbTUoiRrdSo+cg5P40gGWt8tvM29WIOSNv61to6yIrocqwyDXOpb5ukj35kbgA8AV0EEQggSIHIUYzTiDJKKKKoQUUUUAFFFFABRRRQAUUUUAFFFFABRRRQAUUUUAFFFFABRRRQAUUUUAFFFI2dvHWgBaKKKAEb7p+lNi/1Kf7opzfdP0psX+pT/dFAD6KKKAGTf6l/wDdNeV3P/HzL/vn+deqS/6l/wDdNeV3P/H1L/vn+dAEVZXiH7P/AGWftMM0se8H9zjcp7HmtWsnXdKbVbeGJXlXbIpOyTaAM9frQBo26CO2jQFyAo5f7341LUcEK28KxIXKqMAuxY/makoAK0T/AMecP++Kzq0T/wAecP8AvigC/H0Fbfh//j6l/wBz+tYkfQVt+H/+PqX/AHP60CLcf/H1L/vn+dakf3RWXH/x9S/75/nWpH90UDHUUUUAFFFFABRRRQAUUUUAFFFFABRRRQAUUUUAFFFFAGBPm31N1b7h5H0NCkLLgGptcjKmGcDjOw/0qtu3hZO/RvrUDJZeVzU8AH2Rc9ef51WZsxVPGQECeir/ACoAS0USamhx9wE/0rZqjp0YHmydydtXqpCCiiimAUUUUAFFFFABRRRQAUUUUAFFFFABRRRQAUUUUAFFFFABRRRQAUUUUAFFFFABRRRQAjfdP0psX+pT/dFOb7p+lNi/1Sf7ooAfRRRQAyX/AFL/AO6a8ruf+PqX/fP869Ul/wBS/wDumvK7n/j6l/3z/OgCKsDxU1utpbeeZv8AXqQIt/I7521v1la1qE9hHG0UalWONzsAM9gPf8KANG3kjlt43hJMZHykg9PxqSobV53tkNzH5cuPmAIP8qmoAK0T/wAecP8Avis6tE/8ecP++KAL8fQVt+H/APj6l/3P61iR9BW34f8A+PqX/c/rQItx/wDH1L/vn+dakf3RWXH/AMfUv++f51qR/dFAx1FFFABRRRQAUUUUAFFFFABRRRQAUUUUAFFFFABRRRQBXvYRPZyIR2yPqKxLYrI4TP3xj8e1dHXK6paS6fdNKoJtJDncP+WZ9/apkNEpkIRlAPHWp2cJIrKfkZRj8qpJdebOgiQyynrtPUe/+NdElnEUXzEBI7enektQYtkm23z/AHjmrFFFWIKKKKACiiigAooooAKKKKACiiigAooooAKKKKACiiigAooooAKKKKACiiigAooooAKKKKAEb7p+lJF/qk/3RSt90/Ski/1Sf7ooAdRRRQAyX/VP/umvK7n/AI+pf98/zr1SX/VP/umvK7r/AI+pf98/zoAirM1rTotRht45bgwhJlcY/iYdBWnWF4ii8yWxLrd+XHIWLWwLEH0wAaAN0DAAoqG0x9kiwrqNowHPzD6+9TUAFaJ/484f98VnVon/AI84f98UAX4+grb8P/8AH1L/ALn9axI+grb8P/8AH1L/ALn9aBFuP/j6l/3z/OtSP7orLj/4+pf98/zrUj+6KBjqKKKACiiigAooooAKKKKACiiigAooooAKKKKACiiigApGUMpVgCDwQe9LRQBFDbQW4IghjjB67FAqWiigA70UUUAFFFFABRRRQAUUUUAFFFFABRRRQAUUUUAFFFFABRRRQAUUUUAFFFFABRRRQAUUUUAFFFFACN90/Ski/wBUn+6KVvun6UkX+qT/AHRQA6iiigBkv+qf/dNeV3X/AB9zf75/nXqsv+qf6GvKrr/j7m/3z/OgCKuf8RaldWfy2vm58phmNc7W7E+nHNdBWNq2u2Wn+fGZIWnjjLsjAkj0zgUAT6FdC80iCXzjMSMM5fdk/XArSqvZi3aBZ7eNFWYByVXGasUAFaJ/484f98VnVon/AI84f98UAX4+grb8P/8AH1L/ALn9axI+grb8P/8AH1L/ALn9aBFuP/j6l/3z/OtSP7orLj/4+pf98/zrUj+6KBjqKKKACiiigAooooAKKKKACiiigAooooAKKKKACiiigAooooAKKKKACiiigAooooAKKKKACiiigAooooAKKKKACiiigDBs5de1G2F1Hd6dbxuzbIzaPIwUMQMt5i5OB6VmeHdevvFEN7JY6pCiWdy1tIZNMaPLL1IzKcivJfFfi0aF4pEMWqzWM3kI3MDeWevJeNg/4FWFY+q/EO4vY1ivteN0jdIbJDMX+oZY4xn/AGlc0Ae6T+KLvTNOuUliOp3y3TQW4tUCK42K4ZtzbVA3gE554x1o8I+INa1TSY5NSsVjkCOZZ5HEe1+CoMeOFIPBBbpVTwosV54OnhupZbH7QYl/eMFkX/R4eDwOeOeBVbwjoljpWj3tlrb6bdwSOIjJ5gkE4Dsw3LtGMbh1LH3wBQBc8NeL7jUdd1XTbrUdIuri3wkNvablJkClmGSTlcFRuwOd3HFX9G13Wr3UdWhv9OtYBYKoFvbzNJK7MoYYLKqkEZGfUH0qLSodI02PVY4tTgju7ty8slpGqeQoTCBRggBVXqc5OfXFUdHsPDmgXkmpjXtVu53wZJLm7kdZOMAlRhSAO+OKAI9P8Ra/feJGsFFqs4Bmezkn2PGgCqd4CNgFgxGGJO4YOOauTeLr9/Fp0q00m8dYYpS6tHsWQhkCvvbACf6zpnOOlVtN0zQtJ8Yah4gGoXM1/dwh5SQcFOo4HHAZAOO3uail0XQry7uF/tHWJI5t6NbxyhExKwkYZADMCW7k45FAGt4g8XxaLr9tYSTRoskW9gVJbucgDr8qNx7jkd8/wp4yln8J3ms6zLLO0MhaRbeJWEakZCgISQQMbtxyDnOKvy6jolwQJtMu5ykouVMkRbbIo46n5SACMcfrzGyaAqyyp4abdOSspjtgPM2tuw5HUEjPOQe9AGSnjO+vdJ8N31hHNcR6nqRCvNJHAfKLuAhQEk4XngH7oJr0C3uo7oSGMSDy5GjbehXkdcZHI9xxXF3GkaJdGydvCctz/ZarHaCQN8insAeCBjvXa20rzWySSQmF2GTGxyVoAlooooARvuH6Ukf+qT/dFK33D9KSP/VJ/uigB1FFFADZP9U/0NeV3X/H3N/vn+deqSf6pvoa8ruv+Pub/fP86AIaxNW8OjUXmlhvJLaeZQjuAG+Ufw49K26wJb/N60MNzObgS7ZEDKBGn97BHQcUAbFtbCBVLOXkCBC3QHHt0FT1n2lyz3nki9iuk2kkqoBU/ga0KACtE/8AHnD/AL4rOrRP/HnD/vigC/H0Fbfh/wD4+pf9z+tYkfQVt+H/APj6l/3P60CLcf8Ax9S/75/nWpH90Vlx/wDH1L/vn+dakf3RQMdRRRQAUUUUAFFFFABRRRQAUUUUAFFFFABRRRQAUUUUAFFFFABRRRQAUUUUAFFFFABRRRQAUUUUAFFFFABRRRQAUUUUAefXdhqdzZXNhceFoNRt7d5Fha7hizKu75cZkPUHrgdOgqnpfhm88PXrPo3g3TYC0rA3AZNwXjkFmJGcnjjpXptFAHJDSdbexjbybJ7qa/ea7S6O5fK2lBsKjg7Qn055NVINA8QwyQI1voUkTyIZj5bYUDduIHcn5cfj6c9xRQBytxoOtNF5trcaXDdtt3l7TenRt2Oh5JHX1NJL4e112uvL1ixi3ODARpyEoueQ3PzcAdMdK6uigDlrrw9rt05jHiBba3+zJGPItFDNIHzvP/AQBjpyeO1XLPQ9Qt7qSebXJp9zlkQwIqopA4469DyfX892igDnH8L3UsCxyeI9V4i8tmjkVCx37t3Trj5fp6VKvhk/Z7aF9Z1V1g3YJnG5t2fvHGTjPGemK3qKAKum2KaZYRWcc08yx5w88hdzkk8k9etWqKKACiiigBG+4fpSR/6pP90Urfcb6Ukf+qT/AHRQA6iiigBsn+rb6GvKbsf6ZN/vn+derSf6tvoa8pu/+Pyb/fP86AIeR3/OvOPEmn3zaxLcW2y43ttMKuEkj98nsa9HqjdaNYXjl5rdS5OSwOCaAOf8IWd7Yyst9AkTOpKKkm/j35Ndfu9jWbYaLa6bM0tu0uWXbtZ8jrn860aAF3D3/KtEt/oUP++Kza0W/wCPKH/roKBF+NjgVt+H2P22QdvL/qKw4+grb8Pf8f0n/XM/zFAF6P8A4+pf98/zrUj+6Ky4/wDj6l/3z/OtSP7ooGOooooAKKKKACiiigAooooAKKKKACiiigAooooAKKKKACiiigAooooAKKKKACiiigAooooAKKKKACiiigAooooAKKKKACiiigAooooAKKKKACiiigAooooAKKKQso6sPzoAWimedEP+Wif99Ck8+L/nop+hoAe/3G+lJH/qk+gpjTIVIBJ47KafH/q1HoBQA6iiigCGWUCNuexry26ObuY/7Z/nXc3N4QjfQ1ws6OsrMykZOc0ARUUUUCCiiigArRb/AI8of+ugrOrQf/jyh/66D+dAF+PoK2/D3/H9J/1zP8xWJH0Fbfh7/j+k/wCuZ/mKAL0f/H1L/vn+dakf3RWXH/x9S/75/nWpH90UDHUUUUAFFFFABRRRQAUUUhYDqQKAFoqNp4V+9LGPqwqNr+zXrdQj/toKALFFVDqdiP8Al6iP0bNIdVsv+e4P0Un+lAFyiqX9q2vYyH6RN/hR/akP8MU5+kZoAu0VS/tHP3bW4P8AwED+tH26U9LOX8SKALtFUvtdyelmfxcUvn3h6WyD6vQBcoqn5l8f+WUQ+pNL/px/55D8DQBboqpsvT/y1Qf8BpfKuz1uB+C0AWqKq/Z5z1uG/Cj7K563En50AWqKrfYwesrn8aPsUXfJoAsFlHUgfjTTNGOsiD/gQqIWcI7H86cLaIdj+dADvPi/56L+dHnxD+L9DSfZ4v7gpRBEP4F/KgBv2mL1P/fJo+1R+9SeWg/hH5Uu1fQUAQ/al/uMfy/xo+0+kbfjU2B6UtAEHnuekf5k/wCFHnS/88h+Z/wqeigCDzJj/AB+H/16N057L/3z/wDXqeigCH9+e4/KjbN/fP6f4VNRQBD5cp6yH8x/hR5Td3P/AH0amooAh8j/AGj/AN9H/Gj7Ovfn681NRQBD9nj/ALq/98inCBB2H5CpKKAGiMDuaNg9/wA6dRQAm0UtFFABRRRQBgXNmfLc+xrBe0J7V208YML/AO6awfKFAHOvpaMc7cH24qBtJf8AhkP4jNdR5K0nkL6UCOUOmXA6Mp/Co30+6UcIrf8AAv8A61dd5C+go+zr6CgDiWgvVOPsjH6MKsSS3XkRQiwnLhg3UYOPxrsI7dd3QVI9uv2hOB0oA5Rbu/wNulSfjIBWvpN3qsDyTrpan5CuGnx7/wB32rbWFR2FXbeNRBJx/nFAzDhn1p5GcWdsm5icGQnH6CtBZtcKgBLJfqrH+tX4UFWgoxQBkf8AE8brNaL9IW/+KpfI1hut/Gv+7CP65rWxS4oAyfsept97VJB/uxoP6Uv9nXh+9qdyfptH8hWrRQBl/wBkyH71/dn/ALbEfyo/saM/euLpvrO3+NalFAGZ/YlofvB2/wB5yacNEsB/y7ofqK0aKAKS6TYr0to/++RUi2NsvSFB+FWaKAIhbQjpGv5U4RIP4B+VPooAbsUdh+VLtHpS0UAGBRRRQAUUUUAFFFFABRRRQAUUUUAFFFFABRRRQAUUUUAFFFFABRRRQAUUUUAFFFGeaACikJApjTxrjLYycdD1oAkoqmNTtGYgSHIIH3T3GRTBrFm0RkV2KgZJCn3/AMDQBforMk120jz/AKwkFQcL6jIqWTUgmf3Ehwm/qOmcetAF6ikU7lBxjIziloAKKKKACiiigAooooA//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标题 1"/>
          <p:cNvSpPr txBox="1">
            <a:spLocks/>
          </p:cNvSpPr>
          <p:nvPr/>
        </p:nvSpPr>
        <p:spPr>
          <a:xfrm>
            <a:off x="838200" y="339765"/>
            <a:ext cx="10515600" cy="106245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baseline="0">
                <a:solidFill>
                  <a:srgbClr val="00B050"/>
                </a:solidFill>
                <a:latin typeface="微软雅黑" panose="020B0503020204020204" pitchFamily="34" charset="-122"/>
                <a:ea typeface="微软雅黑" panose="020B0503020204020204" pitchFamily="34" charset="-122"/>
                <a:cs typeface="+mj-cs"/>
              </a:defRPr>
            </a:lvl1pPr>
          </a:lstStyle>
          <a:p>
            <a:r>
              <a:rPr lang="en-US" altLang="zh-CN" b="1" dirty="0">
                <a:latin typeface="Noto Sans Cond ExtBd" panose="020B0906040504020204" pitchFamily="34"/>
                <a:ea typeface="Noto Sans Cond ExtBd" panose="020B0906040504020204" pitchFamily="34"/>
                <a:cs typeface="Noto Sans Cond ExtBd" panose="020B0906040504020204" pitchFamily="34"/>
              </a:rPr>
              <a:t>C++17</a:t>
            </a:r>
            <a:r>
              <a:rPr lang="zh-CN" altLang="en-US" b="1" dirty="0">
                <a:latin typeface="Noto Sans Cond ExtBd" panose="020B0906040504020204" pitchFamily="34"/>
                <a:cs typeface="Noto Sans Cond ExtBd" panose="020B0906040504020204" pitchFamily="34"/>
              </a:rPr>
              <a:t>从入门到精通</a:t>
            </a:r>
          </a:p>
        </p:txBody>
      </p:sp>
      <p:sp>
        <p:nvSpPr>
          <p:cNvPr id="7" name="TextBox 4">
            <a:extLst>
              <a:ext uri="{FF2B5EF4-FFF2-40B4-BE49-F238E27FC236}">
                <a16:creationId xmlns:a16="http://schemas.microsoft.com/office/drawing/2014/main" id="{3C772E6E-EE7E-46E1-88D0-4238DAAC36E1}"/>
              </a:ext>
            </a:extLst>
          </p:cNvPr>
          <p:cNvSpPr txBox="1"/>
          <p:nvPr/>
        </p:nvSpPr>
        <p:spPr>
          <a:xfrm>
            <a:off x="1342454" y="2544176"/>
            <a:ext cx="9345865" cy="3632787"/>
          </a:xfrm>
          <a:prstGeom prst="rect">
            <a:avLst/>
          </a:prstGeom>
          <a:noFill/>
        </p:spPr>
        <p:txBody>
          <a:bodyPr wrap="square" rtlCol="0">
            <a:spAutoFit/>
          </a:bodyPr>
          <a:lstStyle/>
          <a:p>
            <a:pPr>
              <a:lnSpc>
                <a:spcPts val="4000"/>
              </a:lnSpc>
            </a:pPr>
            <a:r>
              <a:rPr lang="en-US" altLang="zh-CN" sz="2800" dirty="0"/>
              <a:t>C++</a:t>
            </a:r>
            <a:r>
              <a:rPr lang="zh-CN" altLang="zh-CN" sz="2800" dirty="0"/>
              <a:t>编程语言具有“可操纵底层硬件”、“程序效率高”和</a:t>
            </a:r>
            <a:r>
              <a:rPr lang="en-US" altLang="zh-CN" sz="2800" dirty="0"/>
              <a:t>“</a:t>
            </a:r>
            <a:r>
              <a:rPr lang="zh-CN" altLang="zh-CN" sz="2800" dirty="0"/>
              <a:t>面向对象</a:t>
            </a:r>
            <a:r>
              <a:rPr lang="en-US" altLang="zh-CN" sz="2800" dirty="0"/>
              <a:t>”</a:t>
            </a:r>
            <a:r>
              <a:rPr lang="zh-CN" altLang="zh-CN" sz="2800" dirty="0"/>
              <a:t>的优势</a:t>
            </a:r>
            <a:r>
              <a:rPr lang="zh-CN" altLang="en-US" sz="2800" dirty="0"/>
              <a:t>。</a:t>
            </a:r>
            <a:endParaRPr lang="en-US" altLang="zh-CN" sz="2800" dirty="0"/>
          </a:p>
          <a:p>
            <a:pPr>
              <a:lnSpc>
                <a:spcPts val="4000"/>
              </a:lnSpc>
            </a:pPr>
            <a:endParaRPr lang="en-US" altLang="zh-CN" sz="2800" dirty="0"/>
          </a:p>
          <a:p>
            <a:pPr>
              <a:lnSpc>
                <a:spcPts val="4000"/>
              </a:lnSpc>
            </a:pPr>
            <a:r>
              <a:rPr lang="zh-CN" altLang="zh-CN" sz="2800" dirty="0"/>
              <a:t>被广泛应用于系统软件和应用软件的开发，不但是企业界开发重量级软件或平台的首选语言，也是国内外高校广泛采用的计算机编程教学语言，更是衡量一个程序员功力的标尺。</a:t>
            </a:r>
          </a:p>
        </p:txBody>
      </p:sp>
    </p:spTree>
    <p:extLst>
      <p:ext uri="{BB962C8B-B14F-4D97-AF65-F5344CB8AC3E}">
        <p14:creationId xmlns:p14="http://schemas.microsoft.com/office/powerpoint/2010/main" val="3740462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3E6064-DE10-4801-884F-4547B4B9A39F}"/>
              </a:ext>
            </a:extLst>
          </p:cNvPr>
          <p:cNvSpPr>
            <a:spLocks noGrp="1"/>
          </p:cNvSpPr>
          <p:nvPr>
            <p:ph type="title"/>
          </p:nvPr>
        </p:nvSpPr>
        <p:spPr/>
        <p:txBody>
          <a:bodyPr/>
          <a:lstStyle/>
          <a:p>
            <a:r>
              <a:rPr lang="en-US" altLang="zh-CN"/>
              <a:t>C/C</a:t>
            </a:r>
            <a:r>
              <a:rPr lang="en-US" altLang="zh-CN" dirty="0"/>
              <a:t>++</a:t>
            </a:r>
            <a:r>
              <a:rPr lang="zh-CN" altLang="en-US" dirty="0"/>
              <a:t>优点</a:t>
            </a:r>
          </a:p>
        </p:txBody>
      </p:sp>
      <p:sp>
        <p:nvSpPr>
          <p:cNvPr id="3" name="内容占位符 2">
            <a:extLst>
              <a:ext uri="{FF2B5EF4-FFF2-40B4-BE49-F238E27FC236}">
                <a16:creationId xmlns:a16="http://schemas.microsoft.com/office/drawing/2014/main" id="{C03DF91F-74F8-4DDF-8E86-C264AFB783A7}"/>
              </a:ext>
            </a:extLst>
          </p:cNvPr>
          <p:cNvSpPr>
            <a:spLocks noGrp="1"/>
          </p:cNvSpPr>
          <p:nvPr>
            <p:ph idx="1"/>
          </p:nvPr>
        </p:nvSpPr>
        <p:spPr>
          <a:xfrm>
            <a:off x="1097280" y="1690688"/>
            <a:ext cx="10256520" cy="910272"/>
          </a:xfrm>
        </p:spPr>
        <p:txBody>
          <a:bodyPr>
            <a:normAutofit/>
          </a:bodyPr>
          <a:lstStyle/>
          <a:p>
            <a:r>
              <a:rPr lang="zh-CN" altLang="en-US" dirty="0"/>
              <a:t>应用软件</a:t>
            </a:r>
            <a:endParaRPr lang="en-US" altLang="zh-CN" dirty="0"/>
          </a:p>
          <a:p>
            <a:endParaRPr lang="zh-CN" altLang="zh-CN" dirty="0"/>
          </a:p>
          <a:p>
            <a:endParaRPr lang="en-US" altLang="zh-CN" dirty="0"/>
          </a:p>
          <a:p>
            <a:endParaRPr lang="zh-CN" altLang="en-US" dirty="0"/>
          </a:p>
        </p:txBody>
      </p:sp>
      <p:sp>
        <p:nvSpPr>
          <p:cNvPr id="10" name="文本框 9">
            <a:extLst>
              <a:ext uri="{FF2B5EF4-FFF2-40B4-BE49-F238E27FC236}">
                <a16:creationId xmlns:a16="http://schemas.microsoft.com/office/drawing/2014/main" id="{A0A1DF10-9F9D-44AD-BBCB-275C6D3123FC}"/>
              </a:ext>
            </a:extLst>
          </p:cNvPr>
          <p:cNvSpPr txBox="1"/>
          <p:nvPr/>
        </p:nvSpPr>
        <p:spPr>
          <a:xfrm>
            <a:off x="1696720" y="3926523"/>
            <a:ext cx="2184774" cy="584775"/>
          </a:xfrm>
          <a:prstGeom prst="rect">
            <a:avLst/>
          </a:prstGeom>
          <a:noFill/>
        </p:spPr>
        <p:txBody>
          <a:bodyPr wrap="square" rtlCol="0">
            <a:spAutoFit/>
          </a:bodyPr>
          <a:lstStyle/>
          <a:p>
            <a:r>
              <a:rPr lang="en-US" altLang="zh-CN" sz="3200" dirty="0" err="1"/>
              <a:t>Tensorlow</a:t>
            </a:r>
            <a:endParaRPr lang="zh-CN" altLang="en-US" sz="3200" dirty="0"/>
          </a:p>
        </p:txBody>
      </p:sp>
      <p:pic>
        <p:nvPicPr>
          <p:cNvPr id="4098" name="Picture 2" descr="https://lh3.googleusercontent.com/I1Dpp7I9RZIGl0rVMlPfnhfl-bkl_2uDHZwVC87BWmqtPaAs1irMWOdJxTmTEQJB-VGfLryCyHxqvyNchVIVLL-vqGrF3Q=s688">
            <a:extLst>
              <a:ext uri="{FF2B5EF4-FFF2-40B4-BE49-F238E27FC236}">
                <a16:creationId xmlns:a16="http://schemas.microsoft.com/office/drawing/2014/main" id="{5C9390CC-E5F5-482F-BCB7-9EC29CD140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200" y="2211864"/>
            <a:ext cx="3276599" cy="1843087"/>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F02C7529-442E-462F-B939-7267659EDEE5}"/>
              </a:ext>
            </a:extLst>
          </p:cNvPr>
          <p:cNvSpPr txBox="1"/>
          <p:nvPr/>
        </p:nvSpPr>
        <p:spPr>
          <a:xfrm>
            <a:off x="4008120" y="2789346"/>
            <a:ext cx="1463040" cy="1077218"/>
          </a:xfrm>
          <a:prstGeom prst="rect">
            <a:avLst/>
          </a:prstGeom>
          <a:noFill/>
        </p:spPr>
        <p:txBody>
          <a:bodyPr wrap="square" rtlCol="0">
            <a:spAutoFit/>
          </a:bodyPr>
          <a:lstStyle/>
          <a:p>
            <a:r>
              <a:rPr lang="en-US" altLang="zh-CN" sz="3200" dirty="0"/>
              <a:t>PytorchCaffe2</a:t>
            </a:r>
          </a:p>
        </p:txBody>
      </p:sp>
      <p:pic>
        <p:nvPicPr>
          <p:cNvPr id="4100" name="Picture 4" descr="Image result for CUDA">
            <a:extLst>
              <a:ext uri="{FF2B5EF4-FFF2-40B4-BE49-F238E27FC236}">
                <a16:creationId xmlns:a16="http://schemas.microsoft.com/office/drawing/2014/main" id="{DB991E14-7F4B-484B-9224-9394A61868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4400" y="2670730"/>
            <a:ext cx="2152650" cy="13144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OpenGL">
            <a:extLst>
              <a:ext uri="{FF2B5EF4-FFF2-40B4-BE49-F238E27FC236}">
                <a16:creationId xmlns:a16="http://schemas.microsoft.com/office/drawing/2014/main" id="{B16D5C73-EAB7-4B42-BE49-5962FD89C1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7259" y="5315819"/>
            <a:ext cx="2529292" cy="1049656"/>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OpenCL">
            <a:extLst>
              <a:ext uri="{FF2B5EF4-FFF2-40B4-BE49-F238E27FC236}">
                <a16:creationId xmlns:a16="http://schemas.microsoft.com/office/drawing/2014/main" id="{A42DB9C0-FA40-483D-8AE5-9EFCA67F75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70290" y="2670730"/>
            <a:ext cx="2272029" cy="2272029"/>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Image result for DirectX">
            <a:extLst>
              <a:ext uri="{FF2B5EF4-FFF2-40B4-BE49-F238E27FC236}">
                <a16:creationId xmlns:a16="http://schemas.microsoft.com/office/drawing/2014/main" id="{E4A2CC71-B9EB-4F74-9877-7A1FB76475A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3209" y="5315819"/>
            <a:ext cx="2220173" cy="910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344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0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10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347E9-0129-4814-A74F-B44295A1079B}"/>
              </a:ext>
            </a:extLst>
          </p:cNvPr>
          <p:cNvSpPr>
            <a:spLocks noGrp="1"/>
          </p:cNvSpPr>
          <p:nvPr>
            <p:ph type="title"/>
          </p:nvPr>
        </p:nvSpPr>
        <p:spPr/>
        <p:txBody>
          <a:bodyPr/>
          <a:lstStyle/>
          <a:p>
            <a:r>
              <a:rPr lang="zh-CN" altLang="en-US" dirty="0"/>
              <a:t>最简单的</a:t>
            </a:r>
            <a:r>
              <a:rPr lang="en-US" altLang="zh-CN" dirty="0"/>
              <a:t>C++</a:t>
            </a:r>
            <a:r>
              <a:rPr lang="zh-CN" altLang="en-US" dirty="0"/>
              <a:t>程序</a:t>
            </a:r>
          </a:p>
        </p:txBody>
      </p:sp>
      <p:sp>
        <p:nvSpPr>
          <p:cNvPr id="3" name="内容占位符 2">
            <a:extLst>
              <a:ext uri="{FF2B5EF4-FFF2-40B4-BE49-F238E27FC236}">
                <a16:creationId xmlns:a16="http://schemas.microsoft.com/office/drawing/2014/main" id="{B8B77F44-A45B-412F-A9B7-8AB5C634C6C1}"/>
              </a:ext>
            </a:extLst>
          </p:cNvPr>
          <p:cNvSpPr>
            <a:spLocks noGrp="1"/>
          </p:cNvSpPr>
          <p:nvPr>
            <p:ph idx="1"/>
          </p:nvPr>
        </p:nvSpPr>
        <p:spPr>
          <a:xfrm>
            <a:off x="838200" y="1690689"/>
            <a:ext cx="10515600" cy="1325564"/>
          </a:xfrm>
        </p:spPr>
        <p:txBody>
          <a:bodyPr/>
          <a:lstStyle/>
          <a:p>
            <a:r>
              <a:rPr lang="en-US" altLang="zh-CN" dirty="0"/>
              <a:t>C++</a:t>
            </a:r>
            <a:r>
              <a:rPr lang="zh-CN" altLang="en-US" dirty="0"/>
              <a:t>是对</a:t>
            </a:r>
            <a:r>
              <a:rPr lang="en-US" altLang="zh-CN" dirty="0"/>
              <a:t>C</a:t>
            </a:r>
            <a:r>
              <a:rPr lang="zh-CN" altLang="en-US" dirty="0"/>
              <a:t>语言的扩展，</a:t>
            </a:r>
            <a:r>
              <a:rPr lang="en-US" altLang="zh-CN" dirty="0"/>
              <a:t>C</a:t>
            </a:r>
            <a:r>
              <a:rPr lang="zh-CN" altLang="en-US" dirty="0"/>
              <a:t>语言程序也是</a:t>
            </a:r>
            <a:r>
              <a:rPr lang="en-US" altLang="zh-CN" dirty="0"/>
              <a:t>C++</a:t>
            </a:r>
            <a:r>
              <a:rPr lang="zh-CN" altLang="en-US" dirty="0"/>
              <a:t>程序。</a:t>
            </a:r>
            <a:endParaRPr lang="en-US" altLang="zh-CN" dirty="0"/>
          </a:p>
          <a:p>
            <a:r>
              <a:rPr lang="en-US" altLang="zh-CN" dirty="0"/>
              <a:t>C/C++</a:t>
            </a:r>
            <a:r>
              <a:rPr lang="zh-CN" altLang="en-US" dirty="0"/>
              <a:t>程序只执行叫做</a:t>
            </a:r>
            <a:r>
              <a:rPr lang="en-US" altLang="zh-CN" dirty="0"/>
              <a:t>main()</a:t>
            </a:r>
            <a:r>
              <a:rPr lang="zh-CN" altLang="en-US" dirty="0"/>
              <a:t>的主函数。</a:t>
            </a:r>
            <a:endParaRPr lang="en-US" altLang="zh-CN" dirty="0"/>
          </a:p>
        </p:txBody>
      </p:sp>
      <p:sp>
        <p:nvSpPr>
          <p:cNvPr id="4" name="文本框 3">
            <a:extLst>
              <a:ext uri="{FF2B5EF4-FFF2-40B4-BE49-F238E27FC236}">
                <a16:creationId xmlns:a16="http://schemas.microsoft.com/office/drawing/2014/main" id="{5C2DA6DF-97CD-4856-AD36-B51348971846}"/>
              </a:ext>
            </a:extLst>
          </p:cNvPr>
          <p:cNvSpPr txBox="1"/>
          <p:nvPr/>
        </p:nvSpPr>
        <p:spPr>
          <a:xfrm>
            <a:off x="3340358" y="3429000"/>
            <a:ext cx="2015413" cy="1477328"/>
          </a:xfrm>
          <a:prstGeom prst="rect">
            <a:avLst/>
          </a:prstGeom>
          <a:noFill/>
        </p:spPr>
        <p:txBody>
          <a:bodyPr wrap="square" rtlCol="0">
            <a:spAutoFit/>
          </a:bodyPr>
          <a:lstStyle/>
          <a:p>
            <a:r>
              <a:rPr lang="en-US" altLang="zh-CN" sz="3000" dirty="0"/>
              <a:t>main()</a:t>
            </a:r>
          </a:p>
          <a:p>
            <a:r>
              <a:rPr lang="en-US" altLang="zh-CN" sz="3000" dirty="0"/>
              <a:t>{</a:t>
            </a:r>
          </a:p>
          <a:p>
            <a:r>
              <a:rPr lang="en-US" altLang="zh-CN" sz="3000" dirty="0"/>
              <a:t>}</a:t>
            </a:r>
            <a:endParaRPr lang="zh-CN" altLang="en-US" sz="3000" dirty="0"/>
          </a:p>
        </p:txBody>
      </p:sp>
    </p:spTree>
    <p:extLst>
      <p:ext uri="{BB962C8B-B14F-4D97-AF65-F5344CB8AC3E}">
        <p14:creationId xmlns:p14="http://schemas.microsoft.com/office/powerpoint/2010/main" val="263522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347E9-0129-4814-A74F-B44295A1079B}"/>
              </a:ext>
            </a:extLst>
          </p:cNvPr>
          <p:cNvSpPr>
            <a:spLocks noGrp="1"/>
          </p:cNvSpPr>
          <p:nvPr>
            <p:ph type="title"/>
          </p:nvPr>
        </p:nvSpPr>
        <p:spPr/>
        <p:txBody>
          <a:bodyPr/>
          <a:lstStyle/>
          <a:p>
            <a:r>
              <a:rPr lang="zh-CN" altLang="en-US" dirty="0"/>
              <a:t>最简单的</a:t>
            </a:r>
            <a:r>
              <a:rPr lang="en-US" altLang="zh-CN" dirty="0"/>
              <a:t>C++</a:t>
            </a:r>
            <a:r>
              <a:rPr lang="zh-CN" altLang="en-US" dirty="0"/>
              <a:t>程序</a:t>
            </a:r>
          </a:p>
        </p:txBody>
      </p:sp>
      <p:sp>
        <p:nvSpPr>
          <p:cNvPr id="3" name="内容占位符 2">
            <a:extLst>
              <a:ext uri="{FF2B5EF4-FFF2-40B4-BE49-F238E27FC236}">
                <a16:creationId xmlns:a16="http://schemas.microsoft.com/office/drawing/2014/main" id="{B8B77F44-A45B-412F-A9B7-8AB5C634C6C1}"/>
              </a:ext>
            </a:extLst>
          </p:cNvPr>
          <p:cNvSpPr>
            <a:spLocks noGrp="1"/>
          </p:cNvSpPr>
          <p:nvPr>
            <p:ph idx="1"/>
          </p:nvPr>
        </p:nvSpPr>
        <p:spPr>
          <a:xfrm>
            <a:off x="838200" y="1690689"/>
            <a:ext cx="10515600" cy="1325564"/>
          </a:xfrm>
        </p:spPr>
        <p:txBody>
          <a:bodyPr/>
          <a:lstStyle/>
          <a:p>
            <a:r>
              <a:rPr lang="en-US" altLang="zh-CN" dirty="0"/>
              <a:t>C++</a:t>
            </a:r>
            <a:r>
              <a:rPr lang="zh-CN" altLang="en-US" dirty="0"/>
              <a:t>是对</a:t>
            </a:r>
            <a:r>
              <a:rPr lang="en-US" altLang="zh-CN" dirty="0"/>
              <a:t>C</a:t>
            </a:r>
            <a:r>
              <a:rPr lang="zh-CN" altLang="en-US" dirty="0"/>
              <a:t>语言的扩展，</a:t>
            </a:r>
            <a:r>
              <a:rPr lang="en-US" altLang="zh-CN" dirty="0"/>
              <a:t>C</a:t>
            </a:r>
            <a:r>
              <a:rPr lang="zh-CN" altLang="en-US" dirty="0"/>
              <a:t>语言程序也是</a:t>
            </a:r>
            <a:r>
              <a:rPr lang="en-US" altLang="zh-CN" dirty="0"/>
              <a:t>C++</a:t>
            </a:r>
            <a:r>
              <a:rPr lang="zh-CN" altLang="en-US" dirty="0"/>
              <a:t>程序。</a:t>
            </a:r>
            <a:endParaRPr lang="en-US" altLang="zh-CN" dirty="0"/>
          </a:p>
          <a:p>
            <a:r>
              <a:rPr lang="en-US" altLang="zh-CN" dirty="0"/>
              <a:t>C/C++</a:t>
            </a:r>
            <a:r>
              <a:rPr lang="zh-CN" altLang="en-US" dirty="0"/>
              <a:t>程序只执行叫做</a:t>
            </a:r>
            <a:r>
              <a:rPr lang="en-US" altLang="zh-CN" dirty="0"/>
              <a:t>main()</a:t>
            </a:r>
            <a:r>
              <a:rPr lang="zh-CN" altLang="en-US" dirty="0"/>
              <a:t>的主函数。</a:t>
            </a:r>
            <a:endParaRPr lang="en-US" altLang="zh-CN" dirty="0"/>
          </a:p>
        </p:txBody>
      </p:sp>
      <p:sp>
        <p:nvSpPr>
          <p:cNvPr id="4" name="文本框 3">
            <a:extLst>
              <a:ext uri="{FF2B5EF4-FFF2-40B4-BE49-F238E27FC236}">
                <a16:creationId xmlns:a16="http://schemas.microsoft.com/office/drawing/2014/main" id="{5C2DA6DF-97CD-4856-AD36-B51348971846}"/>
              </a:ext>
            </a:extLst>
          </p:cNvPr>
          <p:cNvSpPr txBox="1"/>
          <p:nvPr/>
        </p:nvSpPr>
        <p:spPr>
          <a:xfrm>
            <a:off x="3340358" y="3429000"/>
            <a:ext cx="2015413" cy="1477328"/>
          </a:xfrm>
          <a:prstGeom prst="rect">
            <a:avLst/>
          </a:prstGeom>
          <a:noFill/>
        </p:spPr>
        <p:txBody>
          <a:bodyPr wrap="square" rtlCol="0">
            <a:spAutoFit/>
          </a:bodyPr>
          <a:lstStyle/>
          <a:p>
            <a:r>
              <a:rPr lang="en-US" altLang="zh-CN" sz="3000" dirty="0"/>
              <a:t>main()</a:t>
            </a:r>
          </a:p>
          <a:p>
            <a:r>
              <a:rPr lang="en-US" altLang="zh-CN" sz="3000" dirty="0"/>
              <a:t>{</a:t>
            </a:r>
          </a:p>
          <a:p>
            <a:r>
              <a:rPr lang="en-US" altLang="zh-CN" sz="3000" dirty="0"/>
              <a:t>}</a:t>
            </a:r>
            <a:endParaRPr lang="zh-CN" altLang="en-US" sz="3000" dirty="0"/>
          </a:p>
        </p:txBody>
      </p:sp>
      <p:sp>
        <p:nvSpPr>
          <p:cNvPr id="5" name="矩形 4">
            <a:extLst>
              <a:ext uri="{FF2B5EF4-FFF2-40B4-BE49-F238E27FC236}">
                <a16:creationId xmlns:a16="http://schemas.microsoft.com/office/drawing/2014/main" id="{6E167DF3-FFC8-44D2-9A8A-ED9E2421E35B}"/>
              </a:ext>
            </a:extLst>
          </p:cNvPr>
          <p:cNvSpPr/>
          <p:nvPr/>
        </p:nvSpPr>
        <p:spPr>
          <a:xfrm>
            <a:off x="3442996" y="3508310"/>
            <a:ext cx="755780" cy="419878"/>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对话气泡: 矩形 5">
            <a:extLst>
              <a:ext uri="{FF2B5EF4-FFF2-40B4-BE49-F238E27FC236}">
                <a16:creationId xmlns:a16="http://schemas.microsoft.com/office/drawing/2014/main" id="{B8B22765-112C-4181-8A24-34489D1E492F}"/>
              </a:ext>
            </a:extLst>
          </p:cNvPr>
          <p:cNvSpPr/>
          <p:nvPr/>
        </p:nvSpPr>
        <p:spPr>
          <a:xfrm>
            <a:off x="1369267" y="3429000"/>
            <a:ext cx="1628192" cy="475861"/>
          </a:xfrm>
          <a:prstGeom prst="wedgeRectCallout">
            <a:avLst>
              <a:gd name="adj1" fmla="val 70208"/>
              <a:gd name="adj2" fmla="val 209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t>函数名</a:t>
            </a:r>
          </a:p>
        </p:txBody>
      </p:sp>
    </p:spTree>
    <p:extLst>
      <p:ext uri="{BB962C8B-B14F-4D97-AF65-F5344CB8AC3E}">
        <p14:creationId xmlns:p14="http://schemas.microsoft.com/office/powerpoint/2010/main" val="2039701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347E9-0129-4814-A74F-B44295A1079B}"/>
              </a:ext>
            </a:extLst>
          </p:cNvPr>
          <p:cNvSpPr>
            <a:spLocks noGrp="1"/>
          </p:cNvSpPr>
          <p:nvPr>
            <p:ph type="title"/>
          </p:nvPr>
        </p:nvSpPr>
        <p:spPr/>
        <p:txBody>
          <a:bodyPr/>
          <a:lstStyle/>
          <a:p>
            <a:r>
              <a:rPr lang="zh-CN" altLang="en-US" dirty="0"/>
              <a:t>最简单的</a:t>
            </a:r>
            <a:r>
              <a:rPr lang="en-US" altLang="zh-CN" dirty="0"/>
              <a:t>C++</a:t>
            </a:r>
            <a:r>
              <a:rPr lang="zh-CN" altLang="en-US" dirty="0"/>
              <a:t>程序</a:t>
            </a:r>
          </a:p>
        </p:txBody>
      </p:sp>
      <p:sp>
        <p:nvSpPr>
          <p:cNvPr id="3" name="内容占位符 2">
            <a:extLst>
              <a:ext uri="{FF2B5EF4-FFF2-40B4-BE49-F238E27FC236}">
                <a16:creationId xmlns:a16="http://schemas.microsoft.com/office/drawing/2014/main" id="{B8B77F44-A45B-412F-A9B7-8AB5C634C6C1}"/>
              </a:ext>
            </a:extLst>
          </p:cNvPr>
          <p:cNvSpPr>
            <a:spLocks noGrp="1"/>
          </p:cNvSpPr>
          <p:nvPr>
            <p:ph idx="1"/>
          </p:nvPr>
        </p:nvSpPr>
        <p:spPr>
          <a:xfrm>
            <a:off x="838200" y="1690689"/>
            <a:ext cx="10515600" cy="1325564"/>
          </a:xfrm>
        </p:spPr>
        <p:txBody>
          <a:bodyPr/>
          <a:lstStyle/>
          <a:p>
            <a:r>
              <a:rPr lang="en-US" altLang="zh-CN" dirty="0"/>
              <a:t>C++</a:t>
            </a:r>
            <a:r>
              <a:rPr lang="zh-CN" altLang="en-US" dirty="0"/>
              <a:t>是对</a:t>
            </a:r>
            <a:r>
              <a:rPr lang="en-US" altLang="zh-CN" dirty="0"/>
              <a:t>C</a:t>
            </a:r>
            <a:r>
              <a:rPr lang="zh-CN" altLang="en-US" dirty="0"/>
              <a:t>语言的扩展，</a:t>
            </a:r>
            <a:r>
              <a:rPr lang="en-US" altLang="zh-CN" dirty="0"/>
              <a:t>C</a:t>
            </a:r>
            <a:r>
              <a:rPr lang="zh-CN" altLang="en-US" dirty="0"/>
              <a:t>语言程序也是</a:t>
            </a:r>
            <a:r>
              <a:rPr lang="en-US" altLang="zh-CN" dirty="0"/>
              <a:t>C++</a:t>
            </a:r>
            <a:r>
              <a:rPr lang="zh-CN" altLang="en-US" dirty="0"/>
              <a:t>程序。</a:t>
            </a:r>
            <a:endParaRPr lang="en-US" altLang="zh-CN" dirty="0"/>
          </a:p>
          <a:p>
            <a:r>
              <a:rPr lang="en-US" altLang="zh-CN" dirty="0"/>
              <a:t>C/C++</a:t>
            </a:r>
            <a:r>
              <a:rPr lang="zh-CN" altLang="en-US" dirty="0"/>
              <a:t>程序只执行叫做</a:t>
            </a:r>
            <a:r>
              <a:rPr lang="en-US" altLang="zh-CN" dirty="0"/>
              <a:t>main()</a:t>
            </a:r>
            <a:r>
              <a:rPr lang="zh-CN" altLang="en-US" dirty="0"/>
              <a:t>的主函数。</a:t>
            </a:r>
            <a:endParaRPr lang="en-US" altLang="zh-CN" dirty="0"/>
          </a:p>
        </p:txBody>
      </p:sp>
      <p:sp>
        <p:nvSpPr>
          <p:cNvPr id="4" name="文本框 3">
            <a:extLst>
              <a:ext uri="{FF2B5EF4-FFF2-40B4-BE49-F238E27FC236}">
                <a16:creationId xmlns:a16="http://schemas.microsoft.com/office/drawing/2014/main" id="{5C2DA6DF-97CD-4856-AD36-B51348971846}"/>
              </a:ext>
            </a:extLst>
          </p:cNvPr>
          <p:cNvSpPr txBox="1"/>
          <p:nvPr/>
        </p:nvSpPr>
        <p:spPr>
          <a:xfrm>
            <a:off x="3340358" y="3429000"/>
            <a:ext cx="2015413" cy="1477328"/>
          </a:xfrm>
          <a:prstGeom prst="rect">
            <a:avLst/>
          </a:prstGeom>
          <a:noFill/>
        </p:spPr>
        <p:txBody>
          <a:bodyPr wrap="square" rtlCol="0">
            <a:spAutoFit/>
          </a:bodyPr>
          <a:lstStyle/>
          <a:p>
            <a:r>
              <a:rPr lang="en-US" altLang="zh-CN" sz="3000" dirty="0"/>
              <a:t>main()</a:t>
            </a:r>
          </a:p>
          <a:p>
            <a:r>
              <a:rPr lang="en-US" altLang="zh-CN" sz="3000" dirty="0"/>
              <a:t>{</a:t>
            </a:r>
          </a:p>
          <a:p>
            <a:r>
              <a:rPr lang="en-US" altLang="zh-CN" sz="3000" dirty="0"/>
              <a:t>}</a:t>
            </a:r>
            <a:endParaRPr lang="zh-CN" altLang="en-US" sz="3000" dirty="0"/>
          </a:p>
        </p:txBody>
      </p:sp>
      <p:sp>
        <p:nvSpPr>
          <p:cNvPr id="5" name="矩形 4">
            <a:extLst>
              <a:ext uri="{FF2B5EF4-FFF2-40B4-BE49-F238E27FC236}">
                <a16:creationId xmlns:a16="http://schemas.microsoft.com/office/drawing/2014/main" id="{6E167DF3-FFC8-44D2-9A8A-ED9E2421E35B}"/>
              </a:ext>
            </a:extLst>
          </p:cNvPr>
          <p:cNvSpPr/>
          <p:nvPr/>
        </p:nvSpPr>
        <p:spPr>
          <a:xfrm>
            <a:off x="3340357" y="3957724"/>
            <a:ext cx="765111" cy="948603"/>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对话气泡: 矩形 5">
            <a:extLst>
              <a:ext uri="{FF2B5EF4-FFF2-40B4-BE49-F238E27FC236}">
                <a16:creationId xmlns:a16="http://schemas.microsoft.com/office/drawing/2014/main" id="{B8B22765-112C-4181-8A24-34489D1E492F}"/>
              </a:ext>
            </a:extLst>
          </p:cNvPr>
          <p:cNvSpPr/>
          <p:nvPr/>
        </p:nvSpPr>
        <p:spPr>
          <a:xfrm>
            <a:off x="1359936" y="4167664"/>
            <a:ext cx="1628192" cy="475861"/>
          </a:xfrm>
          <a:prstGeom prst="wedgeRectCallout">
            <a:avLst>
              <a:gd name="adj1" fmla="val 70208"/>
              <a:gd name="adj2" fmla="val 209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t>函数体</a:t>
            </a:r>
          </a:p>
        </p:txBody>
      </p:sp>
    </p:spTree>
    <p:extLst>
      <p:ext uri="{BB962C8B-B14F-4D97-AF65-F5344CB8AC3E}">
        <p14:creationId xmlns:p14="http://schemas.microsoft.com/office/powerpoint/2010/main" val="698310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347E9-0129-4814-A74F-B44295A1079B}"/>
              </a:ext>
            </a:extLst>
          </p:cNvPr>
          <p:cNvSpPr>
            <a:spLocks noGrp="1"/>
          </p:cNvSpPr>
          <p:nvPr>
            <p:ph type="title"/>
          </p:nvPr>
        </p:nvSpPr>
        <p:spPr/>
        <p:txBody>
          <a:bodyPr/>
          <a:lstStyle/>
          <a:p>
            <a:r>
              <a:rPr lang="zh-CN" altLang="en-US" dirty="0"/>
              <a:t>最简单的</a:t>
            </a:r>
            <a:r>
              <a:rPr lang="en-US" altLang="zh-CN" dirty="0"/>
              <a:t>C++</a:t>
            </a:r>
            <a:r>
              <a:rPr lang="zh-CN" altLang="en-US" dirty="0"/>
              <a:t>程序</a:t>
            </a:r>
          </a:p>
        </p:txBody>
      </p:sp>
      <p:sp>
        <p:nvSpPr>
          <p:cNvPr id="3" name="内容占位符 2">
            <a:extLst>
              <a:ext uri="{FF2B5EF4-FFF2-40B4-BE49-F238E27FC236}">
                <a16:creationId xmlns:a16="http://schemas.microsoft.com/office/drawing/2014/main" id="{B8B77F44-A45B-412F-A9B7-8AB5C634C6C1}"/>
              </a:ext>
            </a:extLst>
          </p:cNvPr>
          <p:cNvSpPr>
            <a:spLocks noGrp="1"/>
          </p:cNvSpPr>
          <p:nvPr>
            <p:ph idx="1"/>
          </p:nvPr>
        </p:nvSpPr>
        <p:spPr>
          <a:xfrm>
            <a:off x="838200" y="1690689"/>
            <a:ext cx="10515600" cy="1325564"/>
          </a:xfrm>
        </p:spPr>
        <p:txBody>
          <a:bodyPr/>
          <a:lstStyle/>
          <a:p>
            <a:r>
              <a:rPr lang="en-US" altLang="zh-CN" dirty="0"/>
              <a:t>C++</a:t>
            </a:r>
            <a:r>
              <a:rPr lang="zh-CN" altLang="en-US" dirty="0"/>
              <a:t>是对</a:t>
            </a:r>
            <a:r>
              <a:rPr lang="en-US" altLang="zh-CN" dirty="0"/>
              <a:t>C</a:t>
            </a:r>
            <a:r>
              <a:rPr lang="zh-CN" altLang="en-US" dirty="0"/>
              <a:t>语言的扩展，</a:t>
            </a:r>
            <a:r>
              <a:rPr lang="en-US" altLang="zh-CN" dirty="0"/>
              <a:t>C</a:t>
            </a:r>
            <a:r>
              <a:rPr lang="zh-CN" altLang="en-US" dirty="0"/>
              <a:t>语言程序也是</a:t>
            </a:r>
            <a:r>
              <a:rPr lang="en-US" altLang="zh-CN" dirty="0"/>
              <a:t>C++</a:t>
            </a:r>
            <a:r>
              <a:rPr lang="zh-CN" altLang="en-US" dirty="0"/>
              <a:t>程序。</a:t>
            </a:r>
            <a:endParaRPr lang="en-US" altLang="zh-CN" dirty="0"/>
          </a:p>
          <a:p>
            <a:r>
              <a:rPr lang="en-US" altLang="zh-CN" dirty="0"/>
              <a:t>C/C++</a:t>
            </a:r>
            <a:r>
              <a:rPr lang="zh-CN" altLang="en-US" dirty="0"/>
              <a:t>程序只执行叫做</a:t>
            </a:r>
            <a:r>
              <a:rPr lang="en-US" altLang="zh-CN" dirty="0"/>
              <a:t>main()</a:t>
            </a:r>
            <a:r>
              <a:rPr lang="zh-CN" altLang="en-US" dirty="0"/>
              <a:t>的主函数。</a:t>
            </a:r>
            <a:endParaRPr lang="en-US" altLang="zh-CN" dirty="0"/>
          </a:p>
        </p:txBody>
      </p:sp>
      <p:sp>
        <p:nvSpPr>
          <p:cNvPr id="4" name="文本框 3">
            <a:extLst>
              <a:ext uri="{FF2B5EF4-FFF2-40B4-BE49-F238E27FC236}">
                <a16:creationId xmlns:a16="http://schemas.microsoft.com/office/drawing/2014/main" id="{5C2DA6DF-97CD-4856-AD36-B51348971846}"/>
              </a:ext>
            </a:extLst>
          </p:cNvPr>
          <p:cNvSpPr txBox="1"/>
          <p:nvPr/>
        </p:nvSpPr>
        <p:spPr>
          <a:xfrm>
            <a:off x="3340358" y="3429000"/>
            <a:ext cx="2015413" cy="1477328"/>
          </a:xfrm>
          <a:prstGeom prst="rect">
            <a:avLst/>
          </a:prstGeom>
          <a:noFill/>
        </p:spPr>
        <p:txBody>
          <a:bodyPr wrap="square" rtlCol="0">
            <a:spAutoFit/>
          </a:bodyPr>
          <a:lstStyle/>
          <a:p>
            <a:r>
              <a:rPr lang="en-US" altLang="zh-CN" sz="3000" dirty="0"/>
              <a:t>main()</a:t>
            </a:r>
          </a:p>
          <a:p>
            <a:r>
              <a:rPr lang="en-US" altLang="zh-CN" sz="3000" dirty="0"/>
              <a:t>{</a:t>
            </a:r>
          </a:p>
          <a:p>
            <a:r>
              <a:rPr lang="en-US" altLang="zh-CN" sz="3000" dirty="0"/>
              <a:t>}</a:t>
            </a:r>
            <a:endParaRPr lang="zh-CN" altLang="en-US" sz="3000" dirty="0"/>
          </a:p>
        </p:txBody>
      </p:sp>
      <p:sp>
        <p:nvSpPr>
          <p:cNvPr id="5" name="矩形 4">
            <a:extLst>
              <a:ext uri="{FF2B5EF4-FFF2-40B4-BE49-F238E27FC236}">
                <a16:creationId xmlns:a16="http://schemas.microsoft.com/office/drawing/2014/main" id="{6E167DF3-FFC8-44D2-9A8A-ED9E2421E35B}"/>
              </a:ext>
            </a:extLst>
          </p:cNvPr>
          <p:cNvSpPr/>
          <p:nvPr/>
        </p:nvSpPr>
        <p:spPr>
          <a:xfrm>
            <a:off x="4236097" y="3526972"/>
            <a:ext cx="261258" cy="363894"/>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对话气泡: 矩形 5">
            <a:extLst>
              <a:ext uri="{FF2B5EF4-FFF2-40B4-BE49-F238E27FC236}">
                <a16:creationId xmlns:a16="http://schemas.microsoft.com/office/drawing/2014/main" id="{B8B22765-112C-4181-8A24-34489D1E492F}"/>
              </a:ext>
            </a:extLst>
          </p:cNvPr>
          <p:cNvSpPr/>
          <p:nvPr/>
        </p:nvSpPr>
        <p:spPr>
          <a:xfrm>
            <a:off x="5149721" y="3359021"/>
            <a:ext cx="1892557" cy="527180"/>
          </a:xfrm>
          <a:prstGeom prst="wedgeRectCallout">
            <a:avLst>
              <a:gd name="adj1" fmla="val -79923"/>
              <a:gd name="adj2" fmla="val 248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t>参数列表</a:t>
            </a:r>
          </a:p>
        </p:txBody>
      </p:sp>
    </p:spTree>
    <p:extLst>
      <p:ext uri="{BB962C8B-B14F-4D97-AF65-F5344CB8AC3E}">
        <p14:creationId xmlns:p14="http://schemas.microsoft.com/office/powerpoint/2010/main" val="809228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347E9-0129-4814-A74F-B44295A1079B}"/>
              </a:ext>
            </a:extLst>
          </p:cNvPr>
          <p:cNvSpPr>
            <a:spLocks noGrp="1"/>
          </p:cNvSpPr>
          <p:nvPr>
            <p:ph type="title"/>
          </p:nvPr>
        </p:nvSpPr>
        <p:spPr/>
        <p:txBody>
          <a:bodyPr/>
          <a:lstStyle/>
          <a:p>
            <a:r>
              <a:rPr lang="zh-CN" altLang="en-US" dirty="0"/>
              <a:t>最简单的</a:t>
            </a:r>
            <a:r>
              <a:rPr lang="en-US" altLang="zh-CN" dirty="0"/>
              <a:t>C++</a:t>
            </a:r>
            <a:r>
              <a:rPr lang="zh-CN" altLang="en-US" dirty="0"/>
              <a:t>程序</a:t>
            </a:r>
          </a:p>
        </p:txBody>
      </p:sp>
      <p:sp>
        <p:nvSpPr>
          <p:cNvPr id="3" name="内容占位符 2">
            <a:extLst>
              <a:ext uri="{FF2B5EF4-FFF2-40B4-BE49-F238E27FC236}">
                <a16:creationId xmlns:a16="http://schemas.microsoft.com/office/drawing/2014/main" id="{B8B77F44-A45B-412F-A9B7-8AB5C634C6C1}"/>
              </a:ext>
            </a:extLst>
          </p:cNvPr>
          <p:cNvSpPr>
            <a:spLocks noGrp="1"/>
          </p:cNvSpPr>
          <p:nvPr>
            <p:ph idx="1"/>
          </p:nvPr>
        </p:nvSpPr>
        <p:spPr>
          <a:xfrm>
            <a:off x="838200" y="1690688"/>
            <a:ext cx="10515600" cy="1738311"/>
          </a:xfrm>
        </p:spPr>
        <p:txBody>
          <a:bodyPr>
            <a:normAutofit lnSpcReduction="10000"/>
          </a:bodyPr>
          <a:lstStyle/>
          <a:p>
            <a:r>
              <a:rPr lang="en-US" altLang="zh-CN" dirty="0"/>
              <a:t>C++</a:t>
            </a:r>
            <a:r>
              <a:rPr lang="zh-CN" altLang="en-US" dirty="0"/>
              <a:t>是对</a:t>
            </a:r>
            <a:r>
              <a:rPr lang="en-US" altLang="zh-CN" dirty="0"/>
              <a:t>C</a:t>
            </a:r>
            <a:r>
              <a:rPr lang="zh-CN" altLang="en-US" dirty="0"/>
              <a:t>语言的扩展，</a:t>
            </a:r>
            <a:r>
              <a:rPr lang="en-US" altLang="zh-CN" dirty="0"/>
              <a:t>C</a:t>
            </a:r>
            <a:r>
              <a:rPr lang="zh-CN" altLang="en-US" dirty="0"/>
              <a:t>语言程序也是</a:t>
            </a:r>
            <a:r>
              <a:rPr lang="en-US" altLang="zh-CN" dirty="0"/>
              <a:t>C++</a:t>
            </a:r>
            <a:r>
              <a:rPr lang="zh-CN" altLang="en-US" dirty="0"/>
              <a:t>程序。</a:t>
            </a:r>
            <a:endParaRPr lang="en-US" altLang="zh-CN" dirty="0"/>
          </a:p>
          <a:p>
            <a:r>
              <a:rPr lang="en-US" altLang="zh-CN" dirty="0"/>
              <a:t>C/C++</a:t>
            </a:r>
            <a:r>
              <a:rPr lang="zh-CN" altLang="en-US" dirty="0"/>
              <a:t>程序只执行叫做</a:t>
            </a:r>
            <a:r>
              <a:rPr lang="en-US" altLang="zh-CN" dirty="0"/>
              <a:t>main()</a:t>
            </a:r>
            <a:r>
              <a:rPr lang="zh-CN" altLang="en-US" dirty="0"/>
              <a:t>的主函数。</a:t>
            </a:r>
            <a:endParaRPr lang="en-US" altLang="zh-CN" dirty="0"/>
          </a:p>
          <a:p>
            <a:r>
              <a:rPr lang="zh-CN" altLang="en-US" dirty="0"/>
              <a:t>函数名和参数列表构成了函数签名。</a:t>
            </a:r>
            <a:endParaRPr lang="en-US" altLang="zh-CN" dirty="0"/>
          </a:p>
        </p:txBody>
      </p:sp>
      <p:sp>
        <p:nvSpPr>
          <p:cNvPr id="4" name="文本框 3">
            <a:extLst>
              <a:ext uri="{FF2B5EF4-FFF2-40B4-BE49-F238E27FC236}">
                <a16:creationId xmlns:a16="http://schemas.microsoft.com/office/drawing/2014/main" id="{5C2DA6DF-97CD-4856-AD36-B51348971846}"/>
              </a:ext>
            </a:extLst>
          </p:cNvPr>
          <p:cNvSpPr txBox="1"/>
          <p:nvPr/>
        </p:nvSpPr>
        <p:spPr>
          <a:xfrm>
            <a:off x="3415003" y="3867539"/>
            <a:ext cx="2015413" cy="1477328"/>
          </a:xfrm>
          <a:prstGeom prst="rect">
            <a:avLst/>
          </a:prstGeom>
          <a:noFill/>
        </p:spPr>
        <p:txBody>
          <a:bodyPr wrap="square" rtlCol="0">
            <a:spAutoFit/>
          </a:bodyPr>
          <a:lstStyle/>
          <a:p>
            <a:r>
              <a:rPr lang="en-US" altLang="zh-CN" sz="3000" dirty="0"/>
              <a:t>main()</a:t>
            </a:r>
          </a:p>
          <a:p>
            <a:r>
              <a:rPr lang="en-US" altLang="zh-CN" sz="3000" dirty="0"/>
              <a:t>{</a:t>
            </a:r>
          </a:p>
          <a:p>
            <a:r>
              <a:rPr lang="en-US" altLang="zh-CN" sz="3000" dirty="0"/>
              <a:t>}</a:t>
            </a:r>
            <a:endParaRPr lang="zh-CN" altLang="en-US" sz="3000" dirty="0"/>
          </a:p>
        </p:txBody>
      </p:sp>
      <p:sp>
        <p:nvSpPr>
          <p:cNvPr id="5" name="矩形 4">
            <a:extLst>
              <a:ext uri="{FF2B5EF4-FFF2-40B4-BE49-F238E27FC236}">
                <a16:creationId xmlns:a16="http://schemas.microsoft.com/office/drawing/2014/main" id="{6E167DF3-FFC8-44D2-9A8A-ED9E2421E35B}"/>
              </a:ext>
            </a:extLst>
          </p:cNvPr>
          <p:cNvSpPr/>
          <p:nvPr/>
        </p:nvSpPr>
        <p:spPr>
          <a:xfrm>
            <a:off x="3415003" y="3965511"/>
            <a:ext cx="1156997" cy="363894"/>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对话气泡: 矩形 5">
            <a:extLst>
              <a:ext uri="{FF2B5EF4-FFF2-40B4-BE49-F238E27FC236}">
                <a16:creationId xmlns:a16="http://schemas.microsoft.com/office/drawing/2014/main" id="{B8B22765-112C-4181-8A24-34489D1E492F}"/>
              </a:ext>
            </a:extLst>
          </p:cNvPr>
          <p:cNvSpPr/>
          <p:nvPr/>
        </p:nvSpPr>
        <p:spPr>
          <a:xfrm>
            <a:off x="5224366" y="3797560"/>
            <a:ext cx="1892557" cy="527180"/>
          </a:xfrm>
          <a:prstGeom prst="wedgeRectCallout">
            <a:avLst>
              <a:gd name="adj1" fmla="val -79923"/>
              <a:gd name="adj2" fmla="val 248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t>函数签名</a:t>
            </a:r>
          </a:p>
        </p:txBody>
      </p:sp>
    </p:spTree>
    <p:extLst>
      <p:ext uri="{BB962C8B-B14F-4D97-AF65-F5344CB8AC3E}">
        <p14:creationId xmlns:p14="http://schemas.microsoft.com/office/powerpoint/2010/main" val="1704449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347E9-0129-4814-A74F-B44295A1079B}"/>
              </a:ext>
            </a:extLst>
          </p:cNvPr>
          <p:cNvSpPr>
            <a:spLocks noGrp="1"/>
          </p:cNvSpPr>
          <p:nvPr>
            <p:ph type="title"/>
          </p:nvPr>
        </p:nvSpPr>
        <p:spPr/>
        <p:txBody>
          <a:bodyPr/>
          <a:lstStyle/>
          <a:p>
            <a:r>
              <a:rPr lang="en-US" altLang="zh-CN" dirty="0"/>
              <a:t>return</a:t>
            </a:r>
            <a:r>
              <a:rPr lang="zh-CN" altLang="en-US" dirty="0"/>
              <a:t>关键字</a:t>
            </a:r>
          </a:p>
        </p:txBody>
      </p:sp>
      <p:sp>
        <p:nvSpPr>
          <p:cNvPr id="3" name="内容占位符 2">
            <a:extLst>
              <a:ext uri="{FF2B5EF4-FFF2-40B4-BE49-F238E27FC236}">
                <a16:creationId xmlns:a16="http://schemas.microsoft.com/office/drawing/2014/main" id="{B8B77F44-A45B-412F-A9B7-8AB5C634C6C1}"/>
              </a:ext>
            </a:extLst>
          </p:cNvPr>
          <p:cNvSpPr>
            <a:spLocks noGrp="1"/>
          </p:cNvSpPr>
          <p:nvPr>
            <p:ph idx="1"/>
          </p:nvPr>
        </p:nvSpPr>
        <p:spPr>
          <a:xfrm>
            <a:off x="838200" y="1690689"/>
            <a:ext cx="10515600" cy="2554740"/>
          </a:xfrm>
        </p:spPr>
        <p:txBody>
          <a:bodyPr>
            <a:normAutofit/>
          </a:bodyPr>
          <a:lstStyle/>
          <a:p>
            <a:r>
              <a:rPr lang="zh-CN" altLang="en-US" dirty="0"/>
              <a:t>结束函数执行，返回</a:t>
            </a:r>
            <a:r>
              <a:rPr lang="en-US" altLang="zh-CN" dirty="0"/>
              <a:t>(return)</a:t>
            </a:r>
            <a:r>
              <a:rPr lang="zh-CN" altLang="en-US" dirty="0"/>
              <a:t>到调用者。</a:t>
            </a:r>
            <a:endParaRPr lang="en-US" altLang="zh-CN" dirty="0"/>
          </a:p>
        </p:txBody>
      </p:sp>
      <p:sp>
        <p:nvSpPr>
          <p:cNvPr id="4" name="文本框 3">
            <a:extLst>
              <a:ext uri="{FF2B5EF4-FFF2-40B4-BE49-F238E27FC236}">
                <a16:creationId xmlns:a16="http://schemas.microsoft.com/office/drawing/2014/main" id="{5C2DA6DF-97CD-4856-AD36-B51348971846}"/>
              </a:ext>
            </a:extLst>
          </p:cNvPr>
          <p:cNvSpPr txBox="1"/>
          <p:nvPr/>
        </p:nvSpPr>
        <p:spPr>
          <a:xfrm>
            <a:off x="3940627" y="4371318"/>
            <a:ext cx="2416630" cy="1938992"/>
          </a:xfrm>
          <a:prstGeom prst="rect">
            <a:avLst/>
          </a:prstGeom>
          <a:noFill/>
        </p:spPr>
        <p:txBody>
          <a:bodyPr wrap="square" rtlCol="0">
            <a:spAutoFit/>
          </a:bodyPr>
          <a:lstStyle/>
          <a:p>
            <a:r>
              <a:rPr lang="en-US" altLang="zh-CN" sz="3000" dirty="0"/>
              <a:t>int main()</a:t>
            </a:r>
          </a:p>
          <a:p>
            <a:r>
              <a:rPr lang="en-US" altLang="zh-CN" sz="3000" dirty="0"/>
              <a:t>{</a:t>
            </a:r>
          </a:p>
          <a:p>
            <a:r>
              <a:rPr lang="en-US" altLang="zh-CN" sz="3000" dirty="0"/>
              <a:t>    return 0;</a:t>
            </a:r>
          </a:p>
          <a:p>
            <a:r>
              <a:rPr lang="en-US" altLang="zh-CN" sz="3000" dirty="0"/>
              <a:t>}</a:t>
            </a:r>
            <a:endParaRPr lang="zh-CN" altLang="en-US" sz="3000" dirty="0"/>
          </a:p>
        </p:txBody>
      </p:sp>
      <p:sp>
        <p:nvSpPr>
          <p:cNvPr id="5" name="矩形 4">
            <a:extLst>
              <a:ext uri="{FF2B5EF4-FFF2-40B4-BE49-F238E27FC236}">
                <a16:creationId xmlns:a16="http://schemas.microsoft.com/office/drawing/2014/main" id="{6E167DF3-FFC8-44D2-9A8A-ED9E2421E35B}"/>
              </a:ext>
            </a:extLst>
          </p:cNvPr>
          <p:cNvSpPr/>
          <p:nvPr/>
        </p:nvSpPr>
        <p:spPr>
          <a:xfrm>
            <a:off x="4371391" y="5378137"/>
            <a:ext cx="965719" cy="378851"/>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对话气泡: 矩形 5">
            <a:extLst>
              <a:ext uri="{FF2B5EF4-FFF2-40B4-BE49-F238E27FC236}">
                <a16:creationId xmlns:a16="http://schemas.microsoft.com/office/drawing/2014/main" id="{308A7C48-2619-4A3F-8937-B8966961CA81}"/>
              </a:ext>
            </a:extLst>
          </p:cNvPr>
          <p:cNvSpPr/>
          <p:nvPr/>
        </p:nvSpPr>
        <p:spPr>
          <a:xfrm>
            <a:off x="6357257" y="4984403"/>
            <a:ext cx="3831772" cy="847230"/>
          </a:xfrm>
          <a:prstGeom prst="wedgeRectCallout">
            <a:avLst>
              <a:gd name="adj1" fmla="val -63307"/>
              <a:gd name="adj2" fmla="val 217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a:t>return</a:t>
            </a:r>
            <a:r>
              <a:rPr lang="zh-CN" altLang="en-US" sz="3000" dirty="0"/>
              <a:t>结束函数执行，返回到调用者</a:t>
            </a:r>
          </a:p>
        </p:txBody>
      </p:sp>
    </p:spTree>
    <p:extLst>
      <p:ext uri="{BB962C8B-B14F-4D97-AF65-F5344CB8AC3E}">
        <p14:creationId xmlns:p14="http://schemas.microsoft.com/office/powerpoint/2010/main" val="1552221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347E9-0129-4814-A74F-B44295A1079B}"/>
              </a:ext>
            </a:extLst>
          </p:cNvPr>
          <p:cNvSpPr>
            <a:spLocks noGrp="1"/>
          </p:cNvSpPr>
          <p:nvPr>
            <p:ph type="title"/>
          </p:nvPr>
        </p:nvSpPr>
        <p:spPr/>
        <p:txBody>
          <a:bodyPr/>
          <a:lstStyle/>
          <a:p>
            <a:r>
              <a:rPr lang="en-US" altLang="zh-CN" dirty="0"/>
              <a:t>return</a:t>
            </a:r>
            <a:r>
              <a:rPr lang="zh-CN" altLang="en-US" dirty="0"/>
              <a:t>关键字</a:t>
            </a:r>
          </a:p>
        </p:txBody>
      </p:sp>
      <p:sp>
        <p:nvSpPr>
          <p:cNvPr id="3" name="内容占位符 2">
            <a:extLst>
              <a:ext uri="{FF2B5EF4-FFF2-40B4-BE49-F238E27FC236}">
                <a16:creationId xmlns:a16="http://schemas.microsoft.com/office/drawing/2014/main" id="{B8B77F44-A45B-412F-A9B7-8AB5C634C6C1}"/>
              </a:ext>
            </a:extLst>
          </p:cNvPr>
          <p:cNvSpPr>
            <a:spLocks noGrp="1"/>
          </p:cNvSpPr>
          <p:nvPr>
            <p:ph idx="1"/>
          </p:nvPr>
        </p:nvSpPr>
        <p:spPr>
          <a:xfrm>
            <a:off x="838200" y="1690689"/>
            <a:ext cx="10515600" cy="2554740"/>
          </a:xfrm>
        </p:spPr>
        <p:txBody>
          <a:bodyPr>
            <a:normAutofit/>
          </a:bodyPr>
          <a:lstStyle/>
          <a:p>
            <a:r>
              <a:rPr lang="zh-CN" altLang="en-US" dirty="0"/>
              <a:t>结束函数执行，返回</a:t>
            </a:r>
            <a:r>
              <a:rPr lang="en-US" altLang="zh-CN" dirty="0"/>
              <a:t>(return)</a:t>
            </a:r>
            <a:r>
              <a:rPr lang="zh-CN" altLang="en-US" dirty="0"/>
              <a:t>到调用者。</a:t>
            </a:r>
            <a:endParaRPr lang="en-US" altLang="zh-CN" dirty="0"/>
          </a:p>
          <a:p>
            <a:r>
              <a:rPr lang="en-US" altLang="zh-CN" dirty="0"/>
              <a:t>main()</a:t>
            </a:r>
            <a:r>
              <a:rPr lang="zh-CN" altLang="en-US" dirty="0"/>
              <a:t>函数的调用者是操作系统。</a:t>
            </a:r>
            <a:endParaRPr lang="en-US" altLang="zh-CN" dirty="0"/>
          </a:p>
        </p:txBody>
      </p:sp>
      <p:sp>
        <p:nvSpPr>
          <p:cNvPr id="4" name="文本框 3">
            <a:extLst>
              <a:ext uri="{FF2B5EF4-FFF2-40B4-BE49-F238E27FC236}">
                <a16:creationId xmlns:a16="http://schemas.microsoft.com/office/drawing/2014/main" id="{5C2DA6DF-97CD-4856-AD36-B51348971846}"/>
              </a:ext>
            </a:extLst>
          </p:cNvPr>
          <p:cNvSpPr txBox="1"/>
          <p:nvPr/>
        </p:nvSpPr>
        <p:spPr>
          <a:xfrm>
            <a:off x="3940627" y="4371318"/>
            <a:ext cx="2416630" cy="1938992"/>
          </a:xfrm>
          <a:prstGeom prst="rect">
            <a:avLst/>
          </a:prstGeom>
          <a:noFill/>
        </p:spPr>
        <p:txBody>
          <a:bodyPr wrap="square" rtlCol="0">
            <a:spAutoFit/>
          </a:bodyPr>
          <a:lstStyle/>
          <a:p>
            <a:r>
              <a:rPr lang="en-US" altLang="zh-CN" sz="3000" dirty="0"/>
              <a:t>int main()</a:t>
            </a:r>
          </a:p>
          <a:p>
            <a:r>
              <a:rPr lang="en-US" altLang="zh-CN" sz="3000" dirty="0"/>
              <a:t>{</a:t>
            </a:r>
          </a:p>
          <a:p>
            <a:r>
              <a:rPr lang="en-US" altLang="zh-CN" sz="3000" dirty="0"/>
              <a:t>    return 0;</a:t>
            </a:r>
          </a:p>
          <a:p>
            <a:r>
              <a:rPr lang="en-US" altLang="zh-CN" sz="3000" dirty="0"/>
              <a:t>}</a:t>
            </a:r>
            <a:endParaRPr lang="zh-CN" altLang="en-US" sz="3000" dirty="0"/>
          </a:p>
        </p:txBody>
      </p:sp>
      <p:sp>
        <p:nvSpPr>
          <p:cNvPr id="5" name="矩形 4">
            <a:extLst>
              <a:ext uri="{FF2B5EF4-FFF2-40B4-BE49-F238E27FC236}">
                <a16:creationId xmlns:a16="http://schemas.microsoft.com/office/drawing/2014/main" id="{6E167DF3-FFC8-44D2-9A8A-ED9E2421E35B}"/>
              </a:ext>
            </a:extLst>
          </p:cNvPr>
          <p:cNvSpPr/>
          <p:nvPr/>
        </p:nvSpPr>
        <p:spPr>
          <a:xfrm>
            <a:off x="4371391" y="5378137"/>
            <a:ext cx="965719" cy="378851"/>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对话气泡: 矩形 6">
            <a:extLst>
              <a:ext uri="{FF2B5EF4-FFF2-40B4-BE49-F238E27FC236}">
                <a16:creationId xmlns:a16="http://schemas.microsoft.com/office/drawing/2014/main" id="{30EE33D2-2B46-4009-9E47-4D807C0BDB0E}"/>
              </a:ext>
            </a:extLst>
          </p:cNvPr>
          <p:cNvSpPr/>
          <p:nvPr/>
        </p:nvSpPr>
        <p:spPr>
          <a:xfrm>
            <a:off x="6357257" y="4984403"/>
            <a:ext cx="3831772" cy="847230"/>
          </a:xfrm>
          <a:prstGeom prst="wedgeRectCallout">
            <a:avLst>
              <a:gd name="adj1" fmla="val -63307"/>
              <a:gd name="adj2" fmla="val 217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a:t>return</a:t>
            </a:r>
            <a:r>
              <a:rPr lang="zh-CN" altLang="en-US" sz="3000" dirty="0"/>
              <a:t>结束函数执行，返回到调用者</a:t>
            </a:r>
          </a:p>
        </p:txBody>
      </p:sp>
    </p:spTree>
    <p:extLst>
      <p:ext uri="{BB962C8B-B14F-4D97-AF65-F5344CB8AC3E}">
        <p14:creationId xmlns:p14="http://schemas.microsoft.com/office/powerpoint/2010/main" val="1668400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347E9-0129-4814-A74F-B44295A1079B}"/>
              </a:ext>
            </a:extLst>
          </p:cNvPr>
          <p:cNvSpPr>
            <a:spLocks noGrp="1"/>
          </p:cNvSpPr>
          <p:nvPr>
            <p:ph type="title"/>
          </p:nvPr>
        </p:nvSpPr>
        <p:spPr/>
        <p:txBody>
          <a:bodyPr/>
          <a:lstStyle/>
          <a:p>
            <a:r>
              <a:rPr lang="en-US" altLang="zh-CN" dirty="0"/>
              <a:t>return</a:t>
            </a:r>
            <a:r>
              <a:rPr lang="zh-CN" altLang="en-US" dirty="0"/>
              <a:t>关键字</a:t>
            </a:r>
          </a:p>
        </p:txBody>
      </p:sp>
      <p:sp>
        <p:nvSpPr>
          <p:cNvPr id="3" name="内容占位符 2">
            <a:extLst>
              <a:ext uri="{FF2B5EF4-FFF2-40B4-BE49-F238E27FC236}">
                <a16:creationId xmlns:a16="http://schemas.microsoft.com/office/drawing/2014/main" id="{B8B77F44-A45B-412F-A9B7-8AB5C634C6C1}"/>
              </a:ext>
            </a:extLst>
          </p:cNvPr>
          <p:cNvSpPr>
            <a:spLocks noGrp="1"/>
          </p:cNvSpPr>
          <p:nvPr>
            <p:ph idx="1"/>
          </p:nvPr>
        </p:nvSpPr>
        <p:spPr>
          <a:xfrm>
            <a:off x="838200" y="1690689"/>
            <a:ext cx="10515600" cy="2554740"/>
          </a:xfrm>
        </p:spPr>
        <p:txBody>
          <a:bodyPr>
            <a:normAutofit/>
          </a:bodyPr>
          <a:lstStyle/>
          <a:p>
            <a:r>
              <a:rPr lang="zh-CN" altLang="en-US" dirty="0"/>
              <a:t>结束函数执行，返回</a:t>
            </a:r>
            <a:r>
              <a:rPr lang="en-US" altLang="zh-CN" dirty="0"/>
              <a:t>(return)</a:t>
            </a:r>
            <a:r>
              <a:rPr lang="zh-CN" altLang="en-US" dirty="0"/>
              <a:t>到调用者。</a:t>
            </a:r>
            <a:endParaRPr lang="en-US" altLang="zh-CN" dirty="0"/>
          </a:p>
          <a:p>
            <a:r>
              <a:rPr lang="en-US" altLang="zh-CN" dirty="0"/>
              <a:t>main()</a:t>
            </a:r>
            <a:r>
              <a:rPr lang="zh-CN" altLang="en-US" dirty="0"/>
              <a:t>函数的调用者是操作系统。</a:t>
            </a:r>
            <a:endParaRPr lang="en-US" altLang="zh-CN" dirty="0"/>
          </a:p>
          <a:p>
            <a:r>
              <a:rPr lang="en-US" altLang="zh-CN" dirty="0"/>
              <a:t>return</a:t>
            </a:r>
            <a:r>
              <a:rPr lang="zh-CN" altLang="en-US" dirty="0"/>
              <a:t>可以返回一个结果给调用者。</a:t>
            </a:r>
            <a:endParaRPr lang="en-US" altLang="zh-CN" dirty="0"/>
          </a:p>
        </p:txBody>
      </p:sp>
      <p:sp>
        <p:nvSpPr>
          <p:cNvPr id="4" name="文本框 3">
            <a:extLst>
              <a:ext uri="{FF2B5EF4-FFF2-40B4-BE49-F238E27FC236}">
                <a16:creationId xmlns:a16="http://schemas.microsoft.com/office/drawing/2014/main" id="{5C2DA6DF-97CD-4856-AD36-B51348971846}"/>
              </a:ext>
            </a:extLst>
          </p:cNvPr>
          <p:cNvSpPr txBox="1"/>
          <p:nvPr/>
        </p:nvSpPr>
        <p:spPr>
          <a:xfrm>
            <a:off x="3940627" y="4371318"/>
            <a:ext cx="2416630" cy="1938992"/>
          </a:xfrm>
          <a:prstGeom prst="rect">
            <a:avLst/>
          </a:prstGeom>
          <a:noFill/>
        </p:spPr>
        <p:txBody>
          <a:bodyPr wrap="square" rtlCol="0">
            <a:spAutoFit/>
          </a:bodyPr>
          <a:lstStyle/>
          <a:p>
            <a:r>
              <a:rPr lang="en-US" altLang="zh-CN" sz="3000" dirty="0"/>
              <a:t>int main()</a:t>
            </a:r>
          </a:p>
          <a:p>
            <a:r>
              <a:rPr lang="en-US" altLang="zh-CN" sz="3000" dirty="0"/>
              <a:t>{</a:t>
            </a:r>
          </a:p>
          <a:p>
            <a:r>
              <a:rPr lang="en-US" altLang="zh-CN" sz="3000" dirty="0"/>
              <a:t>    return 0;</a:t>
            </a:r>
          </a:p>
          <a:p>
            <a:r>
              <a:rPr lang="en-US" altLang="zh-CN" sz="3000" dirty="0"/>
              <a:t>}</a:t>
            </a:r>
            <a:endParaRPr lang="zh-CN" altLang="en-US" sz="3000" dirty="0"/>
          </a:p>
        </p:txBody>
      </p:sp>
      <p:sp>
        <p:nvSpPr>
          <p:cNvPr id="5" name="矩形 4">
            <a:extLst>
              <a:ext uri="{FF2B5EF4-FFF2-40B4-BE49-F238E27FC236}">
                <a16:creationId xmlns:a16="http://schemas.microsoft.com/office/drawing/2014/main" id="{6E167DF3-FFC8-44D2-9A8A-ED9E2421E35B}"/>
              </a:ext>
            </a:extLst>
          </p:cNvPr>
          <p:cNvSpPr/>
          <p:nvPr/>
        </p:nvSpPr>
        <p:spPr>
          <a:xfrm>
            <a:off x="4371391" y="5378137"/>
            <a:ext cx="1422919" cy="378851"/>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对话气泡: 矩形 5">
            <a:extLst>
              <a:ext uri="{FF2B5EF4-FFF2-40B4-BE49-F238E27FC236}">
                <a16:creationId xmlns:a16="http://schemas.microsoft.com/office/drawing/2014/main" id="{308A7C48-2619-4A3F-8937-B8966961CA81}"/>
              </a:ext>
            </a:extLst>
          </p:cNvPr>
          <p:cNvSpPr/>
          <p:nvPr/>
        </p:nvSpPr>
        <p:spPr>
          <a:xfrm>
            <a:off x="6521321" y="5174793"/>
            <a:ext cx="3163855" cy="589677"/>
          </a:xfrm>
          <a:prstGeom prst="wedgeRectCallout">
            <a:avLst>
              <a:gd name="adj1" fmla="val -68421"/>
              <a:gd name="adj2" fmla="val 217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t>返回</a:t>
            </a:r>
            <a:r>
              <a:rPr lang="en-US" altLang="zh-CN" sz="3000" dirty="0"/>
              <a:t>0</a:t>
            </a:r>
            <a:r>
              <a:rPr lang="zh-CN" altLang="en-US" sz="3000" dirty="0"/>
              <a:t>给操作系统</a:t>
            </a:r>
          </a:p>
        </p:txBody>
      </p:sp>
      <p:sp>
        <p:nvSpPr>
          <p:cNvPr id="7" name="文本框 6">
            <a:extLst>
              <a:ext uri="{FF2B5EF4-FFF2-40B4-BE49-F238E27FC236}">
                <a16:creationId xmlns:a16="http://schemas.microsoft.com/office/drawing/2014/main" id="{0D708E84-9364-4DA5-B0A4-102F464C6A55}"/>
              </a:ext>
            </a:extLst>
          </p:cNvPr>
          <p:cNvSpPr txBox="1"/>
          <p:nvPr/>
        </p:nvSpPr>
        <p:spPr>
          <a:xfrm>
            <a:off x="6357257" y="3981300"/>
            <a:ext cx="4820816" cy="954107"/>
          </a:xfrm>
          <a:prstGeom prst="rect">
            <a:avLst/>
          </a:prstGeom>
          <a:noFill/>
        </p:spPr>
        <p:txBody>
          <a:bodyPr wrap="square" rtlCol="0">
            <a:spAutoFit/>
          </a:bodyPr>
          <a:lstStyle/>
          <a:p>
            <a:r>
              <a:rPr lang="zh-CN" altLang="en-US" sz="2800" dirty="0"/>
              <a:t>返回</a:t>
            </a:r>
            <a:r>
              <a:rPr lang="en-US" altLang="zh-CN" sz="2800" dirty="0"/>
              <a:t>0</a:t>
            </a:r>
            <a:r>
              <a:rPr lang="zh-CN" altLang="en-US" sz="2800" dirty="0"/>
              <a:t>表示程序没有错误，返回某个非</a:t>
            </a:r>
            <a:r>
              <a:rPr lang="en-US" altLang="zh-CN" sz="2800" dirty="0"/>
              <a:t>0 </a:t>
            </a:r>
            <a:r>
              <a:rPr lang="zh-CN" altLang="en-US" sz="2800" dirty="0"/>
              <a:t>数表示某种错误码</a:t>
            </a:r>
          </a:p>
        </p:txBody>
      </p:sp>
    </p:spTree>
    <p:extLst>
      <p:ext uri="{BB962C8B-B14F-4D97-AF65-F5344CB8AC3E}">
        <p14:creationId xmlns:p14="http://schemas.microsoft.com/office/powerpoint/2010/main" val="133896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347E9-0129-4814-A74F-B44295A1079B}"/>
              </a:ext>
            </a:extLst>
          </p:cNvPr>
          <p:cNvSpPr>
            <a:spLocks noGrp="1"/>
          </p:cNvSpPr>
          <p:nvPr>
            <p:ph type="title"/>
          </p:nvPr>
        </p:nvSpPr>
        <p:spPr/>
        <p:txBody>
          <a:bodyPr/>
          <a:lstStyle/>
          <a:p>
            <a:r>
              <a:rPr lang="en-US" altLang="zh-CN" dirty="0"/>
              <a:t>return</a:t>
            </a:r>
            <a:r>
              <a:rPr lang="zh-CN" altLang="en-US" dirty="0"/>
              <a:t>关键字</a:t>
            </a:r>
          </a:p>
        </p:txBody>
      </p:sp>
      <p:sp>
        <p:nvSpPr>
          <p:cNvPr id="3" name="内容占位符 2">
            <a:extLst>
              <a:ext uri="{FF2B5EF4-FFF2-40B4-BE49-F238E27FC236}">
                <a16:creationId xmlns:a16="http://schemas.microsoft.com/office/drawing/2014/main" id="{B8B77F44-A45B-412F-A9B7-8AB5C634C6C1}"/>
              </a:ext>
            </a:extLst>
          </p:cNvPr>
          <p:cNvSpPr>
            <a:spLocks noGrp="1"/>
          </p:cNvSpPr>
          <p:nvPr>
            <p:ph idx="1"/>
          </p:nvPr>
        </p:nvSpPr>
        <p:spPr>
          <a:xfrm>
            <a:off x="838200" y="1690689"/>
            <a:ext cx="10515600" cy="2554740"/>
          </a:xfrm>
        </p:spPr>
        <p:txBody>
          <a:bodyPr>
            <a:normAutofit/>
          </a:bodyPr>
          <a:lstStyle/>
          <a:p>
            <a:r>
              <a:rPr lang="zh-CN" altLang="en-US" dirty="0"/>
              <a:t>结束函数执行，返回</a:t>
            </a:r>
            <a:r>
              <a:rPr lang="en-US" altLang="zh-CN" dirty="0"/>
              <a:t>(return)</a:t>
            </a:r>
            <a:r>
              <a:rPr lang="zh-CN" altLang="en-US" dirty="0"/>
              <a:t>到调用者。</a:t>
            </a:r>
            <a:endParaRPr lang="en-US" altLang="zh-CN" dirty="0"/>
          </a:p>
          <a:p>
            <a:r>
              <a:rPr lang="en-US" altLang="zh-CN" dirty="0"/>
              <a:t>main()</a:t>
            </a:r>
            <a:r>
              <a:rPr lang="zh-CN" altLang="en-US" dirty="0"/>
              <a:t>函数的调用者是操作系统。</a:t>
            </a:r>
            <a:endParaRPr lang="en-US" altLang="zh-CN" dirty="0"/>
          </a:p>
          <a:p>
            <a:r>
              <a:rPr lang="en-US" altLang="zh-CN" dirty="0"/>
              <a:t>return</a:t>
            </a:r>
            <a:r>
              <a:rPr lang="zh-CN" altLang="en-US" dirty="0"/>
              <a:t>可以返回一个结果给调用者。</a:t>
            </a:r>
            <a:endParaRPr lang="en-US" altLang="zh-CN" dirty="0"/>
          </a:p>
          <a:p>
            <a:r>
              <a:rPr lang="zh-CN" altLang="en-US" dirty="0"/>
              <a:t>函数名前的</a:t>
            </a:r>
            <a:r>
              <a:rPr lang="en-US" altLang="zh-CN" dirty="0">
                <a:solidFill>
                  <a:srgbClr val="0070C0"/>
                </a:solidFill>
              </a:rPr>
              <a:t>int</a:t>
            </a:r>
            <a:r>
              <a:rPr lang="zh-CN" altLang="en-US" dirty="0"/>
              <a:t>表示返回结果的数据类型是</a:t>
            </a:r>
            <a:r>
              <a:rPr lang="en-US" altLang="zh-CN" dirty="0">
                <a:solidFill>
                  <a:srgbClr val="0070C0"/>
                </a:solidFill>
              </a:rPr>
              <a:t>int</a:t>
            </a:r>
            <a:r>
              <a:rPr lang="zh-CN" altLang="en-US" dirty="0"/>
              <a:t>（整数类型）</a:t>
            </a:r>
            <a:endParaRPr lang="en-US" altLang="zh-CN" dirty="0"/>
          </a:p>
        </p:txBody>
      </p:sp>
      <p:sp>
        <p:nvSpPr>
          <p:cNvPr id="4" name="文本框 3">
            <a:extLst>
              <a:ext uri="{FF2B5EF4-FFF2-40B4-BE49-F238E27FC236}">
                <a16:creationId xmlns:a16="http://schemas.microsoft.com/office/drawing/2014/main" id="{5C2DA6DF-97CD-4856-AD36-B51348971846}"/>
              </a:ext>
            </a:extLst>
          </p:cNvPr>
          <p:cNvSpPr txBox="1"/>
          <p:nvPr/>
        </p:nvSpPr>
        <p:spPr>
          <a:xfrm>
            <a:off x="3940627" y="4371318"/>
            <a:ext cx="2416630" cy="1938992"/>
          </a:xfrm>
          <a:prstGeom prst="rect">
            <a:avLst/>
          </a:prstGeom>
          <a:noFill/>
        </p:spPr>
        <p:txBody>
          <a:bodyPr wrap="square" rtlCol="0">
            <a:spAutoFit/>
          </a:bodyPr>
          <a:lstStyle/>
          <a:p>
            <a:r>
              <a:rPr lang="en-US" altLang="zh-CN" sz="3000" dirty="0"/>
              <a:t>int main()</a:t>
            </a:r>
          </a:p>
          <a:p>
            <a:r>
              <a:rPr lang="en-US" altLang="zh-CN" sz="3000" dirty="0"/>
              <a:t>{</a:t>
            </a:r>
          </a:p>
          <a:p>
            <a:r>
              <a:rPr lang="en-US" altLang="zh-CN" sz="3000" dirty="0"/>
              <a:t>    return 0;</a:t>
            </a:r>
          </a:p>
          <a:p>
            <a:r>
              <a:rPr lang="en-US" altLang="zh-CN" sz="3000" dirty="0"/>
              <a:t>}</a:t>
            </a:r>
            <a:endParaRPr lang="zh-CN" altLang="en-US" sz="3000" dirty="0"/>
          </a:p>
        </p:txBody>
      </p:sp>
      <p:sp>
        <p:nvSpPr>
          <p:cNvPr id="5" name="矩形 4">
            <a:extLst>
              <a:ext uri="{FF2B5EF4-FFF2-40B4-BE49-F238E27FC236}">
                <a16:creationId xmlns:a16="http://schemas.microsoft.com/office/drawing/2014/main" id="{6E167DF3-FFC8-44D2-9A8A-ED9E2421E35B}"/>
              </a:ext>
            </a:extLst>
          </p:cNvPr>
          <p:cNvSpPr/>
          <p:nvPr/>
        </p:nvSpPr>
        <p:spPr>
          <a:xfrm>
            <a:off x="3940627" y="4478694"/>
            <a:ext cx="506186" cy="359054"/>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对话气泡: 矩形 5">
            <a:extLst>
              <a:ext uri="{FF2B5EF4-FFF2-40B4-BE49-F238E27FC236}">
                <a16:creationId xmlns:a16="http://schemas.microsoft.com/office/drawing/2014/main" id="{7BAB0BAF-A81C-4B90-AFD1-B82DC35684B5}"/>
              </a:ext>
            </a:extLst>
          </p:cNvPr>
          <p:cNvSpPr/>
          <p:nvPr/>
        </p:nvSpPr>
        <p:spPr>
          <a:xfrm>
            <a:off x="1716833" y="4361887"/>
            <a:ext cx="1840463" cy="475861"/>
          </a:xfrm>
          <a:prstGeom prst="wedgeRectCallout">
            <a:avLst>
              <a:gd name="adj1" fmla="val 70208"/>
              <a:gd name="adj2" fmla="val 209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t>返回类型</a:t>
            </a:r>
          </a:p>
        </p:txBody>
      </p:sp>
    </p:spTree>
    <p:extLst>
      <p:ext uri="{BB962C8B-B14F-4D97-AF65-F5344CB8AC3E}">
        <p14:creationId xmlns:p14="http://schemas.microsoft.com/office/powerpoint/2010/main" val="1365766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教材：</a:t>
            </a:r>
            <a:r>
              <a:rPr lang="en-US" altLang="zh-CN" dirty="0"/>
              <a:t> C++17</a:t>
            </a:r>
            <a:r>
              <a:rPr lang="zh-CN" altLang="en-US" dirty="0"/>
              <a:t>从入门到精通</a:t>
            </a:r>
            <a:r>
              <a:rPr lang="en-US" altLang="zh-CN" dirty="0"/>
              <a:t>.  </a:t>
            </a:r>
            <a:r>
              <a:rPr lang="zh-CN" altLang="en-US" dirty="0"/>
              <a:t>董洪伟，清华大学出版社</a:t>
            </a:r>
            <a:r>
              <a:rPr lang="en-US" altLang="zh-CN" dirty="0"/>
              <a:t>,2019.9</a:t>
            </a:r>
            <a:endParaRPr lang="zh-CN" altLang="en-US" dirty="0"/>
          </a:p>
        </p:txBody>
      </p:sp>
      <p:sp>
        <p:nvSpPr>
          <p:cNvPr id="4" name="AutoShape 2" descr="data:image/jpeg;base64,/9j/4AAQSkZJRgABAQAAAQABAAD/2wBDAAgGBgcGBQgHBwcJCQgKDBQNDAsLDBkSEw8UHRofHh0aHBwgJC4nICIsIxwcKDcpLDAxNDQ0Hyc5PTgyPC4zNDL/2wBDAQkJCQwLDBgNDRgyIRwhMjIyMjIyMjIyMjIyMjIyMjIyMjIyMjIyMjIyMjIyMjIyMjIyMjIyMjIyMjIyMjIyMjL/wAARCAJ/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iiigAooooAKKKRmVBlmAHqTQAtFU5dW0+H/AFl7ApHbzBVdvEOmLtxcbtx2gqjEZ/KgDUoqquoWr9JP/HTUouYSM+YMe9AEtFRLdW7/AHZ4j9HFSB1PRgfoaAFooooAKKKKACiiigAooooAKKKKACiiigAooooAKKKKACiiigAooooAKKKKACiiigAooooAKKKKACiiigAooooAKKKKACiiigAooooAKKKKACiiigAooooAKKKKACiiigAooooAKKKKACignAJrgdY8R301xLbxv5MasV+TqfxoA6+91mw08fv51Df3F5P5Vzt740Y/LZW+P9uX/AVyZYsSWJJPUmkoEak/iLVbgndduoPaPC/yrPlnmmOZZZJD/tsTUdFABWmn/Hvbf9dV/nWbitNR/o9v/wBdV/nQBvr0rU0j/Xv/ALv9ay16CtPSP9e/+7/WgY6MD7VLx/Gf51opGhXlFP1FZ0f/AB9S/wC+f51qR/dFADfIi/55qPoMUeSnbcPoxFSUUAR+UOzuP+BGjy27Sv8Ap/hUlFAEeyQdJfzWjEv99D/wE/41JRQBHmYdkP4kUbpf+ea/g3/1qkooAj8x+8TfgR/jR5vrG4/DNSUUAR+cvo//AHwaPOj7sB9eKkooAYJoj0kT/voU4Mp6EH8aCAeoppijPWNT+FAD6Kj8iL+4B9OKPJT/AGvwc/40ASUVH5Xo7j/gWf50eW//AD2f8h/hQBJRUe2QdJB+K0Ym/vIf+Akf1oAkoqPM391D/wACI/pRulHWMfg1AElFR+Y3eF/zH+NHm+sbj8M0ASUVH5y9w4+qH/Cjz4u7gfXigCSimCWM9JEP404EHoQaAFooooAKKKKACiiigAooooAKKKKACiiigAooooAKKKKACiiigAooooAKKKKACiiigBG+6fpXld//AMhC4/66GvVG+430ryy+/wCP+f8A3zQBWxRikkcRoWIz2AHc+lNuTDZQibVNWs7GI9ERhJIfp/8AqNAElFZFvr3h29lht4LbV7uSchFkkJRFY8cnIA/KtC1WSNHhlbe8MjR7s5zj3oAnrTT/AI97b/rqP51mVpp/x72//XUfzoA6BelaWk/69/8Ad/rWYvStPSP9fJ/u/wBaAFj/AOPqX/fP861I/uisuP8A4+pf98/zrUj+6KAHUUUUAFFcXF8StLk1MWjWt0kZumtVuPlKFgeT1yB3ziulj1vSpZIo49Ss3eU4jVZ1Jc+3PNAF+ioY7u2mZ1iuInZPvBXBK/X0qK31Oyur25s4LhJLi22+ci/wbhkZ/CgC3RVeG+tZ7ue1inR57fHmxqeUzyM/WrFABRSFlDBSQCegz1paACiiigAooooAKKKKACiiigAooooAKKKKACiiigAooooAQgHqAaaYYj1jT/vkU+igCPyY+yAfTijyV7Fx/wADNSUUAR+V6SOPxzR5b/8APVvxA/wqSigCPbL2kX8V/wDr0YmH8SH8CP61JRQBHmb+6h/4Ef8ACjfJ3i/JqkooAj8xv+eT/mP8aPNHdHH/AAHNSUUAR+cn+0Pqpo8+L/noo+pqSigBgljPR1P0NPyDSFVPVQfwpvkxf880/wC+RQA+io/Jj7Lj6HFHkr2Zx/wM0ASUVH5R7SOPxFGx+0rfiB/hQBJRUe2X/nov4r/9ej98O6H8CKAJKKjzKP4EP/Aj/hTkbeit6jNADqKKKAGv9xvpXlt9/wAf0/8AvmvUn/1bfQ15Ze/8f0/++aAKVzALmNYC2zzHC7vTPeqVh4K06zkX7FZHUJk+9czP5UIP15J/Crl1uES7Nu/eNu4ZGc+lIun+ItR06OO9nKLhxKxYRqMtxxjpik02XCUY6tXNeL/iWRpNMmjQxO+1SmeW9AccmsuMsZ7ssACbhycHjrSLaadZ6Zb2dxrMb/ZkIC20e8k5znAzz2ot9zLJK6lTK5fa3UZ9aErClLm6WJq01/497f8A66r/ADrMrTX/AI97f/roP50yTeXpWppH+vk/3f61lr0Faekf69/93+tADo/+PqX/AHz/ADrUj+6Ky4/+PqX/AHz/ADrUj+6KAHVFdEraTMu/IRiNgy3TsO5qWigDxYeEbJbaNDqOpwFY5nR20kq/zZDF2ByR1wD+FPm8NaS1w0Gn6pBbQzrFcxbtPYyqUGxVz2Bb5iMZNezUm0HsKAPDD4bRY5JIPEGmCR4YovKjZ4/MDSZIICggNtParFj4WnhvvtFprmm2b3MsqXPlXZIjt2CbfL3Y3EAkZ7ZFezNZ2zkF7eFiCCMoDgjpVaXRNKnBEum2jgrt+aFTxxx06cD8hQB5U/h3xPDJi2uZWtJ5pX8m3vQWC8LCSd6kjGTwevY1auLHx/YG5itL25vLeFIJ1m3gvMygBolGTjOSSf8AZ969Gk8N6PKAG0+HAKkYGMbc4xj0yagTwlosVv5ENoYovM80IkrgB8EbsZ64NAEOh6Rcy21pqGusZdVVnlUZwLcP/wAsxjqAMDnvXQ1BZWcOn2cVrbhhFGMKGYsQPqanoAKKKKACiiigAooooAKKKKACiiigAooooAKKKKACiiigAooooAKKKKACiiigAooooAKKKKACimTSCGCSUgkIpYgewrkk+ImmH79rdr9Ap/rWNSvTpNKbtc2pYerVTdON7HYUVy6ePtFb7xuE/wB6P/A1YTxroL/8vhX/AHom/wAKlYug9pr7ynhMQt4P7joKKx08VaG/TUoR/vEr/OrCa7pMn3NStD/22X/GtFWpvaS+8h0ai3i/uNCiq6X1pJ9y6hb/AHZAanDKwyCD9DVqSexm01uLRRRTEFFFFAB2pkP+oj/3R/Kn9qZD/qI/90fyoAfRRRQA2T/Vt9DXll5/x+zf75r1OT/Vt9DXld5/x+Tf75oArSxiWMoSV5BDKeQR0Iprw+eQbmWW5P8A02fI/Lp+lZ02skyeXawM7Zxkj+gqo9zqNwjEt5abS3Hy5A4NcNTMKUdI6nfTy6rLWWnqb37uJcfIg/AVC9/aR/euE/A5/lWK+n+WS88jsixhyVHXPoT1+tWYtJt2O3zTv3fKG4DLjOPrXO8wqPSMfxOhZfSWspt+iNGDULe5l8uJizYz93ArcX/j2t/+ug/nXF6NxqDD2Ndov/Htb/8AXQfzrswdaVanzSOPGUI0anJHaxvJ0Faekf69/wDd/rWWvQVqaP8A6+T/AHf611HIOj/4+pf98/zrUj+6Ky4/+PqX/fP861I/uigB1FFB6cUAZcuspFqkVi0EgkkjaTHBPGMYwe/P5VYudRS2gWVopSW2fL5Z43EDkgHB56VQudEmmvEkW5CqVYtIUy4bKkEHP+z+FWbyweazVSWlnDxlmDFN2GUk4zjoKAJF1SBrae4KyCOJiudpy5BxgDqTnjHrToNSt7iWOFS4ldPMCMh4HuelUP7PuYLG7KbkleXzI44pC+31wWxyckn69ajtbGS01ONoY54YmDvNgcSMMYz8zZPJ96ANFNXs3+67k9gI2JPAPQD0YfnU8t5BBai5mfy4jjllIPPQY65rkTY3sRUpayGWJCP3SlN25E6kdcfMfwArUvlKwRTQzSu8cQ8syEgjjGdpQ8n1PPJoA6DIxnPFNE0bSGMSKXABKg84Nc5Jbk6RLbxyvcP56YjIEwQbs8YVcDGeOnGKraYCviCQzBUjQIFb5hggNwQDhcg9D6e9AHXbh6j0pa4sK0lpcIqs0u4sJxdPjfwUOCuAcMuB+XSpdVmuP7VZYpmVZ1QLIp42kNj+IZ6H/vo9OKAOvorjnurpNIdRcuhhvFi8yNjkjywcYyQBz29KdoeoXd1qXFzcTxeRJw+FwQQAR6ntz60AdfRXPrqGoPdaeqNB+9tmcrI23cx243AA4P3sAH19K0DdXLm9SPyg0EgUMyscLsDHgck8+1AGhRWJDrdxLbG5WCMwQqDM24gkZPKjHoM4PrirEOpXEzRj7OiLOpaAmQncBj73HBwc96ANOisi31iS42AQwK7ytGFaY87SQcfLg8AmoZ/EiwSOn2KV9pcDa6/MF3ZPJ/2DQBu0U2NxJGrjowBp1ABRRRQAUUUUAFFFFABRRRQAUUUUAFFFFABRRRQBXvv+Qfc/9cm/ka8RhQSSxoSQGYA4r26+/wCQfc/9cm/ka8Qify5Y3IztYHHrXh5v8UL+f6HvZN8M7eX6m5LoVs1ykdvPMF+1/ZXMqDr6rjqOKz5bBP7RjtLeV33sF3SR7MHOOmTx71J/axbXI76TzDEk/miLdnaN2cCpP7Sto7+S7jNxM3lMsYucNhjx69ME15z9lLbTX8D0o+2jvrp+JANJkOrS6eZo1aMMfMbO0qBuzx7Uf2Ncm++zK8LfuvOEu/CbMZ3ZPari6tayXtvdyLslFq8Mqqny7tpVcfgR+VH26KbVYryG+Fq7QgFWjLIjDgpgD7pH1o5KX4/gL2lbqunbqZyaXczXUsEaxuYhl3Ei7AOx3E4pDY30NxJD5TrJEnmMFPRfXjqPpWpLNYXP9oWVtLFbxyyJLG7ZWNioIYewySRmpYtQjsXjWC4jkltLJ0Mmcq7Fs7RnqMHH50eyh3/r+tRutU7fh5f0jGF5qEMaSLdXKIxIVhIwBx17+9eg+ALu5vNOu2ubiWZlmABkcsQMD1ri9ZNmbGxayf8Adu0jmPvETtyv6cV13w3/AOQZe/8AXYf+giurAXjilG91b9DkzDllhHO1nf8AU7Wiiivoz5oO1Mh/1Ef+6P5U/tTIf9RH/uj+VAD6KKKAGyf6p/oa8rvP+Puf/fNeqS/6p/oa8ru+bub/AHz/ADoA5a1vVtVZG5DSEsMZ4py3cksQghtQwClQcHkH/wCvWtDptrCc+WGY925q0FCjCgAewryIZfUa96Vj2KmY00/cjcxEttUYqVxCFXaAMAY+lKNGuZDmW4GScnqea26K6Fl1Jb3fzOZ5jW+zZfIz7LS1s5vN80scYxiujX/j2t/+ug/nWZWmv/Htb/8AXQfzrrp0oUo8sFZHJVqzqy5pu7N1OgrT0f8A4+H/AN3+tZa9K1NH/wCPiT/d/rWhkPj/AOPqX/fP861I/uisuP8A4+pf98/zrUj+6KBjqKKKACiiigAooooAKzJtVMN9FbfZpCHfG/Y2NoUkkcc8gD8a06zrqzmmaScpHLIBthjMhQKMg53AE5JA7dqAGz63bQxQyojypLnBUAHg46HB64FEeq2xtHvFt5FgZQwkKgeaTwABnOeg5FZ19od3LbWEMflsIFPmYOAW2n1HTP8AP2oTQ5ba0EUcZZo1t1Uq+PusC+PToPyoAtpeaLc3QleO3EylMSSKoO8nAUHrkED8xV3y9Pe6RgkPnrgKQOeM8D6ZNZYs5ljtofLnVnnV5BgFRtk3bifXAA961Y0lWJYRGAyDAkIBH1xnNRJtPQpJPcZJpNnJGyFWAeQythzy2MZ/ICoLbRLS1Y+TLOowyECT1689ferCpfLFbgyxlh/rTt68fWmMrfN8jf8AHyp+6enHNS6j7DUF3IJNGt3Voo7yeOPK5QFWxjBAywJGOMelW2sIiZZEmmRpXEhdH6EDH06Dp0qgTLFPO2E+aUDDDOOn680t0S0CojFSFO4YwCNwG3ArP6xo3bYv2Oq1JxotuEKJJKI3/wBcoIxLyW+bjuSemOtOXTGhZWinJ8pSsCuBiMHr064HAqhK8q6PeOGbcvQA9fnNZOiTM2rkCeRm8+QAt3AQHGTmtqc+eKkZzjyux0cWmyRXNoqsgtLUFlHO93IIJPbuT9TWPc+GZJZXkFraN8khHqWbfx04xvHPtVO11a8kuXDXNzJbkOzeSRnjHILKO57H8Oal1bVNUg1Nlt5ZYo1SJCjKvyu2epY4I4OSPz4qyTrLWBLW1igjRUVFACoMAfSpq5S11bUpvDiX3nneJVDN5asWB2jovAAJJP0rQ0zUbi61LyTdQyxCIsyhVD5yAOjHjr2oA26KKKACiiigAooooAKKKKACiiigAooooAKKKKAGuiyRsjjKsCCPUVgv4K0J+lmV/wB2Rv8AGugorOdKFT40maQq1KfwSaOXfwDordBcL9JP8RVd/h3pZ+5c3S/ip/pXYUVi8Fh39hGyx2IX22cQ/wAN7Y/c1GYf70YNV3+GzfwamP8AgUP/ANeu/oqHl2Gf2fzNFmWKX2vyPOH+HF8PuX1u31Uiq7/DzVl+7Nat/wADI/pXp9FZvK8O+j+80WbYldV9x5Q/gPXF6RQt9JR/Wuv8FaRe6RZXUV7F5bvKGUBgcjHtXUUVdDL6VGanG9yK+Y1q9P2c7WCiiiu44A7UyH/UR/7o/lT+1Mh/1Ef+6P5UAPooooAZL/qn/wB015Xdf8fc3++f516pL/qn/wB015Xdf8fc3++f50ARUUUUAFFFFABWmP8Aj2t/+ug/nWZWmP8Aj2t/+ug/nQBuJ0rU0f8A4+JP93+tZS9K1dH/AOPiT/d/rQIfH/x9S/75/nWpH90Vlx/8fUv++f51qR/dFAx1FFFABRRRQAUUUUAFFFFABRRRQAUUUUAFFFFADSit1UHnPI70MiuMMoI9CKdRSsgIntoHXDRIRnOMVCNMslbcsCqd27jIyfWrdFO1gKK6PYpv2wAM6lC2TnaTnGfTNNn0azubz7TMru+VOC5xkdP5njpWhSEgdTQBTt9KtbaExKm9NxZQ/O3gDAP4UlnpcdndzXCyOxkGApAAUdeMD/OBV0EMMiloAKKKKACiiigAooooAKKKKACiiigAooooAKKKKACiiigAooooAKKKKACiiigAooooAKKKKADtTIf9RH/uj+VP7UyH/UR/7o/lQA+iiigBkv8AqX/3TXldz/x9S/75/nXqk3+pf/dNeV3P/H1L/vn+dAELusaM7sFVRkknAArgNY+KunWUzw6fbPdsvHmE7UJ9u5qP4o67Nb2tvo1oxEt180u3qV6Afiah8P8AwstBaRz6zJI8zgMYYztC+xPrQBmp8XtQEuX022MfoGYH867Dw74/0rX5Ftzm1um6RyHhj7Gorv4ZeHbiApDDLbydnSQnH4GvKvEfh698K6qIZGJXO6GZeNw/xoA+hq0x/wAe1v8A9dB/OuJ8Ea62veHYppTm4i/dyn1I712w/wCPa3/66CgDbTpWpo3/AB8Sf7v9ayk6CtXRv+PiT/c/rQIkj/4+pf8AfP8AOtSP7orLj/4+pf8AfP8AOtSP7ooGOooooAKKKKACiiigAooooAKKKKACiiigAooooAKKKZLKsUZdjgCgB24FiueR1FLWLbzXKSvO8hkDkny+gX6flVX7Td3F3LJPlY0AMSr0z9fWlcDoi2HC9zzSFQXLADdjANZaT4lBlmIYjAY8fhVnzTC5dU3qw5INFwLi4VQAMDpSqwZQw6GoWuA3EXz5B5HQVALiURBIYT5gPzb+g+h70XAvUVDBcpOzKoYFMbsjGD6VNTAKKKKACiiigAooooAKKKKACiiigAooooAKKKa8iRgF3CgnAyaAHUUUUAFFFFABRRRQAUUUUAFFFFAB2pkP+oj/AN0fyp/amQ/6iP8A3R/KgB9FFFADJv8AUv8A7pryu4/4+Zf98/zr1Sb/AFEn+6a8rn/4+pP98/zoA8oZBrXxj2SjfFa8gHp8o4/WvUq8r8OyeV8XdQST7zmUD+deqUAFee/FuOI6JZSN/rRMQv0xXez3EFrEZbiaOKMdWdgAK8X+IviiHXdRjtrN99rbZw46M3cj2oA6T4Q7v7P1Hrt8xfzxXrg/49rf/roK4D4dabFYeFIXSRJHuD5jlDnB9K74f8etv/10FAG0vQVraN/x8Sf7n9ayU6CtbRf+PiT/AHP60CJI/wDj6l/3z/OtSP7orLj/AOPqX/fP861I/uigY6iiigAooooAKKKKACiiigAooooAKKKKACiiigBGztO3rjjNc4tl9nvS0lw1y5JLE9j6Vd1LVdswsbRg1y/DN1EY9T71CirbqB1x69TUsZPETF944FI0bTOZMkYGB2pn2sg528+9Na9fHQfnQBFcRNhjnOB3qlcXX2aH5SchelXXuXb7qZzVO+sjKpXo/akxomtdZ+RQM9Mknmtmyu47u3EiEc8EVyculzQxhCXKsMfJ2qfRJXtYpY2bO1sgUJgdTHFi9aUcBkwQO5q1WKNbtYZ0RnY7vRScVsggjI6GqRItFFFMAooooAKKKKACiiigAooooAKKKgklBUqv0zQAPcjB8sZI7npVC53XAO/6AelTAADHSo3cZwvNRuMmtL4PujmOHT+I96hlvJZJdiHahz060gRduT1J7U6KLzJQOnFGoF62dnto2flivJqWkVQihVGABgUtWIKKKKACiiigAooooAO1Mh/1Ef8Auj+VP7UyH/UR/wC6P5UAPooooAjn/wBRJ/umvK7j/j4k/wB4/wA69Un/AOPeT/dNeVz/APHxJ/vH+dAHi3jYXXhv4gLqtsCPMKzIex7EV6/aTm6soLgoUMsauVPbIziob/SrDVFjW+tYpxG25N4zg1V1/XYPDunx3U8bOryrEFT3oA5v4h+GdX8QfZG04iSOMEPEX28+vPWuNg+FniGXHmfZYR/tS5/kK9rB3KCOhGaWgDE8K6B/wjeiJYmbzn3F3btk+ntXWj/j1t/+ugrNrSH/AB6wf9dBQBsr0rW0X/j4k/3P61kp0rW0X/j4k/3P60ASx/8AH1L/AL5/nWpH90Vlx/8AH1L/AL5/nWpH90UAOooooAKKKKACiiigAooooAKKKKACiigkAEk4A70AFc/rGtsC1nYHM3R5B0T/AOvUOq6+08v2HTjlmO1pR/T/ABqa10yO2ttmM55YnqTUtjKWn2H2eLzt++RslmPWrZ/En2qVYdieWvCZ6Zp6xAUgK+GPRRTSr45q7s4pjqAM0xDLUjewJzgDg067KvHGw61TilHmTFT3ApJpOwOOeppDNK8UpEPL/iH61k2tk6TFsgOD0Perkl1utUDMN4Izj0qT7zKVcMeuR1pgWbaxSX95Koz3wK0wMDArMlu7y3XZHZ7j2bdxV21lkmt1eWPy3PVc00ImooopgFFFFABRRRQAUUUUAFQvcovTketZ2u6vHp8HlA5nk4CjsPWsSw1GSW9VN6tbnq2eQaiU7Ow0jpHuCzkdQPypGbaM9WP6U4IpXI6VDJ1z0oAXbnljTDgHgU8EEdTiomOKBCjI68gmpEl8mdTjIPymljAKc96gnRtp29eooGaU1ysTquMkkA+1TVRtozcOLhyPXA9avVSEFFFFMAooooAKKKKADtTIf9RH/uj+VP7UyH/UR/7o/lQA+iiigCO4/wCPeT/dNeVz/wCvk/3jXqlx/wAe8n+6a8rn/wBfJ/vGgCCWaKCJpZpFjjUZZ3OAB7mvOfiN4i0e+0aC2tNQhuJkuVdliO7AAOTnpXbeINGTXtHm055nhWQg716jBzXmPi3wHp/hzRYLqG4nmle4WMl8AYOe1AHSyfFbQIUVY4b2UgAcRqo/U10nhzxFa+JdPa7tY5I1VtrLJ1Bqla+BfDUUSEaXG5IBy7E/1retLO2sYBBaQRwxDoiDAoAnrSH/AB6wf9dBWbWkP+PWD/roKANhela+i/8AHxJ/uf1rITpWvon/AB8yf7n9aAJY/wDj6l/3z/OtSP7orLj/AOPqX/fP861I/uigB1FFFABRRRQAUUUUAFFFFABRUVzcxWkLSzNtQVyt7rV1fErCWgt+ny/eak2FjevNXit2aKEedKBk4Pyp/vHtXN6lrVzexmFW2xfxFRgt/wDWqDZIY9mNkWc7B6+p9TUTxE/dXPapbKsafhuxDs07D2HsK6ZlG3GKzNHVraJY+COjcdK1WprYRUaPmm7cVO1QufmIB49aBDSTjFV5fmO0HrUsjBVJrLa5aSUhOMd6BiIu1GPcNg0OwfIxzUkMDpEN7DMhzmmXsMcDMytnAzwaQFaBkuLcFDllJBqzasVctnDBfzotNN8qU7AfnUOfqRTmgaOdh0AFAHSW0wnt0k9Rz9alqhpB/wBDx6Mav1aEFFFFABRRRQAUUUUAFZOs6x/ZqxokZeWVtiADJJq9PdLENqgvIfuoOpqpFpKSXEV3eEyTxtvQZ+VD/WpfkNHMWej61qGry3d7D5UcnAaUjKr6BRXQnRNI06HzFtIw2R8zEnJ9a2arX9jDqNo1tOXCMQco2CPoaXKkFylaXsU8R2NlAdoI6U6Y81egtYba1S2hQLEq7QvtWbP8rbe68GjYB6fcHNMfngk+1JG3UU8DJoAnhTcn0pkwwDU8HC4pLgBkIHXOKYCaaAI3A6ZH54q7TIo1iQKop9NCCiiimAUUUUAFFFFAB2pkP+oj/wB0fyp/amQ/6iP/AHR/KgB9FFFAEdx/x7yf7pryuf8A18n+8a9UuP8Aj3k/3TXlc/8Ar5P940AR1j+JNATxFYQ2kkxiVJ1lJAzkDt+tbFch8R7y4svDkMltM8Tm7jBZDg45NAHXKAqhR0AxS02IlokJ5JUH9KdQAVpD/j1g/wCugrNrSH/HrB/10FAGunStfRP+PiT/AHP61kJ0rX0T/j5k/wBz+tAiaP8A4+pf98/zrUj+6Ky4/wDj6l/3z/OtSP7ooGOooooAKKKKACiiigApskiRRtI5wqjJNOrE1e5MsvkKfkT73uaTYGXeSyandlmJES/dU/wj/Gp7fT2kIIXAHT2qxY2fmMGYYVefqa1lUDgDAqRsqxaZAq/MNzetQfY/KvApX92RlTjjPvWn3p/G2mBFHbqjb8/hT2p26ms2BQBE9UbidIzsHLHsKWe5dpBDECWY7c44FXbTT44Bucb5T1Y80CM6BWlLI5UMD0PaoJLfy3IxzV24Hk6wD0EgB/HoasvEpbkDPrQBUjjB8sMoIHB/Ksi52jcG6ZGfpmtxwIzg9DWJfRBmlAOc9KTGjoEVRNvA4KjFZk7NLcyBO5xV43EcEal3VRgDLHHNZNxKIpyysD1P1oYImtNSk06doJoWeF3+WRSOD6YrowQwBHQ81j6e1jfwRnI84csjcHP0rZGMYFUhMKKKKYBRRRQAUyRtqE0+muodSpyM+lAEVsgEYfHztyT3qekACgAdBxS0AFFFFABWTqI2zN74Na1Z2rp+4D+mRSew0UY2wTViNgGGfWs+GTc5/A1YD/MMiouM1YyARSXrKgiJIA8wE/QVUWQlkBJAPFTX0STy2sbqT8/ODjHBpiNCijpRViCiiigAooooAKKKKADtTIf9RH/uj+VP7UyH/UR/7o/lQA+iiigCOf8A495P9015XP8A6+T/AHjXqk//AB7yf7pryuf/AF8n+8aAMbxJqlxo+hXF7a2/2iZMbUwT1PU4ryDxH4l8S63pyLqFoIbMShlKwFRu5xyfxr3SuM+Jsby+GYFjUs32yPAA+tAHKLp3xIvUUm5u40IGMzBOPwrvvCGn6xp2ktFrV0Z5y+Vy24qPTNbsIIgjB4IUfyp9ABWkP+PWD/roKza0v+XWD/roKANdOgrX0T/j5k/3P61jp0rY0P8A4+ZP9z+tAiaP/j6l/wB8/wA61I/uisuP/j6l/wB8/wA61I/uigY6iiigAooooAKKKa6B8Zz+BoAr3l4trHngsemT+tYibZGGWBZjk89au6nbAsNgGOARmiy0whhI+AO3vUvUZchTZCAo7UvmkcGN8+ymrQAAwKWnYRRa4XOMN+VJsuZOYwFHqx61exzmlosBnE3UR/exgjsynioBJLNcrGVO0981sVSlt5f7Shmjx5QBDj3osBPDbRwqMDLAYyamoopgZurphIZh1R8fganRxLErjoRSanj7Gc/3hiqtpKI43Q/UVLAilfdK5zWRd3BVwEXOTyTV6Zz8+OuKxUl3kbxwTipZSN0xi7BR1+YAY45FLD4ZRWMrykyHpnnFT6YF81d3UgY/AVs1SRJkNJbWenyNcQh2gP3QOSe2Ks6YYZoDcwo8Yl5KP1Bp17p8V7t38EfqKqabBPpkptGYy25JZGJ5XPb6U+ozXooopiCiiigAooooAKKKKACiiigAqjqwzYt7EVeqpqX/AB4Sfh/Ok9gOZt5MMoPUjFWhNteqP3ZE9M0skmJgPWsyjct3Aw3pyKtbidQiB6bT/KqWnEPtHXmtKUf6XBgc8/yqkJlmiiirEFFFFABRRRQAUUUUAHamQ/6iP/dH8qf2pkP+oj/3R/KgB9FFFAEc/wDx7yf7pryqb/Xyf7xr1Wf/AI95P9015VN/r5P940AMpCqsMMAcHPIpaM0AFFFNLqHVCeW6Um0txpN7Dq0v+XWD/roKza0v+XSD/roKYjWTpWvof/HzJ/uf1rHTpWxof/HzJ/uf1oETx/8AH1L/AL5/nWpH90Vlx/8AH1L/AL5/nWpH90UDHUUUUAFFFFAAeRioZp/IQFiuO7E4p0k8UIJkkVcDOM81Rgs1upvtU5diSSiN0UdqQFlYhPtklXGDkKf5mrNA4opgFFFFABRRRQAUUUUAFFFFAFW/XNqfYg1lgc1s3CeZbuvfFYm7ikwIWKq7M3Ssc2yPI0ik/Ka1XI2cjPNVra3zcNt+6R0qWNFhS0sMGHKurjBFdSMhRk5OOTWBBb5i68gjFby5MY3feI5poQiTRylhHIrFThgpzg0/APasS1hnTU2fylQbiPk7r71t00AUUUUwCiiigAooooAKKKKACiiigAqnqRH2Xae5q5WRr5migimjUsiMfMAHQHvSewIxJRyvp1qrdkiaPHfirCS73x3U/oar6h+7KMOxzWZZuaS37xRWt5qvfBR/ACD9aydMH7xHHRsH86uC3WDXQ6uQJ1LlSeNwGOPwqkJmpRRRVkhRRRQAUUUUAFFFFAB2pkP+oj/3R/Kn9qZD/qI/90fyoAfRRRQBHcf8e8n+6a8qm/18n+8f516rcf8AHtJ/umvKpv8AXSf7x/nQAyqC/av3piZFQO3Uc1fpiRhFZc/eJP51z16TqNWbVr7aG1KooJ3V9ipCl1PEsn2raD2C05I3hu03ytJuBAz2pILhLZPJmyhU8HHBFPR/tNyrqD5aDgkdTXDBU2oWbc7rS7frodk3UTldJR16L5alqtL/AJdIP+ugrNrS/wCXSD/roK9Y801U6VsaH/x8yf7n9axk6CtnQ/8Aj5k/3P60CJ4/+PqX/fP861I/uisuP/j6l/3z/OtSP7ooGOooooAx7/xFBY3k1stneXLW8ay3DW6BhCpzgnJBPQ8KCeKsw63ptwbkR3sP+jOqTbm27CVDAHPsRWJr+gX2oahLPBbWcrNEEguDO9vNbHn+JFJcZwcEjv61Tn8MaoLqZ1W0mWW6jneX5RI+IBGfvIwB3An6MelAHQBId5MjoZ2PBLD5vTHtVyzu7e5iLwSBkWRosnj51Yqw59wa4SDwXqCafL9pgtnu1soLeB9+4qySOxIJAxwUweKW/wDCOqTTSO0JmR/tAiRGj/cs8zuJMv8AdyrLyuWG3oaVgPRMj1rNl8QaVBdvay3qJLHIsbhgQFYgEAtjAJyO/cVg6PZzt4suofOMtjYM0ysHz+/lUBlPuuHP/bQVmavomrz6jriQWuosLu5jlt9skX2V9qRgeYCd2NynOOwpgegTTRW8DzTSLHFGpZ3Y4CgdSTSNPCpiDSoDKcR5b75xnA9eAT+FZOtrc6l4W1i3jtJlnaCaGNGxmQ7SAVwTwe2cGsLW9SvrjRYWtLTUbQ2qSNM0kRjwBby4Oe+G2/jigDt6K82e4vIfsLCXWo9OuJbdJt5kMryFJTJt/ixgJnbxx8tSNF4iljuXF1q0SwW4e0wOWzcOF3gj5m8vbkHseRmgD0WivPdUvNbshcWcM+okRTTfZ5mz84EcZVSRGxc7mbA4BwcnjFT6dqOt3M6X8t1c+W19bwi2MKiMxvChc/d3feY854xj1oA7uiiigArnZfkllT+6xFdFWDeJjUZhjggH9KTApv8AMVX1q7YQqk/rmq9pGZXUkHirUjNbTqf4Scg1Iy4sQViQOpq8pyoPtVQOHXcoIz61bUYUVSELRRRTAKKKKACiiigAooooAKKKKACiiigApCAykEZB4IpaKAOMnh+zapJEOhHH4Go9SXdbZ9Kv64mzV42/vr/n+VV7hd1u6HrismUi54dlE2nqCwLxtjHfH+TWy0fmamjn/llGcfU1ynho7NSaM91NddE267nH90KM/nVREyxRRRViCiiigAooooAKKKKADtTIf9RH/uj+VP7UyH/UR/7o/lQA+iiigCK4/wCPaX/dNeVzf66T/eP869Uuf+PaX/dNeVy/65/940AMpqOr5284OD9adVFLbzmlYzSKN5+VTgVhVqTg4qCvc2pwjJNydrFp3TzViYZLDIyKk6VnR2yRXgWQuc8o2a0ajDVJ1OZzVmmVXhGHKou+gVpf8ukH/XQVm1pf8ukH/XQV1HOaidBWxoX/AB8yf7n9axk6CtnQv+PmT/c/rQIsR/8AH1L/AL5/nWpH90Vlx/8AH1L/AL5/nWpH90UDHUUUUAFFFFACEZx6UtU9Q1W00sQG6d1M8nlRKkbOzNgtgBQT0Un8KdZajaajbme1l3oHMbZUqVYdQQcEH2NAElxIIYJGUqHCMwB7kCua0nxiLrTbKe4tJSGjtxdXEYAjillVSFwTuI+deQDjcPfGrren6ffC2N7NJA4k8uGSKUxtlxgrkeoqP/hFtMEkZjSWOFPLJt0kIjcxgBCw7kbV/IZzigDNPjyxktWkit5fMd/Lt1Z4/wB4+GOD8/yEBSSGwcUsPjfSbiOKGXfNvVEuXCLsiZ2KbWBbP3gRxuwOpxzUz+CNNknW5ae7a5jx5M7urPEBngZU7uGI+bceaZL4U0iwP22W8mgjTYZ5JHQCQqcgsxXK8nHylRjjpQBpyXiN4jg0treNkW1a6RyOUYME49OGNMuPEllb3kto4lSVQ4RpImWN2VS5AbHPAJ49DVeeztta1RNR0vXmiuIYTA32VopAVLBuQwbHIrMvvB8P2qWeC+M2o/vZ0jkWMPIXjaM7mxu2/Nx2FAGtF4q02XYnmnzGUDcI38rzCm/Zv24zjnHX8eKktfE+mXE1vb+f+/mVD8qOYwzqGC79oAJByAcHpxzWbZ+FFNtFAdSJt0ZZJbeMAgThApO7rjIzt9fypLPwNb2V7DNHcI0aPFK4eAM7PGioCGJwoOxTjBOehFAHVsQqlicADJrPt9d0y7ufs8F5G82WGzkHIOD+tXpVZ4nVG2sVIB9DXFaR4T1Ox8Vf2lPOjxs77ymANvOCB1yTjOc9+aAO4rJvlxqAP95R/WtaszUR/pMX+6aTApWTFWcdg1aUsayxgPWZYgtLL6ZzVueTBQA85pDLGCjJETkY4I9KktXmaVxIcqeRx0oj5njyP4KsgAdABTQhaKKKYBRRRQAUUUUAFFFFABRRRQAUUUUAFFFFAHNeIxi+tj/s/wCNVBylT66+/UipP+rwP0z/AFqAD90DWT3KRX0r91rkZ9Q38q6jS5fOFy//AE1x/wCOisCyjxq9s3uc/ka3tGjK20rnpJMzD6dP6U4hI0aKKK0JCiiigAooooAKKKKADtTIf9RH/uj+VP7UyH/UR/7o/lQA+iiigCK5/wCPWX/dNeVy/wCuf/eNeqXX/HrL/umvK5f9c/8AvGgBlNRAmcdySadUcUnmbuMbWK1DceZX3KV+V22I5onlnj6CNec981YqF5itzHEAMMCTU1RSUOabjvfX7i6jlyxT2toFaX/LpB/10FZtaX/LpB/10FbGRpp0FbOhf8fMn+5/WsZOgrY0MgXMmSB8nf60AWY/+PqX/fP861I/uisqNl+1S/MPvnv71qRkbRzQA+iiigAoooJxQBzfi/TLvURpL2tvPOLW8MsqW9wIZNvlOvysSO7Dv0rm5vDWsmzaH+z2eCWaeWNZZUmmjLqm0uzNtJyHO75iowBXpFFAHm7+G9TnjN3fafc3E4nsmKfaBuMaRIJcfNj7wOeeabqmk682nvFaWd0ihLh7JRIXeFicop/eAKRjIJ3Yzj6+lUUAcBcafqrtf3UkF83n38YX97IQkHkoSRGjAkeYCCBjnk8Cpru21a6+F8trcQ3TagrbSpjLSYWfIIGTu+UA9Tn1NdzRQBzeh30kaSee+qXTPKiAz6YYCu7jPCjI9T2rK8Sw31n4wTXrOxuLlrOyRdsUZPmhncMgwOSMo2P9mu5ooA8x0uz1DQ47m1uJtQtrZrmeSSe1gLNLOY4iD90/KSZD0wSMe1alpqWum/theS3Sag00C/YlgHktCUXzHJx1BL87uCoGPXuqKACiiigArO1MDzIj7GtGszVTh4/900mBm27tGkpX7zcA+lSx7nnRGO4r1NMjXEZ9zUlr/rJHI6VIzSSQC6jUnkg1bjkSUEowYA4yKxfvzqS2Md614I1jiAXnPJNUhEmRnGRn0partahrtZ84I/P6VYpgFFFFABRRRQAUUUUAFFFFABRRRQAUUUUAch4hikt9X808xzqCPYjgj+VLEMwA+9aXiiEPpqSd45ARWfbc26+9ZtWZSLFsgW5hkPQZ/lWxpY/4l8fuWP8A48ax5ZBDYGQ/eQ8D1rds4/JsoY+4QZ+tOISJ6KKKskKKKKACiiigAooooAO1Mh/1Ef8Auj+VP7UyH/UR/wC6P5UAPooooAhuv+PWX/dNeWS/61/9416ndf8AHpL/ALpryyX/AFr/AO8aAGVRR7kNKIYkZd55Y1eqKFdof5gcuTx2rnrU3OUbNrfY3pTUYyur7blYxXkk0cjiJdvoafcQ3ElwjRyYQdeelWTIokCE/MwyBTqzWFpyTjzN6669UW8RNNS5UtOwVpf8ukH/AF0FZtaX/LpB/wBdBXYcppJ0FPb7h+lMToKe33DQIxov9c/+8f51ooTtrOi/1z/7x/nWgn3aAH7mH8R/Ol82QdHb86ZRQBJ58w6Syf8AfRpftM//AD3l/wC+zUVFAEwvLodLmb/vs0v267H/AC8zf99moKSgCyNRvB/y9S/99Gl/tO9H/L1L+dVaw/EHi7RvDMW7UbsLKRlYE+aRvw7fU4oA6garfD/l5f8ASl/te/H/AC8t+Q/wrwXWPjVqMzMmkWENtH2kn/eP+XQfrXLXHxH8W3DEnWZk9olVB+goGfUn9s6gP+Xg/wDfI/wpf7b1D/nv/wCOD/CvliL4i+LYWDDW7hvZwrD9RW/pnxm161dRfwWt7H3O3y3/ADHH6UAfRI12/wD+eo/74FO/t6//AL6f98CvO/D3xM8Pa8m1rj7DcgEmK5IUcdcN0P8AP2rFvvjTottetDbWF1dQqcGYMEB9wDyfxxQI9fHiC+9Yz/wGnf8ACQ3vpD/3yf8AGuU8P+IdP8S6Yt/p0paMnaysMMjehFatAGuPEV5/ch/75P8AjWfqfiC6byyYoeh7H/GoKoal/wAs/wAaGMu/2/P5RHkxfr/jSxeIpkiK+RHknJ5NY7fd4okHzgD2FSBur4gkwM268kfxVrx+JGVABajH+/8A/WrklXLoOwOavxn5celNAdF/wkx72v8A5E/+tSjxMO9qf++//rVzFzceQo2pvc9Fzinwy+bEGK7T3FMR03/CSp3tm/77/wDrUv8AwksXe3f/AL6Fc5RQB0n/AAklv3gl/SnDxJbd4Zv0/wAa5migDpx4jtP+ec35D/GlHiKz/uTf98j/ABrl6KAOqHiGy/6aj/gNKNfsf70n/fFcpRQB1o16wP8Ay0Yf8ANL/bmn/wDPY/8AfB/wrkaKAOvGt6ef+W//AI43+FO/tnTz/wAvI/75P+FcdRQBteJdXsv7HYpcKTvXsfWsC11i3iChp0259ai1K3F1p08XcrkfUcj+Vc/HsltUbtUSWpSZ3Nxf2txFbxtNCC0mCd3GM1041CyxxdQ/99ivKJnzbW3PIOP1roacQZ2/260P/LzD/wB9inC8tj0uIv8AvsVw1FUI7r7TAek8f/fYpwmiPSVD/wACFcHRQI73zEP8a/nS7ge4rgaKBnf5orgdx9TS+Y46O350Ad72pkP+oj/3R/KuG86UdJH/AO+jXWaGS2i2pYknZ1P1oA0KKKKAIbv/AI9Jf9015XJ/rX/3jXql3/x6S/7pryuT/Wv9TQA2qYtZWeQi4ZFLE4XmrlUhaeY8jGdwCx4Q8VyYqHNy+7f52OnDy5ebW3yuRyW7Q3ELvO7gnHPUVo1nvAttcRPvZwTjDHNaFZ4KPLKatbXa9+ncvFS5lB3vp2t1CtI/8ekH/XQVm1pH/j0g/wCugrvOM0U6CpG+4fpUcfQU9vuGgRjxf65/94/zq+n3az4v9c/+8f51oJ92gB1FFFABSUUUAFFFYfi7xDH4Y8OXOotgygbIUP8AFIen+P4UAc18Q/iGvhyM6bprK+qOvzN1EAPc+regrwe6u7i9uZLm6meaeQ5eR2ySfrRd3c17dy3VzI0k0rF3djySaZBBNdXEcEEbSSyMFRFGSxPYUDI6kjglmbbFE8h9EUmvbPCPwjsrOCO78QKLq6Iz9mB/dx+xx94/p9a9ItbK1sohFaW0MEY6LEgUfpQB8myWd1Eu6W2mRfVkIFQV9fMiOpV1VgeoIzXL678PPDmuxsZLFLa4PSe2GxgfcDg/iKAPmmium8Y+Cr/wheqk5860lJ8m4UYDexHY+1czQB618Dp3F5rFvk+WY43x7gkf1r2avFPgf/yFtW/64J/6FXtdAgqhqX/LL6mr9UNR/wCWX40MCsg3yKtDcyj60WpzMT6Cg8yD60hliFhvbPYCorm4udmLdgi9zjJNSJbfvfMcnkDK1alt43j2bQF7igCgBICGLszEcs1aMCbIQD161ktaizmVoExlhwO9bdCBhRRRTEFFFFABRRRQAUUUUAFFFFABViygW4nIckRopd8egqvV6w/4974jr5P9RmgDPlBaJ1TgkEDNUtI8Lk2jR312kEs77bVQc7+OT9Kv1oW0V0bJZ4pbjarlBHBbpIemc/NSaGjOXwvCLeJJNQjEjuFgOCA7Z5BB5qxdW627BVnSU8g7c8Vs3CSiytmCXO/cdxFmjN1HUdvwqhqu03qMYnjUqM7k2k+pxQgYh0mQY3XFsrEA7WkwRVeC0M0ky7wPKRmJHIOKvzSabeXrA+cDIQBJxgdhx6UaZA8GoXUJCMyRMPm+6enX2piITpLNIFjlUARLIzSHAGainsUghZ/tkDsP4EbOa2k815JkuoYB+5UAKSFIJ4yaz7mG3+xXLfZBBJFIEBDk5Pfr7UAZSgFgCcDPJ9KkuYGtrh4mOSp6+o9aiq7qXL27nq0CE0AUqKKKACuu0L/kCWv+5/U1yNddoX/IEtf9z+poA0aKKKBkF5/x5zf7hryyT/WN9TXqd5/x5zf7hryyT/WN9TQA2qL2kO53ncruYkfNgVeqi0azK8zjcd+1c9hmuPGJNK8bvXfY6sM2m7OyJobS3jIdBuPYk5qxVN0FpMjR8RucMvarlXhuVJwUeVrexNe7ak5XT7hWkf8Aj0g/66Cs2tI/8ekP++K6TnNFOgp7fcP0qNOgqRvuH6UAY0P+uf8A3j/OtBPu1nw/65/94/zrQQ/LQIdSUUUAFFFFABXiHxo1lrjW7TSEb93ax+Y4H99v8AB+de3V8x+Pbo3fjrWJCfu3DRj6L8o/lQM5yvaPg/4Tjisz4ju48zSkpahh91RwW+pPH0+teMKpd1RerHAr6x0iyTTdGsrKMYSCBEH4CgC7RRRQIKKKKAOU+JGl/wBq+BtQRU3ywKJ4/UFTk/8Ajua+aq+v2UMpVgCCMEHvXn1/8HfDt5etcRS3lqrnJhiZdo+mQSKAOc+B1vIbvWLnB8sRxx59ySf6V7LWboehaf4d01LDTofLhU5JJyzt6k9zWlQAVQ1Lhofxq/WfqhwsX1NDArWZ++3tipolBYueiivOfiF4pvtAsbO306Typ7oszS4yVUY6Z9c/pVX4Z+NdT1TVZdJ1Of7QHjMkUjAbgRjIyOox/KkM9bXJOT1NWKhj6ipqYiMwoXDEcjpUlFFABRRWH4v8Qf8ACM+GbrU1jWSVMLGjdCzHAz7d/wAKANyivF/CPxX1m98SWtjq32eW2u5RECkYQxsxwMY6jOOte0UAFFFFABRRRQAUUUUAFWbK4WCZvMBMboUfHoarUUAB61OJ7e2thN5by3KNlFY4Rfc461BUF1JsiI7mgB17rMVxp9sLmW5dleQzeU+xuTxg9KvzX8dyLSSFH2RRqB5p3Fu/NcpKoMOPWtu0ObSE/wCwKlDZsefp32gXPlzBs7vKAG3P19KbHfLtvpJM+dOuFAHHJ5rPoqhG417ZyWccBmZGaNFdgudoHP8AOotQvra9tdqvIrRHIDD/AFnbJ96yKKAFUZYDIGT1ParOoTJNdHyzmNFCKfUAVVooAKKKKACuu0L/AJAlr/uf1NcjXXaF/wAgS1/3P6mgDRooooGQXn/HlN/uGvLJP9Y31Nep3n/HnN/uGvLJP9Y31NADap8pbSrtJKP0A685q5UaSq+7ou1iOTWFaKk0r23NqUnFN2vsQAS3MyO6GOJOQD1Jq3UTXCLMkeQd3cGpaVCMVzWd3fUK0pO11ZdArSP/AB6Qf9dBWbWkf+PSD/roK6DE0I+gqRvuH6VGnQU9vun6UCMeL/XP/vH+dX0+7WfF/rX/AN4/zrQT7tADqKKSgBaSiigAr5Y8Wf8AI36x/wBfkv8A6Ea+p6+WPFoI8YawD1+2S/8AoRoGZln/AMfsH/XRf519cr90fSvka0IF5AT0Ei/zr65U5RSOhFAC0UUUCCiiigAooooAKKKKACs3VvuRf71aDOinDMoPoTWdqzKYo8MvB9aGB438XRi70n/rlJ/MVm/CcZ8cw/8AXCT+Vafxfx9t0kDtE/8AMVm/Cb/keof+uEv8qXQZ9BR/eFTVFGpyOKmwfQ0xCUUUUAFcF8YP+RDf/r5j/rXfYPoa4H4wD/ig3/6+Y/60AeI+GP8AkbNG/wCv6H/0MV9V18qeGP8AkbNG/wCv6H/0MV9V0DCiiigQUUUUAFFFFABRUbSqrqvcnFSUAQTzPE6hUJBHXHFVLmRnYkDOBV24jeSMKhAO4HnuKrW6535HVsGkxoouv3V9q1rT/j0i/wB2s5huuMegrRtRi3QUluD2JqKKKoQUUUUAFFFFABRRRQAV12hf8gS1/wBz+prka67Qv+QJa/7n9TQBo0UUUDILz/jzm/3TXlkn+sb6mvU7z/jzl/3TXlkn+tf6mgBtUo7SGZpHkUk7yOtXaQKFzgYycmsatGNRrmV0jWnVlTT5XZszxbRW92oZMox+Q56H0rRqCaFpZoyWAjXnHcmp6yw1FUnOMVZX0NK9X2ii27u2oVon/jzh/wB8VnVon/jzh/3xXWcxop0FPb7p+lRx9BUjfdP0oEY0X+tf/eP860E+7WfF/rX/AN4/zq+n3aAHUUUUAFFFFABXzd8TdObT/HmofLhLgidT67hz+ua+ka8z+MPhttR0eHWbdN01l8soHUxHv+B/maAPC6+ovBmtJr3hOwvVYGTyxHKPR14P+P418u12PgDxvJ4S1JknDSabcEedGOqn++Pf+dAz6PoqvY39pqdnHd2Vwk9vIMq6HINWKBBRRRQAUVFc3MNnbSXFzKkUMa7ndzgKK8P8W/FrU72/aHQJjaWUZwsoUb5ffnoPagD3WqupSzw6Xdy2q7rhIXaNcZywU4/WvKvh38S9Q1DWItG1uQT/AGj5YLjaAwb0bHBB/nXr9AHyPeXt1fXT3F3PLNM5yzyMSSag3N6n86+nr3wL4Y1G5e4udGtmmc5ZlymT6naRWVqPw88JxRxmPRo1JbBxI/p/vUDPnYknqSaFZkOVYg+oNdx8SdC03RLrT1061W3WVHLgMxyQR6k1Q+Hmj2Wu+LI7LUIRNAYXYqWI5A46EGgDmhczjpNIP+BmpYNTv7WZZoL24ikU5DJIQRX0HH8MfCBwDpAJx/z3k/8Aiqnh+GnhCCZZV0dCynIDyuw/ItigDS8Iahdap4S0y9vR/pM0ILnGN3bP4jn8a8V+JfiHWJfGN9Ytdzw2tswSKFHKrjAOeOpOc5r6DRFjRURQqqMBQMAD0rD1vwdoPiKVZtT09JZlGBKrFGx6EgjNAj5oGraiOmoXQ/7bN/jTJtRvrmLyp7y4ljznbJKzD8ia+gz8KfCB/wCYdJ/4ESf41yXxF8B+H/D3hRr/AE20eK4EyJuMzMMHOeCaBnkSO8UiyRsyOpDKynBBHcGr48Qa0Omr3/8A4Ev/AI03Q7WK+1/TrScEwz3UUbgHGVZgD+hr3k/CTwl/z6XH/gQ1AHhaeJtejYMutagCOR/pL/41778Ntdvtf8Ix3OoMXnjlaHzSMGQDGCffnH4VVX4SeElYH7JcHHY3DYNdhYWFrpdlFZ2UCQW8QwkaDgUCLNFIWUMFJGT0GaWgAopCQMZIGeOaWgCFoS1yshI2jt71NRkZxnn0ooAOgzVW2GQT65P51PMdsTfTFMgXatIaKSJ/pbD0q/AMQj8arBdt23vVqP8A1YoQD6KKKYgoooAwMDpQAUUUUAFFFFABXXaF/wAgS1/3P6muRrrtC/5Alr/uf1NAGjRRRQMhu/8Aj0l/3TXlcpAkfJxya9Uu/wDj0l/3TXkGr/6l/wDfrKvV9lTlUtexpRp+0qKHcsbl/vD86N6/3h+dcdearbWMixyMxckDCoxwD34FEmqQIsTKJZBIMrsjJ4715KzStJJqlv5novL6SbTqbHYb0/vL+dHmJ/fX86446tb/AGE3gLeVnGXG3+dQW+trdAfZ4PMO1S37xVAz9apZjiGm1S28xPA0U7e0/A7jzI/76/nWmf8Ajzg/3xXEjnFdon/IPtv95a3wGOeKck42sY4zBrDpNO9zSj6CpG+6fpUadBT2+6fpXpHAY0X+uf8A3j/OtBPu1nw/61/94/zrQT7tADqKKKACiiigApskaTRPFKgeN1KsrDIIPUGnUUAfOnxB8DzeFtSa4tkZ9KnbMT9fLP8Acb+nrXFV9c3lnbahaSWt3Ck0Eo2vG4yCK8b8U/B26t5JLrw8/wBohPP2WRsOvsp6N+OD9aBnn+ieJdX8OzmXTL2SDP3kzlG+qng16Dp/xuv40VdQ0mCc93hkMZ/I5rzG9sLzTrgwXtrNbyjqkqFT+tV6APax8cNPxzo1zn2lX/Cqd58cWKkWWiAN2aafP6Af1ryCigDovEXjbXPE/wAl/dYtwci3hG2Mfh3/ABzXO0+KKSeRY4o2kkY4CoMk/hXf+F/hNq+ryJPqqtp1nwSHH71x6Be31P5UAV/hZ4eudW8WW9+FZbSwYSySY4LfwqPfP6V9DVR0nSLHQ9OisNPgWGCMcAdSe5J7mr1AgrP1Y4hj/wB7+laFZ2rcxRD1agDx34wpsuNF94ZD/wCPCsv4Sf8AI9w/9e8v8q6b4z6ZcPbaVfxxs0EIeKRgMhCcEZ/I1jfBzTbibxTLqAjb7PbwMpkxxubAA+uMn8KBnu0Y+Y1JTI+h+tPoEFFFFABXBfGD/kQ3/wCvmP8ArXe1xvxS0+fUPAl2tvG0jwukxVRklQef0OfwoA8G8Mf8jZo3/X9D/wChivquvl/wRp8+o+M9KihjZvLuUlcgfdVWDEn8q+oKBhWJ4r1K80rQzcWDRrcNPFErSLuUb3C5I/Gtus3XdFh1/S2sLiWSONpEctGcN8rBsZ7dKBHGXlr4nHj7TEfVNPa6NlOY5BaMEC5XIK7uT05zW/ot5rGpRa3YXl7BHeWkwgjubeDAGUDbtrE561jXPga2/wCExsDGNSNj9ll82b7ZISr5XaN2cjPPFdHpWhweGLfUZLQ3V0J38/y2fe+QoG0Fjz07mgDk/wCy9b1bVbyw1PxY8UulTpdQk2UQDJtysnbgHcCORxW34KfXNQt/7U1HWWurOVnW3ha0SMsgbCyEjkZAPHvWRrGg6941mF01tHokccTRoJXLTXCnnZIFOFQ+nJro9C1LVMnTr/QHsnt4vkkgdWgcDgBT1H0NAzhDca0LO/1KK3kWC1g1CJbwXK7wTISCF+8Mbdta+hS2K6lpUlxD4laeaTZDPeXXmRGTaSRgOewPasO58JapHbacLbSpftmoQXK3zKeI/MkUjcScZClq29D07U7fxXBdvpF5FopllNpCzJut5HADO654U4bA7Z96APQJjnCe9SIPlqtnzJnx0Bx/SrAUqgAJ/GkBA2ftnttqyv3RUTriQHOTg1KPuigBaKKKYgooooAKKKKACiiigArrtC/5Alr/ALn9TXI112hf8gS1/wBz+poA0aKKKBkN3/x6S/7pryDV/wDUv/v16/df8ekv+6a8nvoBcF4y235s5rnxUJVKMoR3aNsPNQqxlLZM4i/sbuS5E1vc+WGZMqIw3TvzTLu3uBZxWsSPNOMkyj5Bjvz6nNdX/ZK/89T+VJ/ZI/56n8q8GOFxiSXItPQ9iWIwrbfNv6nLXKy3enwxW8M9uUkAIZRlQB+RrHNheXAEs1gzTS4WXci8KO4PY+wr0H+yR/z1/Sl/skf89T+VbU6WMppqNNfeZzqYabTc/wADKQAKoHQADmu1T/kH23+8tc+NJX/nqfyroQNtjAPRwK6MrwtWhKTqK1zDMMRTqxioO9jQj6CpG+6fpUcfQVI33T9K9g8sxof9a/8AvH+daCfdrPh/1r/7x/nWgn3aAHUUUUAFFFFABRRRQAUUUUAV7uxtL+Lyry1huI/7sqBh+tc1d/DPwjdsWbSViY94ZGT9AcfpXW0UAcEfg/4UP/LO8/8AAj/61Wrb4V+EbZgx055iP+es7n9AQK7OigChp+i6XpK7dP0+2th6xRgE/j1q/RRQAUUUUAFZ+qDIg/3z/KtCqeoIHjQHOMkcfShgL5kEkRjdo2BGGViCPyoja2gTZGYY0/upgD9KqTWMSWbyFT5gGc5pun2cM0G+RMnJHWvLlisSq/sVFXavu9vuPQjh8O6PtXJ2Wmy3+8vpdwZ2+ahz6NVms99PtmXATb7g1Dp8skF2bR2yv8Oe1X9arUqkYV4q0tE0+vncn6vSqQlKjJ3Wtn2NaiiivROEKKKKAIYbO1tmZoLaGJn+8Y4wpb6461NRRQBTuNRht5fLYMzDrjtVpHWRFdTlWGQaoXel/aLgyrIF3feBFXoYhDCka9FGK4MPLFOvNVV7nQ7K8cOqUXTfvdR9FFFd5xhRRRQAUUVHI4UEd8UARQIBu92J/WrAGKjiGBUtJDIpD8wFS1W3M1ztcYOBwKs0wCiiigQUUUUAFFFFABRRRQAdq67Qv+QJa/7n9TXI9q67Qv8AkCWv+5/U0AaNFFFAyG6/49Zf9015bICZ3AGTuNep3P8Ax6y/7przFP8Aj8f6tQBXCs2cKTjrgUFSpwQQfetPR2O+RcjnH1qWeQC83F2G5AqsAGwc0AZCozfdUn6Ck2NjO049cVs2aMkUqkKz+YRycZ45pb5f3Mrb5AgHGG4z6YoAxQCc4BOOtaB/484f98VWs+ZHU9DG2fyqyf8Ajzh/3xQBfj6CpG+6fpUcfQVI33T9KBGND/rX/wB4/wA60E+7WfD/AK1/94/zrQT7tADqKKKACiiigAooooAKKKKACiiigAooooAKKKKACiiigAqC4GTH7HNT1VuH/fKntn9aAGXf/HnN/u1HpX/Hp/wI1Jd/8ek3+7WfZwXUkO6GfYuemSK8bE1JU8dGUYuXuvRep6mHpqeEkpSt73X0NdsA8kADqazbc/adYaVPuLzn8MUpsLmQ4mucj0yTWhbW8VtDiMdeST1NXKNfF1Ic8OWEXfXdslSpYaEuWXNKStpsiSZ2jiZ1QuQM7R3rJkvro3MQZTCpYfLjrz3q8t432jy2jwh4BzzVLV133UKg4JGP1ozb2kaXtISas1p317hlvs5VOSUU731+RaudTSJ/LhXzZOnHSoP7SuYXX7TAFRvQYNXbWzitV+UZfux61M8aSY3qGwcjIzVewxlRc8qnK+y2Xr3J9thYPkUOZd3v8uwoYMoZeQRkVnHU5lOGs3z9T/hWlRXZWpVZ25J8vyT/ADOalUpwvzw5vnYxLnULolDsaFc8cda26yta/wCWH4/0rV7Vx4H2kcRVhOTla2/odWL5JUKc4Rte5Wu55odoigMhbPTtWbDqVwksgdTI7cBPQ1t1k6aB/aFyccjP86yx0K31inyVGuZv5afj8y8JKl7CfNBOy+/Ud/aVxA4+1QbVbpgYNJ/aF5KC8NuPLHcjNLrX+rh+prSUARgAcYqadPETrToe1do27X1Xcqc6MaUKvs1eV/TQgsroXcJbbtYHBFVrqUwXjmQ/u2QFf8Kbov3Z/qP61DfSJJqQSU4jQAH+dUsfOOBhVl8T012vd6sl4OMsXKmvhWpKt9dzf8e9uNvqRmnLqU0LhbqDaD3AqZNQs0QKJAAOwU0y4vbKeBo2kzkcfKeDWcpuMeeOJTl20t9xooqUuV0LR+dyxCwkleRSCp6H8KS7mni2iGDzC3f0qvo7E2zr/datGvRpTlisMpxfK32OGpBYeu4tXSMqxvmzO1zJwMcHsfQU7+0Lqck2tvlB3YZqtZWiXV3L5hO1DnHrzW2qhFCqAAOgFebgIYqvRSc+WKvr1ev4HdjJYejVdoXk7adFoVLG9+1bkddsi9R61cpFRVztUDJycDrS17FCFSFNRqSu+55laUJTbgrLsFFFFbGQUUUUAHauu0L/AJAlr/uf1NcielddoX/IEtf9z+poA0aKKKBkVz/x6y/7pryyRilw7KcEMa9Tuf8Aj2l/3TXlc3+vk/3jQAsc0kWdjYycmni7nDbg/OMdKgooAnjvJoipVuVJIyO5pXvp5EKMwKnqNo/Oq9FADkkZAwX+IYP0q+f+POH/AHxWdWif+POH/fFAF+PoKkb7p+lRx9BUjfdP0oEY0P8ArX/3j/OtBPu1nw/61/8AeP8AOtBPu0AOooooAKKKKACiiigAooooAKKKKACiiigAooooAKKKKACs65lC6gQegjX+ZrRrHuGVtQnVgeNoB/Ckxlu7/wCPSX/dqPSv+PT/AIEagkivXDIpXyyMAHHSmxQX8KbI2VR17V4tStP62qqpSsk1t5nqwpQ+rOm6kbtp7+RqN1qROYxVK2F0N32hgR2xirqfcFetRqe0jzWa8nuebVhyS5bp+hEsGX3seAcgVQ1P/j/tvw/nWjcCVoWEDBZOxNZkljfzOryOhZehz0/SvOzRznD2UIN7O623O7L1CM/aTmluvM2KKzPJ1T/nun+fwq5arOkOLhwz56j0rro4qVWXK6co+bOarh4043U0/QnopDkqcdccVm/Z9T/5+E/P/wCtV168qVuWDlfsTRoxqXvJR9Rutf8ALD8f6Vq9qyJdPvp8ebMjY6ZP/wBapPs2pf8APyv5/wD1q8yjWrQr1KrpStK3bovU76tKlOjCmqivG/fqadZWm/8AH/c/j/Op/Ivfsuzzx5u7O7Pb06VBBp93DP5nnJyctgnkZ+lXiJ1alalNU3aOr26kUIU4UqkXUWun3C61/q4fqa0h/qx9Kz7ywuLmYkSr5eflUk8VKLe6+x+X5483dndk9PSqpurHE1ans3ZpW26f5imqcqFOHOrrf5/5EGi/dn+o/rVLzFe8SeZcxy88+nSrSWF1agus6qOpAJ5qylnHLbLE46DgjqK5qWFq1MJGlKNpQd1fZ6s3qYinDEuopXjJWdt1sSiytSoIhQg98UrWVqFJ8hOB6VTGn3cBxb3Py+hOKZNb3whZpbngdlPWt1N2s8Nr6K33mThrdV9Pnf7i/aCJIsRhQerAVYqpZ2SWw3BmLMOc0XVtPNIpiuDGAMEAnmu2M6kKKfs9eyOSUKc6tufTuyrpX/Hxc/X+prVrKTS7iMkpdbSeuM81LHY3SSKzXbMAQSMnmuHBTxFCkqcqT3fVdWdeLjQrVHUVRfc+xoUUUV7J5YUUUUAFFFFAAeldfoX/ACBLX/c/qa5A9K67Qv8AkCWv+5/U0AaNFFFAyK5/49pP9015XN/r5P8AeNeqXH/HtJ/umvLJ/wDXyf7xoAjooooAKKKKACtE/wDHnD/vis6tE/8AHnD/AL4oAvx9BVy1s5b1mSLbkLn5jiqcfQVt+H/+PqX/AHP60CMOLQLwTyDMWQ5/i9/pWknh69K/ei/76P8AhWrH/wAfUv8Avn+dakf3RQM5n/hHbz+9F/30f8KP+EdvP78X/fR/wrqKKAOX/wCEcu/+ekP5n/Cl/wCEcu/+ekX5n/CunooA5n/hHLr/AJ6xfmf8KP8AhHLr/nrF+v8AhXTUUAcz/wAI3c/89ov1pf8AhG7j/ntF+tdLRQBzX/CN3H/PeP8AI0v/AAjc/wDz3j/I10lFAHN/8I1N/wA/Ef5Gl/4RqX/n5T/vk10dFAHOf8I1L/z8p/3yaX/hGpP+flf++P8A69dFRQBzv/CNP/z9L/3x/wDXpf8AhGn/AOfpf++P/r10NFAHPf8ACNN/z9D/AL4/+vWZJ4aw0rG6G5mJ+5+A7+1dpWQI2CuznLE/lSYGYvhs4H+ldv7n/wBenf8ACN/9PX/jn/163E+4v0p1IDC/4RsY/wCPr/xz/wCvUsXhtTGP9KP/AHx/9etjtVdHkF6oQkg8MvbHrTuBT/4Rpf8An6P/AHx/9ej/AIRpP+flv++K3qKYGF/wjUf/AD8t/wB80f8ACNR/8/L/APfIrdooAw/+Eai/5+H/AO+RR/wjUP8Az8SfkK3KKAMT/hGoP+fiT8hR/wAI3B/z3l/IVt0UAYv/AAjdv/z3l/Sj/hG7b/ntL+n+FbVFAGN/wjdt/wA9pv0/wo/4Ru1/56zfmP8ACtmigDlr7Q7f7db2ySTEEF35HA6Dt9auxeHLTGfMm/Mf4VJFtm1O5uQSeREPov8A9cmtQHZGPWpQzIbQLMcB5j/wIf4Uy58PWhWNQ8p3uB94dOvpWoxxj3NOI3zQ8cJk/wBP60xFD/hHbP8AvS/99D/Cl/4R6y/vS/8AfQ/wrWopgZP/AAj1l6y/99f/AFqX/hH7L/pr/wB9Vq0UAZX/AAj9j6Sf99Uv9gWP92T/AL7rUooAy/7Asf7r/wDfdL/YNh/cf/vs1p0UAZn9g2H/ADzf/vs0v9hWH/PNv++zWlRQBmnQrDB/dN/32at2cKW9nFFGMIqjAzmpz0NMh/1Ef+6P5UAPooooAjuP+PeT/dNeVz/6+T/eNeqXH/HvJ/umvK5/+PiT/eNAEdFFFABRRRQAVon/AI84f98VnVon/jzh/wB8UAX4+grb8P8A/H1L/uf1rEj6Ctvw/wD8fUv+5/WgRbj/AOPqX/fP861I/uisuP8A4+pf98/zrUj+6KBjqKKKACiiigAooooAKKKKACiiigAooooAKKKKACiiigBrttQt6Cs3cWjJPrVjUifsu1TgsQKgCBI1UdKTAnHQUuaaCMZpc0gAnip7f/VfiarOcCrUAxAufTNNASUUUUwCiiigAooooAKKKKACiiigAqnq10bLSbq5UgNHEzDPrjirlUNchNxod9GBkmFsY9QMik9gKOjjMCjnpk/U8mtiT7orD8PSq+lQNghtg6nPbrWsXVELuwVVGSWOABUrYbI5324q1C6y5dTkAYz+tZNxqenykJHfWrOeAqzKST6YzUulX1l5XlJdwNLliUDjcMdeKa3A1qKbHIksSSRsGRwGVh3B71VfVbCNwkl1EjF/LAY4y2duPz4qhFyiqkuqWMEzQyXMayLjcueR35pz6haRxLK8yhGRpAxzjavU0AWaKrWV/a6jB51pMssecEr2OM4+vIp811b2w/fzxRZ/vuF/nQBNRTUkSWNXjZXRhlWU5BHtTqACiiigBD0NNh/1Mf8Auj+VOPQ02H/Ux/7ooAfRRRQBHP8A8e8n+6a8rn/4+JP9416pP/x7yf7pryuf/j4k/wB4/wA6AI6KKKACiiigArRP/HnD/vis6tE/8ecP++KAL8fQVt+H/wDj6l/3P61iR9BW34f/AOPqX/c/rQItx/8AH1L/AL5/nWpH90Vlx/8AH1L/AL5/nWpH90UDHUUUUAFFFFABRRRQAUUUUAFFFFABRRRQAUUUUAFFFFAFO+5EY96hlOAMetJcSmS829FU4FPcdKkY1OEYfjUinIqMcuw9RUijAxQIjmNaKjCge1Z0wyKvxOJIlYdxTQD6KKKYBRRRQAUUUUAFFFFABRRRQAUdRg0UUAYxto7Fmij+VMllHoD2oW6AikZz8oB/hLfoOtTazG3kJMnVDg/Q1n2kmWGfWs3oytzLtJLlNQupJrxXjdlwF0503/KBwSTjBrHit7uLUpJ5ZM23zusZLERhXyT04zx+Qruro5hVc9TUIIW3MQODIQv4k4p3Cxf00H+x7QbcN9nThuP4R1rgzp+oafHKLa4uY3jmnlykYKNIWOAAVPpgck/N6CvR1UKoUdAMUtWSche6fcyanfMWuU80pteNZyD+7UZ+R1HUHtUOtaRql9d2txaQvIi2yRl3IVg4Y87W/Cu03qSBuGSMgZ6immaIJvMibM43bhjNAHOeCbK+sdIZL1HjJclEZshRk5x3HNJ4r0e/1RGFmCwNu6kGTaN2QVGMfyx0GTXSpIkgyjqwHdTmnUAV7CGS3sYYZSC6LtJDZ/XAqxRRQAUUUUAIehpsX+pT/dFOP3TTYv8AUp/uigB9FFFAEc/+ok/3TXldx/x8Sf7x/nXqk/8AqJP9015XP/x8Sf7x/nQBHRRRQAUUUUAFaJ/484f98VnVon/jzh/3xQBfj6Ctvw//AMfUv+5/WsSPoK2/D/8Ax9S/7n9aBFuP/j6l/wB8/wA61I/uisuP/j6l/wB8/wA61I/uigY6iiigAooooAKKKKACiiigAooooAKKKKACiiigAooqOZikDsOoUmgDKG77fIScru4q2/UVn2zl3DEck96vualDIwQJevapI+R9TVWQ5kFTxPhfpQAs2Qam092aJgVwoPB9aqmTzpRGDz3+laiqFUKowBTQhaKKKYBRRRQAUUUUAFFFFABRRRQAUUUUAcjptnq6tCmoSyKGlb5Jj5pI8pQxyGOAWDYHbPTtXMwrqdtffJ9pWTe6hdjbSD0I3KOCFz7cc816pVPUbT7Vb4XiVeUP9KTQ0ec+HLfW4tatTfwzKi2+xy/IGMgdGxn39+netfxLp93ey262vmt8yAIjMPm3DBO3nA6+lN1PX59PuI4EgRiUYtvJGGHQcfn9Aaenid7adGjgVjLatKH+ZkUbgMkgZxgk9O1StRmhf2d9Fa2MX2d7pkRvM/dhzx2zkDJJHbHBrceN5NGKYlLmLgKNj5xwMZ4P41y+s+NLzTjp5Sy+W7iLHcufKPQE5IOMkdh0PWugbWGfwt/bEEBZmtvPSMkdxkZ9qskwLbRtUt5DHIJSxtJI1EUhKoS8eArN0Hyn3AHrWVd+GNaHhKbTws9zM9wsgIKqAA7Z4JBHbuePyrasvFV5eR6jtS3325VIwTyWLAcjPQhlPbrUaeLb46Nd3TRW7SxyRpGiEjO5iD1+hPbjmgCx4I0W80SC5guYtoYI+/uzHcWH4ZFaur+IrLRZY47o4Z9uMsqggtjgsRnHf049ah8Na3LrKXhmjWMxTFYwM5aPJ2tyBwcfoelT6x4fs9akgkuNwkhYFWHoGDEfjtFAEMviizjkijWKZ5JYfORVXJYZwMdjnr6VsQTJc28c8ZykihlPsaxbvwpZXLRhGaGNbdbchRltikEAMenQVtwoY4URm3FQAWxjP4CgB9FFFACH7ppsX+pT/dFOP3T9KbF/qU/3RQA+iiigCOf/AFEn+6a8ruP+PiT/AHj/ADr1Wb/USf7pryq4/wCPmX/eP86AI6KKKACiiigArRP/AB5w/wC+Kzq0T/x5w/74oAvx9BW34f8A+PqX/c/rWJH0Fbfh/wD4+pf9z+tAi3H/AMfUv++f51qR/dFZcf8Ax9S/75/nWpH90UDHUUUUAFFFFABRRRQAUUUUAFFFFABRRRQAUUUUAFVr6Ty7R2xx0PtVmkIyCDQBgQsCQw6VeLZTNUVUIABwATVoHMdSMiP381IvYVFnJpyH5j9aAJbUAXePXFatZlmN027/AG/5D/69adNCCiiimAUUUUAFFFFABRRRQAUUUUAFFFFABRRRQBi6p4ZstTu/tT7km2bNw9PX61N/wj+nfZlt/IHlLG0QUnIw2M9e/FalFKwGVd+HNJvQPtFmjYAA7YA6D/PrVyPT7aLTV05I8WqxeSEyfuYxjPXpVmimBSGkWAx/oynjB3Endzn5s/e555zUj6fZyOzvbRlnUIx29VByAfpVmigCOKGOEMI0C7mLNjuT1NSUUUAFFFFABRRRQAh+6fpTYv8AUp/uinN90/Smxf6lP90UAPooooAZN/qH/wB015Vcf8fMv++f516rN/qX/wB015Xc/wDHzL/vn+dAEVIzKoyzAD1JxS1zvitLnybWSO68qJJlygTcXbPH0oA6Kiq2nlms43aWSTeNwMgAIB7VZoAK0T/x5w/74rOrRP8Ax5w/74oAvx9BW34f/wCPqX/c/rWJH0Fbfh//AI+pf9z+tAi3H/x9S/75/nWpH90Vlx/8fUv++f51qR/dFAx1FFFABRRRQAUUUUAFFFFABRRRQAUUUUAFFFFABSOcIx9BS0EZBFAGA3fHY1NG2UNQ4+Zl+tOgPykVIxAfmOaEcBj9aSQbTUoiRrdSo+cg5P40gGWt8tvM29WIOSNv61to6yIrocqwyDXOpb5ukj35kbgA8AV0EEQggSIHIUYzTiDJKKKKoQUUUUAFFFFABRRRQAUUUUAFFFFABRRRQAUUUUAFFFFABRRRQAUUUUAFFFI2dvHWgBaKKKAEb7p+lNi/1Kf7opzfdP0psX+pT/dFAD6KKKAGTf6l/wDdNeV3P/HzL/vn+deqS/6l/wDdNeV3P/H1L/vn+dAEVZXiH7P/AGWftMM0se8H9zjcp7HmtWsnXdKbVbeGJXlXbIpOyTaAM9frQBo26CO2jQFyAo5f7341LUcEK28KxIXKqMAuxY/makoAK0T/AMecP++Kzq0T/wAecP8AvigC/H0Fbfh//j6l/wBz+tYkfQVt+H/+PqX/AHP60CLcf/H1L/vn+dakf3RWXH/x9S/75/nWpH90UDHUUUUAFFFFABRRRQAUUUUAFFFFABRRRQAUUUUAFFFFAGBPm31N1b7h5H0NCkLLgGptcjKmGcDjOw/0qtu3hZO/RvrUDJZeVzU8AH2Rc9ef51WZsxVPGQECeir/ACoAS0USamhx9wE/0rZqjp0YHmydydtXqpCCiiimAUUUUAFFFFABRRRQAUUUUAFFFFABRRRQAUUUUAFFFFABRRRQAUUUUAFFFFABRRRQAjfdP0psX+pT/dFOb7p+lNi/1Sf7ooAfRRRQAyX/AFL/AO6a8ruf+PqX/fP869Ul/wBS/wDumvK7n/j6l/3z/OgCKsDxU1utpbeeZv8AXqQIt/I7521v1la1qE9hHG0UalWONzsAM9gPf8KANG3kjlt43hJMZHykg9PxqSobV53tkNzH5cuPmAIP8qmoAK0T/wAecP8Avis6tE/8ecP++KAL8fQVt+H/APj6l/3P61iR9BW34f8A+PqX/c/rQItx/wDH1L/vn+dakf3RWXH/AMfUv++f51qR/dFAx1FFFABRRRQAUUUUAFFFFABRRRQAUUUUAFFFFABRRRQBXvYRPZyIR2yPqKxLYrI4TP3xj8e1dHXK6paS6fdNKoJtJDncP+WZ9/apkNEpkIRlAPHWp2cJIrKfkZRj8qpJdebOgiQyynrtPUe/+NdElnEUXzEBI7enektQYtkm23z/AHjmrFFFWIKKKKACiiigAooooAKKKKACiiigAooooAKKKKACiiigAooooAKKKKACiiigAooooAKKKKAEb7p+lJF/qk/3RSt90/Ski/1Sf7ooAdRRRQAyX/VP/umvK7n/AI+pf98/zr1SX/VP/umvK7r/AI+pf98/zoAirM1rTotRht45bgwhJlcY/iYdBWnWF4ii8yWxLrd+XHIWLWwLEH0wAaAN0DAAoqG0x9kiwrqNowHPzD6+9TUAFaJ/484f98VnVon/AI84f98UAX4+grb8P/8AH1L/ALn9axI+grb8P/8AH1L/ALn9aBFuP/j6l/3z/OtSP7orLj/4+pf98/zrUj+6KBjqKKKACiiigAooooAKKKKACiiigAooooAKKKKACiiigApGUMpVgCDwQe9LRQBFDbQW4IghjjB67FAqWiigA70UUUAFFFFABRRRQAUUUUAFFFFABRRRQAUUUUAFFFFABRRRQAUUUUAFFFFABRRRQAUUUUAFFFFACN90/Ski/wBUn+6KVvun6UkX+qT/AHRQA6iiigBkv+qf/dNeV3X/AB9zf75/nXqsv+qf6GvKrr/j7m/3z/OgCKuf8RaldWfy2vm58phmNc7W7E+nHNdBWNq2u2Wn+fGZIWnjjLsjAkj0zgUAT6FdC80iCXzjMSMM5fdk/XArSqvZi3aBZ7eNFWYByVXGasUAFaJ/484f98VnVon/AI84f98UAX4+grb8P/8AH1L/ALn9axI+grb8P/8AH1L/ALn9aBFuP/j6l/3z/OtSP7orLj/4+pf98/zrUj+6KBjqKKKACiiigAooooAKKKKACiiigAooooAKKKKACiiigAooooAKKKKACiiigAooooAKKKKACiiigAooooAKKKKACiiigDBs5de1G2F1Hd6dbxuzbIzaPIwUMQMt5i5OB6VmeHdevvFEN7JY6pCiWdy1tIZNMaPLL1IzKcivJfFfi0aF4pEMWqzWM3kI3MDeWevJeNg/4FWFY+q/EO4vY1ivteN0jdIbJDMX+oZY4xn/AGlc0Ae6T+KLvTNOuUliOp3y3TQW4tUCK42K4ZtzbVA3gE554x1o8I+INa1TSY5NSsVjkCOZZ5HEe1+CoMeOFIPBBbpVTwosV54OnhupZbH7QYl/eMFkX/R4eDwOeOeBVbwjoljpWj3tlrb6bdwSOIjJ5gkE4Dsw3LtGMbh1LH3wBQBc8NeL7jUdd1XTbrUdIuri3wkNvablJkClmGSTlcFRuwOd3HFX9G13Wr3UdWhv9OtYBYKoFvbzNJK7MoYYLKqkEZGfUH0qLSodI02PVY4tTgju7ty8slpGqeQoTCBRggBVXqc5OfXFUdHsPDmgXkmpjXtVu53wZJLm7kdZOMAlRhSAO+OKAI9P8Ra/feJGsFFqs4Bmezkn2PGgCqd4CNgFgxGGJO4YOOauTeLr9/Fp0q00m8dYYpS6tHsWQhkCvvbACf6zpnOOlVtN0zQtJ8Yah4gGoXM1/dwh5SQcFOo4HHAZAOO3uail0XQry7uF/tHWJI5t6NbxyhExKwkYZADMCW7k45FAGt4g8XxaLr9tYSTRoskW9gVJbucgDr8qNx7jkd8/wp4yln8J3ms6zLLO0MhaRbeJWEakZCgISQQMbtxyDnOKvy6jolwQJtMu5ykouVMkRbbIo46n5SACMcfrzGyaAqyyp4abdOSspjtgPM2tuw5HUEjPOQe9AGSnjO+vdJ8N31hHNcR6nqRCvNJHAfKLuAhQEk4XngH7oJr0C3uo7oSGMSDy5GjbehXkdcZHI9xxXF3GkaJdGydvCctz/ZarHaCQN8insAeCBjvXa20rzWySSQmF2GTGxyVoAlooooARvuH6Ukf+qT/dFK33D9KSP/VJ/uigB1FFFADZP9U/0NeV3X/H3N/vn+deqSf6pvoa8ruv+Pub/fP86AIaxNW8OjUXmlhvJLaeZQjuAG+Ufw49K26wJb/N60MNzObgS7ZEDKBGn97BHQcUAbFtbCBVLOXkCBC3QHHt0FT1n2lyz3nki9iuk2kkqoBU/ga0KACtE/8AHnD/AL4rOrRP/HnD/vigC/H0Fbfh/wD4+pf9z+tYkfQVt+H/APj6l/3P60CLcf8Ax9S/75/nWpH90Vlx/wDH1L/vn+dakf3RQMdRRRQAUUUUAFFFFABRRRQAUUUUAFFFFABRRRQAUUUUAFFFFABRRRQAUUUUAFFFFABRRRQAUUUUAFFFFABRRRQAUUUUAefXdhqdzZXNhceFoNRt7d5Fha7hizKu75cZkPUHrgdOgqnpfhm88PXrPo3g3TYC0rA3AZNwXjkFmJGcnjjpXptFAHJDSdbexjbybJ7qa/ea7S6O5fK2lBsKjg7Qn055NVINA8QwyQI1voUkTyIZj5bYUDduIHcn5cfj6c9xRQBytxoOtNF5trcaXDdtt3l7TenRt2Oh5JHX1NJL4e112uvL1ixi3ODARpyEoueQ3PzcAdMdK6uigDlrrw9rt05jHiBba3+zJGPItFDNIHzvP/AQBjpyeO1XLPQ9Qt7qSebXJp9zlkQwIqopA4469DyfX892igDnH8L3UsCxyeI9V4i8tmjkVCx37t3Trj5fp6VKvhk/Z7aF9Z1V1g3YJnG5t2fvHGTjPGemK3qKAKum2KaZYRWcc08yx5w88hdzkk8k9etWqKKACiiigBG+4fpSR/6pP90Urfcb6Ukf+qT/AHRQA6iiigBsn+rb6GvKbsf6ZN/vn+derSf6tvoa8pu/+Pyb/fP86AIeR3/OvOPEmn3zaxLcW2y43ttMKuEkj98nsa9HqjdaNYXjl5rdS5OSwOCaAOf8IWd7Yyst9AkTOpKKkm/j35Ndfu9jWbYaLa6bM0tu0uWXbtZ8jrn860aAF3D3/KtEt/oUP++Kza0W/wCPKH/roKBF+NjgVt+H2P22QdvL/qKw4+grb8Pf8f0n/XM/zFAF6P8A4+pf98/zrUj+6Ky4/wDj6l/3z/OtSP7ooGOooooAKKKKACiiigAooooAKKKKACiiigAooooAKKKKACiiigAooooAKKKKACiiigAooooAKKKKACiiigAooooAKKKKACiiigAooooAKKKKACiiigAooooAKKKQso6sPzoAWimedEP+Wif99Ck8+L/nop+hoAe/3G+lJH/qk+gpjTIVIBJ47KafH/q1HoBQA6iiigCGWUCNuexry26ObuY/7Z/nXc3N4QjfQ1ws6OsrMykZOc0ARUUUUCCiiigArRb/AI8of+ugrOrQf/jyh/66D+dAF+PoK2/D3/H9J/1zP8xWJH0Fbfh7/j+k/wCuZ/mKAL0f/H1L/vn+dakf3RWXH/x9S/75/nWpH90UDHUUUUAFFFFABRRRQAUUUhYDqQKAFoqNp4V+9LGPqwqNr+zXrdQj/toKALFFVDqdiP8Al6iP0bNIdVsv+e4P0Un+lAFyiqX9q2vYyH6RN/hR/akP8MU5+kZoAu0VS/tHP3bW4P8AwED+tH26U9LOX8SKALtFUvtdyelmfxcUvn3h6WyD6vQBcoqn5l8f+WUQ+pNL/px/55D8DQBboqpsvT/y1Qf8BpfKuz1uB+C0AWqKq/Z5z1uG/Cj7K563En50AWqKrfYwesrn8aPsUXfJoAsFlHUgfjTTNGOsiD/gQqIWcI7H86cLaIdj+dADvPi/56L+dHnxD+L9DSfZ4v7gpRBEP4F/KgBv2mL1P/fJo+1R+9SeWg/hH5Uu1fQUAQ/al/uMfy/xo+0+kbfjU2B6UtAEHnuekf5k/wCFHnS/88h+Z/wqeigCDzJj/AB+H/16N057L/3z/wDXqeigCH9+e4/KjbN/fP6f4VNRQBD5cp6yH8x/hR5Td3P/AH0amooAh8j/AGj/AN9H/Gj7Ovfn681NRQBD9nj/ALq/98inCBB2H5CpKKAGiMDuaNg9/wA6dRQAm0UtFFABRRRQBgXNmfLc+xrBe0J7V208YML/AO6awfKFAHOvpaMc7cH24qBtJf8AhkP4jNdR5K0nkL6UCOUOmXA6Mp/Co30+6UcIrf8AAv8A61dd5C+go+zr6CgDiWgvVOPsjH6MKsSS3XkRQiwnLhg3UYOPxrsI7dd3QVI9uv2hOB0oA5Rbu/wNulSfjIBWvpN3qsDyTrpan5CuGnx7/wB32rbWFR2FXbeNRBJx/nFAzDhn1p5GcWdsm5icGQnH6CtBZtcKgBLJfqrH+tX4UFWgoxQBkf8AE8brNaL9IW/+KpfI1hut/Gv+7CP65rWxS4oAyfsept97VJB/uxoP6Uv9nXh+9qdyfptH8hWrRQBl/wBkyH71/dn/ALbEfyo/saM/euLpvrO3+NalFAGZ/YlofvB2/wB5yacNEsB/y7ofqK0aKAKS6TYr0to/++RUi2NsvSFB+FWaKAIhbQjpGv5U4RIP4B+VPooAbsUdh+VLtHpS0UAGBRRRQAUUUUAFFFFABRRRQAUUUUAFFFFABRRRQAUUUUAFFFFABRRRQAUUUUAFFFGeaACikJApjTxrjLYycdD1oAkoqmNTtGYgSHIIH3T3GRTBrFm0RkV2KgZJCn3/AMDQBforMk120jz/AKwkFQcL6jIqWTUgmf3Ehwm/qOmcetAF6ikU7lBxjIziloAKKKKACiiigAooooA//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Noto Sans Cond ExtLt" panose="020B0306040504020204" pitchFamily="34"/>
              <a:cs typeface="Noto Sans Cond ExtLt" panose="020B0306040504020204" pitchFamily="34"/>
            </a:endParaRPr>
          </a:p>
        </p:txBody>
      </p:sp>
      <p:sp>
        <p:nvSpPr>
          <p:cNvPr id="7" name="TextBox 4">
            <a:extLst>
              <a:ext uri="{FF2B5EF4-FFF2-40B4-BE49-F238E27FC236}">
                <a16:creationId xmlns:a16="http://schemas.microsoft.com/office/drawing/2014/main" id="{3C772E6E-EE7E-46E1-88D0-4238DAAC36E1}"/>
              </a:ext>
            </a:extLst>
          </p:cNvPr>
          <p:cNvSpPr txBox="1"/>
          <p:nvPr/>
        </p:nvSpPr>
        <p:spPr>
          <a:xfrm>
            <a:off x="1210374" y="2442576"/>
            <a:ext cx="9498265" cy="2623667"/>
          </a:xfrm>
          <a:prstGeom prst="rect">
            <a:avLst/>
          </a:prstGeom>
          <a:noFill/>
        </p:spPr>
        <p:txBody>
          <a:bodyPr wrap="square" rtlCol="0">
            <a:spAutoFit/>
          </a:bodyPr>
          <a:lstStyle/>
          <a:p>
            <a:pPr>
              <a:lnSpc>
                <a:spcPts val="4000"/>
              </a:lnSpc>
            </a:pPr>
            <a:r>
              <a:rPr lang="zh-CN" altLang="zh-CN" sz="2800" dirty="0">
                <a:latin typeface="Noto Sans Cond ExtLt" panose="020B0306040504020204" pitchFamily="34"/>
                <a:cs typeface="Noto Sans Cond ExtLt" panose="020B0306040504020204" pitchFamily="34"/>
              </a:rPr>
              <a:t>尽管企业界早已经使用最新的</a:t>
            </a:r>
            <a:r>
              <a:rPr lang="en-US" altLang="zh-CN" sz="2800" dirty="0">
                <a:latin typeface="Noto Sans Cond ExtLt" panose="020B0306040504020204" pitchFamily="34"/>
                <a:ea typeface="Noto Sans Cond ExtLt" panose="020B0306040504020204" pitchFamily="34"/>
                <a:cs typeface="Noto Sans Cond ExtLt" panose="020B0306040504020204" pitchFamily="34"/>
              </a:rPr>
              <a:t>C++11/14/17</a:t>
            </a:r>
            <a:r>
              <a:rPr lang="zh-CN" altLang="zh-CN" sz="2800" dirty="0">
                <a:latin typeface="Noto Sans Cond ExtLt" panose="020B0306040504020204" pitchFamily="34"/>
                <a:cs typeface="Noto Sans Cond ExtLt" panose="020B0306040504020204" pitchFamily="34"/>
              </a:rPr>
              <a:t>标准，国内高校仍然延用的是传统的过时的</a:t>
            </a:r>
            <a:r>
              <a:rPr lang="en-US" altLang="zh-CN" sz="2800" dirty="0">
                <a:latin typeface="Noto Sans Cond ExtLt" panose="020B0306040504020204" pitchFamily="34"/>
                <a:ea typeface="Noto Sans Cond ExtLt" panose="020B0306040504020204" pitchFamily="34"/>
                <a:cs typeface="Noto Sans Cond ExtLt" panose="020B0306040504020204" pitchFamily="34"/>
              </a:rPr>
              <a:t>C++98</a:t>
            </a:r>
            <a:r>
              <a:rPr lang="zh-CN" altLang="zh-CN" sz="2800" dirty="0">
                <a:latin typeface="Noto Sans Cond ExtLt" panose="020B0306040504020204" pitchFamily="34"/>
                <a:cs typeface="Noto Sans Cond ExtLt" panose="020B0306040504020204" pitchFamily="34"/>
              </a:rPr>
              <a:t>标准，已经和业界普遍使用的现代</a:t>
            </a:r>
            <a:r>
              <a:rPr lang="en-US" altLang="zh-CN" sz="2800" dirty="0">
                <a:latin typeface="Noto Sans Cond ExtLt" panose="020B0306040504020204" pitchFamily="34"/>
                <a:ea typeface="Noto Sans Cond ExtLt" panose="020B0306040504020204" pitchFamily="34"/>
                <a:cs typeface="Noto Sans Cond ExtLt" panose="020B0306040504020204" pitchFamily="34"/>
              </a:rPr>
              <a:t>C++</a:t>
            </a:r>
            <a:r>
              <a:rPr lang="zh-CN" altLang="zh-CN" sz="2800" dirty="0">
                <a:latin typeface="Noto Sans Cond ExtLt" panose="020B0306040504020204" pitchFamily="34"/>
                <a:cs typeface="Noto Sans Cond ExtLt" panose="020B0306040504020204" pitchFamily="34"/>
              </a:rPr>
              <a:t>语法标准有很大的脱节。</a:t>
            </a:r>
            <a:endParaRPr lang="en-US" altLang="zh-CN" sz="2800" dirty="0">
              <a:latin typeface="Noto Sans Cond ExtLt" panose="020B0306040504020204" pitchFamily="34"/>
              <a:ea typeface="Noto Sans Cond ExtLt" panose="020B0306040504020204" pitchFamily="34"/>
              <a:cs typeface="Noto Sans Cond ExtLt" panose="020B0306040504020204" pitchFamily="34"/>
            </a:endParaRPr>
          </a:p>
          <a:p>
            <a:pPr>
              <a:lnSpc>
                <a:spcPts val="4000"/>
              </a:lnSpc>
            </a:pPr>
            <a:endParaRPr lang="en-US" altLang="zh-CN" sz="2800" dirty="0">
              <a:latin typeface="Noto Sans Cond ExtLt" panose="020B0306040504020204" pitchFamily="34"/>
              <a:ea typeface="Noto Sans Cond ExtLt" panose="020B0306040504020204" pitchFamily="34"/>
              <a:cs typeface="Noto Sans Cond ExtLt" panose="020B0306040504020204" pitchFamily="34"/>
            </a:endParaRPr>
          </a:p>
          <a:p>
            <a:pPr>
              <a:lnSpc>
                <a:spcPts val="4000"/>
              </a:lnSpc>
            </a:pPr>
            <a:r>
              <a:rPr lang="zh-CN" altLang="en-US" sz="2800" dirty="0">
                <a:latin typeface="Noto Sans Cond ExtLt" panose="020B0306040504020204" pitchFamily="34"/>
                <a:cs typeface="Noto Sans Cond ExtLt" panose="020B0306040504020204" pitchFamily="34"/>
              </a:rPr>
              <a:t>网上课程甚至还有</a:t>
            </a:r>
            <a:r>
              <a:rPr lang="en-US" altLang="zh-CN" sz="2800" dirty="0">
                <a:latin typeface="Noto Sans Cond ExtLt" panose="020B0306040504020204" pitchFamily="34"/>
                <a:ea typeface="Noto Sans Cond ExtLt" panose="020B0306040504020204" pitchFamily="34"/>
                <a:cs typeface="Noto Sans Cond ExtLt" panose="020B0306040504020204" pitchFamily="34"/>
              </a:rPr>
              <a:t>VC6</a:t>
            </a:r>
            <a:r>
              <a:rPr lang="zh-CN" altLang="en-US" sz="2800" dirty="0">
                <a:latin typeface="Noto Sans Cond ExtLt" panose="020B0306040504020204" pitchFamily="34"/>
                <a:cs typeface="Noto Sans Cond ExtLt" panose="020B0306040504020204" pitchFamily="34"/>
              </a:rPr>
              <a:t>、</a:t>
            </a:r>
            <a:r>
              <a:rPr lang="en-US" altLang="zh-CN" sz="2800" dirty="0">
                <a:latin typeface="Noto Sans Cond ExtLt" panose="020B0306040504020204" pitchFamily="34"/>
                <a:ea typeface="Noto Sans Cond ExtLt" panose="020B0306040504020204" pitchFamily="34"/>
                <a:cs typeface="Noto Sans Cond ExtLt" panose="020B0306040504020204" pitchFamily="34"/>
              </a:rPr>
              <a:t>C++Builder</a:t>
            </a:r>
            <a:r>
              <a:rPr lang="zh-CN" altLang="en-US" sz="2800" dirty="0">
                <a:latin typeface="Noto Sans Cond ExtLt" panose="020B0306040504020204" pitchFamily="34"/>
                <a:cs typeface="Noto Sans Cond ExtLt" panose="020B0306040504020204" pitchFamily="34"/>
              </a:rPr>
              <a:t>、</a:t>
            </a:r>
            <a:r>
              <a:rPr lang="en-US" altLang="zh-CN" sz="2800" dirty="0">
                <a:latin typeface="Noto Sans Cond ExtLt" panose="020B0306040504020204" pitchFamily="34"/>
                <a:ea typeface="Noto Sans Cond ExtLt" panose="020B0306040504020204" pitchFamily="34"/>
                <a:cs typeface="Noto Sans Cond ExtLt" panose="020B0306040504020204" pitchFamily="34"/>
              </a:rPr>
              <a:t>VS2008</a:t>
            </a:r>
            <a:r>
              <a:rPr lang="zh-CN" altLang="en-US" sz="2800" dirty="0">
                <a:latin typeface="Noto Sans Cond ExtLt" panose="020B0306040504020204" pitchFamily="34"/>
                <a:cs typeface="Noto Sans Cond ExtLt" panose="020B0306040504020204" pitchFamily="34"/>
              </a:rPr>
              <a:t>等环境</a:t>
            </a:r>
            <a:endParaRPr lang="zh-CN" altLang="zh-CN" sz="2800" dirty="0">
              <a:latin typeface="Noto Sans Cond ExtLt" panose="020B0306040504020204" pitchFamily="34"/>
              <a:cs typeface="Noto Sans Cond ExtLt" panose="020B0306040504020204" pitchFamily="34"/>
            </a:endParaRPr>
          </a:p>
        </p:txBody>
      </p:sp>
      <p:sp>
        <p:nvSpPr>
          <p:cNvPr id="9" name="标题 1">
            <a:extLst>
              <a:ext uri="{FF2B5EF4-FFF2-40B4-BE49-F238E27FC236}">
                <a16:creationId xmlns:a16="http://schemas.microsoft.com/office/drawing/2014/main" id="{D7812810-8450-45A2-9BA9-00C2979BC81A}"/>
              </a:ext>
            </a:extLst>
          </p:cNvPr>
          <p:cNvSpPr txBox="1">
            <a:spLocks/>
          </p:cNvSpPr>
          <p:nvPr/>
        </p:nvSpPr>
        <p:spPr>
          <a:xfrm>
            <a:off x="838200" y="339765"/>
            <a:ext cx="10515600" cy="106245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baseline="0">
                <a:solidFill>
                  <a:srgbClr val="00B050"/>
                </a:solidFill>
                <a:latin typeface="微软雅黑" panose="020B0503020204020204" pitchFamily="34" charset="-122"/>
                <a:ea typeface="微软雅黑" panose="020B0503020204020204" pitchFamily="34" charset="-122"/>
                <a:cs typeface="+mj-cs"/>
              </a:defRPr>
            </a:lvl1pPr>
          </a:lstStyle>
          <a:p>
            <a:r>
              <a:rPr lang="en-US" altLang="zh-CN" b="1" dirty="0">
                <a:latin typeface="Noto Sans Cond ExtBd" panose="020B0906040504020204" pitchFamily="34"/>
                <a:ea typeface="Noto Sans Cond ExtBd" panose="020B0906040504020204" pitchFamily="34"/>
                <a:cs typeface="Noto Sans Cond ExtBd" panose="020B0906040504020204" pitchFamily="34"/>
              </a:rPr>
              <a:t>C++17</a:t>
            </a:r>
            <a:r>
              <a:rPr lang="zh-CN" altLang="en-US" b="1" dirty="0">
                <a:latin typeface="Noto Sans Cond ExtBd" panose="020B0906040504020204" pitchFamily="34"/>
                <a:cs typeface="Noto Sans Cond ExtBd" panose="020B0906040504020204" pitchFamily="34"/>
              </a:rPr>
              <a:t>从入门到精通</a:t>
            </a:r>
          </a:p>
        </p:txBody>
      </p:sp>
    </p:spTree>
    <p:extLst>
      <p:ext uri="{BB962C8B-B14F-4D97-AF65-F5344CB8AC3E}">
        <p14:creationId xmlns:p14="http://schemas.microsoft.com/office/powerpoint/2010/main" val="170499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E23775-C7A5-43AF-B230-EA0DCE0B617E}"/>
              </a:ext>
            </a:extLst>
          </p:cNvPr>
          <p:cNvSpPr>
            <a:spLocks noGrp="1"/>
          </p:cNvSpPr>
          <p:nvPr>
            <p:ph type="title"/>
          </p:nvPr>
        </p:nvSpPr>
        <p:spPr/>
        <p:txBody>
          <a:bodyPr/>
          <a:lstStyle/>
          <a:p>
            <a:r>
              <a:rPr lang="zh-CN" altLang="en-US" dirty="0"/>
              <a:t>输出</a:t>
            </a:r>
          </a:p>
        </p:txBody>
      </p:sp>
      <p:sp>
        <p:nvSpPr>
          <p:cNvPr id="3" name="内容占位符 2">
            <a:extLst>
              <a:ext uri="{FF2B5EF4-FFF2-40B4-BE49-F238E27FC236}">
                <a16:creationId xmlns:a16="http://schemas.microsoft.com/office/drawing/2014/main" id="{5891298C-FB93-43B0-BBE9-C131333AE25B}"/>
              </a:ext>
            </a:extLst>
          </p:cNvPr>
          <p:cNvSpPr>
            <a:spLocks noGrp="1"/>
          </p:cNvSpPr>
          <p:nvPr>
            <p:ph idx="1"/>
          </p:nvPr>
        </p:nvSpPr>
        <p:spPr/>
        <p:txBody>
          <a:bodyPr/>
          <a:lstStyle/>
          <a:p>
            <a:r>
              <a:rPr lang="zh-CN" altLang="en-US" dirty="0"/>
              <a:t>程序：输出一个字符串</a:t>
            </a:r>
            <a:r>
              <a:rPr lang="en-US" altLang="zh-CN" dirty="0"/>
              <a:t>“hello world”</a:t>
            </a:r>
            <a:endParaRPr lang="zh-CN" altLang="en-US" dirty="0"/>
          </a:p>
        </p:txBody>
      </p:sp>
      <p:sp>
        <p:nvSpPr>
          <p:cNvPr id="4" name="文本框 3">
            <a:extLst>
              <a:ext uri="{FF2B5EF4-FFF2-40B4-BE49-F238E27FC236}">
                <a16:creationId xmlns:a16="http://schemas.microsoft.com/office/drawing/2014/main" id="{A7AB0BBA-E9B3-4B52-BC3D-4FB3F644D98F}"/>
              </a:ext>
            </a:extLst>
          </p:cNvPr>
          <p:cNvSpPr txBox="1"/>
          <p:nvPr/>
        </p:nvSpPr>
        <p:spPr>
          <a:xfrm>
            <a:off x="3679369" y="3830142"/>
            <a:ext cx="5259358" cy="2400657"/>
          </a:xfrm>
          <a:prstGeom prst="rect">
            <a:avLst/>
          </a:prstGeom>
          <a:noFill/>
        </p:spPr>
        <p:txBody>
          <a:bodyPr wrap="square" rtlCol="0">
            <a:spAutoFit/>
          </a:bodyPr>
          <a:lstStyle/>
          <a:p>
            <a:r>
              <a:rPr lang="en-US" altLang="zh-CN" sz="3000" dirty="0"/>
              <a:t>#include &lt;iostream&gt;</a:t>
            </a:r>
          </a:p>
          <a:p>
            <a:r>
              <a:rPr lang="en-US" altLang="zh-CN" sz="3000" dirty="0"/>
              <a:t>int main()</a:t>
            </a:r>
          </a:p>
          <a:p>
            <a:r>
              <a:rPr lang="en-US" altLang="zh-CN" sz="3000" dirty="0"/>
              <a:t>{</a:t>
            </a:r>
          </a:p>
          <a:p>
            <a:r>
              <a:rPr lang="en-US" altLang="zh-CN" sz="3000" dirty="0"/>
              <a:t>    std::</a:t>
            </a:r>
            <a:r>
              <a:rPr lang="en-US" altLang="zh-CN" sz="3000" dirty="0" err="1"/>
              <a:t>cout</a:t>
            </a:r>
            <a:r>
              <a:rPr lang="en-US" altLang="zh-CN" sz="3000" dirty="0"/>
              <a:t>&lt;&lt;“hello world!”;</a:t>
            </a:r>
          </a:p>
          <a:p>
            <a:r>
              <a:rPr lang="en-US" altLang="zh-CN" sz="3000" dirty="0"/>
              <a:t>}</a:t>
            </a:r>
            <a:endParaRPr lang="zh-CN" altLang="en-US" sz="3000" dirty="0"/>
          </a:p>
        </p:txBody>
      </p:sp>
    </p:spTree>
    <p:extLst>
      <p:ext uri="{BB962C8B-B14F-4D97-AF65-F5344CB8AC3E}">
        <p14:creationId xmlns:p14="http://schemas.microsoft.com/office/powerpoint/2010/main" val="246483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E23775-C7A5-43AF-B230-EA0DCE0B617E}"/>
              </a:ext>
            </a:extLst>
          </p:cNvPr>
          <p:cNvSpPr>
            <a:spLocks noGrp="1"/>
          </p:cNvSpPr>
          <p:nvPr>
            <p:ph type="title"/>
          </p:nvPr>
        </p:nvSpPr>
        <p:spPr/>
        <p:txBody>
          <a:bodyPr/>
          <a:lstStyle/>
          <a:p>
            <a:r>
              <a:rPr lang="zh-CN" altLang="en-US" dirty="0"/>
              <a:t>输出</a:t>
            </a:r>
          </a:p>
        </p:txBody>
      </p:sp>
      <p:sp>
        <p:nvSpPr>
          <p:cNvPr id="3" name="内容占位符 2">
            <a:extLst>
              <a:ext uri="{FF2B5EF4-FFF2-40B4-BE49-F238E27FC236}">
                <a16:creationId xmlns:a16="http://schemas.microsoft.com/office/drawing/2014/main" id="{5891298C-FB93-43B0-BBE9-C131333AE25B}"/>
              </a:ext>
            </a:extLst>
          </p:cNvPr>
          <p:cNvSpPr>
            <a:spLocks noGrp="1"/>
          </p:cNvSpPr>
          <p:nvPr>
            <p:ph idx="1"/>
          </p:nvPr>
        </p:nvSpPr>
        <p:spPr/>
        <p:txBody>
          <a:bodyPr/>
          <a:lstStyle/>
          <a:p>
            <a:r>
              <a:rPr lang="en-US" altLang="zh-CN" dirty="0"/>
              <a:t>C++</a:t>
            </a:r>
            <a:r>
              <a:rPr lang="zh-CN" altLang="en-US" b="1" dirty="0"/>
              <a:t>标准输入输出流库</a:t>
            </a:r>
            <a:r>
              <a:rPr lang="zh-CN" altLang="en-US" dirty="0"/>
              <a:t>包含了已经编写好的输入输出工具</a:t>
            </a:r>
            <a:endParaRPr lang="en-US" altLang="zh-CN" dirty="0"/>
          </a:p>
          <a:p>
            <a:pPr marL="0" indent="0">
              <a:buNone/>
            </a:pPr>
            <a:r>
              <a:rPr lang="en-US" altLang="zh-CN" dirty="0"/>
              <a:t>     </a:t>
            </a:r>
            <a:r>
              <a:rPr lang="zh-CN" altLang="en-US" dirty="0"/>
              <a:t>预处理指令</a:t>
            </a:r>
            <a:r>
              <a:rPr lang="en-US" altLang="zh-CN" dirty="0"/>
              <a:t>#include</a:t>
            </a:r>
            <a:r>
              <a:rPr lang="zh-CN" altLang="en-US" dirty="0"/>
              <a:t>用于包含头文件</a:t>
            </a:r>
            <a:r>
              <a:rPr lang="en-US" altLang="zh-CN" dirty="0"/>
              <a:t>:   iostream</a:t>
            </a:r>
          </a:p>
          <a:p>
            <a:endParaRPr lang="zh-CN" altLang="en-US" dirty="0"/>
          </a:p>
        </p:txBody>
      </p:sp>
      <p:sp>
        <p:nvSpPr>
          <p:cNvPr id="4" name="文本框 3">
            <a:extLst>
              <a:ext uri="{FF2B5EF4-FFF2-40B4-BE49-F238E27FC236}">
                <a16:creationId xmlns:a16="http://schemas.microsoft.com/office/drawing/2014/main" id="{A7AB0BBA-E9B3-4B52-BC3D-4FB3F644D98F}"/>
              </a:ext>
            </a:extLst>
          </p:cNvPr>
          <p:cNvSpPr txBox="1"/>
          <p:nvPr/>
        </p:nvSpPr>
        <p:spPr>
          <a:xfrm>
            <a:off x="3679369" y="3830142"/>
            <a:ext cx="5259358" cy="2400657"/>
          </a:xfrm>
          <a:prstGeom prst="rect">
            <a:avLst/>
          </a:prstGeom>
          <a:noFill/>
        </p:spPr>
        <p:txBody>
          <a:bodyPr wrap="square" rtlCol="0">
            <a:spAutoFit/>
          </a:bodyPr>
          <a:lstStyle/>
          <a:p>
            <a:r>
              <a:rPr lang="en-US" altLang="zh-CN" sz="3000" dirty="0"/>
              <a:t>#include &lt;iostream&gt;</a:t>
            </a:r>
          </a:p>
          <a:p>
            <a:r>
              <a:rPr lang="en-US" altLang="zh-CN" sz="3000" dirty="0"/>
              <a:t>int main()</a:t>
            </a:r>
          </a:p>
          <a:p>
            <a:r>
              <a:rPr lang="en-US" altLang="zh-CN" sz="3000" dirty="0"/>
              <a:t>{</a:t>
            </a:r>
          </a:p>
          <a:p>
            <a:r>
              <a:rPr lang="en-US" altLang="zh-CN" sz="3000" dirty="0"/>
              <a:t>    std::</a:t>
            </a:r>
            <a:r>
              <a:rPr lang="en-US" altLang="zh-CN" sz="3000" dirty="0" err="1"/>
              <a:t>cout</a:t>
            </a:r>
            <a:r>
              <a:rPr lang="en-US" altLang="zh-CN" sz="3000" dirty="0"/>
              <a:t>&lt;&lt;“hello world!”;</a:t>
            </a:r>
          </a:p>
          <a:p>
            <a:r>
              <a:rPr lang="en-US" altLang="zh-CN" sz="3000" dirty="0"/>
              <a:t>}</a:t>
            </a:r>
            <a:endParaRPr lang="zh-CN" altLang="en-US" sz="3000" dirty="0"/>
          </a:p>
        </p:txBody>
      </p:sp>
      <p:sp>
        <p:nvSpPr>
          <p:cNvPr id="5" name="矩形 4">
            <a:extLst>
              <a:ext uri="{FF2B5EF4-FFF2-40B4-BE49-F238E27FC236}">
                <a16:creationId xmlns:a16="http://schemas.microsoft.com/office/drawing/2014/main" id="{05385F57-7E23-4016-AEB8-FE9A2AF69D52}"/>
              </a:ext>
            </a:extLst>
          </p:cNvPr>
          <p:cNvSpPr/>
          <p:nvPr/>
        </p:nvSpPr>
        <p:spPr>
          <a:xfrm>
            <a:off x="5384540" y="3933825"/>
            <a:ext cx="1342831" cy="339595"/>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对话气泡: 矩形 5">
            <a:extLst>
              <a:ext uri="{FF2B5EF4-FFF2-40B4-BE49-F238E27FC236}">
                <a16:creationId xmlns:a16="http://schemas.microsoft.com/office/drawing/2014/main" id="{53550C73-551F-4CA0-ACC4-594956F721E8}"/>
              </a:ext>
            </a:extLst>
          </p:cNvPr>
          <p:cNvSpPr/>
          <p:nvPr/>
        </p:nvSpPr>
        <p:spPr>
          <a:xfrm>
            <a:off x="6096000" y="3016251"/>
            <a:ext cx="4988767" cy="573758"/>
          </a:xfrm>
          <a:prstGeom prst="wedgeRectCallout">
            <a:avLst>
              <a:gd name="adj1" fmla="val -38090"/>
              <a:gd name="adj2" fmla="val 1036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输入输出流库各种对象的说明</a:t>
            </a:r>
          </a:p>
        </p:txBody>
      </p:sp>
    </p:spTree>
    <p:extLst>
      <p:ext uri="{BB962C8B-B14F-4D97-AF65-F5344CB8AC3E}">
        <p14:creationId xmlns:p14="http://schemas.microsoft.com/office/powerpoint/2010/main" val="2689748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E23775-C7A5-43AF-B230-EA0DCE0B617E}"/>
              </a:ext>
            </a:extLst>
          </p:cNvPr>
          <p:cNvSpPr>
            <a:spLocks noGrp="1"/>
          </p:cNvSpPr>
          <p:nvPr>
            <p:ph type="title"/>
          </p:nvPr>
        </p:nvSpPr>
        <p:spPr/>
        <p:txBody>
          <a:bodyPr/>
          <a:lstStyle/>
          <a:p>
            <a:r>
              <a:rPr lang="zh-CN" altLang="en-US" dirty="0"/>
              <a:t>输出</a:t>
            </a:r>
          </a:p>
        </p:txBody>
      </p:sp>
      <p:sp>
        <p:nvSpPr>
          <p:cNvPr id="3" name="内容占位符 2">
            <a:extLst>
              <a:ext uri="{FF2B5EF4-FFF2-40B4-BE49-F238E27FC236}">
                <a16:creationId xmlns:a16="http://schemas.microsoft.com/office/drawing/2014/main" id="{5891298C-FB93-43B0-BBE9-C131333AE25B}"/>
              </a:ext>
            </a:extLst>
          </p:cNvPr>
          <p:cNvSpPr>
            <a:spLocks noGrp="1"/>
          </p:cNvSpPr>
          <p:nvPr>
            <p:ph idx="1"/>
          </p:nvPr>
        </p:nvSpPr>
        <p:spPr/>
        <p:txBody>
          <a:bodyPr/>
          <a:lstStyle/>
          <a:p>
            <a:r>
              <a:rPr lang="en-US" altLang="zh-CN" dirty="0"/>
              <a:t>C++</a:t>
            </a:r>
            <a:r>
              <a:rPr lang="zh-CN" altLang="en-US" dirty="0"/>
              <a:t>标准输入输出流库包含了已经编写好的输入输出工具</a:t>
            </a:r>
            <a:endParaRPr lang="en-US" altLang="zh-CN" dirty="0"/>
          </a:p>
          <a:p>
            <a:r>
              <a:rPr lang="zh-CN" altLang="en-US" dirty="0"/>
              <a:t>输出流对象</a:t>
            </a:r>
            <a:r>
              <a:rPr lang="en-US" altLang="zh-CN" dirty="0" err="1"/>
              <a:t>cout</a:t>
            </a:r>
            <a:r>
              <a:rPr lang="zh-CN" altLang="en-US" dirty="0"/>
              <a:t>表示控制台窗口，输出运算符</a:t>
            </a:r>
            <a:r>
              <a:rPr lang="en-US" altLang="zh-CN" dirty="0"/>
              <a:t>&lt;&lt;</a:t>
            </a:r>
          </a:p>
        </p:txBody>
      </p:sp>
      <p:sp>
        <p:nvSpPr>
          <p:cNvPr id="4" name="文本框 3">
            <a:extLst>
              <a:ext uri="{FF2B5EF4-FFF2-40B4-BE49-F238E27FC236}">
                <a16:creationId xmlns:a16="http://schemas.microsoft.com/office/drawing/2014/main" id="{A7AB0BBA-E9B3-4B52-BC3D-4FB3F644D98F}"/>
              </a:ext>
            </a:extLst>
          </p:cNvPr>
          <p:cNvSpPr txBox="1"/>
          <p:nvPr/>
        </p:nvSpPr>
        <p:spPr>
          <a:xfrm>
            <a:off x="3679369" y="3830142"/>
            <a:ext cx="5259358" cy="2400657"/>
          </a:xfrm>
          <a:prstGeom prst="rect">
            <a:avLst/>
          </a:prstGeom>
          <a:noFill/>
        </p:spPr>
        <p:txBody>
          <a:bodyPr wrap="square" rtlCol="0">
            <a:spAutoFit/>
          </a:bodyPr>
          <a:lstStyle/>
          <a:p>
            <a:r>
              <a:rPr lang="en-US" altLang="zh-CN" sz="3000" dirty="0"/>
              <a:t>#include &lt;iostream&gt;</a:t>
            </a:r>
          </a:p>
          <a:p>
            <a:r>
              <a:rPr lang="en-US" altLang="zh-CN" sz="3000" dirty="0"/>
              <a:t>int main()</a:t>
            </a:r>
          </a:p>
          <a:p>
            <a:r>
              <a:rPr lang="en-US" altLang="zh-CN" sz="3000" dirty="0"/>
              <a:t>{</a:t>
            </a:r>
          </a:p>
          <a:p>
            <a:r>
              <a:rPr lang="en-US" altLang="zh-CN" sz="3000" dirty="0"/>
              <a:t>    std::</a:t>
            </a:r>
            <a:r>
              <a:rPr lang="en-US" altLang="zh-CN" sz="3000" b="1" dirty="0" err="1"/>
              <a:t>cout</a:t>
            </a:r>
            <a:r>
              <a:rPr lang="en-US" altLang="zh-CN" sz="3000" b="1" dirty="0"/>
              <a:t> </a:t>
            </a:r>
            <a:r>
              <a:rPr lang="en-US" altLang="zh-CN" sz="3000" dirty="0"/>
              <a:t>&lt;&lt; “hello world!”;</a:t>
            </a:r>
          </a:p>
          <a:p>
            <a:r>
              <a:rPr lang="en-US" altLang="zh-CN" sz="3000" dirty="0"/>
              <a:t>}</a:t>
            </a:r>
            <a:endParaRPr lang="zh-CN" altLang="en-US" sz="3000" dirty="0"/>
          </a:p>
        </p:txBody>
      </p:sp>
      <p:sp>
        <p:nvSpPr>
          <p:cNvPr id="5" name="文本框 4">
            <a:extLst>
              <a:ext uri="{FF2B5EF4-FFF2-40B4-BE49-F238E27FC236}">
                <a16:creationId xmlns:a16="http://schemas.microsoft.com/office/drawing/2014/main" id="{10644DCA-3149-40B7-ABC0-71579357F82F}"/>
              </a:ext>
            </a:extLst>
          </p:cNvPr>
          <p:cNvSpPr txBox="1"/>
          <p:nvPr/>
        </p:nvSpPr>
        <p:spPr>
          <a:xfrm>
            <a:off x="4023360" y="5978172"/>
            <a:ext cx="7924800" cy="492443"/>
          </a:xfrm>
          <a:prstGeom prst="rect">
            <a:avLst/>
          </a:prstGeom>
          <a:noFill/>
        </p:spPr>
        <p:txBody>
          <a:bodyPr wrap="square" rtlCol="0">
            <a:spAutoFit/>
          </a:bodyPr>
          <a:lstStyle/>
          <a:p>
            <a:r>
              <a:rPr lang="zh-CN" altLang="en-US" sz="2600" dirty="0"/>
              <a:t>将双引号包围的字符串输出到</a:t>
            </a:r>
            <a:r>
              <a:rPr lang="en-US" altLang="zh-CN" sz="2600" dirty="0" err="1"/>
              <a:t>cout</a:t>
            </a:r>
            <a:r>
              <a:rPr lang="zh-CN" altLang="en-US" sz="2600" dirty="0"/>
              <a:t>代表的控制台窗口</a:t>
            </a:r>
          </a:p>
        </p:txBody>
      </p:sp>
    </p:spTree>
    <p:extLst>
      <p:ext uri="{BB962C8B-B14F-4D97-AF65-F5344CB8AC3E}">
        <p14:creationId xmlns:p14="http://schemas.microsoft.com/office/powerpoint/2010/main" val="2028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E23775-C7A5-43AF-B230-EA0DCE0B617E}"/>
              </a:ext>
            </a:extLst>
          </p:cNvPr>
          <p:cNvSpPr>
            <a:spLocks noGrp="1"/>
          </p:cNvSpPr>
          <p:nvPr>
            <p:ph type="title"/>
          </p:nvPr>
        </p:nvSpPr>
        <p:spPr/>
        <p:txBody>
          <a:bodyPr/>
          <a:lstStyle/>
          <a:p>
            <a:r>
              <a:rPr lang="zh-CN" altLang="en-US" dirty="0"/>
              <a:t>输出</a:t>
            </a:r>
          </a:p>
        </p:txBody>
      </p:sp>
      <p:sp>
        <p:nvSpPr>
          <p:cNvPr id="3" name="内容占位符 2">
            <a:extLst>
              <a:ext uri="{FF2B5EF4-FFF2-40B4-BE49-F238E27FC236}">
                <a16:creationId xmlns:a16="http://schemas.microsoft.com/office/drawing/2014/main" id="{5891298C-FB93-43B0-BBE9-C131333AE25B}"/>
              </a:ext>
            </a:extLst>
          </p:cNvPr>
          <p:cNvSpPr>
            <a:spLocks noGrp="1"/>
          </p:cNvSpPr>
          <p:nvPr>
            <p:ph idx="1"/>
          </p:nvPr>
        </p:nvSpPr>
        <p:spPr/>
        <p:txBody>
          <a:bodyPr/>
          <a:lstStyle/>
          <a:p>
            <a:r>
              <a:rPr lang="en-US" altLang="zh-CN" dirty="0"/>
              <a:t>C++</a:t>
            </a:r>
            <a:r>
              <a:rPr lang="zh-CN" altLang="en-US" dirty="0"/>
              <a:t>标准输入输出流库包含了已经编写好的输入输出工具</a:t>
            </a:r>
            <a:endParaRPr lang="en-US" altLang="zh-CN" dirty="0"/>
          </a:p>
          <a:p>
            <a:r>
              <a:rPr lang="zh-CN" altLang="en-US" dirty="0"/>
              <a:t>输出流对象</a:t>
            </a:r>
            <a:r>
              <a:rPr lang="en-US" altLang="zh-CN" dirty="0" err="1"/>
              <a:t>cout</a:t>
            </a:r>
            <a:r>
              <a:rPr lang="zh-CN" altLang="en-US" dirty="0"/>
              <a:t>表示控制台窗口，输出运算符</a:t>
            </a:r>
            <a:r>
              <a:rPr lang="en-US" altLang="zh-CN" dirty="0"/>
              <a:t>&lt;&lt;</a:t>
            </a:r>
          </a:p>
          <a:p>
            <a:r>
              <a:rPr lang="en-US" altLang="zh-CN" dirty="0"/>
              <a:t>C++</a:t>
            </a:r>
            <a:r>
              <a:rPr lang="zh-CN" altLang="en-US" dirty="0"/>
              <a:t>每个名字都属于某个名字空间，防止名字冲突！</a:t>
            </a:r>
          </a:p>
        </p:txBody>
      </p:sp>
      <p:sp>
        <p:nvSpPr>
          <p:cNvPr id="4" name="文本框 3">
            <a:extLst>
              <a:ext uri="{FF2B5EF4-FFF2-40B4-BE49-F238E27FC236}">
                <a16:creationId xmlns:a16="http://schemas.microsoft.com/office/drawing/2014/main" id="{A7AB0BBA-E9B3-4B52-BC3D-4FB3F644D98F}"/>
              </a:ext>
            </a:extLst>
          </p:cNvPr>
          <p:cNvSpPr txBox="1"/>
          <p:nvPr/>
        </p:nvSpPr>
        <p:spPr>
          <a:xfrm>
            <a:off x="3679369" y="3830142"/>
            <a:ext cx="5259358" cy="2400657"/>
          </a:xfrm>
          <a:prstGeom prst="rect">
            <a:avLst/>
          </a:prstGeom>
          <a:noFill/>
        </p:spPr>
        <p:txBody>
          <a:bodyPr wrap="square" rtlCol="0">
            <a:spAutoFit/>
          </a:bodyPr>
          <a:lstStyle/>
          <a:p>
            <a:r>
              <a:rPr lang="en-US" altLang="zh-CN" sz="3000" dirty="0"/>
              <a:t>#include &lt;iostream&gt;</a:t>
            </a:r>
          </a:p>
          <a:p>
            <a:r>
              <a:rPr lang="en-US" altLang="zh-CN" sz="3000" dirty="0"/>
              <a:t>int main()</a:t>
            </a:r>
          </a:p>
          <a:p>
            <a:r>
              <a:rPr lang="en-US" altLang="zh-CN" sz="3000" dirty="0"/>
              <a:t>{</a:t>
            </a:r>
          </a:p>
          <a:p>
            <a:r>
              <a:rPr lang="en-US" altLang="zh-CN" sz="3000" dirty="0"/>
              <a:t>    </a:t>
            </a:r>
            <a:r>
              <a:rPr lang="en-US" altLang="zh-CN" sz="3000" b="1" dirty="0"/>
              <a:t>std::</a:t>
            </a:r>
            <a:r>
              <a:rPr lang="en-US" altLang="zh-CN" sz="3000" dirty="0" err="1"/>
              <a:t>cout</a:t>
            </a:r>
            <a:r>
              <a:rPr lang="en-US" altLang="zh-CN" sz="3000" dirty="0"/>
              <a:t> &lt;&lt; “hello world!”;</a:t>
            </a:r>
          </a:p>
          <a:p>
            <a:r>
              <a:rPr lang="en-US" altLang="zh-CN" sz="3000" dirty="0"/>
              <a:t>}</a:t>
            </a:r>
            <a:endParaRPr lang="zh-CN" altLang="en-US" sz="3000" dirty="0"/>
          </a:p>
        </p:txBody>
      </p:sp>
      <p:sp>
        <p:nvSpPr>
          <p:cNvPr id="5" name="对话气泡: 矩形 4">
            <a:extLst>
              <a:ext uri="{FF2B5EF4-FFF2-40B4-BE49-F238E27FC236}">
                <a16:creationId xmlns:a16="http://schemas.microsoft.com/office/drawing/2014/main" id="{6C5D3710-5149-4FED-BAAF-BB60367DA516}"/>
              </a:ext>
            </a:extLst>
          </p:cNvPr>
          <p:cNvSpPr/>
          <p:nvPr/>
        </p:nvSpPr>
        <p:spPr>
          <a:xfrm>
            <a:off x="5547360" y="4456712"/>
            <a:ext cx="4988767" cy="573758"/>
          </a:xfrm>
          <a:prstGeom prst="wedgeRectCallout">
            <a:avLst>
              <a:gd name="adj1" fmla="val -67620"/>
              <a:gd name="adj2" fmla="val 1125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名字限定</a:t>
            </a:r>
            <a:r>
              <a:rPr lang="en-US" altLang="zh-CN" sz="2800" dirty="0"/>
              <a:t>:</a:t>
            </a:r>
            <a:r>
              <a:rPr lang="zh-CN" altLang="en-US" sz="2800" dirty="0"/>
              <a:t>   </a:t>
            </a:r>
            <a:r>
              <a:rPr lang="zh-CN" altLang="en-US" sz="2800" b="1" dirty="0">
                <a:solidFill>
                  <a:srgbClr val="FFFF00"/>
                </a:solidFill>
              </a:rPr>
              <a:t>名字空间名</a:t>
            </a:r>
            <a:r>
              <a:rPr lang="en-US" altLang="zh-CN" sz="2800" b="1" dirty="0">
                <a:solidFill>
                  <a:srgbClr val="FFFF00"/>
                </a:solidFill>
              </a:rPr>
              <a:t>::</a:t>
            </a:r>
            <a:endParaRPr lang="zh-CN" altLang="en-US" sz="2800" b="1" dirty="0">
              <a:solidFill>
                <a:srgbClr val="FFFF00"/>
              </a:solidFill>
            </a:endParaRPr>
          </a:p>
        </p:txBody>
      </p:sp>
    </p:spTree>
    <p:extLst>
      <p:ext uri="{BB962C8B-B14F-4D97-AF65-F5344CB8AC3E}">
        <p14:creationId xmlns:p14="http://schemas.microsoft.com/office/powerpoint/2010/main" val="1873796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编译程序</a:t>
            </a:r>
          </a:p>
        </p:txBody>
      </p:sp>
      <p:sp>
        <p:nvSpPr>
          <p:cNvPr id="3" name="内容占位符 2"/>
          <p:cNvSpPr>
            <a:spLocks noGrp="1"/>
          </p:cNvSpPr>
          <p:nvPr>
            <p:ph idx="1"/>
          </p:nvPr>
        </p:nvSpPr>
        <p:spPr/>
        <p:txBody>
          <a:bodyPr/>
          <a:lstStyle/>
          <a:p>
            <a:r>
              <a:rPr lang="zh-CN" altLang="en-US" dirty="0"/>
              <a:t>编译器： 将源程序转变为机器指令代码。</a:t>
            </a:r>
            <a:endParaRPr lang="en-US" altLang="zh-CN" dirty="0"/>
          </a:p>
        </p:txBody>
      </p:sp>
      <p:sp>
        <p:nvSpPr>
          <p:cNvPr id="6" name="文本框 5"/>
          <p:cNvSpPr txBox="1"/>
          <p:nvPr/>
        </p:nvSpPr>
        <p:spPr>
          <a:xfrm>
            <a:off x="9209236" y="3974995"/>
            <a:ext cx="2570017" cy="954107"/>
          </a:xfrm>
          <a:prstGeom prst="rect">
            <a:avLst/>
          </a:prstGeom>
          <a:noFill/>
          <a:ln w="12700">
            <a:solidFill>
              <a:schemeClr val="accent1"/>
            </a:solidFill>
          </a:ln>
        </p:spPr>
        <p:txBody>
          <a:bodyPr wrap="square" rtlCol="0">
            <a:spAutoFit/>
          </a:bodyPr>
          <a:lstStyle/>
          <a:p>
            <a:pPr algn="ctr"/>
            <a:r>
              <a:rPr lang="zh-CN" altLang="en-US" sz="2800" dirty="0"/>
              <a:t>机器指令代码</a:t>
            </a:r>
            <a:endParaRPr lang="en-US" altLang="zh-CN" sz="2800" dirty="0"/>
          </a:p>
          <a:p>
            <a:pPr algn="ctr"/>
            <a:r>
              <a:rPr lang="en-US" altLang="zh-CN" sz="2800" dirty="0"/>
              <a:t>01010101</a:t>
            </a:r>
            <a:endParaRPr lang="zh-CN" altLang="en-US" sz="2800" dirty="0"/>
          </a:p>
        </p:txBody>
      </p:sp>
      <p:sp>
        <p:nvSpPr>
          <p:cNvPr id="7" name="矩形 6"/>
          <p:cNvSpPr/>
          <p:nvPr/>
        </p:nvSpPr>
        <p:spPr>
          <a:xfrm>
            <a:off x="6966527" y="3849470"/>
            <a:ext cx="1782618" cy="1261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r>
              <a:rPr lang="zh-CN" altLang="en-US" sz="3000" b="1" dirty="0"/>
              <a:t>编译器</a:t>
            </a:r>
            <a:r>
              <a:rPr lang="zh-CN" altLang="en-US" sz="3000" dirty="0"/>
              <a:t>（</a:t>
            </a:r>
            <a:r>
              <a:rPr lang="zh-CN" altLang="en-US" sz="3000" b="1" dirty="0"/>
              <a:t>解释器</a:t>
            </a:r>
            <a:r>
              <a:rPr lang="zh-CN" altLang="en-US" sz="3000" dirty="0"/>
              <a:t>）</a:t>
            </a:r>
          </a:p>
        </p:txBody>
      </p:sp>
      <p:sp>
        <p:nvSpPr>
          <p:cNvPr id="8" name="右箭头 7"/>
          <p:cNvSpPr/>
          <p:nvPr/>
        </p:nvSpPr>
        <p:spPr>
          <a:xfrm>
            <a:off x="6506436" y="4389862"/>
            <a:ext cx="461818" cy="1811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782129" y="3974995"/>
            <a:ext cx="1724307" cy="954107"/>
          </a:xfrm>
          <a:prstGeom prst="rect">
            <a:avLst/>
          </a:prstGeom>
          <a:noFill/>
          <a:ln w="12700">
            <a:solidFill>
              <a:schemeClr val="accent1"/>
            </a:solidFill>
          </a:ln>
        </p:spPr>
        <p:txBody>
          <a:bodyPr wrap="square" rtlCol="0">
            <a:spAutoFit/>
          </a:bodyPr>
          <a:lstStyle/>
          <a:p>
            <a:pPr algn="ctr"/>
            <a:r>
              <a:rPr lang="zh-CN" altLang="en-US" sz="2800" dirty="0"/>
              <a:t>源代码</a:t>
            </a:r>
            <a:endParaRPr lang="en-US" altLang="zh-CN" sz="2800" dirty="0"/>
          </a:p>
          <a:p>
            <a:pPr algn="ctr"/>
            <a:r>
              <a:rPr lang="en-US" altLang="zh-CN" sz="2800" dirty="0"/>
              <a:t>17+20</a:t>
            </a:r>
          </a:p>
        </p:txBody>
      </p:sp>
      <p:sp>
        <p:nvSpPr>
          <p:cNvPr id="14" name="右箭头 13"/>
          <p:cNvSpPr/>
          <p:nvPr/>
        </p:nvSpPr>
        <p:spPr>
          <a:xfrm>
            <a:off x="8747418" y="4377899"/>
            <a:ext cx="461818" cy="1811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98682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编译程序</a:t>
            </a:r>
          </a:p>
        </p:txBody>
      </p:sp>
      <p:sp>
        <p:nvSpPr>
          <p:cNvPr id="3" name="内容占位符 2"/>
          <p:cNvSpPr>
            <a:spLocks noGrp="1"/>
          </p:cNvSpPr>
          <p:nvPr>
            <p:ph idx="1"/>
          </p:nvPr>
        </p:nvSpPr>
        <p:spPr/>
        <p:txBody>
          <a:bodyPr/>
          <a:lstStyle/>
          <a:p>
            <a:r>
              <a:rPr lang="zh-CN" altLang="en-US" dirty="0"/>
              <a:t>编译器： 将源程序转变为机器指令代码。</a:t>
            </a:r>
            <a:endParaRPr lang="en-US" altLang="zh-CN" dirty="0"/>
          </a:p>
          <a:p>
            <a:r>
              <a:rPr lang="zh-CN" altLang="en-US" dirty="0"/>
              <a:t>预处理器：对源代码中“预处理指令”进行处理，得到新的源代码。</a:t>
            </a:r>
            <a:endParaRPr lang="en-US" altLang="zh-CN" dirty="0"/>
          </a:p>
        </p:txBody>
      </p:sp>
      <p:sp>
        <p:nvSpPr>
          <p:cNvPr id="5" name="文本框 4"/>
          <p:cNvSpPr txBox="1"/>
          <p:nvPr/>
        </p:nvSpPr>
        <p:spPr>
          <a:xfrm>
            <a:off x="443345" y="3775968"/>
            <a:ext cx="1707576" cy="1384995"/>
          </a:xfrm>
          <a:prstGeom prst="rect">
            <a:avLst/>
          </a:prstGeom>
          <a:noFill/>
          <a:ln w="12700">
            <a:solidFill>
              <a:schemeClr val="accent1"/>
            </a:solidFill>
          </a:ln>
        </p:spPr>
        <p:txBody>
          <a:bodyPr wrap="square" rtlCol="0">
            <a:spAutoFit/>
          </a:bodyPr>
          <a:lstStyle/>
          <a:p>
            <a:pPr algn="ctr"/>
            <a:r>
              <a:rPr lang="zh-CN" altLang="en-US" sz="2800" dirty="0"/>
              <a:t>包含预处理指令的源代码</a:t>
            </a:r>
            <a:endParaRPr lang="en-US" altLang="zh-CN" sz="2800" dirty="0"/>
          </a:p>
        </p:txBody>
      </p:sp>
      <p:sp>
        <p:nvSpPr>
          <p:cNvPr id="6" name="文本框 5"/>
          <p:cNvSpPr txBox="1"/>
          <p:nvPr/>
        </p:nvSpPr>
        <p:spPr>
          <a:xfrm>
            <a:off x="9209236" y="3974995"/>
            <a:ext cx="2570017" cy="954107"/>
          </a:xfrm>
          <a:prstGeom prst="rect">
            <a:avLst/>
          </a:prstGeom>
          <a:noFill/>
          <a:ln w="12700">
            <a:solidFill>
              <a:schemeClr val="accent1"/>
            </a:solidFill>
          </a:ln>
        </p:spPr>
        <p:txBody>
          <a:bodyPr wrap="square" rtlCol="0">
            <a:spAutoFit/>
          </a:bodyPr>
          <a:lstStyle/>
          <a:p>
            <a:pPr algn="ctr"/>
            <a:r>
              <a:rPr lang="zh-CN" altLang="en-US" sz="2800" dirty="0"/>
              <a:t>机器指令代码</a:t>
            </a:r>
            <a:endParaRPr lang="en-US" altLang="zh-CN" sz="2800" dirty="0"/>
          </a:p>
          <a:p>
            <a:pPr algn="ctr"/>
            <a:r>
              <a:rPr lang="en-US" altLang="zh-CN" sz="2800" dirty="0"/>
              <a:t>01010101</a:t>
            </a:r>
            <a:endParaRPr lang="zh-CN" altLang="en-US" sz="2800" dirty="0"/>
          </a:p>
        </p:txBody>
      </p:sp>
      <p:sp>
        <p:nvSpPr>
          <p:cNvPr id="7" name="矩形 6"/>
          <p:cNvSpPr/>
          <p:nvPr/>
        </p:nvSpPr>
        <p:spPr>
          <a:xfrm>
            <a:off x="6966527" y="3849470"/>
            <a:ext cx="1782618" cy="1261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r>
              <a:rPr lang="zh-CN" altLang="en-US" sz="3000" b="1" dirty="0"/>
              <a:t>编译器</a:t>
            </a:r>
            <a:r>
              <a:rPr lang="zh-CN" altLang="en-US" sz="3000" dirty="0"/>
              <a:t>（</a:t>
            </a:r>
            <a:r>
              <a:rPr lang="zh-CN" altLang="en-US" sz="3000" b="1" dirty="0"/>
              <a:t>解释器</a:t>
            </a:r>
            <a:r>
              <a:rPr lang="zh-CN" altLang="en-US" sz="3000" dirty="0"/>
              <a:t>）</a:t>
            </a:r>
          </a:p>
        </p:txBody>
      </p:sp>
      <p:sp>
        <p:nvSpPr>
          <p:cNvPr id="8" name="右箭头 7"/>
          <p:cNvSpPr/>
          <p:nvPr/>
        </p:nvSpPr>
        <p:spPr>
          <a:xfrm>
            <a:off x="6506436" y="4389862"/>
            <a:ext cx="461818" cy="1811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594840" y="4083848"/>
            <a:ext cx="1727198" cy="845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预处理器</a:t>
            </a:r>
          </a:p>
        </p:txBody>
      </p:sp>
      <p:sp>
        <p:nvSpPr>
          <p:cNvPr id="11" name="右箭头 10"/>
          <p:cNvSpPr/>
          <p:nvPr/>
        </p:nvSpPr>
        <p:spPr>
          <a:xfrm>
            <a:off x="2150921" y="4381330"/>
            <a:ext cx="461818" cy="1811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782129" y="3787931"/>
            <a:ext cx="1724307" cy="1384995"/>
          </a:xfrm>
          <a:prstGeom prst="rect">
            <a:avLst/>
          </a:prstGeom>
          <a:noFill/>
          <a:ln w="12700">
            <a:solidFill>
              <a:schemeClr val="accent1"/>
            </a:solidFill>
          </a:ln>
        </p:spPr>
        <p:txBody>
          <a:bodyPr wrap="square" rtlCol="0">
            <a:spAutoFit/>
          </a:bodyPr>
          <a:lstStyle/>
          <a:p>
            <a:pPr algn="ctr"/>
            <a:r>
              <a:rPr lang="zh-CN" altLang="en-US" sz="2800" dirty="0"/>
              <a:t>无预处理指令的源代码</a:t>
            </a:r>
            <a:endParaRPr lang="en-US" altLang="zh-CN" sz="2800" dirty="0"/>
          </a:p>
        </p:txBody>
      </p:sp>
      <p:sp>
        <p:nvSpPr>
          <p:cNvPr id="13" name="右箭头 12"/>
          <p:cNvSpPr/>
          <p:nvPr/>
        </p:nvSpPr>
        <p:spPr>
          <a:xfrm>
            <a:off x="4322038" y="4415909"/>
            <a:ext cx="461818" cy="1811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8747418" y="4377899"/>
            <a:ext cx="461818" cy="1811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C1673EA2-CE5A-4405-ACB3-14E8A2F766D2}"/>
              </a:ext>
            </a:extLst>
          </p:cNvPr>
          <p:cNvSpPr txBox="1"/>
          <p:nvPr/>
        </p:nvSpPr>
        <p:spPr>
          <a:xfrm>
            <a:off x="301105" y="5182356"/>
            <a:ext cx="2919615" cy="461665"/>
          </a:xfrm>
          <a:prstGeom prst="rect">
            <a:avLst/>
          </a:prstGeom>
          <a:noFill/>
        </p:spPr>
        <p:txBody>
          <a:bodyPr wrap="square" rtlCol="0">
            <a:spAutoFit/>
          </a:bodyPr>
          <a:lstStyle/>
          <a:p>
            <a:r>
              <a:rPr lang="en-US" altLang="zh-CN" sz="2400" dirty="0"/>
              <a:t>#include &lt;iostream&gt;</a:t>
            </a:r>
          </a:p>
        </p:txBody>
      </p:sp>
    </p:spTree>
    <p:extLst>
      <p:ext uri="{BB962C8B-B14F-4D97-AF65-F5344CB8AC3E}">
        <p14:creationId xmlns:p14="http://schemas.microsoft.com/office/powerpoint/2010/main" val="35983032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6A23EB-FDD6-4C1E-B049-3D496DD0C61E}"/>
              </a:ext>
            </a:extLst>
          </p:cNvPr>
          <p:cNvSpPr>
            <a:spLocks noGrp="1"/>
          </p:cNvSpPr>
          <p:nvPr>
            <p:ph type="title"/>
          </p:nvPr>
        </p:nvSpPr>
        <p:spPr/>
        <p:txBody>
          <a:bodyPr/>
          <a:lstStyle/>
          <a:p>
            <a:r>
              <a:rPr lang="zh-CN" altLang="en-US" dirty="0"/>
              <a:t>编译器 </a:t>
            </a:r>
            <a:r>
              <a:rPr lang="en-US" altLang="zh-CN" dirty="0"/>
              <a:t>(C++compiler)</a:t>
            </a:r>
            <a:endParaRPr lang="zh-CN" altLang="en-US" dirty="0"/>
          </a:p>
        </p:txBody>
      </p:sp>
      <p:sp>
        <p:nvSpPr>
          <p:cNvPr id="3" name="内容占位符 2">
            <a:extLst>
              <a:ext uri="{FF2B5EF4-FFF2-40B4-BE49-F238E27FC236}">
                <a16:creationId xmlns:a16="http://schemas.microsoft.com/office/drawing/2014/main" id="{3B6CC04B-9B3B-4A8A-8354-C836869B5EB1}"/>
              </a:ext>
            </a:extLst>
          </p:cNvPr>
          <p:cNvSpPr>
            <a:spLocks noGrp="1"/>
          </p:cNvSpPr>
          <p:nvPr>
            <p:ph idx="1"/>
          </p:nvPr>
        </p:nvSpPr>
        <p:spPr/>
        <p:txBody>
          <a:bodyPr/>
          <a:lstStyle/>
          <a:p>
            <a:r>
              <a:rPr lang="en-US" altLang="zh-CN" dirty="0"/>
              <a:t>g++</a:t>
            </a:r>
            <a:r>
              <a:rPr lang="zh-CN" altLang="en-US" dirty="0"/>
              <a:t>：</a:t>
            </a:r>
            <a:r>
              <a:rPr lang="en-US" altLang="zh-CN" dirty="0"/>
              <a:t>Linux/Unix</a:t>
            </a:r>
            <a:r>
              <a:rPr lang="zh-CN" altLang="en-US" dirty="0"/>
              <a:t>、</a:t>
            </a:r>
            <a:r>
              <a:rPr lang="en-US" altLang="zh-CN" dirty="0"/>
              <a:t>Mac</a:t>
            </a:r>
            <a:r>
              <a:rPr lang="zh-CN" altLang="en-US" dirty="0"/>
              <a:t>、</a:t>
            </a:r>
            <a:r>
              <a:rPr lang="en-US" altLang="zh-CN" dirty="0" err="1"/>
              <a:t>minGW</a:t>
            </a:r>
            <a:r>
              <a:rPr lang="zh-CN" altLang="en-US" dirty="0"/>
              <a:t>（</a:t>
            </a:r>
            <a:r>
              <a:rPr lang="en-US" altLang="zh-CN" dirty="0"/>
              <a:t>windows</a:t>
            </a:r>
            <a:r>
              <a:rPr lang="zh-CN" altLang="en-US" dirty="0"/>
              <a:t>移植版本）</a:t>
            </a:r>
            <a:endParaRPr lang="en-US" altLang="zh-CN" dirty="0"/>
          </a:p>
          <a:p>
            <a:r>
              <a:rPr lang="en-US" altLang="zh-CN" dirty="0"/>
              <a:t>Clang </a:t>
            </a:r>
            <a:r>
              <a:rPr lang="en-US" altLang="zh-CN" dirty="0" err="1"/>
              <a:t>c++</a:t>
            </a:r>
            <a:r>
              <a:rPr lang="en-US" altLang="zh-CN" dirty="0"/>
              <a:t>: </a:t>
            </a:r>
          </a:p>
          <a:p>
            <a:r>
              <a:rPr lang="en-US" altLang="zh-CN" dirty="0"/>
              <a:t>Microsoft Visual C++</a:t>
            </a:r>
            <a:r>
              <a:rPr lang="zh-CN" altLang="en-US" dirty="0"/>
              <a:t>（</a:t>
            </a:r>
            <a:r>
              <a:rPr lang="en-US" altLang="zh-CN" dirty="0"/>
              <a:t> Visual Studio C++ Compiler </a:t>
            </a:r>
            <a:r>
              <a:rPr lang="zh-CN" altLang="en-US" dirty="0"/>
              <a:t>）</a:t>
            </a:r>
            <a:r>
              <a:rPr lang="en-US" altLang="zh-CN" dirty="0"/>
              <a:t> </a:t>
            </a:r>
            <a:r>
              <a:rPr lang="zh-CN" altLang="en-US" dirty="0"/>
              <a:t>：</a:t>
            </a:r>
            <a:r>
              <a:rPr lang="en-US" altLang="zh-CN" dirty="0"/>
              <a:t>windows </a:t>
            </a:r>
            <a:endParaRPr lang="zh-CN" altLang="en-US" dirty="0"/>
          </a:p>
        </p:txBody>
      </p:sp>
    </p:spTree>
    <p:extLst>
      <p:ext uri="{BB962C8B-B14F-4D97-AF65-F5344CB8AC3E}">
        <p14:creationId xmlns:p14="http://schemas.microsoft.com/office/powerpoint/2010/main" val="13212838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6EA36B-3E9C-4EFC-932C-D53853C0D98E}"/>
              </a:ext>
            </a:extLst>
          </p:cNvPr>
          <p:cNvSpPr>
            <a:spLocks noGrp="1"/>
          </p:cNvSpPr>
          <p:nvPr>
            <p:ph type="title"/>
          </p:nvPr>
        </p:nvSpPr>
        <p:spPr/>
        <p:txBody>
          <a:bodyPr/>
          <a:lstStyle/>
          <a:p>
            <a:r>
              <a:rPr lang="zh-CN" altLang="en-US" dirty="0"/>
              <a:t>编译器</a:t>
            </a:r>
            <a:r>
              <a:rPr lang="en-US" altLang="zh-CN" dirty="0"/>
              <a:t> g++</a:t>
            </a:r>
            <a:endParaRPr lang="zh-CN" altLang="en-US" dirty="0"/>
          </a:p>
        </p:txBody>
      </p:sp>
      <p:sp>
        <p:nvSpPr>
          <p:cNvPr id="4" name="内容占位符 2">
            <a:extLst>
              <a:ext uri="{FF2B5EF4-FFF2-40B4-BE49-F238E27FC236}">
                <a16:creationId xmlns:a16="http://schemas.microsoft.com/office/drawing/2014/main" id="{87C2FB0E-DD1C-40E3-851E-E71E8BF1E6B7}"/>
              </a:ext>
            </a:extLst>
          </p:cNvPr>
          <p:cNvSpPr>
            <a:spLocks noGrp="1"/>
          </p:cNvSpPr>
          <p:nvPr>
            <p:ph idx="1"/>
          </p:nvPr>
        </p:nvSpPr>
        <p:spPr>
          <a:xfrm>
            <a:off x="786104" y="1858639"/>
            <a:ext cx="10619792" cy="1184288"/>
          </a:xfrm>
        </p:spPr>
        <p:txBody>
          <a:bodyPr>
            <a:noAutofit/>
          </a:bodyPr>
          <a:lstStyle/>
          <a:p>
            <a:r>
              <a:rPr lang="zh-CN" altLang="en-US" sz="2900" dirty="0"/>
              <a:t>编译源文件</a:t>
            </a:r>
            <a:r>
              <a:rPr lang="en-US" altLang="zh-CN" sz="2900" dirty="0"/>
              <a:t>, </a:t>
            </a:r>
            <a:r>
              <a:rPr lang="zh-CN" altLang="en-US" sz="2900" dirty="0"/>
              <a:t>生成 二进制的目标文件</a:t>
            </a:r>
            <a:r>
              <a:rPr lang="en-US" altLang="zh-CN" sz="2900" dirty="0"/>
              <a:t>(.</a:t>
            </a:r>
            <a:r>
              <a:rPr lang="en-US" altLang="zh-CN" sz="2900" dirty="0" err="1"/>
              <a:t>obj</a:t>
            </a:r>
            <a:r>
              <a:rPr lang="en-US" altLang="zh-CN" sz="2900" dirty="0"/>
              <a:t>)</a:t>
            </a:r>
          </a:p>
        </p:txBody>
      </p:sp>
      <p:sp>
        <p:nvSpPr>
          <p:cNvPr id="5" name="内容占位符 2">
            <a:extLst>
              <a:ext uri="{FF2B5EF4-FFF2-40B4-BE49-F238E27FC236}">
                <a16:creationId xmlns:a16="http://schemas.microsoft.com/office/drawing/2014/main" id="{F2242F2F-3DE6-4BEB-8F49-9B82A1FC9C0D}"/>
              </a:ext>
            </a:extLst>
          </p:cNvPr>
          <p:cNvSpPr txBox="1">
            <a:spLocks/>
          </p:cNvSpPr>
          <p:nvPr/>
        </p:nvSpPr>
        <p:spPr>
          <a:xfrm>
            <a:off x="786104" y="4086245"/>
            <a:ext cx="10619792" cy="682845"/>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900" dirty="0"/>
              <a:t>链接目标文件</a:t>
            </a:r>
            <a:r>
              <a:rPr lang="en-US" altLang="zh-CN" sz="2900" dirty="0"/>
              <a:t>, </a:t>
            </a:r>
            <a:r>
              <a:rPr lang="zh-CN" altLang="en-US" sz="2900" dirty="0"/>
              <a:t>生成可执行程序</a:t>
            </a:r>
            <a:r>
              <a:rPr lang="en-US" altLang="zh-CN" sz="2900" dirty="0"/>
              <a:t>(.exe)</a:t>
            </a:r>
          </a:p>
        </p:txBody>
      </p:sp>
      <p:sp>
        <p:nvSpPr>
          <p:cNvPr id="6" name="TextBox 1">
            <a:extLst>
              <a:ext uri="{FF2B5EF4-FFF2-40B4-BE49-F238E27FC236}">
                <a16:creationId xmlns:a16="http://schemas.microsoft.com/office/drawing/2014/main" id="{A2E3D4AC-3313-46DA-A3E7-47ABBAF1C706}"/>
              </a:ext>
            </a:extLst>
          </p:cNvPr>
          <p:cNvSpPr txBox="1"/>
          <p:nvPr/>
        </p:nvSpPr>
        <p:spPr>
          <a:xfrm>
            <a:off x="1534108" y="2599246"/>
            <a:ext cx="4245636" cy="553998"/>
          </a:xfrm>
          <a:prstGeom prst="rect">
            <a:avLst/>
          </a:prstGeom>
          <a:noFill/>
        </p:spPr>
        <p:txBody>
          <a:bodyPr wrap="square" rtlCol="0">
            <a:spAutoFit/>
          </a:bodyPr>
          <a:lstStyle/>
          <a:p>
            <a:r>
              <a:rPr lang="en-US" altLang="zh-CN" sz="3000" dirty="0"/>
              <a:t>g++   -c file.cpp</a:t>
            </a:r>
            <a:endParaRPr lang="zh-CN" altLang="en-US" sz="3000" dirty="0"/>
          </a:p>
        </p:txBody>
      </p:sp>
      <p:sp>
        <p:nvSpPr>
          <p:cNvPr id="7" name="TextBox 35">
            <a:extLst>
              <a:ext uri="{FF2B5EF4-FFF2-40B4-BE49-F238E27FC236}">
                <a16:creationId xmlns:a16="http://schemas.microsoft.com/office/drawing/2014/main" id="{2BD5CD9B-1071-4963-B067-DD282C63AC4E}"/>
              </a:ext>
            </a:extLst>
          </p:cNvPr>
          <p:cNvSpPr txBox="1"/>
          <p:nvPr/>
        </p:nvSpPr>
        <p:spPr>
          <a:xfrm>
            <a:off x="1534108" y="4989724"/>
            <a:ext cx="6761584" cy="553998"/>
          </a:xfrm>
          <a:prstGeom prst="rect">
            <a:avLst/>
          </a:prstGeom>
          <a:noFill/>
        </p:spPr>
        <p:txBody>
          <a:bodyPr wrap="square" rtlCol="0">
            <a:spAutoFit/>
          </a:bodyPr>
          <a:lstStyle/>
          <a:p>
            <a:r>
              <a:rPr lang="en-US" altLang="zh-CN" sz="3000" dirty="0"/>
              <a:t>g++ -o  </a:t>
            </a:r>
            <a:r>
              <a:rPr lang="en-US" altLang="zh-CN" sz="3000" dirty="0" err="1"/>
              <a:t>prog</a:t>
            </a:r>
            <a:r>
              <a:rPr lang="en-US" altLang="zh-CN" sz="3000" dirty="0"/>
              <a:t>  file1.obj  file2.obj …</a:t>
            </a:r>
            <a:endParaRPr lang="zh-CN" altLang="en-US" sz="3000" dirty="0"/>
          </a:p>
        </p:txBody>
      </p:sp>
      <p:sp>
        <p:nvSpPr>
          <p:cNvPr id="8" name="TextBox 1">
            <a:extLst>
              <a:ext uri="{FF2B5EF4-FFF2-40B4-BE49-F238E27FC236}">
                <a16:creationId xmlns:a16="http://schemas.microsoft.com/office/drawing/2014/main" id="{03B883A1-E9A1-4E47-ABD9-B2FB3155AC3A}"/>
              </a:ext>
            </a:extLst>
          </p:cNvPr>
          <p:cNvSpPr txBox="1"/>
          <p:nvPr/>
        </p:nvSpPr>
        <p:spPr>
          <a:xfrm>
            <a:off x="1534108" y="3299968"/>
            <a:ext cx="6761584" cy="553998"/>
          </a:xfrm>
          <a:prstGeom prst="rect">
            <a:avLst/>
          </a:prstGeom>
          <a:noFill/>
        </p:spPr>
        <p:txBody>
          <a:bodyPr wrap="square" rtlCol="0">
            <a:spAutoFit/>
          </a:bodyPr>
          <a:lstStyle/>
          <a:p>
            <a:r>
              <a:rPr lang="en-US" altLang="zh-CN" sz="3000" dirty="0"/>
              <a:t>g++   -std=</a:t>
            </a:r>
            <a:r>
              <a:rPr lang="en-US" altLang="zh-CN" sz="3000" dirty="0" err="1"/>
              <a:t>c++</a:t>
            </a:r>
            <a:r>
              <a:rPr lang="en-US" altLang="zh-CN" sz="3000" dirty="0"/>
              <a:t>17  -c file.cpp  -o prog</a:t>
            </a:r>
            <a:endParaRPr lang="zh-CN" altLang="en-US" sz="3000" dirty="0"/>
          </a:p>
        </p:txBody>
      </p:sp>
      <p:sp>
        <p:nvSpPr>
          <p:cNvPr id="9" name="文本框 8">
            <a:extLst>
              <a:ext uri="{FF2B5EF4-FFF2-40B4-BE49-F238E27FC236}">
                <a16:creationId xmlns:a16="http://schemas.microsoft.com/office/drawing/2014/main" id="{2360E28A-469E-427E-852B-A52AEF68CAD6}"/>
              </a:ext>
            </a:extLst>
          </p:cNvPr>
          <p:cNvSpPr txBox="1"/>
          <p:nvPr/>
        </p:nvSpPr>
        <p:spPr>
          <a:xfrm>
            <a:off x="8553424" y="2539988"/>
            <a:ext cx="3003680" cy="553998"/>
          </a:xfrm>
          <a:prstGeom prst="rect">
            <a:avLst/>
          </a:prstGeom>
          <a:noFill/>
        </p:spPr>
        <p:txBody>
          <a:bodyPr wrap="square" rtlCol="0">
            <a:spAutoFit/>
          </a:bodyPr>
          <a:lstStyle/>
          <a:p>
            <a:r>
              <a:rPr lang="en-US" altLang="zh-CN" sz="3000" dirty="0"/>
              <a:t>file.obj</a:t>
            </a:r>
            <a:endParaRPr lang="zh-CN" altLang="en-US" sz="3000" dirty="0"/>
          </a:p>
        </p:txBody>
      </p:sp>
      <p:sp>
        <p:nvSpPr>
          <p:cNvPr id="10" name="箭头: 右 9">
            <a:extLst>
              <a:ext uri="{FF2B5EF4-FFF2-40B4-BE49-F238E27FC236}">
                <a16:creationId xmlns:a16="http://schemas.microsoft.com/office/drawing/2014/main" id="{E2EA8C13-80FE-4743-9774-111569AFD131}"/>
              </a:ext>
            </a:extLst>
          </p:cNvPr>
          <p:cNvSpPr/>
          <p:nvPr/>
        </p:nvSpPr>
        <p:spPr>
          <a:xfrm>
            <a:off x="7405344" y="2720382"/>
            <a:ext cx="558800" cy="2629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B7488F98-3AE5-465B-B4A9-DB0C0FAA4D79}"/>
              </a:ext>
            </a:extLst>
          </p:cNvPr>
          <p:cNvSpPr/>
          <p:nvPr/>
        </p:nvSpPr>
        <p:spPr>
          <a:xfrm>
            <a:off x="7405344" y="3460136"/>
            <a:ext cx="558800" cy="2629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55EADB31-9416-4936-B73D-3C0F3FD1F554}"/>
              </a:ext>
            </a:extLst>
          </p:cNvPr>
          <p:cNvSpPr txBox="1"/>
          <p:nvPr/>
        </p:nvSpPr>
        <p:spPr>
          <a:xfrm>
            <a:off x="8553424" y="3188715"/>
            <a:ext cx="2819452" cy="553998"/>
          </a:xfrm>
          <a:prstGeom prst="rect">
            <a:avLst/>
          </a:prstGeom>
          <a:noFill/>
        </p:spPr>
        <p:txBody>
          <a:bodyPr wrap="square" rtlCol="0">
            <a:spAutoFit/>
          </a:bodyPr>
          <a:lstStyle/>
          <a:p>
            <a:r>
              <a:rPr lang="en-US" altLang="zh-CN" sz="3000" dirty="0"/>
              <a:t>file.obj; </a:t>
            </a:r>
            <a:r>
              <a:rPr lang="en-US" altLang="zh-CN" sz="3000" dirty="0" err="1"/>
              <a:t>prog.out</a:t>
            </a:r>
            <a:endParaRPr lang="zh-CN" altLang="en-US" sz="3000" dirty="0"/>
          </a:p>
        </p:txBody>
      </p:sp>
    </p:spTree>
    <p:extLst>
      <p:ext uri="{BB962C8B-B14F-4D97-AF65-F5344CB8AC3E}">
        <p14:creationId xmlns:p14="http://schemas.microsoft.com/office/powerpoint/2010/main" val="9772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animBg="1"/>
      <p:bldP spid="11" grpId="0" animBg="1"/>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1AD14A-9E0C-432F-9409-4799CA846D68}"/>
              </a:ext>
            </a:extLst>
          </p:cNvPr>
          <p:cNvSpPr>
            <a:spLocks noGrp="1"/>
          </p:cNvSpPr>
          <p:nvPr>
            <p:ph type="title"/>
          </p:nvPr>
        </p:nvSpPr>
        <p:spPr/>
        <p:txBody>
          <a:bodyPr/>
          <a:lstStyle/>
          <a:p>
            <a:r>
              <a:rPr lang="zh-CN" altLang="en-US" dirty="0"/>
              <a:t>集成开发环境</a:t>
            </a:r>
            <a:r>
              <a:rPr lang="en-US" altLang="zh-CN" dirty="0"/>
              <a:t>IDE</a:t>
            </a:r>
            <a:endParaRPr lang="zh-CN" altLang="en-US" dirty="0"/>
          </a:p>
        </p:txBody>
      </p:sp>
      <p:sp>
        <p:nvSpPr>
          <p:cNvPr id="3" name="内容占位符 2">
            <a:extLst>
              <a:ext uri="{FF2B5EF4-FFF2-40B4-BE49-F238E27FC236}">
                <a16:creationId xmlns:a16="http://schemas.microsoft.com/office/drawing/2014/main" id="{21CF6C47-F428-4953-818C-68008D61E4E0}"/>
              </a:ext>
            </a:extLst>
          </p:cNvPr>
          <p:cNvSpPr>
            <a:spLocks noGrp="1"/>
          </p:cNvSpPr>
          <p:nvPr>
            <p:ph idx="1"/>
          </p:nvPr>
        </p:nvSpPr>
        <p:spPr/>
        <p:txBody>
          <a:bodyPr/>
          <a:lstStyle/>
          <a:p>
            <a:r>
              <a:rPr lang="en-US" altLang="zh-CN" dirty="0"/>
              <a:t>integrated development environment (</a:t>
            </a:r>
            <a:r>
              <a:rPr lang="en-US" altLang="zh-CN" b="1" dirty="0"/>
              <a:t>IDE</a:t>
            </a:r>
            <a:r>
              <a:rPr lang="en-US" altLang="zh-CN" dirty="0"/>
              <a:t>)</a:t>
            </a:r>
            <a:r>
              <a:rPr lang="zh-CN" altLang="en-US" dirty="0"/>
              <a:t>是包含了代码编辑、调试、编译运行等多种工具的软件。</a:t>
            </a:r>
            <a:endParaRPr lang="en-US" altLang="zh-CN" dirty="0"/>
          </a:p>
          <a:p>
            <a:r>
              <a:rPr lang="en-US" altLang="zh-CN" b="1" dirty="0"/>
              <a:t>Visual Studio</a:t>
            </a:r>
            <a:r>
              <a:rPr lang="en-US" altLang="zh-CN" dirty="0"/>
              <a:t>:  </a:t>
            </a:r>
            <a:r>
              <a:rPr lang="en-US" altLang="zh-CN" dirty="0" err="1"/>
              <a:t>widnows</a:t>
            </a:r>
            <a:r>
              <a:rPr lang="zh-CN" altLang="en-US" dirty="0"/>
              <a:t>平台</a:t>
            </a:r>
            <a:endParaRPr lang="en-US" altLang="zh-CN" dirty="0"/>
          </a:p>
          <a:p>
            <a:r>
              <a:rPr lang="en-US" altLang="zh-CN" b="1" dirty="0" err="1"/>
              <a:t>CodeBlocks</a:t>
            </a:r>
            <a:r>
              <a:rPr lang="en-US" altLang="zh-CN" dirty="0"/>
              <a:t>:  </a:t>
            </a:r>
            <a:r>
              <a:rPr lang="zh-CN" altLang="en-US" dirty="0"/>
              <a:t>跨平台</a:t>
            </a:r>
            <a:r>
              <a:rPr lang="en-US" altLang="zh-CN" dirty="0"/>
              <a:t>(Linux/Unix</a:t>
            </a:r>
            <a:r>
              <a:rPr lang="zh-CN" altLang="en-US" dirty="0"/>
              <a:t>、</a:t>
            </a:r>
            <a:r>
              <a:rPr lang="en-US" altLang="zh-CN" dirty="0"/>
              <a:t>Mac</a:t>
            </a:r>
            <a:r>
              <a:rPr lang="zh-CN" altLang="en-US" dirty="0"/>
              <a:t>、</a:t>
            </a:r>
            <a:r>
              <a:rPr lang="en-US" altLang="zh-CN" dirty="0"/>
              <a:t>Windows)</a:t>
            </a:r>
          </a:p>
          <a:p>
            <a:r>
              <a:rPr lang="en-US" altLang="zh-CN" b="1" dirty="0" err="1"/>
              <a:t>CLion</a:t>
            </a:r>
            <a:r>
              <a:rPr lang="en-US" altLang="zh-CN" dirty="0"/>
              <a:t>:  </a:t>
            </a:r>
            <a:r>
              <a:rPr lang="zh-CN" altLang="en-US" dirty="0"/>
              <a:t>跨平台</a:t>
            </a:r>
            <a:r>
              <a:rPr lang="en-US" altLang="zh-CN" dirty="0"/>
              <a:t>(Linux/Unix</a:t>
            </a:r>
            <a:r>
              <a:rPr lang="zh-CN" altLang="en-US" dirty="0"/>
              <a:t>、</a:t>
            </a:r>
            <a:r>
              <a:rPr lang="en-US" altLang="zh-CN" dirty="0"/>
              <a:t>Mac</a:t>
            </a:r>
            <a:r>
              <a:rPr lang="zh-CN" altLang="en-US" dirty="0"/>
              <a:t>、</a:t>
            </a:r>
            <a:r>
              <a:rPr lang="en-US" altLang="zh-CN" dirty="0"/>
              <a:t>Windows)</a:t>
            </a:r>
          </a:p>
          <a:p>
            <a:endParaRPr lang="zh-CN" altLang="en-US" dirty="0"/>
          </a:p>
        </p:txBody>
      </p:sp>
    </p:spTree>
    <p:extLst>
      <p:ext uri="{BB962C8B-B14F-4D97-AF65-F5344CB8AC3E}">
        <p14:creationId xmlns:p14="http://schemas.microsoft.com/office/powerpoint/2010/main" val="158803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BFCCCF-621A-4540-B91D-CB28A311CD42}"/>
              </a:ext>
            </a:extLst>
          </p:cNvPr>
          <p:cNvSpPr>
            <a:spLocks noGrp="1"/>
          </p:cNvSpPr>
          <p:nvPr>
            <p:ph type="title"/>
          </p:nvPr>
        </p:nvSpPr>
        <p:spPr/>
        <p:txBody>
          <a:bodyPr>
            <a:normAutofit/>
          </a:bodyPr>
          <a:lstStyle/>
          <a:p>
            <a:r>
              <a:rPr lang="en-US" altLang="zh-CN" dirty="0"/>
              <a:t>Visual </a:t>
            </a:r>
            <a:r>
              <a:rPr lang="en-US" altLang="zh-CN" dirty="0" err="1"/>
              <a:t>Sudio</a:t>
            </a:r>
            <a:endParaRPr lang="zh-CN" altLang="en-US" dirty="0"/>
          </a:p>
        </p:txBody>
      </p:sp>
      <p:pic>
        <p:nvPicPr>
          <p:cNvPr id="4" name="Picture 2">
            <a:extLst>
              <a:ext uri="{FF2B5EF4-FFF2-40B4-BE49-F238E27FC236}">
                <a16:creationId xmlns:a16="http://schemas.microsoft.com/office/drawing/2014/main" id="{5C05EBFD-EE86-4BA6-AAED-CD7CA9640D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553" y="1949515"/>
            <a:ext cx="9324975"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3115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教材：</a:t>
            </a:r>
            <a:r>
              <a:rPr lang="en-US" altLang="zh-CN" dirty="0"/>
              <a:t> C++17</a:t>
            </a:r>
            <a:r>
              <a:rPr lang="zh-CN" altLang="en-US" dirty="0"/>
              <a:t>从入门到精通</a:t>
            </a:r>
            <a:r>
              <a:rPr lang="en-US" altLang="zh-CN" dirty="0"/>
              <a:t>.  </a:t>
            </a:r>
            <a:r>
              <a:rPr lang="zh-CN" altLang="en-US" dirty="0"/>
              <a:t>董洪伟，清华大学出版社</a:t>
            </a:r>
            <a:r>
              <a:rPr lang="en-US" altLang="zh-CN" dirty="0"/>
              <a:t>,2019.9</a:t>
            </a:r>
            <a:endParaRPr lang="zh-CN" altLang="en-US" dirty="0"/>
          </a:p>
        </p:txBody>
      </p:sp>
      <p:sp>
        <p:nvSpPr>
          <p:cNvPr id="4" name="AutoShape 2" descr="data:image/jpeg;base64,/9j/4AAQSkZJRgABAQAAAQABAAD/2wBDAAgGBgcGBQgHBwcJCQgKDBQNDAsLDBkSEw8UHRofHh0aHBwgJC4nICIsIxwcKDcpLDAxNDQ0Hyc5PTgyPC4zNDL/2wBDAQkJCQwLDBgNDRgyIRwhMjIyMjIyMjIyMjIyMjIyMjIyMjIyMjIyMjIyMjIyMjIyMjIyMjIyMjIyMjIyMjIyMjL/wAARCAJ/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iiigAooooAKKKRmVBlmAHqTQAtFU5dW0+H/AFl7ApHbzBVdvEOmLtxcbtx2gqjEZ/KgDUoqquoWr9JP/HTUouYSM+YMe9AEtFRLdW7/AHZ4j9HFSB1PRgfoaAFooooAKKKKACiiigAooooAKKKKACiiigAooooAKKKKACiiigAooooAKKKKACiiigAooooAKKKKACiiigAooooAKKKKACiiigAooooAKKKKACiiigAooooAKKKKACiiigAooooAKKKKACignAJrgdY8R301xLbxv5MasV+TqfxoA6+91mw08fv51Df3F5P5Vzt740Y/LZW+P9uX/AVyZYsSWJJPUmkoEak/iLVbgndduoPaPC/yrPlnmmOZZZJD/tsTUdFABWmn/Hvbf9dV/nWbitNR/o9v/wBdV/nQBvr0rU0j/Xv/ALv9ay16CtPSP9e/+7/WgY6MD7VLx/Gf51opGhXlFP1FZ0f/AB9S/wC+f51qR/dFADfIi/55qPoMUeSnbcPoxFSUUAR+UOzuP+BGjy27Sv8Ap/hUlFAEeyQdJfzWjEv99D/wE/41JRQBHmYdkP4kUbpf+ea/g3/1qkooAj8x+8TfgR/jR5vrG4/DNSUUAR+cvo//AHwaPOj7sB9eKkooAYJoj0kT/voU4Mp6EH8aCAeoppijPWNT+FAD6Kj8iL+4B9OKPJT/AGvwc/40ASUVH5Xo7j/gWf50eW//AD2f8h/hQBJRUe2QdJB+K0Ym/vIf+Akf1oAkoqPM391D/wACI/pRulHWMfg1AElFR+Y3eF/zH+NHm+sbj8M0ASUVH5y9w4+qH/Cjz4u7gfXigCSimCWM9JEP404EHoQaAFooooAKKKKACiiigAooooAKKKKACiiigAooooAKKKKACiiigAooooAKKKKACiiigBG+6fpXld//AMhC4/66GvVG+430ryy+/wCP+f8A3zQBWxRikkcRoWIz2AHc+lNuTDZQibVNWs7GI9ERhJIfp/8AqNAElFZFvr3h29lht4LbV7uSchFkkJRFY8cnIA/KtC1WSNHhlbe8MjR7s5zj3oAnrTT/AI97b/rqP51mVpp/x72//XUfzoA6BelaWk/69/8Ad/rWYvStPSP9fJ/u/wBaAFj/AOPqX/fP861I/uisuP8A4+pf98/zrUj+6KAHUUUUAFFcXF8StLk1MWjWt0kZumtVuPlKFgeT1yB3ziulj1vSpZIo49Ss3eU4jVZ1Jc+3PNAF+ioY7u2mZ1iuInZPvBXBK/X0qK31Oyur25s4LhJLi22+ci/wbhkZ/CgC3RVeG+tZ7ue1inR57fHmxqeUzyM/WrFABRSFlDBSQCegz1paACiiigAooooAKKKKACiiigAooooAKKKKACiiigAooooAQgHqAaaYYj1jT/vkU+igCPyY+yAfTijyV7Fx/wADNSUUAR+V6SOPxzR5b/8APVvxA/wqSigCPbL2kX8V/wDr0YmH8SH8CP61JRQBHmb+6h/4Ef8ACjfJ3i/JqkooAj8xv+eT/mP8aPNHdHH/AAHNSUUAR+cn+0Pqpo8+L/noo+pqSigBgljPR1P0NPyDSFVPVQfwpvkxf880/wC+RQA+io/Jj7Lj6HFHkr2Zx/wM0ASUVH5R7SOPxFGx+0rfiB/hQBJRUe2X/nov4r/9ej98O6H8CKAJKKjzKP4EP/Aj/hTkbeit6jNADqKKKAGv9xvpXlt9/wAf0/8AvmvUn/1bfQ15Ze/8f0/++aAKVzALmNYC2zzHC7vTPeqVh4K06zkX7FZHUJk+9czP5UIP15J/Crl1uES7Nu/eNu4ZGc+lIun+ItR06OO9nKLhxKxYRqMtxxjpik02XCUY6tXNeL/iWRpNMmjQxO+1SmeW9AccmsuMsZ7ssACbhycHjrSLaadZ6Zb2dxrMb/ZkIC20e8k5znAzz2ot9zLJK6lTK5fa3UZ9aErClLm6WJq01/497f8A66r/ADrMrTX/AI97f/roP50yTeXpWppH+vk/3f61lr0Faekf69/93+tADo/+PqX/AHz/ADrUj+6Ky4/+PqX/AHz/ADrUj+6KAHVFdEraTMu/IRiNgy3TsO5qWigDxYeEbJbaNDqOpwFY5nR20kq/zZDF2ByR1wD+FPm8NaS1w0Gn6pBbQzrFcxbtPYyqUGxVz2Bb5iMZNezUm0HsKAPDD4bRY5JIPEGmCR4YovKjZ4/MDSZIICggNtParFj4WnhvvtFprmm2b3MsqXPlXZIjt2CbfL3Y3EAkZ7ZFezNZ2zkF7eFiCCMoDgjpVaXRNKnBEum2jgrt+aFTxxx06cD8hQB5U/h3xPDJi2uZWtJ5pX8m3vQWC8LCSd6kjGTwevY1auLHx/YG5itL25vLeFIJ1m3gvMygBolGTjOSSf8AZ969Gk8N6PKAG0+HAKkYGMbc4xj0yagTwlosVv5ENoYovM80IkrgB8EbsZ64NAEOh6Rcy21pqGusZdVVnlUZwLcP/wAsxjqAMDnvXQ1BZWcOn2cVrbhhFGMKGYsQPqanoAKKKKACiiigAooooAKKKKACiiigAooooAKKKKACiiigAooooAKKKKACiiigAooooAKKKKACimTSCGCSUgkIpYgewrkk+ImmH79rdr9Ap/rWNSvTpNKbtc2pYerVTdON7HYUVy6ePtFb7xuE/wB6P/A1YTxroL/8vhX/AHom/wAKlYug9pr7ynhMQt4P7joKKx08VaG/TUoR/vEr/OrCa7pMn3NStD/22X/GtFWpvaS+8h0ai3i/uNCiq6X1pJ9y6hb/AHZAanDKwyCD9DVqSexm01uLRRRTEFFFFAB2pkP+oj/3R/Kn9qZD/qI/90fyoAfRRRQA2T/Vt9DXll5/x+zf75r1OT/Vt9DXld5/x+Tf75oArSxiWMoSV5BDKeQR0Iprw+eQbmWW5P8A02fI/Lp+lZ02skyeXawM7Zxkj+gqo9zqNwjEt5abS3Hy5A4NcNTMKUdI6nfTy6rLWWnqb37uJcfIg/AVC9/aR/euE/A5/lWK+n+WS88jsixhyVHXPoT1+tWYtJt2O3zTv3fKG4DLjOPrXO8wqPSMfxOhZfSWspt+iNGDULe5l8uJizYz93ArcX/j2t/+ug/nXF6NxqDD2Ndov/Htb/8AXQfzrswdaVanzSOPGUI0anJHaxvJ0Faekf69/wDd/rWWvQVqaP8A6+T/AHf611HIOj/4+pf98/zrUj+6Ky4/+PqX/fP861I/uigB1FFB6cUAZcuspFqkVi0EgkkjaTHBPGMYwe/P5VYudRS2gWVopSW2fL5Z43EDkgHB56VQudEmmvEkW5CqVYtIUy4bKkEHP+z+FWbyweazVSWlnDxlmDFN2GUk4zjoKAJF1SBrae4KyCOJiudpy5BxgDqTnjHrToNSt7iWOFS4ldPMCMh4HuelUP7PuYLG7KbkleXzI44pC+31wWxyckn69ajtbGS01ONoY54YmDvNgcSMMYz8zZPJ96ANFNXs3+67k9gI2JPAPQD0YfnU8t5BBai5mfy4jjllIPPQY65rkTY3sRUpayGWJCP3SlN25E6kdcfMfwArUvlKwRTQzSu8cQ8syEgjjGdpQ8n1PPJoA6DIxnPFNE0bSGMSKXABKg84Nc5Jbk6RLbxyvcP56YjIEwQbs8YVcDGeOnGKraYCviCQzBUjQIFb5hggNwQDhcg9D6e9AHXbh6j0pa4sK0lpcIqs0u4sJxdPjfwUOCuAcMuB+XSpdVmuP7VZYpmVZ1QLIp42kNj+IZ6H/vo9OKAOvorjnurpNIdRcuhhvFi8yNjkjywcYyQBz29KdoeoXd1qXFzcTxeRJw+FwQQAR6ntz60AdfRXPrqGoPdaeqNB+9tmcrI23cx243AA4P3sAH19K0DdXLm9SPyg0EgUMyscLsDHgck8+1AGhRWJDrdxLbG5WCMwQqDM24gkZPKjHoM4PrirEOpXEzRj7OiLOpaAmQncBj73HBwc96ANOisi31iS42AQwK7ytGFaY87SQcfLg8AmoZ/EiwSOn2KV9pcDa6/MF3ZPJ/2DQBu0U2NxJGrjowBp1ABRRRQAUUUUAFFFFABRRRQAUUUUAFFFFABRRRQBXvv+Qfc/9cm/ka8RhQSSxoSQGYA4r26+/wCQfc/9cm/ka8Qify5Y3IztYHHrXh5v8UL+f6HvZN8M7eX6m5LoVs1ykdvPMF+1/ZXMqDr6rjqOKz5bBP7RjtLeV33sF3SR7MHOOmTx71J/axbXI76TzDEk/miLdnaN2cCpP7Sto7+S7jNxM3lMsYucNhjx69ME15z9lLbTX8D0o+2jvrp+JANJkOrS6eZo1aMMfMbO0qBuzx7Uf2Ncm++zK8LfuvOEu/CbMZ3ZPari6tayXtvdyLslFq8Mqqny7tpVcfgR+VH26KbVYryG+Fq7QgFWjLIjDgpgD7pH1o5KX4/gL2lbqunbqZyaXczXUsEaxuYhl3Ei7AOx3E4pDY30NxJD5TrJEnmMFPRfXjqPpWpLNYXP9oWVtLFbxyyJLG7ZWNioIYewySRmpYtQjsXjWC4jkltLJ0Mmcq7Fs7RnqMHH50eyh3/r+tRutU7fh5f0jGF5qEMaSLdXKIxIVhIwBx17+9eg+ALu5vNOu2ubiWZlmABkcsQMD1ri9ZNmbGxayf8Adu0jmPvETtyv6cV13w3/AOQZe/8AXYf+giurAXjilG91b9DkzDllhHO1nf8AU7Wiiivoz5oO1Mh/1Ef+6P5U/tTIf9RH/uj+VAD6KKKAGyf6p/oa8rvP+Puf/fNeqS/6p/oa8ru+bub/AHz/ADoA5a1vVtVZG5DSEsMZ4py3cksQghtQwClQcHkH/wCvWtDptrCc+WGY925q0FCjCgAewryIZfUa96Vj2KmY00/cjcxEttUYqVxCFXaAMAY+lKNGuZDmW4GScnqea26K6Fl1Jb3fzOZ5jW+zZfIz7LS1s5vN80scYxiujX/j2t/+ug/nWZWmv/Htb/8AXQfzrrp0oUo8sFZHJVqzqy5pu7N1OgrT0f8A4+H/AN3+tZa9K1NH/wCPiT/d/rWhkPj/AOPqX/fP861I/uisuP8A4+pf98/zrUj+6KBjqKKKACiiigAooooAKzJtVMN9FbfZpCHfG/Y2NoUkkcc8gD8a06zrqzmmaScpHLIBthjMhQKMg53AE5JA7dqAGz63bQxQyojypLnBUAHg46HB64FEeq2xtHvFt5FgZQwkKgeaTwABnOeg5FZ19od3LbWEMflsIFPmYOAW2n1HTP8AP2oTQ5ba0EUcZZo1t1Uq+PusC+PToPyoAtpeaLc3QleO3EylMSSKoO8nAUHrkED8xV3y9Pe6RgkPnrgKQOeM8D6ZNZYs5ljtofLnVnnV5BgFRtk3bifXAA961Y0lWJYRGAyDAkIBH1xnNRJtPQpJPcZJpNnJGyFWAeQythzy2MZ/ICoLbRLS1Y+TLOowyECT1689ferCpfLFbgyxlh/rTt68fWmMrfN8jf8AHyp+6enHNS6j7DUF3IJNGt3Voo7yeOPK5QFWxjBAywJGOMelW2sIiZZEmmRpXEhdH6EDH06Dp0qgTLFPO2E+aUDDDOOn680t0S0CojFSFO4YwCNwG3ArP6xo3bYv2Oq1JxotuEKJJKI3/wBcoIxLyW+bjuSemOtOXTGhZWinJ8pSsCuBiMHr064HAqhK8q6PeOGbcvQA9fnNZOiTM2rkCeRm8+QAt3AQHGTmtqc+eKkZzjyux0cWmyRXNoqsgtLUFlHO93IIJPbuT9TWPc+GZJZXkFraN8khHqWbfx04xvHPtVO11a8kuXDXNzJbkOzeSRnjHILKO57H8Oal1bVNUg1Nlt5ZYo1SJCjKvyu2epY4I4OSPz4qyTrLWBLW1igjRUVFACoMAfSpq5S11bUpvDiX3nneJVDN5asWB2jovAAJJP0rQ0zUbi61LyTdQyxCIsyhVD5yAOjHjr2oA26KKKACiiigAooooAKKKKACiiigAooooAKKKKAGuiyRsjjKsCCPUVgv4K0J+lmV/wB2Rv8AGugorOdKFT40maQq1KfwSaOXfwDordBcL9JP8RVd/h3pZ+5c3S/ip/pXYUVi8Fh39hGyx2IX22cQ/wAN7Y/c1GYf70YNV3+GzfwamP8AgUP/ANeu/oqHl2Gf2fzNFmWKX2vyPOH+HF8PuX1u31Uiq7/DzVl+7Nat/wADI/pXp9FZvK8O+j+80WbYldV9x5Q/gPXF6RQt9JR/Wuv8FaRe6RZXUV7F5bvKGUBgcjHtXUUVdDL6VGanG9yK+Y1q9P2c7WCiiiu44A7UyH/UR/7o/lT+1Mh/1Ef+6P5UAPooooAZL/qn/wB015Xdf8fc3++f516pL/qn/wB015Xdf8fc3++f50ARUUUUAFFFFABWmP8Aj2t/+ug/nWZWmP8Aj2t/+ug/nQBuJ0rU0f8A4+JP93+tZS9K1dH/AOPiT/d/rQIfH/x9S/75/nWpH90Vlx/8fUv++f51qR/dFAx1FFFABRRRQAUUUUAFFFFABRRRQAUUUUAFFFFADSit1UHnPI70MiuMMoI9CKdRSsgIntoHXDRIRnOMVCNMslbcsCqd27jIyfWrdFO1gKK6PYpv2wAM6lC2TnaTnGfTNNn0azubz7TMru+VOC5xkdP5njpWhSEgdTQBTt9KtbaExKm9NxZQ/O3gDAP4UlnpcdndzXCyOxkGApAAUdeMD/OBV0EMMiloAKKKKACiiigAooooAKKKKACiiigAooooAKKKKACiiigAooooAKKKKACiiigAooooAKKKKADtTIf9RH/uj+VP7UyH/UR/7o/lQA+iiigBkv8AqX/3TXldz/x9S/75/nXqk3+pf/dNeV3P/H1L/vn+dAELusaM7sFVRkknAArgNY+KunWUzw6fbPdsvHmE7UJ9u5qP4o67Nb2tvo1oxEt180u3qV6Afiah8P8AwstBaRz6zJI8zgMYYztC+xPrQBmp8XtQEuX022MfoGYH867Dw74/0rX5Ftzm1um6RyHhj7Gorv4ZeHbiApDDLbydnSQnH4GvKvEfh698K6qIZGJXO6GZeNw/xoA+hq0x/wAe1v8A9dB/OuJ8Ea62veHYppTm4i/dyn1I712w/wCPa3/66CgDbTpWpo3/AB8Sf7v9ayk6CtXRv+PiT/c/rQIkj/4+pf8AfP8AOtSP7orLj/4+pf8AfP8AOtSP7ooGOooooAKKKKACiiigAooooAKKKKACiiigAooooAKKKZLKsUZdjgCgB24FiueR1FLWLbzXKSvO8hkDkny+gX6flVX7Td3F3LJPlY0AMSr0z9fWlcDoi2HC9zzSFQXLADdjANZaT4lBlmIYjAY8fhVnzTC5dU3qw5INFwLi4VQAMDpSqwZQw6GoWuA3EXz5B5HQVALiURBIYT5gPzb+g+h70XAvUVDBcpOzKoYFMbsjGD6VNTAKKKKACiiigAooooAKKKKACiiigAooooAKKKa8iRgF3CgnAyaAHUUUUAFFFFABRRRQAUUUUAFFFFAB2pkP+oj/AN0fyp/amQ/6iP8A3R/KgB9FFFADJv8AUv8A7pryu4/4+Zf98/zr1Sb/AFEn+6a8rn/4+pP98/zoA8oZBrXxj2SjfFa8gHp8o4/WvUq8r8OyeV8XdQST7zmUD+deqUAFee/FuOI6JZSN/rRMQv0xXez3EFrEZbiaOKMdWdgAK8X+IviiHXdRjtrN99rbZw46M3cj2oA6T4Q7v7P1Hrt8xfzxXrg/49rf/roK4D4dabFYeFIXSRJHuD5jlDnB9K74f8etv/10FAG0vQVraN/x8Sf7n9ayU6CtbRf+PiT/AHP60CJI/wDj6l/3z/OtSP7orLj/AOPqX/fP861I/uigY6iiigAooooAKKKKACiiigAooooAKKKKACiiigBGztO3rjjNc4tl9nvS0lw1y5JLE9j6Vd1LVdswsbRg1y/DN1EY9T71CirbqB1x69TUsZPETF944FI0bTOZMkYGB2pn2sg528+9Na9fHQfnQBFcRNhjnOB3qlcXX2aH5SchelXXuXb7qZzVO+sjKpXo/akxomtdZ+RQM9Mknmtmyu47u3EiEc8EVyculzQxhCXKsMfJ2qfRJXtYpY2bO1sgUJgdTHFi9aUcBkwQO5q1WKNbtYZ0RnY7vRScVsggjI6GqRItFFFMAooooAKKKKACiiigAooooAKKKgklBUqv0zQAPcjB8sZI7npVC53XAO/6AelTAADHSo3cZwvNRuMmtL4PujmOHT+I96hlvJZJdiHahz060gRduT1J7U6KLzJQOnFGoF62dnto2flivJqWkVQihVGABgUtWIKKKKACiiigAooooAO1Mh/1Ef8Auj+VP7UyH/UR/wC6P5UAPooooAjn/wBRJ/umvK7j/j4k/wB4/wA69Un/AOPeT/dNeVz/APHxJ/vH+dAHi3jYXXhv4gLqtsCPMKzIex7EV6/aTm6soLgoUMsauVPbIziob/SrDVFjW+tYpxG25N4zg1V1/XYPDunx3U8bOryrEFT3oA5v4h+GdX8QfZG04iSOMEPEX28+vPWuNg+FniGXHmfZYR/tS5/kK9rB3KCOhGaWgDE8K6B/wjeiJYmbzn3F3btk+ntXWj/j1t/+ugrNrSH/AB6wf9dBQBsr0rW0X/j4k/3P61kp0rW0X/j4k/3P60ASx/8AH1L/AL5/nWpH90Vlx/8AH1L/AL5/nWpH90UAOooooAKKKKACiiigAooooAKKKKACiigkAEk4A70AFc/rGtsC1nYHM3R5B0T/AOvUOq6+08v2HTjlmO1pR/T/ABqa10yO2ttmM55YnqTUtjKWn2H2eLzt++RslmPWrZ/En2qVYdieWvCZ6Zp6xAUgK+GPRRTSr45q7s4pjqAM0xDLUjewJzgDg067KvHGw61TilHmTFT3ApJpOwOOeppDNK8UpEPL/iH61k2tk6TFsgOD0Perkl1utUDMN4Izj0qT7zKVcMeuR1pgWbaxSX95Koz3wK0wMDArMlu7y3XZHZ7j2bdxV21lkmt1eWPy3PVc00ImooopgFFFFABRRRQAUUUUAFQvcovTketZ2u6vHp8HlA5nk4CjsPWsSw1GSW9VN6tbnq2eQaiU7Ow0jpHuCzkdQPypGbaM9WP6U4IpXI6VDJ1z0oAXbnljTDgHgU8EEdTiomOKBCjI68gmpEl8mdTjIPymljAKc96gnRtp29eooGaU1ysTquMkkA+1TVRtozcOLhyPXA9avVSEFFFFMAooooAKKKKADtTIf9RH/uj+VP7UyH/UR/7o/lQA+iiigCO4/wCPeT/dNeVz/wCvk/3jXqlx/wAe8n+6a8rn/wBfJ/vGgCCWaKCJpZpFjjUZZ3OAB7mvOfiN4i0e+0aC2tNQhuJkuVdliO7AAOTnpXbeINGTXtHm055nhWQg716jBzXmPi3wHp/hzRYLqG4nmle4WMl8AYOe1AHSyfFbQIUVY4b2UgAcRqo/U10nhzxFa+JdPa7tY5I1VtrLJ1Bqla+BfDUUSEaXG5IBy7E/1retLO2sYBBaQRwxDoiDAoAnrSH/AB6wf9dBWbWkP+PWD/roKANhela+i/8AHxJ/uf1rITpWvon/AB8yf7n9aAJY/wDj6l/3z/OtSP7orLj/AOPqX/fP861I/uigB1FFFABRRRQAUUUUAFFFFABRUVzcxWkLSzNtQVyt7rV1fErCWgt+ny/eak2FjevNXit2aKEedKBk4Pyp/vHtXN6lrVzexmFW2xfxFRgt/wDWqDZIY9mNkWc7B6+p9TUTxE/dXPapbKsafhuxDs07D2HsK6ZlG3GKzNHVraJY+COjcdK1WprYRUaPmm7cVO1QufmIB49aBDSTjFV5fmO0HrUsjBVJrLa5aSUhOMd6BiIu1GPcNg0OwfIxzUkMDpEN7DMhzmmXsMcDMytnAzwaQFaBkuLcFDllJBqzasVctnDBfzotNN8qU7AfnUOfqRTmgaOdh0AFAHSW0wnt0k9Rz9alqhpB/wBDx6Mav1aEFFFFABRRRQAUUUUAFZOs6x/ZqxokZeWVtiADJJq9PdLENqgvIfuoOpqpFpKSXEV3eEyTxtvQZ+VD/WpfkNHMWej61qGry3d7D5UcnAaUjKr6BRXQnRNI06HzFtIw2R8zEnJ9a2arX9jDqNo1tOXCMQco2CPoaXKkFylaXsU8R2NlAdoI6U6Y81egtYba1S2hQLEq7QvtWbP8rbe68GjYB6fcHNMfngk+1JG3UU8DJoAnhTcn0pkwwDU8HC4pLgBkIHXOKYCaaAI3A6ZH54q7TIo1iQKop9NCCiiimAUUUUAFFFFAB2pkP+oj/wB0fyp/amQ/6iP/AHR/KgB9FFFAEdx/x7yf7pryuf8A18n+8a9UuP8Aj3k/3TXlc/8Ar5P940AR1j+JNATxFYQ2kkxiVJ1lJAzkDt+tbFch8R7y4svDkMltM8Tm7jBZDg45NAHXKAqhR0AxS02IlokJ5JUH9KdQAVpD/j1g/wCugrNrSH/HrB/10FAGunStfRP+PiT/AHP61kJ0rX0T/j5k/wBz+tAiaP8A4+pf98/zrUj+6Ky4/wDj6l/3z/OtSP7ooGOooooAKKKKACiiigApskiRRtI5wqjJNOrE1e5MsvkKfkT73uaTYGXeSyandlmJES/dU/wj/Gp7fT2kIIXAHT2qxY2fmMGYYVefqa1lUDgDAqRsqxaZAq/MNzetQfY/KvApX92RlTjjPvWn3p/G2mBFHbqjb8/hT2p26ms2BQBE9UbidIzsHLHsKWe5dpBDECWY7c44FXbTT44Bucb5T1Y80CM6BWlLI5UMD0PaoJLfy3IxzV24Hk6wD0EgB/HoasvEpbkDPrQBUjjB8sMoIHB/Ksi52jcG6ZGfpmtxwIzg9DWJfRBmlAOc9KTGjoEVRNvA4KjFZk7NLcyBO5xV43EcEal3VRgDLHHNZNxKIpyysD1P1oYImtNSk06doJoWeF3+WRSOD6YrowQwBHQ81j6e1jfwRnI84csjcHP0rZGMYFUhMKKKKYBRRRQAUyRtqE0+muodSpyM+lAEVsgEYfHztyT3qekACgAdBxS0AFFFFABWTqI2zN74Na1Z2rp+4D+mRSew0UY2wTViNgGGfWs+GTc5/A1YD/MMiouM1YyARSXrKgiJIA8wE/QVUWQlkBJAPFTX0STy2sbqT8/ODjHBpiNCijpRViCiiigAooooAKKKKADtTIf9RH/uj+VP7UyH/UR/7o/lQA+iiigCOf8A495P9015XP8A6+T/AHjXqk//AB7yf7pryuf/AF8n+8aAMbxJqlxo+hXF7a2/2iZMbUwT1PU4ryDxH4l8S63pyLqFoIbMShlKwFRu5xyfxr3SuM+Jsby+GYFjUs32yPAA+tAHKLp3xIvUUm5u40IGMzBOPwrvvCGn6xp2ktFrV0Z5y+Vy24qPTNbsIIgjB4IUfyp9ABWkP+PWD/roKza0v+XWD/roKANdOgrX0T/j5k/3P61jp0rY0P8A4+ZP9z+tAiaP/j6l/wB8/wA61I/uisuP/j6l/wB8/wA61I/uigY6iiigAooooAKKKa6B8Zz+BoAr3l4trHngsemT+tYibZGGWBZjk89au6nbAsNgGOARmiy0whhI+AO3vUvUZchTZCAo7UvmkcGN8+ymrQAAwKWnYRRa4XOMN+VJsuZOYwFHqx61exzmlosBnE3UR/exgjsynioBJLNcrGVO0981sVSlt5f7Shmjx5QBDj3osBPDbRwqMDLAYyamoopgZurphIZh1R8fganRxLErjoRSanj7Gc/3hiqtpKI43Q/UVLAilfdK5zWRd3BVwEXOTyTV6Zz8+OuKxUl3kbxwTipZSN0xi7BR1+YAY45FLD4ZRWMrykyHpnnFT6YF81d3UgY/AVs1SRJkNJbWenyNcQh2gP3QOSe2Ks6YYZoDcwo8Yl5KP1Bp17p8V7t38EfqKqabBPpkptGYy25JZGJ5XPb6U+ozXooopiCiiigAooooAKKKKACiiigAqjqwzYt7EVeqpqX/AB4Sfh/Ok9gOZt5MMoPUjFWhNteqP3ZE9M0skmJgPWsyjct3Aw3pyKtbidQiB6bT/KqWnEPtHXmtKUf6XBgc8/yqkJlmiiirEFFFFABRRRQAUUUUAHamQ/6iP/dH8qf2pkP+oj/3R/KgB9FFFAEc/wDx7yf7pryqb/Xyf7xr1Wf/AI95P9015VN/r5P940AMpCqsMMAcHPIpaM0AFFFNLqHVCeW6Um0txpN7Dq0v+XWD/roKza0v+XSD/roKYjWTpWvof/HzJ/uf1rHTpWxof/HzJ/uf1oETx/8AH1L/AL5/nWpH90Vlx/8AH1L/AL5/nWpH90UDHUUUUAFFFFAAeRioZp/IQFiuO7E4p0k8UIJkkVcDOM81Rgs1upvtU5diSSiN0UdqQFlYhPtklXGDkKf5mrNA4opgFFFFABRRRQAUUUUAFFFFAFW/XNqfYg1lgc1s3CeZbuvfFYm7ikwIWKq7M3Ssc2yPI0ik/Ka1XI2cjPNVra3zcNt+6R0qWNFhS0sMGHKurjBFdSMhRk5OOTWBBb5i68gjFby5MY3feI5poQiTRylhHIrFThgpzg0/APasS1hnTU2fylQbiPk7r71t00AUUUUwCiiigAooooAKKKKACiiigAqnqRH2Xae5q5WRr5migimjUsiMfMAHQHvSewIxJRyvp1qrdkiaPHfirCS73x3U/oar6h+7KMOxzWZZuaS37xRWt5qvfBR/ACD9aydMH7xHHRsH86uC3WDXQ6uQJ1LlSeNwGOPwqkJmpRRRVkhRRRQAUUUUAFFFFAB2pkP+oj/3R/Kn9qZD/qI/90fyoAfRRRQBHcf8e8n+6a8qm/18n+8f516rcf8AHtJ/umvKpv8AXSf7x/nQAyqC/av3piZFQO3Uc1fpiRhFZc/eJP51z16TqNWbVr7aG1KooJ3V9ipCl1PEsn2raD2C05I3hu03ytJuBAz2pILhLZPJmyhU8HHBFPR/tNyrqD5aDgkdTXDBU2oWbc7rS7frodk3UTldJR16L5alqtL/AJdIP+ugrNrS/wCXSD/roK9Y801U6VsaH/x8yf7n9axk6CtnQ/8Aj5k/3P60CJ4/+PqX/fP861I/uisuP/j6l/3z/OtSP7ooGOooooAx7/xFBY3k1stneXLW8ay3DW6BhCpzgnJBPQ8KCeKsw63ptwbkR3sP+jOqTbm27CVDAHPsRWJr+gX2oahLPBbWcrNEEguDO9vNbHn+JFJcZwcEjv61Tn8MaoLqZ1W0mWW6jneX5RI+IBGfvIwB3An6MelAHQBId5MjoZ2PBLD5vTHtVyzu7e5iLwSBkWRosnj51Yqw59wa4SDwXqCafL9pgtnu1soLeB9+4qySOxIJAxwUweKW/wDCOqTTSO0JmR/tAiRGj/cs8zuJMv8AdyrLyuWG3oaVgPRMj1rNl8QaVBdvay3qJLHIsbhgQFYgEAtjAJyO/cVg6PZzt4suofOMtjYM0ysHz+/lUBlPuuHP/bQVmavomrz6jriQWuosLu5jlt9skX2V9qRgeYCd2NynOOwpgegTTRW8DzTSLHFGpZ3Y4CgdSTSNPCpiDSoDKcR5b75xnA9eAT+FZOtrc6l4W1i3jtJlnaCaGNGxmQ7SAVwTwe2cGsLW9SvrjRYWtLTUbQ2qSNM0kRjwBby4Oe+G2/jigDt6K82e4vIfsLCXWo9OuJbdJt5kMryFJTJt/ixgJnbxx8tSNF4iljuXF1q0SwW4e0wOWzcOF3gj5m8vbkHseRmgD0WivPdUvNbshcWcM+okRTTfZ5mz84EcZVSRGxc7mbA4BwcnjFT6dqOt3M6X8t1c+W19bwi2MKiMxvChc/d3feY854xj1oA7uiiigArnZfkllT+6xFdFWDeJjUZhjggH9KTApv8AMVX1q7YQqk/rmq9pGZXUkHirUjNbTqf4Scg1Iy4sQViQOpq8pyoPtVQOHXcoIz61bUYUVSELRRRTAKKKKACiiigAooooAKKKKACiiigApCAykEZB4IpaKAOMnh+zapJEOhHH4Go9SXdbZ9Kv64mzV42/vr/n+VV7hd1u6HrismUi54dlE2nqCwLxtjHfH+TWy0fmamjn/llGcfU1ynho7NSaM91NddE267nH90KM/nVREyxRRRViCiiigAooooAKKKKADtTIf9RH/uj+VP7UyH/UR/7o/lQA+iiigCK4/wCPaX/dNeVzf66T/eP869Uuf+PaX/dNeVy/65/940AMpqOr5284OD9adVFLbzmlYzSKN5+VTgVhVqTg4qCvc2pwjJNydrFp3TzViYZLDIyKk6VnR2yRXgWQuc8o2a0ajDVJ1OZzVmmVXhGHKou+gVpf8ukH/XQVm1pf8ukH/XQV1HOaidBWxoX/AB8yf7n9axk6CtnQv+PmT/c/rQIsR/8AH1L/AL5/nWpH90Vlx/8AH1L/AL5/nWpH90UDHUUUUAFFFFACEZx6UtU9Q1W00sQG6d1M8nlRKkbOzNgtgBQT0Un8KdZajaajbme1l3oHMbZUqVYdQQcEH2NAElxIIYJGUqHCMwB7kCua0nxiLrTbKe4tJSGjtxdXEYAjillVSFwTuI+deQDjcPfGrren6ffC2N7NJA4k8uGSKUxtlxgrkeoqP/hFtMEkZjSWOFPLJt0kIjcxgBCw7kbV/IZzigDNPjyxktWkit5fMd/Lt1Z4/wB4+GOD8/yEBSSGwcUsPjfSbiOKGXfNvVEuXCLsiZ2KbWBbP3gRxuwOpxzUz+CNNknW5ae7a5jx5M7urPEBngZU7uGI+bceaZL4U0iwP22W8mgjTYZ5JHQCQqcgsxXK8nHylRjjpQBpyXiN4jg0treNkW1a6RyOUYME49OGNMuPEllb3kto4lSVQ4RpImWN2VS5AbHPAJ49DVeeztta1RNR0vXmiuIYTA32VopAVLBuQwbHIrMvvB8P2qWeC+M2o/vZ0jkWMPIXjaM7mxu2/Nx2FAGtF4q02XYnmnzGUDcI38rzCm/Zv24zjnHX8eKktfE+mXE1vb+f+/mVD8qOYwzqGC79oAJByAcHpxzWbZ+FFNtFAdSJt0ZZJbeMAgThApO7rjIzt9fypLPwNb2V7DNHcI0aPFK4eAM7PGioCGJwoOxTjBOehFAHVsQqlicADJrPt9d0y7ufs8F5G82WGzkHIOD+tXpVZ4nVG2sVIB9DXFaR4T1Ox8Vf2lPOjxs77ymANvOCB1yTjOc9+aAO4rJvlxqAP95R/WtaszUR/pMX+6aTApWTFWcdg1aUsayxgPWZYgtLL6ZzVueTBQA85pDLGCjJETkY4I9KktXmaVxIcqeRx0oj5njyP4KsgAdABTQhaKKKYBRRRQAUUUUAFFFFABRRRQAUUUUAFFFFAHNeIxi+tj/s/wCNVBylT66+/UipP+rwP0z/AFqAD90DWT3KRX0r91rkZ9Q38q6jS5fOFy//AE1x/wCOisCyjxq9s3uc/ka3tGjK20rnpJMzD6dP6U4hI0aKKK0JCiiigAooooAKKKKADtTIf9RH/uj+VP7UyH/UR/7o/lQA+iiigCK5/wCPWX/dNeVy/wCuf/eNeqXX/HrL/umvK5f9c/8AvGgBlNRAmcdySadUcUnmbuMbWK1DceZX3KV+V22I5onlnj6CNec981YqF5itzHEAMMCTU1RSUOabjvfX7i6jlyxT2toFaX/LpB/10FZtaX/LpB/10FbGRpp0FbOhf8fMn+5/WsZOgrY0MgXMmSB8nf60AWY/+PqX/fP861I/uisqNl+1S/MPvnv71qRkbRzQA+iiigAoooJxQBzfi/TLvURpL2tvPOLW8MsqW9wIZNvlOvysSO7Dv0rm5vDWsmzaH+z2eCWaeWNZZUmmjLqm0uzNtJyHO75iowBXpFFAHm7+G9TnjN3fafc3E4nsmKfaBuMaRIJcfNj7wOeeabqmk682nvFaWd0ihLh7JRIXeFicop/eAKRjIJ3Yzj6+lUUAcBcafqrtf3UkF83n38YX97IQkHkoSRGjAkeYCCBjnk8Cpru21a6+F8trcQ3TagrbSpjLSYWfIIGTu+UA9Tn1NdzRQBzeh30kaSee+qXTPKiAz6YYCu7jPCjI9T2rK8Sw31n4wTXrOxuLlrOyRdsUZPmhncMgwOSMo2P9mu5ooA8x0uz1DQ47m1uJtQtrZrmeSSe1gLNLOY4iD90/KSZD0wSMe1alpqWum/theS3Sag00C/YlgHktCUXzHJx1BL87uCoGPXuqKACiiigArO1MDzIj7GtGszVTh4/900mBm27tGkpX7zcA+lSx7nnRGO4r1NMjXEZ9zUlr/rJHI6VIzSSQC6jUnkg1bjkSUEowYA4yKxfvzqS2Md614I1jiAXnPJNUhEmRnGRn0partahrtZ84I/P6VYpgFFFFABRRRQAUUUUAFFFFABRRRQAUUUUAch4hikt9X808xzqCPYjgj+VLEMwA+9aXiiEPpqSd45ARWfbc26+9ZtWZSLFsgW5hkPQZ/lWxpY/4l8fuWP8A48ax5ZBDYGQ/eQ8D1rds4/JsoY+4QZ+tOISJ6KKKskKKKKACiiigAooooAO1Mh/1Ef8Auj+VP7UyH/UR/wC6P5UAPooooAhuv+PWX/dNeWS/61/9416ndf8AHpL/ALpryyX/AFr/AO8aAGVRR7kNKIYkZd55Y1eqKFdof5gcuTx2rnrU3OUbNrfY3pTUYyur7blYxXkk0cjiJdvoafcQ3ElwjRyYQdeelWTIokCE/MwyBTqzWFpyTjzN6669UW8RNNS5UtOwVpf8ukH/AF0FZtaX/LpB/wBdBXYcppJ0FPb7h+lMToKe33DQIxov9c/+8f51ooTtrOi/1z/7x/nWgn3aAH7mH8R/Ol82QdHb86ZRQBJ58w6Syf8AfRpftM//AD3l/wC+zUVFAEwvLodLmb/vs0v267H/AC8zf99moKSgCyNRvB/y9S/99Gl/tO9H/L1L+dVaw/EHi7RvDMW7UbsLKRlYE+aRvw7fU4oA6garfD/l5f8ASl/te/H/AC8t+Q/wrwXWPjVqMzMmkWENtH2kn/eP+XQfrXLXHxH8W3DEnWZk9olVB+goGfUn9s6gP+Xg/wDfI/wpf7b1D/nv/wCOD/CvliL4i+LYWDDW7hvZwrD9RW/pnxm161dRfwWt7H3O3y3/ADHH6UAfRI12/wD+eo/74FO/t6//AL6f98CvO/D3xM8Pa8m1rj7DcgEmK5IUcdcN0P8AP2rFvvjTottetDbWF1dQqcGYMEB9wDyfxxQI9fHiC+9Yz/wGnf8ACQ3vpD/3yf8AGuU8P+IdP8S6Yt/p0paMnaysMMjehFatAGuPEV5/ch/75P8AjWfqfiC6byyYoeh7H/GoKoal/wAs/wAaGMu/2/P5RHkxfr/jSxeIpkiK+RHknJ5NY7fd4okHzgD2FSBur4gkwM268kfxVrx+JGVABajH+/8A/WrklXLoOwOavxn5celNAdF/wkx72v8A5E/+tSjxMO9qf++//rVzFzceQo2pvc9Fzinwy+bEGK7T3FMR03/CSp3tm/77/wDrUv8AwksXe3f/AL6Fc5RQB0n/AAklv3gl/SnDxJbd4Zv0/wAa5migDpx4jtP+ec35D/GlHiKz/uTf98j/ABrl6KAOqHiGy/6aj/gNKNfsf70n/fFcpRQB1o16wP8Ay0Yf8ANL/bmn/wDPY/8AfB/wrkaKAOvGt6ef+W//AI43+FO/tnTz/wAvI/75P+FcdRQBteJdXsv7HYpcKTvXsfWsC11i3iChp0259ai1K3F1p08XcrkfUcj+Vc/HsltUbtUSWpSZ3Nxf2txFbxtNCC0mCd3GM1041CyxxdQ/99ivKJnzbW3PIOP1roacQZ2/260P/LzD/wB9inC8tj0uIv8AvsVw1FUI7r7TAek8f/fYpwmiPSVD/wACFcHRQI73zEP8a/nS7ge4rgaKBnf5orgdx9TS+Y46O350Ad72pkP+oj/3R/KuG86UdJH/AO+jXWaGS2i2pYknZ1P1oA0KKKKAIbv/AI9Jf9015XJ/rX/3jXql3/x6S/7pryuT/Wv9TQA2qYtZWeQi4ZFLE4XmrlUhaeY8jGdwCx4Q8VyYqHNy+7f52OnDy5ebW3yuRyW7Q3ELvO7gnHPUVo1nvAttcRPvZwTjDHNaFZ4KPLKatbXa9+ncvFS5lB3vp2t1CtI/8ekH/XQVm1pH/j0g/wCugrvOM0U6CpG+4fpUcfQU9vuGgRjxf65/94/zq+n3az4v9c/+8f51oJ92gB1FFFABSUUUAFFFYfi7xDH4Y8OXOotgygbIUP8AFIen+P4UAc18Q/iGvhyM6bprK+qOvzN1EAPc+regrwe6u7i9uZLm6meaeQ5eR2ySfrRd3c17dy3VzI0k0rF3djySaZBBNdXEcEEbSSyMFRFGSxPYUDI6kjglmbbFE8h9EUmvbPCPwjsrOCO78QKLq6Iz9mB/dx+xx94/p9a9ItbK1sohFaW0MEY6LEgUfpQB8myWd1Eu6W2mRfVkIFQV9fMiOpV1VgeoIzXL678PPDmuxsZLFLa4PSe2GxgfcDg/iKAPmmium8Y+Cr/wheqk5860lJ8m4UYDexHY+1czQB618Dp3F5rFvk+WY43x7gkf1r2avFPgf/yFtW/64J/6FXtdAgqhqX/LL6mr9UNR/wCWX40MCsg3yKtDcyj60WpzMT6Cg8yD60hliFhvbPYCorm4udmLdgi9zjJNSJbfvfMcnkDK1alt43j2bQF7igCgBICGLszEcs1aMCbIQD161ktaizmVoExlhwO9bdCBhRRRTEFFFFABRRRQAUUUUAFFFFABViygW4nIckRopd8egqvV6w/4974jr5P9RmgDPlBaJ1TgkEDNUtI8Lk2jR312kEs77bVQc7+OT9Kv1oW0V0bJZ4pbjarlBHBbpIemc/NSaGjOXwvCLeJJNQjEjuFgOCA7Z5BB5qxdW627BVnSU8g7c8Vs3CSiytmCXO/cdxFmjN1HUdvwqhqu03qMYnjUqM7k2k+pxQgYh0mQY3XFsrEA7WkwRVeC0M0ky7wPKRmJHIOKvzSabeXrA+cDIQBJxgdhx6UaZA8GoXUJCMyRMPm+6enX2piITpLNIFjlUARLIzSHAGainsUghZ/tkDsP4EbOa2k815JkuoYB+5UAKSFIJ4yaz7mG3+xXLfZBBJFIEBDk5Pfr7UAZSgFgCcDPJ9KkuYGtrh4mOSp6+o9aiq7qXL27nq0CE0AUqKKKACuu0L/kCWv+5/U1yNddoX/IEtf9z+poA0aKKKBkF5/x5zf7hryyT/WN9TXqd5/x5zf7hryyT/WN9TQA2qL2kO53ncruYkfNgVeqi0azK8zjcd+1c9hmuPGJNK8bvXfY6sM2m7OyJobS3jIdBuPYk5qxVN0FpMjR8RucMvarlXhuVJwUeVrexNe7ak5XT7hWkf8Aj0g/66Cs2tI/8ekP++K6TnNFOgp7fcP0qNOgqRvuH6UAY0P+uf8A3j/OtBPu1nw/65/94/zrQQ/LQIdSUUUAFFFFABXiHxo1lrjW7TSEb93ax+Y4H99v8AB+de3V8x+Pbo3fjrWJCfu3DRj6L8o/lQM5yvaPg/4Tjisz4ju48zSkpahh91RwW+pPH0+teMKpd1RerHAr6x0iyTTdGsrKMYSCBEH4CgC7RRRQIKKKKAOU+JGl/wBq+BtQRU3ywKJ4/UFTk/8Ajua+aq+v2UMpVgCCMEHvXn1/8HfDt5etcRS3lqrnJhiZdo+mQSKAOc+B1vIbvWLnB8sRxx59ySf6V7LWboehaf4d01LDTofLhU5JJyzt6k9zWlQAVQ1Lhofxq/WfqhwsX1NDArWZ++3tipolBYueiivOfiF4pvtAsbO306Typ7oszS4yVUY6Z9c/pVX4Z+NdT1TVZdJ1Of7QHjMkUjAbgRjIyOox/KkM9bXJOT1NWKhj6ipqYiMwoXDEcjpUlFFABRRWH4v8Qf8ACM+GbrU1jWSVMLGjdCzHAz7d/wAKANyivF/CPxX1m98SWtjq32eW2u5RECkYQxsxwMY6jOOte0UAFFFFABRRRQAUUUUAFWbK4WCZvMBMboUfHoarUUAB61OJ7e2thN5by3KNlFY4Rfc461BUF1JsiI7mgB17rMVxp9sLmW5dleQzeU+xuTxg9KvzX8dyLSSFH2RRqB5p3Fu/NcpKoMOPWtu0ObSE/wCwKlDZsefp32gXPlzBs7vKAG3P19KbHfLtvpJM+dOuFAHHJ5rPoqhG417ZyWccBmZGaNFdgudoHP8AOotQvra9tdqvIrRHIDD/AFnbJ96yKKAFUZYDIGT1ParOoTJNdHyzmNFCKfUAVVooAKKKKACuu0L/AJAlr/uf1NcjXXaF/wAgS1/3P6mgDRooooGQXn/HlN/uGvLJP9Y31Nep3n/HnN/uGvLJP9Y31NADap8pbSrtJKP0A685q5UaSq+7ou1iOTWFaKk0r23NqUnFN2vsQAS3MyO6GOJOQD1Jq3UTXCLMkeQd3cGpaVCMVzWd3fUK0pO11ZdArSP/AB6Qf9dBWbWkf+PSD/roK6DE0I+gqRvuH6VGnQU9vun6UCMeL/XP/vH+dX0+7WfF/rX/AN4/zrQT7tADqKKSgBaSiigAr5Y8Wf8AI36x/wBfkv8A6Ea+p6+WPFoI8YawD1+2S/8AoRoGZln/AMfsH/XRf519cr90fSvka0IF5AT0Ei/zr65U5RSOhFAC0UUUCCiiigAooooAKKKKACs3VvuRf71aDOinDMoPoTWdqzKYo8MvB9aGB438XRi70n/rlJ/MVm/CcZ8cw/8AXCT+Vafxfx9t0kDtE/8AMVm/Cb/keof+uEv8qXQZ9BR/eFTVFGpyOKmwfQ0xCUUUUAFcF8YP+RDf/r5j/rXfYPoa4H4wD/ig3/6+Y/60AeI+GP8AkbNG/wCv6H/0MV9V18qeGP8AkbNG/wCv6H/0MV9V0DCiiigQUUUUAFFFFABRUbSqrqvcnFSUAQTzPE6hUJBHXHFVLmRnYkDOBV24jeSMKhAO4HnuKrW6535HVsGkxoouv3V9q1rT/j0i/wB2s5huuMegrRtRi3QUluD2JqKKKoQUUUUAFFFFABRRRQAV12hf8gS1/wBz+prka67Qv+QJa/7n9TQBo0UUUDILz/jzm/3TXlkn+sb6mvU7z/jzl/3TXlkn+tf6mgBtUo7SGZpHkUk7yOtXaQKFzgYycmsatGNRrmV0jWnVlTT5XZszxbRW92oZMox+Q56H0rRqCaFpZoyWAjXnHcmp6yw1FUnOMVZX0NK9X2ii27u2oVon/jzh/wB8VnVon/jzh/3xXWcxop0FPb7p+lRx9BUjfdP0oEY0X+tf/eP860E+7WfF/rX/AN4/zq+n3aAHUUUUAFFFFABXzd8TdObT/HmofLhLgidT67hz+ua+ka8z+MPhttR0eHWbdN01l8soHUxHv+B/maAPC6+ovBmtJr3hOwvVYGTyxHKPR14P+P418u12PgDxvJ4S1JknDSabcEedGOqn++Pf+dAz6PoqvY39pqdnHd2Vwk9vIMq6HINWKBBRRRQAUVFc3MNnbSXFzKkUMa7ndzgKK8P8W/FrU72/aHQJjaWUZwsoUb5ffnoPagD3WqupSzw6Xdy2q7rhIXaNcZywU4/WvKvh38S9Q1DWItG1uQT/AGj5YLjaAwb0bHBB/nXr9AHyPeXt1fXT3F3PLNM5yzyMSSag3N6n86+nr3wL4Y1G5e4udGtmmc5ZlymT6naRWVqPw88JxRxmPRo1JbBxI/p/vUDPnYknqSaFZkOVYg+oNdx8SdC03RLrT1061W3WVHLgMxyQR6k1Q+Hmj2Wu+LI7LUIRNAYXYqWI5A46EGgDmhczjpNIP+BmpYNTv7WZZoL24ikU5DJIQRX0HH8MfCBwDpAJx/z3k/8Aiqnh+GnhCCZZV0dCynIDyuw/ItigDS8Iahdap4S0y9vR/pM0ILnGN3bP4jn8a8V+JfiHWJfGN9Ytdzw2tswSKFHKrjAOeOpOc5r6DRFjRURQqqMBQMAD0rD1vwdoPiKVZtT09JZlGBKrFGx6EgjNAj5oGraiOmoXQ/7bN/jTJtRvrmLyp7y4ljznbJKzD8ia+gz8KfCB/wCYdJ/4ESf41yXxF8B+H/D3hRr/AE20eK4EyJuMzMMHOeCaBnkSO8UiyRsyOpDKynBBHcGr48Qa0Omr3/8A4Ev/AI03Q7WK+1/TrScEwz3UUbgHGVZgD+hr3k/CTwl/z6XH/gQ1AHhaeJtejYMutagCOR/pL/41778Ntdvtf8Ix3OoMXnjlaHzSMGQDGCffnH4VVX4SeElYH7JcHHY3DYNdhYWFrpdlFZ2UCQW8QwkaDgUCLNFIWUMFJGT0GaWgAopCQMZIGeOaWgCFoS1yshI2jt71NRkZxnn0ooAOgzVW2GQT65P51PMdsTfTFMgXatIaKSJ/pbD0q/AMQj8arBdt23vVqP8A1YoQD6KKKYgoooAwMDpQAUUUUAFFFFABXXaF/wAgS1/3P6muRrrtC/5Alr/uf1NAGjRRRQMhu/8Aj0l/3TXlcpAkfJxya9Uu/wDj0l/3TXkGr/6l/wDfrKvV9lTlUtexpRp+0qKHcsbl/vD86N6/3h+dcdearbWMixyMxckDCoxwD34FEmqQIsTKJZBIMrsjJ4715KzStJJqlv5novL6SbTqbHYb0/vL+dHmJ/fX86446tb/AGE3gLeVnGXG3+dQW+trdAfZ4PMO1S37xVAz9apZjiGm1S28xPA0U7e0/A7jzI/76/nWmf8Ajzg/3xXEjnFdon/IPtv95a3wGOeKck42sY4zBrDpNO9zSj6CpG+6fpUadBT2+6fpXpHAY0X+uf8A3j/OtBPu1nw/61/94/zrQT7tADqKKKACiiigApskaTRPFKgeN1KsrDIIPUGnUUAfOnxB8DzeFtSa4tkZ9KnbMT9fLP8Acb+nrXFV9c3lnbahaSWt3Ck0Eo2vG4yCK8b8U/B26t5JLrw8/wBohPP2WRsOvsp6N+OD9aBnn+ieJdX8OzmXTL2SDP3kzlG+qng16Dp/xuv40VdQ0mCc93hkMZ/I5rzG9sLzTrgwXtrNbyjqkqFT+tV6APax8cNPxzo1zn2lX/Cqd58cWKkWWiAN2aafP6Af1ryCigDovEXjbXPE/wAl/dYtwci3hG2Mfh3/ABzXO0+KKSeRY4o2kkY4CoMk/hXf+F/hNq+ryJPqqtp1nwSHH71x6Be31P5UAV/hZ4eudW8WW9+FZbSwYSySY4LfwqPfP6V9DVR0nSLHQ9OisNPgWGCMcAdSe5J7mr1AgrP1Y4hj/wB7+laFZ2rcxRD1agDx34wpsuNF94ZD/wCPCsv4Sf8AI9w/9e8v8q6b4z6ZcPbaVfxxs0EIeKRgMhCcEZ/I1jfBzTbibxTLqAjb7PbwMpkxxubAA+uMn8KBnu0Y+Y1JTI+h+tPoEFFFFABXBfGD/kQ3/wCvmP8ArXe1xvxS0+fUPAl2tvG0jwukxVRklQef0OfwoA8G8Mf8jZo3/X9D/wChivquvl/wRp8+o+M9KihjZvLuUlcgfdVWDEn8q+oKBhWJ4r1K80rQzcWDRrcNPFErSLuUb3C5I/Gtus3XdFh1/S2sLiWSONpEctGcN8rBsZ7dKBHGXlr4nHj7TEfVNPa6NlOY5BaMEC5XIK7uT05zW/ot5rGpRa3YXl7BHeWkwgjubeDAGUDbtrE561jXPga2/wCExsDGNSNj9ll82b7ZISr5XaN2cjPPFdHpWhweGLfUZLQ3V0J38/y2fe+QoG0Fjz07mgDk/wCy9b1bVbyw1PxY8UulTpdQk2UQDJtysnbgHcCORxW34KfXNQt/7U1HWWurOVnW3ha0SMsgbCyEjkZAPHvWRrGg6941mF01tHokccTRoJXLTXCnnZIFOFQ+nJro9C1LVMnTr/QHsnt4vkkgdWgcDgBT1H0NAzhDca0LO/1KK3kWC1g1CJbwXK7wTISCF+8Mbdta+hS2K6lpUlxD4laeaTZDPeXXmRGTaSRgOewPasO58JapHbacLbSpftmoQXK3zKeI/MkUjcScZClq29D07U7fxXBdvpF5FopllNpCzJut5HADO654U4bA7Z96APQJjnCe9SIPlqtnzJnx0Bx/SrAUqgAJ/GkBA2ftnttqyv3RUTriQHOTg1KPuigBaKKKYgooooAKKKKACiiigArrtC/5Alr/ALn9TXI112hf8gS1/wBz+poA0aKKKBkN3/x6S/7pryDV/wDUv/v16/df8ekv+6a8nvoBcF4y235s5rnxUJVKMoR3aNsPNQqxlLZM4i/sbuS5E1vc+WGZMqIw3TvzTLu3uBZxWsSPNOMkyj5Bjvz6nNdX/ZK/89T+VJ/ZI/56n8q8GOFxiSXItPQ9iWIwrbfNv6nLXKy3enwxW8M9uUkAIZRlQB+RrHNheXAEs1gzTS4WXci8KO4PY+wr0H+yR/z1/Sl/skf89T+VbU6WMppqNNfeZzqYabTc/wADKQAKoHQADmu1T/kH23+8tc+NJX/nqfyroQNtjAPRwK6MrwtWhKTqK1zDMMRTqxioO9jQj6CpG+6fpUcfQVI33T9K9g8sxof9a/8AvH+daCfdrPh/1r/7x/nWgn3aAHUUUUAFFFFABRRRQAUUUUAV7uxtL+Lyry1huI/7sqBh+tc1d/DPwjdsWbSViY94ZGT9AcfpXW0UAcEfg/4UP/LO8/8AAj/61Wrb4V+EbZgx055iP+es7n9AQK7OigChp+i6XpK7dP0+2th6xRgE/j1q/RRQAUUUUAFZ+qDIg/3z/KtCqeoIHjQHOMkcfShgL5kEkRjdo2BGGViCPyoja2gTZGYY0/upgD9KqTWMSWbyFT5gGc5pun2cM0G+RMnJHWvLlisSq/sVFXavu9vuPQjh8O6PtXJ2Wmy3+8vpdwZ2+ahz6NVms99PtmXATb7g1Dp8skF2bR2yv8Oe1X9arUqkYV4q0tE0+vncn6vSqQlKjJ3Wtn2NaiiivROEKKKKAIYbO1tmZoLaGJn+8Y4wpb6461NRRQBTuNRht5fLYMzDrjtVpHWRFdTlWGQaoXel/aLgyrIF3feBFXoYhDCka9FGK4MPLFOvNVV7nQ7K8cOqUXTfvdR9FFFd5xhRRRQAUUVHI4UEd8UARQIBu92J/WrAGKjiGBUtJDIpD8wFS1W3M1ztcYOBwKs0wCiiigQUUUUAFFFFABRRRQAdq67Qv+QJa/7n9TXI9q67Qv8AkCWv+5/U0AaNFFFAyG6/49Zf9015bICZ3AGTuNep3P8Ax6y/7przFP8Aj8f6tQBXCs2cKTjrgUFSpwQQfetPR2O+RcjnH1qWeQC83F2G5AqsAGwc0AZCozfdUn6Ck2NjO049cVs2aMkUqkKz+YRycZ45pb5f3Mrb5AgHGG4z6YoAxQCc4BOOtaB/484f98VWs+ZHU9DG2fyqyf8Ajzh/3xQBfj6CpG+6fpUcfQVI33T9KBGND/rX/wB4/wA60E+7WfD/AK1/94/zrQT7tADqKKKACiiigAooooAKKKKACiiigAooooAKKKKACiiigAqC4GTH7HNT1VuH/fKntn9aAGXf/HnN/u1HpX/Hp/wI1Jd/8ek3+7WfZwXUkO6GfYuemSK8bE1JU8dGUYuXuvRep6mHpqeEkpSt73X0NdsA8kADqazbc/adYaVPuLzn8MUpsLmQ4mucj0yTWhbW8VtDiMdeST1NXKNfF1Ic8OWEXfXdslSpYaEuWXNKStpsiSZ2jiZ1QuQM7R3rJkvro3MQZTCpYfLjrz3q8t432jy2jwh4BzzVLV133UKg4JGP1ozb2kaXtISas1p317hlvs5VOSUU731+RaudTSJ/LhXzZOnHSoP7SuYXX7TAFRvQYNXbWzitV+UZfux61M8aSY3qGwcjIzVewxlRc8qnK+y2Xr3J9thYPkUOZd3v8uwoYMoZeQRkVnHU5lOGs3z9T/hWlRXZWpVZ25J8vyT/ADOalUpwvzw5vnYxLnULolDsaFc8cda26yta/wCWH4/0rV7Vx4H2kcRVhOTla2/odWL5JUKc4Rte5Wu55odoigMhbPTtWbDqVwksgdTI7cBPQ1t1k6aB/aFyccjP86yx0K31inyVGuZv5afj8y8JKl7CfNBOy+/Ud/aVxA4+1QbVbpgYNJ/aF5KC8NuPLHcjNLrX+rh+prSUARgAcYqadPETrToe1do27X1Xcqc6MaUKvs1eV/TQgsroXcJbbtYHBFVrqUwXjmQ/u2QFf8Kbov3Z/qP61DfSJJqQSU4jQAH+dUsfOOBhVl8T012vd6sl4OMsXKmvhWpKt9dzf8e9uNvqRmnLqU0LhbqDaD3AqZNQs0QKJAAOwU0y4vbKeBo2kzkcfKeDWcpuMeeOJTl20t9xooqUuV0LR+dyxCwkleRSCp6H8KS7mni2iGDzC3f0qvo7E2zr/datGvRpTlisMpxfK32OGpBYeu4tXSMqxvmzO1zJwMcHsfQU7+0Lqck2tvlB3YZqtZWiXV3L5hO1DnHrzW2qhFCqAAOgFebgIYqvRSc+WKvr1ev4HdjJYejVdoXk7adFoVLG9+1bkddsi9R61cpFRVztUDJycDrS17FCFSFNRqSu+55laUJTbgrLsFFFFbGQUUUUAHauu0L/AJAlr/uf1NcielddoX/IEtf9z+poA0aKKKBkVz/x6y/7pryyRilw7KcEMa9Tuf8Aj2l/3TXlc3+vk/3jQAsc0kWdjYycmni7nDbg/OMdKgooAnjvJoipVuVJIyO5pXvp5EKMwKnqNo/Oq9FADkkZAwX+IYP0q+f+POH/AHxWdWif+POH/fFAF+PoKkb7p+lRx9BUjfdP0oEY0P8ArX/3j/OtBPu1nw/61/8AeP8AOtBPu0AOooooAKKKKACiiigAooooAKKKKACiiigAooooAKKKKACs65lC6gQegjX+ZrRrHuGVtQnVgeNoB/Ckxlu7/wCPSX/dqPSv+PT/AIEagkivXDIpXyyMAHHSmxQX8KbI2VR17V4tStP62qqpSsk1t5nqwpQ+rOm6kbtp7+RqN1qROYxVK2F0N32hgR2xirqfcFetRqe0jzWa8nuebVhyS5bp+hEsGX3seAcgVQ1P/j/tvw/nWjcCVoWEDBZOxNZkljfzOryOhZehz0/SvOzRznD2UIN7O623O7L1CM/aTmluvM2KKzPJ1T/nun+fwq5arOkOLhwz56j0rro4qVWXK6co+bOarh4043U0/QnopDkqcdccVm/Z9T/5+E/P/wCtV168qVuWDlfsTRoxqXvJR9Rutf8ALD8f6Vq9qyJdPvp8ebMjY6ZP/wBapPs2pf8APyv5/wD1q8yjWrQr1KrpStK3bovU76tKlOjCmqivG/fqadZWm/8AH/c/j/Op/Ivfsuzzx5u7O7Pb06VBBp93DP5nnJyctgnkZ+lXiJ1alalNU3aOr26kUIU4UqkXUWun3C61/q4fqa0h/qx9Kz7ywuLmYkSr5eflUk8VKLe6+x+X5483dndk9PSqpurHE1ans3ZpW26f5imqcqFOHOrrf5/5EGi/dn+o/rVLzFe8SeZcxy88+nSrSWF1agus6qOpAJ5qylnHLbLE46DgjqK5qWFq1MJGlKNpQd1fZ6s3qYinDEuopXjJWdt1sSiytSoIhQg98UrWVqFJ8hOB6VTGn3cBxb3Py+hOKZNb3whZpbngdlPWt1N2s8Nr6K33mThrdV9Pnf7i/aCJIsRhQerAVYqpZ2SWw3BmLMOc0XVtPNIpiuDGAMEAnmu2M6kKKfs9eyOSUKc6tufTuyrpX/Hxc/X+prVrKTS7iMkpdbSeuM81LHY3SSKzXbMAQSMnmuHBTxFCkqcqT3fVdWdeLjQrVHUVRfc+xoUUUV7J5YUUUUAFFFFAAeldfoX/ACBLX/c/qa5A9K67Qv8AkCWv+5/U0AaNFFFAyK5/49pP9015XN/r5P8AeNeqXH/HtJ/umvLJ/wDXyf7xoAjooooAKKKKACtE/wDHnD/vis6tE/8AHnD/AL4oAvx9BVy1s5b1mSLbkLn5jiqcfQVt+H/+PqX/AHP60CMOLQLwTyDMWQ5/i9/pWknh69K/ei/76P8AhWrH/wAfUv8Avn+dakf3RQM5n/hHbz+9F/30f8KP+EdvP78X/fR/wrqKKAOX/wCEcu/+ekP5n/Cl/wCEcu/+ekX5n/CunooA5n/hHLr/AJ6xfmf8KP8AhHLr/nrF+v8AhXTUUAcz/wAI3c/89ov1pf8AhG7j/ntF+tdLRQBzX/CN3H/PeP8AI0v/AAjc/wDz3j/I10lFAHN/8I1N/wA/Ef5Gl/4RqX/n5T/vk10dFAHOf8I1L/z8p/3yaX/hGpP+flf++P8A69dFRQBzv/CNP/z9L/3x/wDXpf8AhGn/AOfpf++P/r10NFAHPf8ACNN/z9D/AL4/+vWZJ4aw0rG6G5mJ+5+A7+1dpWQI2CuznLE/lSYGYvhs4H+ldv7n/wBenf8ACN/9PX/jn/163E+4v0p1IDC/4RsY/wCPr/xz/wCvUsXhtTGP9KP/AHx/9etjtVdHkF6oQkg8MvbHrTuBT/4Rpf8An6P/AHx/9ej/AIRpP+flv++K3qKYGF/wjUf/AD8t/wB80f8ACNR/8/L/APfIrdooAw/+Eai/5+H/AO+RR/wjUP8Az8SfkK3KKAMT/hGoP+fiT8hR/wAI3B/z3l/IVt0UAYv/AAjdv/z3l/Sj/hG7b/ntL+n+FbVFAGN/wjdt/wA9pv0/wo/4Ru1/56zfmP8ACtmigDlr7Q7f7db2ySTEEF35HA6Dt9auxeHLTGfMm/Mf4VJFtm1O5uQSeREPov8A9cmtQHZGPWpQzIbQLMcB5j/wIf4Uy58PWhWNQ8p3uB94dOvpWoxxj3NOI3zQ8cJk/wBP60xFD/hHbP8AvS/99D/Cl/4R6y/vS/8AfQ/wrWopgZP/AAj1l6y/99f/AFqX/hH7L/pr/wB9Vq0UAZX/AAj9j6Sf99Uv9gWP92T/AL7rUooAy/7Asf7r/wDfdL/YNh/cf/vs1p0UAZn9g2H/ADzf/vs0v9hWH/PNv++zWlRQBmnQrDB/dN/32at2cKW9nFFGMIqjAzmpz0NMh/1Ef+6P5UAPooooAjuP+PeT/dNeVz/6+T/eNeqXH/HvJ/umvK5/+PiT/eNAEdFFFABRRRQAVon/AI84f98VnVon/jzh/wB8UAX4+grb8P8A/H1L/uf1rEj6Ctvw/wD8fUv+5/WgRbj/AOPqX/fP861I/uisuP8A4+pf98/zrUj+6KBjqKKKACiiigAooooAKKKKACiiigAooooAKKKKACiiigBrttQt6Cs3cWjJPrVjUifsu1TgsQKgCBI1UdKTAnHQUuaaCMZpc0gAnip7f/VfiarOcCrUAxAufTNNASUUUUwCiiigAooooAKKKKACiiigAqnq10bLSbq5UgNHEzDPrjirlUNchNxod9GBkmFsY9QMik9gKOjjMCjnpk/U8mtiT7orD8PSq+lQNghtg6nPbrWsXVELuwVVGSWOABUrYbI5324q1C6y5dTkAYz+tZNxqenykJHfWrOeAqzKST6YzUulX1l5XlJdwNLliUDjcMdeKa3A1qKbHIksSSRsGRwGVh3B71VfVbCNwkl1EjF/LAY4y2duPz4qhFyiqkuqWMEzQyXMayLjcueR35pz6haRxLK8yhGRpAxzjavU0AWaKrWV/a6jB51pMssecEr2OM4+vIp811b2w/fzxRZ/vuF/nQBNRTUkSWNXjZXRhlWU5BHtTqACiiigBD0NNh/1Mf8Auj+VOPQ02H/Ux/7ooAfRRRQBHP8A8e8n+6a8rn/4+JP9416pP/x7yf7pryuf/j4k/wB4/wA6AI6KKKACiiigArRP/HnD/vis6tE/8ecP++KAL8fQVt+H/wDj6l/3P61iR9BW34f/AOPqX/c/rQItx/8AH1L/AL5/nWpH90Vlx/8AH1L/AL5/nWpH90UDHUUUUAFFFFABRRRQAUUUUAFFFFABRRRQAUUUUAFFFFAFO+5EY96hlOAMetJcSmS829FU4FPcdKkY1OEYfjUinIqMcuw9RUijAxQIjmNaKjCge1Z0wyKvxOJIlYdxTQD6KKKYBRRRQAUUUUAFFFFABRRRQAUdRg0UUAYxto7Fmij+VMllHoD2oW6AikZz8oB/hLfoOtTazG3kJMnVDg/Q1n2kmWGfWs3oytzLtJLlNQupJrxXjdlwF0503/KBwSTjBrHit7uLUpJ5ZM23zusZLERhXyT04zx+Qruro5hVc9TUIIW3MQODIQv4k4p3Cxf00H+x7QbcN9nThuP4R1rgzp+oafHKLa4uY3jmnlykYKNIWOAAVPpgck/N6CvR1UKoUdAMUtWSche6fcyanfMWuU80pteNZyD+7UZ+R1HUHtUOtaRql9d2txaQvIi2yRl3IVg4Y87W/Cu03qSBuGSMgZ6immaIJvMibM43bhjNAHOeCbK+sdIZL1HjJclEZshRk5x3HNJ4r0e/1RGFmCwNu6kGTaN2QVGMfyx0GTXSpIkgyjqwHdTmnUAV7CGS3sYYZSC6LtJDZ/XAqxRRQAUUUUAIehpsX+pT/dFOP3TTYv8AUp/uigB9FFFAEc/+ok/3TXldx/x8Sf7x/nXqk/8AqJP9015XP/x8Sf7x/nQBHRRRQAUUUUAFaJ/484f98VnVon/jzh/3xQBfj6Ctvw//AMfUv+5/WsSPoK2/D/8Ax9S/7n9aBFuP/j6l/wB8/wA61I/uisuP/j6l/wB8/wA61I/uigY6iiigAooooAKKKKACiiigAooooAKKKKACiiigAooqOZikDsOoUmgDKG77fIScru4q2/UVn2zl3DEck96vualDIwQJevapI+R9TVWQ5kFTxPhfpQAs2Qam092aJgVwoPB9aqmTzpRGDz3+laiqFUKowBTQhaKKKYBRRRQAUUUUAFFFFABRRRQAUUUUAcjptnq6tCmoSyKGlb5Jj5pI8pQxyGOAWDYHbPTtXMwrqdtffJ9pWTe6hdjbSD0I3KOCFz7cc816pVPUbT7Vb4XiVeUP9KTQ0ec+HLfW4tatTfwzKi2+xy/IGMgdGxn39+netfxLp93ey262vmt8yAIjMPm3DBO3nA6+lN1PX59PuI4EgRiUYtvJGGHQcfn9Aaenid7adGjgVjLatKH+ZkUbgMkgZxgk9O1StRmhf2d9Fa2MX2d7pkRvM/dhzx2zkDJJHbHBrceN5NGKYlLmLgKNj5xwMZ4P41y+s+NLzTjp5Sy+W7iLHcufKPQE5IOMkdh0PWugbWGfwt/bEEBZmtvPSMkdxkZ9qskwLbRtUt5DHIJSxtJI1EUhKoS8eArN0Hyn3AHrWVd+GNaHhKbTws9zM9wsgIKqAA7Z4JBHbuePyrasvFV5eR6jtS3325VIwTyWLAcjPQhlPbrUaeLb46Nd3TRW7SxyRpGiEjO5iD1+hPbjmgCx4I0W80SC5guYtoYI+/uzHcWH4ZFaur+IrLRZY47o4Z9uMsqggtjgsRnHf049ah8Na3LrKXhmjWMxTFYwM5aPJ2tyBwcfoelT6x4fs9akgkuNwkhYFWHoGDEfjtFAEMviizjkijWKZ5JYfORVXJYZwMdjnr6VsQTJc28c8ZykihlPsaxbvwpZXLRhGaGNbdbchRltikEAMenQVtwoY4URm3FQAWxjP4CgB9FFFACH7ppsX+pT/dFOP3T9KbF/qU/3RQA+iiigCOf/AFEn+6a8ruP+PiT/AHj/ADr1Wb/USf7pryq4/wCPmX/eP86AI6KKKACiiigArRP/AB5w/wC+Kzq0T/x5w/74oAvx9BW34f8A+PqX/c/rWJH0Fbfh/wD4+pf9z+tAi3H/AMfUv++f51qR/dFZcf8Ax9S/75/nWpH90UDHUUUUAFFFFABRRRQAUUUUAFFFFABRRRQAUUUUAFVr6Ty7R2xx0PtVmkIyCDQBgQsCQw6VeLZTNUVUIABwATVoHMdSMiP381IvYVFnJpyH5j9aAJbUAXePXFatZlmN027/AG/5D/69adNCCiiimAUUUUAFFFFABRRRQAUUUUAFFFFABRRRQBi6p4ZstTu/tT7km2bNw9PX61N/wj+nfZlt/IHlLG0QUnIw2M9e/FalFKwGVd+HNJvQPtFmjYAA7YA6D/PrVyPT7aLTV05I8WqxeSEyfuYxjPXpVmimBSGkWAx/oynjB3Endzn5s/e555zUj6fZyOzvbRlnUIx29VByAfpVmigCOKGOEMI0C7mLNjuT1NSUUUAFFFFABRRRQAh+6fpTYv8AUp/uinN90/Smxf6lP90UAPooooAZN/qH/wB015Vcf8fMv++f516rN/qX/wB015Xc/wDHzL/vn+dAEVIzKoyzAD1JxS1zvitLnybWSO68qJJlygTcXbPH0oA6Kiq2nlms43aWSTeNwMgAIB7VZoAK0T/x5w/74rOrRP8Ax5w/74oAvx9BW34f/wCPqX/c/rWJH0Fbfh//AI+pf9z+tAi3H/x9S/75/nWpH90Vlx/8fUv++f51qR/dFAx1FFFABRRRQAUUUUAFFFFABRRRQAUUUUAFFFFABSOcIx9BS0EZBFAGA3fHY1NG2UNQ4+Zl+tOgPykVIxAfmOaEcBj9aSQbTUoiRrdSo+cg5P40gGWt8tvM29WIOSNv61to6yIrocqwyDXOpb5ukj35kbgA8AV0EEQggSIHIUYzTiDJKKKKoQUUUUAFFFFABRRRQAUUUUAFFFFABRRRQAUUUUAFFFFABRRRQAUUUUAFFFI2dvHWgBaKKKAEb7p+lNi/1Kf7opzfdP0psX+pT/dFAD6KKKAGTf6l/wDdNeV3P/HzL/vn+deqS/6l/wDdNeV3P/H1L/vn+dAEVZXiH7P/AGWftMM0se8H9zjcp7HmtWsnXdKbVbeGJXlXbIpOyTaAM9frQBo26CO2jQFyAo5f7341LUcEK28KxIXKqMAuxY/makoAK0T/AMecP++Kzq0T/wAecP8AvigC/H0Fbfh//j6l/wBz+tYkfQVt+H/+PqX/AHP60CLcf/H1L/vn+dakf3RWXH/x9S/75/nWpH90UDHUUUUAFFFFABRRRQAUUUUAFFFFABRRRQAUUUUAFFFFAGBPm31N1b7h5H0NCkLLgGptcjKmGcDjOw/0qtu3hZO/RvrUDJZeVzU8AH2Rc9ef51WZsxVPGQECeir/ACoAS0USamhx9wE/0rZqjp0YHmydydtXqpCCiiimAUUUUAFFFFABRRRQAUUUUAFFFFABRRRQAUUUUAFFFFABRRRQAUUUUAFFFFABRRRQAjfdP0psX+pT/dFOb7p+lNi/1Sf7ooAfRRRQAyX/AFL/AO6a8ruf+PqX/fP869Ul/wBS/wDumvK7n/j6l/3z/OgCKsDxU1utpbeeZv8AXqQIt/I7521v1la1qE9hHG0UalWONzsAM9gPf8KANG3kjlt43hJMZHykg9PxqSobV53tkNzH5cuPmAIP8qmoAK0T/wAecP8Avis6tE/8ecP++KAL8fQVt+H/APj6l/3P61iR9BW34f8A+PqX/c/rQItx/wDH1L/vn+dakf3RWXH/AMfUv++f51qR/dFAx1FFFABRRRQAUUUUAFFFFABRRRQAUUUUAFFFFABRRRQBXvYRPZyIR2yPqKxLYrI4TP3xj8e1dHXK6paS6fdNKoJtJDncP+WZ9/apkNEpkIRlAPHWp2cJIrKfkZRj8qpJdebOgiQyynrtPUe/+NdElnEUXzEBI7enektQYtkm23z/AHjmrFFFWIKKKKACiiigAooooAKKKKACiiigAooooAKKKKACiiigAooooAKKKKACiiigAooooAKKKKAEb7p+lJF/qk/3RSt90/Ski/1Sf7ooAdRRRQAyX/VP/umvK7n/AI+pf98/zr1SX/VP/umvK7r/AI+pf98/zoAirM1rTotRht45bgwhJlcY/iYdBWnWF4ii8yWxLrd+XHIWLWwLEH0wAaAN0DAAoqG0x9kiwrqNowHPzD6+9TUAFaJ/484f98VnVon/AI84f98UAX4+grb8P/8AH1L/ALn9axI+grb8P/8AH1L/ALn9aBFuP/j6l/3z/OtSP7orLj/4+pf98/zrUj+6KBjqKKKACiiigAooooAKKKKACiiigAooooAKKKKACiiigApGUMpVgCDwQe9LRQBFDbQW4IghjjB67FAqWiigA70UUUAFFFFABRRRQAUUUUAFFFFABRRRQAUUUUAFFFFABRRRQAUUUUAFFFFABRRRQAUUUUAFFFFACN90/Ski/wBUn+6KVvun6UkX+qT/AHRQA6iiigBkv+qf/dNeV3X/AB9zf75/nXqsv+qf6GvKrr/j7m/3z/OgCKuf8RaldWfy2vm58phmNc7W7E+nHNdBWNq2u2Wn+fGZIWnjjLsjAkj0zgUAT6FdC80iCXzjMSMM5fdk/XArSqvZi3aBZ7eNFWYByVXGasUAFaJ/484f98VnVon/AI84f98UAX4+grb8P/8AH1L/ALn9axI+grb8P/8AH1L/ALn9aBFuP/j6l/3z/OtSP7orLj/4+pf98/zrUj+6KBjqKKKACiiigAooooAKKKKACiiigAooooAKKKKACiiigAooooAKKKKACiiigAooooAKKKKACiiigAooooAKKKKACiiigDBs5de1G2F1Hd6dbxuzbIzaPIwUMQMt5i5OB6VmeHdevvFEN7JY6pCiWdy1tIZNMaPLL1IzKcivJfFfi0aF4pEMWqzWM3kI3MDeWevJeNg/4FWFY+q/EO4vY1ivteN0jdIbJDMX+oZY4xn/AGlc0Ae6T+KLvTNOuUliOp3y3TQW4tUCK42K4ZtzbVA3gE554x1o8I+INa1TSY5NSsVjkCOZZ5HEe1+CoMeOFIPBBbpVTwosV54OnhupZbH7QYl/eMFkX/R4eDwOeOeBVbwjoljpWj3tlrb6bdwSOIjJ5gkE4Dsw3LtGMbh1LH3wBQBc8NeL7jUdd1XTbrUdIuri3wkNvablJkClmGSTlcFRuwOd3HFX9G13Wr3UdWhv9OtYBYKoFvbzNJK7MoYYLKqkEZGfUH0qLSodI02PVY4tTgju7ty8slpGqeQoTCBRggBVXqc5OfXFUdHsPDmgXkmpjXtVu53wZJLm7kdZOMAlRhSAO+OKAI9P8Ra/feJGsFFqs4Bmezkn2PGgCqd4CNgFgxGGJO4YOOauTeLr9/Fp0q00m8dYYpS6tHsWQhkCvvbACf6zpnOOlVtN0zQtJ8Yah4gGoXM1/dwh5SQcFOo4HHAZAOO3uail0XQry7uF/tHWJI5t6NbxyhExKwkYZADMCW7k45FAGt4g8XxaLr9tYSTRoskW9gVJbucgDr8qNx7jkd8/wp4yln8J3ms6zLLO0MhaRbeJWEakZCgISQQMbtxyDnOKvy6jolwQJtMu5ykouVMkRbbIo46n5SACMcfrzGyaAqyyp4abdOSspjtgPM2tuw5HUEjPOQe9AGSnjO+vdJ8N31hHNcR6nqRCvNJHAfKLuAhQEk4XngH7oJr0C3uo7oSGMSDy5GjbehXkdcZHI9xxXF3GkaJdGydvCctz/ZarHaCQN8insAeCBjvXa20rzWySSQmF2GTGxyVoAlooooARvuH6Ukf+qT/dFK33D9KSP/VJ/uigB1FFFADZP9U/0NeV3X/H3N/vn+deqSf6pvoa8ruv+Pub/fP86AIaxNW8OjUXmlhvJLaeZQjuAG+Ufw49K26wJb/N60MNzObgS7ZEDKBGn97BHQcUAbFtbCBVLOXkCBC3QHHt0FT1n2lyz3nki9iuk2kkqoBU/ga0KACtE/8AHnD/AL4rOrRP/HnD/vigC/H0Fbfh/wD4+pf9z+tYkfQVt+H/APj6l/3P60CLcf8Ax9S/75/nWpH90Vlx/wDH1L/vn+dakf3RQMdRRRQAUUUUAFFFFABRRRQAUUUUAFFFFABRRRQAUUUUAFFFFABRRRQAUUUUAFFFFABRRRQAUUUUAFFFFABRRRQAUUUUAefXdhqdzZXNhceFoNRt7d5Fha7hizKu75cZkPUHrgdOgqnpfhm88PXrPo3g3TYC0rA3AZNwXjkFmJGcnjjpXptFAHJDSdbexjbybJ7qa/ea7S6O5fK2lBsKjg7Qn055NVINA8QwyQI1voUkTyIZj5bYUDduIHcn5cfj6c9xRQBytxoOtNF5trcaXDdtt3l7TenRt2Oh5JHX1NJL4e112uvL1ixi3ODARpyEoueQ3PzcAdMdK6uigDlrrw9rt05jHiBba3+zJGPItFDNIHzvP/AQBjpyeO1XLPQ9Qt7qSebXJp9zlkQwIqopA4469DyfX892igDnH8L3UsCxyeI9V4i8tmjkVCx37t3Trj5fp6VKvhk/Z7aF9Z1V1g3YJnG5t2fvHGTjPGemK3qKAKum2KaZYRWcc08yx5w88hdzkk8k9etWqKKACiiigBG+4fpSR/6pP90Urfcb6Ukf+qT/AHRQA6iiigBsn+rb6GvKbsf6ZN/vn+derSf6tvoa8pu/+Pyb/fP86AIeR3/OvOPEmn3zaxLcW2y43ttMKuEkj98nsa9HqjdaNYXjl5rdS5OSwOCaAOf8IWd7Yyst9AkTOpKKkm/j35Ndfu9jWbYaLa6bM0tu0uWXbtZ8jrn860aAF3D3/KtEt/oUP++Kza0W/wCPKH/roKBF+NjgVt+H2P22QdvL/qKw4+grb8Pf8f0n/XM/zFAF6P8A4+pf98/zrUj+6Ky4/wDj6l/3z/OtSP7ooGOooooAKKKKACiiigAooooAKKKKACiiigAooooAKKKKACiiigAooooAKKKKACiiigAooooAKKKKACiiigAooooAKKKKACiiigAooooAKKKKACiiigAooooAKKKQso6sPzoAWimedEP+Wif99Ck8+L/nop+hoAe/3G+lJH/qk+gpjTIVIBJ47KafH/q1HoBQA6iiigCGWUCNuexry26ObuY/7Z/nXc3N4QjfQ1ws6OsrMykZOc0ARUUUUCCiiigArRb/AI8of+ugrOrQf/jyh/66D+dAF+PoK2/D3/H9J/1zP8xWJH0Fbfh7/j+k/wCuZ/mKAL0f/H1L/vn+dakf3RWXH/x9S/75/nWpH90UDHUUUUAFFFFABRRRQAUUUhYDqQKAFoqNp4V+9LGPqwqNr+zXrdQj/toKALFFVDqdiP8Al6iP0bNIdVsv+e4P0Un+lAFyiqX9q2vYyH6RN/hR/akP8MU5+kZoAu0VS/tHP3bW4P8AwED+tH26U9LOX8SKALtFUvtdyelmfxcUvn3h6WyD6vQBcoqn5l8f+WUQ+pNL/px/55D8DQBboqpsvT/y1Qf8BpfKuz1uB+C0AWqKq/Z5z1uG/Cj7K563En50AWqKrfYwesrn8aPsUXfJoAsFlHUgfjTTNGOsiD/gQqIWcI7H86cLaIdj+dADvPi/56L+dHnxD+L9DSfZ4v7gpRBEP4F/KgBv2mL1P/fJo+1R+9SeWg/hH5Uu1fQUAQ/al/uMfy/xo+0+kbfjU2B6UtAEHnuekf5k/wCFHnS/88h+Z/wqeigCDzJj/AB+H/16N057L/3z/wDXqeigCH9+e4/KjbN/fP6f4VNRQBD5cp6yH8x/hR5Td3P/AH0amooAh8j/AGj/AN9H/Gj7Ovfn681NRQBD9nj/ALq/98inCBB2H5CpKKAGiMDuaNg9/wA6dRQAm0UtFFABRRRQBgXNmfLc+xrBe0J7V208YML/AO6awfKFAHOvpaMc7cH24qBtJf8AhkP4jNdR5K0nkL6UCOUOmXA6Mp/Co30+6UcIrf8AAv8A61dd5C+go+zr6CgDiWgvVOPsjH6MKsSS3XkRQiwnLhg3UYOPxrsI7dd3QVI9uv2hOB0oA5Rbu/wNulSfjIBWvpN3qsDyTrpan5CuGnx7/wB32rbWFR2FXbeNRBJx/nFAzDhn1p5GcWdsm5icGQnH6CtBZtcKgBLJfqrH+tX4UFWgoxQBkf8AE8brNaL9IW/+KpfI1hut/Gv+7CP65rWxS4oAyfsept97VJB/uxoP6Uv9nXh+9qdyfptH8hWrRQBl/wBkyH71/dn/ALbEfyo/saM/euLpvrO3+NalFAGZ/YlofvB2/wB5yacNEsB/y7ofqK0aKAKS6TYr0to/++RUi2NsvSFB+FWaKAIhbQjpGv5U4RIP4B+VPooAbsUdh+VLtHpS0UAGBRRRQAUUUUAFFFFABRRRQAUUUUAFFFFABRRRQAUUUUAFFFFABRRRQAUUUUAFFFGeaACikJApjTxrjLYycdD1oAkoqmNTtGYgSHIIH3T3GRTBrFm0RkV2KgZJCn3/AMDQBforMk120jz/AKwkFQcL6jIqWTUgmf3Ehwm/qOmcetAF6ikU7lBxjIziloAKKKKACiiigAooooA//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TextBox 4">
            <a:extLst>
              <a:ext uri="{FF2B5EF4-FFF2-40B4-BE49-F238E27FC236}">
                <a16:creationId xmlns:a16="http://schemas.microsoft.com/office/drawing/2014/main" id="{3C772E6E-EE7E-46E1-88D0-4238DAAC36E1}"/>
              </a:ext>
            </a:extLst>
          </p:cNvPr>
          <p:cNvSpPr txBox="1"/>
          <p:nvPr/>
        </p:nvSpPr>
        <p:spPr>
          <a:xfrm>
            <a:off x="1423734" y="2483216"/>
            <a:ext cx="10016425" cy="3129639"/>
          </a:xfrm>
          <a:prstGeom prst="rect">
            <a:avLst/>
          </a:prstGeom>
          <a:noFill/>
        </p:spPr>
        <p:txBody>
          <a:bodyPr wrap="square" rtlCol="0">
            <a:spAutoFit/>
          </a:bodyPr>
          <a:lstStyle/>
          <a:p>
            <a:pPr>
              <a:lnSpc>
                <a:spcPts val="4000"/>
              </a:lnSpc>
            </a:pPr>
            <a:r>
              <a:rPr lang="zh-CN" altLang="zh-CN" sz="2800" dirty="0"/>
              <a:t>市场上还未见到国内作者编写的现代</a:t>
            </a:r>
            <a:r>
              <a:rPr lang="en-US" altLang="zh-CN" sz="2800" dirty="0"/>
              <a:t>C++</a:t>
            </a:r>
            <a:r>
              <a:rPr lang="zh-CN" altLang="zh-CN" sz="2800" dirty="0"/>
              <a:t>语言教材</a:t>
            </a:r>
            <a:r>
              <a:rPr lang="zh-CN" altLang="en-US" sz="2800" dirty="0"/>
              <a:t>。</a:t>
            </a:r>
            <a:endParaRPr lang="en-US" altLang="zh-CN" sz="2800" dirty="0"/>
          </a:p>
          <a:p>
            <a:pPr>
              <a:lnSpc>
                <a:spcPts val="4000"/>
              </a:lnSpc>
            </a:pPr>
            <a:r>
              <a:rPr lang="zh-CN" altLang="en-US" sz="2800" dirty="0"/>
              <a:t>国外教材如</a:t>
            </a:r>
            <a:r>
              <a:rPr lang="en-US" altLang="zh-CN" sz="2800" dirty="0"/>
              <a:t>C++</a:t>
            </a:r>
            <a:r>
              <a:rPr lang="zh-CN" altLang="en-US" sz="2800" dirty="0"/>
              <a:t>编程语言</a:t>
            </a:r>
            <a:r>
              <a:rPr lang="en-US" altLang="zh-CN" sz="2800" dirty="0"/>
              <a:t>(</a:t>
            </a:r>
            <a:r>
              <a:rPr lang="zh-CN" altLang="en-US" sz="2800" dirty="0"/>
              <a:t>第</a:t>
            </a:r>
            <a:r>
              <a:rPr lang="en-US" altLang="zh-CN" sz="2800" dirty="0"/>
              <a:t>4</a:t>
            </a:r>
            <a:r>
              <a:rPr lang="zh-CN" altLang="en-US" sz="2800" dirty="0"/>
              <a:t>版</a:t>
            </a:r>
            <a:r>
              <a:rPr lang="en-US" altLang="zh-CN" sz="2800" dirty="0"/>
              <a:t>)</a:t>
            </a:r>
            <a:r>
              <a:rPr lang="zh-CN" altLang="en-US" sz="2800" dirty="0"/>
              <a:t>、</a:t>
            </a:r>
            <a:r>
              <a:rPr lang="en-US" altLang="zh-CN" sz="2800" dirty="0"/>
              <a:t>C++Primer5</a:t>
            </a:r>
            <a:r>
              <a:rPr lang="zh-CN" altLang="en-US" sz="2800" dirty="0"/>
              <a:t>等大部头、琐碎语法、缺少实战例子、</a:t>
            </a:r>
            <a:r>
              <a:rPr lang="en-US" altLang="zh-CN" sz="2800" dirty="0"/>
              <a:t>C++14</a:t>
            </a:r>
            <a:r>
              <a:rPr lang="zh-CN" altLang="en-US" sz="2800" dirty="0"/>
              <a:t>标准。</a:t>
            </a:r>
            <a:endParaRPr lang="en-US" altLang="zh-CN" sz="2800" dirty="0"/>
          </a:p>
          <a:p>
            <a:pPr>
              <a:lnSpc>
                <a:spcPts val="4000"/>
              </a:lnSpc>
            </a:pPr>
            <a:endParaRPr lang="en-US" altLang="zh-CN" sz="2800" dirty="0"/>
          </a:p>
          <a:p>
            <a:pPr>
              <a:lnSpc>
                <a:spcPts val="4000"/>
              </a:lnSpc>
            </a:pPr>
            <a:r>
              <a:rPr lang="zh-CN" altLang="zh-CN" sz="2800" dirty="0"/>
              <a:t>国外作者的思维模式和语言文化差异使得这些书难以被国内读者特别是初学者阅读理解</a:t>
            </a:r>
          </a:p>
        </p:txBody>
      </p:sp>
      <p:sp>
        <p:nvSpPr>
          <p:cNvPr id="9" name="标题 1">
            <a:extLst>
              <a:ext uri="{FF2B5EF4-FFF2-40B4-BE49-F238E27FC236}">
                <a16:creationId xmlns:a16="http://schemas.microsoft.com/office/drawing/2014/main" id="{3B013295-D48C-40B5-8313-F5139F8D4492}"/>
              </a:ext>
            </a:extLst>
          </p:cNvPr>
          <p:cNvSpPr txBox="1">
            <a:spLocks/>
          </p:cNvSpPr>
          <p:nvPr/>
        </p:nvSpPr>
        <p:spPr>
          <a:xfrm>
            <a:off x="838200" y="339765"/>
            <a:ext cx="10515600" cy="106245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baseline="0">
                <a:solidFill>
                  <a:srgbClr val="00B050"/>
                </a:solidFill>
                <a:latin typeface="微软雅黑" panose="020B0503020204020204" pitchFamily="34" charset="-122"/>
                <a:ea typeface="微软雅黑" panose="020B0503020204020204" pitchFamily="34" charset="-122"/>
                <a:cs typeface="+mj-cs"/>
              </a:defRPr>
            </a:lvl1pPr>
          </a:lstStyle>
          <a:p>
            <a:r>
              <a:rPr lang="en-US" altLang="zh-CN" b="1" dirty="0">
                <a:latin typeface="Noto Sans Cond ExtBd" panose="020B0906040504020204" pitchFamily="34"/>
                <a:ea typeface="Noto Sans Cond ExtBd" panose="020B0906040504020204" pitchFamily="34"/>
                <a:cs typeface="Noto Sans Cond ExtBd" panose="020B0906040504020204" pitchFamily="34"/>
              </a:rPr>
              <a:t>C++17</a:t>
            </a:r>
            <a:r>
              <a:rPr lang="zh-CN" altLang="en-US" b="1" dirty="0">
                <a:latin typeface="Noto Sans Cond ExtBd" panose="020B0906040504020204" pitchFamily="34"/>
                <a:cs typeface="Noto Sans Cond ExtBd" panose="020B0906040504020204" pitchFamily="34"/>
              </a:rPr>
              <a:t>从入门到精通</a:t>
            </a:r>
          </a:p>
        </p:txBody>
      </p:sp>
    </p:spTree>
    <p:extLst>
      <p:ext uri="{BB962C8B-B14F-4D97-AF65-F5344CB8AC3E}">
        <p14:creationId xmlns:p14="http://schemas.microsoft.com/office/powerpoint/2010/main" val="385082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838200" y="281150"/>
            <a:ext cx="10515600" cy="106245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baseline="0">
                <a:solidFill>
                  <a:srgbClr val="00B050"/>
                </a:solidFill>
                <a:latin typeface="微软雅黑" panose="020B0503020204020204" pitchFamily="34" charset="-122"/>
                <a:ea typeface="微软雅黑" panose="020B0503020204020204" pitchFamily="34" charset="-122"/>
                <a:cs typeface="+mj-cs"/>
              </a:defRPr>
            </a:lvl1pPr>
          </a:lstStyle>
          <a:p>
            <a:r>
              <a:rPr lang="en-US" altLang="zh-CN" dirty="0"/>
              <a:t>Visual Studio</a:t>
            </a:r>
          </a:p>
        </p:txBody>
      </p:sp>
      <p:sp>
        <p:nvSpPr>
          <p:cNvPr id="2" name="文本框 1">
            <a:extLst>
              <a:ext uri="{FF2B5EF4-FFF2-40B4-BE49-F238E27FC236}">
                <a16:creationId xmlns:a16="http://schemas.microsoft.com/office/drawing/2014/main" id="{55242B76-8B3E-4652-932B-8019CEC1B505}"/>
              </a:ext>
            </a:extLst>
          </p:cNvPr>
          <p:cNvSpPr txBox="1"/>
          <p:nvPr/>
        </p:nvSpPr>
        <p:spPr>
          <a:xfrm>
            <a:off x="1134084" y="1818641"/>
            <a:ext cx="9923832" cy="1477328"/>
          </a:xfrm>
          <a:prstGeom prst="rect">
            <a:avLst/>
          </a:prstGeom>
          <a:noFill/>
        </p:spPr>
        <p:txBody>
          <a:bodyPr wrap="square" rtlCol="0">
            <a:spAutoFit/>
          </a:bodyPr>
          <a:lstStyle/>
          <a:p>
            <a:r>
              <a:rPr lang="en-US" altLang="zh-CN" sz="3000" dirty="0"/>
              <a:t>1)</a:t>
            </a:r>
            <a:r>
              <a:rPr lang="zh-CN" altLang="en-US" sz="3000" dirty="0"/>
              <a:t>安装和使用</a:t>
            </a:r>
            <a:r>
              <a:rPr lang="en-US" altLang="zh-CN" sz="3000" dirty="0"/>
              <a:t>:   </a:t>
            </a:r>
          </a:p>
          <a:p>
            <a:r>
              <a:rPr lang="en-US" altLang="zh-CN" sz="3000" dirty="0"/>
              <a:t>          </a:t>
            </a:r>
            <a:r>
              <a:rPr lang="en-US" altLang="zh-CN" sz="3000" dirty="0">
                <a:hlinkClick r:id="rId2"/>
              </a:rPr>
              <a:t>https://a.hwdong.com</a:t>
            </a:r>
            <a:r>
              <a:rPr lang="en-US" altLang="zh-CN" sz="3000" dirty="0"/>
              <a:t>  -&gt;tag  -&gt;”</a:t>
            </a:r>
            <a:r>
              <a:rPr lang="en-US" altLang="zh-CN" sz="3000" b="1" dirty="0"/>
              <a:t> C++17</a:t>
            </a:r>
            <a:r>
              <a:rPr lang="zh-CN" altLang="en-US" sz="3000" b="1" dirty="0"/>
              <a:t>安装、配置</a:t>
            </a:r>
            <a:r>
              <a:rPr lang="en-US" altLang="zh-CN" sz="3000" dirty="0"/>
              <a:t>”</a:t>
            </a:r>
          </a:p>
          <a:p>
            <a:r>
              <a:rPr lang="en-US" altLang="zh-CN" sz="3000" dirty="0"/>
              <a:t>         </a:t>
            </a:r>
            <a:r>
              <a:rPr lang="zh-CN" altLang="en-US" sz="3000" dirty="0"/>
              <a:t>或微博</a:t>
            </a:r>
            <a:r>
              <a:rPr lang="en-US" altLang="zh-CN" sz="3000" dirty="0" err="1"/>
              <a:t>hw</a:t>
            </a:r>
            <a:r>
              <a:rPr lang="en-US" altLang="zh-CN" sz="3000" dirty="0"/>
              <a:t>-dong</a:t>
            </a:r>
            <a:r>
              <a:rPr lang="zh-CN" altLang="en-US" sz="3000" dirty="0"/>
              <a:t>搜</a:t>
            </a:r>
            <a:r>
              <a:rPr lang="en-US" altLang="zh-CN" sz="3000" dirty="0"/>
              <a:t>”visual studio”</a:t>
            </a:r>
            <a:endParaRPr lang="zh-CN" altLang="en-US" sz="3000" dirty="0"/>
          </a:p>
        </p:txBody>
      </p:sp>
      <p:sp>
        <p:nvSpPr>
          <p:cNvPr id="6" name="文本框 5">
            <a:extLst>
              <a:ext uri="{FF2B5EF4-FFF2-40B4-BE49-F238E27FC236}">
                <a16:creationId xmlns:a16="http://schemas.microsoft.com/office/drawing/2014/main" id="{1C4F84FD-1341-4245-9188-6790B21F9639}"/>
              </a:ext>
            </a:extLst>
          </p:cNvPr>
          <p:cNvSpPr txBox="1"/>
          <p:nvPr/>
        </p:nvSpPr>
        <p:spPr>
          <a:xfrm>
            <a:off x="1186180" y="3567112"/>
            <a:ext cx="9923832" cy="1477328"/>
          </a:xfrm>
          <a:prstGeom prst="rect">
            <a:avLst/>
          </a:prstGeom>
          <a:noFill/>
        </p:spPr>
        <p:txBody>
          <a:bodyPr wrap="square" rtlCol="0">
            <a:spAutoFit/>
          </a:bodyPr>
          <a:lstStyle/>
          <a:p>
            <a:r>
              <a:rPr lang="en-US" altLang="zh-CN" sz="3000" dirty="0"/>
              <a:t>2)</a:t>
            </a:r>
            <a:r>
              <a:rPr lang="zh-CN" altLang="en-US" sz="3000" dirty="0"/>
              <a:t>打开</a:t>
            </a:r>
            <a:r>
              <a:rPr lang="en-US" altLang="zh-CN" sz="3000" dirty="0"/>
              <a:t>C++17</a:t>
            </a:r>
            <a:r>
              <a:rPr lang="zh-CN" altLang="en-US" sz="3000" dirty="0"/>
              <a:t>开关</a:t>
            </a:r>
            <a:r>
              <a:rPr lang="en-US" altLang="zh-CN" sz="3000" dirty="0"/>
              <a:t> </a:t>
            </a:r>
            <a:r>
              <a:rPr lang="zh-CN" altLang="en-US" sz="3000" dirty="0"/>
              <a:t>： 微博</a:t>
            </a:r>
            <a:r>
              <a:rPr lang="en-US" altLang="zh-CN" sz="3000" dirty="0" err="1"/>
              <a:t>hw</a:t>
            </a:r>
            <a:r>
              <a:rPr lang="en-US" altLang="zh-CN" sz="3000" dirty="0"/>
              <a:t>-dong</a:t>
            </a:r>
            <a:r>
              <a:rPr lang="zh-CN" altLang="en-US" sz="3000" dirty="0"/>
              <a:t>搜</a:t>
            </a:r>
            <a:r>
              <a:rPr lang="en-US" altLang="zh-CN" sz="3000" dirty="0"/>
              <a:t>”visual studio”</a:t>
            </a:r>
          </a:p>
          <a:p>
            <a:r>
              <a:rPr lang="en-US" altLang="zh-CN" sz="3000" dirty="0"/>
              <a:t>   </a:t>
            </a:r>
            <a:r>
              <a:rPr lang="zh-CN" altLang="en-US" sz="3000" dirty="0"/>
              <a:t>右键弹出菜单</a:t>
            </a:r>
            <a:r>
              <a:rPr lang="en-US" altLang="zh-CN" sz="3000" dirty="0"/>
              <a:t>-&gt;</a:t>
            </a:r>
            <a:r>
              <a:rPr lang="en-US" altLang="zh-CN" sz="3000" dirty="0" err="1"/>
              <a:t>properities</a:t>
            </a:r>
            <a:r>
              <a:rPr lang="en-US" altLang="zh-CN" sz="3000" dirty="0"/>
              <a:t>-&gt;configuration…-&gt;C/C++-&gt;Language-&gt;C++ language Standard-&gt;ISO C++17 standard</a:t>
            </a:r>
            <a:endParaRPr lang="zh-CN" altLang="en-US" sz="3000" dirty="0"/>
          </a:p>
        </p:txBody>
      </p:sp>
    </p:spTree>
    <p:extLst>
      <p:ext uri="{BB962C8B-B14F-4D97-AF65-F5344CB8AC3E}">
        <p14:creationId xmlns:p14="http://schemas.microsoft.com/office/powerpoint/2010/main" val="154174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BFCCCF-621A-4540-B91D-CB28A311CD42}"/>
              </a:ext>
            </a:extLst>
          </p:cNvPr>
          <p:cNvSpPr>
            <a:spLocks noGrp="1"/>
          </p:cNvSpPr>
          <p:nvPr>
            <p:ph type="title"/>
          </p:nvPr>
        </p:nvSpPr>
        <p:spPr/>
        <p:txBody>
          <a:bodyPr/>
          <a:lstStyle/>
          <a:p>
            <a:r>
              <a:rPr lang="en-US" altLang="zh-CN" dirty="0" err="1"/>
              <a:t>CodeBlocks</a:t>
            </a:r>
            <a:endParaRPr lang="zh-CN" altLang="en-US" dirty="0"/>
          </a:p>
        </p:txBody>
      </p:sp>
      <p:pic>
        <p:nvPicPr>
          <p:cNvPr id="5" name="Picture 2">
            <a:extLst>
              <a:ext uri="{FF2B5EF4-FFF2-40B4-BE49-F238E27FC236}">
                <a16:creationId xmlns:a16="http://schemas.microsoft.com/office/drawing/2014/main" id="{DE260FBA-1F15-4C5F-BAB6-81D1330E6A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7703" y="1727788"/>
            <a:ext cx="9336591" cy="5130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93637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838200" y="281150"/>
            <a:ext cx="10515600" cy="106245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baseline="0">
                <a:solidFill>
                  <a:srgbClr val="00B050"/>
                </a:solidFill>
                <a:latin typeface="微软雅黑" panose="020B0503020204020204" pitchFamily="34" charset="-122"/>
                <a:ea typeface="微软雅黑" panose="020B0503020204020204" pitchFamily="34" charset="-122"/>
                <a:cs typeface="+mj-cs"/>
              </a:defRPr>
            </a:lvl1pPr>
          </a:lstStyle>
          <a:p>
            <a:r>
              <a:rPr lang="en-US" altLang="zh-CN" b="1" dirty="0"/>
              <a:t>IDE</a:t>
            </a:r>
            <a:r>
              <a:rPr lang="zh-CN" altLang="en-US" b="1" dirty="0"/>
              <a:t>集成开发环境</a:t>
            </a:r>
          </a:p>
        </p:txBody>
      </p:sp>
      <p:sp>
        <p:nvSpPr>
          <p:cNvPr id="31" name="内容占位符 2"/>
          <p:cNvSpPr>
            <a:spLocks noGrp="1"/>
          </p:cNvSpPr>
          <p:nvPr>
            <p:ph idx="1"/>
          </p:nvPr>
        </p:nvSpPr>
        <p:spPr>
          <a:xfrm>
            <a:off x="838200" y="1131328"/>
            <a:ext cx="10619792" cy="773741"/>
          </a:xfrm>
        </p:spPr>
        <p:txBody>
          <a:bodyPr>
            <a:noAutofit/>
          </a:bodyPr>
          <a:lstStyle/>
          <a:p>
            <a:r>
              <a:rPr lang="en-US" altLang="zh-CN" sz="2900" dirty="0" err="1"/>
              <a:t>CodeBlocks</a:t>
            </a:r>
            <a:endParaRPr lang="en-US" altLang="zh-CN" sz="2900" dirty="0"/>
          </a:p>
        </p:txBody>
      </p:sp>
      <p:sp>
        <p:nvSpPr>
          <p:cNvPr id="5" name="文本框 4">
            <a:extLst>
              <a:ext uri="{FF2B5EF4-FFF2-40B4-BE49-F238E27FC236}">
                <a16:creationId xmlns:a16="http://schemas.microsoft.com/office/drawing/2014/main" id="{5A26B2F6-D339-4801-B154-BEE4601010E4}"/>
              </a:ext>
            </a:extLst>
          </p:cNvPr>
          <p:cNvSpPr txBox="1"/>
          <p:nvPr/>
        </p:nvSpPr>
        <p:spPr>
          <a:xfrm>
            <a:off x="1134084" y="1818641"/>
            <a:ext cx="9923832" cy="1015663"/>
          </a:xfrm>
          <a:prstGeom prst="rect">
            <a:avLst/>
          </a:prstGeom>
          <a:noFill/>
        </p:spPr>
        <p:txBody>
          <a:bodyPr wrap="square" rtlCol="0">
            <a:spAutoFit/>
          </a:bodyPr>
          <a:lstStyle/>
          <a:p>
            <a:r>
              <a:rPr lang="zh-CN" altLang="en-US" sz="3000" dirty="0"/>
              <a:t>微博</a:t>
            </a:r>
            <a:r>
              <a:rPr lang="en-US" altLang="zh-CN" sz="3000" dirty="0" err="1"/>
              <a:t>hw</a:t>
            </a:r>
            <a:r>
              <a:rPr lang="en-US" altLang="zh-CN" sz="3000" dirty="0"/>
              <a:t>-dong</a:t>
            </a:r>
            <a:r>
              <a:rPr lang="zh-CN" altLang="en-US" sz="3000" dirty="0"/>
              <a:t>搜</a:t>
            </a:r>
            <a:r>
              <a:rPr lang="en-US" altLang="zh-CN" sz="3000" dirty="0"/>
              <a:t>” code Blocks</a:t>
            </a:r>
            <a:r>
              <a:rPr lang="zh-CN" altLang="en-US" sz="3000" dirty="0"/>
              <a:t>配置</a:t>
            </a:r>
            <a:r>
              <a:rPr lang="en-US" altLang="zh-CN" sz="3000" dirty="0"/>
              <a:t>C++17</a:t>
            </a:r>
            <a:r>
              <a:rPr lang="zh-CN" altLang="en-US" sz="3000" dirty="0"/>
              <a:t>编译器</a:t>
            </a:r>
            <a:r>
              <a:rPr lang="en-US" altLang="zh-CN" sz="3000" dirty="0"/>
              <a:t>”</a:t>
            </a:r>
          </a:p>
          <a:p>
            <a:endParaRPr lang="zh-CN" altLang="en-US" sz="3000" dirty="0"/>
          </a:p>
        </p:txBody>
      </p:sp>
    </p:spTree>
    <p:extLst>
      <p:ext uri="{BB962C8B-B14F-4D97-AF65-F5344CB8AC3E}">
        <p14:creationId xmlns:p14="http://schemas.microsoft.com/office/powerpoint/2010/main" val="32971973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875A63-426D-471B-AD42-768DA4F4E661}"/>
              </a:ext>
            </a:extLst>
          </p:cNvPr>
          <p:cNvSpPr>
            <a:spLocks noGrp="1"/>
          </p:cNvSpPr>
          <p:nvPr>
            <p:ph type="title"/>
          </p:nvPr>
        </p:nvSpPr>
        <p:spPr/>
        <p:txBody>
          <a:bodyPr/>
          <a:lstStyle/>
          <a:p>
            <a:r>
              <a:rPr lang="en-US" altLang="zh-CN" dirty="0"/>
              <a:t>Online C++ Compiler</a:t>
            </a:r>
            <a:endParaRPr lang="zh-CN" altLang="en-US" dirty="0"/>
          </a:p>
        </p:txBody>
      </p:sp>
      <p:sp>
        <p:nvSpPr>
          <p:cNvPr id="3" name="内容占位符 2">
            <a:extLst>
              <a:ext uri="{FF2B5EF4-FFF2-40B4-BE49-F238E27FC236}">
                <a16:creationId xmlns:a16="http://schemas.microsoft.com/office/drawing/2014/main" id="{37CF8B27-CED7-45B6-8494-B9D1EA642961}"/>
              </a:ext>
            </a:extLst>
          </p:cNvPr>
          <p:cNvSpPr>
            <a:spLocks noGrp="1"/>
          </p:cNvSpPr>
          <p:nvPr>
            <p:ph idx="1"/>
          </p:nvPr>
        </p:nvSpPr>
        <p:spPr/>
        <p:txBody>
          <a:bodyPr/>
          <a:lstStyle/>
          <a:p>
            <a:r>
              <a:rPr lang="zh-CN" altLang="en-US" dirty="0"/>
              <a:t>谷歌或</a:t>
            </a:r>
            <a:r>
              <a:rPr lang="en-US" altLang="zh-CN" dirty="0" err="1"/>
              <a:t>bing</a:t>
            </a:r>
            <a:r>
              <a:rPr lang="zh-CN" altLang="en-US" dirty="0"/>
              <a:t>搜索</a:t>
            </a:r>
            <a:r>
              <a:rPr lang="en-US" altLang="zh-CN" dirty="0"/>
              <a:t>:   </a:t>
            </a:r>
            <a:r>
              <a:rPr lang="zh-CN" altLang="en-US" dirty="0"/>
              <a:t>“</a:t>
            </a:r>
            <a:r>
              <a:rPr lang="en-US" altLang="zh-CN" dirty="0"/>
              <a:t>Online C++ Compiler”</a:t>
            </a:r>
            <a:endParaRPr lang="zh-CN" altLang="en-US" dirty="0"/>
          </a:p>
        </p:txBody>
      </p:sp>
    </p:spTree>
    <p:extLst>
      <p:ext uri="{BB962C8B-B14F-4D97-AF65-F5344CB8AC3E}">
        <p14:creationId xmlns:p14="http://schemas.microsoft.com/office/powerpoint/2010/main" val="18705410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09A3C5-35F1-4C45-8CB4-A032ED56FF6C}"/>
              </a:ext>
            </a:extLst>
          </p:cNvPr>
          <p:cNvSpPr>
            <a:spLocks noGrp="1"/>
          </p:cNvSpPr>
          <p:nvPr>
            <p:ph type="title"/>
          </p:nvPr>
        </p:nvSpPr>
        <p:spPr/>
        <p:txBody>
          <a:bodyPr/>
          <a:lstStyle/>
          <a:p>
            <a:r>
              <a:rPr lang="zh-CN" altLang="en-US" dirty="0"/>
              <a:t>练习</a:t>
            </a:r>
          </a:p>
        </p:txBody>
      </p:sp>
      <p:sp>
        <p:nvSpPr>
          <p:cNvPr id="3" name="内容占位符 2">
            <a:extLst>
              <a:ext uri="{FF2B5EF4-FFF2-40B4-BE49-F238E27FC236}">
                <a16:creationId xmlns:a16="http://schemas.microsoft.com/office/drawing/2014/main" id="{10551567-8898-4235-AFE1-721AD3813E82}"/>
              </a:ext>
            </a:extLst>
          </p:cNvPr>
          <p:cNvSpPr>
            <a:spLocks noGrp="1"/>
          </p:cNvSpPr>
          <p:nvPr>
            <p:ph idx="1"/>
          </p:nvPr>
        </p:nvSpPr>
        <p:spPr/>
        <p:txBody>
          <a:bodyPr/>
          <a:lstStyle/>
          <a:p>
            <a:r>
              <a:rPr lang="zh-CN" altLang="en-US" dirty="0"/>
              <a:t>编写程序输出如下图案：</a:t>
            </a:r>
          </a:p>
        </p:txBody>
      </p:sp>
      <p:sp>
        <p:nvSpPr>
          <p:cNvPr id="5" name="文本框 4">
            <a:extLst>
              <a:ext uri="{FF2B5EF4-FFF2-40B4-BE49-F238E27FC236}">
                <a16:creationId xmlns:a16="http://schemas.microsoft.com/office/drawing/2014/main" id="{312EAF71-E87F-435F-AEC5-4689E06E809E}"/>
              </a:ext>
            </a:extLst>
          </p:cNvPr>
          <p:cNvSpPr txBox="1"/>
          <p:nvPr/>
        </p:nvSpPr>
        <p:spPr>
          <a:xfrm>
            <a:off x="1137920" y="2323753"/>
            <a:ext cx="2915920" cy="1384995"/>
          </a:xfrm>
          <a:prstGeom prst="rect">
            <a:avLst/>
          </a:prstGeom>
          <a:noFill/>
        </p:spPr>
        <p:txBody>
          <a:bodyPr wrap="square" rtlCol="0">
            <a:spAutoFit/>
          </a:bodyPr>
          <a:lstStyle/>
          <a:p>
            <a:r>
              <a:rPr lang="en-US" altLang="zh-CN" sz="2800" dirty="0"/>
              <a:t>         1</a:t>
            </a:r>
            <a:br>
              <a:rPr lang="en-US" altLang="zh-CN" sz="2800" dirty="0"/>
            </a:br>
            <a:r>
              <a:rPr lang="en-US" altLang="zh-CN" sz="2800" dirty="0"/>
              <a:t>     2      3</a:t>
            </a:r>
            <a:br>
              <a:rPr lang="en-US" altLang="zh-CN" sz="2800" dirty="0"/>
            </a:br>
            <a:r>
              <a:rPr lang="en-US" altLang="zh-CN" sz="2800" dirty="0"/>
              <a:t>4       5      6</a:t>
            </a:r>
            <a:endParaRPr lang="zh-CN" altLang="zh-CN" sz="2800" dirty="0"/>
          </a:p>
        </p:txBody>
      </p:sp>
      <p:sp>
        <p:nvSpPr>
          <p:cNvPr id="8" name="文本框 7">
            <a:extLst>
              <a:ext uri="{FF2B5EF4-FFF2-40B4-BE49-F238E27FC236}">
                <a16:creationId xmlns:a16="http://schemas.microsoft.com/office/drawing/2014/main" id="{EE3A4E53-214A-48C0-92B7-FEE059D35F55}"/>
              </a:ext>
            </a:extLst>
          </p:cNvPr>
          <p:cNvSpPr txBox="1"/>
          <p:nvPr/>
        </p:nvSpPr>
        <p:spPr>
          <a:xfrm>
            <a:off x="2082800" y="5942013"/>
            <a:ext cx="5730242" cy="461665"/>
          </a:xfrm>
          <a:prstGeom prst="rect">
            <a:avLst/>
          </a:prstGeom>
          <a:noFill/>
        </p:spPr>
        <p:txBody>
          <a:bodyPr wrap="square" rtlCol="0">
            <a:spAutoFit/>
          </a:bodyPr>
          <a:lstStyle/>
          <a:p>
            <a:r>
              <a:rPr lang="en-US" altLang="zh-CN" sz="2400" dirty="0"/>
              <a:t>https://www.asciiart.eu/animals/cats</a:t>
            </a:r>
            <a:endParaRPr lang="zh-CN" altLang="en-US" sz="2400" dirty="0"/>
          </a:p>
        </p:txBody>
      </p:sp>
      <p:pic>
        <p:nvPicPr>
          <p:cNvPr id="9" name="图片 8">
            <a:extLst>
              <a:ext uri="{FF2B5EF4-FFF2-40B4-BE49-F238E27FC236}">
                <a16:creationId xmlns:a16="http://schemas.microsoft.com/office/drawing/2014/main" id="{3ECB354A-F530-489A-922B-64A3370B3B5E}"/>
              </a:ext>
            </a:extLst>
          </p:cNvPr>
          <p:cNvPicPr>
            <a:picLocks noChangeAspect="1"/>
          </p:cNvPicPr>
          <p:nvPr/>
        </p:nvPicPr>
        <p:blipFill>
          <a:blip r:embed="rId2"/>
          <a:stretch>
            <a:fillRect/>
          </a:stretch>
        </p:blipFill>
        <p:spPr>
          <a:xfrm>
            <a:off x="7205029" y="789335"/>
            <a:ext cx="3705225" cy="5838825"/>
          </a:xfrm>
          <a:prstGeom prst="rect">
            <a:avLst/>
          </a:prstGeom>
        </p:spPr>
      </p:pic>
    </p:spTree>
    <p:extLst>
      <p:ext uri="{BB962C8B-B14F-4D97-AF65-F5344CB8AC3E}">
        <p14:creationId xmlns:p14="http://schemas.microsoft.com/office/powerpoint/2010/main" val="806796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E7F983-2072-4362-84CE-F8C728732B09}"/>
              </a:ext>
            </a:extLst>
          </p:cNvPr>
          <p:cNvSpPr>
            <a:spLocks noGrp="1"/>
          </p:cNvSpPr>
          <p:nvPr>
            <p:ph type="title"/>
          </p:nvPr>
        </p:nvSpPr>
        <p:spPr/>
        <p:txBody>
          <a:bodyPr>
            <a:normAutofit/>
          </a:bodyPr>
          <a:lstStyle/>
          <a:p>
            <a:r>
              <a:rPr lang="zh-CN" altLang="en-US" dirty="0"/>
              <a:t>关注</a:t>
            </a:r>
          </a:p>
        </p:txBody>
      </p:sp>
      <p:sp>
        <p:nvSpPr>
          <p:cNvPr id="3" name="内容占位符 2">
            <a:extLst>
              <a:ext uri="{FF2B5EF4-FFF2-40B4-BE49-F238E27FC236}">
                <a16:creationId xmlns:a16="http://schemas.microsoft.com/office/drawing/2014/main" id="{EB9D0E60-DF8A-4D2F-B965-71946CE8AE1D}"/>
              </a:ext>
            </a:extLst>
          </p:cNvPr>
          <p:cNvSpPr>
            <a:spLocks noGrp="1"/>
          </p:cNvSpPr>
          <p:nvPr>
            <p:ph idx="1"/>
          </p:nvPr>
        </p:nvSpPr>
        <p:spPr>
          <a:xfrm>
            <a:off x="838200" y="1580606"/>
            <a:ext cx="10515600" cy="4220754"/>
          </a:xfrm>
        </p:spPr>
        <p:txBody>
          <a:bodyPr>
            <a:normAutofit/>
          </a:bodyPr>
          <a:lstStyle/>
          <a:p>
            <a:pPr marL="0" indent="0" algn="ctr">
              <a:lnSpc>
                <a:spcPct val="170000"/>
              </a:lnSpc>
              <a:buNone/>
            </a:pPr>
            <a:r>
              <a:rPr lang="en-US" altLang="zh-CN" dirty="0" err="1"/>
              <a:t>Youtube</a:t>
            </a:r>
            <a:r>
              <a:rPr lang="zh-CN" altLang="en-US" dirty="0"/>
              <a:t>频道：</a:t>
            </a:r>
            <a:r>
              <a:rPr lang="en-US" altLang="zh-CN" dirty="0">
                <a:hlinkClick r:id="rId2"/>
              </a:rPr>
              <a:t>https://www.youtube.com/c/hwdong</a:t>
            </a:r>
            <a:endParaRPr lang="en-US" altLang="zh-CN" dirty="0"/>
          </a:p>
          <a:p>
            <a:pPr marL="0" indent="0" algn="ctr">
              <a:lnSpc>
                <a:spcPct val="170000"/>
              </a:lnSpc>
              <a:buNone/>
            </a:pPr>
            <a:r>
              <a:rPr lang="en-US" altLang="zh-CN" dirty="0"/>
              <a:t>Twitter</a:t>
            </a:r>
            <a:r>
              <a:rPr lang="zh-CN" altLang="en-US" dirty="0"/>
              <a:t>推特</a:t>
            </a:r>
            <a:r>
              <a:rPr lang="en-US" altLang="zh-CN" dirty="0"/>
              <a:t>: </a:t>
            </a:r>
            <a:r>
              <a:rPr lang="en-US" altLang="zh-CN" dirty="0">
                <a:hlinkClick r:id="rId3"/>
              </a:rPr>
              <a:t>https://twitter.com/hwdong </a:t>
            </a:r>
            <a:endParaRPr lang="en-US" altLang="zh-CN" dirty="0"/>
          </a:p>
          <a:p>
            <a:pPr marL="0" indent="0" algn="ctr">
              <a:lnSpc>
                <a:spcPct val="170000"/>
              </a:lnSpc>
              <a:buNone/>
            </a:pPr>
            <a:r>
              <a:rPr lang="en-US" altLang="zh-CN" dirty="0"/>
              <a:t>B</a:t>
            </a:r>
            <a:r>
              <a:rPr lang="zh-CN" altLang="en-US" dirty="0"/>
              <a:t>站或微博：</a:t>
            </a:r>
            <a:r>
              <a:rPr lang="en-US" altLang="zh-CN" dirty="0" err="1"/>
              <a:t>hw</a:t>
            </a:r>
            <a:r>
              <a:rPr lang="en-US" altLang="zh-CN" dirty="0"/>
              <a:t>-dong</a:t>
            </a:r>
          </a:p>
          <a:p>
            <a:pPr marL="0" indent="0" algn="ctr">
              <a:lnSpc>
                <a:spcPct val="170000"/>
              </a:lnSpc>
              <a:buNone/>
            </a:pPr>
            <a:r>
              <a:rPr lang="zh-CN" altLang="en-US" dirty="0"/>
              <a:t>博客：</a:t>
            </a:r>
            <a:r>
              <a:rPr lang="en-US" altLang="zh-CN" dirty="0">
                <a:hlinkClick r:id="rId4"/>
              </a:rPr>
              <a:t>https://hwdong-net.github.io</a:t>
            </a:r>
            <a:endParaRPr lang="en-US" altLang="zh-CN" dirty="0"/>
          </a:p>
          <a:p>
            <a:pPr marL="0" indent="0" algn="ctr">
              <a:lnSpc>
                <a:spcPct val="170000"/>
              </a:lnSpc>
              <a:buNone/>
            </a:pPr>
            <a:r>
              <a:rPr lang="zh-CN" altLang="en-US" dirty="0"/>
              <a:t>腾讯课堂：</a:t>
            </a:r>
            <a:r>
              <a:rPr lang="en-US" altLang="zh-CN" dirty="0">
                <a:hlinkClick r:id="rId5" action="ppaction://hlinkfile"/>
              </a:rPr>
              <a:t>hwdong.ke.qq.com</a:t>
            </a:r>
            <a:endParaRPr lang="en-US" altLang="zh-CN" dirty="0"/>
          </a:p>
        </p:txBody>
      </p:sp>
    </p:spTree>
    <p:extLst>
      <p:ext uri="{BB962C8B-B14F-4D97-AF65-F5344CB8AC3E}">
        <p14:creationId xmlns:p14="http://schemas.microsoft.com/office/powerpoint/2010/main" val="2812472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教材：</a:t>
            </a:r>
            <a:r>
              <a:rPr lang="en-US" altLang="zh-CN" dirty="0"/>
              <a:t>C++17</a:t>
            </a:r>
            <a:r>
              <a:rPr lang="zh-CN" altLang="en-US" dirty="0"/>
              <a:t>从入门到精通</a:t>
            </a:r>
            <a:r>
              <a:rPr lang="en-US" altLang="zh-CN" dirty="0"/>
              <a:t>.  </a:t>
            </a:r>
            <a:r>
              <a:rPr lang="zh-CN" altLang="en-US" dirty="0"/>
              <a:t>董洪伟，清华大学出版社</a:t>
            </a:r>
            <a:r>
              <a:rPr lang="en-US" altLang="zh-CN" dirty="0"/>
              <a:t>,2019.9</a:t>
            </a:r>
            <a:endParaRPr lang="zh-CN" altLang="en-US" dirty="0"/>
          </a:p>
        </p:txBody>
      </p:sp>
      <p:sp>
        <p:nvSpPr>
          <p:cNvPr id="4" name="AutoShape 2" descr="data:image/jpeg;base64,/9j/4AAQSkZJRgABAQAAAQABAAD/2wBDAAgGBgcGBQgHBwcJCQgKDBQNDAsLDBkSEw8UHRofHh0aHBwgJC4nICIsIxwcKDcpLDAxNDQ0Hyc5PTgyPC4zNDL/2wBDAQkJCQwLDBgNDRgyIRwhMjIyMjIyMjIyMjIyMjIyMjIyMjIyMjIyMjIyMjIyMjIyMjIyMjIyMjIyMjIyMjIyMjL/wAARCAJ/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iiigAooooAKKKRmVBlmAHqTQAtFU5dW0+H/AFl7ApHbzBVdvEOmLtxcbtx2gqjEZ/KgDUoqquoWr9JP/HTUouYSM+YMe9AEtFRLdW7/AHZ4j9HFSB1PRgfoaAFooooAKKKKACiiigAooooAKKKKACiiigAooooAKKKKACiiigAooooAKKKKACiiigAooooAKKKKACiiigAooooAKKKKACiiigAooooAKKKKACiiigAooooAKKKKACiiigAooooAKKKKACignAJrgdY8R301xLbxv5MasV+TqfxoA6+91mw08fv51Df3F5P5Vzt740Y/LZW+P9uX/AVyZYsSWJJPUmkoEak/iLVbgndduoPaPC/yrPlnmmOZZZJD/tsTUdFABWmn/Hvbf9dV/nWbitNR/o9v/wBdV/nQBvr0rU0j/Xv/ALv9ay16CtPSP9e/+7/WgY6MD7VLx/Gf51opGhXlFP1FZ0f/AB9S/wC+f51qR/dFADfIi/55qPoMUeSnbcPoxFSUUAR+UOzuP+BGjy27Sv8Ap/hUlFAEeyQdJfzWjEv99D/wE/41JRQBHmYdkP4kUbpf+ea/g3/1qkooAj8x+8TfgR/jR5vrG4/DNSUUAR+cvo//AHwaPOj7sB9eKkooAYJoj0kT/voU4Mp6EH8aCAeoppijPWNT+FAD6Kj8iL+4B9OKPJT/AGvwc/40ASUVH5Xo7j/gWf50eW//AD2f8h/hQBJRUe2QdJB+K0Ym/vIf+Akf1oAkoqPM391D/wACI/pRulHWMfg1AElFR+Y3eF/zH+NHm+sbj8M0ASUVH5y9w4+qH/Cjz4u7gfXigCSimCWM9JEP404EHoQaAFooooAKKKKACiiigAooooAKKKKACiiigAooooAKKKKACiiigAooooAKKKKACiiigBG+6fpXld//AMhC4/66GvVG+430ryy+/wCP+f8A3zQBWxRikkcRoWIz2AHc+lNuTDZQibVNWs7GI9ERhJIfp/8AqNAElFZFvr3h29lht4LbV7uSchFkkJRFY8cnIA/KtC1WSNHhlbe8MjR7s5zj3oAnrTT/AI97b/rqP51mVpp/x72//XUfzoA6BelaWk/69/8Ad/rWYvStPSP9fJ/u/wBaAFj/AOPqX/fP861I/uisuP8A4+pf98/zrUj+6KAHUUUUAFFcXF8StLk1MWjWt0kZumtVuPlKFgeT1yB3ziulj1vSpZIo49Ss3eU4jVZ1Jc+3PNAF+ioY7u2mZ1iuInZPvBXBK/X0qK31Oyur25s4LhJLi22+ci/wbhkZ/CgC3RVeG+tZ7ue1inR57fHmxqeUzyM/WrFABRSFlDBSQCegz1paACiiigAooooAKKKKACiiigAooooAKKKKACiiigAooooAQgHqAaaYYj1jT/vkU+igCPyY+yAfTijyV7Fx/wADNSUUAR+V6SOPxzR5b/8APVvxA/wqSigCPbL2kX8V/wDr0YmH8SH8CP61JRQBHmb+6h/4Ef8ACjfJ3i/JqkooAj8xv+eT/mP8aPNHdHH/AAHNSUUAR+cn+0Pqpo8+L/noo+pqSigBgljPR1P0NPyDSFVPVQfwpvkxf880/wC+RQA+io/Jj7Lj6HFHkr2Zx/wM0ASUVH5R7SOPxFGx+0rfiB/hQBJRUe2X/nov4r/9ej98O6H8CKAJKKjzKP4EP/Aj/hTkbeit6jNADqKKKAGv9xvpXlt9/wAf0/8AvmvUn/1bfQ15Ze/8f0/++aAKVzALmNYC2zzHC7vTPeqVh4K06zkX7FZHUJk+9czP5UIP15J/Crl1uES7Nu/eNu4ZGc+lIun+ItR06OO9nKLhxKxYRqMtxxjpik02XCUY6tXNeL/iWRpNMmjQxO+1SmeW9AccmsuMsZ7ssACbhycHjrSLaadZ6Zb2dxrMb/ZkIC20e8k5znAzz2ot9zLJK6lTK5fa3UZ9aErClLm6WJq01/497f8A66r/ADrMrTX/AI97f/roP50yTeXpWppH+vk/3f61lr0Faekf69/93+tADo/+PqX/AHz/ADrUj+6Ky4/+PqX/AHz/ADrUj+6KAHVFdEraTMu/IRiNgy3TsO5qWigDxYeEbJbaNDqOpwFY5nR20kq/zZDF2ByR1wD+FPm8NaS1w0Gn6pBbQzrFcxbtPYyqUGxVz2Bb5iMZNezUm0HsKAPDD4bRY5JIPEGmCR4YovKjZ4/MDSZIICggNtParFj4WnhvvtFprmm2b3MsqXPlXZIjt2CbfL3Y3EAkZ7ZFezNZ2zkF7eFiCCMoDgjpVaXRNKnBEum2jgrt+aFTxxx06cD8hQB5U/h3xPDJi2uZWtJ5pX8m3vQWC8LCSd6kjGTwevY1auLHx/YG5itL25vLeFIJ1m3gvMygBolGTjOSSf8AZ969Gk8N6PKAG0+HAKkYGMbc4xj0yagTwlosVv5ENoYovM80IkrgB8EbsZ64NAEOh6Rcy21pqGusZdVVnlUZwLcP/wAsxjqAMDnvXQ1BZWcOn2cVrbhhFGMKGYsQPqanoAKKKKACiiigAooooAKKKKACiiigAooooAKKKKACiiigAooooAKKKKACiiigAooooAKKKKACimTSCGCSUgkIpYgewrkk+ImmH79rdr9Ap/rWNSvTpNKbtc2pYerVTdON7HYUVy6ePtFb7xuE/wB6P/A1YTxroL/8vhX/AHom/wAKlYug9pr7ynhMQt4P7joKKx08VaG/TUoR/vEr/OrCa7pMn3NStD/22X/GtFWpvaS+8h0ai3i/uNCiq6X1pJ9y6hb/AHZAanDKwyCD9DVqSexm01uLRRRTEFFFFAB2pkP+oj/3R/Kn9qZD/qI/90fyoAfRRRQA2T/Vt9DXll5/x+zf75r1OT/Vt9DXld5/x+Tf75oArSxiWMoSV5BDKeQR0Iprw+eQbmWW5P8A02fI/Lp+lZ02skyeXawM7Zxkj+gqo9zqNwjEt5abS3Hy5A4NcNTMKUdI6nfTy6rLWWnqb37uJcfIg/AVC9/aR/euE/A5/lWK+n+WS88jsixhyVHXPoT1+tWYtJt2O3zTv3fKG4DLjOPrXO8wqPSMfxOhZfSWspt+iNGDULe5l8uJizYz93ArcX/j2t/+ug/nXF6NxqDD2Ndov/Htb/8AXQfzrswdaVanzSOPGUI0anJHaxvJ0Faekf69/wDd/rWWvQVqaP8A6+T/AHf611HIOj/4+pf98/zrUj+6Ky4/+PqX/fP861I/uigB1FFB6cUAZcuspFqkVi0EgkkjaTHBPGMYwe/P5VYudRS2gWVopSW2fL5Z43EDkgHB56VQudEmmvEkW5CqVYtIUy4bKkEHP+z+FWbyweazVSWlnDxlmDFN2GUk4zjoKAJF1SBrae4KyCOJiudpy5BxgDqTnjHrToNSt7iWOFS4ldPMCMh4HuelUP7PuYLG7KbkleXzI44pC+31wWxyckn69ajtbGS01ONoY54YmDvNgcSMMYz8zZPJ96ANFNXs3+67k9gI2JPAPQD0YfnU8t5BBai5mfy4jjllIPPQY65rkTY3sRUpayGWJCP3SlN25E6kdcfMfwArUvlKwRTQzSu8cQ8syEgjjGdpQ8n1PPJoA6DIxnPFNE0bSGMSKXABKg84Nc5Jbk6RLbxyvcP56YjIEwQbs8YVcDGeOnGKraYCviCQzBUjQIFb5hggNwQDhcg9D6e9AHXbh6j0pa4sK0lpcIqs0u4sJxdPjfwUOCuAcMuB+XSpdVmuP7VZYpmVZ1QLIp42kNj+IZ6H/vo9OKAOvorjnurpNIdRcuhhvFi8yNjkjywcYyQBz29KdoeoXd1qXFzcTxeRJw+FwQQAR6ntz60AdfRXPrqGoPdaeqNB+9tmcrI23cx243AA4P3sAH19K0DdXLm9SPyg0EgUMyscLsDHgck8+1AGhRWJDrdxLbG5WCMwQqDM24gkZPKjHoM4PrirEOpXEzRj7OiLOpaAmQncBj73HBwc96ANOisi31iS42AQwK7ytGFaY87SQcfLg8AmoZ/EiwSOn2KV9pcDa6/MF3ZPJ/2DQBu0U2NxJGrjowBp1ABRRRQAUUUUAFFFFABRRRQAUUUUAFFFFABRRRQBXvv+Qfc/9cm/ka8RhQSSxoSQGYA4r26+/wCQfc/9cm/ka8Qify5Y3IztYHHrXh5v8UL+f6HvZN8M7eX6m5LoVs1ykdvPMF+1/ZXMqDr6rjqOKz5bBP7RjtLeV33sF3SR7MHOOmTx71J/axbXI76TzDEk/miLdnaN2cCpP7Sto7+S7jNxM3lMsYucNhjx69ME15z9lLbTX8D0o+2jvrp+JANJkOrS6eZo1aMMfMbO0qBuzx7Uf2Ncm++zK8LfuvOEu/CbMZ3ZPari6tayXtvdyLslFq8Mqqny7tpVcfgR+VH26KbVYryG+Fq7QgFWjLIjDgpgD7pH1o5KX4/gL2lbqunbqZyaXczXUsEaxuYhl3Ei7AOx3E4pDY30NxJD5TrJEnmMFPRfXjqPpWpLNYXP9oWVtLFbxyyJLG7ZWNioIYewySRmpYtQjsXjWC4jkltLJ0Mmcq7Fs7RnqMHH50eyh3/r+tRutU7fh5f0jGF5qEMaSLdXKIxIVhIwBx17+9eg+ALu5vNOu2ubiWZlmABkcsQMD1ri9ZNmbGxayf8Adu0jmPvETtyv6cV13w3/AOQZe/8AXYf+giurAXjilG91b9DkzDllhHO1nf8AU7Wiiivoz5oO1Mh/1Ef+6P5U/tTIf9RH/uj+VAD6KKKAGyf6p/oa8rvP+Puf/fNeqS/6p/oa8ru+bub/AHz/ADoA5a1vVtVZG5DSEsMZ4py3cksQghtQwClQcHkH/wCvWtDptrCc+WGY925q0FCjCgAewryIZfUa96Vj2KmY00/cjcxEttUYqVxCFXaAMAY+lKNGuZDmW4GScnqea26K6Fl1Jb3fzOZ5jW+zZfIz7LS1s5vN80scYxiujX/j2t/+ug/nWZWmv/Htb/8AXQfzrrp0oUo8sFZHJVqzqy5pu7N1OgrT0f8A4+H/AN3+tZa9K1NH/wCPiT/d/rWhkPj/AOPqX/fP861I/uisuP8A4+pf98/zrUj+6KBjqKKKACiiigAooooAKzJtVMN9FbfZpCHfG/Y2NoUkkcc8gD8a06zrqzmmaScpHLIBthjMhQKMg53AE5JA7dqAGz63bQxQyojypLnBUAHg46HB64FEeq2xtHvFt5FgZQwkKgeaTwABnOeg5FZ19od3LbWEMflsIFPmYOAW2n1HTP8AP2oTQ5ba0EUcZZo1t1Uq+PusC+PToPyoAtpeaLc3QleO3EylMSSKoO8nAUHrkED8xV3y9Pe6RgkPnrgKQOeM8D6ZNZYs5ljtofLnVnnV5BgFRtk3bifXAA961Y0lWJYRGAyDAkIBH1xnNRJtPQpJPcZJpNnJGyFWAeQythzy2MZ/ICoLbRLS1Y+TLOowyECT1689ferCpfLFbgyxlh/rTt68fWmMrfN8jf8AHyp+6enHNS6j7DUF3IJNGt3Voo7yeOPK5QFWxjBAywJGOMelW2sIiZZEmmRpXEhdH6EDH06Dp0qgTLFPO2E+aUDDDOOn680t0S0CojFSFO4YwCNwG3ArP6xo3bYv2Oq1JxotuEKJJKI3/wBcoIxLyW+bjuSemOtOXTGhZWinJ8pSsCuBiMHr064HAqhK8q6PeOGbcvQA9fnNZOiTM2rkCeRm8+QAt3AQHGTmtqc+eKkZzjyux0cWmyRXNoqsgtLUFlHO93IIJPbuT9TWPc+GZJZXkFraN8khHqWbfx04xvHPtVO11a8kuXDXNzJbkOzeSRnjHILKO57H8Oal1bVNUg1Nlt5ZYo1SJCjKvyu2epY4I4OSPz4qyTrLWBLW1igjRUVFACoMAfSpq5S11bUpvDiX3nneJVDN5asWB2jovAAJJP0rQ0zUbi61LyTdQyxCIsyhVD5yAOjHjr2oA26KKKACiiigAooooAKKKKACiiigAooooAKKKKAGuiyRsjjKsCCPUVgv4K0J+lmV/wB2Rv8AGugorOdKFT40maQq1KfwSaOXfwDordBcL9JP8RVd/h3pZ+5c3S/ip/pXYUVi8Fh39hGyx2IX22cQ/wAN7Y/c1GYf70YNV3+GzfwamP8AgUP/ANeu/oqHl2Gf2fzNFmWKX2vyPOH+HF8PuX1u31Uiq7/DzVl+7Nat/wADI/pXp9FZvK8O+j+80WbYldV9x5Q/gPXF6RQt9JR/Wuv8FaRe6RZXUV7F5bvKGUBgcjHtXUUVdDL6VGanG9yK+Y1q9P2c7WCiiiu44A7UyH/UR/7o/lT+1Mh/1Ef+6P5UAPooooAZL/qn/wB015Xdf8fc3++f516pL/qn/wB015Xdf8fc3++f50ARUUUUAFFFFABWmP8Aj2t/+ug/nWZWmP8Aj2t/+ug/nQBuJ0rU0f8A4+JP93+tZS9K1dH/AOPiT/d/rQIfH/x9S/75/nWpH90Vlx/8fUv++f51qR/dFAx1FFFABRRRQAUUUUAFFFFABRRRQAUUUUAFFFFADSit1UHnPI70MiuMMoI9CKdRSsgIntoHXDRIRnOMVCNMslbcsCqd27jIyfWrdFO1gKK6PYpv2wAM6lC2TnaTnGfTNNn0azubz7TMru+VOC5xkdP5njpWhSEgdTQBTt9KtbaExKm9NxZQ/O3gDAP4UlnpcdndzXCyOxkGApAAUdeMD/OBV0EMMiloAKKKKACiiigAooooAKKKKACiiigAooooAKKKKACiiigAooooAKKKKACiiigAooooAKKKKADtTIf9RH/uj+VP7UyH/UR/7o/lQA+iiigBkv8AqX/3TXldz/x9S/75/nXqk3+pf/dNeV3P/H1L/vn+dAELusaM7sFVRkknAArgNY+KunWUzw6fbPdsvHmE7UJ9u5qP4o67Nb2tvo1oxEt180u3qV6Afiah8P8AwstBaRz6zJI8zgMYYztC+xPrQBmp8XtQEuX022MfoGYH867Dw74/0rX5Ftzm1um6RyHhj7Gorv4ZeHbiApDDLbydnSQnH4GvKvEfh698K6qIZGJXO6GZeNw/xoA+hq0x/wAe1v8A9dB/OuJ8Ea62veHYppTm4i/dyn1I712w/wCPa3/66CgDbTpWpo3/AB8Sf7v9ayk6CtXRv+PiT/c/rQIkj/4+pf8AfP8AOtSP7orLj/4+pf8AfP8AOtSP7ooGOooooAKKKKACiiigAooooAKKKKACiiigAooooAKKKZLKsUZdjgCgB24FiueR1FLWLbzXKSvO8hkDkny+gX6flVX7Td3F3LJPlY0AMSr0z9fWlcDoi2HC9zzSFQXLADdjANZaT4lBlmIYjAY8fhVnzTC5dU3qw5INFwLi4VQAMDpSqwZQw6GoWuA3EXz5B5HQVALiURBIYT5gPzb+g+h70XAvUVDBcpOzKoYFMbsjGD6VNTAKKKKACiiigAooooAKKKKACiiigAooooAKKKa8iRgF3CgnAyaAHUUUUAFFFFABRRRQAUUUUAFFFFAB2pkP+oj/AN0fyp/amQ/6iP8A3R/KgB9FFFADJv8AUv8A7pryu4/4+Zf98/zr1Sb/AFEn+6a8rn/4+pP98/zoA8oZBrXxj2SjfFa8gHp8o4/WvUq8r8OyeV8XdQST7zmUD+deqUAFee/FuOI6JZSN/rRMQv0xXez3EFrEZbiaOKMdWdgAK8X+IviiHXdRjtrN99rbZw46M3cj2oA6T4Q7v7P1Hrt8xfzxXrg/49rf/roK4D4dabFYeFIXSRJHuD5jlDnB9K74f8etv/10FAG0vQVraN/x8Sf7n9ayU6CtbRf+PiT/AHP60CJI/wDj6l/3z/OtSP7orLj/AOPqX/fP861I/uigY6iiigAooooAKKKKACiiigAooooAKKKKACiiigBGztO3rjjNc4tl9nvS0lw1y5JLE9j6Vd1LVdswsbRg1y/DN1EY9T71CirbqB1x69TUsZPETF944FI0bTOZMkYGB2pn2sg528+9Na9fHQfnQBFcRNhjnOB3qlcXX2aH5SchelXXuXb7qZzVO+sjKpXo/akxomtdZ+RQM9Mknmtmyu47u3EiEc8EVyculzQxhCXKsMfJ2qfRJXtYpY2bO1sgUJgdTHFi9aUcBkwQO5q1WKNbtYZ0RnY7vRScVsggjI6GqRItFFFMAooooAKKKKACiiigAooooAKKKgklBUqv0zQAPcjB8sZI7npVC53XAO/6AelTAADHSo3cZwvNRuMmtL4PujmOHT+I96hlvJZJdiHahz060gRduT1J7U6KLzJQOnFGoF62dnto2flivJqWkVQihVGABgUtWIKKKKACiiigAooooAO1Mh/1Ef8Auj+VP7UyH/UR/wC6P5UAPooooAjn/wBRJ/umvK7j/j4k/wB4/wA69Un/AOPeT/dNeVz/APHxJ/vH+dAHi3jYXXhv4gLqtsCPMKzIex7EV6/aTm6soLgoUMsauVPbIziob/SrDVFjW+tYpxG25N4zg1V1/XYPDunx3U8bOryrEFT3oA5v4h+GdX8QfZG04iSOMEPEX28+vPWuNg+FniGXHmfZYR/tS5/kK9rB3KCOhGaWgDE8K6B/wjeiJYmbzn3F3btk+ntXWj/j1t/+ugrNrSH/AB6wf9dBQBsr0rW0X/j4k/3P61kp0rW0X/j4k/3P60ASx/8AH1L/AL5/nWpH90Vlx/8AH1L/AL5/nWpH90UAOooooAKKKKACiiigAooooAKKKKACiigkAEk4A70AFc/rGtsC1nYHM3R5B0T/AOvUOq6+08v2HTjlmO1pR/T/ABqa10yO2ttmM55YnqTUtjKWn2H2eLzt++RslmPWrZ/En2qVYdieWvCZ6Zp6xAUgK+GPRRTSr45q7s4pjqAM0xDLUjewJzgDg067KvHGw61TilHmTFT3ApJpOwOOeppDNK8UpEPL/iH61k2tk6TFsgOD0Perkl1utUDMN4Izj0qT7zKVcMeuR1pgWbaxSX95Koz3wK0wMDArMlu7y3XZHZ7j2bdxV21lkmt1eWPy3PVc00ImooopgFFFFABRRRQAUUUUAFQvcovTketZ2u6vHp8HlA5nk4CjsPWsSw1GSW9VN6tbnq2eQaiU7Ow0jpHuCzkdQPypGbaM9WP6U4IpXI6VDJ1z0oAXbnljTDgHgU8EEdTiomOKBCjI68gmpEl8mdTjIPymljAKc96gnRtp29eooGaU1ysTquMkkA+1TVRtozcOLhyPXA9avVSEFFFFMAooooAKKKKADtTIf9RH/uj+VP7UyH/UR/7o/lQA+iiigCO4/wCPeT/dNeVz/wCvk/3jXqlx/wAe8n+6a8rn/wBfJ/vGgCCWaKCJpZpFjjUZZ3OAB7mvOfiN4i0e+0aC2tNQhuJkuVdliO7AAOTnpXbeINGTXtHm055nhWQg716jBzXmPi3wHp/hzRYLqG4nmle4WMl8AYOe1AHSyfFbQIUVY4b2UgAcRqo/U10nhzxFa+JdPa7tY5I1VtrLJ1Bqla+BfDUUSEaXG5IBy7E/1retLO2sYBBaQRwxDoiDAoAnrSH/AB6wf9dBWbWkP+PWD/roKANhela+i/8AHxJ/uf1rITpWvon/AB8yf7n9aAJY/wDj6l/3z/OtSP7orLj/AOPqX/fP861I/uigB1FFFABRRRQAUUUUAFFFFABRUVzcxWkLSzNtQVyt7rV1fErCWgt+ny/eak2FjevNXit2aKEedKBk4Pyp/vHtXN6lrVzexmFW2xfxFRgt/wDWqDZIY9mNkWc7B6+p9TUTxE/dXPapbKsafhuxDs07D2HsK6ZlG3GKzNHVraJY+COjcdK1WprYRUaPmm7cVO1QufmIB49aBDSTjFV5fmO0HrUsjBVJrLa5aSUhOMd6BiIu1GPcNg0OwfIxzUkMDpEN7DMhzmmXsMcDMytnAzwaQFaBkuLcFDllJBqzasVctnDBfzotNN8qU7AfnUOfqRTmgaOdh0AFAHSW0wnt0k9Rz9alqhpB/wBDx6Mav1aEFFFFABRRRQAUUUUAFZOs6x/ZqxokZeWVtiADJJq9PdLENqgvIfuoOpqpFpKSXEV3eEyTxtvQZ+VD/WpfkNHMWej61qGry3d7D5UcnAaUjKr6BRXQnRNI06HzFtIw2R8zEnJ9a2arX9jDqNo1tOXCMQco2CPoaXKkFylaXsU8R2NlAdoI6U6Y81egtYba1S2hQLEq7QvtWbP8rbe68GjYB6fcHNMfngk+1JG3UU8DJoAnhTcn0pkwwDU8HC4pLgBkIHXOKYCaaAI3A6ZH54q7TIo1iQKop9NCCiiimAUUUUAFFFFAB2pkP+oj/wB0fyp/amQ/6iP/AHR/KgB9FFFAEdx/x7yf7pryuf8A18n+8a9UuP8Aj3k/3TXlc/8Ar5P940AR1j+JNATxFYQ2kkxiVJ1lJAzkDt+tbFch8R7y4svDkMltM8Tm7jBZDg45NAHXKAqhR0AxS02IlokJ5JUH9KdQAVpD/j1g/wCugrNrSH/HrB/10FAGunStfRP+PiT/AHP61kJ0rX0T/j5k/wBz+tAiaP8A4+pf98/zrUj+6Ky4/wDj6l/3z/OtSP7ooGOooooAKKKKACiiigApskiRRtI5wqjJNOrE1e5MsvkKfkT73uaTYGXeSyandlmJES/dU/wj/Gp7fT2kIIXAHT2qxY2fmMGYYVefqa1lUDgDAqRsqxaZAq/MNzetQfY/KvApX92RlTjjPvWn3p/G2mBFHbqjb8/hT2p26ms2BQBE9UbidIzsHLHsKWe5dpBDECWY7c44FXbTT44Bucb5T1Y80CM6BWlLI5UMD0PaoJLfy3IxzV24Hk6wD0EgB/HoasvEpbkDPrQBUjjB8sMoIHB/Ksi52jcG6ZGfpmtxwIzg9DWJfRBmlAOc9KTGjoEVRNvA4KjFZk7NLcyBO5xV43EcEal3VRgDLHHNZNxKIpyysD1P1oYImtNSk06doJoWeF3+WRSOD6YrowQwBHQ81j6e1jfwRnI84csjcHP0rZGMYFUhMKKKKYBRRRQAUyRtqE0+muodSpyM+lAEVsgEYfHztyT3qekACgAdBxS0AFFFFABWTqI2zN74Na1Z2rp+4D+mRSew0UY2wTViNgGGfWs+GTc5/A1YD/MMiouM1YyARSXrKgiJIA8wE/QVUWQlkBJAPFTX0STy2sbqT8/ODjHBpiNCijpRViCiiigAooooAKKKKADtTIf9RH/uj+VP7UyH/UR/7o/lQA+iiigCOf8A495P9015XP8A6+T/AHjXqk//AB7yf7pryuf/AF8n+8aAMbxJqlxo+hXF7a2/2iZMbUwT1PU4ryDxH4l8S63pyLqFoIbMShlKwFRu5xyfxr3SuM+Jsby+GYFjUs32yPAA+tAHKLp3xIvUUm5u40IGMzBOPwrvvCGn6xp2ktFrV0Z5y+Vy24qPTNbsIIgjB4IUfyp9ABWkP+PWD/roKza0v+XWD/roKANdOgrX0T/j5k/3P61jp0rY0P8A4+ZP9z+tAiaP/j6l/wB8/wA61I/uisuP/j6l/wB8/wA61I/uigY6iiigAooooAKKKa6B8Zz+BoAr3l4trHngsemT+tYibZGGWBZjk89au6nbAsNgGOARmiy0whhI+AO3vUvUZchTZCAo7UvmkcGN8+ymrQAAwKWnYRRa4XOMN+VJsuZOYwFHqx61exzmlosBnE3UR/exgjsynioBJLNcrGVO0981sVSlt5f7Shmjx5QBDj3osBPDbRwqMDLAYyamoopgZurphIZh1R8fganRxLErjoRSanj7Gc/3hiqtpKI43Q/UVLAilfdK5zWRd3BVwEXOTyTV6Zz8+OuKxUl3kbxwTipZSN0xi7BR1+YAY45FLD4ZRWMrykyHpnnFT6YF81d3UgY/AVs1SRJkNJbWenyNcQh2gP3QOSe2Ks6YYZoDcwo8Yl5KP1Bp17p8V7t38EfqKqabBPpkptGYy25JZGJ5XPb6U+ozXooopiCiiigAooooAKKKKACiiigAqjqwzYt7EVeqpqX/AB4Sfh/Ok9gOZt5MMoPUjFWhNteqP3ZE9M0skmJgPWsyjct3Aw3pyKtbidQiB6bT/KqWnEPtHXmtKUf6XBgc8/yqkJlmiiirEFFFFABRRRQAUUUUAHamQ/6iP/dH8qf2pkP+oj/3R/KgB9FFFAEc/wDx7yf7pryqb/Xyf7xr1Wf/AI95P9015VN/r5P940AMpCqsMMAcHPIpaM0AFFFNLqHVCeW6Um0txpN7Dq0v+XWD/roKza0v+XSD/roKYjWTpWvof/HzJ/uf1rHTpWxof/HzJ/uf1oETx/8AH1L/AL5/nWpH90Vlx/8AH1L/AL5/nWpH90UDHUUUUAFFFFAAeRioZp/IQFiuO7E4p0k8UIJkkVcDOM81Rgs1upvtU5diSSiN0UdqQFlYhPtklXGDkKf5mrNA4opgFFFFABRRRQAUUUUAFFFFAFW/XNqfYg1lgc1s3CeZbuvfFYm7ikwIWKq7M3Ssc2yPI0ik/Ka1XI2cjPNVra3zcNt+6R0qWNFhS0sMGHKurjBFdSMhRk5OOTWBBb5i68gjFby5MY3feI5poQiTRylhHIrFThgpzg0/APasS1hnTU2fylQbiPk7r71t00AUUUUwCiiigAooooAKKKKACiiigAqnqRH2Xae5q5WRr5migimjUsiMfMAHQHvSewIxJRyvp1qrdkiaPHfirCS73x3U/oar6h+7KMOxzWZZuaS37xRWt5qvfBR/ACD9aydMH7xHHRsH86uC3WDXQ6uQJ1LlSeNwGOPwqkJmpRRRVkhRRRQAUUUUAFFFFAB2pkP+oj/3R/Kn9qZD/qI/90fyoAfRRRQBHcf8e8n+6a8qm/18n+8f516rcf8AHtJ/umvKpv8AXSf7x/nQAyqC/av3piZFQO3Uc1fpiRhFZc/eJP51z16TqNWbVr7aG1KooJ3V9ipCl1PEsn2raD2C05I3hu03ytJuBAz2pILhLZPJmyhU8HHBFPR/tNyrqD5aDgkdTXDBU2oWbc7rS7frodk3UTldJR16L5alqtL/AJdIP+ugrNrS/wCXSD/roK9Y801U6VsaH/x8yf7n9axk6CtnQ/8Aj5k/3P60CJ4/+PqX/fP861I/uisuP/j6l/3z/OtSP7ooGOooooAx7/xFBY3k1stneXLW8ay3DW6BhCpzgnJBPQ8KCeKsw63ptwbkR3sP+jOqTbm27CVDAHPsRWJr+gX2oahLPBbWcrNEEguDO9vNbHn+JFJcZwcEjv61Tn8MaoLqZ1W0mWW6jneX5RI+IBGfvIwB3An6MelAHQBId5MjoZ2PBLD5vTHtVyzu7e5iLwSBkWRosnj51Yqw59wa4SDwXqCafL9pgtnu1soLeB9+4qySOxIJAxwUweKW/wDCOqTTSO0JmR/tAiRGj/cs8zuJMv8AdyrLyuWG3oaVgPRMj1rNl8QaVBdvay3qJLHIsbhgQFYgEAtjAJyO/cVg6PZzt4suofOMtjYM0ysHz+/lUBlPuuHP/bQVmavomrz6jriQWuosLu5jlt9skX2V9qRgeYCd2NynOOwpgegTTRW8DzTSLHFGpZ3Y4CgdSTSNPCpiDSoDKcR5b75xnA9eAT+FZOtrc6l4W1i3jtJlnaCaGNGxmQ7SAVwTwe2cGsLW9SvrjRYWtLTUbQ2qSNM0kRjwBby4Oe+G2/jigDt6K82e4vIfsLCXWo9OuJbdJt5kMryFJTJt/ixgJnbxx8tSNF4iljuXF1q0SwW4e0wOWzcOF3gj5m8vbkHseRmgD0WivPdUvNbshcWcM+okRTTfZ5mz84EcZVSRGxc7mbA4BwcnjFT6dqOt3M6X8t1c+W19bwi2MKiMxvChc/d3feY854xj1oA7uiiigArnZfkllT+6xFdFWDeJjUZhjggH9KTApv8AMVX1q7YQqk/rmq9pGZXUkHirUjNbTqf4Scg1Iy4sQViQOpq8pyoPtVQOHXcoIz61bUYUVSELRRRTAKKKKACiiigAooooAKKKKACiiigApCAykEZB4IpaKAOMnh+zapJEOhHH4Go9SXdbZ9Kv64mzV42/vr/n+VV7hd1u6HrismUi54dlE2nqCwLxtjHfH+TWy0fmamjn/llGcfU1ynho7NSaM91NddE267nH90KM/nVREyxRRRViCiiigAooooAKKKKADtTIf9RH/uj+VP7UyH/UR/7o/lQA+iiigCK4/wCPaX/dNeVzf66T/eP869Uuf+PaX/dNeVy/65/940AMpqOr5284OD9adVFLbzmlYzSKN5+VTgVhVqTg4qCvc2pwjJNydrFp3TzViYZLDIyKk6VnR2yRXgWQuc8o2a0ajDVJ1OZzVmmVXhGHKou+gVpf8ukH/XQVm1pf8ukH/XQV1HOaidBWxoX/AB8yf7n9axk6CtnQv+PmT/c/rQIsR/8AH1L/AL5/nWpH90Vlx/8AH1L/AL5/nWpH90UDHUUUUAFFFFACEZx6UtU9Q1W00sQG6d1M8nlRKkbOzNgtgBQT0Un8KdZajaajbme1l3oHMbZUqVYdQQcEH2NAElxIIYJGUqHCMwB7kCua0nxiLrTbKe4tJSGjtxdXEYAjillVSFwTuI+deQDjcPfGrren6ffC2N7NJA4k8uGSKUxtlxgrkeoqP/hFtMEkZjSWOFPLJt0kIjcxgBCw7kbV/IZzigDNPjyxktWkit5fMd/Lt1Z4/wB4+GOD8/yEBSSGwcUsPjfSbiOKGXfNvVEuXCLsiZ2KbWBbP3gRxuwOpxzUz+CNNknW5ae7a5jx5M7urPEBngZU7uGI+bceaZL4U0iwP22W8mgjTYZ5JHQCQqcgsxXK8nHylRjjpQBpyXiN4jg0treNkW1a6RyOUYME49OGNMuPEllb3kto4lSVQ4RpImWN2VS5AbHPAJ49DVeeztta1RNR0vXmiuIYTA32VopAVLBuQwbHIrMvvB8P2qWeC+M2o/vZ0jkWMPIXjaM7mxu2/Nx2FAGtF4q02XYnmnzGUDcI38rzCm/Zv24zjnHX8eKktfE+mXE1vb+f+/mVD8qOYwzqGC79oAJByAcHpxzWbZ+FFNtFAdSJt0ZZJbeMAgThApO7rjIzt9fypLPwNb2V7DNHcI0aPFK4eAM7PGioCGJwoOxTjBOehFAHVsQqlicADJrPt9d0y7ufs8F5G82WGzkHIOD+tXpVZ4nVG2sVIB9DXFaR4T1Ox8Vf2lPOjxs77ymANvOCB1yTjOc9+aAO4rJvlxqAP95R/WtaszUR/pMX+6aTApWTFWcdg1aUsayxgPWZYgtLL6ZzVueTBQA85pDLGCjJETkY4I9KktXmaVxIcqeRx0oj5njyP4KsgAdABTQhaKKKYBRRRQAUUUUAFFFFABRRRQAUUUUAFFFFAHNeIxi+tj/s/wCNVBylT66+/UipP+rwP0z/AFqAD90DWT3KRX0r91rkZ9Q38q6jS5fOFy//AE1x/wCOisCyjxq9s3uc/ka3tGjK20rnpJMzD6dP6U4hI0aKKK0JCiiigAooooAKKKKADtTIf9RH/uj+VP7UyH/UR/7o/lQA+iiigCK5/wCPWX/dNeVy/wCuf/eNeqXX/HrL/umvK5f9c/8AvGgBlNRAmcdySadUcUnmbuMbWK1DceZX3KV+V22I5onlnj6CNec981YqF5itzHEAMMCTU1RSUOabjvfX7i6jlyxT2toFaX/LpB/10FZtaX/LpB/10FbGRpp0FbOhf8fMn+5/WsZOgrY0MgXMmSB8nf60AWY/+PqX/fP861I/uisqNl+1S/MPvnv71qRkbRzQA+iiigAoooJxQBzfi/TLvURpL2tvPOLW8MsqW9wIZNvlOvysSO7Dv0rm5vDWsmzaH+z2eCWaeWNZZUmmjLqm0uzNtJyHO75iowBXpFFAHm7+G9TnjN3fafc3E4nsmKfaBuMaRIJcfNj7wOeeabqmk682nvFaWd0ihLh7JRIXeFicop/eAKRjIJ3Yzj6+lUUAcBcafqrtf3UkF83n38YX97IQkHkoSRGjAkeYCCBjnk8Cpru21a6+F8trcQ3TagrbSpjLSYWfIIGTu+UA9Tn1NdzRQBzeh30kaSee+qXTPKiAz6YYCu7jPCjI9T2rK8Sw31n4wTXrOxuLlrOyRdsUZPmhncMgwOSMo2P9mu5ooA8x0uz1DQ47m1uJtQtrZrmeSSe1gLNLOY4iD90/KSZD0wSMe1alpqWum/theS3Sag00C/YlgHktCUXzHJx1BL87uCoGPXuqKACiiigArO1MDzIj7GtGszVTh4/900mBm27tGkpX7zcA+lSx7nnRGO4r1NMjXEZ9zUlr/rJHI6VIzSSQC6jUnkg1bjkSUEowYA4yKxfvzqS2Md614I1jiAXnPJNUhEmRnGRn0partahrtZ84I/P6VYpgFFFFABRRRQAUUUUAFFFFABRRRQAUUUUAch4hikt9X808xzqCPYjgj+VLEMwA+9aXiiEPpqSd45ARWfbc26+9ZtWZSLFsgW5hkPQZ/lWxpY/4l8fuWP8A48ax5ZBDYGQ/eQ8D1rds4/JsoY+4QZ+tOISJ6KKKskKKKKACiiigAooooAO1Mh/1Ef8Auj+VP7UyH/UR/wC6P5UAPooooAhuv+PWX/dNeWS/61/9416ndf8AHpL/ALpryyX/AFr/AO8aAGVRR7kNKIYkZd55Y1eqKFdof5gcuTx2rnrU3OUbNrfY3pTUYyur7blYxXkk0cjiJdvoafcQ3ElwjRyYQdeelWTIokCE/MwyBTqzWFpyTjzN6669UW8RNNS5UtOwVpf8ukH/AF0FZtaX/LpB/wBdBXYcppJ0FPb7h+lMToKe33DQIxov9c/+8f51ooTtrOi/1z/7x/nWgn3aAH7mH8R/Ol82QdHb86ZRQBJ58w6Syf8AfRpftM//AD3l/wC+zUVFAEwvLodLmb/vs0v267H/AC8zf99moKSgCyNRvB/y9S/99Gl/tO9H/L1L+dVaw/EHi7RvDMW7UbsLKRlYE+aRvw7fU4oA6garfD/l5f8ASl/te/H/AC8t+Q/wrwXWPjVqMzMmkWENtH2kn/eP+XQfrXLXHxH8W3DEnWZk9olVB+goGfUn9s6gP+Xg/wDfI/wpf7b1D/nv/wCOD/CvliL4i+LYWDDW7hvZwrD9RW/pnxm161dRfwWt7H3O3y3/ADHH6UAfRI12/wD+eo/74FO/t6//AL6f98CvO/D3xM8Pa8m1rj7DcgEmK5IUcdcN0P8AP2rFvvjTottetDbWF1dQqcGYMEB9wDyfxxQI9fHiC+9Yz/wGnf8ACQ3vpD/3yf8AGuU8P+IdP8S6Yt/p0paMnaysMMjehFatAGuPEV5/ch/75P8AjWfqfiC6byyYoeh7H/GoKoal/wAs/wAaGMu/2/P5RHkxfr/jSxeIpkiK+RHknJ5NY7fd4okHzgD2FSBur4gkwM268kfxVrx+JGVABajH+/8A/WrklXLoOwOavxn5celNAdF/wkx72v8A5E/+tSjxMO9qf++//rVzFzceQo2pvc9Fzinwy+bEGK7T3FMR03/CSp3tm/77/wDrUv8AwksXe3f/AL6Fc5RQB0n/AAklv3gl/SnDxJbd4Zv0/wAa5migDpx4jtP+ec35D/GlHiKz/uTf98j/ABrl6KAOqHiGy/6aj/gNKNfsf70n/fFcpRQB1o16wP8Ay0Yf8ANL/bmn/wDPY/8AfB/wrkaKAOvGt6ef+W//AI43+FO/tnTz/wAvI/75P+FcdRQBteJdXsv7HYpcKTvXsfWsC11i3iChp0259ai1K3F1p08XcrkfUcj+Vc/HsltUbtUSWpSZ3Nxf2txFbxtNCC0mCd3GM1041CyxxdQ/99ivKJnzbW3PIOP1roacQZ2/260P/LzD/wB9inC8tj0uIv8AvsVw1FUI7r7TAek8f/fYpwmiPSVD/wACFcHRQI73zEP8a/nS7ge4rgaKBnf5orgdx9TS+Y46O350Ad72pkP+oj/3R/KuG86UdJH/AO+jXWaGS2i2pYknZ1P1oA0KKKKAIbv/AI9Jf9015XJ/rX/3jXql3/x6S/7pryuT/Wv9TQA2qYtZWeQi4ZFLE4XmrlUhaeY8jGdwCx4Q8VyYqHNy+7f52OnDy5ebW3yuRyW7Q3ELvO7gnHPUVo1nvAttcRPvZwTjDHNaFZ4KPLKatbXa9+ncvFS5lB3vp2t1CtI/8ekH/XQVm1pH/j0g/wCugrvOM0U6CpG+4fpUcfQU9vuGgRjxf65/94/zq+n3az4v9c/+8f51oJ92gB1FFFABSUUUAFFFYfi7xDH4Y8OXOotgygbIUP8AFIen+P4UAc18Q/iGvhyM6bprK+qOvzN1EAPc+regrwe6u7i9uZLm6meaeQ5eR2ySfrRd3c17dy3VzI0k0rF3djySaZBBNdXEcEEbSSyMFRFGSxPYUDI6kjglmbbFE8h9EUmvbPCPwjsrOCO78QKLq6Iz9mB/dx+xx94/p9a9ItbK1sohFaW0MEY6LEgUfpQB8myWd1Eu6W2mRfVkIFQV9fMiOpV1VgeoIzXL678PPDmuxsZLFLa4PSe2GxgfcDg/iKAPmmium8Y+Cr/wheqk5860lJ8m4UYDexHY+1czQB618Dp3F5rFvk+WY43x7gkf1r2avFPgf/yFtW/64J/6FXtdAgqhqX/LL6mr9UNR/wCWX40MCsg3yKtDcyj60WpzMT6Cg8yD60hliFhvbPYCorm4udmLdgi9zjJNSJbfvfMcnkDK1alt43j2bQF7igCgBICGLszEcs1aMCbIQD161ktaizmVoExlhwO9bdCBhRRRTEFFFFABRRRQAUUUUAFFFFABViygW4nIckRopd8egqvV6w/4974jr5P9RmgDPlBaJ1TgkEDNUtI8Lk2jR312kEs77bVQc7+OT9Kv1oW0V0bJZ4pbjarlBHBbpIemc/NSaGjOXwvCLeJJNQjEjuFgOCA7Z5BB5qxdW627BVnSU8g7c8Vs3CSiytmCXO/cdxFmjN1HUdvwqhqu03qMYnjUqM7k2k+pxQgYh0mQY3XFsrEA7WkwRVeC0M0ky7wPKRmJHIOKvzSabeXrA+cDIQBJxgdhx6UaZA8GoXUJCMyRMPm+6enX2piITpLNIFjlUARLIzSHAGainsUghZ/tkDsP4EbOa2k815JkuoYB+5UAKSFIJ4yaz7mG3+xXLfZBBJFIEBDk5Pfr7UAZSgFgCcDPJ9KkuYGtrh4mOSp6+o9aiq7qXL27nq0CE0AUqKKKACuu0L/kCWv+5/U1yNddoX/IEtf9z+poA0aKKKBkF5/x5zf7hryyT/WN9TXqd5/x5zf7hryyT/WN9TQA2qL2kO53ncruYkfNgVeqi0azK8zjcd+1c9hmuPGJNK8bvXfY6sM2m7OyJobS3jIdBuPYk5qxVN0FpMjR8RucMvarlXhuVJwUeVrexNe7ak5XT7hWkf8Aj0g/66Cs2tI/8ekP++K6TnNFOgp7fcP0qNOgqRvuH6UAY0P+uf8A3j/OtBPu1nw/65/94/zrQQ/LQIdSUUUAFFFFABXiHxo1lrjW7TSEb93ax+Y4H99v8AB+de3V8x+Pbo3fjrWJCfu3DRj6L8o/lQM5yvaPg/4Tjisz4ju48zSkpahh91RwW+pPH0+teMKpd1RerHAr6x0iyTTdGsrKMYSCBEH4CgC7RRRQIKKKKAOU+JGl/wBq+BtQRU3ywKJ4/UFTk/8Ajua+aq+v2UMpVgCCMEHvXn1/8HfDt5etcRS3lqrnJhiZdo+mQSKAOc+B1vIbvWLnB8sRxx59ySf6V7LWboehaf4d01LDTofLhU5JJyzt6k9zWlQAVQ1Lhofxq/WfqhwsX1NDArWZ++3tipolBYueiivOfiF4pvtAsbO306Typ7oszS4yVUY6Z9c/pVX4Z+NdT1TVZdJ1Of7QHjMkUjAbgRjIyOox/KkM9bXJOT1NWKhj6ipqYiMwoXDEcjpUlFFABRRWH4v8Qf8ACM+GbrU1jWSVMLGjdCzHAz7d/wAKANyivF/CPxX1m98SWtjq32eW2u5RECkYQxsxwMY6jOOte0UAFFFFABRRRQAUUUUAFWbK4WCZvMBMboUfHoarUUAB61OJ7e2thN5by3KNlFY4Rfc461BUF1JsiI7mgB17rMVxp9sLmW5dleQzeU+xuTxg9KvzX8dyLSSFH2RRqB5p3Fu/NcpKoMOPWtu0ObSE/wCwKlDZsefp32gXPlzBs7vKAG3P19KbHfLtvpJM+dOuFAHHJ5rPoqhG417ZyWccBmZGaNFdgudoHP8AOotQvra9tdqvIrRHIDD/AFnbJ96yKKAFUZYDIGT1ParOoTJNdHyzmNFCKfUAVVooAKKKKACuu0L/AJAlr/uf1NcjXXaF/wAgS1/3P6mgDRooooGQXn/HlN/uGvLJP9Y31Nep3n/HnN/uGvLJP9Y31NADap8pbSrtJKP0A685q5UaSq+7ou1iOTWFaKk0r23NqUnFN2vsQAS3MyO6GOJOQD1Jq3UTXCLMkeQd3cGpaVCMVzWd3fUK0pO11ZdArSP/AB6Qf9dBWbWkf+PSD/roK6DE0I+gqRvuH6VGnQU9vun6UCMeL/XP/vH+dX0+7WfF/rX/AN4/zrQT7tADqKKSgBaSiigAr5Y8Wf8AI36x/wBfkv8A6Ea+p6+WPFoI8YawD1+2S/8AoRoGZln/AMfsH/XRf519cr90fSvka0IF5AT0Ei/zr65U5RSOhFAC0UUUCCiiigAooooAKKKKACs3VvuRf71aDOinDMoPoTWdqzKYo8MvB9aGB438XRi70n/rlJ/MVm/CcZ8cw/8AXCT+Vafxfx9t0kDtE/8AMVm/Cb/keof+uEv8qXQZ9BR/eFTVFGpyOKmwfQ0xCUUUUAFcF8YP+RDf/r5j/rXfYPoa4H4wD/ig3/6+Y/60AeI+GP8AkbNG/wCv6H/0MV9V18qeGP8AkbNG/wCv6H/0MV9V0DCiiigQUUUUAFFFFABRUbSqrqvcnFSUAQTzPE6hUJBHXHFVLmRnYkDOBV24jeSMKhAO4HnuKrW6535HVsGkxoouv3V9q1rT/j0i/wB2s5huuMegrRtRi3QUluD2JqKKKoQUUUUAFFFFABRRRQAV12hf8gS1/wBz+prka67Qv+QJa/7n9TQBo0UUUDILz/jzm/3TXlkn+sb6mvU7z/jzl/3TXlkn+tf6mgBtUo7SGZpHkUk7yOtXaQKFzgYycmsatGNRrmV0jWnVlTT5XZszxbRW92oZMox+Q56H0rRqCaFpZoyWAjXnHcmp6yw1FUnOMVZX0NK9X2ii27u2oVon/jzh/wB8VnVon/jzh/3xXWcxop0FPb7p+lRx9BUjfdP0oEY0X+tf/eP860E+7WfF/rX/AN4/zq+n3aAHUUUUAFFFFABXzd8TdObT/HmofLhLgidT67hz+ua+ka8z+MPhttR0eHWbdN01l8soHUxHv+B/maAPC6+ovBmtJr3hOwvVYGTyxHKPR14P+P418u12PgDxvJ4S1JknDSabcEedGOqn++Pf+dAz6PoqvY39pqdnHd2Vwk9vIMq6HINWKBBRRRQAUVFc3MNnbSXFzKkUMa7ndzgKK8P8W/FrU72/aHQJjaWUZwsoUb5ffnoPagD3WqupSzw6Xdy2q7rhIXaNcZywU4/WvKvh38S9Q1DWItG1uQT/AGj5YLjaAwb0bHBB/nXr9AHyPeXt1fXT3F3PLNM5yzyMSSag3N6n86+nr3wL4Y1G5e4udGtmmc5ZlymT6naRWVqPw88JxRxmPRo1JbBxI/p/vUDPnYknqSaFZkOVYg+oNdx8SdC03RLrT1061W3WVHLgMxyQR6k1Q+Hmj2Wu+LI7LUIRNAYXYqWI5A46EGgDmhczjpNIP+BmpYNTv7WZZoL24ikU5DJIQRX0HH8MfCBwDpAJx/z3k/8Aiqnh+GnhCCZZV0dCynIDyuw/ItigDS8Iahdap4S0y9vR/pM0ILnGN3bP4jn8a8V+JfiHWJfGN9Ytdzw2tswSKFHKrjAOeOpOc5r6DRFjRURQqqMBQMAD0rD1vwdoPiKVZtT09JZlGBKrFGx6EgjNAj5oGraiOmoXQ/7bN/jTJtRvrmLyp7y4ljznbJKzD8ia+gz8KfCB/wCYdJ/4ESf41yXxF8B+H/D3hRr/AE20eK4EyJuMzMMHOeCaBnkSO8UiyRsyOpDKynBBHcGr48Qa0Omr3/8A4Ev/AI03Q7WK+1/TrScEwz3UUbgHGVZgD+hr3k/CTwl/z6XH/gQ1AHhaeJtejYMutagCOR/pL/41778Ntdvtf8Ix3OoMXnjlaHzSMGQDGCffnH4VVX4SeElYH7JcHHY3DYNdhYWFrpdlFZ2UCQW8QwkaDgUCLNFIWUMFJGT0GaWgAopCQMZIGeOaWgCFoS1yshI2jt71NRkZxnn0ooAOgzVW2GQT65P51PMdsTfTFMgXatIaKSJ/pbD0q/AMQj8arBdt23vVqP8A1YoQD6KKKYgoooAwMDpQAUUUUAFFFFABXXaF/wAgS1/3P6muRrrtC/5Alr/uf1NAGjRRRQMhu/8Aj0l/3TXlcpAkfJxya9Uu/wDj0l/3TXkGr/6l/wDfrKvV9lTlUtexpRp+0qKHcsbl/vD86N6/3h+dcdearbWMixyMxckDCoxwD34FEmqQIsTKJZBIMrsjJ4715KzStJJqlv5novL6SbTqbHYb0/vL+dHmJ/fX86446tb/AGE3gLeVnGXG3+dQW+trdAfZ4PMO1S37xVAz9apZjiGm1S28xPA0U7e0/A7jzI/76/nWmf8Ajzg/3xXEjnFdon/IPtv95a3wGOeKck42sY4zBrDpNO9zSj6CpG+6fpUadBT2+6fpXpHAY0X+uf8A3j/OtBPu1nw/61/94/zrQT7tADqKKKACiiigApskaTRPFKgeN1KsrDIIPUGnUUAfOnxB8DzeFtSa4tkZ9KnbMT9fLP8Acb+nrXFV9c3lnbahaSWt3Ck0Eo2vG4yCK8b8U/B26t5JLrw8/wBohPP2WRsOvsp6N+OD9aBnn+ieJdX8OzmXTL2SDP3kzlG+qng16Dp/xuv40VdQ0mCc93hkMZ/I5rzG9sLzTrgwXtrNbyjqkqFT+tV6APax8cNPxzo1zn2lX/Cqd58cWKkWWiAN2aafP6Af1ryCigDovEXjbXPE/wAl/dYtwci3hG2Mfh3/ABzXO0+KKSeRY4o2kkY4CoMk/hXf+F/hNq+ryJPqqtp1nwSHH71x6Be31P5UAV/hZ4eudW8WW9+FZbSwYSySY4LfwqPfP6V9DVR0nSLHQ9OisNPgWGCMcAdSe5J7mr1AgrP1Y4hj/wB7+laFZ2rcxRD1agDx34wpsuNF94ZD/wCPCsv4Sf8AI9w/9e8v8q6b4z6ZcPbaVfxxs0EIeKRgMhCcEZ/I1jfBzTbibxTLqAjb7PbwMpkxxubAA+uMn8KBnu0Y+Y1JTI+h+tPoEFFFFABXBfGD/kQ3/wCvmP8ArXe1xvxS0+fUPAl2tvG0jwukxVRklQef0OfwoA8G8Mf8jZo3/X9D/wChivquvl/wRp8+o+M9KihjZvLuUlcgfdVWDEn8q+oKBhWJ4r1K80rQzcWDRrcNPFErSLuUb3C5I/Gtus3XdFh1/S2sLiWSONpEctGcN8rBsZ7dKBHGXlr4nHj7TEfVNPa6NlOY5BaMEC5XIK7uT05zW/ot5rGpRa3YXl7BHeWkwgjubeDAGUDbtrE561jXPga2/wCExsDGNSNj9ll82b7ZISr5XaN2cjPPFdHpWhweGLfUZLQ3V0J38/y2fe+QoG0Fjz07mgDk/wCy9b1bVbyw1PxY8UulTpdQk2UQDJtysnbgHcCORxW34KfXNQt/7U1HWWurOVnW3ha0SMsgbCyEjkZAPHvWRrGg6941mF01tHokccTRoJXLTXCnnZIFOFQ+nJro9C1LVMnTr/QHsnt4vkkgdWgcDgBT1H0NAzhDca0LO/1KK3kWC1g1CJbwXK7wTISCF+8Mbdta+hS2K6lpUlxD4laeaTZDPeXXmRGTaSRgOewPasO58JapHbacLbSpftmoQXK3zKeI/MkUjcScZClq29D07U7fxXBdvpF5FopllNpCzJut5HADO654U4bA7Z96APQJjnCe9SIPlqtnzJnx0Bx/SrAUqgAJ/GkBA2ftnttqyv3RUTriQHOTg1KPuigBaKKKYgooooAKKKKACiiigArrtC/5Alr/ALn9TXI112hf8gS1/wBz+poA0aKKKBkN3/x6S/7pryDV/wDUv/v16/df8ekv+6a8nvoBcF4y235s5rnxUJVKMoR3aNsPNQqxlLZM4i/sbuS5E1vc+WGZMqIw3TvzTLu3uBZxWsSPNOMkyj5Bjvz6nNdX/ZK/89T+VJ/ZI/56n8q8GOFxiSXItPQ9iWIwrbfNv6nLXKy3enwxW8M9uUkAIZRlQB+RrHNheXAEs1gzTS4WXci8KO4PY+wr0H+yR/z1/Sl/skf89T+VbU6WMppqNNfeZzqYabTc/wADKQAKoHQADmu1T/kH23+8tc+NJX/nqfyroQNtjAPRwK6MrwtWhKTqK1zDMMRTqxioO9jQj6CpG+6fpUcfQVI33T9K9g8sxof9a/8AvH+daCfdrPh/1r/7x/nWgn3aAHUUUUAFFFFABRRRQAUUUUAV7uxtL+Lyry1huI/7sqBh+tc1d/DPwjdsWbSViY94ZGT9AcfpXW0UAcEfg/4UP/LO8/8AAj/61Wrb4V+EbZgx055iP+es7n9AQK7OigChp+i6XpK7dP0+2th6xRgE/j1q/RRQAUUUUAFZ+qDIg/3z/KtCqeoIHjQHOMkcfShgL5kEkRjdo2BGGViCPyoja2gTZGYY0/upgD9KqTWMSWbyFT5gGc5pun2cM0G+RMnJHWvLlisSq/sVFXavu9vuPQjh8O6PtXJ2Wmy3+8vpdwZ2+ahz6NVms99PtmXATb7g1Dp8skF2bR2yv8Oe1X9arUqkYV4q0tE0+vncn6vSqQlKjJ3Wtn2NaiiivROEKKKKAIYbO1tmZoLaGJn+8Y4wpb6461NRRQBTuNRht5fLYMzDrjtVpHWRFdTlWGQaoXel/aLgyrIF3feBFXoYhDCka9FGK4MPLFOvNVV7nQ7K8cOqUXTfvdR9FFFd5xhRRRQAUUVHI4UEd8UARQIBu92J/WrAGKjiGBUtJDIpD8wFS1W3M1ztcYOBwKs0wCiiigQUUUUAFFFFABRRRQAdq67Qv+QJa/7n9TXI9q67Qv8AkCWv+5/U0AaNFFFAyG6/49Zf9015bICZ3AGTuNep3P8Ax6y/7przFP8Aj8f6tQBXCs2cKTjrgUFSpwQQfetPR2O+RcjnH1qWeQC83F2G5AqsAGwc0AZCozfdUn6Ck2NjO049cVs2aMkUqkKz+YRycZ45pb5f3Mrb5AgHGG4z6YoAxQCc4BOOtaB/484f98VWs+ZHU9DG2fyqyf8Ajzh/3xQBfj6CpG+6fpUcfQVI33T9KBGND/rX/wB4/wA60E+7WfD/AK1/94/zrQT7tADqKKKACiiigAooooAKKKKACiiigAooooAKKKKACiiigAqC4GTH7HNT1VuH/fKntn9aAGXf/HnN/u1HpX/Hp/wI1Jd/8ek3+7WfZwXUkO6GfYuemSK8bE1JU8dGUYuXuvRep6mHpqeEkpSt73X0NdsA8kADqazbc/adYaVPuLzn8MUpsLmQ4mucj0yTWhbW8VtDiMdeST1NXKNfF1Ic8OWEXfXdslSpYaEuWXNKStpsiSZ2jiZ1QuQM7R3rJkvro3MQZTCpYfLjrz3q8t432jy2jwh4BzzVLV133UKg4JGP1ozb2kaXtISas1p317hlvs5VOSUU731+RaudTSJ/LhXzZOnHSoP7SuYXX7TAFRvQYNXbWzitV+UZfux61M8aSY3qGwcjIzVewxlRc8qnK+y2Xr3J9thYPkUOZd3v8uwoYMoZeQRkVnHU5lOGs3z9T/hWlRXZWpVZ25J8vyT/ADOalUpwvzw5vnYxLnULolDsaFc8cda26yta/wCWH4/0rV7Vx4H2kcRVhOTla2/odWL5JUKc4Rte5Wu55odoigMhbPTtWbDqVwksgdTI7cBPQ1t1k6aB/aFyccjP86yx0K31inyVGuZv5afj8y8JKl7CfNBOy+/Ud/aVxA4+1QbVbpgYNJ/aF5KC8NuPLHcjNLrX+rh+prSUARgAcYqadPETrToe1do27X1Xcqc6MaUKvs1eV/TQgsroXcJbbtYHBFVrqUwXjmQ/u2QFf8Kbov3Z/qP61DfSJJqQSU4jQAH+dUsfOOBhVl8T012vd6sl4OMsXKmvhWpKt9dzf8e9uNvqRmnLqU0LhbqDaD3AqZNQs0QKJAAOwU0y4vbKeBo2kzkcfKeDWcpuMeeOJTl20t9xooqUuV0LR+dyxCwkleRSCp6H8KS7mni2iGDzC3f0qvo7E2zr/datGvRpTlisMpxfK32OGpBYeu4tXSMqxvmzO1zJwMcHsfQU7+0Lqck2tvlB3YZqtZWiXV3L5hO1DnHrzW2qhFCqAAOgFebgIYqvRSc+WKvr1ev4HdjJYejVdoXk7adFoVLG9+1bkddsi9R61cpFRVztUDJycDrS17FCFSFNRqSu+55laUJTbgrLsFFFFbGQUUUUAHauu0L/AJAlr/uf1NcielddoX/IEtf9z+poA0aKKKBkVz/x6y/7pryyRilw7KcEMa9Tuf8Aj2l/3TXlc3+vk/3jQAsc0kWdjYycmni7nDbg/OMdKgooAnjvJoipVuVJIyO5pXvp5EKMwKnqNo/Oq9FADkkZAwX+IYP0q+f+POH/AHxWdWif+POH/fFAF+PoKkb7p+lRx9BUjfdP0oEY0P8ArX/3j/OtBPu1nw/61/8AeP8AOtBPu0AOooooAKKKKACiiigAooooAKKKKACiiigAooooAKKKKACs65lC6gQegjX+ZrRrHuGVtQnVgeNoB/Ckxlu7/wCPSX/dqPSv+PT/AIEagkivXDIpXyyMAHHSmxQX8KbI2VR17V4tStP62qqpSsk1t5nqwpQ+rOm6kbtp7+RqN1qROYxVK2F0N32hgR2xirqfcFetRqe0jzWa8nuebVhyS5bp+hEsGX3seAcgVQ1P/j/tvw/nWjcCVoWEDBZOxNZkljfzOryOhZehz0/SvOzRznD2UIN7O623O7L1CM/aTmluvM2KKzPJ1T/nun+fwq5arOkOLhwz56j0rro4qVWXK6co+bOarh4043U0/QnopDkqcdccVm/Z9T/5+E/P/wCtV168qVuWDlfsTRoxqXvJR9Rutf8ALD8f6Vq9qyJdPvp8ebMjY6ZP/wBapPs2pf8APyv5/wD1q8yjWrQr1KrpStK3bovU76tKlOjCmqivG/fqadZWm/8AH/c/j/Op/Ivfsuzzx5u7O7Pb06VBBp93DP5nnJyctgnkZ+lXiJ1alalNU3aOr26kUIU4UqkXUWun3C61/q4fqa0h/qx9Kz7ywuLmYkSr5eflUk8VKLe6+x+X5483dndk9PSqpurHE1ans3ZpW26f5imqcqFOHOrrf5/5EGi/dn+o/rVLzFe8SeZcxy88+nSrSWF1agus6qOpAJ5qylnHLbLE46DgjqK5qWFq1MJGlKNpQd1fZ6s3qYinDEuopXjJWdt1sSiytSoIhQg98UrWVqFJ8hOB6VTGn3cBxb3Py+hOKZNb3whZpbngdlPWt1N2s8Nr6K33mThrdV9Pnf7i/aCJIsRhQerAVYqpZ2SWw3BmLMOc0XVtPNIpiuDGAMEAnmu2M6kKKfs9eyOSUKc6tufTuyrpX/Hxc/X+prVrKTS7iMkpdbSeuM81LHY3SSKzXbMAQSMnmuHBTxFCkqcqT3fVdWdeLjQrVHUVRfc+xoUUUV7J5YUUUUAFFFFAAeldfoX/ACBLX/c/qa5A9K67Qv8AkCWv+5/U0AaNFFFAyK5/49pP9015XN/r5P8AeNeqXH/HtJ/umvLJ/wDXyf7xoAjooooAKKKKACtE/wDHnD/vis6tE/8AHnD/AL4oAvx9BVy1s5b1mSLbkLn5jiqcfQVt+H/+PqX/AHP60CMOLQLwTyDMWQ5/i9/pWknh69K/ei/76P8AhWrH/wAfUv8Avn+dakf3RQM5n/hHbz+9F/30f8KP+EdvP78X/fR/wrqKKAOX/wCEcu/+ekP5n/Cl/wCEcu/+ekX5n/CunooA5n/hHLr/AJ6xfmf8KP8AhHLr/nrF+v8AhXTUUAcz/wAI3c/89ov1pf8AhG7j/ntF+tdLRQBzX/CN3H/PeP8AI0v/AAjc/wDz3j/I10lFAHN/8I1N/wA/Ef5Gl/4RqX/n5T/vk10dFAHOf8I1L/z8p/3yaX/hGpP+flf++P8A69dFRQBzv/CNP/z9L/3x/wDXpf8AhGn/AOfpf++P/r10NFAHPf8ACNN/z9D/AL4/+vWZJ4aw0rG6G5mJ+5+A7+1dpWQI2CuznLE/lSYGYvhs4H+ldv7n/wBenf8ACN/9PX/jn/163E+4v0p1IDC/4RsY/wCPr/xz/wCvUsXhtTGP9KP/AHx/9etjtVdHkF6oQkg8MvbHrTuBT/4Rpf8An6P/AHx/9ej/AIRpP+flv++K3qKYGF/wjUf/AD8t/wB80f8ACNR/8/L/APfIrdooAw/+Eai/5+H/AO+RR/wjUP8Az8SfkK3KKAMT/hGoP+fiT8hR/wAI3B/z3l/IVt0UAYv/AAjdv/z3l/Sj/hG7b/ntL+n+FbVFAGN/wjdt/wA9pv0/wo/4Ru1/56zfmP8ACtmigDlr7Q7f7db2ySTEEF35HA6Dt9auxeHLTGfMm/Mf4VJFtm1O5uQSeREPov8A9cmtQHZGPWpQzIbQLMcB5j/wIf4Uy58PWhWNQ8p3uB94dOvpWoxxj3NOI3zQ8cJk/wBP60xFD/hHbP8AvS/99D/Cl/4R6y/vS/8AfQ/wrWopgZP/AAj1l6y/99f/AFqX/hH7L/pr/wB9Vq0UAZX/AAj9j6Sf99Uv9gWP92T/AL7rUooAy/7Asf7r/wDfdL/YNh/cf/vs1p0UAZn9g2H/ADzf/vs0v9hWH/PNv++zWlRQBmnQrDB/dN/32at2cKW9nFFGMIqjAzmpz0NMh/1Ef+6P5UAPooooAjuP+PeT/dNeVz/6+T/eNeqXH/HvJ/umvK5/+PiT/eNAEdFFFABRRRQAVon/AI84f98VnVon/jzh/wB8UAX4+grb8P8A/H1L/uf1rEj6Ctvw/wD8fUv+5/WgRbj/AOPqX/fP861I/uisuP8A4+pf98/zrUj+6KBjqKKKACiiigAooooAKKKKACiiigAooooAKKKKACiiigBrttQt6Cs3cWjJPrVjUifsu1TgsQKgCBI1UdKTAnHQUuaaCMZpc0gAnip7f/VfiarOcCrUAxAufTNNASUUUUwCiiigAooooAKKKKACiiigAqnq10bLSbq5UgNHEzDPrjirlUNchNxod9GBkmFsY9QMik9gKOjjMCjnpk/U8mtiT7orD8PSq+lQNghtg6nPbrWsXVELuwVVGSWOABUrYbI5324q1C6y5dTkAYz+tZNxqenykJHfWrOeAqzKST6YzUulX1l5XlJdwNLliUDjcMdeKa3A1qKbHIksSSRsGRwGVh3B71VfVbCNwkl1EjF/LAY4y2duPz4qhFyiqkuqWMEzQyXMayLjcueR35pz6haRxLK8yhGRpAxzjavU0AWaKrWV/a6jB51pMssecEr2OM4+vIp811b2w/fzxRZ/vuF/nQBNRTUkSWNXjZXRhlWU5BHtTqACiiigBD0NNh/1Mf8Auj+VOPQ02H/Ux/7ooAfRRRQBHP8A8e8n+6a8rn/4+JP9416pP/x7yf7pryuf/j4k/wB4/wA6AI6KKKACiiigArRP/HnD/vis6tE/8ecP++KAL8fQVt+H/wDj6l/3P61iR9BW34f/AOPqX/c/rQItx/8AH1L/AL5/nWpH90Vlx/8AH1L/AL5/nWpH90UDHUUUUAFFFFABRRRQAUUUUAFFFFABRRRQAUUUUAFFFFAFO+5EY96hlOAMetJcSmS829FU4FPcdKkY1OEYfjUinIqMcuw9RUijAxQIjmNaKjCge1Z0wyKvxOJIlYdxTQD6KKKYBRRRQAUUUUAFFFFABRRRQAUdRg0UUAYxto7Fmij+VMllHoD2oW6AikZz8oB/hLfoOtTazG3kJMnVDg/Q1n2kmWGfWs3oytzLtJLlNQupJrxXjdlwF0503/KBwSTjBrHit7uLUpJ5ZM23zusZLERhXyT04zx+Qruro5hVc9TUIIW3MQODIQv4k4p3Cxf00H+x7QbcN9nThuP4R1rgzp+oafHKLa4uY3jmnlykYKNIWOAAVPpgck/N6CvR1UKoUdAMUtWSche6fcyanfMWuU80pteNZyD+7UZ+R1HUHtUOtaRql9d2txaQvIi2yRl3IVg4Y87W/Cu03qSBuGSMgZ6immaIJvMibM43bhjNAHOeCbK+sdIZL1HjJclEZshRk5x3HNJ4r0e/1RGFmCwNu6kGTaN2QVGMfyx0GTXSpIkgyjqwHdTmnUAV7CGS3sYYZSC6LtJDZ/XAqxRRQAUUUUAIehpsX+pT/dFOP3TTYv8AUp/uigB9FFFAEc/+ok/3TXldx/x8Sf7x/nXqk/8AqJP9015XP/x8Sf7x/nQBHRRRQAUUUUAFaJ/484f98VnVon/jzh/3xQBfj6Ctvw//AMfUv+5/WsSPoK2/D/8Ax9S/7n9aBFuP/j6l/wB8/wA61I/uisuP/j6l/wB8/wA61I/uigY6iiigAooooAKKKKACiiigAooooAKKKKACiiigAooqOZikDsOoUmgDKG77fIScru4q2/UVn2zl3DEck96vualDIwQJevapI+R9TVWQ5kFTxPhfpQAs2Qam092aJgVwoPB9aqmTzpRGDz3+laiqFUKowBTQhaKKKYBRRRQAUUUUAFFFFABRRRQAUUUUAcjptnq6tCmoSyKGlb5Jj5pI8pQxyGOAWDYHbPTtXMwrqdtffJ9pWTe6hdjbSD0I3KOCFz7cc816pVPUbT7Vb4XiVeUP9KTQ0ec+HLfW4tatTfwzKi2+xy/IGMgdGxn39+netfxLp93ey262vmt8yAIjMPm3DBO3nA6+lN1PX59PuI4EgRiUYtvJGGHQcfn9Aaenid7adGjgVjLatKH+ZkUbgMkgZxgk9O1StRmhf2d9Fa2MX2d7pkRvM/dhzx2zkDJJHbHBrceN5NGKYlLmLgKNj5xwMZ4P41y+s+NLzTjp5Sy+W7iLHcufKPQE5IOMkdh0PWugbWGfwt/bEEBZmtvPSMkdxkZ9qskwLbRtUt5DHIJSxtJI1EUhKoS8eArN0Hyn3AHrWVd+GNaHhKbTws9zM9wsgIKqAA7Z4JBHbuePyrasvFV5eR6jtS3325VIwTyWLAcjPQhlPbrUaeLb46Nd3TRW7SxyRpGiEjO5iD1+hPbjmgCx4I0W80SC5guYtoYI+/uzHcWH4ZFaur+IrLRZY47o4Z9uMsqggtjgsRnHf049ah8Na3LrKXhmjWMxTFYwM5aPJ2tyBwcfoelT6x4fs9akgkuNwkhYFWHoGDEfjtFAEMviizjkijWKZ5JYfORVXJYZwMdjnr6VsQTJc28c8ZykihlPsaxbvwpZXLRhGaGNbdbchRltikEAMenQVtwoY4URm3FQAWxjP4CgB9FFFACH7ppsX+pT/dFOP3T9KbF/qU/3RQA+iiigCOf/AFEn+6a8ruP+PiT/AHj/ADr1Wb/USf7pryq4/wCPmX/eP86AI6KKKACiiigArRP/AB5w/wC+Kzq0T/x5w/74oAvx9BW34f8A+PqX/c/rWJH0Fbfh/wD4+pf9z+tAi3H/AMfUv++f51qR/dFZcf8Ax9S/75/nWpH90UDHUUUUAFFFFABRRRQAUUUUAFFFFABRRRQAUUUUAFVr6Ty7R2xx0PtVmkIyCDQBgQsCQw6VeLZTNUVUIABwATVoHMdSMiP381IvYVFnJpyH5j9aAJbUAXePXFatZlmN027/AG/5D/69adNCCiiimAUUUUAFFFFABRRRQAUUUUAFFFFABRRRQBi6p4ZstTu/tT7km2bNw9PX61N/wj+nfZlt/IHlLG0QUnIw2M9e/FalFKwGVd+HNJvQPtFmjYAA7YA6D/PrVyPT7aLTV05I8WqxeSEyfuYxjPXpVmimBSGkWAx/oynjB3Endzn5s/e555zUj6fZyOzvbRlnUIx29VByAfpVmigCOKGOEMI0C7mLNjuT1NSUUUAFFFFABRRRQAh+6fpTYv8AUp/uinN90/Smxf6lP90UAPooooAZN/qH/wB015Vcf8fMv++f516rN/qX/wB015Xc/wDHzL/vn+dAEVIzKoyzAD1JxS1zvitLnybWSO68qJJlygTcXbPH0oA6Kiq2nlms43aWSTeNwMgAIB7VZoAK0T/x5w/74rOrRP8Ax5w/74oAvx9BW34f/wCPqX/c/rWJH0Fbfh//AI+pf9z+tAi3H/x9S/75/nWpH90Vlx/8fUv++f51qR/dFAx1FFFABRRRQAUUUUAFFFFABRRRQAUUUUAFFFFABSOcIx9BS0EZBFAGA3fHY1NG2UNQ4+Zl+tOgPykVIxAfmOaEcBj9aSQbTUoiRrdSo+cg5P40gGWt8tvM29WIOSNv61to6yIrocqwyDXOpb5ukj35kbgA8AV0EEQggSIHIUYzTiDJKKKKoQUUUUAFFFFABRRRQAUUUUAFFFFABRRRQAUUUUAFFFFABRRRQAUUUUAFFFI2dvHWgBaKKKAEb7p+lNi/1Kf7opzfdP0psX+pT/dFAD6KKKAGTf6l/wDdNeV3P/HzL/vn+deqS/6l/wDdNeV3P/H1L/vn+dAEVZXiH7P/AGWftMM0se8H9zjcp7HmtWsnXdKbVbeGJXlXbIpOyTaAM9frQBo26CO2jQFyAo5f7341LUcEK28KxIXKqMAuxY/makoAK0T/AMecP++Kzq0T/wAecP8AvigC/H0Fbfh//j6l/wBz+tYkfQVt+H/+PqX/AHP60CLcf/H1L/vn+dakf3RWXH/x9S/75/nWpH90UDHUUUUAFFFFABRRRQAUUUUAFFFFABRRRQAUUUUAFFFFAGBPm31N1b7h5H0NCkLLgGptcjKmGcDjOw/0qtu3hZO/RvrUDJZeVzU8AH2Rc9ef51WZsxVPGQECeir/ACoAS0USamhx9wE/0rZqjp0YHmydydtXqpCCiiimAUUUUAFFFFABRRRQAUUUUAFFFFABRRRQAUUUUAFFFFABRRRQAUUUUAFFFFABRRRQAjfdP0psX+pT/dFOb7p+lNi/1Sf7ooAfRRRQAyX/AFL/AO6a8ruf+PqX/fP869Ul/wBS/wDumvK7n/j6l/3z/OgCKsDxU1utpbeeZv8AXqQIt/I7521v1la1qE9hHG0UalWONzsAM9gPf8KANG3kjlt43hJMZHykg9PxqSobV53tkNzH5cuPmAIP8qmoAK0T/wAecP8Avis6tE/8ecP++KAL8fQVt+H/APj6l/3P61iR9BW34f8A+PqX/c/rQItx/wDH1L/vn+dakf3RWXH/AMfUv++f51qR/dFAx1FFFABRRRQAUUUUAFFFFABRRRQAUUUUAFFFFABRRRQBXvYRPZyIR2yPqKxLYrI4TP3xj8e1dHXK6paS6fdNKoJtJDncP+WZ9/apkNEpkIRlAPHWp2cJIrKfkZRj8qpJdebOgiQyynrtPUe/+NdElnEUXzEBI7enektQYtkm23z/AHjmrFFFWIKKKKACiiigAooooAKKKKACiiigAooooAKKKKACiiigAooooAKKKKACiiigAooooAKKKKAEb7p+lJF/qk/3RSt90/Ski/1Sf7ooAdRRRQAyX/VP/umvK7n/AI+pf98/zr1SX/VP/umvK7r/AI+pf98/zoAirM1rTotRht45bgwhJlcY/iYdBWnWF4ii8yWxLrd+XHIWLWwLEH0wAaAN0DAAoqG0x9kiwrqNowHPzD6+9TUAFaJ/484f98VnVon/AI84f98UAX4+grb8P/8AH1L/ALn9axI+grb8P/8AH1L/ALn9aBFuP/j6l/3z/OtSP7orLj/4+pf98/zrUj+6KBjqKKKACiiigAooooAKKKKACiiigAooooAKKKKACiiigApGUMpVgCDwQe9LRQBFDbQW4IghjjB67FAqWiigA70UUUAFFFFABRRRQAUUUUAFFFFABRRRQAUUUUAFFFFABRRRQAUUUUAFFFFABRRRQAUUUUAFFFFACN90/Ski/wBUn+6KVvun6UkX+qT/AHRQA6iiigBkv+qf/dNeV3X/AB9zf75/nXqsv+qf6GvKrr/j7m/3z/OgCKuf8RaldWfy2vm58phmNc7W7E+nHNdBWNq2u2Wn+fGZIWnjjLsjAkj0zgUAT6FdC80iCXzjMSMM5fdk/XArSqvZi3aBZ7eNFWYByVXGasUAFaJ/484f98VnVon/AI84f98UAX4+grb8P/8AH1L/ALn9axI+grb8P/8AH1L/ALn9aBFuP/j6l/3z/OtSP7orLj/4+pf98/zrUj+6KBjqKKKACiiigAooooAKKKKACiiigAooooAKKKKACiiigAooooAKKKKACiiigAooooAKKKKACiiigAooooAKKKKACiiigDBs5de1G2F1Hd6dbxuzbIzaPIwUMQMt5i5OB6VmeHdevvFEN7JY6pCiWdy1tIZNMaPLL1IzKcivJfFfi0aF4pEMWqzWM3kI3MDeWevJeNg/4FWFY+q/EO4vY1ivteN0jdIbJDMX+oZY4xn/AGlc0Ae6T+KLvTNOuUliOp3y3TQW4tUCK42K4ZtzbVA3gE554x1o8I+INa1TSY5NSsVjkCOZZ5HEe1+CoMeOFIPBBbpVTwosV54OnhupZbH7QYl/eMFkX/R4eDwOeOeBVbwjoljpWj3tlrb6bdwSOIjJ5gkE4Dsw3LtGMbh1LH3wBQBc8NeL7jUdd1XTbrUdIuri3wkNvablJkClmGSTlcFRuwOd3HFX9G13Wr3UdWhv9OtYBYKoFvbzNJK7MoYYLKqkEZGfUH0qLSodI02PVY4tTgju7ty8slpGqeQoTCBRggBVXqc5OfXFUdHsPDmgXkmpjXtVu53wZJLm7kdZOMAlRhSAO+OKAI9P8Ra/feJGsFFqs4Bmezkn2PGgCqd4CNgFgxGGJO4YOOauTeLr9/Fp0q00m8dYYpS6tHsWQhkCvvbACf6zpnOOlVtN0zQtJ8Yah4gGoXM1/dwh5SQcFOo4HHAZAOO3uail0XQry7uF/tHWJI5t6NbxyhExKwkYZADMCW7k45FAGt4g8XxaLr9tYSTRoskW9gVJbucgDr8qNx7jkd8/wp4yln8J3ms6zLLO0MhaRbeJWEakZCgISQQMbtxyDnOKvy6jolwQJtMu5ykouVMkRbbIo46n5SACMcfrzGyaAqyyp4abdOSspjtgPM2tuw5HUEjPOQe9AGSnjO+vdJ8N31hHNcR6nqRCvNJHAfKLuAhQEk4XngH7oJr0C3uo7oSGMSDy5GjbehXkdcZHI9xxXF3GkaJdGydvCctz/ZarHaCQN8insAeCBjvXa20rzWySSQmF2GTGxyVoAlooooARvuH6Ukf+qT/dFK33D9KSP/VJ/uigB1FFFADZP9U/0NeV3X/H3N/vn+deqSf6pvoa8ruv+Pub/fP86AIaxNW8OjUXmlhvJLaeZQjuAG+Ufw49K26wJb/N60MNzObgS7ZEDKBGn97BHQcUAbFtbCBVLOXkCBC3QHHt0FT1n2lyz3nki9iuk2kkqoBU/ga0KACtE/8AHnD/AL4rOrRP/HnD/vigC/H0Fbfh/wD4+pf9z+tYkfQVt+H/APj6l/3P60CLcf8Ax9S/75/nWpH90Vlx/wDH1L/vn+dakf3RQMdRRRQAUUUUAFFFFABRRRQAUUUUAFFFFABRRRQAUUUUAFFFFABRRRQAUUUUAFFFFABRRRQAUUUUAFFFFABRRRQAUUUUAefXdhqdzZXNhceFoNRt7d5Fha7hizKu75cZkPUHrgdOgqnpfhm88PXrPo3g3TYC0rA3AZNwXjkFmJGcnjjpXptFAHJDSdbexjbybJ7qa/ea7S6O5fK2lBsKjg7Qn055NVINA8QwyQI1voUkTyIZj5bYUDduIHcn5cfj6c9xRQBytxoOtNF5trcaXDdtt3l7TenRt2Oh5JHX1NJL4e112uvL1ixi3ODARpyEoueQ3PzcAdMdK6uigDlrrw9rt05jHiBba3+zJGPItFDNIHzvP/AQBjpyeO1XLPQ9Qt7qSebXJp9zlkQwIqopA4469DyfX892igDnH8L3UsCxyeI9V4i8tmjkVCx37t3Trj5fp6VKvhk/Z7aF9Z1V1g3YJnG5t2fvHGTjPGemK3qKAKum2KaZYRWcc08yx5w88hdzkk8k9etWqKKACiiigBG+4fpSR/6pP90Urfcb6Ukf+qT/AHRQA6iiigBsn+rb6GvKbsf6ZN/vn+derSf6tvoa8pu/+Pyb/fP86AIeR3/OvOPEmn3zaxLcW2y43ttMKuEkj98nsa9HqjdaNYXjl5rdS5OSwOCaAOf8IWd7Yyst9AkTOpKKkm/j35Ndfu9jWbYaLa6bM0tu0uWXbtZ8jrn860aAF3D3/KtEt/oUP++Kza0W/wCPKH/roKBF+NjgVt+H2P22QdvL/qKw4+grb8Pf8f0n/XM/zFAF6P8A4+pf98/zrUj+6Ky4/wDj6l/3z/OtSP7ooGOooooAKKKKACiiigAooooAKKKKACiiigAooooAKKKKACiiigAooooAKKKKACiiigAooooAKKKKACiiigAooooAKKKKACiiigAooooAKKKKACiiigAooooAKKKQso6sPzoAWimedEP+Wif99Ck8+L/nop+hoAe/3G+lJH/qk+gpjTIVIBJ47KafH/q1HoBQA6iiigCGWUCNuexry26ObuY/7Z/nXc3N4QjfQ1ws6OsrMykZOc0ARUUUUCCiiigArRb/AI8of+ugrOrQf/jyh/66D+dAF+PoK2/D3/H9J/1zP8xWJH0Fbfh7/j+k/wCuZ/mKAL0f/H1L/vn+dakf3RWXH/x9S/75/nWpH90UDHUUUUAFFFFABRRRQAUUUhYDqQKAFoqNp4V+9LGPqwqNr+zXrdQj/toKALFFVDqdiP8Al6iP0bNIdVsv+e4P0Un+lAFyiqX9q2vYyH6RN/hR/akP8MU5+kZoAu0VS/tHP3bW4P8AwED+tH26U9LOX8SKALtFUvtdyelmfxcUvn3h6WyD6vQBcoqn5l8f+WUQ+pNL/px/55D8DQBboqpsvT/y1Qf8BpfKuz1uB+C0AWqKq/Z5z1uG/Cj7K563En50AWqKrfYwesrn8aPsUXfJoAsFlHUgfjTTNGOsiD/gQqIWcI7H86cLaIdj+dADvPi/56L+dHnxD+L9DSfZ4v7gpRBEP4F/KgBv2mL1P/fJo+1R+9SeWg/hH5Uu1fQUAQ/al/uMfy/xo+0+kbfjU2B6UtAEHnuekf5k/wCFHnS/88h+Z/wqeigCDzJj/AB+H/16N057L/3z/wDXqeigCH9+e4/KjbN/fP6f4VNRQBD5cp6yH8x/hR5Td3P/AH0amooAh8j/AGj/AN9H/Gj7Ovfn681NRQBD9nj/ALq/98inCBB2H5CpKKAGiMDuaNg9/wA6dRQAm0UtFFABRRRQBgXNmfLc+xrBe0J7V208YML/AO6awfKFAHOvpaMc7cH24qBtJf8AhkP4jNdR5K0nkL6UCOUOmXA6Mp/Co30+6UcIrf8AAv8A61dd5C+go+zr6CgDiWgvVOPsjH6MKsSS3XkRQiwnLhg3UYOPxrsI7dd3QVI9uv2hOB0oA5Rbu/wNulSfjIBWvpN3qsDyTrpan5CuGnx7/wB32rbWFR2FXbeNRBJx/nFAzDhn1p5GcWdsm5icGQnH6CtBZtcKgBLJfqrH+tX4UFWgoxQBkf8AE8brNaL9IW/+KpfI1hut/Gv+7CP65rWxS4oAyfsept97VJB/uxoP6Uv9nXh+9qdyfptH8hWrRQBl/wBkyH71/dn/ALbEfyo/saM/euLpvrO3+NalFAGZ/YlofvB2/wB5yacNEsB/y7ofqK0aKAKS6TYr0to/++RUi2NsvSFB+FWaKAIhbQjpGv5U4RIP4B+VPooAbsUdh+VLtHpS0UAGBRRRQAUUUUAFFFFABRRRQAUUUUAFFFFABRRRQAUUUUAFFFFABRRRQAUUUUAFFFGeaACikJApjTxrjLYycdD1oAkoqmNTtGYgSHIIH3T3GRTBrFm0RkV2KgZJCn3/AMDQBforMk120jz/AKwkFQcL6jIqWTUgmf3Ehwm/qOmcetAF6ikU7lBxjIziloAKKKKACiiigAooooA//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TextBox 4">
            <a:extLst>
              <a:ext uri="{FF2B5EF4-FFF2-40B4-BE49-F238E27FC236}">
                <a16:creationId xmlns:a16="http://schemas.microsoft.com/office/drawing/2014/main" id="{3C772E6E-EE7E-46E1-88D0-4238DAAC36E1}"/>
              </a:ext>
            </a:extLst>
          </p:cNvPr>
          <p:cNvSpPr txBox="1"/>
          <p:nvPr/>
        </p:nvSpPr>
        <p:spPr>
          <a:xfrm>
            <a:off x="1261174" y="2442576"/>
            <a:ext cx="10250105" cy="3873433"/>
          </a:xfrm>
          <a:prstGeom prst="rect">
            <a:avLst/>
          </a:prstGeom>
          <a:noFill/>
        </p:spPr>
        <p:txBody>
          <a:bodyPr wrap="square" rtlCol="0">
            <a:spAutoFit/>
          </a:bodyPr>
          <a:lstStyle/>
          <a:p>
            <a:pPr>
              <a:lnSpc>
                <a:spcPts val="4000"/>
              </a:lnSpc>
              <a:spcAft>
                <a:spcPts val="600"/>
              </a:spcAft>
            </a:pPr>
            <a:r>
              <a:rPr lang="zh-CN" altLang="zh-CN" sz="2800" dirty="0"/>
              <a:t>针对没有任何编程基础的学生，直接讲解最新的</a:t>
            </a:r>
            <a:r>
              <a:rPr lang="en-US" altLang="zh-CN" sz="2800" dirty="0"/>
              <a:t>C++17</a:t>
            </a:r>
            <a:r>
              <a:rPr lang="zh-CN" altLang="zh-CN" sz="2800" dirty="0"/>
              <a:t>标准，避免传统的</a:t>
            </a:r>
            <a:r>
              <a:rPr lang="zh-CN" altLang="en-US" sz="2800" dirty="0"/>
              <a:t>“</a:t>
            </a:r>
            <a:r>
              <a:rPr lang="zh-CN" altLang="zh-CN" sz="2800" dirty="0"/>
              <a:t>从</a:t>
            </a:r>
            <a:r>
              <a:rPr lang="en-US" altLang="zh-CN" sz="2800" dirty="0"/>
              <a:t>C</a:t>
            </a:r>
            <a:r>
              <a:rPr lang="zh-CN" altLang="zh-CN" sz="2800" dirty="0"/>
              <a:t>到</a:t>
            </a:r>
            <a:r>
              <a:rPr lang="en-US" altLang="zh-CN" sz="2800" dirty="0"/>
              <a:t>C++</a:t>
            </a:r>
            <a:r>
              <a:rPr lang="zh-CN" altLang="en-US" sz="2800" dirty="0"/>
              <a:t>”</a:t>
            </a:r>
            <a:r>
              <a:rPr lang="zh-CN" altLang="zh-CN" sz="2800" dirty="0"/>
              <a:t>的教学模式和国内高校采用的过时的</a:t>
            </a:r>
            <a:r>
              <a:rPr lang="en-US" altLang="zh-CN" sz="2800" dirty="0"/>
              <a:t>C++98</a:t>
            </a:r>
            <a:r>
              <a:rPr lang="zh-CN" altLang="zh-CN" sz="2800" dirty="0"/>
              <a:t>标准语法。</a:t>
            </a:r>
            <a:endParaRPr lang="en-US" altLang="zh-CN" sz="2800" dirty="0"/>
          </a:p>
          <a:p>
            <a:pPr>
              <a:lnSpc>
                <a:spcPts val="4000"/>
              </a:lnSpc>
              <a:spcAft>
                <a:spcPts val="600"/>
              </a:spcAft>
            </a:pPr>
            <a:r>
              <a:rPr lang="zh-CN" altLang="zh-CN" sz="2800" dirty="0"/>
              <a:t>突出重点，讲解主要的常用语法而不是面面俱到，尽量用浅显易懂的例子说明语法概念，避免空洞和冗长的描述。</a:t>
            </a:r>
            <a:endParaRPr lang="en-US" altLang="zh-CN" sz="2800" dirty="0"/>
          </a:p>
          <a:p>
            <a:pPr>
              <a:lnSpc>
                <a:spcPts val="4000"/>
              </a:lnSpc>
              <a:spcAft>
                <a:spcPts val="600"/>
              </a:spcAft>
            </a:pPr>
            <a:r>
              <a:rPr lang="zh-CN" altLang="en-US" sz="2800" dirty="0"/>
              <a:t>丰富的实战案例：游戏、数据结构、信息管理、机器学习等。</a:t>
            </a:r>
            <a:r>
              <a:rPr lang="zh-CN" altLang="zh-CN" sz="2800" dirty="0"/>
              <a:t>避免“只会考试而不会编程”的普遍问题</a:t>
            </a:r>
          </a:p>
        </p:txBody>
      </p:sp>
      <p:sp>
        <p:nvSpPr>
          <p:cNvPr id="8" name="标题 1">
            <a:extLst>
              <a:ext uri="{FF2B5EF4-FFF2-40B4-BE49-F238E27FC236}">
                <a16:creationId xmlns:a16="http://schemas.microsoft.com/office/drawing/2014/main" id="{70BE3C68-8533-4753-8A53-CF61CA87E3CE}"/>
              </a:ext>
            </a:extLst>
          </p:cNvPr>
          <p:cNvSpPr txBox="1">
            <a:spLocks/>
          </p:cNvSpPr>
          <p:nvPr/>
        </p:nvSpPr>
        <p:spPr>
          <a:xfrm>
            <a:off x="838200" y="339765"/>
            <a:ext cx="10515600" cy="106245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baseline="0">
                <a:solidFill>
                  <a:srgbClr val="00B050"/>
                </a:solidFill>
                <a:latin typeface="微软雅黑" panose="020B0503020204020204" pitchFamily="34" charset="-122"/>
                <a:ea typeface="微软雅黑" panose="020B0503020204020204" pitchFamily="34" charset="-122"/>
                <a:cs typeface="+mj-cs"/>
              </a:defRPr>
            </a:lvl1pPr>
          </a:lstStyle>
          <a:p>
            <a:r>
              <a:rPr lang="en-US" altLang="zh-CN" b="1" dirty="0">
                <a:latin typeface="Noto Sans Cond ExtBd" panose="020B0906040504020204" pitchFamily="34"/>
                <a:ea typeface="Noto Sans Cond ExtBd" panose="020B0906040504020204" pitchFamily="34"/>
                <a:cs typeface="Noto Sans Cond ExtBd" panose="020B0906040504020204" pitchFamily="34"/>
              </a:rPr>
              <a:t>C++17</a:t>
            </a:r>
            <a:r>
              <a:rPr lang="zh-CN" altLang="en-US" b="1" dirty="0">
                <a:latin typeface="Noto Sans Cond ExtBd" panose="020B0906040504020204" pitchFamily="34"/>
                <a:cs typeface="Noto Sans Cond ExtBd" panose="020B0906040504020204" pitchFamily="34"/>
              </a:rPr>
              <a:t>从入门到精通</a:t>
            </a:r>
          </a:p>
        </p:txBody>
      </p:sp>
    </p:spTree>
    <p:extLst>
      <p:ext uri="{BB962C8B-B14F-4D97-AF65-F5344CB8AC3E}">
        <p14:creationId xmlns:p14="http://schemas.microsoft.com/office/powerpoint/2010/main" val="324645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教材：</a:t>
            </a:r>
            <a:r>
              <a:rPr lang="en-US" altLang="zh-CN" dirty="0"/>
              <a:t> C++17</a:t>
            </a:r>
            <a:r>
              <a:rPr lang="zh-CN" altLang="en-US" dirty="0"/>
              <a:t>从入门到精通</a:t>
            </a:r>
            <a:r>
              <a:rPr lang="en-US" altLang="zh-CN" dirty="0"/>
              <a:t>.  </a:t>
            </a:r>
            <a:r>
              <a:rPr lang="zh-CN" altLang="en-US" dirty="0"/>
              <a:t>董洪伟，清华大学出版社</a:t>
            </a:r>
            <a:r>
              <a:rPr lang="en-US" altLang="zh-CN" dirty="0"/>
              <a:t>,2019.9</a:t>
            </a:r>
            <a:endParaRPr lang="zh-CN" altLang="en-US" dirty="0"/>
          </a:p>
        </p:txBody>
      </p:sp>
      <p:sp>
        <p:nvSpPr>
          <p:cNvPr id="4" name="AutoShape 2" descr="data:image/jpeg;base64,/9j/4AAQSkZJRgABAQAAAQABAAD/2wBDAAgGBgcGBQgHBwcJCQgKDBQNDAsLDBkSEw8UHRofHh0aHBwgJC4nICIsIxwcKDcpLDAxNDQ0Hyc5PTgyPC4zNDL/2wBDAQkJCQwLDBgNDRgyIRwhMjIyMjIyMjIyMjIyMjIyMjIyMjIyMjIyMjIyMjIyMjIyMjIyMjIyMjIyMjIyMjIyMjL/wAARCAJ/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iiigAooooAKKKRmVBlmAHqTQAtFU5dW0+H/AFl7ApHbzBVdvEOmLtxcbtx2gqjEZ/KgDUoqquoWr9JP/HTUouYSM+YMe9AEtFRLdW7/AHZ4j9HFSB1PRgfoaAFooooAKKKKACiiigAooooAKKKKACiiigAooooAKKKKACiiigAooooAKKKKACiiigAooooAKKKKACiiigAooooAKKKKACiiigAooooAKKKKACiiigAooooAKKKKACiiigAooooAKKKKACignAJrgdY8R301xLbxv5MasV+TqfxoA6+91mw08fv51Df3F5P5Vzt740Y/LZW+P9uX/AVyZYsSWJJPUmkoEak/iLVbgndduoPaPC/yrPlnmmOZZZJD/tsTUdFABWmn/Hvbf9dV/nWbitNR/o9v/wBdV/nQBvr0rU0j/Xv/ALv9ay16CtPSP9e/+7/WgY6MD7VLx/Gf51opGhXlFP1FZ0f/AB9S/wC+f51qR/dFADfIi/55qPoMUeSnbcPoxFSUUAR+UOzuP+BGjy27Sv8Ap/hUlFAEeyQdJfzWjEv99D/wE/41JRQBHmYdkP4kUbpf+ea/g3/1qkooAj8x+8TfgR/jR5vrG4/DNSUUAR+cvo//AHwaPOj7sB9eKkooAYJoj0kT/voU4Mp6EH8aCAeoppijPWNT+FAD6Kj8iL+4B9OKPJT/AGvwc/40ASUVH5Xo7j/gWf50eW//AD2f8h/hQBJRUe2QdJB+K0Ym/vIf+Akf1oAkoqPM391D/wACI/pRulHWMfg1AElFR+Y3eF/zH+NHm+sbj8M0ASUVH5y9w4+qH/Cjz4u7gfXigCSimCWM9JEP404EHoQaAFooooAKKKKACiiigAooooAKKKKACiiigAooooAKKKKACiiigAooooAKKKKACiiigBG+6fpXld//AMhC4/66GvVG+430ryy+/wCP+f8A3zQBWxRikkcRoWIz2AHc+lNuTDZQibVNWs7GI9ERhJIfp/8AqNAElFZFvr3h29lht4LbV7uSchFkkJRFY8cnIA/KtC1WSNHhlbe8MjR7s5zj3oAnrTT/AI97b/rqP51mVpp/x72//XUfzoA6BelaWk/69/8Ad/rWYvStPSP9fJ/u/wBaAFj/AOPqX/fP861I/uisuP8A4+pf98/zrUj+6KAHUUUUAFFcXF8StLk1MWjWt0kZumtVuPlKFgeT1yB3ziulj1vSpZIo49Ss3eU4jVZ1Jc+3PNAF+ioY7u2mZ1iuInZPvBXBK/X0qK31Oyur25s4LhJLi22+ci/wbhkZ/CgC3RVeG+tZ7ue1inR57fHmxqeUzyM/WrFABRSFlDBSQCegz1paACiiigAooooAKKKKACiiigAooooAKKKKACiiigAooooAQgHqAaaYYj1jT/vkU+igCPyY+yAfTijyV7Fx/wADNSUUAR+V6SOPxzR5b/8APVvxA/wqSigCPbL2kX8V/wDr0YmH8SH8CP61JRQBHmb+6h/4Ef8ACjfJ3i/JqkooAj8xv+eT/mP8aPNHdHH/AAHNSUUAR+cn+0Pqpo8+L/noo+pqSigBgljPR1P0NPyDSFVPVQfwpvkxf880/wC+RQA+io/Jj7Lj6HFHkr2Zx/wM0ASUVH5R7SOPxFGx+0rfiB/hQBJRUe2X/nov4r/9ej98O6H8CKAJKKjzKP4EP/Aj/hTkbeit6jNADqKKKAGv9xvpXlt9/wAf0/8AvmvUn/1bfQ15Ze/8f0/++aAKVzALmNYC2zzHC7vTPeqVh4K06zkX7FZHUJk+9czP5UIP15J/Crl1uES7Nu/eNu4ZGc+lIun+ItR06OO9nKLhxKxYRqMtxxjpik02XCUY6tXNeL/iWRpNMmjQxO+1SmeW9AccmsuMsZ7ssACbhycHjrSLaadZ6Zb2dxrMb/ZkIC20e8k5znAzz2ot9zLJK6lTK5fa3UZ9aErClLm6WJq01/497f8A66r/ADrMrTX/AI97f/roP50yTeXpWppH+vk/3f61lr0Faekf69/93+tADo/+PqX/AHz/ADrUj+6Ky4/+PqX/AHz/ADrUj+6KAHVFdEraTMu/IRiNgy3TsO5qWigDxYeEbJbaNDqOpwFY5nR20kq/zZDF2ByR1wD+FPm8NaS1w0Gn6pBbQzrFcxbtPYyqUGxVz2Bb5iMZNezUm0HsKAPDD4bRY5JIPEGmCR4YovKjZ4/MDSZIICggNtParFj4WnhvvtFprmm2b3MsqXPlXZIjt2CbfL3Y3EAkZ7ZFezNZ2zkF7eFiCCMoDgjpVaXRNKnBEum2jgrt+aFTxxx06cD8hQB5U/h3xPDJi2uZWtJ5pX8m3vQWC8LCSd6kjGTwevY1auLHx/YG5itL25vLeFIJ1m3gvMygBolGTjOSSf8AZ969Gk8N6PKAG0+HAKkYGMbc4xj0yagTwlosVv5ENoYovM80IkrgB8EbsZ64NAEOh6Rcy21pqGusZdVVnlUZwLcP/wAsxjqAMDnvXQ1BZWcOn2cVrbhhFGMKGYsQPqanoAKKKKACiiigAooooAKKKKACiiigAooooAKKKKACiiigAooooAKKKKACiiigAooooAKKKKACimTSCGCSUgkIpYgewrkk+ImmH79rdr9Ap/rWNSvTpNKbtc2pYerVTdON7HYUVy6ePtFb7xuE/wB6P/A1YTxroL/8vhX/AHom/wAKlYug9pr7ynhMQt4P7joKKx08VaG/TUoR/vEr/OrCa7pMn3NStD/22X/GtFWpvaS+8h0ai3i/uNCiq6X1pJ9y6hb/AHZAanDKwyCD9DVqSexm01uLRRRTEFFFFAB2pkP+oj/3R/Kn9qZD/qI/90fyoAfRRRQA2T/Vt9DXll5/x+zf75r1OT/Vt9DXld5/x+Tf75oArSxiWMoSV5BDKeQR0Iprw+eQbmWW5P8A02fI/Lp+lZ02skyeXawM7Zxkj+gqo9zqNwjEt5abS3Hy5A4NcNTMKUdI6nfTy6rLWWnqb37uJcfIg/AVC9/aR/euE/A5/lWK+n+WS88jsixhyVHXPoT1+tWYtJt2O3zTv3fKG4DLjOPrXO8wqPSMfxOhZfSWspt+iNGDULe5l8uJizYz93ArcX/j2t/+ug/nXF6NxqDD2Ndov/Htb/8AXQfzrswdaVanzSOPGUI0anJHaxvJ0Faekf69/wDd/rWWvQVqaP8A6+T/AHf611HIOj/4+pf98/zrUj+6Ky4/+PqX/fP861I/uigB1FFB6cUAZcuspFqkVi0EgkkjaTHBPGMYwe/P5VYudRS2gWVopSW2fL5Z43EDkgHB56VQudEmmvEkW5CqVYtIUy4bKkEHP+z+FWbyweazVSWlnDxlmDFN2GUk4zjoKAJF1SBrae4KyCOJiudpy5BxgDqTnjHrToNSt7iWOFS4ldPMCMh4HuelUP7PuYLG7KbkleXzI44pC+31wWxyckn69ajtbGS01ONoY54YmDvNgcSMMYz8zZPJ96ANFNXs3+67k9gI2JPAPQD0YfnU8t5BBai5mfy4jjllIPPQY65rkTY3sRUpayGWJCP3SlN25E6kdcfMfwArUvlKwRTQzSu8cQ8syEgjjGdpQ8n1PPJoA6DIxnPFNE0bSGMSKXABKg84Nc5Jbk6RLbxyvcP56YjIEwQbs8YVcDGeOnGKraYCviCQzBUjQIFb5hggNwQDhcg9D6e9AHXbh6j0pa4sK0lpcIqs0u4sJxdPjfwUOCuAcMuB+XSpdVmuP7VZYpmVZ1QLIp42kNj+IZ6H/vo9OKAOvorjnurpNIdRcuhhvFi8yNjkjywcYyQBz29KdoeoXd1qXFzcTxeRJw+FwQQAR6ntz60AdfRXPrqGoPdaeqNB+9tmcrI23cx243AA4P3sAH19K0DdXLm9SPyg0EgUMyscLsDHgck8+1AGhRWJDrdxLbG5WCMwQqDM24gkZPKjHoM4PrirEOpXEzRj7OiLOpaAmQncBj73HBwc96ANOisi31iS42AQwK7ytGFaY87SQcfLg8AmoZ/EiwSOn2KV9pcDa6/MF3ZPJ/2DQBu0U2NxJGrjowBp1ABRRRQAUUUUAFFFFABRRRQAUUUUAFFFFABRRRQBXvv+Qfc/9cm/ka8RhQSSxoSQGYA4r26+/wCQfc/9cm/ka8Qify5Y3IztYHHrXh5v8UL+f6HvZN8M7eX6m5LoVs1ykdvPMF+1/ZXMqDr6rjqOKz5bBP7RjtLeV33sF3SR7MHOOmTx71J/axbXI76TzDEk/miLdnaN2cCpP7Sto7+S7jNxM3lMsYucNhjx69ME15z9lLbTX8D0o+2jvrp+JANJkOrS6eZo1aMMfMbO0qBuzx7Uf2Ncm++zK8LfuvOEu/CbMZ3ZPari6tayXtvdyLslFq8Mqqny7tpVcfgR+VH26KbVYryG+Fq7QgFWjLIjDgpgD7pH1o5KX4/gL2lbqunbqZyaXczXUsEaxuYhl3Ei7AOx3E4pDY30NxJD5TrJEnmMFPRfXjqPpWpLNYXP9oWVtLFbxyyJLG7ZWNioIYewySRmpYtQjsXjWC4jkltLJ0Mmcq7Fs7RnqMHH50eyh3/r+tRutU7fh5f0jGF5qEMaSLdXKIxIVhIwBx17+9eg+ALu5vNOu2ubiWZlmABkcsQMD1ri9ZNmbGxayf8Adu0jmPvETtyv6cV13w3/AOQZe/8AXYf+giurAXjilG91b9DkzDllhHO1nf8AU7Wiiivoz5oO1Mh/1Ef+6P5U/tTIf9RH/uj+VAD6KKKAGyf6p/oa8rvP+Puf/fNeqS/6p/oa8ru+bub/AHz/ADoA5a1vVtVZG5DSEsMZ4py3cksQghtQwClQcHkH/wCvWtDptrCc+WGY925q0FCjCgAewryIZfUa96Vj2KmY00/cjcxEttUYqVxCFXaAMAY+lKNGuZDmW4GScnqea26K6Fl1Jb3fzOZ5jW+zZfIz7LS1s5vN80scYxiujX/j2t/+ug/nWZWmv/Htb/8AXQfzrrp0oUo8sFZHJVqzqy5pu7N1OgrT0f8A4+H/AN3+tZa9K1NH/wCPiT/d/rWhkPj/AOPqX/fP861I/uisuP8A4+pf98/zrUj+6KBjqKKKACiiigAooooAKzJtVMN9FbfZpCHfG/Y2NoUkkcc8gD8a06zrqzmmaScpHLIBthjMhQKMg53AE5JA7dqAGz63bQxQyojypLnBUAHg46HB64FEeq2xtHvFt5FgZQwkKgeaTwABnOeg5FZ19od3LbWEMflsIFPmYOAW2n1HTP8AP2oTQ5ba0EUcZZo1t1Uq+PusC+PToPyoAtpeaLc3QleO3EylMSSKoO8nAUHrkED8xV3y9Pe6RgkPnrgKQOeM8D6ZNZYs5ljtofLnVnnV5BgFRtk3bifXAA961Y0lWJYRGAyDAkIBH1xnNRJtPQpJPcZJpNnJGyFWAeQythzy2MZ/ICoLbRLS1Y+TLOowyECT1689ferCpfLFbgyxlh/rTt68fWmMrfN8jf8AHyp+6enHNS6j7DUF3IJNGt3Voo7yeOPK5QFWxjBAywJGOMelW2sIiZZEmmRpXEhdH6EDH06Dp0qgTLFPO2E+aUDDDOOn680t0S0CojFSFO4YwCNwG3ArP6xo3bYv2Oq1JxotuEKJJKI3/wBcoIxLyW+bjuSemOtOXTGhZWinJ8pSsCuBiMHr064HAqhK8q6PeOGbcvQA9fnNZOiTM2rkCeRm8+QAt3AQHGTmtqc+eKkZzjyux0cWmyRXNoqsgtLUFlHO93IIJPbuT9TWPc+GZJZXkFraN8khHqWbfx04xvHPtVO11a8kuXDXNzJbkOzeSRnjHILKO57H8Oal1bVNUg1Nlt5ZYo1SJCjKvyu2epY4I4OSPz4qyTrLWBLW1igjRUVFACoMAfSpq5S11bUpvDiX3nneJVDN5asWB2jovAAJJP0rQ0zUbi61LyTdQyxCIsyhVD5yAOjHjr2oA26KKKACiiigAooooAKKKKACiiigAooooAKKKKAGuiyRsjjKsCCPUVgv4K0J+lmV/wB2Rv8AGugorOdKFT40maQq1KfwSaOXfwDordBcL9JP8RVd/h3pZ+5c3S/ip/pXYUVi8Fh39hGyx2IX22cQ/wAN7Y/c1GYf70YNV3+GzfwamP8AgUP/ANeu/oqHl2Gf2fzNFmWKX2vyPOH+HF8PuX1u31Uiq7/DzVl+7Nat/wADI/pXp9FZvK8O+j+80WbYldV9x5Q/gPXF6RQt9JR/Wuv8FaRe6RZXUV7F5bvKGUBgcjHtXUUVdDL6VGanG9yK+Y1q9P2c7WCiiiu44A7UyH/UR/7o/lT+1Mh/1Ef+6P5UAPooooAZL/qn/wB015Xdf8fc3++f516pL/qn/wB015Xdf8fc3++f50ARUUUUAFFFFABWmP8Aj2t/+ug/nWZWmP8Aj2t/+ug/nQBuJ0rU0f8A4+JP93+tZS9K1dH/AOPiT/d/rQIfH/x9S/75/nWpH90Vlx/8fUv++f51qR/dFAx1FFFABRRRQAUUUUAFFFFABRRRQAUUUUAFFFFADSit1UHnPI70MiuMMoI9CKdRSsgIntoHXDRIRnOMVCNMslbcsCqd27jIyfWrdFO1gKK6PYpv2wAM6lC2TnaTnGfTNNn0azubz7TMru+VOC5xkdP5njpWhSEgdTQBTt9KtbaExKm9NxZQ/O3gDAP4UlnpcdndzXCyOxkGApAAUdeMD/OBV0EMMiloAKKKKACiiigAooooAKKKKACiiigAooooAKKKKACiiigAooooAKKKKACiiigAooooAKKKKADtTIf9RH/uj+VP7UyH/UR/7o/lQA+iiigBkv8AqX/3TXldz/x9S/75/nXqk3+pf/dNeV3P/H1L/vn+dAELusaM7sFVRkknAArgNY+KunWUzw6fbPdsvHmE7UJ9u5qP4o67Nb2tvo1oxEt180u3qV6Afiah8P8AwstBaRz6zJI8zgMYYztC+xPrQBmp8XtQEuX022MfoGYH867Dw74/0rX5Ftzm1um6RyHhj7Gorv4ZeHbiApDDLbydnSQnH4GvKvEfh698K6qIZGJXO6GZeNw/xoA+hq0x/wAe1v8A9dB/OuJ8Ea62veHYppTm4i/dyn1I712w/wCPa3/66CgDbTpWpo3/AB8Sf7v9ayk6CtXRv+PiT/c/rQIkj/4+pf8AfP8AOtSP7orLj/4+pf8AfP8AOtSP7ooGOooooAKKKKACiiigAooooAKKKKACiiigAooooAKKKZLKsUZdjgCgB24FiueR1FLWLbzXKSvO8hkDkny+gX6flVX7Td3F3LJPlY0AMSr0z9fWlcDoi2HC9zzSFQXLADdjANZaT4lBlmIYjAY8fhVnzTC5dU3qw5INFwLi4VQAMDpSqwZQw6GoWuA3EXz5B5HQVALiURBIYT5gPzb+g+h70XAvUVDBcpOzKoYFMbsjGD6VNTAKKKKACiiigAooooAKKKKACiiigAooooAKKKa8iRgF3CgnAyaAHUUUUAFFFFABRRRQAUUUUAFFFFAB2pkP+oj/AN0fyp/amQ/6iP8A3R/KgB9FFFADJv8AUv8A7pryu4/4+Zf98/zr1Sb/AFEn+6a8rn/4+pP98/zoA8oZBrXxj2SjfFa8gHp8o4/WvUq8r8OyeV8XdQST7zmUD+deqUAFee/FuOI6JZSN/rRMQv0xXez3EFrEZbiaOKMdWdgAK8X+IviiHXdRjtrN99rbZw46M3cj2oA6T4Q7v7P1Hrt8xfzxXrg/49rf/roK4D4dabFYeFIXSRJHuD5jlDnB9K74f8etv/10FAG0vQVraN/x8Sf7n9ayU6CtbRf+PiT/AHP60CJI/wDj6l/3z/OtSP7orLj/AOPqX/fP861I/uigY6iiigAooooAKKKKACiiigAooooAKKKKACiiigBGztO3rjjNc4tl9nvS0lw1y5JLE9j6Vd1LVdswsbRg1y/DN1EY9T71CirbqB1x69TUsZPETF944FI0bTOZMkYGB2pn2sg528+9Na9fHQfnQBFcRNhjnOB3qlcXX2aH5SchelXXuXb7qZzVO+sjKpXo/akxomtdZ+RQM9Mknmtmyu47u3EiEc8EVyculzQxhCXKsMfJ2qfRJXtYpY2bO1sgUJgdTHFi9aUcBkwQO5q1WKNbtYZ0RnY7vRScVsggjI6GqRItFFFMAooooAKKKKACiiigAooooAKKKgklBUqv0zQAPcjB8sZI7npVC53XAO/6AelTAADHSo3cZwvNRuMmtL4PujmOHT+I96hlvJZJdiHahz060gRduT1J7U6KLzJQOnFGoF62dnto2flivJqWkVQihVGABgUtWIKKKKACiiigAooooAO1Mh/1Ef8Auj+VP7UyH/UR/wC6P5UAPooooAjn/wBRJ/umvK7j/j4k/wB4/wA69Un/AOPeT/dNeVz/APHxJ/vH+dAHi3jYXXhv4gLqtsCPMKzIex7EV6/aTm6soLgoUMsauVPbIziob/SrDVFjW+tYpxG25N4zg1V1/XYPDunx3U8bOryrEFT3oA5v4h+GdX8QfZG04iSOMEPEX28+vPWuNg+FniGXHmfZYR/tS5/kK9rB3KCOhGaWgDE8K6B/wjeiJYmbzn3F3btk+ntXWj/j1t/+ugrNrSH/AB6wf9dBQBsr0rW0X/j4k/3P61kp0rW0X/j4k/3P60ASx/8AH1L/AL5/nWpH90Vlx/8AH1L/AL5/nWpH90UAOooooAKKKKACiiigAooooAKKKKACiigkAEk4A70AFc/rGtsC1nYHM3R5B0T/AOvUOq6+08v2HTjlmO1pR/T/ABqa10yO2ttmM55YnqTUtjKWn2H2eLzt++RslmPWrZ/En2qVYdieWvCZ6Zp6xAUgK+GPRRTSr45q7s4pjqAM0xDLUjewJzgDg067KvHGw61TilHmTFT3ApJpOwOOeppDNK8UpEPL/iH61k2tk6TFsgOD0Perkl1utUDMN4Izj0qT7zKVcMeuR1pgWbaxSX95Koz3wK0wMDArMlu7y3XZHZ7j2bdxV21lkmt1eWPy3PVc00ImooopgFFFFABRRRQAUUUUAFQvcovTketZ2u6vHp8HlA5nk4CjsPWsSw1GSW9VN6tbnq2eQaiU7Ow0jpHuCzkdQPypGbaM9WP6U4IpXI6VDJ1z0oAXbnljTDgHgU8EEdTiomOKBCjI68gmpEl8mdTjIPymljAKc96gnRtp29eooGaU1ysTquMkkA+1TVRtozcOLhyPXA9avVSEFFFFMAooooAKKKKADtTIf9RH/uj+VP7UyH/UR/7o/lQA+iiigCO4/wCPeT/dNeVz/wCvk/3jXqlx/wAe8n+6a8rn/wBfJ/vGgCCWaKCJpZpFjjUZZ3OAB7mvOfiN4i0e+0aC2tNQhuJkuVdliO7AAOTnpXbeINGTXtHm055nhWQg716jBzXmPi3wHp/hzRYLqG4nmle4WMl8AYOe1AHSyfFbQIUVY4b2UgAcRqo/U10nhzxFa+JdPa7tY5I1VtrLJ1Bqla+BfDUUSEaXG5IBy7E/1retLO2sYBBaQRwxDoiDAoAnrSH/AB6wf9dBWbWkP+PWD/roKANhela+i/8AHxJ/uf1rITpWvon/AB8yf7n9aAJY/wDj6l/3z/OtSP7orLj/AOPqX/fP861I/uigB1FFFABRRRQAUUUUAFFFFABRUVzcxWkLSzNtQVyt7rV1fErCWgt+ny/eak2FjevNXit2aKEedKBk4Pyp/vHtXN6lrVzexmFW2xfxFRgt/wDWqDZIY9mNkWc7B6+p9TUTxE/dXPapbKsafhuxDs07D2HsK6ZlG3GKzNHVraJY+COjcdK1WprYRUaPmm7cVO1QufmIB49aBDSTjFV5fmO0HrUsjBVJrLa5aSUhOMd6BiIu1GPcNg0OwfIxzUkMDpEN7DMhzmmXsMcDMytnAzwaQFaBkuLcFDllJBqzasVctnDBfzotNN8qU7AfnUOfqRTmgaOdh0AFAHSW0wnt0k9Rz9alqhpB/wBDx6Mav1aEFFFFABRRRQAUUUUAFZOs6x/ZqxokZeWVtiADJJq9PdLENqgvIfuoOpqpFpKSXEV3eEyTxtvQZ+VD/WpfkNHMWej61qGry3d7D5UcnAaUjKr6BRXQnRNI06HzFtIw2R8zEnJ9a2arX9jDqNo1tOXCMQco2CPoaXKkFylaXsU8R2NlAdoI6U6Y81egtYba1S2hQLEq7QvtWbP8rbe68GjYB6fcHNMfngk+1JG3UU8DJoAnhTcn0pkwwDU8HC4pLgBkIHXOKYCaaAI3A6ZH54q7TIo1iQKop9NCCiiimAUUUUAFFFFAB2pkP+oj/wB0fyp/amQ/6iP/AHR/KgB9FFFAEdx/x7yf7pryuf8A18n+8a9UuP8Aj3k/3TXlc/8Ar5P940AR1j+JNATxFYQ2kkxiVJ1lJAzkDt+tbFch8R7y4svDkMltM8Tm7jBZDg45NAHXKAqhR0AxS02IlokJ5JUH9KdQAVpD/j1g/wCugrNrSH/HrB/10FAGunStfRP+PiT/AHP61kJ0rX0T/j5k/wBz+tAiaP8A4+pf98/zrUj+6Ky4/wDj6l/3z/OtSP7ooGOooooAKKKKACiiigApskiRRtI5wqjJNOrE1e5MsvkKfkT73uaTYGXeSyandlmJES/dU/wj/Gp7fT2kIIXAHT2qxY2fmMGYYVefqa1lUDgDAqRsqxaZAq/MNzetQfY/KvApX92RlTjjPvWn3p/G2mBFHbqjb8/hT2p26ms2BQBE9UbidIzsHLHsKWe5dpBDECWY7c44FXbTT44Bucb5T1Y80CM6BWlLI5UMD0PaoJLfy3IxzV24Hk6wD0EgB/HoasvEpbkDPrQBUjjB8sMoIHB/Ksi52jcG6ZGfpmtxwIzg9DWJfRBmlAOc9KTGjoEVRNvA4KjFZk7NLcyBO5xV43EcEal3VRgDLHHNZNxKIpyysD1P1oYImtNSk06doJoWeF3+WRSOD6YrowQwBHQ81j6e1jfwRnI84csjcHP0rZGMYFUhMKKKKYBRRRQAUyRtqE0+muodSpyM+lAEVsgEYfHztyT3qekACgAdBxS0AFFFFABWTqI2zN74Na1Z2rp+4D+mRSew0UY2wTViNgGGfWs+GTc5/A1YD/MMiouM1YyARSXrKgiJIA8wE/QVUWQlkBJAPFTX0STy2sbqT8/ODjHBpiNCijpRViCiiigAooooAKKKKADtTIf9RH/uj+VP7UyH/UR/7o/lQA+iiigCOf8A495P9015XP8A6+T/AHjXqk//AB7yf7pryuf/AF8n+8aAMbxJqlxo+hXF7a2/2iZMbUwT1PU4ryDxH4l8S63pyLqFoIbMShlKwFRu5xyfxr3SuM+Jsby+GYFjUs32yPAA+tAHKLp3xIvUUm5u40IGMzBOPwrvvCGn6xp2ktFrV0Z5y+Vy24qPTNbsIIgjB4IUfyp9ABWkP+PWD/roKza0v+XWD/roKANdOgrX0T/j5k/3P61jp0rY0P8A4+ZP9z+tAiaP/j6l/wB8/wA61I/uisuP/j6l/wB8/wA61I/uigY6iiigAooooAKKKa6B8Zz+BoAr3l4trHngsemT+tYibZGGWBZjk89au6nbAsNgGOARmiy0whhI+AO3vUvUZchTZCAo7UvmkcGN8+ymrQAAwKWnYRRa4XOMN+VJsuZOYwFHqx61exzmlosBnE3UR/exgjsynioBJLNcrGVO0981sVSlt5f7Shmjx5QBDj3osBPDbRwqMDLAYyamoopgZurphIZh1R8fganRxLErjoRSanj7Gc/3hiqtpKI43Q/UVLAilfdK5zWRd3BVwEXOTyTV6Zz8+OuKxUl3kbxwTipZSN0xi7BR1+YAY45FLD4ZRWMrykyHpnnFT6YF81d3UgY/AVs1SRJkNJbWenyNcQh2gP3QOSe2Ks6YYZoDcwo8Yl5KP1Bp17p8V7t38EfqKqabBPpkptGYy25JZGJ5XPb6U+ozXooopiCiiigAooooAKKKKACiiigAqjqwzYt7EVeqpqX/AB4Sfh/Ok9gOZt5MMoPUjFWhNteqP3ZE9M0skmJgPWsyjct3Aw3pyKtbidQiB6bT/KqWnEPtHXmtKUf6XBgc8/yqkJlmiiirEFFFFABRRRQAUUUUAHamQ/6iP/dH8qf2pkP+oj/3R/KgB9FFFAEc/wDx7yf7pryqb/Xyf7xr1Wf/AI95P9015VN/r5P940AMpCqsMMAcHPIpaM0AFFFNLqHVCeW6Um0txpN7Dq0v+XWD/roKza0v+XSD/roKYjWTpWvof/HzJ/uf1rHTpWxof/HzJ/uf1oETx/8AH1L/AL5/nWpH90Vlx/8AH1L/AL5/nWpH90UDHUUUUAFFFFAAeRioZp/IQFiuO7E4p0k8UIJkkVcDOM81Rgs1upvtU5diSSiN0UdqQFlYhPtklXGDkKf5mrNA4opgFFFFABRRRQAUUUUAFFFFAFW/XNqfYg1lgc1s3CeZbuvfFYm7ikwIWKq7M3Ssc2yPI0ik/Ka1XI2cjPNVra3zcNt+6R0qWNFhS0sMGHKurjBFdSMhRk5OOTWBBb5i68gjFby5MY3feI5poQiTRylhHIrFThgpzg0/APasS1hnTU2fylQbiPk7r71t00AUUUUwCiiigAooooAKKKKACiiigAqnqRH2Xae5q5WRr5migimjUsiMfMAHQHvSewIxJRyvp1qrdkiaPHfirCS73x3U/oar6h+7KMOxzWZZuaS37xRWt5qvfBR/ACD9aydMH7xHHRsH86uC3WDXQ6uQJ1LlSeNwGOPwqkJmpRRRVkhRRRQAUUUUAFFFFAB2pkP+oj/3R/Kn9qZD/qI/90fyoAfRRRQBHcf8e8n+6a8qm/18n+8f516rcf8AHtJ/umvKpv8AXSf7x/nQAyqC/av3piZFQO3Uc1fpiRhFZc/eJP51z16TqNWbVr7aG1KooJ3V9ipCl1PEsn2raD2C05I3hu03ytJuBAz2pILhLZPJmyhU8HHBFPR/tNyrqD5aDgkdTXDBU2oWbc7rS7frodk3UTldJR16L5alqtL/AJdIP+ugrNrS/wCXSD/roK9Y801U6VsaH/x8yf7n9axk6CtnQ/8Aj5k/3P60CJ4/+PqX/fP861I/uisuP/j6l/3z/OtSP7ooGOooooAx7/xFBY3k1stneXLW8ay3DW6BhCpzgnJBPQ8KCeKsw63ptwbkR3sP+jOqTbm27CVDAHPsRWJr+gX2oahLPBbWcrNEEguDO9vNbHn+JFJcZwcEjv61Tn8MaoLqZ1W0mWW6jneX5RI+IBGfvIwB3An6MelAHQBId5MjoZ2PBLD5vTHtVyzu7e5iLwSBkWRosnj51Yqw59wa4SDwXqCafL9pgtnu1soLeB9+4qySOxIJAxwUweKW/wDCOqTTSO0JmR/tAiRGj/cs8zuJMv8AdyrLyuWG3oaVgPRMj1rNl8QaVBdvay3qJLHIsbhgQFYgEAtjAJyO/cVg6PZzt4suofOMtjYM0ysHz+/lUBlPuuHP/bQVmavomrz6jriQWuosLu5jlt9skX2V9qRgeYCd2NynOOwpgegTTRW8DzTSLHFGpZ3Y4CgdSTSNPCpiDSoDKcR5b75xnA9eAT+FZOtrc6l4W1i3jtJlnaCaGNGxmQ7SAVwTwe2cGsLW9SvrjRYWtLTUbQ2qSNM0kRjwBby4Oe+G2/jigDt6K82e4vIfsLCXWo9OuJbdJt5kMryFJTJt/ixgJnbxx8tSNF4iljuXF1q0SwW4e0wOWzcOF3gj5m8vbkHseRmgD0WivPdUvNbshcWcM+okRTTfZ5mz84EcZVSRGxc7mbA4BwcnjFT6dqOt3M6X8t1c+W19bwi2MKiMxvChc/d3feY854xj1oA7uiiigArnZfkllT+6xFdFWDeJjUZhjggH9KTApv8AMVX1q7YQqk/rmq9pGZXUkHirUjNbTqf4Scg1Iy4sQViQOpq8pyoPtVQOHXcoIz61bUYUVSELRRRTAKKKKACiiigAooooAKKKKACiiigApCAykEZB4IpaKAOMnh+zapJEOhHH4Go9SXdbZ9Kv64mzV42/vr/n+VV7hd1u6HrismUi54dlE2nqCwLxtjHfH+TWy0fmamjn/llGcfU1ynho7NSaM91NddE267nH90KM/nVREyxRRRViCiiigAooooAKKKKADtTIf9RH/uj+VP7UyH/UR/7o/lQA+iiigCK4/wCPaX/dNeVzf66T/eP869Uuf+PaX/dNeVy/65/940AMpqOr5284OD9adVFLbzmlYzSKN5+VTgVhVqTg4qCvc2pwjJNydrFp3TzViYZLDIyKk6VnR2yRXgWQuc8o2a0ajDVJ1OZzVmmVXhGHKou+gVpf8ukH/XQVm1pf8ukH/XQV1HOaidBWxoX/AB8yf7n9axk6CtnQv+PmT/c/rQIsR/8AH1L/AL5/nWpH90Vlx/8AH1L/AL5/nWpH90UDHUUUUAFFFFACEZx6UtU9Q1W00sQG6d1M8nlRKkbOzNgtgBQT0Un8KdZajaajbme1l3oHMbZUqVYdQQcEH2NAElxIIYJGUqHCMwB7kCua0nxiLrTbKe4tJSGjtxdXEYAjillVSFwTuI+deQDjcPfGrren6ffC2N7NJA4k8uGSKUxtlxgrkeoqP/hFtMEkZjSWOFPLJt0kIjcxgBCw7kbV/IZzigDNPjyxktWkit5fMd/Lt1Z4/wB4+GOD8/yEBSSGwcUsPjfSbiOKGXfNvVEuXCLsiZ2KbWBbP3gRxuwOpxzUz+CNNknW5ae7a5jx5M7urPEBngZU7uGI+bceaZL4U0iwP22W8mgjTYZ5JHQCQqcgsxXK8nHylRjjpQBpyXiN4jg0treNkW1a6RyOUYME49OGNMuPEllb3kto4lSVQ4RpImWN2VS5AbHPAJ49DVeeztta1RNR0vXmiuIYTA32VopAVLBuQwbHIrMvvB8P2qWeC+M2o/vZ0jkWMPIXjaM7mxu2/Nx2FAGtF4q02XYnmnzGUDcI38rzCm/Zv24zjnHX8eKktfE+mXE1vb+f+/mVD8qOYwzqGC79oAJByAcHpxzWbZ+FFNtFAdSJt0ZZJbeMAgThApO7rjIzt9fypLPwNb2V7DNHcI0aPFK4eAM7PGioCGJwoOxTjBOehFAHVsQqlicADJrPt9d0y7ufs8F5G82WGzkHIOD+tXpVZ4nVG2sVIB9DXFaR4T1Ox8Vf2lPOjxs77ymANvOCB1yTjOc9+aAO4rJvlxqAP95R/WtaszUR/pMX+6aTApWTFWcdg1aUsayxgPWZYgtLL6ZzVueTBQA85pDLGCjJETkY4I9KktXmaVxIcqeRx0oj5njyP4KsgAdABTQhaKKKYBRRRQAUUUUAFFFFABRRRQAUUUUAFFFFAHNeIxi+tj/s/wCNVBylT66+/UipP+rwP0z/AFqAD90DWT3KRX0r91rkZ9Q38q6jS5fOFy//AE1x/wCOisCyjxq9s3uc/ka3tGjK20rnpJMzD6dP6U4hI0aKKK0JCiiigAooooAKKKKADtTIf9RH/uj+VP7UyH/UR/7o/lQA+iiigCK5/wCPWX/dNeVy/wCuf/eNeqXX/HrL/umvK5f9c/8AvGgBlNRAmcdySadUcUnmbuMbWK1DceZX3KV+V22I5onlnj6CNec981YqF5itzHEAMMCTU1RSUOabjvfX7i6jlyxT2toFaX/LpB/10FZtaX/LpB/10FbGRpp0FbOhf8fMn+5/WsZOgrY0MgXMmSB8nf60AWY/+PqX/fP861I/uisqNl+1S/MPvnv71qRkbRzQA+iiigAoooJxQBzfi/TLvURpL2tvPOLW8MsqW9wIZNvlOvysSO7Dv0rm5vDWsmzaH+z2eCWaeWNZZUmmjLqm0uzNtJyHO75iowBXpFFAHm7+G9TnjN3fafc3E4nsmKfaBuMaRIJcfNj7wOeeabqmk682nvFaWd0ihLh7JRIXeFicop/eAKRjIJ3Yzj6+lUUAcBcafqrtf3UkF83n38YX97IQkHkoSRGjAkeYCCBjnk8Cpru21a6+F8trcQ3TagrbSpjLSYWfIIGTu+UA9Tn1NdzRQBzeh30kaSee+qXTPKiAz6YYCu7jPCjI9T2rK8Sw31n4wTXrOxuLlrOyRdsUZPmhncMgwOSMo2P9mu5ooA8x0uz1DQ47m1uJtQtrZrmeSSe1gLNLOY4iD90/KSZD0wSMe1alpqWum/theS3Sag00C/YlgHktCUXzHJx1BL87uCoGPXuqKACiiigArO1MDzIj7GtGszVTh4/900mBm27tGkpX7zcA+lSx7nnRGO4r1NMjXEZ9zUlr/rJHI6VIzSSQC6jUnkg1bjkSUEowYA4yKxfvzqS2Md614I1jiAXnPJNUhEmRnGRn0partahrtZ84I/P6VYpgFFFFABRRRQAUUUUAFFFFABRRRQAUUUUAch4hikt9X808xzqCPYjgj+VLEMwA+9aXiiEPpqSd45ARWfbc26+9ZtWZSLFsgW5hkPQZ/lWxpY/4l8fuWP8A48ax5ZBDYGQ/eQ8D1rds4/JsoY+4QZ+tOISJ6KKKskKKKKACiiigAooooAO1Mh/1Ef8Auj+VP7UyH/UR/wC6P5UAPooooAhuv+PWX/dNeWS/61/9416ndf8AHpL/ALpryyX/AFr/AO8aAGVRR7kNKIYkZd55Y1eqKFdof5gcuTx2rnrU3OUbNrfY3pTUYyur7blYxXkk0cjiJdvoafcQ3ElwjRyYQdeelWTIokCE/MwyBTqzWFpyTjzN6669UW8RNNS5UtOwVpf8ukH/AF0FZtaX/LpB/wBdBXYcppJ0FPb7h+lMToKe33DQIxov9c/+8f51ooTtrOi/1z/7x/nWgn3aAH7mH8R/Ol82QdHb86ZRQBJ58w6Syf8AfRpftM//AD3l/wC+zUVFAEwvLodLmb/vs0v267H/AC8zf99moKSgCyNRvB/y9S/99Gl/tO9H/L1L+dVaw/EHi7RvDMW7UbsLKRlYE+aRvw7fU4oA6garfD/l5f8ASl/te/H/AC8t+Q/wrwXWPjVqMzMmkWENtH2kn/eP+XQfrXLXHxH8W3DEnWZk9olVB+goGfUn9s6gP+Xg/wDfI/wpf7b1D/nv/wCOD/CvliL4i+LYWDDW7hvZwrD9RW/pnxm161dRfwWt7H3O3y3/ADHH6UAfRI12/wD+eo/74FO/t6//AL6f98CvO/D3xM8Pa8m1rj7DcgEmK5IUcdcN0P8AP2rFvvjTottetDbWF1dQqcGYMEB9wDyfxxQI9fHiC+9Yz/wGnf8ACQ3vpD/3yf8AGuU8P+IdP8S6Yt/p0paMnaysMMjehFatAGuPEV5/ch/75P8AjWfqfiC6byyYoeh7H/GoKoal/wAs/wAaGMu/2/P5RHkxfr/jSxeIpkiK+RHknJ5NY7fd4okHzgD2FSBur4gkwM268kfxVrx+JGVABajH+/8A/WrklXLoOwOavxn5celNAdF/wkx72v8A5E/+tSjxMO9qf++//rVzFzceQo2pvc9Fzinwy+bEGK7T3FMR03/CSp3tm/77/wDrUv8AwksXe3f/AL6Fc5RQB0n/AAklv3gl/SnDxJbd4Zv0/wAa5migDpx4jtP+ec35D/GlHiKz/uTf98j/ABrl6KAOqHiGy/6aj/gNKNfsf70n/fFcpRQB1o16wP8Ay0Yf8ANL/bmn/wDPY/8AfB/wrkaKAOvGt6ef+W//AI43+FO/tnTz/wAvI/75P+FcdRQBteJdXsv7HYpcKTvXsfWsC11i3iChp0259ai1K3F1p08XcrkfUcj+Vc/HsltUbtUSWpSZ3Nxf2txFbxtNCC0mCd3GM1041CyxxdQ/99ivKJnzbW3PIOP1roacQZ2/260P/LzD/wB9inC8tj0uIv8AvsVw1FUI7r7TAek8f/fYpwmiPSVD/wACFcHRQI73zEP8a/nS7ge4rgaKBnf5orgdx9TS+Y46O350Ad72pkP+oj/3R/KuG86UdJH/AO+jXWaGS2i2pYknZ1P1oA0KKKKAIbv/AI9Jf9015XJ/rX/3jXql3/x6S/7pryuT/Wv9TQA2qYtZWeQi4ZFLE4XmrlUhaeY8jGdwCx4Q8VyYqHNy+7f52OnDy5ebW3yuRyW7Q3ELvO7gnHPUVo1nvAttcRPvZwTjDHNaFZ4KPLKatbXa9+ncvFS5lB3vp2t1CtI/8ekH/XQVm1pH/j0g/wCugrvOM0U6CpG+4fpUcfQU9vuGgRjxf65/94/zq+n3az4v9c/+8f51oJ92gB1FFFABSUUUAFFFYfi7xDH4Y8OXOotgygbIUP8AFIen+P4UAc18Q/iGvhyM6bprK+qOvzN1EAPc+regrwe6u7i9uZLm6meaeQ5eR2ySfrRd3c17dy3VzI0k0rF3djySaZBBNdXEcEEbSSyMFRFGSxPYUDI6kjglmbbFE8h9EUmvbPCPwjsrOCO78QKLq6Iz9mB/dx+xx94/p9a9ItbK1sohFaW0MEY6LEgUfpQB8myWd1Eu6W2mRfVkIFQV9fMiOpV1VgeoIzXL678PPDmuxsZLFLa4PSe2GxgfcDg/iKAPmmium8Y+Cr/wheqk5860lJ8m4UYDexHY+1czQB618Dp3F5rFvk+WY43x7gkf1r2avFPgf/yFtW/64J/6FXtdAgqhqX/LL6mr9UNR/wCWX40MCsg3yKtDcyj60WpzMT6Cg8yD60hliFhvbPYCorm4udmLdgi9zjJNSJbfvfMcnkDK1alt43j2bQF7igCgBICGLszEcs1aMCbIQD161ktaizmVoExlhwO9bdCBhRRRTEFFFFABRRRQAUUUUAFFFFABViygW4nIckRopd8egqvV6w/4974jr5P9RmgDPlBaJ1TgkEDNUtI8Lk2jR312kEs77bVQc7+OT9Kv1oW0V0bJZ4pbjarlBHBbpIemc/NSaGjOXwvCLeJJNQjEjuFgOCA7Z5BB5qxdW627BVnSU8g7c8Vs3CSiytmCXO/cdxFmjN1HUdvwqhqu03qMYnjUqM7k2k+pxQgYh0mQY3XFsrEA7WkwRVeC0M0ky7wPKRmJHIOKvzSabeXrA+cDIQBJxgdhx6UaZA8GoXUJCMyRMPm+6enX2piITpLNIFjlUARLIzSHAGainsUghZ/tkDsP4EbOa2k815JkuoYB+5UAKSFIJ4yaz7mG3+xXLfZBBJFIEBDk5Pfr7UAZSgFgCcDPJ9KkuYGtrh4mOSp6+o9aiq7qXL27nq0CE0AUqKKKACuu0L/kCWv+5/U1yNddoX/IEtf9z+poA0aKKKBkF5/x5zf7hryyT/WN9TXqd5/x5zf7hryyT/WN9TQA2qL2kO53ncruYkfNgVeqi0azK8zjcd+1c9hmuPGJNK8bvXfY6sM2m7OyJobS3jIdBuPYk5qxVN0FpMjR8RucMvarlXhuVJwUeVrexNe7ak5XT7hWkf8Aj0g/66Cs2tI/8ekP++K6TnNFOgp7fcP0qNOgqRvuH6UAY0P+uf8A3j/OtBPu1nw/65/94/zrQQ/LQIdSUUUAFFFFABXiHxo1lrjW7TSEb93ax+Y4H99v8AB+de3V8x+Pbo3fjrWJCfu3DRj6L8o/lQM5yvaPg/4Tjisz4ju48zSkpahh91RwW+pPH0+teMKpd1RerHAr6x0iyTTdGsrKMYSCBEH4CgC7RRRQIKKKKAOU+JGl/wBq+BtQRU3ywKJ4/UFTk/8Ajua+aq+v2UMpVgCCMEHvXn1/8HfDt5etcRS3lqrnJhiZdo+mQSKAOc+B1vIbvWLnB8sRxx59ySf6V7LWboehaf4d01LDTofLhU5JJyzt6k9zWlQAVQ1Lhofxq/WfqhwsX1NDArWZ++3tipolBYueiivOfiF4pvtAsbO306Typ7oszS4yVUY6Z9c/pVX4Z+NdT1TVZdJ1Of7QHjMkUjAbgRjIyOox/KkM9bXJOT1NWKhj6ipqYiMwoXDEcjpUlFFABRRWH4v8Qf8ACM+GbrU1jWSVMLGjdCzHAz7d/wAKANyivF/CPxX1m98SWtjq32eW2u5RECkYQxsxwMY6jOOte0UAFFFFABRRRQAUUUUAFWbK4WCZvMBMboUfHoarUUAB61OJ7e2thN5by3KNlFY4Rfc461BUF1JsiI7mgB17rMVxp9sLmW5dleQzeU+xuTxg9KvzX8dyLSSFH2RRqB5p3Fu/NcpKoMOPWtu0ObSE/wCwKlDZsefp32gXPlzBs7vKAG3P19KbHfLtvpJM+dOuFAHHJ5rPoqhG417ZyWccBmZGaNFdgudoHP8AOotQvra9tdqvIrRHIDD/AFnbJ96yKKAFUZYDIGT1ParOoTJNdHyzmNFCKfUAVVooAKKKKACuu0L/AJAlr/uf1NcjXXaF/wAgS1/3P6mgDRooooGQXn/HlN/uGvLJP9Y31Nep3n/HnN/uGvLJP9Y31NADap8pbSrtJKP0A685q5UaSq+7ou1iOTWFaKk0r23NqUnFN2vsQAS3MyO6GOJOQD1Jq3UTXCLMkeQd3cGpaVCMVzWd3fUK0pO11ZdArSP/AB6Qf9dBWbWkf+PSD/roK6DE0I+gqRvuH6VGnQU9vun6UCMeL/XP/vH+dX0+7WfF/rX/AN4/zrQT7tADqKKSgBaSiigAr5Y8Wf8AI36x/wBfkv8A6Ea+p6+WPFoI8YawD1+2S/8AoRoGZln/AMfsH/XRf519cr90fSvka0IF5AT0Ei/zr65U5RSOhFAC0UUUCCiiigAooooAKKKKACs3VvuRf71aDOinDMoPoTWdqzKYo8MvB9aGB438XRi70n/rlJ/MVm/CcZ8cw/8AXCT+Vafxfx9t0kDtE/8AMVm/Cb/keof+uEv8qXQZ9BR/eFTVFGpyOKmwfQ0xCUUUUAFcF8YP+RDf/r5j/rXfYPoa4H4wD/ig3/6+Y/60AeI+GP8AkbNG/wCv6H/0MV9V18qeGP8AkbNG/wCv6H/0MV9V0DCiiigQUUUUAFFFFABRUbSqrqvcnFSUAQTzPE6hUJBHXHFVLmRnYkDOBV24jeSMKhAO4HnuKrW6535HVsGkxoouv3V9q1rT/j0i/wB2s5huuMegrRtRi3QUluD2JqKKKoQUUUUAFFFFABRRRQAV12hf8gS1/wBz+prka67Qv+QJa/7n9TQBo0UUUDILz/jzm/3TXlkn+sb6mvU7z/jzl/3TXlkn+tf6mgBtUo7SGZpHkUk7yOtXaQKFzgYycmsatGNRrmV0jWnVlTT5XZszxbRW92oZMox+Q56H0rRqCaFpZoyWAjXnHcmp6yw1FUnOMVZX0NK9X2ii27u2oVon/jzh/wB8VnVon/jzh/3xXWcxop0FPb7p+lRx9BUjfdP0oEY0X+tf/eP860E+7WfF/rX/AN4/zq+n3aAHUUUUAFFFFABXzd8TdObT/HmofLhLgidT67hz+ua+ka8z+MPhttR0eHWbdN01l8soHUxHv+B/maAPC6+ovBmtJr3hOwvVYGTyxHKPR14P+P418u12PgDxvJ4S1JknDSabcEedGOqn++Pf+dAz6PoqvY39pqdnHd2Vwk9vIMq6HINWKBBRRRQAUVFc3MNnbSXFzKkUMa7ndzgKK8P8W/FrU72/aHQJjaWUZwsoUb5ffnoPagD3WqupSzw6Xdy2q7rhIXaNcZywU4/WvKvh38S9Q1DWItG1uQT/AGj5YLjaAwb0bHBB/nXr9AHyPeXt1fXT3F3PLNM5yzyMSSag3N6n86+nr3wL4Y1G5e4udGtmmc5ZlymT6naRWVqPw88JxRxmPRo1JbBxI/p/vUDPnYknqSaFZkOVYg+oNdx8SdC03RLrT1061W3WVHLgMxyQR6k1Q+Hmj2Wu+LI7LUIRNAYXYqWI5A46EGgDmhczjpNIP+BmpYNTv7WZZoL24ikU5DJIQRX0HH8MfCBwDpAJx/z3k/8Aiqnh+GnhCCZZV0dCynIDyuw/ItigDS8Iahdap4S0y9vR/pM0ILnGN3bP4jn8a8V+JfiHWJfGN9Ytdzw2tswSKFHKrjAOeOpOc5r6DRFjRURQqqMBQMAD0rD1vwdoPiKVZtT09JZlGBKrFGx6EgjNAj5oGraiOmoXQ/7bN/jTJtRvrmLyp7y4ljznbJKzD8ia+gz8KfCB/wCYdJ/4ESf41yXxF8B+H/D3hRr/AE20eK4EyJuMzMMHOeCaBnkSO8UiyRsyOpDKynBBHcGr48Qa0Omr3/8A4Ev/AI03Q7WK+1/TrScEwz3UUbgHGVZgD+hr3k/CTwl/z6XH/gQ1AHhaeJtejYMutagCOR/pL/41778Ntdvtf8Ix3OoMXnjlaHzSMGQDGCffnH4VVX4SeElYH7JcHHY3DYNdhYWFrpdlFZ2UCQW8QwkaDgUCLNFIWUMFJGT0GaWgAopCQMZIGeOaWgCFoS1yshI2jt71NRkZxnn0ooAOgzVW2GQT65P51PMdsTfTFMgXatIaKSJ/pbD0q/AMQj8arBdt23vVqP8A1YoQD6KKKYgoooAwMDpQAUUUUAFFFFABXXaF/wAgS1/3P6muRrrtC/5Alr/uf1NAGjRRRQMhu/8Aj0l/3TXlcpAkfJxya9Uu/wDj0l/3TXkGr/6l/wDfrKvV9lTlUtexpRp+0qKHcsbl/vD86N6/3h+dcdearbWMixyMxckDCoxwD34FEmqQIsTKJZBIMrsjJ4715KzStJJqlv5novL6SbTqbHYb0/vL+dHmJ/fX86446tb/AGE3gLeVnGXG3+dQW+trdAfZ4PMO1S37xVAz9apZjiGm1S28xPA0U7e0/A7jzI/76/nWmf8Ajzg/3xXEjnFdon/IPtv95a3wGOeKck42sY4zBrDpNO9zSj6CpG+6fpUadBT2+6fpXpHAY0X+uf8A3j/OtBPu1nw/61/94/zrQT7tADqKKKACiiigApskaTRPFKgeN1KsrDIIPUGnUUAfOnxB8DzeFtSa4tkZ9KnbMT9fLP8Acb+nrXFV9c3lnbahaSWt3Ck0Eo2vG4yCK8b8U/B26t5JLrw8/wBohPP2WRsOvsp6N+OD9aBnn+ieJdX8OzmXTL2SDP3kzlG+qng16Dp/xuv40VdQ0mCc93hkMZ/I5rzG9sLzTrgwXtrNbyjqkqFT+tV6APax8cNPxzo1zn2lX/Cqd58cWKkWWiAN2aafP6Af1ryCigDovEXjbXPE/wAl/dYtwci3hG2Mfh3/ABzXO0+KKSeRY4o2kkY4CoMk/hXf+F/hNq+ryJPqqtp1nwSHH71x6Be31P5UAV/hZ4eudW8WW9+FZbSwYSySY4LfwqPfP6V9DVR0nSLHQ9OisNPgWGCMcAdSe5J7mr1AgrP1Y4hj/wB7+laFZ2rcxRD1agDx34wpsuNF94ZD/wCPCsv4Sf8AI9w/9e8v8q6b4z6ZcPbaVfxxs0EIeKRgMhCcEZ/I1jfBzTbibxTLqAjb7PbwMpkxxubAA+uMn8KBnu0Y+Y1JTI+h+tPoEFFFFABXBfGD/kQ3/wCvmP8ArXe1xvxS0+fUPAl2tvG0jwukxVRklQef0OfwoA8G8Mf8jZo3/X9D/wChivquvl/wRp8+o+M9KihjZvLuUlcgfdVWDEn8q+oKBhWJ4r1K80rQzcWDRrcNPFErSLuUb3C5I/Gtus3XdFh1/S2sLiWSONpEctGcN8rBsZ7dKBHGXlr4nHj7TEfVNPa6NlOY5BaMEC5XIK7uT05zW/ot5rGpRa3YXl7BHeWkwgjubeDAGUDbtrE561jXPga2/wCExsDGNSNj9ll82b7ZISr5XaN2cjPPFdHpWhweGLfUZLQ3V0J38/y2fe+QoG0Fjz07mgDk/wCy9b1bVbyw1PxY8UulTpdQk2UQDJtysnbgHcCORxW34KfXNQt/7U1HWWurOVnW3ha0SMsgbCyEjkZAPHvWRrGg6941mF01tHokccTRoJXLTXCnnZIFOFQ+nJro9C1LVMnTr/QHsnt4vkkgdWgcDgBT1H0NAzhDca0LO/1KK3kWC1g1CJbwXK7wTISCF+8Mbdta+hS2K6lpUlxD4laeaTZDPeXXmRGTaSRgOewPasO58JapHbacLbSpftmoQXK3zKeI/MkUjcScZClq29D07U7fxXBdvpF5FopllNpCzJut5HADO654U4bA7Z96APQJjnCe9SIPlqtnzJnx0Bx/SrAUqgAJ/GkBA2ftnttqyv3RUTriQHOTg1KPuigBaKKKYgooooAKKKKACiiigArrtC/5Alr/ALn9TXI112hf8gS1/wBz+poA0aKKKBkN3/x6S/7pryDV/wDUv/v16/df8ekv+6a8nvoBcF4y235s5rnxUJVKMoR3aNsPNQqxlLZM4i/sbuS5E1vc+WGZMqIw3TvzTLu3uBZxWsSPNOMkyj5Bjvz6nNdX/ZK/89T+VJ/ZI/56n8q8GOFxiSXItPQ9iWIwrbfNv6nLXKy3enwxW8M9uUkAIZRlQB+RrHNheXAEs1gzTS4WXci8KO4PY+wr0H+yR/z1/Sl/skf89T+VbU6WMppqNNfeZzqYabTc/wADKQAKoHQADmu1T/kH23+8tc+NJX/nqfyroQNtjAPRwK6MrwtWhKTqK1zDMMRTqxioO9jQj6CpG+6fpUcfQVI33T9K9g8sxof9a/8AvH+daCfdrPh/1r/7x/nWgn3aAHUUUUAFFFFABRRRQAUUUUAV7uxtL+Lyry1huI/7sqBh+tc1d/DPwjdsWbSViY94ZGT9AcfpXW0UAcEfg/4UP/LO8/8AAj/61Wrb4V+EbZgx055iP+es7n9AQK7OigChp+i6XpK7dP0+2th6xRgE/j1q/RRQAUUUUAFZ+qDIg/3z/KtCqeoIHjQHOMkcfShgL5kEkRjdo2BGGViCPyoja2gTZGYY0/upgD9KqTWMSWbyFT5gGc5pun2cM0G+RMnJHWvLlisSq/sVFXavu9vuPQjh8O6PtXJ2Wmy3+8vpdwZ2+ahz6NVms99PtmXATb7g1Dp8skF2bR2yv8Oe1X9arUqkYV4q0tE0+vncn6vSqQlKjJ3Wtn2NaiiivROEKKKKAIYbO1tmZoLaGJn+8Y4wpb6461NRRQBTuNRht5fLYMzDrjtVpHWRFdTlWGQaoXel/aLgyrIF3feBFXoYhDCka9FGK4MPLFOvNVV7nQ7K8cOqUXTfvdR9FFFd5xhRRRQAUUVHI4UEd8UARQIBu92J/WrAGKjiGBUtJDIpD8wFS1W3M1ztcYOBwKs0wCiiigQUUUUAFFFFABRRRQAdq67Qv+QJa/7n9TXI9q67Qv8AkCWv+5/U0AaNFFFAyG6/49Zf9015bICZ3AGTuNep3P8Ax6y/7przFP8Aj8f6tQBXCs2cKTjrgUFSpwQQfetPR2O+RcjnH1qWeQC83F2G5AqsAGwc0AZCozfdUn6Ck2NjO049cVs2aMkUqkKz+YRycZ45pb5f3Mrb5AgHGG4z6YoAxQCc4BOOtaB/484f98VWs+ZHU9DG2fyqyf8Ajzh/3xQBfj6CpG+6fpUcfQVI33T9KBGND/rX/wB4/wA60E+7WfD/AK1/94/zrQT7tADqKKKACiiigAooooAKKKKACiiigAooooAKKKKACiiigAqC4GTH7HNT1VuH/fKntn9aAGXf/HnN/u1HpX/Hp/wI1Jd/8ek3+7WfZwXUkO6GfYuemSK8bE1JU8dGUYuXuvRep6mHpqeEkpSt73X0NdsA8kADqazbc/adYaVPuLzn8MUpsLmQ4mucj0yTWhbW8VtDiMdeST1NXKNfF1Ic8OWEXfXdslSpYaEuWXNKStpsiSZ2jiZ1QuQM7R3rJkvro3MQZTCpYfLjrz3q8t432jy2jwh4BzzVLV133UKg4JGP1ozb2kaXtISas1p317hlvs5VOSUU731+RaudTSJ/LhXzZOnHSoP7SuYXX7TAFRvQYNXbWzitV+UZfux61M8aSY3qGwcjIzVewxlRc8qnK+y2Xr3J9thYPkUOZd3v8uwoYMoZeQRkVnHU5lOGs3z9T/hWlRXZWpVZ25J8vyT/ADOalUpwvzw5vnYxLnULolDsaFc8cda26yta/wCWH4/0rV7Vx4H2kcRVhOTla2/odWL5JUKc4Rte5Wu55odoigMhbPTtWbDqVwksgdTI7cBPQ1t1k6aB/aFyccjP86yx0K31inyVGuZv5afj8y8JKl7CfNBOy+/Ud/aVxA4+1QbVbpgYNJ/aF5KC8NuPLHcjNLrX+rh+prSUARgAcYqadPETrToe1do27X1Xcqc6MaUKvs1eV/TQgsroXcJbbtYHBFVrqUwXjmQ/u2QFf8Kbov3Z/qP61DfSJJqQSU4jQAH+dUsfOOBhVl8T012vd6sl4OMsXKmvhWpKt9dzf8e9uNvqRmnLqU0LhbqDaD3AqZNQs0QKJAAOwU0y4vbKeBo2kzkcfKeDWcpuMeeOJTl20t9xooqUuV0LR+dyxCwkleRSCp6H8KS7mni2iGDzC3f0qvo7E2zr/datGvRpTlisMpxfK32OGpBYeu4tXSMqxvmzO1zJwMcHsfQU7+0Lqck2tvlB3YZqtZWiXV3L5hO1DnHrzW2qhFCqAAOgFebgIYqvRSc+WKvr1ev4HdjJYejVdoXk7adFoVLG9+1bkddsi9R61cpFRVztUDJycDrS17FCFSFNRqSu+55laUJTbgrLsFFFFbGQUUUUAHauu0L/AJAlr/uf1NcielddoX/IEtf9z+poA0aKKKBkVz/x6y/7pryyRilw7KcEMa9Tuf8Aj2l/3TXlc3+vk/3jQAsc0kWdjYycmni7nDbg/OMdKgooAnjvJoipVuVJIyO5pXvp5EKMwKnqNo/Oq9FADkkZAwX+IYP0q+f+POH/AHxWdWif+POH/fFAF+PoKkb7p+lRx9BUjfdP0oEY0P8ArX/3j/OtBPu1nw/61/8AeP8AOtBPu0AOooooAKKKKACiiigAooooAKKKKACiiigAooooAKKKKACs65lC6gQegjX+ZrRrHuGVtQnVgeNoB/Ckxlu7/wCPSX/dqPSv+PT/AIEagkivXDIpXyyMAHHSmxQX8KbI2VR17V4tStP62qqpSsk1t5nqwpQ+rOm6kbtp7+RqN1qROYxVK2F0N32hgR2xirqfcFetRqe0jzWa8nuebVhyS5bp+hEsGX3seAcgVQ1P/j/tvw/nWjcCVoWEDBZOxNZkljfzOryOhZehz0/SvOzRznD2UIN7O623O7L1CM/aTmluvM2KKzPJ1T/nun+fwq5arOkOLhwz56j0rro4qVWXK6co+bOarh4043U0/QnopDkqcdccVm/Z9T/5+E/P/wCtV168qVuWDlfsTRoxqXvJR9Rutf8ALD8f6Vq9qyJdPvp8ebMjY6ZP/wBapPs2pf8APyv5/wD1q8yjWrQr1KrpStK3bovU76tKlOjCmqivG/fqadZWm/8AH/c/j/Op/Ivfsuzzx5u7O7Pb06VBBp93DP5nnJyctgnkZ+lXiJ1alalNU3aOr26kUIU4UqkXUWun3C61/q4fqa0h/qx9Kz7ywuLmYkSr5eflUk8VKLe6+x+X5483dndk9PSqpurHE1ans3ZpW26f5imqcqFOHOrrf5/5EGi/dn+o/rVLzFe8SeZcxy88+nSrSWF1agus6qOpAJ5qylnHLbLE46DgjqK5qWFq1MJGlKNpQd1fZ6s3qYinDEuopXjJWdt1sSiytSoIhQg98UrWVqFJ8hOB6VTGn3cBxb3Py+hOKZNb3whZpbngdlPWt1N2s8Nr6K33mThrdV9Pnf7i/aCJIsRhQerAVYqpZ2SWw3BmLMOc0XVtPNIpiuDGAMEAnmu2M6kKKfs9eyOSUKc6tufTuyrpX/Hxc/X+prVrKTS7iMkpdbSeuM81LHY3SSKzXbMAQSMnmuHBTxFCkqcqT3fVdWdeLjQrVHUVRfc+xoUUUV7J5YUUUUAFFFFAAeldfoX/ACBLX/c/qa5A9K67Qv8AkCWv+5/U0AaNFFFAyK5/49pP9015XN/r5P8AeNeqXH/HtJ/umvLJ/wDXyf7xoAjooooAKKKKACtE/wDHnD/vis6tE/8AHnD/AL4oAvx9BVy1s5b1mSLbkLn5jiqcfQVt+H/+PqX/AHP60CMOLQLwTyDMWQ5/i9/pWknh69K/ei/76P8AhWrH/wAfUv8Avn+dakf3RQM5n/hHbz+9F/30f8KP+EdvP78X/fR/wrqKKAOX/wCEcu/+ekP5n/Cl/wCEcu/+ekX5n/CunooA5n/hHLr/AJ6xfmf8KP8AhHLr/nrF+v8AhXTUUAcz/wAI3c/89ov1pf8AhG7j/ntF+tdLRQBzX/CN3H/PeP8AI0v/AAjc/wDz3j/I10lFAHN/8I1N/wA/Ef5Gl/4RqX/n5T/vk10dFAHOf8I1L/z8p/3yaX/hGpP+flf++P8A69dFRQBzv/CNP/z9L/3x/wDXpf8AhGn/AOfpf++P/r10NFAHPf8ACNN/z9D/AL4/+vWZJ4aw0rG6G5mJ+5+A7+1dpWQI2CuznLE/lSYGYvhs4H+ldv7n/wBenf8ACN/9PX/jn/163E+4v0p1IDC/4RsY/wCPr/xz/wCvUsXhtTGP9KP/AHx/9etjtVdHkF6oQkg8MvbHrTuBT/4Rpf8An6P/AHx/9ej/AIRpP+flv++K3qKYGF/wjUf/AD8t/wB80f8ACNR/8/L/APfIrdooAw/+Eai/5+H/AO+RR/wjUP8Az8SfkK3KKAMT/hGoP+fiT8hR/wAI3B/z3l/IVt0UAYv/AAjdv/z3l/Sj/hG7b/ntL+n+FbVFAGN/wjdt/wA9pv0/wo/4Ru1/56zfmP8ACtmigDlr7Q7f7db2ySTEEF35HA6Dt9auxeHLTGfMm/Mf4VJFtm1O5uQSeREPov8A9cmtQHZGPWpQzIbQLMcB5j/wIf4Uy58PWhWNQ8p3uB94dOvpWoxxj3NOI3zQ8cJk/wBP60xFD/hHbP8AvS/99D/Cl/4R6y/vS/8AfQ/wrWopgZP/AAj1l6y/99f/AFqX/hH7L/pr/wB9Vq0UAZX/AAj9j6Sf99Uv9gWP92T/AL7rUooAy/7Asf7r/wDfdL/YNh/cf/vs1p0UAZn9g2H/ADzf/vs0v9hWH/PNv++zWlRQBmnQrDB/dN/32at2cKW9nFFGMIqjAzmpz0NMh/1Ef+6P5UAPooooAjuP+PeT/dNeVz/6+T/eNeqXH/HvJ/umvK5/+PiT/eNAEdFFFABRRRQAVon/AI84f98VnVon/jzh/wB8UAX4+grb8P8A/H1L/uf1rEj6Ctvw/wD8fUv+5/WgRbj/AOPqX/fP861I/uisuP8A4+pf98/zrUj+6KBjqKKKACiiigAooooAKKKKACiiigAooooAKKKKACiiigBrttQt6Cs3cWjJPrVjUifsu1TgsQKgCBI1UdKTAnHQUuaaCMZpc0gAnip7f/VfiarOcCrUAxAufTNNASUUUUwCiiigAooooAKKKKACiiigAqnq10bLSbq5UgNHEzDPrjirlUNchNxod9GBkmFsY9QMik9gKOjjMCjnpk/U8mtiT7orD8PSq+lQNghtg6nPbrWsXVELuwVVGSWOABUrYbI5324q1C6y5dTkAYz+tZNxqenykJHfWrOeAqzKST6YzUulX1l5XlJdwNLliUDjcMdeKa3A1qKbHIksSSRsGRwGVh3B71VfVbCNwkl1EjF/LAY4y2duPz4qhFyiqkuqWMEzQyXMayLjcueR35pz6haRxLK8yhGRpAxzjavU0AWaKrWV/a6jB51pMssecEr2OM4+vIp811b2w/fzxRZ/vuF/nQBNRTUkSWNXjZXRhlWU5BHtTqACiiigBD0NNh/1Mf8Auj+VOPQ02H/Ux/7ooAfRRRQBHP8A8e8n+6a8rn/4+JP9416pP/x7yf7pryuf/j4k/wB4/wA6AI6KKKACiiigArRP/HnD/vis6tE/8ecP++KAL8fQVt+H/wDj6l/3P61iR9BW34f/AOPqX/c/rQItx/8AH1L/AL5/nWpH90Vlx/8AH1L/AL5/nWpH90UDHUUUUAFFFFABRRRQAUUUUAFFFFABRRRQAUUUUAFFFFAFO+5EY96hlOAMetJcSmS829FU4FPcdKkY1OEYfjUinIqMcuw9RUijAxQIjmNaKjCge1Z0wyKvxOJIlYdxTQD6KKKYBRRRQAUUUUAFFFFABRRRQAUdRg0UUAYxto7Fmij+VMllHoD2oW6AikZz8oB/hLfoOtTazG3kJMnVDg/Q1n2kmWGfWs3oytzLtJLlNQupJrxXjdlwF0503/KBwSTjBrHit7uLUpJ5ZM23zusZLERhXyT04zx+Qruro5hVc9TUIIW3MQODIQv4k4p3Cxf00H+x7QbcN9nThuP4R1rgzp+oafHKLa4uY3jmnlykYKNIWOAAVPpgck/N6CvR1UKoUdAMUtWSche6fcyanfMWuU80pteNZyD+7UZ+R1HUHtUOtaRql9d2txaQvIi2yRl3IVg4Y87W/Cu03qSBuGSMgZ6immaIJvMibM43bhjNAHOeCbK+sdIZL1HjJclEZshRk5x3HNJ4r0e/1RGFmCwNu6kGTaN2QVGMfyx0GTXSpIkgyjqwHdTmnUAV7CGS3sYYZSC6LtJDZ/XAqxRRQAUUUUAIehpsX+pT/dFOP3TTYv8AUp/uigB9FFFAEc/+ok/3TXldx/x8Sf7x/nXqk/8AqJP9015XP/x8Sf7x/nQBHRRRQAUUUUAFaJ/484f98VnVon/jzh/3xQBfj6Ctvw//AMfUv+5/WsSPoK2/D/8Ax9S/7n9aBFuP/j6l/wB8/wA61I/uisuP/j6l/wB8/wA61I/uigY6iiigAooooAKKKKACiiigAooooAKKKKACiiigAooqOZikDsOoUmgDKG77fIScru4q2/UVn2zl3DEck96vualDIwQJevapI+R9TVWQ5kFTxPhfpQAs2Qam092aJgVwoPB9aqmTzpRGDz3+laiqFUKowBTQhaKKKYBRRRQAUUUUAFFFFABRRRQAUUUUAcjptnq6tCmoSyKGlb5Jj5pI8pQxyGOAWDYHbPTtXMwrqdtffJ9pWTe6hdjbSD0I3KOCFz7cc816pVPUbT7Vb4XiVeUP9KTQ0ec+HLfW4tatTfwzKi2+xy/IGMgdGxn39+netfxLp93ey262vmt8yAIjMPm3DBO3nA6+lN1PX59PuI4EgRiUYtvJGGHQcfn9Aaenid7adGjgVjLatKH+ZkUbgMkgZxgk9O1StRmhf2d9Fa2MX2d7pkRvM/dhzx2zkDJJHbHBrceN5NGKYlLmLgKNj5xwMZ4P41y+s+NLzTjp5Sy+W7iLHcufKPQE5IOMkdh0PWugbWGfwt/bEEBZmtvPSMkdxkZ9qskwLbRtUt5DHIJSxtJI1EUhKoS8eArN0Hyn3AHrWVd+GNaHhKbTws9zM9wsgIKqAA7Z4JBHbuePyrasvFV5eR6jtS3325VIwTyWLAcjPQhlPbrUaeLb46Nd3TRW7SxyRpGiEjO5iD1+hPbjmgCx4I0W80SC5guYtoYI+/uzHcWH4ZFaur+IrLRZY47o4Z9uMsqggtjgsRnHf049ah8Na3LrKXhmjWMxTFYwM5aPJ2tyBwcfoelT6x4fs9akgkuNwkhYFWHoGDEfjtFAEMviizjkijWKZ5JYfORVXJYZwMdjnr6VsQTJc28c8ZykihlPsaxbvwpZXLRhGaGNbdbchRltikEAMenQVtwoY4URm3FQAWxjP4CgB9FFFACH7ppsX+pT/dFOP3T9KbF/qU/3RQA+iiigCOf/AFEn+6a8ruP+PiT/AHj/ADr1Wb/USf7pryq4/wCPmX/eP86AI6KKKACiiigArRP/AB5w/wC+Kzq0T/x5w/74oAvx9BW34f8A+PqX/c/rWJH0Fbfh/wD4+pf9z+tAi3H/AMfUv++f51qR/dFZcf8Ax9S/75/nWpH90UDHUUUUAFFFFABRRRQAUUUUAFFFFABRRRQAUUUUAFVr6Ty7R2xx0PtVmkIyCDQBgQsCQw6VeLZTNUVUIABwATVoHMdSMiP381IvYVFnJpyH5j9aAJbUAXePXFatZlmN027/AG/5D/69adNCCiiimAUUUUAFFFFABRRRQAUUUUAFFFFABRRRQBi6p4ZstTu/tT7km2bNw9PX61N/wj+nfZlt/IHlLG0QUnIw2M9e/FalFKwGVd+HNJvQPtFmjYAA7YA6D/PrVyPT7aLTV05I8WqxeSEyfuYxjPXpVmimBSGkWAx/oynjB3Endzn5s/e555zUj6fZyOzvbRlnUIx29VByAfpVmigCOKGOEMI0C7mLNjuT1NSUUUAFFFFABRRRQAh+6fpTYv8AUp/uinN90/Smxf6lP90UAPooooAZN/qH/wB015Vcf8fMv++f516rN/qX/wB015Xc/wDHzL/vn+dAEVIzKoyzAD1JxS1zvitLnybWSO68qJJlygTcXbPH0oA6Kiq2nlms43aWSTeNwMgAIB7VZoAK0T/x5w/74rOrRP8Ax5w/74oAvx9BW34f/wCPqX/c/rWJH0Fbfh//AI+pf9z+tAi3H/x9S/75/nWpH90Vlx/8fUv++f51qR/dFAx1FFFABRRRQAUUUUAFFFFABRRRQAUUUUAFFFFABSOcIx9BS0EZBFAGA3fHY1NG2UNQ4+Zl+tOgPykVIxAfmOaEcBj9aSQbTUoiRrdSo+cg5P40gGWt8tvM29WIOSNv61to6yIrocqwyDXOpb5ukj35kbgA8AV0EEQggSIHIUYzTiDJKKKKoQUUUUAFFFFABRRRQAUUUUAFFFFABRRRQAUUUUAFFFFABRRRQAUUUUAFFFI2dvHWgBaKKKAEb7p+lNi/1Kf7opzfdP0psX+pT/dFAD6KKKAGTf6l/wDdNeV3P/HzL/vn+deqS/6l/wDdNeV3P/H1L/vn+dAEVZXiH7P/AGWftMM0se8H9zjcp7HmtWsnXdKbVbeGJXlXbIpOyTaAM9frQBo26CO2jQFyAo5f7341LUcEK28KxIXKqMAuxY/makoAK0T/AMecP++Kzq0T/wAecP8AvigC/H0Fbfh//j6l/wBz+tYkfQVt+H/+PqX/AHP60CLcf/H1L/vn+dakf3RWXH/x9S/75/nWpH90UDHUUUUAFFFFABRRRQAUUUUAFFFFABRRRQAUUUUAFFFFAGBPm31N1b7h5H0NCkLLgGptcjKmGcDjOw/0qtu3hZO/RvrUDJZeVzU8AH2Rc9ef51WZsxVPGQECeir/ACoAS0USamhx9wE/0rZqjp0YHmydydtXqpCCiiimAUUUUAFFFFABRRRQAUUUUAFFFFABRRRQAUUUUAFFFFABRRRQAUUUUAFFFFABRRRQAjfdP0psX+pT/dFOb7p+lNi/1Sf7ooAfRRRQAyX/AFL/AO6a8ruf+PqX/fP869Ul/wBS/wDumvK7n/j6l/3z/OgCKsDxU1utpbeeZv8AXqQIt/I7521v1la1qE9hHG0UalWONzsAM9gPf8KANG3kjlt43hJMZHykg9PxqSobV53tkNzH5cuPmAIP8qmoAK0T/wAecP8Avis6tE/8ecP++KAL8fQVt+H/APj6l/3P61iR9BW34f8A+PqX/c/rQItx/wDH1L/vn+dakf3RWXH/AMfUv++f51qR/dFAx1FFFABRRRQAUUUUAFFFFABRRRQAUUUUAFFFFABRRRQBXvYRPZyIR2yPqKxLYrI4TP3xj8e1dHXK6paS6fdNKoJtJDncP+WZ9/apkNEpkIRlAPHWp2cJIrKfkZRj8qpJdebOgiQyynrtPUe/+NdElnEUXzEBI7enektQYtkm23z/AHjmrFFFWIKKKKACiiigAooooAKKKKACiiigAooooAKKKKACiiigAooooAKKKKACiiigAooooAKKKKAEb7p+lJF/qk/3RSt90/Ski/1Sf7ooAdRRRQAyX/VP/umvK7n/AI+pf98/zr1SX/VP/umvK7r/AI+pf98/zoAirM1rTotRht45bgwhJlcY/iYdBWnWF4ii8yWxLrd+XHIWLWwLEH0wAaAN0DAAoqG0x9kiwrqNowHPzD6+9TUAFaJ/484f98VnVon/AI84f98UAX4+grb8P/8AH1L/ALn9axI+grb8P/8AH1L/ALn9aBFuP/j6l/3z/OtSP7orLj/4+pf98/zrUj+6KBjqKKKACiiigAooooAKKKKACiiigAooooAKKKKACiiigApGUMpVgCDwQe9LRQBFDbQW4IghjjB67FAqWiigA70UUUAFFFFABRRRQAUUUUAFFFFABRRRQAUUUUAFFFFABRRRQAUUUUAFFFFABRRRQAUUUUAFFFFACN90/Ski/wBUn+6KVvun6UkX+qT/AHRQA6iiigBkv+qf/dNeV3X/AB9zf75/nXqsv+qf6GvKrr/j7m/3z/OgCKuf8RaldWfy2vm58phmNc7W7E+nHNdBWNq2u2Wn+fGZIWnjjLsjAkj0zgUAT6FdC80iCXzjMSMM5fdk/XArSqvZi3aBZ7eNFWYByVXGasUAFaJ/484f98VnVon/AI84f98UAX4+grb8P/8AH1L/ALn9axI+grb8P/8AH1L/ALn9aBFuP/j6l/3z/OtSP7orLj/4+pf98/zrUj+6KBjqKKKACiiigAooooAKKKKACiiigAooooAKKKKACiiigAooooAKKKKACiiigAooooAKKKKACiiigAooooAKKKKACiiigDBs5de1G2F1Hd6dbxuzbIzaPIwUMQMt5i5OB6VmeHdevvFEN7JY6pCiWdy1tIZNMaPLL1IzKcivJfFfi0aF4pEMWqzWM3kI3MDeWevJeNg/4FWFY+q/EO4vY1ivteN0jdIbJDMX+oZY4xn/AGlc0Ae6T+KLvTNOuUliOp3y3TQW4tUCK42K4ZtzbVA3gE554x1o8I+INa1TSY5NSsVjkCOZZ5HEe1+CoMeOFIPBBbpVTwosV54OnhupZbH7QYl/eMFkX/R4eDwOeOeBVbwjoljpWj3tlrb6bdwSOIjJ5gkE4Dsw3LtGMbh1LH3wBQBc8NeL7jUdd1XTbrUdIuri3wkNvablJkClmGSTlcFRuwOd3HFX9G13Wr3UdWhv9OtYBYKoFvbzNJK7MoYYLKqkEZGfUH0qLSodI02PVY4tTgju7ty8slpGqeQoTCBRggBVXqc5OfXFUdHsPDmgXkmpjXtVu53wZJLm7kdZOMAlRhSAO+OKAI9P8Ra/feJGsFFqs4Bmezkn2PGgCqd4CNgFgxGGJO4YOOauTeLr9/Fp0q00m8dYYpS6tHsWQhkCvvbACf6zpnOOlVtN0zQtJ8Yah4gGoXM1/dwh5SQcFOo4HHAZAOO3uail0XQry7uF/tHWJI5t6NbxyhExKwkYZADMCW7k45FAGt4g8XxaLr9tYSTRoskW9gVJbucgDr8qNx7jkd8/wp4yln8J3ms6zLLO0MhaRbeJWEakZCgISQQMbtxyDnOKvy6jolwQJtMu5ykouVMkRbbIo46n5SACMcfrzGyaAqyyp4abdOSspjtgPM2tuw5HUEjPOQe9AGSnjO+vdJ8N31hHNcR6nqRCvNJHAfKLuAhQEk4XngH7oJr0C3uo7oSGMSDy5GjbehXkdcZHI9xxXF3GkaJdGydvCctz/ZarHaCQN8insAeCBjvXa20rzWySSQmF2GTGxyVoAlooooARvuH6Ukf+qT/dFK33D9KSP/VJ/uigB1FFFADZP9U/0NeV3X/H3N/vn+deqSf6pvoa8ruv+Pub/fP86AIaxNW8OjUXmlhvJLaeZQjuAG+Ufw49K26wJb/N60MNzObgS7ZEDKBGn97BHQcUAbFtbCBVLOXkCBC3QHHt0FT1n2lyz3nki9iuk2kkqoBU/ga0KACtE/8AHnD/AL4rOrRP/HnD/vigC/H0Fbfh/wD4+pf9z+tYkfQVt+H/APj6l/3P60CLcf8Ax9S/75/nWpH90Vlx/wDH1L/vn+dakf3RQMdRRRQAUUUUAFFFFABRRRQAUUUUAFFFFABRRRQAUUUUAFFFFABRRRQAUUUUAFFFFABRRRQAUUUUAFFFFABRRRQAUUUUAefXdhqdzZXNhceFoNRt7d5Fha7hizKu75cZkPUHrgdOgqnpfhm88PXrPo3g3TYC0rA3AZNwXjkFmJGcnjjpXptFAHJDSdbexjbybJ7qa/ea7S6O5fK2lBsKjg7Qn055NVINA8QwyQI1voUkTyIZj5bYUDduIHcn5cfj6c9xRQBytxoOtNF5trcaXDdtt3l7TenRt2Oh5JHX1NJL4e112uvL1ixi3ODARpyEoueQ3PzcAdMdK6uigDlrrw9rt05jHiBba3+zJGPItFDNIHzvP/AQBjpyeO1XLPQ9Qt7qSebXJp9zlkQwIqopA4469DyfX892igDnH8L3UsCxyeI9V4i8tmjkVCx37t3Trj5fp6VKvhk/Z7aF9Z1V1g3YJnG5t2fvHGTjPGemK3qKAKum2KaZYRWcc08yx5w88hdzkk8k9etWqKKACiiigBG+4fpSR/6pP90Urfcb6Ukf+qT/AHRQA6iiigBsn+rb6GvKbsf6ZN/vn+derSf6tvoa8pu/+Pyb/fP86AIeR3/OvOPEmn3zaxLcW2y43ttMKuEkj98nsa9HqjdaNYXjl5rdS5OSwOCaAOf8IWd7Yyst9AkTOpKKkm/j35Ndfu9jWbYaLa6bM0tu0uWXbtZ8jrn860aAF3D3/KtEt/oUP++Kza0W/wCPKH/roKBF+NjgVt+H2P22QdvL/qKw4+grb8Pf8f0n/XM/zFAF6P8A4+pf98/zrUj+6Ky4/wDj6l/3z/OtSP7ooGOooooAKKKKACiiigAooooAKKKKACiiigAooooAKKKKACiiigAooooAKKKKACiiigAooooAKKKKACiiigAooooAKKKKACiiigAooooAKKKKACiiigAooooAKKKQso6sPzoAWimedEP+Wif99Ck8+L/nop+hoAe/3G+lJH/qk+gpjTIVIBJ47KafH/q1HoBQA6iiigCGWUCNuexry26ObuY/7Z/nXc3N4QjfQ1ws6OsrMykZOc0ARUUUUCCiiigArRb/AI8of+ugrOrQf/jyh/66D+dAF+PoK2/D3/H9J/1zP8xWJH0Fbfh7/j+k/wCuZ/mKAL0f/H1L/vn+dakf3RWXH/x9S/75/nWpH90UDHUUUUAFFFFABRRRQAUUUhYDqQKAFoqNp4V+9LGPqwqNr+zXrdQj/toKALFFVDqdiP8Al6iP0bNIdVsv+e4P0Un+lAFyiqX9q2vYyH6RN/hR/akP8MU5+kZoAu0VS/tHP3bW4P8AwED+tH26U9LOX8SKALtFUvtdyelmfxcUvn3h6WyD6vQBcoqn5l8f+WUQ+pNL/px/55D8DQBboqpsvT/y1Qf8BpfKuz1uB+C0AWqKq/Z5z1uG/Cj7K563En50AWqKrfYwesrn8aPsUXfJoAsFlHUgfjTTNGOsiD/gQqIWcI7H86cLaIdj+dADvPi/56L+dHnxD+L9DSfZ4v7gpRBEP4F/KgBv2mL1P/fJo+1R+9SeWg/hH5Uu1fQUAQ/al/uMfy/xo+0+kbfjU2B6UtAEHnuekf5k/wCFHnS/88h+Z/wqeigCDzJj/AB+H/16N057L/3z/wDXqeigCH9+e4/KjbN/fP6f4VNRQBD5cp6yH8x/hR5Td3P/AH0amooAh8j/AGj/AN9H/Gj7Ovfn681NRQBD9nj/ALq/98inCBB2H5CpKKAGiMDuaNg9/wA6dRQAm0UtFFABRRRQBgXNmfLc+xrBe0J7V208YML/AO6awfKFAHOvpaMc7cH24qBtJf8AhkP4jNdR5K0nkL6UCOUOmXA6Mp/Co30+6UcIrf8AAv8A61dd5C+go+zr6CgDiWgvVOPsjH6MKsSS3XkRQiwnLhg3UYOPxrsI7dd3QVI9uv2hOB0oA5Rbu/wNulSfjIBWvpN3qsDyTrpan5CuGnx7/wB32rbWFR2FXbeNRBJx/nFAzDhn1p5GcWdsm5icGQnH6CtBZtcKgBLJfqrH+tX4UFWgoxQBkf8AE8brNaL9IW/+KpfI1hut/Gv+7CP65rWxS4oAyfsept97VJB/uxoP6Uv9nXh+9qdyfptH8hWrRQBl/wBkyH71/dn/ALbEfyo/saM/euLpvrO3+NalFAGZ/YlofvB2/wB5yacNEsB/y7ofqK0aKAKS6TYr0to/++RUi2NsvSFB+FWaKAIhbQjpGv5U4RIP4B+VPooAbsUdh+VLtHpS0UAGBRRRQAUUUUAFFFFABRRRQAUUUUAFFFFABRRRQAUUUUAFFFFABRRRQAUUUUAFFFGeaACikJApjTxrjLYycdD1oAkoqmNTtGYgSHIIH3T3GRTBrFm0RkV2KgZJCn3/AMDQBforMk120jz/AKwkFQcL6jIqWTUgmf3Ehwm/qOmcetAF6ikU7lBxjIziloAKKKKACiiigAooooA//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TextBox 4">
            <a:extLst>
              <a:ext uri="{FF2B5EF4-FFF2-40B4-BE49-F238E27FC236}">
                <a16:creationId xmlns:a16="http://schemas.microsoft.com/office/drawing/2014/main" id="{3C772E6E-EE7E-46E1-88D0-4238DAAC36E1}"/>
              </a:ext>
            </a:extLst>
          </p:cNvPr>
          <p:cNvSpPr txBox="1"/>
          <p:nvPr/>
        </p:nvSpPr>
        <p:spPr>
          <a:xfrm>
            <a:off x="1418493" y="2919046"/>
            <a:ext cx="9015046" cy="1031051"/>
          </a:xfrm>
          <a:prstGeom prst="rect">
            <a:avLst/>
          </a:prstGeom>
          <a:noFill/>
        </p:spPr>
        <p:txBody>
          <a:bodyPr wrap="square" rtlCol="0">
            <a:spAutoFit/>
          </a:bodyPr>
          <a:lstStyle/>
          <a:p>
            <a:pPr>
              <a:spcAft>
                <a:spcPts val="600"/>
              </a:spcAft>
            </a:pPr>
            <a:r>
              <a:rPr lang="zh-CN" altLang="en-US" sz="2800" dirty="0"/>
              <a:t>本书资源：</a:t>
            </a:r>
            <a:r>
              <a:rPr lang="en-US" sz="2800" dirty="0">
                <a:hlinkClick r:id="rId3"/>
              </a:rPr>
              <a:t> https://github.com/hwdong-net/cplusplus17</a:t>
            </a:r>
            <a:endParaRPr lang="en-US" altLang="zh-CN" sz="2800" dirty="0"/>
          </a:p>
          <a:p>
            <a:pPr>
              <a:spcAft>
                <a:spcPts val="600"/>
              </a:spcAft>
            </a:pPr>
            <a:r>
              <a:rPr lang="zh-CN" altLang="en-US" sz="2800" dirty="0"/>
              <a:t>作者</a:t>
            </a:r>
            <a:r>
              <a:rPr lang="zh-CN" altLang="zh-CN" sz="2800" dirty="0"/>
              <a:t>博客：</a:t>
            </a:r>
            <a:r>
              <a:rPr lang="en-US" altLang="zh-CN" sz="2800" dirty="0"/>
              <a:t>   </a:t>
            </a:r>
            <a:r>
              <a:rPr lang="en-US" altLang="zh-CN" sz="2800" u="sng" dirty="0">
                <a:hlinkClick r:id="rId4"/>
              </a:rPr>
              <a:t>https://hwdong-net.github.io</a:t>
            </a:r>
            <a:endParaRPr lang="en-US" altLang="zh-CN" sz="2800" u="sng" dirty="0"/>
          </a:p>
        </p:txBody>
      </p:sp>
      <p:sp>
        <p:nvSpPr>
          <p:cNvPr id="8" name="标题 1">
            <a:extLst>
              <a:ext uri="{FF2B5EF4-FFF2-40B4-BE49-F238E27FC236}">
                <a16:creationId xmlns:a16="http://schemas.microsoft.com/office/drawing/2014/main" id="{6D271B13-E31E-4648-994C-BD3292ECFBB8}"/>
              </a:ext>
            </a:extLst>
          </p:cNvPr>
          <p:cNvSpPr txBox="1">
            <a:spLocks/>
          </p:cNvSpPr>
          <p:nvPr/>
        </p:nvSpPr>
        <p:spPr>
          <a:xfrm>
            <a:off x="838200" y="339765"/>
            <a:ext cx="10515600" cy="106245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baseline="0">
                <a:solidFill>
                  <a:srgbClr val="00B050"/>
                </a:solidFill>
                <a:latin typeface="微软雅黑" panose="020B0503020204020204" pitchFamily="34" charset="-122"/>
                <a:ea typeface="微软雅黑" panose="020B0503020204020204" pitchFamily="34" charset="-122"/>
                <a:cs typeface="+mj-cs"/>
              </a:defRPr>
            </a:lvl1pPr>
          </a:lstStyle>
          <a:p>
            <a:r>
              <a:rPr lang="en-US" altLang="zh-CN" b="1" dirty="0">
                <a:latin typeface="Noto Sans Cond ExtBd" panose="020B0906040504020204" pitchFamily="34"/>
                <a:ea typeface="Noto Sans Cond ExtBd" panose="020B0906040504020204" pitchFamily="34"/>
                <a:cs typeface="Noto Sans Cond ExtBd" panose="020B0906040504020204" pitchFamily="34"/>
              </a:rPr>
              <a:t>C++17</a:t>
            </a:r>
            <a:r>
              <a:rPr lang="zh-CN" altLang="en-US" b="1" dirty="0">
                <a:latin typeface="Noto Sans Cond ExtBd" panose="020B0906040504020204" pitchFamily="34"/>
                <a:cs typeface="Noto Sans Cond ExtBd" panose="020B0906040504020204" pitchFamily="34"/>
              </a:rPr>
              <a:t>从入门到精通</a:t>
            </a:r>
          </a:p>
        </p:txBody>
      </p:sp>
    </p:spTree>
    <p:extLst>
      <p:ext uri="{BB962C8B-B14F-4D97-AF65-F5344CB8AC3E}">
        <p14:creationId xmlns:p14="http://schemas.microsoft.com/office/powerpoint/2010/main" val="203357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程序和编程语言</a:t>
            </a:r>
          </a:p>
        </p:txBody>
      </p:sp>
      <p:sp>
        <p:nvSpPr>
          <p:cNvPr id="5" name="副标题 4">
            <a:extLst>
              <a:ext uri="{FF2B5EF4-FFF2-40B4-BE49-F238E27FC236}">
                <a16:creationId xmlns:a16="http://schemas.microsoft.com/office/drawing/2014/main" id="{748D3D0C-FEA5-470E-9974-1B6439D4DDAF}"/>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603102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a:t>
            </a:r>
          </a:p>
        </p:txBody>
      </p:sp>
      <p:sp>
        <p:nvSpPr>
          <p:cNvPr id="3" name="内容占位符 2"/>
          <p:cNvSpPr>
            <a:spLocks noGrp="1"/>
          </p:cNvSpPr>
          <p:nvPr>
            <p:ph idx="1"/>
          </p:nvPr>
        </p:nvSpPr>
        <p:spPr>
          <a:xfrm>
            <a:off x="838200" y="1690689"/>
            <a:ext cx="10515600" cy="636876"/>
          </a:xfrm>
        </p:spPr>
        <p:txBody>
          <a:bodyPr/>
          <a:lstStyle/>
          <a:p>
            <a:r>
              <a:rPr lang="zh-CN" altLang="en-US" dirty="0"/>
              <a:t>程序 </a:t>
            </a:r>
            <a:r>
              <a:rPr lang="en-US" altLang="zh-CN" dirty="0"/>
              <a:t>= </a:t>
            </a:r>
            <a:r>
              <a:rPr lang="zh-CN" altLang="en-US" dirty="0"/>
              <a:t>一系列对</a:t>
            </a:r>
            <a:r>
              <a:rPr lang="zh-CN" altLang="en-US" dirty="0">
                <a:solidFill>
                  <a:srgbClr val="7030A0"/>
                </a:solidFill>
              </a:rPr>
              <a:t>数据</a:t>
            </a:r>
            <a:r>
              <a:rPr lang="zh-CN" altLang="en-US" dirty="0"/>
              <a:t>加工的</a:t>
            </a:r>
            <a:r>
              <a:rPr lang="zh-CN" altLang="en-US" dirty="0">
                <a:solidFill>
                  <a:srgbClr val="7030A0"/>
                </a:solidFill>
              </a:rPr>
              <a:t>指令</a:t>
            </a:r>
            <a:endParaRPr lang="en-US" altLang="zh-CN" dirty="0">
              <a:solidFill>
                <a:srgbClr val="7030A0"/>
              </a:solidFill>
            </a:endParaRPr>
          </a:p>
        </p:txBody>
      </p:sp>
      <p:sp>
        <p:nvSpPr>
          <p:cNvPr id="4" name="TextBox 4"/>
          <p:cNvSpPr txBox="1"/>
          <p:nvPr/>
        </p:nvSpPr>
        <p:spPr>
          <a:xfrm>
            <a:off x="1166532" y="2327565"/>
            <a:ext cx="6157905" cy="3637919"/>
          </a:xfrm>
          <a:prstGeom prst="rect">
            <a:avLst/>
          </a:prstGeom>
          <a:noFill/>
        </p:spPr>
        <p:txBody>
          <a:bodyPr wrap="square" rtlCol="0">
            <a:spAutoFit/>
          </a:bodyPr>
          <a:lstStyle/>
          <a:p>
            <a:pPr>
              <a:lnSpc>
                <a:spcPct val="120000"/>
              </a:lnSpc>
            </a:pPr>
            <a:r>
              <a:rPr lang="zh-CN" altLang="en-US" sz="2400" b="1" dirty="0"/>
              <a:t>做饭程序</a:t>
            </a:r>
            <a:r>
              <a:rPr lang="zh-CN" altLang="en-US" sz="2400" dirty="0"/>
              <a:t>：</a:t>
            </a:r>
            <a:endParaRPr lang="en-US" altLang="zh-CN" sz="2400" dirty="0"/>
          </a:p>
          <a:p>
            <a:pPr>
              <a:lnSpc>
                <a:spcPct val="120000"/>
              </a:lnSpc>
            </a:pPr>
            <a:r>
              <a:rPr lang="en-US" altLang="zh-CN" sz="2400" dirty="0"/>
              <a:t>           </a:t>
            </a:r>
            <a:r>
              <a:rPr lang="zh-CN" altLang="en-US" sz="2400" dirty="0"/>
              <a:t>从容器（米桶）取出米，放入洗米盆</a:t>
            </a:r>
            <a:endParaRPr lang="en-US" altLang="zh-CN" sz="2400" dirty="0"/>
          </a:p>
          <a:p>
            <a:pPr>
              <a:lnSpc>
                <a:spcPct val="120000"/>
              </a:lnSpc>
            </a:pPr>
            <a:r>
              <a:rPr lang="en-US" altLang="zh-CN" sz="2400" dirty="0"/>
              <a:t>           </a:t>
            </a:r>
            <a:r>
              <a:rPr lang="zh-CN" altLang="en-US" sz="2400" dirty="0"/>
              <a:t>用自来水对洗米盆的米进行冲洗</a:t>
            </a:r>
            <a:endParaRPr lang="en-US" altLang="zh-CN" sz="2400" dirty="0"/>
          </a:p>
          <a:p>
            <a:pPr>
              <a:lnSpc>
                <a:spcPct val="120000"/>
              </a:lnSpc>
            </a:pPr>
            <a:r>
              <a:rPr lang="en-US" altLang="zh-CN" sz="2400" dirty="0"/>
              <a:t>           </a:t>
            </a:r>
            <a:r>
              <a:rPr lang="zh-CN" altLang="en-US" sz="2400" dirty="0"/>
              <a:t>如果</a:t>
            </a:r>
            <a:r>
              <a:rPr lang="en-US" altLang="zh-CN" sz="2400" dirty="0"/>
              <a:t>(</a:t>
            </a:r>
            <a:r>
              <a:rPr lang="zh-CN" altLang="en-US" sz="2400" dirty="0"/>
              <a:t>电饭锅没洗净</a:t>
            </a:r>
            <a:r>
              <a:rPr lang="en-US" altLang="zh-CN" sz="2400" dirty="0"/>
              <a:t>)</a:t>
            </a:r>
          </a:p>
          <a:p>
            <a:pPr>
              <a:lnSpc>
                <a:spcPct val="120000"/>
              </a:lnSpc>
            </a:pPr>
            <a:r>
              <a:rPr lang="en-US" altLang="zh-CN" sz="2400" dirty="0"/>
              <a:t>                 </a:t>
            </a:r>
            <a:r>
              <a:rPr lang="zh-CN" altLang="en-US" sz="2400" dirty="0"/>
              <a:t>清空洗净电饭锅</a:t>
            </a:r>
            <a:endParaRPr lang="en-US" altLang="zh-CN" sz="2400" dirty="0"/>
          </a:p>
          <a:p>
            <a:pPr>
              <a:lnSpc>
                <a:spcPct val="120000"/>
              </a:lnSpc>
            </a:pPr>
            <a:r>
              <a:rPr lang="en-US" altLang="zh-CN" sz="2400" dirty="0"/>
              <a:t>           </a:t>
            </a:r>
            <a:r>
              <a:rPr lang="zh-CN" altLang="en-US" sz="2400" dirty="0"/>
              <a:t>打开电饭锅盖，将米和水放入电饭锅</a:t>
            </a:r>
            <a:endParaRPr lang="en-US" altLang="zh-CN" sz="2400" dirty="0"/>
          </a:p>
          <a:p>
            <a:pPr>
              <a:lnSpc>
                <a:spcPct val="120000"/>
              </a:lnSpc>
            </a:pPr>
            <a:r>
              <a:rPr lang="en-US" altLang="zh-CN" sz="2400" dirty="0"/>
              <a:t>           </a:t>
            </a:r>
            <a:r>
              <a:rPr lang="zh-CN" altLang="en-US" sz="2400" dirty="0"/>
              <a:t>插上电源，按下开关</a:t>
            </a:r>
            <a:endParaRPr lang="en-US" altLang="zh-CN" sz="2400" dirty="0"/>
          </a:p>
          <a:p>
            <a:pPr>
              <a:lnSpc>
                <a:spcPct val="120000"/>
              </a:lnSpc>
            </a:pPr>
            <a:r>
              <a:rPr lang="en-US" altLang="zh-CN" sz="2400" dirty="0"/>
              <a:t>            </a:t>
            </a:r>
            <a:r>
              <a:rPr lang="zh-CN" altLang="en-US" sz="2400" dirty="0"/>
              <a:t>饭好后，拔下电源，任务结束</a:t>
            </a:r>
          </a:p>
        </p:txBody>
      </p:sp>
      <p:sp>
        <p:nvSpPr>
          <p:cNvPr id="6" name="文本框 5"/>
          <p:cNvSpPr txBox="1"/>
          <p:nvPr/>
        </p:nvSpPr>
        <p:spPr>
          <a:xfrm>
            <a:off x="7903152" y="2401456"/>
            <a:ext cx="3623829" cy="3159198"/>
          </a:xfrm>
          <a:prstGeom prst="rect">
            <a:avLst/>
          </a:prstGeom>
          <a:noFill/>
        </p:spPr>
        <p:txBody>
          <a:bodyPr wrap="square" rtlCol="0">
            <a:spAutoFit/>
          </a:bodyPr>
          <a:lstStyle>
            <a:defPPr>
              <a:defRPr lang="zh-CN"/>
            </a:defPPr>
            <a:lvl1pPr>
              <a:defRPr sz="2400" b="1"/>
            </a:lvl1pPr>
          </a:lstStyle>
          <a:p>
            <a:pPr>
              <a:lnSpc>
                <a:spcPct val="120000"/>
              </a:lnSpc>
            </a:pPr>
            <a:r>
              <a:rPr lang="zh-CN" altLang="en-US" dirty="0"/>
              <a:t>计算机程序：</a:t>
            </a:r>
            <a:endParaRPr lang="en-US" altLang="zh-CN" dirty="0"/>
          </a:p>
          <a:p>
            <a:pPr>
              <a:lnSpc>
                <a:spcPct val="120000"/>
              </a:lnSpc>
            </a:pPr>
            <a:r>
              <a:rPr lang="en-US" altLang="zh-CN" b="0" dirty="0"/>
              <a:t>     </a:t>
            </a:r>
            <a:r>
              <a:rPr lang="zh-CN" altLang="en-US" b="0" dirty="0"/>
              <a:t>计算机指令</a:t>
            </a:r>
            <a:r>
              <a:rPr lang="en-US" altLang="zh-CN" b="0" dirty="0"/>
              <a:t>(</a:t>
            </a:r>
            <a:r>
              <a:rPr lang="zh-CN" altLang="en-US" b="0" dirty="0"/>
              <a:t>语句</a:t>
            </a:r>
            <a:r>
              <a:rPr lang="en-US" altLang="zh-CN" b="0" dirty="0"/>
              <a:t>)1</a:t>
            </a:r>
          </a:p>
          <a:p>
            <a:pPr>
              <a:lnSpc>
                <a:spcPct val="120000"/>
              </a:lnSpc>
            </a:pPr>
            <a:r>
              <a:rPr lang="zh-CN" altLang="en-US" b="0" dirty="0"/>
              <a:t>     计算机指令</a:t>
            </a:r>
            <a:r>
              <a:rPr lang="en-US" altLang="zh-CN" b="0" dirty="0"/>
              <a:t>(</a:t>
            </a:r>
            <a:r>
              <a:rPr lang="zh-CN" altLang="en-US" b="0" dirty="0"/>
              <a:t>语句</a:t>
            </a:r>
            <a:r>
              <a:rPr lang="en-US" altLang="zh-CN" b="0" dirty="0"/>
              <a:t>)2</a:t>
            </a:r>
            <a:endParaRPr lang="zh-CN" altLang="en-US" b="0" dirty="0"/>
          </a:p>
          <a:p>
            <a:pPr>
              <a:lnSpc>
                <a:spcPct val="120000"/>
              </a:lnSpc>
            </a:pPr>
            <a:endParaRPr lang="en-US" altLang="zh-CN" b="0" dirty="0"/>
          </a:p>
          <a:p>
            <a:pPr>
              <a:lnSpc>
                <a:spcPct val="120000"/>
              </a:lnSpc>
            </a:pPr>
            <a:r>
              <a:rPr lang="en-US" altLang="zh-CN" b="0" dirty="0"/>
              <a:t>     …</a:t>
            </a:r>
            <a:endParaRPr lang="zh-CN" altLang="en-US" b="0" dirty="0"/>
          </a:p>
          <a:p>
            <a:pPr>
              <a:lnSpc>
                <a:spcPct val="120000"/>
              </a:lnSpc>
            </a:pPr>
            <a:endParaRPr lang="en-US" altLang="zh-CN" b="0" dirty="0"/>
          </a:p>
          <a:p>
            <a:pPr>
              <a:lnSpc>
                <a:spcPct val="120000"/>
              </a:lnSpc>
            </a:pPr>
            <a:r>
              <a:rPr lang="zh-CN" altLang="en-US" b="0" dirty="0"/>
              <a:t>     计算机指令</a:t>
            </a:r>
            <a:r>
              <a:rPr lang="en-US" altLang="zh-CN" b="0" dirty="0"/>
              <a:t>(</a:t>
            </a:r>
            <a:r>
              <a:rPr lang="zh-CN" altLang="en-US" b="0" dirty="0"/>
              <a:t>语句</a:t>
            </a:r>
            <a:r>
              <a:rPr lang="en-US" altLang="zh-CN" b="0" dirty="0"/>
              <a:t>)n</a:t>
            </a:r>
            <a:endParaRPr lang="zh-CN" altLang="en-US" dirty="0"/>
          </a:p>
        </p:txBody>
      </p:sp>
    </p:spTree>
    <p:extLst>
      <p:ext uri="{BB962C8B-B14F-4D97-AF65-F5344CB8AC3E}">
        <p14:creationId xmlns:p14="http://schemas.microsoft.com/office/powerpoint/2010/main" val="303396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编程语言</a:t>
            </a:r>
          </a:p>
        </p:txBody>
      </p:sp>
      <p:sp>
        <p:nvSpPr>
          <p:cNvPr id="3" name="内容占位符 2"/>
          <p:cNvSpPr>
            <a:spLocks noGrp="1"/>
          </p:cNvSpPr>
          <p:nvPr>
            <p:ph idx="1"/>
          </p:nvPr>
        </p:nvSpPr>
        <p:spPr>
          <a:xfrm>
            <a:off x="838200" y="1690688"/>
            <a:ext cx="10855036" cy="1366548"/>
          </a:xfrm>
        </p:spPr>
        <p:txBody>
          <a:bodyPr>
            <a:normAutofit/>
          </a:bodyPr>
          <a:lstStyle/>
          <a:p>
            <a:r>
              <a:rPr lang="zh-CN" altLang="en-US" dirty="0"/>
              <a:t>表示指令和数据的规则</a:t>
            </a:r>
            <a:endParaRPr lang="en-US" altLang="zh-CN" dirty="0"/>
          </a:p>
          <a:p>
            <a:r>
              <a:rPr lang="zh-CN" altLang="en-US" b="1" dirty="0"/>
              <a:t>机器语言</a:t>
            </a:r>
            <a:r>
              <a:rPr lang="zh-CN" altLang="en-US" dirty="0"/>
              <a:t>：用</a:t>
            </a:r>
            <a:r>
              <a:rPr lang="en-US" altLang="zh-CN" dirty="0"/>
              <a:t>0</a:t>
            </a:r>
            <a:r>
              <a:rPr lang="zh-CN" altLang="en-US" dirty="0"/>
              <a:t>和</a:t>
            </a:r>
            <a:r>
              <a:rPr lang="en-US" altLang="zh-CN" dirty="0"/>
              <a:t>1</a:t>
            </a:r>
            <a:r>
              <a:rPr lang="zh-CN" altLang="en-US" dirty="0"/>
              <a:t>表示指令和数据，因为计算机只能识别</a:t>
            </a:r>
            <a:r>
              <a:rPr lang="en-US" altLang="zh-CN" dirty="0"/>
              <a:t>0</a:t>
            </a:r>
            <a:r>
              <a:rPr lang="zh-CN" altLang="en-US" dirty="0"/>
              <a:t>和</a:t>
            </a:r>
            <a:r>
              <a:rPr lang="en-US" altLang="zh-CN" dirty="0"/>
              <a:t>1</a:t>
            </a:r>
            <a:endParaRPr lang="zh-CN" altLang="en-US" dirty="0"/>
          </a:p>
        </p:txBody>
      </p:sp>
      <p:sp>
        <p:nvSpPr>
          <p:cNvPr id="4" name="文本框 3"/>
          <p:cNvSpPr txBox="1"/>
          <p:nvPr/>
        </p:nvSpPr>
        <p:spPr>
          <a:xfrm>
            <a:off x="1588655" y="3445163"/>
            <a:ext cx="8146473" cy="1609030"/>
          </a:xfrm>
          <a:prstGeom prst="rect">
            <a:avLst/>
          </a:prstGeom>
          <a:noFill/>
        </p:spPr>
        <p:txBody>
          <a:bodyPr wrap="square" rtlCol="0">
            <a:spAutoFit/>
          </a:bodyPr>
          <a:lstStyle/>
          <a:p>
            <a:pPr>
              <a:lnSpc>
                <a:spcPct val="120000"/>
              </a:lnSpc>
            </a:pPr>
            <a:r>
              <a:rPr lang="en-US" altLang="zh-CN" sz="2800" dirty="0"/>
              <a:t>1011 0000 0001 0001</a:t>
            </a:r>
            <a:br>
              <a:rPr lang="en-US" altLang="zh-CN" sz="2800" dirty="0"/>
            </a:br>
            <a:r>
              <a:rPr lang="en-US" altLang="zh-CN" sz="2800" dirty="0"/>
              <a:t>0000 0100 0001 0100</a:t>
            </a:r>
            <a:br>
              <a:rPr lang="en-US" altLang="zh-CN" sz="2800" dirty="0"/>
            </a:br>
            <a:r>
              <a:rPr lang="en-US" altLang="zh-CN" sz="2800" dirty="0"/>
              <a:t>1010 0010 0100 1000 0000 0000</a:t>
            </a:r>
            <a:endParaRPr lang="zh-CN" altLang="zh-CN" sz="2800" dirty="0"/>
          </a:p>
        </p:txBody>
      </p:sp>
    </p:spTree>
    <p:extLst>
      <p:ext uri="{BB962C8B-B14F-4D97-AF65-F5344CB8AC3E}">
        <p14:creationId xmlns:p14="http://schemas.microsoft.com/office/powerpoint/2010/main" val="4024825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
      <a:majorFont>
        <a:latin typeface="Britannic Bold"/>
        <a:ea typeface="Noto Sans Blk"/>
        <a:cs typeface=""/>
      </a:majorFont>
      <a:minorFont>
        <a:latin typeface="Calibri"/>
        <a:ea typeface="Noto Sans Cond Me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1794</TotalTime>
  <Words>2070</Words>
  <Application>Microsoft Office PowerPoint</Application>
  <PresentationFormat>宽屏</PresentationFormat>
  <Paragraphs>289</Paragraphs>
  <Slides>45</Slides>
  <Notes>11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56" baseType="lpstr">
      <vt:lpstr>Noto Sans S Chinese Bold</vt:lpstr>
      <vt:lpstr>微软雅黑</vt:lpstr>
      <vt:lpstr>Arial</vt:lpstr>
      <vt:lpstr>Calibri</vt:lpstr>
      <vt:lpstr>Noto Sans Blk</vt:lpstr>
      <vt:lpstr>Noto Sans Cond Blk</vt:lpstr>
      <vt:lpstr>Noto Sans Cond ExtBd</vt:lpstr>
      <vt:lpstr>Noto Sans Cond ExtLt</vt:lpstr>
      <vt:lpstr>Noto Sans Cond Med</vt:lpstr>
      <vt:lpstr>Office 主题</vt:lpstr>
      <vt:lpstr>Bitmap Image</vt:lpstr>
      <vt:lpstr>C++17从入门到精通</vt:lpstr>
      <vt:lpstr>PowerPoint 演示文稿</vt:lpstr>
      <vt:lpstr>PowerPoint 演示文稿</vt:lpstr>
      <vt:lpstr>PowerPoint 演示文稿</vt:lpstr>
      <vt:lpstr>PowerPoint 演示文稿</vt:lpstr>
      <vt:lpstr>PowerPoint 演示文稿</vt:lpstr>
      <vt:lpstr>程序和编程语言</vt:lpstr>
      <vt:lpstr>程序</vt:lpstr>
      <vt:lpstr>编程语言</vt:lpstr>
      <vt:lpstr>编程语言</vt:lpstr>
      <vt:lpstr>编程语言</vt:lpstr>
      <vt:lpstr>C++语言介绍</vt:lpstr>
      <vt:lpstr>C++语言</vt:lpstr>
      <vt:lpstr>C/C++优点</vt:lpstr>
      <vt:lpstr>C/C++优点</vt:lpstr>
      <vt:lpstr>C/C++优点</vt:lpstr>
      <vt:lpstr>C/C++优点</vt:lpstr>
      <vt:lpstr>C/C++优点</vt:lpstr>
      <vt:lpstr>C/C++优点</vt:lpstr>
      <vt:lpstr>C/C++优点</vt:lpstr>
      <vt:lpstr>最简单的C++程序</vt:lpstr>
      <vt:lpstr>最简单的C++程序</vt:lpstr>
      <vt:lpstr>最简单的C++程序</vt:lpstr>
      <vt:lpstr>最简单的C++程序</vt:lpstr>
      <vt:lpstr>最简单的C++程序</vt:lpstr>
      <vt:lpstr>return关键字</vt:lpstr>
      <vt:lpstr>return关键字</vt:lpstr>
      <vt:lpstr>return关键字</vt:lpstr>
      <vt:lpstr>return关键字</vt:lpstr>
      <vt:lpstr>输出</vt:lpstr>
      <vt:lpstr>输出</vt:lpstr>
      <vt:lpstr>输出</vt:lpstr>
      <vt:lpstr>输出</vt:lpstr>
      <vt:lpstr>编译程序</vt:lpstr>
      <vt:lpstr>编译程序</vt:lpstr>
      <vt:lpstr>编译器 (C++compiler)</vt:lpstr>
      <vt:lpstr>编译器 g++</vt:lpstr>
      <vt:lpstr>集成开发环境IDE</vt:lpstr>
      <vt:lpstr>Visual Sudio</vt:lpstr>
      <vt:lpstr>PowerPoint 演示文稿</vt:lpstr>
      <vt:lpstr>CodeBlocks</vt:lpstr>
      <vt:lpstr>PowerPoint 演示文稿</vt:lpstr>
      <vt:lpstr>Online C++ Compiler</vt:lpstr>
      <vt:lpstr>练习</vt:lpstr>
      <vt:lpstr>关注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什么是编程语言</dc:title>
  <dc:creator>hongwei dong</dc:creator>
  <cp:lastModifiedBy>dong hongwei</cp:lastModifiedBy>
  <cp:revision>323</cp:revision>
  <cp:lastPrinted>2017-12-23T02:34:16Z</cp:lastPrinted>
  <dcterms:created xsi:type="dcterms:W3CDTF">2017-09-21T13:09:00Z</dcterms:created>
  <dcterms:modified xsi:type="dcterms:W3CDTF">2019-12-18T02:24:58Z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