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8" r:id="rId42"/>
    <p:sldId id="296" r:id="rId43"/>
    <p:sldId id="494" r:id="rId44"/>
    <p:sldId id="493" r:id="rId45"/>
    <p:sldId id="298" r:id="rId46"/>
    <p:sldId id="299" r:id="rId47"/>
    <p:sldId id="495" r:id="rId48"/>
    <p:sldId id="496" r:id="rId49"/>
    <p:sldId id="303" r:id="rId50"/>
    <p:sldId id="302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305" r:id="rId59"/>
    <p:sldId id="306" r:id="rId60"/>
    <p:sldId id="509" r:id="rId61"/>
    <p:sldId id="504" r:id="rId62"/>
    <p:sldId id="505" r:id="rId63"/>
    <p:sldId id="506" r:id="rId64"/>
    <p:sldId id="507" r:id="rId65"/>
    <p:sldId id="508" r:id="rId66"/>
    <p:sldId id="510" r:id="rId67"/>
    <p:sldId id="511" r:id="rId68"/>
    <p:sldId id="512" r:id="rId69"/>
    <p:sldId id="513" r:id="rId70"/>
    <p:sldId id="514" r:id="rId71"/>
    <p:sldId id="515" r:id="rId72"/>
    <p:sldId id="516" r:id="rId73"/>
    <p:sldId id="517" r:id="rId74"/>
    <p:sldId id="518" r:id="rId75"/>
    <p:sldId id="519" r:id="rId76"/>
    <p:sldId id="520" r:id="rId77"/>
    <p:sldId id="521" r:id="rId78"/>
    <p:sldId id="522" r:id="rId79"/>
    <p:sldId id="526" r:id="rId80"/>
    <p:sldId id="523" r:id="rId81"/>
    <p:sldId id="524" r:id="rId82"/>
    <p:sldId id="525" r:id="rId83"/>
    <p:sldId id="527" r:id="rId84"/>
    <p:sldId id="528" r:id="rId85"/>
    <p:sldId id="529" r:id="rId86"/>
    <p:sldId id="530" r:id="rId87"/>
    <p:sldId id="531" r:id="rId88"/>
    <p:sldId id="532" r:id="rId89"/>
    <p:sldId id="533" r:id="rId90"/>
    <p:sldId id="534" r:id="rId91"/>
    <p:sldId id="535" r:id="rId92"/>
    <p:sldId id="536" r:id="rId93"/>
    <p:sldId id="492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33:53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16937 6211 28 0,'-14'7'13'0,"10"-4"-10"0,1 0 0 15,3-3-2-15,-4 3-1 0,1 3 0 16,-1 1 0-16,1-1 0 16,-1 3 2-16,1 4 1 15,-1 3 1-15,-3 9 2 16,0 12-1-16,0 7 0 15,0 6-3-15,0 4 1 16,-4 8-2-16,1 11 2 16,-1 5-2-16,4-6 2 15,0-6 0-15,0-7 3 16,0-5-3-16,0-7-2 16,3-10 2-16,1-5 0 15,-1-7-1-15,1-6-2 16,-1-7-2-16,1-5-1 15</inkml:trace>
  <inkml:trace contextRef="#ctx0" brushRef="#br0" timeOffset="195.47">16863 6560 44 0,'-18'28'19'0,"4"-22"-15"0,-7 10-1 16,10-7 1-16,-6 10-3 16,-12 6 2-16,-6 10-4 15,-7 8-2-15,3-2-1 0,0-3 0 16</inkml:trace>
  <inkml:trace contextRef="#ctx0" brushRef="#br0" timeOffset="330.11">16517 6610 28 0,'28'-13'11'0,"-10"19"-9"0,17 13 4 0,-10-6 1 16,10 12 1-16,4 13 2 15,3 12-5-15,4 6-1 16,-4 1-2-16,1-4-2 16</inkml:trace>
  <inkml:trace contextRef="#ctx0" brushRef="#br0" timeOffset="991.35">23957 6193 28 0,'-28'-7'11'0,"14"4"-9"0</inkml:trace>
  <inkml:trace contextRef="#ctx0" brushRef="#br0" timeOffset="1396.27">23618 6158 24 0,'-7'0'11'0,"7"-3"-9"0,-3 3-5 16,3 0 0-16,0 0-4 16,0 0 2-16,0 0 5 15,0 0 4-15,0 0 3 16,-4-3 1-16,1 3 0 0,-1 0 0 16,-3-3-7-16,4 0 0 15,-1-1-1-15,1 1 0 16,-1 0 2-16,1 0 1 15,-1-3-1-15,1 3 1 16</inkml:trace>
  <inkml:trace contextRef="#ctx0" brushRef="#br0" timeOffset="1695.47">23594 6048 20 0,'0'4'8'0,"-4"-8"-6"0,4 11 1 0,0-7 1 16,-3 3 0-16,3 0 0 0,-4 0 0 16,1 3 0-16,-1 1 0 15,4-1 2-15,0 3-1 16,0 1 2-16,0 5-2 16,0 7 0-16,0 13-1 15,4 18 2-15,-1 13-1 16,1 9 0-16,-1 4-1 15,1 5 0-15,-1 4-5 16,1-3 1-16,-4-7 4 16,0-9 2-16,0-12-2 15,-4-10-1-15,-3-13-6 16,-3-9-2-16</inkml:trace>
  <inkml:trace contextRef="#ctx0" brushRef="#br0" timeOffset="1890.95">23513 6343 64 0,'-43'88'24'0,"22"-35"-18"0,-11 19-11 0,11-43-6 15,-3 8-2-15,-8-2 0 0</inkml:trace>
  <inkml:trace contextRef="#ctx0" brushRef="#br0" timeOffset="2026.58">23558 6180 60 0,'50'50'24'0,"-15"-9"-18"0,29 47-2 16,-18-38 0-16,10 13-3 15,0 12-1-15,-3 13-2 16,-3-4-1-16</inkml:trace>
  <inkml:trace contextRef="#ctx0" brushRef="#br0" timeOffset="2416.54">24190 6917 36 0,'0'35'13'0,"0"-20"-10"0,3 10 4 16,-3-9 0-16,4 6-1 16,-4 9-1-16,0 10 1 15,-4 12 1-15,-3 10-1 16,0 3 1-16,-3-3 0 15,-1-7 3-15,1-6-3 16,-1-9-2-16,-3-10-5 16,0-15-2-16</inkml:trace>
  <inkml:trace contextRef="#ctx0" brushRef="#br0" timeOffset="2596.06">24063 7165 20 0,'25'-54'8'0,"-8"39"-6"0,19-1 1 16,-15 10 3-16,21 3-1 15,7 3 2-15,11 6 0 0,0 3 1 16,4 4-2-16,-1-1 1 16,1 4-2-16,-4-3 0 15,-4-4-3-15,-10-6-2 16,-11-3 3-16,-6-6 0 16,-8-10-6-16,-11-12 0 15</inkml:trace>
  <inkml:trace contextRef="#ctx0" brushRef="#br0" timeOffset="2760.62">24843 6625 40 0,'0'13'16'0,"3"3"-12"0,11 18 3 0,-7-9 3 0,4 22-2 16,-1 16 1-16,1 9-1 16,-4 6 2-16,-3 17-3 15,-8 5-2-15,-6 0-2 16,-12-12-3-16,-6-10-4 15,-7-12 0-15</inkml:trace>
  <inkml:trace contextRef="#ctx0" brushRef="#br0" timeOffset="3677.17">16521 7519 48 0,'-4'3'19'0,"1"-3"-15"0,-1 3-1 0,4 1 1 15,0 2-3-15,-4 3 2 16,1 4 0-16,-1 6 3 16,-3 3-3-16,0 6 0 0,0 3 1 15,-3 7 0-15,-1 2 2 16,0 1 3-16,1 0-2 16,-1-3 1-16,4-7-3 15,0-3 0-15,0-3-1 16,4-3 0-16,-1-6-2 15,4-4 1-15,0-2 0 16,4-4 1-16,-1 0 0 16,4 1 0-16,0-1-2 15,4 0 1-15,6 1 0 16,8-1 3-16,14 3-1 16,17 1 2-16,11-4-2 15,4 0 0-15,7-6-1 16,6 0 2-16,8-3-3 0,-4-3-2 0,-14-4 2 15,-10 1 2-15,-11 0 2 16,-14 2-3-16,-11-2-1 16,-14-1-10-16,-14-5-3 15</inkml:trace>
  <inkml:trace contextRef="#ctx0" brushRef="#br0" timeOffset="7430.14">20267 6177 16 0,'-3'0'8'0,"-1"-3"-6"0,0-3-1 0,4 6 0 16,-3-4 1-16,-1-2 1 15,4 0 1-15,0 6 2 16,-3-3-3-16,-1 0 0 15,1-1-1-15,-1 1 1 16,1 3 0-16,-4 0 3 16,3 0-1-16,-3 0 0 15,4 3-1-15,-4 1 2 16,3-1-5-16,1 0-1 16,-5 3 2-16,1-3 3 15,0 0-2-15,0 1 0 16,0-1 1-16,0 0 2 15,0 0-3-15,0 3 0 16,-4 1-1-16,1 2 1 0,-1 0-2 16,1 4-1-16,-8-1-4 15,0 1 0-15,-3 0 6 16,4-1 6-16,-1-3-4 16,4 1 0-16,0-1-2 15,3-2 1-15,4-1 0 16,0-3 1-16,4 3-2 15,-1 1-2-15,4-4 1 16,0 0 1-16,0 0-6 16,4-3 1-16,3 0-1 15,0 0 2-15</inkml:trace>
  <inkml:trace contextRef="#ctx0" brushRef="#br0" timeOffset="8076.41">20140 6255 28 0,'-7'13'11'0,"3"-13"-9"0,-6 9 2 16,3-6 0-1,0 7-2-15,-7 2 1 0,-4 7 0 16,-7 6 1-16,-3 0-2 15,0 0 1-15,-4 1 0 16,0-4 1-16,4-1 0 16,0-2 2-16,3 0-3 15,1 0 0-15,2-3 1 16,5-1 0-16,6-2-2 16,4-1 1-16,4-2-4 0,3-4 0 15,7 0 1-15,3-3 2 16,8 4 1-16,7-1 1 15,10 3-2-15,14 4 1 16,4-4-2-16,4 4-1 16,-1-4 1-16,-3-2 1 15,-4-7-6-15,-6-4 1 16,-5-5 7-16,-6-10 5 16,-4-6-2-16,-3-9-2 15,-7-13-2-15,-11-7-3 16,-11 1-2-16,-10 6 1 15,-10 3 3-15,-5 6 1 16,-2 7-1-16,-1 3 1 0,0 6-2 16,4 6-1-16,3 4-2 15,4 2 1-15,3 4 1 16,8 3 0-16</inkml:trace>
  <inkml:trace contextRef="#ctx0" brushRef="#br0" timeOffset="8556.12">20048 6716 36 0,'-35'3'13'0,"28"1"-10"0,3 8 2 0,4-6-1 16,0 10-2-16,8 15 1 0,-1 10 0 16,3 9 1-16,1 7-2 15,-1 6 1-15,1 12 0 16,0 13 1-16,-4-7 2 15,0-6 3-15,-4-12-2 16,1-10 1-16,-4-12-7 16,0-9-1-16,0-14-5 15,0-11 1-15</inkml:trace>
  <inkml:trace contextRef="#ctx0" brushRef="#br0" timeOffset="8707.71">20137 6804 44 0,'-32'47'16'0,"7"-3"-12"0,-21 22 1 0,22-28-1 15,-12 24-2-15,-6 32 1 16,-4 7-7-16,-3-7 1 16</inkml:trace>
  <inkml:trace contextRef="#ctx0" brushRef="#br0" timeOffset="8857.33">19957 6779 36 0,'77'31'13'0,"-45"7"-10"0,10 18 4 16,-24-27 3-16,10 11-6 16,7 14 0-16,4 5-2 15,4 10 1-15</inkml:trace>
  <inkml:trace contextRef="#ctx0" brushRef="#br0" timeOffset="9922.06">19756 7761 28 0,'-15'-10'13'0,"12"7"-10"0,3 0 0 0,0 3-2 16,0 0-1-16,0 0 0 16,0 3 2-16,0 0 1 15,0 3 3-15,0 4 3 16,0 6-2-16,0 5-2 16,3 8 2-16,1 5 0 15,-4 7-3-15,0 3-1 16,0 3 3-16,0 0 1 15,0 0-1-15,-4-3-1 16,1-3-1-16,-1-4 0 16,1-5 0-16,3-14 2 15,0-5-5-15,0-13-1 0,3-13 0 16,4-12 2-16,4-6-3 16,3-10 0-16,4-3 1 15,3-3 2-15,0 0-1 16,0 0 2-16,4 6 0 15,0 10 1-15,-4 9-2 16,0 13 1-16,-3 15-2 16,-1 13 2-16,-6 9 0 15,-4 7 1-15,-4 5 0 16,-3 4 2-16,-3 3-3 16,-1-6 0-16,1-7-1 15,3-8 1-15,-4-11 0 16,4-8 1-16,4-17-2 15,6-9-2-15,5-12-2 16,6-7 1-16,0-6 1 0,4 1 2 16,-1 5-3-16,1 3 0 15,0 17 1-15,-4 8 2 16,0 10 1-16,0 13 3 16,0 6-3-16,0 9 0 15,-3 3-1-15,-4 4-2 0,-3-4 1 16,-4 0-1-16,0-6 0 15,-4-6 2-15,-3-3 1 16,0-4-1-16,-3-5 1 16,-4-7-7-16,0-7 1 0</inkml:trace>
  <inkml:trace contextRef="#ctx0" brushRef="#br0" timeOffset="10842.6">20574 7767 20 0,'-4'0'11'0,"-10"-3"-9"0,4 3 9 15,6 0 2-15,-3 0-4 16,4 3-1-16,-4 3-2 16,3 4-1-16,4 2-1 15,0 4 2-15,4-1-3 16,-1-2 0-16,-3 3-1 16,4-7-2-16</inkml:trace>
  <inkml:trace contextRef="#ctx0" brushRef="#br0" timeOffset="11064.01">20518 8137 44 0,'7'37'16'0,"-7"-21"-12"0,10 12-2 15,-3-12 2-15,0 3-1 0,4 6 3 16,-4-3-8-16,0-6-3 15,-3-7 0-15,-4-9 1 16,0-13 6-16,0-2 4 16,3-4-1-16,8-3 0 15,3 0-8-15,7-3 0 16</inkml:trace>
  <inkml:trace contextRef="#ctx0" brushRef="#br0" timeOffset="11439.01">21061 7930 28 0,'28'-16'11'0,"-28"13"-9"0,-3 0 6 15,-5 3 3-15,-2 3-2 16,-11 6 0-16,-11 10-1 16,-3 6 2-16,-4 7-1 15,0 5 0-15,7 4-1 16,4 6 0-16,7 3-2 16,7-6 1-16,7-6-2 15,7-10 2-15,7-9-4 16,7-13-2-16,7-15 2 15,14-13 0-15,4-10 1 16,0-5 0-16,0-10-5 16,0-10 1-16,-1-18-7 0,-6-10 0 15,-4-2 5-15,-6-1 3 16,-8 0 1-16,-4 0-2 16,-3 10 3-16,-3 15 0 15,-1 16 1-15,1 16 0 16,-4 9-2-16,0 22 1 15,3 19 0-15,1 15 3 16,3 19-1-16,0 20 0 16,4 21-3-16,3 3 1 15,3 0-7-15,1-3-1 16</inkml:trace>
  <inkml:trace contextRef="#ctx0" brushRef="#br0" timeOffset="15297.69">19879 5017 12 0,'21'-7'8'0,"-10"7"-6"0,10 0-1 0,-10 0 2 16,6 0-4-16,4 7 0 0</inkml:trace>
  <inkml:trace contextRef="#ctx0" brushRef="#br0" timeOffset="16031.73">20278 5098 16 0,'17'13'8'0,"-10"-10"-6"0,7 6-1 16,-6-6 0-16,2 4-1 16,1-1 2-16,3 3 1 15,0 1 3-15,0 2-3 16,-3 1 0-16,-1 3-3 16,-3-1-1-16,0 4 5 15,-3 3 2-15,-4 3-2 16,0 10-1-16,0 2-1 15,0 4 1-15,0 3-2 16,0-3 2-16,-4 3-2 0,1-4-1 16,-1 4 1-16,-3 0 1 15,0 0 1-15,0 3 1 16,-4 3-2-16,1-3-2 16,-1-3 1-16,-3-3 1 15,0-3 1-15,-4-4 3 16,1 1-3-16,-1-7-2 15,-3 0 0-15,-4-3-1 16,1-3 2-16,-5 0 3 0,-6-3-2 16,-7-3-2-1,-4-4 2-15,-3-3 0 0,3-2-4 16,0-7-1 0,3-3 5-16,1-7 3 0,3-2-3 15,4-7 0 1,0-3-1-16,3-3 1 0,-7-13 0 15,4-3 1-15,0-9-2 16,-1 0 1-16,8 0-2 16,0 3-1-16,3 3 1 15,4 0 1-15,0 3 1 16,3 1 1-16,8 2-2 16,-1-3-2-16,8 0 1 15,3-6-1-15,3 3 0 16,4 1 0-16,7 2 0 0,4 3 2 15,14 1-1-15,10-1 2 16,0 3-2-16,4-2 2 16,0-1-2-16,0 4-1 15,0-1 1-15,3 1 1 16,-3 2-1-16,7 7-1 16,-4 6 1-16,1 7-1 15,-4 2 0-15,-8 14 0 16,-6 5 0-16,0 7 0 15,-4-1 0-15,-3 7 0 16,-4 3-9-16,4 7-2 16</inkml:trace>
  <inkml:trace contextRef="#ctx0" brushRef="#br0" timeOffset="17458.91">20087 5989 12 0,'0'9'5'0,"-7"-9"-4"0,4 3 0 16,-1-3 0-16,4 4-1 16,-3-4 2-16,3 0-1 15,0 0 2-15,0 0-2 16,0 0-1-16,0 0 1 15,0 0-1-15,0 0 0 16,0 0 2-16,0 0-1 0,3 0 2 16,-3 0-2-16,0 0-1 15,0 0-2-15,0 0 1 16,0 3 1-16,0 0 2 16</inkml:trace>
  <inkml:trace contextRef="#ctx0" brushRef="#br0" timeOffset="20073.93">16849 6146 24 0,'3'-13'11'0,"-3"7"-9"0,4-4 0 16,-4 4 1-16,0 3-2 0,3 0-1 15,-3 3 3-15,0 0 0 16,0-3 1-16,4 3 0 16,-4 0 0-16,0 0 0 15,0 0 0-15,0 0 2 16,0 0-3-16,3 0 0 16,1 0 1-16,-1 0 0 15,1 0-2-15,-1 0-2 0,1 0 3 16,-1 0 0-16,1 0 1 15,0 3 0-15,-1 0 0 16,1 0 2-16,3 0-3 16,0 0-2-16,0 1 2 15,3-1 0-15,4 0-1 16,1 3-2-16,-1-3 3 16,3 3 2-16,4-2 0 15,1-1 0-15,2 0-3 16,5 0 1-16,2-3-2 15,1 0 2-15,0 0 0 16,-4-3 1-16,0 0 0 16,0 0 0-16,1-1-2 0,-1 1 1 15,0 0-2-15,0 0 2 16,4 0-2-16,0 3 2 16,3-3 0-16,4 0 1 15,0 0-2-15,0-1-2 16,-4 1 3-16,0 0 2 15,-3 0-2-15,0 0 0 16,-1 3-1-16,1 0 1 16,-4 0-2-16,4 3 2 0,0 0 0 15,0-3-4-15,3 0 1 16,4 0 2-16,-1 0 1 16,1 0-1-16,0 0 1 15,-4 0-2-15,1 0-1 16,-5 0 3-16,1 0 0 15,0 0-1-15,0 3 1 0,-1 0 0 16,5 1 1-16,-1-1-5 16,4 0 1-16,3 0 0 15,-3 0 0-15,0 0 2 16,-4-3 1-16,0 0 1 16,-3 0 0-16,0 0-2 15,-4 0-2-15,-3 0-2 16,-1 0-1-16,1 0 2 15,-4 3 0-15,0-3 1 16,1 3 0-16,-1-3 4 16,0 0 2-16,0 0-2 15,0 4-3-15,0-4 2 16,1 0 0-16,-5 3-4 16,1-3 1-16,-4 0 0 15,0 3 2-15,-3-3 1 0,-4 0 1 16,3 0-2-16,-3 0 1 15,0 0-2-15,-3-3 2 16,-1 3-2-16,1-3-1 16,3-1 1-16,-3 1-1 15,-1 3 0-15,1-3 0 16,-1 0 0-16,1 0 0 16,-1 0 0-16,4 0 0 15,0-4 0-15,-3 1 2 0,3 0-1 16,-4-4-1-16,1-2 3 15,-1-1 0-15,1 1-1 16,0-4-2-16,-1 0-2 16,1-5 1-16,-4-1 1 15,0-7 0-15,0-2 0 16,-4 0 2-16,1-1-1 16,-5-2-1-16,1-4 1 15,-3 4 1-15,-1-1-1 16,1 1-1-16,-4-4-2 15,-1 7 1-15,1-4 1 16,-3 4 2-16,3-4-1 16,-8 1-1-16,1-1-2 15,0 4 1-15,0 0 3 0,0-1 1 16,-4 1-1-16,0 3-2 16,1-1 3-16,-1 4 0 15,0 3-1-15,1 0-2 16,-5 1 1-16,-2 2-1 15,-8 0-3-15,-11 3 2 16,-3 1 1-16,1-1 2 16,2-3-1-16,4-3-1 15,4 0 1-15,3-3-1 16,0 0 0-16,1 0 0 16,-1 3 0-16,0 3 0 15,-7 7-3-15,4 2 0 16,-4 1-1-16,4 2 3 15,-1 1 0-15,4 0 1 0,1 3-3 16,-1 0 0-16,0 3 2 16,0 0 0-16,-3 3-2 15,-8 0 2-15,8-3-1 16,-4 3 0-16,4-3 0 16,0 3-2-16,3-3 0 15,0 3 3-15,4 0-2 16,-1 1 1-16,1-1 0 15,3 6 0-15,-3 4 2 16,-7 2 0-16,-1 1-3 16,5 0 0-16,-1-1-1 15,7-2 0-15,0-4 0 0,4 1 3 16,3 2-2 0,1 1-1-16,3-1 3 15,-1 1 2-15,5 3-2 16,3-1-2-16,0 1-1 0,-1 3 3 15,1 0-2-15,0-1-1 16,0 4 3-16,0 0 0 16,0 0-2-16,0 0 2 15,0 0 1-15,0 6 0 16,-1 1-3-16,1 2 0 16,0 3 2-16,7 4 2 15,4 0-2-15,3-4 0 16,3 4 1-16,4 0 2 15,0-4-1-15,4 0-1 0,-1 1 1 16,1-4-1-16,3-2 0 16,-3-4 0-16,-1 0 0 15,1-3 0-15,-1-3 0 16,1-1 0-16,-4 1-3 16,4-3 2-16,-4-1 1 15,0-2 2-15,0 0-1 16,0-1-1-16,0-6 1 15,-3 1 1-15,-1-4-1 16,1 0-1-16,-1 0 1 16,-3-3 1-16,0 0-1 15,4-6-1-15,-1 0-6 16,-3-7-1-16</inkml:trace>
  <inkml:trace contextRef="#ctx0" brushRef="#br0" timeOffset="22925.31">20860 5001 16 0,'-7'-12'8'0,"3"5"-6"0,1 1 1 0,-1 0 1 16,4 6-2-16,0 0 1 15,0 0-2-15,0 0-1 16,0 0 3-16,0-3 0 16,0 3 1-16,0-4 0 15,0-2-2-15,0 0-2 16,0 0 3-16,0 6 2 15,0 0 0-15,0 0 0 16,0 0-1-16,-3 3 0 16,-1 6-2-16,1 4 1 15,3 2 0-15,0 4 1 16,0 0 0-16,3 3 0 16,1 0-5-16,3 3 1 0,0 0 2 15,0 0 1-15,0 3-1 16,0 1 1-16,0 2 0 15,3 0 1-15,-2 1-5 16,-1 5 1-16,0 4 2 16,-4 0 1-16,1 0-1 15,3-4-2-15,0 1 1 16,3 0 1-16,1-1-1 16,3 1-1-16,0-1 1 15,0-2-1-15,0-1 0 0,1 1 2 16,-5-1 1-1,1-2 1-15,-4-1-2 0,0 0 1 16,0-5-2-16,-4-1 2 16,1-3-2-1,-1 0-1-15,1-4 3 0,3 1 2 16,0-3-4-16,4 0-1 16,3-1 2-16,0 1 1 15,4 0-1-15,3-1-2 16,3 1 3-16,5-4 0 15,6 1-1-15,7-4 1 16,11 1-4-16,0-4 0 16,4 0 3-16,2-6 1 0,5 0-1 15,3-3-2-15,11-3 1 16,-1-3 1-16,1-4 1 16,-4 0 1-16,4 1-5 15,3-1 1-15,7 1 0 16,0-1 0-16,-3 1 0 15,-4-1 2-15,4 1-1 16,10 2 2-16,-3-2-2 16,-4 2 2-16,-7-2-2 15,0 2 2-15,0-2-2 16,4-4-1-16,-4-3 1 16,-3 0-1-16,-4-6 0 15,-4-3 2-15,1 0 1 0,6 0-4 16,1 0 1-16,-7 2 2 15,-4 1 1-15,-7 3-4 0,-4 4 1 16,-3-1 0-16,-4 3 2 16,-3 4-1-16,-4-1 2 15,1 0-4-15,-4 1 0 16,-4-1 1-16,4 1 2 16,-8-4-1-16,-2 0 2 15,-8-2-2-15,-4-4 2 16,-2 0-2-16,-5 0-1 15,-6-3 3-15,-1 3 0 16,-3 3-1-16,-3 0 1 16,-8 0 0-16,-3 0 1 15,-14 1-2-15,-11-1 1 16,-3 0-2-16,-4 0 2 16,-7 4-4-16,-4-4 0 0,-3 0 5 15,-14 3 2-15,-7-3-9 16,0 4-5-16,3-1 12 15,1 0 7-15,-4 1-3 16,-11-1-2-16,0 0-3 16,8 4-3-16,-1-1 1 15,4 4 1-15,-7-1-1 16,-4-2-1-16,7 3 3 16,4-4 2-16,3 0-2 15,1 4-2-15,-15-7 0 16,0 1 1-16,4 2-1 15,7 1-1-15,0 5 1 0,-11 4-1 16,-7 3 0-16,8 6 2 16,10 4-1-16,3-1-1 15,4 1 1-15,-4 5-1 16,-3 1-3-16,4 0 2 16,6-4 1-16,7 1 0 15,8 2 0-15,7-2 0 16,3 0 0-16,3-4 0 15,5 0-3-15,2 1 0 16,8-1 2-16,3-3 0 16,4 1 1-16,7-4 0 15,4 0-3-15,3 0 0 16,-1-3 2-16,8 0 2 0,0 0 0 16,0 0-1-16,0 0 1 15,0 0-1-15,0 0-3 16,0 0 2-16,0 0 1 15,0 0 2-15,4-3-1 16,-4 3-1-16,0 0-2 16,4 0-1-16,-4 0 2 15,3 0 0-15,-3 0 1 16,4 0 0-16,-1 0 0 16,-3 0 0-16,0 0 0 15,4 0 0-15,-1 0-3 16,-3 0 2-16,0 0-1 15,4 0 0-15,-4 0 2 16,0 0 0-16,0 0 0 0,0 0 0 16,0 0 0-16,0 0 2 15,3 0-3-15,-3 0 0 16,0 3 1-16,0-3 2 16,0 0-3-16,0 0 0 15,0 3 1-15,0-3 0 16,0 0 0-16,0 0 0 15,0 0 0-15,0 0 0 16,0 0-5-16,0 0 1 16,0 0-5-16,4-6 1 15</inkml:trace>
  <inkml:trace contextRef="#ctx0" brushRef="#br0" timeOffset="24123.9">17177 5741 20 0,'-21'0'8'0,"10"-6"-6"0,7 0-1 0,-3 2 2 16,7 4-2-16,0 0-1 15,0 0 1-15,-3-3-1 16,3 3 0-16,-4-3 2 16,4 3-1-16,0 0-1 15,0 0 3-15,0 0 0 16,0 0-1-16,0 0 1 15,0 0-2-15,0 0-1 16,4 0 3-16,-1 0 0 16,4 0-4-16,1 0 1 15,-1 3 0-15,7 4 2 16,0-1-3-16,0 0 0 16,4 4 3-16,3-1 1 15,3 0 1-15,1 4 0 16,3-4-2-16,8-2 1 15,2-4-2-15,15-3-1 0,14-3-2 16,0-1 1-16,4-2 3 16,3 0 1-16,4 0-4 15,10-1 1-15,-4 4 2 16,-6-3 1-16,-4 3-1 16,-7-3-2-16,-3-1 1 15,-8 1-1-15,-3 0 2 16,-4-1 1-16,-6 1-1 15,-8 3 1-15,-7 0-2 16,-3 0 2-16,-7 3 0 16,-4 0 3-16,-7 3-3 0,-4 0 0 15,-3 3 1 1,-7 1 0-16,0-1-2 0,0 0 1 16,-3 0-2-16,3-2 2 15,-1-1 0-15,1 0 1 16,0-3-2-16,0 0 1 15,0 0-2-15,7 0-1 16,-3 0 3-16,-1 3 0 16,1 0-1-16,-1 0 1 15,1 0-2-15,3 0 2 16,-4 1-4-16,1-1 0 16,3 0 1-16,0-3 2 0,0 0-3 15,0 0 0-15,0 0-4 16,0 0 1-16</inkml:trace>
  <inkml:trace contextRef="#ctx0" brushRef="#br0" timeOffset="26031.8">21145 6161 28 0,'-3'3'11'0,"6"-3"-9"0,5 7-2 0,-5-7-1 0,4 3 3 15,4 0 1-15,3-3-4 16,0 0 1-16,4-3 2 16,6 0 1-16,1-4-1 15,7 1 1-15,10-3 0 16,4 2 3-16,0-2-3 15,0 3 0-15,3 0-1 16,0-1-2-16,4 1 1 16,7 3 1-16,11 0 1 15,-4 0 1-15,0-1-2 16,-4 1-2-16,-3 0 3 0,0 3 0 16,4 0-1-16,3 0 1 15,3-3-2-15,-3 0 2 16,-3 0-2-16,-1 0-1 15,1 0 3-15,-1-1 0 16,8 1-1-16,0-3-2 16,-4 0 1-16,-4-1 1 15,-3 1-1-15,0-3 2 16,-4-1-2-16,4 1 2 16,4-4-2-16,-1 1-1 15,-3-1 1-15,-3 1 1 16,-4-1-6-16,-4 7 1 15,1 0 1-15,-1-1 1 16,0 4 5-16,1-3 2 0,3 0-2 16,-4-1-3-16,-3 1 2 15,-4-3 0-15,-3 2 1 16,-4 1 0-16,-3 0-2 16,-4 0 1-16,-3-1-2 15,-4 1-1-15,-3 3 1 16,-1 0-1-16,-2 0 2 15,-5-4 1-15,-3 4-1 16,-3 0 1-16,-1 0-2 16,-3 0 2-16,0 0 0 15,0 3 1-15,0 0-5 16,0 0 1-16,0 0 2 16,0 0 1-16,0 0-1 15,0 0-2-15,0 0 1 0,0 3 1 16,0-3-1-16,0 0 2 15,0 3-2-15,0-3-1 16,0 0 1-16,0 0 1 16,0 0-1-16,0 0-1 15,-3 3 1-15,-1 0-1 16,1 0 2-16,-1 4 1 16,1-4-1-16,-1 0-2 15,1 0 1-15,-1 0 1 16,0 0-1-16,1 1 2 15,-1-4-2-15,1 3 2 16,-1 0-2-16,1 0-1 0,-1 0 1 16,1-3-1-16,-1 3 0 0,4 0 0 15,0-3 2-15,-3 3-3 16,-1-3 0-16,4 0 3 16,0 0 1-16,-3 0-1 15,3 0-2-15,-4 4 1 16,4-4-1-16,0 0 0 15,-3 3 0-15,-1 0 0 16,4-3 0-16,-3 0 0 16,3 0 0-16,0 0 0 15,0 0 2-15,0 0-1 16,0 0 2-16,0 3-2 0,0 0-1 16,-4 0 1-16,4-3-1 15,-3 3 0-15,-1-3 0 16,4 0 0-16,-4 0 0 15,1 4 0 1,-1-1 0-16,4 0 0 16,0-3 0-16,0 0 0 15,0 3 0-15,0-3 2 16,0 3-1-16,0-3 2 16,0 0-4-16,0 0 0 15,0 0-1-15,0 0 0 16,0 0 2-16,0 0 0 15,0 0-5-15,-3-6-1 0,-1 0-4 16,1-4 1-16</inkml:trace>
  <inkml:trace contextRef="#ctx0" brushRef="#br0" timeOffset="65152.83">9458 10037 20 0,'-25'-9'11'0,"15"-1"-9"0,-4 1 2 0,7 6 2 0,-1 0-3 16,1 0 0-16,-7-1-1 16,0 1 1-16,0 0 0 15,3 3 3-15,1 0-1 16,-1 0 2-16,4 0-2 15,0 0 0-15,7 0-1 16,0 0 0-16,0 3-2 16,7 0 1-16,4 4 0 15,3-1 3-15,7 0-1 16,4 0 0-16,7 1-1 16,6-1 2-16,5 0-3 15,-1 1 0-15,0-1-1 16,1 0 1-16,-1-3-2 15,0 0 2-15,4 1 2 16,0-1 2-16,7-3-3 0,3 0-1 16,-3 3 1-16,0 0 2 15,-3 3-5-15,-1 4-1 16,0 2 2-16,8 7 1 16,3 0 1-16,7 0 2 15,0 9-3-15,0 0-2 16,0-3 0-16,0-3 1 15,7 0-1-15,11-3 2 16,-4-3-2-16,0-4-1 16,0 1 3-16,4 2 0 0,10 1 1 15,0 0 0 1,1 2-2-16,-1-2 1 0,11 0-2 16,7-1-1-16,-4-2 1 15,4-4-1-15,7 1 2 0,3-4-1 16,-3-3 2-16,-3 0 0 15,13 1 1-15,1-1 0 16,-4 3 0-16,0 0 2 16,10 0 1-16,-3 1-3 15,0-4-1-15,11-3-1 16,-4-3-2-16,-3-4 1 16,10-2 1-16,28-3-1 15,-13-4 2-15,-5 0-2 16,5-3 2-16,-12-6 0 15,4-3 1-15,8 0 0 16,-12-4 0-16,-2-2-2 0,9-4-2 16,-6 7 3-16,-7 3 0 15,6 3-4-15,-6 3-1 16,-7 0 1-16,10 0 2 16,-4 3 2-16,-10 0 1 15,-3 0 0-15,7 1 0 16,-8-1-2-16,-10 0-2 15,-7 0 1-15,7-3 1 16,-11-3-1-16,-6-3 2 16,-12-7-2-16,-6-5 2 15,0-7-2-15,6 0 2 0,-10-1-2 16,-6 1 2-16,-8 4-2 16,-7 2-1-16,-4 3 3 15,-7 7 0-15,-10 6-1 16,-4 3 1-16,-6 3-2 15,-12 3 2-15,-6-3 0 16,-11-2 3-16,-11-8-3 16,-10-8-2-16,-11 2 2 15,-6-6 0-15,-12 1-1 16,-13 2 1-16,-8 0 0 16,-3-2 3-16,0-1-3 15,0 3 0-15,-7-3-1 16,-11-6-2-16,-3-3 1 15,3 0-1-15,0 6 0 16,-10 0 0-16,-7 3 2 0,-1 4 1 16,1-1-4-16,-11 4 1 15,-7-1-2-15,0 1 0 16,0 2 2-16,-14 4 0 16,7 3 0-16,3 0 0 15,-10 0-3-15,0 3 2 16,7 3 1-16,-4 3 2 15,-10 1-1-15,4 5-1 16,3 1-2-16,-15 0 1 16,5 5 1-16,6 1 0 15,-14 3 0-15,8 3 0 16,6 4-3-16,-7-1 0 16,1 3 2-16,6 4 0 15,-7-1-2-15,0 4 2 0,8-3-4 16,-4 2-1-16,-11 4 3 15,7 0 3-15,1 3-1 16,-12-3-2-16,15-4-1 16,11 4 0-16,-5-3 5 15,8 0 1-15,14-1 0 16,8 1-2-16,-1 0-2 16,-4-1-1-16,4 1 2 15,7 0 2-15,1-1-2 16,-15 4 0-16,-4 3 1 0,4 0 2 15,-10 3-3-15,3 3 0 16,10 4 1-16,12-4 0 16,6 0-3-16,-4 0 2 15,5 1 1-15,6-1 2 16,11 3-3-16,3 7-2 16,4 3 2-16,-4 3 0 15,-3-1-2-15,7 4 0 16,7 0 2-16,7 4 0 15,7-4 3-15,4 0 1 16,7-3-1-16,6 0-2 16,5-4-2-16,6 1 1 15,7 0 1-15,11-4 0 0,7 4-5 16,11 3 1-16,6-3 4 16,12 0 2-16,6-4 0 15,11 1 1-15,10-4-4 16,18 4 0-16,0-3-4 15,4 2-1-15,3 1-8 16,7-16-4-16</inkml:trace>
  <inkml:trace contextRef="#ctx0" brushRef="#br0" timeOffset="65515.86">14806 10144 32 0,'0'3'13'0,"4"-9"-10"16</inkml:trace>
  <inkml:trace contextRef="#ctx0" brushRef="#br0" timeOffset="65633.55">14778 10150 28 0,'-14'-3'13'0,"7"3"-10"0,-4-3 0 15,4 3 0-15,4 0-4 16,-5 3 0-16,5 0-4 15,-4 0 1-15</inkml:trace>
  <inkml:trace contextRef="#ctx0" brushRef="#br0" timeOffset="65801.1">14711 10185 20 0,'0'3'11'0,"-4"-6"-9"0,4 3 2 0,0 0 2 16,0 0-3-16,0 0-2 15,0 0 2 1,0 0 0-16,-3 0-1 0,3 3-2 15,0-3 3-15,0 3 0 16,-4-3 1-16,1 0 2 16,-1 3-3-16,4-3-2 15</inkml:trace>
  <inkml:trace contextRef="#ctx0" brushRef="#br0" timeOffset="68215.05">7306 13944 44 0,'-21'19'16'0,"14"-22"-12"0,-4 3-2 15,11 0 2-15,0 0-1 16,0 0 3-16,0 0-3 15,4-3-2-15,6 0 2 16,-3 0 2-16,7-4-2 16,8-2 0-16,2 0 3 0,8-4 3 15,10 0-2-15,11 1 1 16,7 3-3-16,4-1 2 16,-1 1-4-1,8 2 0-15,6 1 1 0,19 0 0 16,-8 3 0-16,4 0 2 15,6 3-3-15,15 3 0 16,-3-3 1-16,-1 0 2 16,7 0-1-16,15 3 0 15,-4-3-3-15,0 0 1 16,11 3 0-16,-1 3 1 16,1 1-2-16,6-1 1 15,8 0 0-15,-7 0 3 0,6 1-3 16,8-1-2-16,-4 0 0 0,15 0-1 15,-4 1 2-15,-8-1-1 16,12 0 2-16,-5 1-2 16,-2-1 2-16,13-3 2 15,-7 0 2-15,4 0-3 16,7 0-1-16,-7 4 1 16,10-1 2-16,33 3-3 15,-19 4-2-15,8-1 0 16,-18 1-1-16,7-1 2 15,0 1 3-15,-11 0-2 16,18-1 0-16,-10-2 1 16,10-7 0-16,-3-3-2 15,-4-3-2-15,10-1 1 0,-6 4-1 16,13 0 0-16,-10 4 2 16,11-1-1-16,-7 6-1 15,-4 4 1-15,7-1 1 16,-10-2-1-16,13 2 2 15,-13-6-2-15,6 1 2 16,-3-7-2-16,-7 0 2 16,11-7-2-16,-11-5 2 15,7-1 0-15,-7 1 1 16,-14-1 0-16,18 7 2 16,-15 3-3-16,-3 0 0 15,0-4-1-15,-14 4-2 16,7-6 3-16,0-4 0 15,-8-6-4-15,8-2 1 0,-7-5 0 16,-11 1 0-16,4 0 2 16,-7 3 1-16,-15 4-4 15,-10 2 1-15,0 3 0 16,-7 1 0-16,-10-1 2 16,-12 1 1-16,-9-4-4 15,-8 3-1-15,-4 1 5 16,-10-4 5-16,-10 4-2 15,-11-4-1-15,-11-3-2 16,-7 0 0-16,-7-3 0 16,-7-6 3-16,-3 0-3 15,-8-3 0-15,-6-1 1 0,-8 1 0 16,-13 0 0 0,-8-1 0-16,-7 1-5 15,-3-1-1-15,-4 1-2 16,0 0 3-16,0-1 0 0,-3 4 1 15,-4-3-3-15,-11-4 2 16,1 4 12-16,-1 0 5 16,4 2-8-16,4 1-2 15,-4 3-2-15,0 0 0 16,-3 3 0-16,-12 3 0 16,-2 0-2-16,-1 1 1 15,1 2-2-15,-8-3-1 16,-14 3 3-16,4-2 0 0,3-1-4 15,0 0 1-15,-3 0 2 16,-11 0 1-16,1-3-1 16,-1 0 1-16,0 0-2 15,-18-3-1-15,4-3-2 16,1 0 1-16,-8 0 1 16,-11 0 0-16,11 2 0 15,0 1 2-15,-11 0-1 16,8 6-1-16,6 1-2 15,-3 2-1-15,-10 0 2 16,3 4 0-16,3-1 1 16,-17 4 2-16,0-1-1 15,-4 1-1-15,-17-4-2 0,7 1-1 16,3 2 2 0,-11-2 0-16,12-4 1 0,3 1 0 15,-15-1 0-15,11-3 0 16,1 0 0-16,-12 4 0 15,8-1 0-15,0 0 0 16,-11 1-3-16,7 2 2 16,4 0-1-16,-4 1 0 15,14 3 2-15,-6-1 0 16,-19 1 0-16,15-4 0 16,-14 7-3-16,3 3 0 15,7 0-1-15,-14 3 0 16,11 3 0-16,3 0 3 15,-7-3-5-15,14 0 0 16,8-3 3-16,-5 3 1 0,8 0 2 16,11 0 0-16,-1 3-3 15,-3 3 2-15,10 4 1 16,8 5 0-16,-11 1 0 16,0 0 2-16,7-1-8 15,0 1-1-15,-18 0 4 16,4-4 3-16,0 4 3 15,-11-4 3-15,4 1-8 16,7 3 0-16,-4-1 0 16,1 1 3-16,10 3 2 15,7 0 1-15,-7-1-7 16,3 1 0-16,11-3-1 16,4 0-1-16,-8 2 4 15,1 1 2-15,10 0-2 16,3 0 0-16,1 3-1 0,-7 0 0 15,10 3 2-15,7 3 0 16,7-3 0-16,4-3 0 16,0-3 2-16,3 3 3 15,8-3-4-15,6-1-3 16,8 4-2-16,3 0 3 16,3 0 0-16,4 0 1 15,0 3-3-15,0 0 2 16,8 1 1-16,6 2 0 0,7 0 0 15,7 3 2 1,4 4-3-16,7 6 0 0,11-1-1 16,6 4-2-16,15 3 3 15,17 3 2-15,18 10-2 16,7 9-2-16,17 25-7 16,22 6-2-16</inkml:trace>
  <inkml:trace contextRef="#ctx0" brushRef="#br0" timeOffset="72030.17">7691 10514 36 0,'-32'0'13'0,"25"0"-10"0,-14 0 0 0,14 0 0 15,-4 3-2-15,4 6-1 0,0 7-4 16,0 9 0-16</inkml:trace>
  <inkml:trace contextRef="#ctx0" brushRef="#br0" timeOffset="76807.75">8001 13900 28 0,'4'26'11'0,"-4"-33"-9"0,-4 4 0 16,4 0-1-16,4 3 1 15,-1-3 1-15,4 0-1 16,7 0 1-16,-3-1 0 16,6-2 3-16,5 0-3 15,2 0 0-15,1-1 1 16,3 1 0-16,0 0-2 16,1 0 1-16,2-1-2 15,5 4-1-15,-8 0 3 0,7 3 0 16,4 0 1-1,3 0 0-15,4 0-2 0,4 0-2 16,2 0 3-16,1 0 0 16,4-3-1-16,3 0-2 15,7-4 1-15,7 1 1 16,0 0 1-16,0 0 1 16,-3-1-5-16,-1 4 1 15,4 0 0-15,7 0 0 16,1 0 0-16,-1-3 2 15,0-1-1-15,0 1 2 16,7 0-2-16,4-1 2 16,-7 1 0-16,-8 3 1 0,-3 0-2 15,0 3 1-15,0 3 0 16,8 0 1-16,-5 0-2 16,-3 0-2-16,-7 1 1 15,4-1 1-15,3 0-1 16,7-3 2-16,0 0-2 15,0-3 2-15,0 3-2 16,4 0-1-16,10 0 1 16,1 0 1-16,-1 0-1 15,0 0-1-15,7 0 1 16,11 0-1-16,0-3 0 16,-3-1 2-16,6 1-1 15,7-3 2-15,-3 0-2 16,22 0 2-16,2 2-4 15,1 1 0-15,-11 3 1 0,-4 3 2 16,15 1-1-16,-7-4 2 16,-4 3-2-16,10-3-1 15,8 0 1-15,-7-3 1 16,17 3-1-16,-3-4-1 16,-8 1 1-16,19 0 1 15,-12 3-1-15,-2 0 2 16,13 0-4-16,-7 3 0 15,-3 0 1-15,10 1 2 16,-6-1-1-16,-5 0-1 16,8 0 1-16,-7-3 1 0,-7 0-1 15,10 0-1-15,-7 0 3 16,-7 0 0 0,8 3-4-16,-5 0 1 0,-10 0 2 15,4 4 1 1,3 2-1-16,-10-3-2 0,-4 4 1 15,10-1 1-15,-6 1-1 16,-11-1-1-16,-4 0 3 0,8 1 0 16,-11-1 1-16,-7-3-2 15,-4 1 1-15,8 2-2 16,-4-3-1-16,-11 1 3 16,-3-1 0-16,-4 0-1 15,-3-3 1-15,-1 0-2 16,-10-3 2-16,-10 0 2 15,-11 0 2-15,-7 0-6 0,-7-3-2 16,-7 0-3-16,-8 0 3 16,-6 0-2-16,-4 0 1 15,0 3 11 1,-7-3 3-16,1 0-3 0,-5-1-1 16,-3 1-4-16,0 0-3 15,0 0 0-15,-3 0 1 16,-1-3 1-16,1-1 3 15,-1 4-3-15,-3 3 0 16,0-6-1-16,0 3 1 16,0 3 0-16,0-3 1 0,0-1-2 15,0 4-2-15,0 0 1 16,0-3 1-16,4 0 1 16,-4 3 1-16,3 0-2 15,-3 0 1-15,4 0-2 16,-4 0-1-16,0 0 1 15,0 0 1-15,0 0-3 16,4-3 0-16,-4 3 1 16,3-3 0-16,-3 3 0 15,0 0 2-15,0 0-1 16,0 0 2-16,4-3-2 16,-4 3-1-16,0 0 1 15,0 0-1-15,0 0 2 16,0 0 1-16,0 0-1 15,0 0-2-15,3 0 1 16,-3 0-1-16,0 0-3 0,0 0 2 16,0 0-8-16,-3-6-4 15</inkml:trace>
  <inkml:trace contextRef="#ctx0" brushRef="#br0" timeOffset="77164.86">15684 13352 28 0,'8'0'11'0,"-16"0"-9"0,8 0 0 0,4-3-1 16</inkml:trace>
  <inkml:trace contextRef="#ctx0" brushRef="#br0" timeOffset="77224.34">15850 13345 20 0,'18'0'8'0,"-11"-3"-6"0</inkml:trace>
  <inkml:trace contextRef="#ctx0" brushRef="#br0" timeOffset="77677.25">18249 13493 36 0,'-3'-3'13'0,"-1"3"-10"0,4 0-3 0,0 0 0 16,0 0-2-16,0 0 0 16,0 0 2-16,0 0 2 15,-3 0-1-15,3 0 2 16,0 0 0-16,-4-3 3 15,4 3-3-15,0 0 0 16,0 0-3-16,0 0-3 16,-3-4-1-16,-1 1 0 15</inkml:trace>
  <inkml:trace contextRef="#ctx0" brushRef="#br0" timeOffset="81207.27">8442 11476 28 0,'-7'0'11'0,"-4"-3"-9"16,4 0 0-16,0 0 1 0,0 0-2 16,-3 0 2-16,-5 0 0 15,1 0 1-15,-3-1 0 16,-1 1 2-16,4 0-1 15,0 0 2-15,3 0 0 16,1 0 1-16,3 0-2 16,0-1-1-16,3 1-1 15,1 0 2-15,3-3-1 16,0 0 0-16,3-1-1 16,1 1 0-16,3 0 0 0,3 3 0 15,1 0 2-15,3-1 1 16,0 1-3-16,0 3-1 15,4 0 1-15,3 0 2 16,0 3-3-16,4 1 0 16,-1-4 1-16,5 0 2 15,2 0-3-15,5 0 0 16,-5-4 3-16,1 1 1 16,0 3-3-16,0-3-1 15,-4 3 1-15,4 0 2 16,-1 3-3-16,1 4-2 0,0-1 0 15,3 3 1-15,1 1 3 16,6-1 0-16,0-3 0 0,1 1 1 16,-1-4 1-16,0 0-3 15,-3 0-3-15,3 0 0 16,1 0 1-16,-1 0 1 16,7 4 1-16,8-1-2 15,3 0-2-15,0-3 1 16,-4 0 1-16,1 1-1 15,-1-4 2-15,4 0 0 16,4-4 1-16,3 1-2 16,-4 0-2-16,-3 0 1 15,0 0 1-15,-4 0 1 16,1 0 1-16,-1 0-2 16,4-4 1-16,4 1-2 15,-1 3 2-15,-3-3 0 16,0-1 1-16,-3 4-5 15,-1 0 1-15,4-3 2 0,7 3 1 16,0 0-1-16,-3-4 1 16,-1 1 0-16,-3 0 1 15,0-1-2-15,-3 4-2 16,6 0 1-16,8 0 1 16,-1-3-1-16,-3 3 2 15,-3-4-2-15,-1 4-1 16,4 0 1-16,4 0-1 0,10 0 0 15,-7 0 2-15,0-4 1 16,-3 1 3-16,3 0-3 16,14 0-2-16,4-1 2 15,-4-2 0-15,-7 3-1 16,-7-1 1-16,0 1-2 16,-3 3 2-16,10 0-2 15,0 0 2-15,-3-4 0 16,-1 4 1-16,-3-3-2 15,4 3-2-15,10-3 1 16,0-1 1-16,-3 1-1 16,-4 3-1-16,-3 0 3 15,3 3 0-15,7-3-1 16,-3-1-2-16,-8 1 1 0,-3-3-1 16,-3 3 0-16,0-3 2 15,3 3 1-15,3-4 1 16,-3 1-2-16,-7-3 1 15,-3 2-2-15,-1 1-1 16,1 0 1-16,3 0-1 16,3-1 0-16,-3 1 2 15,-3 3-1-15,-4-3-1 16,-4-1 3-16,1 1 0 16,-1 0-1-16,4-1 1 15,4 1-2-15,-1 3-1 16,-6 0 1-16,-1 3-1 15,-6 0-3-15,-5 0 2 16,-2 0 3-16,-4 0 1 0,-1-3-1 16,1 3-2-16,3-3 1 15,-3 0 1-15,0-1-1 16,-4 1 2-16,-3 0-2 16,-4 0-1-16,-3 0 1 15,-4 0 1-15,-7 0-1 16,-3 3-1-16,-1 0 1 15,-2 0 1-15,-5-4 1 16,1 4 1-16,-1 0-2 16,-3 0-2-16,4-3-2 15,-4 3 1-15,0 0 3 16,0-3 1-16,0 3-1 0,0 0-2 16,0 0 1-1,0 0-1-15,0 0 2 0,0 0 1 16,0 0-1-1,0 0-2-15,0 0 1 0,0 0-1 16,0 0-3-16,0 0 2 16,0 0 1-16,0 0 0 15,0 0 0-15,0 0 2 16,0 0-1-16,0 0 2 16,0 0-2-16,0 0-1 15,0 0 1-15,0 0-1 16,0 0 0-16,0 0 0 15,0 0 0-15,0 0 0 16,0 0 0-16,0 0 0 0,0 0-3 16,-7 0 2-16,7 0-4 15,-7 0 1-15,-4 0-25 16,-21-9-8-16</inkml:trace>
  <inkml:trace contextRef="#ctx0" brushRef="#br0" timeOffset="83591.47">20355 5559 28 0,'-3'0'11'0,"-8"-6"-9"0,1 0 0 16,10 6 1-16</inkml:trace>
  <inkml:trace contextRef="#ctx0" brushRef="#br0" timeOffset="86831.15">21653 10000 44 0,'-10'-10'16'0,"3"4"-12"0,0-4-2 0,3 7 2 0,1-3-1 16,-1 0 3-16,1 3-3 16,-1-1 0-16,1 1 1 15,-1 0 2-15,4 3 1 16,0 0 1-16,0 0-2 16,-3 0 1-16,3 6-2 15,0 7 2-15,0 6-2 16,3 9 0-16,1 7-1 15,-4 15 0-15,3 6 0 16,1 4 0-16,-1 6 0 16,1-1 2-16,-1 4-1 15,1 0 0-15,3 0-1 16,0-6 0-16,0-10 0 16,0-2 0-16,4-7-2 15,-1-4 1-15,1 1 0 0,3-3 3 16,0-1-3-16,4 4 0 15,-1 0-1-15,1 6-2 0,0 0 3 16,3 0 0-16,0-3 1 16,0-3-2-16,4-4-2 15,-1-2 3-15,5-4 0 16,2 0 1-16,1-2 2 16,3-1-3-16,4 0-2 15,4 0 2-15,6-3 2 16,11 4-2-16,7-4 0 0,7 0-1 15,4 0 1-15,6 0 0 16,15-3 1-16,3-3-2 16,1-7 1-16,3 1 0 15,10-4 1-15,4-2-2 16,-7-1 1 0,0 0-2-16,7 0 2 0,-4 1-2 15,-3-4-1-15,-4-3 1 16,4 0 1-16,4-3 1 15,-8-10 1-15,-7-3 0 16,-3-2 0-16,0-4-2 16,3 0-2-16,-10 0 1 15,-7 0 1-15,-4 0-1 16,-7 0 2-16,-4-3-2 0,4 0 2 16,-3 0-2-1,-8-4 2-15,-6-2-2 0,-4-3 2 16,-7-10-2-16,-4-7-1 15,-7 1 3-15,-3-3 0 16,-7 3-1-16,-4 0-2 16,-7-4 3-16,-7 1 2 15,-3-7 0-15,-4-5 0 16,-4-1-6-16,-3 0 1 16,-4 3 0-16,1 4 2 15,-4 2 1-15,-7 4 3 16,-4-4-1-16,-10-2 0 15,-22-13-3-15,-6 6-2 0,-4 6 1 16,-4 4-1-16,0 6 0 16,1 3 0-16,-8 3 0 15,-3 0 2-15,7 3-1 16,0-3-1-16,3 3 3 16,1 4 0-16,-15 2-1 15,1 4-2-15,-1 3-2 16,4-1 1-16,0 4 1 15,-1 3 0-15,-9 0 0 16,6 1 2-16,4 2 1 16,3 3 3-16,4 7-3 15,-10-1-2-15,-5 7 0 16,1 3-1-16,4 6-3 16,-1 7 0-16,0 6 2 15,-17 6 0-15,7 6-2 16,6 7 2-16,5 6-1 0,3 3 0 15,-4 0 0-15,0-3 0 16,4-7 2-16,11-2 0 16,6-1 0-16,4-2 0 15,7-4 0-15,4 0 0 16,-4 0-5-16,-11 13-1 16</inkml:trace>
  <inkml:trace contextRef="#ctx0" brushRef="#br0" timeOffset="89640.73">16986 6343 28 0,'-17'-22'11'0,"10"10"-9"0,-1-4 0 16,1 10-1-16,0-4-1 15,-3 4 2-15,-1-3 1 16,1 2 3-16,-1 1 1 16,0 3 1-16,1 0-4 15,-1 0-1-15,4 0 1 16,0 3 2-16,4 0-1 15,-1 0 2-15,4 0-4 16,0 0-2-16,0 3 4 0,4 0 1 16,3 0 0-16,3 0-1 15,4 0-3-15,11 0 1 16,7-3 0-16,7 0 3 16,14-3-3-16,3 0 0 15,0 0 1-15,1 0 0 16,-1-3 0-16,1 2 2 15,6 1-1-15,8 0 0 16,3 0-3-16,-4 0 1 16,-2 0 0-16,-5 0 1 15,4-1 0-15,0 1 0 0,4-3 0 16,-4 0 0 0,-4 3 0-16,-6 0 0 0,-4 3 0 15,-4 0 0-15,-3 0-2 16,-4 0 1-16,0 0 0 0,4 0 1 15,4 0 2-15,-1 0-1 16,-3-4 0-16,0 1-3 16,-4 0 1-16,-3 0 0 15,-4 0 3-15,-3 0-8 16,-7 0 0-16,-4-1-2 16,0 1 2-16,-3 0 10 15,-4 0 6-15,0 0-4 16,-4 3-3-16,1 0-4 0,-4-3 0 15,0 3 0 1,0 0 1-16,-3 0 0 0,3-3 2 16,-4 3-3-16,1 0 0 15,-1 0 1-15,1 0 0 16,-1 0 0-16,1 0 0 16,-1-4-2-1,1 4 1-15,0 0 0 0,-1 0 1 16,1-3-2-16,-4 3 1 15,0-3 0-15,0 3 1 16,3 0 0-16,-3 0 0 16,0 0-2-16,0 0 1 15,0 0-2-15,0 0 2 0,0 0 0 16,0 0 3-16,0 0-3 16,0 0-2-16,0 0 0 15,-3-3 1-15,-1 0-6 16,-3 0 1-16,0-3-8 15,-7-10-3-15</inkml:trace>
  <inkml:trace contextRef="#ctx0" brushRef="#br0" timeOffset="90179.84">16711 4148 28 0,'-11'3'11'0,"4"-6"-9"0,7 3 0 15,0 0 1-15,-3 3-2 16,-1 0-1-16,1 1 3 15,-4-1 2-15,0-3-4 0,0 3-1 16,0 0 2 0,3 0 3-16,1 0-7 0,-1 3 0 15</inkml:trace>
  <inkml:trace contextRef="#ctx0" brushRef="#br0" timeOffset="91349.33">16648 4230 36 0,'3'3'16'0,"-3"-3"-12"0,4 3 1 0,-4-3 1 16,3 3-1-16,4 0 0 15,4 3-3-15,3 1 1 16,0 2 0-16,4 1 1 16,3-4 2-16,4 0 1 15,3 0-1-15,7-2-1 16,4-4 1-16,10 0 1 16,11-4-3-16,7 1-1 15,4 3 1-15,-1 0 0 0,4 0 0 16,4 3 2-16,14 1-1 15,-1-1 2-15,5 0-4 16,2 3 0-16,12-6 1 16,-1 3 2-16,1 0-1 15,6-3 0-15,11 0-1 16,-4 3 2-16,1 1-1 16,10-1 2-16,0 0-4 15,-3 0 0-15,-1-3-1 16,15 0 1-16,-8-3 2 0,-3-3 0 15,11-1 0-15,0 1 3 16,-8-6 5-16,4 5-9 16,4 1-5-16,-4 3 1 0,0 0 1 15,7 3 2-15,-3 0 3 16,-7 0-3-16,6 0-2 16,26 3 2-16,-19 0 2 15,-10 0-2-15,4 0 0 16,-11 0 1-16,-10 4 0 15,-8 2-2-15,4-6 1 16,-4 0-2-16,-10 0 2 16,-4 1-2-16,-3-4 2 15,7-4 0-15,-4 1 1 16,-6-3-2-16,-8 0 1 16,-7-4-2-16,4 1 2 15,-4 0-2-15,-7 2 2 16,-11 4-2-16,-6 3-1 15,-4 0 1-15,-7 0-1 0,-4 0 0 16,-3 3 2-16,-4 0-1 16,-3-3 2-16,-1 4-2 15,-2-4-1-15,2 0 3 16,1 0 0-16,0 0-4 16,0 3 1-16,-1 0 0 15,-2 0 2-15,-1 0-1 16,0 0 2-16,0 0-4 15,-3 1 0-15,0-1 3 16,-1 0 1-16,-2 3 1 16,-5-6 0-16,-3 3-2 15,0 0-2-15,-3 0 3 16,-4-3 0-16,-3 0-1 16,-1 0-2-16,1 0 3 0,-1 0 2 15,1 0-2-15,-1 0 0 16,1 0-1-16,-1 0-2 15,1 0 1-15,-1 0 1 16,1 0-1-16,-1 0 2 16,-3 0-2-16,4 0 2 15,-4 0 0-15,0 0 1 16,0 0-5-16,0 0 1 16,3 0 2-16,-3 0 1 15,0 0-1-15,0 0 1 0,4 0-2 16,-4 0 2-16,0 0-2 15,0-3-1-15,0 3 3 16,4-3 0-16,-4 3-1 16,3-3-2-16,1 3 1 15,-1 0 1-15,1-6-1 16,-4 6-1 0,3-3 1-16,1 3-1 0,-1 0 0 15,1 0 0-15,-1 0 0 16,1-3 0-16,-1 3 0 15,1 0 2-15,-1-4-1 16,1 4 2-16,-4 0-2 16,0 0 2-16,0 0-2 15,0 0-1-15,0 0 1 0,0 0-1 16,0 0-7-16,-7-6 0 16,-11-3-8-16,-17-4-3 15</inkml:trace>
  <inkml:trace contextRef="#ctx0" brushRef="#br0" timeOffset="91696.43">17367 5772 32 0,'-32'-15'13'0,"22"9"-10"0</inkml:trace>
  <inkml:trace contextRef="#ctx0" brushRef="#br0" timeOffset="92715.94">16708 6080 24 0,'-15'0'11'16,"1"-3"-9"-16,14 0 2 0,0 3 0 0,0 0-2 16,0 0 1-16,4-4 0 15,-1 4 1-15,4-3 0 16,0 3 0-16,1 0 0 15,-1 0 0-15,3 0 0 16,1 0 0-16,-1 0 0 16,4 3 2-16,1-3-1 15,-1 0 2-15,0 0-2 16,0 4 2-16,0-1-4 0,0-3 0 16,0 3-1-16,-3 0 1 15,-1 0 2-15,5 0 4 16,-1 3-4-16,0 1-1 15,0-1-2-15,0 0 1 16,4 1 0-16,3-1 3 16,0 3-1-16,4-3 2 15,6 4-2-15,1-1 2 16,0 1-2-16,0-4 0 16,-1 0-1-16,1 1 0 15,0-1 0-15,3 0 0 16,0 0 0-16,4 1 2 15,4-4-3-15,2-3-2 0,8 0 2 16,-3 0 0-16,-1-3 3 0,-3 3 3 16,0 0 2-16,-4 0-8 15,4 0-3-15,0 0-4 16,3 3 3-16,4 0 2 16,4 0 2-16,-1 0 1 15,-3-3 0-15,0 0-2 16,-7 0 1-16,0 0-2 15,-4 0 2-15,0 0-2 16,1 0 2-16,-1 0-2 16,7 0 2-16,1 0-2 15,-4 0-1-15,-4 0 3 16,-3 0 0-16,-4 0 1 16,-3 0 0-16,-4 0-5 15,-3 0 1-15,-1 0 2 0,1 0 3 16,-4 0 0-16,0 0 0 15,4 0-6-15,-4-3 1 16,0 0 2-16,1 0 1 16,-1 0-1-16,-4-1 1 15,1 1 0-15,-4 3 1 16,0 0-2-16,-3 0 1 16,-1 0-2-16,-2 0 2 15,-1 0-2-15,-4 0-1 16,1 0 3-16,-4-3 0 15,3 3-1-15,-3 0 1 0,4 0-2 16,-4 0 2-16,0 0-2 16,0 0-1-16,0 0 3 15,0 0 0-15,0 0-1 16,0 0 1-16,-4 3-7 16,-13 7-1-16</inkml:trace>
  <inkml:trace contextRef="#ctx0" brushRef="#br0" timeOffset="95944.93">17029 6237 24 0,'-15'-4'11'0,"8"-2"-9"0,0 3 2 0,4 0 0 16,-4 0-2-16,0-4-2 15,0 1 3-15,-4 0 0 16,0-3 1-16,1 2 0 0,-1 1 0 16,-3 0 2-1,0-1 1-15,4 4 3 16,-1 0-3-16,0 0 1 0,1 3-3 15,3 0 0-15,0 3-1 16,3 3 0-16,1 1-2 16,3 2 1-16,3 4 0 15,4-1 1-15,4 1 0 16,3-1 2-16,4-2-3 16,6-4 0-16,8 0-1 15,7 1 1-15,10-4-2 16,4 0 2-16,4 0 2 15,-1 0 2-15,0 0-3 16,4 0-1-16,7 0 1 0,7-3 0 16,4 0-2-1,-4 0 1-15,0-3-2 0,0 0 2 16,0 0-2 0,4 0 2-16,0 0 0 0,-8 0 1 15,-6 3 0-15,-4 0 0 16,-4 0-2-16,1 3 1 15,-1 0-2-15,4 0-1 0,0 0 3 16,-4 3 0-16,-6-2 1 16,-8-1-2-16,-3-3 1 15,-4 0 0-15,-7 0 1 0,-3 0 2 16,-4 0 1-16,-3 0-3 16,0 0-1-16,-4 0-6 15,-4 0 0-15,1 0 5 16,-4 0 4-16,-4 0-1 15,1 0 0-15,-1 0-1 16,1-3 2-16,0 3-3 16,-1 0 0-16,1-4-1 15,-1 4-2 1,-3 0 1-16,0 0-1 0,0 0 0 16,4 0 2-16,-4-3-1 15,0 3 2-15,0 0 0 16,0 0 1-16,0 0-2 15,0 0-2-15,0 0 1 16,0 0 1-16,0 0-1 0,0 0 2 16,0 0 0-16,0 0 1 15,0 0-2-15,0 0 1 16,0 0-2-16,0 0-1 16,0 0 3-16,0 0 0 15,0 0-1-15,0 0 1 16,0 0 0-16,0 0 1 15,0 0-2-15,0 0-2 16,0 0 1-16,0 0 1 16,0-3-1-16,0 3-1 15,0 0 3-15,0 0 0 16,0-3-1-16,0 3 1 16,0-3-2-16,0 3-1 15,0-3 1-15,0 0-1 16,0 3 0-16,0 0 0 0,0 0 0 15,0 0 0-15,0 0 0 16,0-3 0-16,0 3 0 16,0-4 0-16,0 1 0 15,0 3 2-15,0 0-1 16,0 0-1-16,0 0 1 16,0 0 1-16,3 0-1 15,-3 0-1-15,0 0 1 16,0 0-1-16,4 0 0 15,-4 0 2-15,0 0-3 0,0 0 0 16,0 0 1 0,0 0 0-16,0 0 0 15,0 0 0-15,0-3-7 16,-4 0-3-16</inkml:trace>
  <inkml:trace contextRef="#ctx0" brushRef="#br0" timeOffset="97311.59">6272 8178 48 0,'-74'34'19'0,"35"-31"-15"0,-13 7 6 0,30-4 1 0,1 6-4 15,0 14-2-15,3 8 0 16,-3 4-1-16,11 6 4 16,10 3 3-16,10 9-4 15,15 10 1 1,7 15-1-16,14 4 1 0,6 6-2 16,-13 6 1-16,0 16-2 15,-11 6 0-15,-10 7-1 16,-22 24 2-16,-27 1-1 15,-12-4 2-15,-6 1-4 16,-7-20 0-16,6-18-3 16,4-19-3-16,4-16-3 15,3-18-1-15,-3-17 6 0,-1-11 5 16,8-14 2 0,10-2 2-16,1-7-2 0,10 0 1 15,7 4-4-15,10 12 0 16,1 28 1-16,-1 44-2 0,-6 41 1 15,-8 47 0-15,-7 28 3 16,1 6 1-16,-1 4 1 16,8-10 0-16,10-16 2 15,7 1-3-15,14-10 1 16,11-4-3-16,13 17 2 16,8 37-2-16,14 3 2 15,15-15 0-15,6 0 1 16,-7-23 0-16,-11-24 0 0,1-19-2 15,-15-19 1-15,8-22-4 16,-4-22 0-16,14-25-1 16,-3-22-2-16,6-31-6 15,1-51-1-15</inkml:trace>
  <inkml:trace contextRef="#ctx0" brushRef="#br0" timeOffset="103315.34">8996 12593 16 0,'-11'6'8'0,"1"-9"-6"0,3 3 1 16,0-3 3-16,-1 3-1 16,1 0 0-16,4 0-3 0,-1 3 1 15,-3 0-2-15,4 3 2 16,-1-2-2-16,1-1-1 15,-1 0 3-15,1 0 2 16,3 0 0-16,0 0 0 16,0-3-1-16,3 0 0 15,1 0 0-15,-1-3 0 16,4 3 0-16,0 0 0 16</inkml:trace>
  <inkml:trace contextRef="#ctx0" brushRef="#br0" timeOffset="103857.9">8957 12621 101 0,'14'3'6'16,"0"0"-1"-16,4 4 0 0,3-1-3 15,0-3 1-15,0-3-2 16,4-3 2-16,0-3 0 16,-1-4 1-16,1 1-2 15,0-1 1-15,0 1 0 16,-1 0 1-16,1-4-2 16,3 4 1-16,0-1 0 15,1 1 1-15,2-1-2 16,5 1-2-16,2 3 1 15,-2-1 1-15,-5 1-1 16,-2 3 2-16,-1-3-2 16,-3 3 2-16,-1-1-2 15,1-2-1-15,-4 3 1 0,0 3 1 16,0 0-1-16,1 0 2 16,2 0-2-16,1 3-1 15,0 0 3-15,-1 0 0 16,1 1-1-16,3-1 1 15,1 0-2-15,2 0-1 16,-2-3 1-16,-5 0-1 16,1 3 0-16,0-3 0 15,-1 0 0-15,1 0 2 16,-4 0 1-16,0 0 1 16,1 0-5-16,-5 0 1 15,1 0 0-15,-1 0 0 16,-2 0 2-16,-1 0 1 15,0 0-1-15,-4 0 1 0,-3 0 0 16,-3 0 1-16,-1 0-2 16,1 3 1-16,-4-3 0 0,0 0-1 15,-4 0 1-15,1 0-4 16,-1 3 0-16,1 1 1 16,-1 2 0-16,4 10-7 15,-3 9 0-15</inkml:trace>
  <inkml:trace contextRef="#ctx0" brushRef="#br0" timeOffset="104860.94">11384 12687 28 0,'28'-3'11'0,"-38"-10"-9"0,10-2 4 16,3 2 1-16,8 0-1 16,3 1-1-16,4 3-1 15,-1-1 0-15,1 4 0 16,3 0 0-16,0-4 0 0,4 1 0 16,0 2 2-16,3 1 1 15,4 0-1-15,6 0-1 16,1-1-3-16,11 4-2 15,3 0 5-15,-1 0 1 16,1 0-2-16,4 3-1 16,-1-3 1-16,8 0 2 15,13-1-1-15,4 1 2 16,-3 0-4-16,0-3 0 16,-1 3 1-16,8 0 2 15,7-1-3-15,-4 4 0 16,-7 0 1-16,4 0 2 15,-1 0-1-15,12 0 2 16,-1 0-4-16,-3 0-2 0,-1 4 0 16,1-4 1-16,7 3-1 15,-4 0 2-15,-3 3 0 0,-8 0-1 16,5 1-2-16,2-4 3 16,1 0 0-16,-4 0-1 15,-3-3 1-15,-4-3 0 16,0 0 1-16,7 0 0 15,15-4 0-15,-15 1-2 16,-10 3-2-16,-8-3 5 16,-6-1 4-16,-1 1-7 15,1-3-3-15,-1-1-3 16,-3 1 3-16,-3 0 6 16,-8-4 5-16,0 4-8 0,-6-1 0 15,-5 1 2 1,-2-1 2-16,-1 4-2 15,-3 0-1-15,-8 3-1 0,1 3-2 16,-4 0 1-16,-3 0 1 16,-4 0 1-16,0 0 1 15,-7 3-2-15,4 0-2 16,-4 0 1-16,0 0 1 16,0-3-1-16,-4 0-1 15,1 0-8-15</inkml:trace>
  <inkml:trace contextRef="#ctx0" brushRef="#br0" timeOffset="106169.19">17738 12442 36 0,'17'0'13'0,"-6"-6"-10"0,3-3 0 0,-7 2 0 16,4 1 0-16,3 0 3 16,3 0-1-16,1 6 0 15,3 0-3-15,0 3 1 16,1 3 0-16,-1 0 3 16,0 4 1-16,0-1 1 15,4 0-2-15,3 4-1 16,4 0-1-16,3-1 2 15,0 4-3-15,4-1 0 16,0 4 1-16,7 3 0 16,3 3 0-16,8-3 0 0,10 0 0 15,3 0 0-15,1-6-2 16,-4 0 1-16,3-4-2 16,1-3 2-16,6 1 0 15,1-1 1-15,0-2 2 16,-4-1 1-16,-4 0-3 15,4 0-3-15,4 1 0 16,3-4 1-16,-3 3-3 16,-4-3-2-16</inkml:trace>
  <inkml:trace contextRef="#ctx0" brushRef="#br0" timeOffset="107608.11">22102 11878 36 0,'3'-10'13'0,"1"1"-10"0,3-3 2 0,-7 5-1 16,0 1-2-16,-4-3-2 15,1-1 3-15,-4 1 0 16,-1-1 1-16,-2 1 2 16,-1 0 3-16,1-1 2 15,3 4-1-15,0 0-1 16,0 2-3-16,-1 4-1 16,-2 0 3-16,3 4 3 15,-4 2-4-15,4 3 1 16,0 4-1-16,0 6 3 15,-3 6-1-15,2 6 0 16,1 4-3-16,4 2-1 16,3 1-1-16,3 9 0 0,4 0-2 15,1 0 1-15,2-6 2 0,4-1 2 16,0-2 1-16,4-3-2 16,3-4-1-16,0 0-6 15,4 1 1-15,0-4-2 16,6 0-2-16,1 3 11 15,7 1 8-15,3-1-6 16,4 4-2-16,4 2-2 16,-1-2-1-16,4-4-2 15,3 1 1-15,4-1 2 16,11-3 2-16,10-3-3 16,0-3-1-16,0 0 1 15,7-3 0-15,15-3-2 16,3-4 1-16,-1 1 0 15,1-1 3-15,14 1-3 16,0-1-2-16,-3 1 2 0,-1-1 0 16,4-2-1-16,0-1 1 15,-7 1 0-15,-4-7 1 16,8-3 0-16,-1 0 0 16,-10-3 0-16,-11-7 2 15,-3-2-3-15,-8-4 0 16,1 0 1-16,-7-3 0 15,-8-2-2-15,-6-5 1 16,-11-2-2-16,-7-6-1 16,-11-7 5-16,-7 0 1 15,-7 0 2-15,-7 1 0 0,-7-4-4 16,-3 3-3-16,-4 0 2 16,-4 0 2-16,-3-2-2 15,-3-1-2 1,-4-7 0-16,0-2 1 0,-1 3 1 15,1 0 3-15,-7 6-3 16,-4 0-2-16,-6 3 0 16,-5-3 1-16,-2 0-1 15,-1 1-1-15,0-1 3 16,0-3 0-16,0 0-1 16,-6-10-2-16,-5 4 1 15,-3 6-1-15,-3 3 0 16,-4 6 0-16,0 1-3 15,0 5 2-15,-4 1 1 0,-6 6 0 16,-18 3-3-16,-1 0 2 16,5 3 1-16,3 3 2 15,3 4-1-15,-14 2-1 16,-7 1-2-16,1 3-1 16,-1 6-3-16,-14 0-1 15,-10 3 1-15,-1-3 2 16,1 0-1-16,-15 0 1 15,11-3 0-15,7-3 0 16,11-1 3-16,3 4 2 16,4 0-2-16,13 3 0 15,12 3-1-15,6 3 0 0,4 10-3 16,7 6-1-16,0 3-4 16,-3 6 1-16,-1 10-4 15,1 0-2-15</inkml:trace>
  <inkml:trace contextRef="#ctx0" brushRef="#br0" timeOffset="111210.38">6061 8200 32 0,'-25'0'13'0,"4"-10"-10"0,3 1 4 0,8 2 0 15,-1 1-3-15,0 0-3 16,-3 0 4-16,-3-1 1 16,-1 1 2-16,0 3 0 15,-10 0 0-15,0 3 2 16,-7 3-1-16,3 6 2 16,-3 7-4-16,-1 12-2 15,5 19 0-15,9 7-1 16,5 5 0-16,13 4 2 15,18 9-1-15,11 10 0 0,10 5-3 16,4-2 1-16,4 0-2 16,-12 3 2-1,1 6-2-15,-7 0 2 0,-11 3-4 16,-14 0-2-16,-11 7-3 16,-17 5 1-16,-18-8 3 15,-3-10 1-15,-4-13 1 16,11-12 0-16,-1-10-5 15,15-9 1-15,7-12 0 16,7-7 2-16,10-6 1 16,8-3 3-16,10-7 3 15,7 4 2-15,14 0-3 16,4 9-3-16,-4 9 2 0,-3 10 0 16,-4 10-1-16,-7 11-2 15,-10 17 3-15,-14 25 0 16,-29 18-1-16,-11 25 1 15,-6 20 0-15,-7 15 3 16,3 9 1-16,7-9 3 16,11 7-5-16,10-11-1 15,11-8-2-15,10 34 1 0,8-32 0 16,3-21 1-16,3-19 2 16,5-3-5-16,2-13-1 15,4-13 4-15,8-8 5 16,-5-4-5-16,8 0 0 15,0 3 0-15,10-3 0 16,-10-6 2-16,3 3 1 0,-3 12-1 16,-4 7-1-16,-7-6-3 15,0-4 1-15,-3-3 0 16,0-3 3-16,-4-3-1 16,3-16 0-16,-2-9 1 15,-5-9 1-15,4-7-1 16,0-6-1-16,0-7-1 15,-3-2 2-15,3-1-1 16,0 1 2-16,7-4-2 16,-6 1 2-16,6 2-4 15,0 1 0-15,7 2 1 16,0-5 2-16,8-7-12 16,2-16-3-16</inkml:trace>
  <inkml:trace contextRef="#ctx0" brushRef="#br0" timeOffset="114094.63">25023 5910 28 0,'158'-18'13'0,"-62"11"-10"0,16 4 0 0,-69 0-2 0,38-3-1 16,11 3 2 0,-1-4-6-16,-10 1-1 0</inkml:trace>
  <inkml:trace contextRef="#ctx0" brushRef="#br0" timeOffset="120624.68">20129 13581 20 0,'4'-4'8'0,"-4"4"-6"0,0-3-1 0,0 3 2 16,0 0 0-16,0 0 1 15,0 0 0-15,0 0 0 16,0 0-2-16,0 0 1 16,0 0-2-16,0 3 2 15,4 1 0-15,-1-1 1 16,-3-3 0-16,4 3 0 15,-4-3-2-15,3-3 1 16,1 0-2-16,-1-1 2 16,-3 1-2-16,4 0-1 15,-4 3 1-15,3 0-1 0,-3 0 2 16,0 0 1 0,0 0-1-16,0 0 1 0,4 0-2 15,-4 0-1-15,0 0 1 16,0-3 1-16,0 3-1 15,3 0-1-15,1 0 1 16,-1 0 1-16,-3-3-3 16,4 0 0-16,-4 3 1 15,0 0 0-15,3 0 0 16,-3 0 0-16,4-3 0 16,-4 0 0-16,3 3 0 15,1-4 0-15,-4 4 0 16,0 0 0-16,4 4 0 15,-4-1 2-15,0 0-3 16,3 0 0-16,-3-3 1 0,0 3 2 16,0-3-1-16,4 3-1 15,-4-3-2-15,0 3 1 16,0-3 1-16,0 0 2 16,0 0-3-16,0 3-2 15,0-3 2-15,0 0 0 16,3 0 1-16,-3 0 0 15,4 0-3-15,-4 0 2 16,0 0-1-16,3 0 0 16,-3 0 2-16,0 0 0 15,0 4 0-15,0-1 2 16,0-3-3-16,0 0-2 16,0 0 2-16,0 0 0 0,0 0 1 15,0 3 0-15,0 0-3 16,0 0 2-16</inkml:trace>
  <inkml:trace contextRef="#ctx0" brushRef="#br0" timeOffset="121677.17">20077 6265 20 0,'31'-6'11'0,"-17"-1"-9"0,4-2-2 0,-11 3-1 15</inkml:trace>
  <inkml:trace contextRef="#ctx0" brushRef="#br0" timeOffset="122726.7">20070 6083 20 0,'-4'-3'8'0,"8"0"-6"0,-8 3-1 16,4 0 2-16,0 0-2 15,0 0-1-15,4 0 1 16,-1 0-1-16,1 0 0 0,-1 0 2 16,1 0-1-1,-4 0 2-15,0 0 0 0,0 0 1 16,0 0 0-16,0 0 0 15,0 0-2-15,0 0 1 16,0 0-2-16,0 0 2 16,0 0 0-16,0 0 1 15,0 0-2-15,0 0-2 16,0 0 1-16,0 0 1 16,0 3-1-16,0-3 2 15,0 0-2-15,0 3-1 16,0-3 1-16,0 0 1 0,0 0-1 15,0 3 2-15,0-3-2 16,0 0 2-16,0 0-2 16,0 0 2-16,0 0-2 15,0 0-1-15,0 0 1 16,0 0-1 0,0 0 2-16,0 0 1 0,0 3-1 15,0-3-2-15,3 0 1 16,-3 0-1-16,4 3 0 15,-1-3 2-15,1 0-1 16,-1 0-1-16,-3 0 1 16,0 0 1-16,0 0-1 15,4 0 2-15,-4 3-2 16,0-3-1-16,3 0-2 0,-3 0 1 16,0 0 1-16,0 0 0 15,4 0 0-15,-4 0 0 16,0 0-3-16,0 0 2 15,0 0 1-15,0 0 0 16,0 0 0-16,0 0 2 16,0 0-3-16,0 0 0 15,0 0 5-15,0 0 5 16,0 0-5-16,0 0-2 16,0 0-1-16,0 0-1 15,0 0 0-15,0 0 0 16,0 0-3-16,0 4 2 15,0-4 1-15,0 0 2 0,0 0-1 16,0 0-1-16,0 0-2 16,0 0 1-16,0 0 1 15,0 0 0-15,0 0 0 16,0 0 0-16,0 0 0 16,0 0 0-16,0 0 0 15,0 0 0-15,0 0 0 16,0 0 0-16,0 0 0 15,0 0 0-15,0 0 0 16,0 3 0-16,0-3 0 16,0 0 0-16,0 0 0 15,0 0 0-15,-4 0 0 16,4 0 0-16,0 0 0 16,0 0 2-16,0 0-3 15,0 3 0-15</inkml:trace>
  <inkml:trace contextRef="#ctx0" brushRef="#br0" timeOffset="123747.74">19819 6083 20 0,'0'0'8'0,"0"0"-6"0,0-3-1 0,0 3 0 0</inkml:trace>
  <inkml:trace contextRef="#ctx0" brushRef="#br0" timeOffset="134181.51">17265 7660 44 0,'-14'-3'16'0,"7"-3"-12"0,0-4 1 15,3 4-1-15,1 0 0 16,-1 0 0-16,1-1-2 16,-1 1-2-16,4 0-4 15,0 0-2-15</inkml:trace>
  <inkml:trace contextRef="#ctx0" brushRef="#br0" timeOffset="140098.29">16905 8043 32 0,'4'-6'13'0,"-8"2"-10"0,1-2 2 0,3 0-1 16,3 0-7-16,4-1-2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33:46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4242 16 0,'-4'0'8'0,"4"0"-6"0</inkml:trace>
  <inkml:trace contextRef="#ctx0" brushRef="#br0" timeOffset="57.84">15014 4245 12 0,'0'-3'8'0,"-3"0"-6"0,3 0-1 0,0 3 2 0</inkml:trace>
  <inkml:trace contextRef="#ctx0" brushRef="#br0" timeOffset="1218.74">14513 4477 32 0,'4'0'13'0,"3"4"-10"0,3-1-3 16,-6-3-2-16,3 6-2 15,4-3 3-15,3 0 2 16,-4 3 2-16,4-6 3 16,1 0 1-16,2 0 1 15,4 0 0-15,4 0-2 16,7 0 1-16,3 0-4 16,4 4 0-16,0-1-1 15,3 0 1-15,0 3 2 16,4 0 2-16,4-2-1 15,6 2 1-15,8-3-2 0,3 0 2 16,0 0-2-16,0 0 0 16,3 1-1-16,4 2 2 15,11-3-1-15,0 0 0 16,-4-3-1-16,-4 0 2 16,4 0 1-16,8 0 1 15,2 0-2-15,1 3 1 16,-4 0-4-16,0 0 0 15,11 4 1-15,0-1 2 0,-4-3-3 16,-3 3-2-16,0-2 2 0,7-1 2 16,-1 0 2-16,1-3-1 15,-4 0-1-15,1 0-1 16,6 0 2-16,-3 0-1 16,-4 3 2-16,-3 0-4 15,17 3 0-15,4-3 1 16,-7 1 2-16,-8-4-3 15,-9 0 0-15,-1 0-1 16,4 3 1-16,3-3 2 16,-3 3 2-16,-8 0-1 15,1 6-1-15,0-5-1 16,3 2 0-16,0 0 0 16,-3 0 0-16,-8-2 0 0,1-1 2 15,-1 0-1-15,12 0 0 16,-5 0-1-16,-6-3 2 15,-4 0-3-15,-3 0 0 16,-1 6 1-16,4-6 2 16,0 0-1-16,0 0 2 15,-7 0-4-15,-3 0-2 16,-4 0 4-16,-4 0 1 16,1 0 0-16,-1 0-1 15,1 0-1-15,-1 0 2 16,-7-6-3-16,-3 6-2 15,-3 0 2-15,-5 0 2 16,-6 0-2-16,-4 0 0 16,-3-3-1-16,-4 3 1 0,0-3-2 15,-3 3 2-15,-4-3 0 16,-3 3 3-16,-1-3-3 16,1 3 0-16,-4 0-1 15,-3-4-2-15,-1 1 1 16,1 0-1-16,-4-3-5 15,-7-4-1-15,-8-12-6 16,-9-12 0-16,-15-19 1 16,-28-10 5-16</inkml:trace>
  <inkml:trace contextRef="#ctx0" brushRef="#br0" timeOffset="2413.55">4974 4703 28 0,'-10'-3'11'0,"6"-3"-9"0,4 3 0 0,0 3-1 16,0 0 1-16,0 0 1 15,4-4-1-15,-1 1 1 16,1 3-2-16,-1-6 2 16,1 3 2-16,-1-3 2 15,1 3-1-15,3-1-1 16,0 1-1-16,0 0 0 15,7 0-2-15,0 3 1 16,-3 0 0-16,6-3 3 16,8 3-1-16,7 0 0 15,10 3-1-15,-3 0 0 0,0 0 0 16,7 0 0-16,-11 1-2 16,4-4 1-1,3 0 0-15,-10 0 3 16,3 0-3-16,-7-4 0 0,4 1 1 15,-11 0 2-15,0-3-1 16,-3 0 2-16,-4 2-4 16,-3 4-2-16,-1-6 2 15,-3 3 0-15,0 3-4 16,0 0 1-16,-3 0-5 16,-4 0 1-16,3-6-3 15,1-1 2-15,3-2-4 0,0-7 1 16</inkml:trace>
  <inkml:trace contextRef="#ctx0" brushRef="#br0" timeOffset="2911.22">6826 4597 28 0,'4'-7'13'0,"-1"4"-10"0,4 0 0 16,0 0-2-16,4-3-1 15,3-1 2-15,0 1-1 16,7 0-1-16,-3 0 5 16,7 2 1-16,3 1 0 15,0 0 1-15,4 3-2 0,-4 0 2 16,4-3-2-1,-4 3 0-15,0 0-1 16,-10 0 2-16,3 0-3 0,-7 0 0 16,0 0 3-16,-3 0 1 15,-4 0 1-15,-3 0 0 16,3-3-2-16,-4 3-1 16,-3 0-3-16,0 0 1 15,0 0-4-15,-3 6-2 16</inkml:trace>
  <inkml:trace contextRef="#ctx0" brushRef="#br0" timeOffset="5056.66">4978 6343 20 0,'-11'3'11'0,"8"-9"-9"0,-1 6 0 0,4 0-1 15,0 0 1-15,0 0 3 16,-3 0-2-16,3 0-2 16,0 0 2-16,-4 0 2 15,4 0 2-15,0 0 1 16,0 0-2-16,0 0-1 16,0 0-3-16,0 0-2 0,0 0 3 15,0 3 2-15,4 0 0 16,-1 0 2-16,4 1-2 15,4-1 2-15,3-3-2 16,3 3 2-16,12 3-4 16,-5 0-2-16,19 1 2 15,3-4 2-15,-8 3-2 16,5 0 0-16,-1-3-1 16,-10 1 1-16,-4-1-2 15,-3-3 2-15,-1 0-2 16,1 0 2-16,-11 3-4 15,4-3 0-15</inkml:trace>
  <inkml:trace contextRef="#ctx0" brushRef="#br0" timeOffset="6002.69">6548 6371 24 0,'-11'0'11'0,"7"-3"-9"0,1 0 2 16,3 3 0-16,0 0-2 15,0 0 1-15,0-3 0 16,0-3 1-16,3 3-2 15,1 3-2-15,-4-4 3 16,7 1 2-16,4 0 0 16,-1 3 2-16,4-3 0 0,7 3 1 15,1-3-4 1,6 0-1-16,-7 0 1 0,7 0 2 16,0-1-1-16,1 1 0 15,-1 3-1 1,0-3 2-16,0 0-1 15,1 0 2-15,2 3-4 0,-6-3 0 16,3 0 1-16,-3-1 2 16,0 1-1-16,3 0 0 15,-11-3-1-15,1 3 2 16,0 0-1-16,-4-1 2 16,-4-2 0-16,1 0 1 15,-4 0-2-15,0-1-1 16,-3-2-1-16,-1-4 0 0,8 1-2 15,-4-4-2-15,-4 1 1 0,4-1 1 16,0-3 3-16,-3 0 0 16,3-3 0-16,-3 0-3 15,-1-3 1-15,1-6 0 16,-4-4 1-16,0-2-5 16,0-1-1-16,0 4 5 15,-4-1 5-15,-3 1-13 16,-4-1-3-16,-6 4 9 15,-4-1 9-15,-4 1-7 16,0-3-1-16,-3-1-2 16,3 1 0-16,-6-4 0 15,2 3 2-15,5 4-1 16,3 3-1-16,3 3 1 0,-3 3-1 16,3 3-7-16,0 3-3 15,4 1 10-15,0 2 6 16,0 4-2-16,4-1-2 15,-1 1-1-15,4 0-1 16,-4 2 0-16,-3 1 0 16,4 3-3-16,3 0 0 15,0 3 2-15,-1 3 0 16,5 3-8-16,-1 13-4 16</inkml:trace>
  <inkml:trace contextRef="#ctx0" brushRef="#br0" timeOffset="25173.51">5623 7296 20 0,'-7'-6'8'0,"0"3"-6"0,4-6 1 15,-4 6 3-15,3-1-3 16,-3 1 0-16,3 0 1 16,-3-3 0-16,4 3-2 15,-1-4-2-15,1 4 3 16,3 3 0-16,0 0 1 16,0 0 2-16,0 0-1 0,0 0 0 15,0 0-1 1,0 0 2-16,0 0-3 0,0 0 0 15,0 0 1-15,0-3 2 16,0 0-3-16,3 3 0 16,1 0 1-16,-1 0 0 15,1 0-2-15,-1 0 1 16,5 0 0-16,-1 0 3 16,0 0-3-16,3 0 0 15,1 0 1-15,6 0 2 0,-2 0-1 16,-1 0 0-1,3 0-3-15,4 0 1 16,1 0 0-16,-1-3 1 0,3 3 0 16,-6 0 0-16,0-3 0 15,3 0 0-15,0-1 0 16,0 1 0-16,4 0-2 16,-7 0 1-16,3 0 0 15,0 0 3-15,0 3-3 16,0-3 0-16,4 0-1 15,-7-1-2-15,6 4 3 0,-3-3 0 16,4 0 1-16,0 3-2 16,-4-3 1-16,0 3-2 15,0-3 2-15,-3 3-2 16,0 0 2-16,-1 0-2 16,4 0 2-16,-6-3-2 15,-1 0 2-15,3 3 0 16,-3-4 1-16,4 1-5 0,0 3-1 15,-1-3 1-15,1 0 0 16,-4 0 5-16,4 0 2 16,10-4-1-1,-14 4-4-15,0 0 1 16,-3 0-1-16,3 0-1 16,-4 3 1-16,-6-3-1 15,3 3 0-15,0 0 0 16,-3 0-7-16,-4 0-3 15</inkml:trace>
  <inkml:trace contextRef="#ctx0" brushRef="#br0" timeOffset="25789.34">5436 8247 32 0,'0'-7'13'0,"0"7"-10"0,11-3-3 0,-4 3-2 15,0 0 3-15,4 0 1 16,3 0 0-16,3-3 1 16,8 0 2-16,-4-3 2 0,7-1 1 15,11 1 0-15,4 0-2 16,-1 3 1-16,4 0-2 16,3-1 2-16,4 1-4 15,3 0 0-15,1-3 3 16,13 0 3-16,-10-1-2 15,4-2 1-15,-11 0-1 16,0-1 1-16,0 1-2 16,-4-1-1-16,-3 1 1 15,-4 0 3-15,-3 2-2 16,0 1 1-16,-11 0-5 0,-3-1 0 16,-8 4-3-16,-6 0-1 15,-7 0-4-15,-15 3 1 16</inkml:trace>
  <inkml:trace contextRef="#ctx0" brushRef="#br0" timeOffset="26240.14">5422 9238 24 0,'4'0'11'0,"-1"3"-9"15,4 0 2-15,-3-6 0 0,-1 6-2 16,4-3 1-16,4 0 0 15,0 3 1-15,3-3 4 16,0 0 3-16,7-3-2 16,0 0 0-16,11 0 1 15,10-4 1-15,8 1 1 16,6 0 0-16,8-1-6 16,-4 1-2-16,10 0 0 15,8-4 2-15,-4 4 1 16,-7 0 1-16,-4 0 0 0,-6-1 2 15,-8 1-1-15,-3 3 0 16,-7 0-3-16,-7 0 1 16,-8 0-4-16,-3 3-2 15,-6-4-9-15,-5 1-3 16</inkml:trace>
  <inkml:trace contextRef="#ctx0" brushRef="#br0" timeOffset="27006.14">8093 6600 8 0,'-4'-3'5'0,"4"3"-4"0</inkml:trace>
  <inkml:trace contextRef="#ctx0" brushRef="#br0" timeOffset="27455.94">8068 6582 20 0,'0'-4'8'0,"-4"-2"-6"0,-3 3-1 0,7 0 2 16,-3 0-2-16,-1-4 2 15,4 7-2-15,-3-6-1 16,-1 0 3-16,1 0 0 0,-1 2-4 16,4 1 1-16,-3 0 2 15,3 3 3-15,-4-3-2 16,4 0-2-16,0 3 0 15,0-3-1-15,0 3 0 16,0 0 0-16,0-3 2 16,-7 0 1-16,4-1-1 15,-1 1 1-15,1 0 0 16,-1 0 1-16,1 0-2 16,-1 3-2-16,-3-3 1 15,7 3 1-15,-4-3-3 16,-3-1 0-16,4 1 3 15,3 3 1-15,-7 0-1 16,0 0-2-16,3 0 1 0,1 0-1 16,-1 0 2-16,1 0 1 15,-1 0-1-15,1 0-2 16,-1 0 1-16,0 0-1 16,1 0 0-16,-1 0 2 15,1 0-1-15,3 0-1 16,0 0 1-16,-4 0-1 15,4 0 0-15,0 0 0 16,-3 0-5-16,-1 3 1 16</inkml:trace>
  <inkml:trace contextRef="#ctx0" brushRef="#br0" timeOffset="27518.77">7902 6509 52 0,'-7'4'22'0,"0"-1"-18"0,0 0-2 0,4 0-2 0</inkml:trace>
  <inkml:trace contextRef="#ctx0" brushRef="#br0" timeOffset="28056.34">7729 6679 16 0,'-10'15'8'0,"-1"-8"-6"0,1 2-1 16,3-6 0-16,-1 7-1 16,-2 2 0-16,-1 1 2 15,4 2 1-15,-7 1-1 16,4 3 1-16,-1 3 0 0,0 6 1 15,4 0-2-15,0 0 1 16,4 1-2-16,3-1 2 16,3 0-2-16,4-3-1 15,4-3 1-15,3-3 1 16,4-3 3-16,3-4 2 16,4-2-6-16,-1-1 0 15,4-3 1-15,8 1 1 16,-8-1-1-16,4-3 1 15,-1-3-2-15,5 0-1 16,-8-6 1-16,4-4 1 16,-4-2 1-16,0-4 3 15,-3-3-3-15,0-6-2 0,-4 0 0 16,-4 0-1-16,-6-3 2 16,0 0 1-1,-4-1-1-15,-4 7 1 0,-3 0-2 16,0 4 2-16,0 2 0 15,-3 0 1-15,-4 4 0 16,-1-1 0-16,1 4-2 16,4 3-2-16,-4-1 1 15,0 1 1-15,3 3 1 16,1 0 1-16,3 3-2 16,0 0 1-16,0 0-2 15,0 0-1-15,0 0-4 16,0 0 0-16,0 0-7 0,0 0-1 15</inkml:trace>
  <inkml:trace contextRef="#ctx0" brushRef="#br0" timeOffset="29407.57">7941 7500 12 0,'-4'-3'8'0,"1"0"-6"0,-4 0 1 0,3 0 1 16,-3 0 0-16,0-1 0 15,4 1-2-15,-8 3 1 16,4 0-2-16,0 0 2 15,-4 0 0-15,1 0 1 16,-1 3-2-16,4 1-2 16,-3 2 3-16,3 0 0 15,-4 0 1-15,4 4 0 16,0 2-2-16,0 4-2 16,0 6 3-16,3 3 0 0,-6 3-1 15,3 1 1-15,0 5-2 16,0 1-1-16,-1 2 3 15,5 4 0-15,-1-3-1 16,4-1-2 0,0 1 1-16,4-4 1 0,3 1-1 15,0-4 2-15,4 1-2 16,6-4-1-16,-6-3 1 16,6-3-1-16,5-3 0 15,2-7 2-15,1 1 1 16,3-7 1-16,4-3-2 15,3 0-2-15,1-6 1 16,-1-3 1-16,0 0 1 16,-3-4 1-16,-4 1-2 0,0-4 1 15,-3-6 0-15,0-3 1 16,-4-3-2-16,0-3 1 16,-3-6 0-16,-4-4 1 15,0-3-2-15,-4 0-2 16,-2 4 1-16,-1 2 1 15,-4 4-1-15,-3 3 2 16,0 3-2-16,0 3-1 16,-3 6 3-16,-1 3 0 15,1 1-1-15,-1 3 1 16,0 2-2-16,1 4-1 16,-1 3-2-16,1 0 1 15,-1 0-4-15,1 3 1 0</inkml:trace>
  <inkml:trace contextRef="#ctx0" brushRef="#br0" timeOffset="32862.33">8202 8548 20 0,'4'-3'11'0,"-4"-4"-9"0,0 1 2 0,0 6 0 15,0-6-2-15,3-1-2 16,-3-2 3-16,0 0 2 16,0 2 0-16,0-2 0 15,0 3-1-15,0-4 0 16,0 1 0-16,0 3 2 15,-3-1-3-15,-1-2-2 0,1-1 2 16,-1 1 0-16,-3 3-1 16,0 0 1-16,0-4-2 15,-4 1 2-15,4 2 0 16,-7 1 1-16,4 3-5 16,-5-3 1-16,-2 3 2 15,3 0 1-15,-4 3-1 16,4 0-2-16,0 0 1 15,-4 3 1-15,1 0-1 16,-1 0-1-16,0 3 1 16,4 0-1-16,0 1 0 15,0 2 0-15,0-3 0 16,3 4 0-16,-6-1 0 16,2 4 2-16,1-1-3 0,0-2 0 15,0 2 1 1,4 1 2-16,-1-1-1 0,0 1-1 15,1-1-2-15,3 1-1 16,-7 0 4-16,7 2 3 16,0 4-6-16,-4 0 0 15,4 6 4-15,0 9 4 16,0 10-6-16,0 3 1 16,0 0-1-16,0-3 2 15,0-3-1-15,-1-3-1 16,1-1 1-16,0-2 1 15,4-1-1-15,-1 1-1 16,4-1 1-16,0 1-1 0,4-1 0 16,-1 1 0-16,4-4-3 15,0 0 2-15,4-2 1 16,0-4 2-16,-1-3-3 16,1-3 0-16,3-4 1 15,0 1 0-15,0-4 0 16,0 1 0-16,0-4 0 15,0-2 0-15,1-1 0 16,2 0 0-16,1 0 0 16,0-2 2-16,-1-1-3 15,1-3 0-15,-4 0 1 16,4 0 0-16,-1-3 0 16,-3-1 2-16,0 1-3 0,1-3 0 15,2 0-1 1,-3 0 0-16,0-1 2 0,-3 1 2 15,3 0-1-15,-3-4-1 16,-4 1 3-16,0 0 0 16,0 2-4-16,0-2 1 15,-4-1 0-15,-3 4 2 16,4 0-1-16,-1 0-3 16,-3-7-1-1,4 4 2-15,0-4 0 16,-1 4 1-16,1-1 0 15,-1 1 0-15,4-4 0 16,0 1 0-16,0 2 0 0,-3-2 0 16,-1 2 0-16,1 4 0 15,3-3 2-15,-4 2-1 16,1 1-1-16,-4 3 1 16,3 0-1-16,-3 3 0 15,0 0 2-15,0 0-1 16,0 0-1-16,0 0 3 15,0 0 0-15,0 0-4 16,0 0 1-16,0 0 2 16,0 0 1-16,0 0-1 15,0 0-2-15,0 0 1 16,0 0-1-16,0 0 0 16,0 0 0-16,0 0 0 15,0 0 2-15,0 0 1 0,0 0 1 16,0-3-2-16,-3 0-2 15,3 3 1-15,0 0-1 16,0 0 0-16,0 0 2 16,0 0-1-16,0 0-1 15,0 0 1-15,0 0-1 16,0 0 0-16,0 0 2 16,0 0 1-16,0 0 1 15,0 0-2-15,0 0-2 16,0 0 1-16,0 0-1 15,0 0 0-15,0 0 0 16,0 0 0-16,0 0 0 16,0 0 0-16,0-3 2 15,0 3-1-15,0 0-1 0,0 0 3 16,0 0 0-16,0 0-4 16,0 0 1-16,0 0 0 15,0 0 0-15,0 0 0 16,0-4 2-16,0 4-1 15,0-3 2-15,0 3-2 16,0-3-1-16,0 3 1 16,0 0-1-16,0-3-3 15,0 3 2-15,0-3 1 16,0 3 2-16,0-3-1 16,3 3-1-16,-3-3-2 15,4-1 1-15,-4 1 1 16,0 0 0-16,4 0 0 15,-1-3 2-15,1 0-1 0,-1-1-1 16,1 1 1-16,-1 0-1 16,1-1 0-16,-1 1 0 15,1 0-3-15,-1 0 2 16,1-4 1-16,3-2 2 16,0-1-1-16,-4 1-1 15,5-1 1-15,-5 0-1 16,1 1 0-16,-1-4 0 15,1 1 0-15,3-1 0 16,-7 0 0-16,3-3 0 0,1 1 0 16,-1-4 0-16,1 0 0 15,-4 0 0-15,0 0 0 16,0 3 2-16,0 0-1 16,0 0-1-16,0 4 1 15,0-1-1-15,0 0 2 16,0 4 1-16,0 2-1 15,0 1-2-15,0 0-2 16,0 2 1-16,0 1 1 16,0 0 0-16,0 3 0 15,0 3 0-15,0 0 0 16,0-4 0-16,0 4 0 16,0 0 0-16,0 0 0 15,0 0 0-15,0-3 0 16,0 3 0-16,0 0 0 0,0 0 2 15,0 0-1-15,0 0-1 16,0 0-2-16,0 0 1 16,0 0 1-16,0 0 2 15,0 0-1-15,0 0-1 16,0 0 1-16,0 0 1 16,0 0-3-16,0 0-2 15,0 0 4-15,0 0 1 16,0 0 2-16,0 0 0 15,0 0-5-15,0 0 1 16,0 0 0-16,0 0 2 0,0 0 1 16,0 3-4-16,0-3-1 15,0 0-2-15,0 0 3 16</inkml:trace>
  <inkml:trace contextRef="#ctx0" brushRef="#br0" timeOffset="33375.01">8156 7014 40 0,'-10'7'16'0,"6"-11"-12"0,-3 4-2 0,7 0 0 0,0 0-2 15,0 4 0-15,-3-1-3 16,-1 0 0-16,-3 0 4 16,0 0 3-1,0 0 3-15,0-3 1 0,0 3 0 16,0-3 0-16,0 0-4 15,7 0-3-15,-4 0-5 16,4 0 0-16,-3 0 0 16,3 3 2-16,0 1-1 15,0 2 1-15,3 0 2 16,4 4 0-16</inkml:trace>
  <inkml:trace contextRef="#ctx0" brushRef="#br0" timeOffset="34025.23">8237 7999 28 0,'-3'-3'11'0,"-1"0"-9"0,1 3 0 0,3 0 1 16,0 0-2-16,0 0 2 16,0 0-2-16,0 0 2 15,0 0 0-15,0 0 1 16,0 0 2-16,0 0 3 15,0 0-2-15,0 0-2 16,0 0 0-16,0 0-1 16,0 0 0-16,0 0 0 15,0 0 0-15,0 0 0 16,0 0 0-16,0 0 2 16,0 0-8-16,0 0 0 15</inkml:trace>
  <inkml:trace contextRef="#ctx0" brushRef="#br0" timeOffset="35038.94">8248 7908 24 0,'0'6'11'0,"0"-3"-9"0</inkml:trace>
  <inkml:trace contextRef="#ctx0" brushRef="#br0" timeOffset="35401.94">8227 8723 36 0,'-7'3'13'0,"3"1"-10"0,1-4 0 16,3 3-2-16,0 3-4 15,0 3 0-15,0 4-5 32,0-1 9-17,0 1 5-15,0-4 0 0,0-2-1 16,0-1 0-16,0-3 1 16,0 0-8-1,0-3 0-15</inkml:trace>
  <inkml:trace contextRef="#ctx0" brushRef="#br0" timeOffset="35654.26">8400 6713 36 0,'-22'25'13'0,"12"-25"-10"0,-1 3-3 0,8 1 0 0,-4 8-9 15,0 7-2-15</inkml:trace>
  <inkml:trace contextRef="#ctx0" brushRef="#br0" timeOffset="35911.58">8234 8915 24 0,'-11'78'11'0,"8"-69"-9"0,-1 4 2 0,4-7 0 15,0 4-5-15,0 2 1 16,0 1 2-16,0-1 1 16,0 1-1-16,0-4 1 15,0 1-2-15,-3-4-1 16</inkml:trace>
  <inkml:trace contextRef="#ctx0" brushRef="#br0" timeOffset="41435.64">4932 9303 16 0,'-14'-6'8'0,"7"0"-6"0,0 6 3 0,3-6 2 15,-3 2-1-15,0-2-1 16,0 6-3-16,0-3 1 16,0 3-2-16,0 0 2 15,-4 0 0-15,1-3 3 16,-5 0-1-16,-2 0 2 16,3-1-2-16,-4 1 2 0,-3 3-4 15,3 0 0-15,1 3-1 16,-1 1-2-16,0 2 3 15,4 3 2-15,-3 1-2 16,-5-1 0 0,8 1 1-16,4 2 0 0,-1-3-2 15,1 4 1-15,-1-4-2 16,4 4-1-16,0 0 3 16,0-4 2-16,0 3-2 15,3 1-2-15,-3 0 2 16,0-1 0-16,-3 1-1 15,-1-1-2-15,4 4 1 16,-4-4-1-16,4 4 0 16,0 0 2-16,0-1-1 0,0 4 2 15,4 0-2-15,-1 0-1 16,1 0 1-16,-1 0-1 16,0-4 0-16,1 1 0 15,-1 0 2-15,1-1 1 16,3 4-1-16,0-3-2 15,0 3 1-15,0-1-1 16,0 1 0-16,3-3 0 16,-3 3 0-16,4-1 0 15,-1 1 0-15,1 0 0 0,3 0 0 16,-3 0 0-16,3 0 0 16,0-1 0-16,0 1 0 15,0-3 0 1,0 0 0-16,0-1 2 0,0-2-3 15,7-1 0 1,-3 1 1-16,3-1 0 0,-4 1-3 16,12-1 2-16,-1 1-1 15,7 3 0-15,7-4 2 16,-3 4 0-16,3-4 0 16,0 4 2-16,-3 0-1 15,0-1-1-15,0-5 1 16,3-4-1-16,-10 0 0 15,3-6 0-15,0 0-3 16,0 0 2-16,4-6 1 0,-7 0 0 16,0-4 2-16,3-2 1 15,3-1-1-15,-2 1 1 16,2-4-2-16,1 1-1 16,-4-1 1-16,1-3-1 15,-5 0 0-15,1 0 0 16,0-3 2-16,3 0 1 15,-7 1-1-15,-3-1-2 16,3 0-2-16,0 0 1 16,4-3 1-16,3 0 2 15,-10 3 1-15,-1-4 1 16,1 5 0-16,-4 2 0 16,0 0-2-16,-7 0 1 0,0 0-2 15,0 4 2-15,-3-4 0 16,-8 3 3-16,4 0-1 15,-3-2 0-15,-4 2-3 16,-4-3-2-16,1 3 1 16,-1-2 1-16,0-1 1 0,1 0 3 15,-1 3 1-15,1 1-3 16,3-1-1-16,-4 0 3 16,-3 4 1-16,3-4-6 15,4 7 0-15,0-4-1 16,0 1 2-16,0 2-6 15,0 1 1-15,0 2 5 16,0 1 6-16,3 0-4 16,1 0-2-16,-1-1-1 0,1 1 1 15,-1 3-1-15,1-3-1 16,-1 3 1-16,4 3-1 16,-3-4 2-16,-1 1 1 15,4 3-1-15,0 0-2 16,-3-3 1-16,3 3-1 15,-4-6 0-15,4 6 0 16,0 0 0-16,0 0 2 16,0 0-1-16,0 0 2 15,0 0-2-15,0 0-1 16,0 0 1-16,0 0-1 16,0 0 0-16,0 0 2 0,0 0-1 15,0 0-1-15,0 0 3 16,0 0 0-1,0-6-4-15,0 6 1 0,0 0 0 16,0 0 0-16,0 0 0 16,0 0 2-16,0 0-1 15,0 0-1-15,0 0 1 16,0 0-1-16,0 0 0 16,0 0 2-16,0 0-3 15,0 0-2-15,0 0-1 16,0 0 0-16,0 3-6 15,-7 3-2-15</inkml:trace>
  <inkml:trace contextRef="#ctx0" brushRef="#br0" timeOffset="42709.4">2935 10134 28 0,'-10'0'13'0,"10"-3"-10"0,3 3 0 0,-3 0-2 16,0 0-4-16,4-3 2 15,-4 0 3-15,3 0 1 0,1 0 1 16,-4-4 0-16,3 4 0 15,-3 0 0 1,4 0 0-16,-1 0 0 0,1 3-2 16,-1 0 1-16,1 0 0 15,-1 0 1-15,1 0-5 16,-1 0 1-16,1 0 2 16,3 0 3-16,0 0-2 15,0 0 0-15,0 0 1 16,4 0 2-16,-4 0-3 15,0 0 0-15,3 0 1 16,1-3 2-16,-4 0-1 16,4-1 0-16,-1 1-3 15,4 0 1-15,0 0-2 0,1 3 2 16,2-3 0-16,-3 3 1 16,0-3 0-1,-3 3 0-15,3-3 0 0,0 3 0 16,4-3-2-16,-1-1 1 15,8 4 0-15,-7-3 1 16,-1 3-2-16,-2-3 1 16,2 3 0-16,1 0 1 15,-4-3-2-15,0 0 1 16,4 3-2-16,-8-3 2 16,1 3 0-16,-4-3 3 15,4-1-3-15,-1 4 0 16,-3-3-1-16,0 3 1 15,0 0-2-15,-3 0 2 0,-1 0 0 0,1-3 3 16,-1 3 3-16,1 0-4 16,-1 0-3-16,-3 0-1 15,0 0 1-15,0 0-1 16,0 0 2-16,0 0 0 16,0 0 3-16,0 0-3 15,0 0 0-15,0 0 1 16,0 0 2-16,0 0-3 15,0 0 0-15,0 0 1 16,0 0 0-16,0 0-2 16,0 0-2-16,0 0 3 15,0 0 0-15,0 0 1 16,0 0 0-16,0 0 0 16,0 0 0-16,0 0-2 0,0 0-2 15,0 0-2-15,0 0 1 16,0 0 3-16,0 0 1 15,0 0-4-15,0 0 1 16,0 0-9-16,-10 3-4 16</inkml:trace>
  <inkml:trace contextRef="#ctx0" brushRef="#br0" timeOffset="43339.25">917 10106 24 0,'11'0'11'0,"-8"-3"-9"0,15 0 0 0,-11 3 1 16,4-3-2-16,-1 0-1 16,4-1 3-16,0-2 0 15,-3 0-1-15,0 0 1 16,-1-1 0-16,1 1 3 15,-1 0-3-15,4 0 0 16,1 2-1-16,2 1-2 0,8 3 1 16,0 3-1-16,3 4 2 15,11-1 3 1,14 3-2-16,-4 1-2 0,14 5-3 16,-6 1-1-16,6 6 2 15,-6 0 0-15,6 0-2 16,8-3 0-16,6-4 4 15,-10-5 1-15,8-7-3 16,-5-3 1-16,8-3-2 16,13-3-2-16</inkml:trace>
  <inkml:trace contextRef="#ctx0" brushRef="#br0" timeOffset="43656.4">3313 10006 40 0,'7'22'16'0,"-21"-22"-12"0,6-3 1 0,8 3-1 16,0 0-2-16,0 0 1 15,0 0-2-15,0 0-1 16,0 0-2-16,0 0 1 16,0-4 7-16,0 4 4 0,0-3-1 15,-3 0 0-15,-1 0-3 16,1 0-1-16,3 3-1 16,0 0 0-16,0 0-9 15,0 0-2-15</inkml:trace>
  <inkml:trace contextRef="#ctx0" brushRef="#br0" timeOffset="43836.91">3344 9984 40 0,'11'25'16'0,"-22"-25"-12"0,-3 0 1 0,14 0 1 15</inkml:trace>
  <inkml:trace contextRef="#ctx0" brushRef="#br0" timeOffset="44841.62">3238 9865 16 0,'-3'0'8'0,"6"-3"-6"0</inkml:trace>
  <inkml:trace contextRef="#ctx0" brushRef="#br0" timeOffset="45321.34">3150 10783 28 0,'-3'-40'11'0,"3"21"-9"0,0-3 0 0,0 13 1 15,0-1-7 1,0 1 1-16</inkml:trace>
  <inkml:trace contextRef="#ctx0" brushRef="#br0" timeOffset="45990.55">3284 11031 20 0,'-3'0'11'0,"-1"-3"-9"0,1 3 2 0,3 0 2 0,0 0-3 15,0 0-2-15,0 0 0 16,0 0 1-16,-4-3-1 15,-3 0 2-15,7 3-2 16,-10-3-1-16,10 3 3 16,0 0 0-16,0 0-4 15,0 0-1-15</inkml:trace>
  <inkml:trace contextRef="#ctx0" brushRef="#br0" timeOffset="46387.49">3238 11012 16 0,'0'0'8'0,"-3"0"-6"0,3 0-1 15,0 0 0-15,0 0 1 16,0 0 3-16,0 0-2 0,0 0 0 16,-4 0 1-1,-3 0 0-15,0 0-2 16,0 0 1-16,0 0 2 0,0 0 2 16,0 0-1-16,0 0 1 15,4 0-4-15,-1 0-2 16,0 0 2-16,-3 4 2 15,4-4-2-15,-1 3 0 16,1 0 1-16,-1 0 2 16,1-3-3-16,3 3 0 15,0-3-3-15,3 0-1 16,4 0 5-16,4 0 5 16,3-3-3-16,11 0-1 0,6 0 0 15,5 0-1-15,-8-1-2 16,0 1 1-16,0 0-2 15,1 0 2-15,-12 0 0 16,-3 0 3-16,-7 0-3 16,4-1 0-16,-4 4 1 15,-3 0 2-15,-1 0-5 16,-3 0-1-16,0 4-9 16,-3-1-2-16</inkml:trace>
  <inkml:trace contextRef="#ctx0" brushRef="#br0" timeOffset="47394.8">4688 10442 20 0,'-10'-3'11'0,"6"-1"-9"0,-6 1 0 0,3 0 1 15,0-3-2-15,-8 3-1 16,5-4 1-16,-1 4-1 16,1 0 2-16,3 0 1 0,0 3 1 15,7 0 0-15,0 0-2 16,0 0 1-16,3-3 0 15,4 0 1-15,7 0-2 16,4 0 1-16,7-1-2 16,-4 1-1-16,4 0 3 15,-1 3 2-15,-3 0-2 16,1 3 0-16,-5 4 1 16,-6-1 0-16,3 3-2 15,-4 1 1-15,-2 2-2 16,-1 1-1-16,-7-1 3 15,-4 1 0-15,1-1-1 16,-5 1 1-16,-6-1-2 16,-3 1 2-16,3-1-2 15,-8 1-1-15,5-4 3 16,6 1 0-16,1-4-1 0,6 4-2 16,8-4 3-16,10 3 0 15,3 1 3-15,15-1 1 16,-7 0-3-16,7 1-3 15,-1-1 0-15,5 1 1 16,-12 2 1-16,1 1 1 16,-7-1-2-16,-4-2 1 15,-11 12 0 1,-10 6-4-16,-7 6-1 16,-7 4-8-16,-7 3-2 15</inkml:trace>
  <inkml:trace contextRef="#ctx0" brushRef="#br0" timeOffset="48100.92">7211 9661 36 0,'-4'0'16'0,"8"-3"-12"0,-1 6-2 16,-3-3 0-16,0-3-5 15,0 3 2-15,0 0 1 16,-7 0 0-16,-7-3 4 15,0-1 5-15,-4 4-1 16,-3 0 3-16,4 4-6 16,-5-1-1-16,1 3 0 0,0 7 0 15,0 8 0 1,-4 11 0-16,-3 9 0 0,-4 15 0 16,-7 16 0-16,-6 32 2 15,-15 9-1 1,-4 3 2-16,4-4-4 0,7-5 0 15,4-13 1-15,6-19 0 16,8-15-2-16,3-13-2 16,4-16-6-16,4-18-1 15</inkml:trace>
  <inkml:trace contextRef="#ctx0" brushRef="#br0" timeOffset="48370.2">6227 9520 44 0,'-8'-7'19'0,"5"7"-15"0,-1 0 1 16,4 0 2-16,4 0-4 15,7 4-2-15,3 2 4 16,7 6 1-16,7 10 2 15,7 16 0-15,11 28 2 16,14 25 4-16,14 28-4 16,0 31 0-16,4 20-6 15,-18 15-3-15,0-6-9 16,-14-1-3-16</inkml:trace>
  <inkml:trace contextRef="#ctx0" brushRef="#br0" timeOffset="50094.6">1083 9564 40 0,'-7'-7'16'15,"3"7"-12"-15,4-3 1 0,0 3-1 0,0 7-2 16,0 11-2-16,0 20 3 16,0 25 2-16,0 15 0 15,-3 13 0-15,-1 25-1 16,4 6 0-16,-3 1 2 15,3-1 1-15,-4 0-1 16,4-9-1-16,-3-9-3 16,-1-7 1-16,1-9 2 15,-1-4 2-15,1-8-3 16,3-11-1-16,0-11-1 0,7-7-2 16,3-13 1-16,4-6 1 15,11-2 1 1,17-5 1-16,8-2 0 0,35-3 0 15,3-7 0-15,18 1 0 16,31 2 0-16,15 1 0 16,24-1 0-16,15 4 0 15,24 0-2-15,0-4-2 16,21 1 1-16,-13-1 1 16,10-2 1-16,-4-1 1 15,14 4 0-15,-10 6 2 16,14 6-3-16,-18 3-2 15,11 6 0-15,-25 1 1 0,-3-7 1 16,0-6-1-16,21-9 1 16,-22-13 2-16,-20-13 2 15,-25-6-3-15,-11-6-1 0,-4-6 3 16,-20-1 1-16,-15-2-1 16,-13-4 1-16,-12 1-4 15,-6-1 0-15,-11 0 1 16,-14 4 2-16,-10-4-1 15,-12 1 0-15,-6-1 1 16,-7 0 1-16,-8 1-1 16,-2-1-1-16,-8 1 1 15,-4-1 3-15,-3 0-2 16,-3 1 1-16,-4-4-1 16,-8-6 1-16,-2-6-4 0,-4-7-1 15,-11 0 3 1,4 4 1-16,-4 3 3 15,4-1 1-15,-4 1-3 0,4-3 0 16,0-4-1-16,-1 0 1 16,1 4 0-16,0 3 0 15,-14 2 0-15,-4 4 0 16,-18-3-2-16,-6-3 1 16,-1 3 0-16,0-10 1 15,4 4-2-15,0-1 1 16,-14 4 0-16,4 0 1 15,3 3-2-15,0-4-1 0,3 4-3 16,-21-6-2-16,-10-4 1 16,-4-3 1-16,0 1 1 15,-7 5 1-15,0 7-2 16,4 3-2-16,7 6 5 16,7 7 4-16,-4 5-5 15,0 4-2-15,0 3-1 16,8 7-1-16,2 2 0 15,-2 4 2-15,-12 2-6 16,-3 1-1-16,4 3 6 16,3 0 4-16,-14 0-9 15,8 0-4-15,-1 3 1 16,-4 3 4-16,-6 3 0 16,0 0 1-16,3 4-3 15,7 2 1-15,-11 4 0 0,-2 3 2 16,2 3-4-16,8 0 2 15,-8 3-3-15,-6 0 2 16,10 0 3-16,4 0 1 16,6 0 1-16,-6-3 0 15,0 0-5-15,10 9 1 16,0 1 0-16,0 2 2 16,-3 1-1-16,3-1 1 15,15 4 0-15,-1-1-2 16,7 1 0-16,4 6 0 15,-14 9 0-15,3 19 3 16,8 13-7-16,-4 22 1 0,14 37-17 16,-11 0-7-16</inkml:trace>
  <inkml:trace contextRef="#ctx0" brushRef="#br0" timeOffset="55288.27">5387 12932 28 0,'-11'6'11'0,"11"-6"-9"0,0 0 0 0,0 0-1 16,0 0-1-16,4 0 0 15,-1-3 0-15,1-4 2 16,3 4 1-16,-4-3 1 15,5 0 0-15,-1-1 0 16,-4 1 0-16,-3 3 0 16,4 0 0-16,-1 0 0 15,1 0-2-15,3 3 1 16,0 0-2-16,0 0-1 16,0 0 3-16,4 3 0 15,-1-3 1-15,4 3 0 16,0-3 0-16,7 0 0 15,-6 3 0-15,2-3 0 16,4 0 2-16,1 3 1 16,2-3-3-16,8 0-1 0,-7 0-1 15,3 0 1-15,0 0-2 16,-3 0 2-16,3 0 0 16,-7 0 1-16,4 0-2 15,0 0 1-15,-4 0 2 16,3 0 2-16,-6 0-3 15,0-3-1-15,-1 0 1 16,1 3 2-16,-4-3-3 16,0 3 0-16,-3-3 1 15,3 3 2-15,-7 0-3 16,-3 0 0-16,-1 0 1 0,1 0 0 16,-1 0-2-1,1 0-2-15,-1 0 3 0,4 0-9 16,0 0-3-16</inkml:trace>
  <inkml:trace contextRef="#ctx0" brushRef="#br0" timeOffset="56519.56">7331 12841 28 0,'-4'3'13'0,"4"-6"-10"0,0 3 0 0,0 0 0 16,0 0-2-16,4 0 2 16,-1 0-2-16,1 0-1 15,3 3 5-15,3 0 4 16,5 3-5-16,2 0 0 15,8 4 0-15,7-1 0 16,10 4 0-16,7-4 2 0,4-3-3 16,0-6-2-1,-3-3 4-15,-5-3 4 16,1-3-3-16,-7-4-1 0,0-3 2 16,-4-2 0-1,0-1-1-15,1-3 1 0,-5-3 0 16,1-13 1-16,-4-6 0 15,1-6 0-15,-8-6-2 16,-4-4 1-16,-2-3-4 16,-5-3-2-16,-3-9 4 15,-3 3 4-15,-4 3-3 16,-4 6-1-16,-6 4 0 16,-4 2-1-16,-8 7-2 15,-2 3 1-15,-5 3 0 0,1 0-1 16,-14 4-2-16,3 5 1 15,-3 7 1-15,-11 6-3 0,-7 6 0 16,-4 10 3-16,4 9 3 16,4 13-2-16,3 12-2 15,4 19-3-15,6 19-1 16,12 31-1-16,13 16 0 16,14 22-2-16,26 25 1 15</inkml:trace>
  <inkml:trace contextRef="#ctx0" brushRef="#br0" timeOffset="57885.97">970 13245 28 0,'28'3'11'0,"-10"-6"-9"0,14-3 0 15,-22 3 1-15,8-4-2 16,7 1-1-16,3-6 3 16,0-4 0-16,0-3-1 15,4-3-2-15,0 3 1 16,3 1 1-16,-3-1 1 15,3 6 3-15,4 4-1 16,-4-1 0-16,0 4-3 16,4 3 1-16,7 3-2 0,-4 3 2 15,15-3 0-15,10 3 1 16,7 0 0-16,-3 0 2 16,3-3-1-16,7 0 2 15,7-3-2-15,7 0 2 16,1 0-4-16,-8 0 0 15,10-3 1-15,12 3 2 16,-1-4-3-16,-3 1 0 16,3 0-1-16,8-4 1 15,-8 1 0-15,-7-4 3 0,1 1-1 16,-8-1 2-16,11 1-4 16,-14-1 0-1,-8 1 1-15,-6 2 0 0,-4 1 2 16,-3 3 1-16,-4-1-1 15,3 1 1-15,1 0-4 16,-18 3 0-16,14-1-1 16,-22 1 1-16,-6 0 0 0,-7 0 1 15,-4 0 0-15,-10 3-2 16,-4 0 1-16,-3-3-11 16,-1-3-2-16</inkml:trace>
  <inkml:trace contextRef="#ctx0" brushRef="#br0" timeOffset="59702.32">5962 12850 36 0,'-7'3'13'0,"3"-6"-10"0,4 3 0 0,0 0-2 16,0 0-4-16,0 0 0 15,0 0-1-15,0 0 3 16,0 0 4-16,0 0 6 16,0 0-1-16,0 0 3 15,0 0-4-15,0 0 1 16,-3 0-5-16,3 0 0 15,-4 3-1-15,1 0-2 16,-1 0 5-16,1 1 1 16,-1-1 2-16,1 0 0 15,-1 0-4-15,1 0-3 16,3 0 4-16,0 0 1 0,0 0-2 16,-4 1-1-16,4-4 1 15,0 3 2 1,0-3-1-16,-3 3 0 0,3-3-1 15,0 0 0-15,0 0-2 16,0 3 1-16,0-3 0 16,0 3 1-16,0-3-2 15,-4 3 1-15,4 0-2 16,0-3-1-16,0 4 3 16,0-1 0-16,0-3 1 15,-4 0 0-15,1 0-2 16,3 3 1-16,0-3-2 15,-4 0-1-15,4 0 3 0,0 3-2 0,0-3 2 16,0 0-2-16,0 0 2 16,-7 3-4-16,7-3 0 15,-3 3 3-15,3-3 3 16,0 0-2-16,-4 0-2 16,4 0 0-16,-3 0 1 15,3 0 1-15,-4 0 1 16,1 0-5-16,3 3 1 15,0-3 0-15,0 4 2 16,0-4-1-16,0 0 2 16,0 0-4-16,-4 0 0 15,4 0 3-15,-3 3 1 16,3-3-4-16,-4 0-1 0,4 0 3 16,0 0 1-16,0 3 2 15,-3 0 0-15,3-3-2 16,-4 3-2-16,4-3 1 15,-3 3-1-15,-1-3 0 16,1 3 0-16,3 0 2 16,-4-3 1-16,4 4-4 15,0-4 1-15,-4 0 0 16,4 0 0-16,0 3 2 16,-3-3 1-16,-1 3-1 15,4-3-2-15,0 0 1 16,0 0-1-16,0 0-3 15,0 0 2-15,0 3-1 16,0-3 0-16,-3 0 4 16,3 0 1-16,0 0-1 0,0 3 1 15,-4 0-4-15,4-3-2 16,0 0 4-16,0 0 1 16,0 0 0-16,0 0-2 15,0 0 1-15,0 0-1 16,-3 0 0-16,-1 0 2 15,1 0 1-15,3 0 1 16,0 0-5-16,-4 0 1 16,4 0-2-16,0 0 0 15,0 3 2-15,0-3 0 16,0 0 0-16,0 0 2 0,0 0-1 16,-3 0 2-16,3 0-4 15,0 0 0-15,0 0 1 16,0 0 2-16,-4 0-3 15,4 0 0-15,0 0 1 16,0 0 0-16,0 0 0 16,0 0 0-16,0 4 0 15,0-4 0-15,0 0 0 16,0 0 0-16,0 0 0 16,0 0 2-16,0 0-1 15,0 0 2-15,0 0-2 16,0 0-1-16,0 0-2 15,0 0-1-15,0 0 2 16,0 0 0-16,0 0 1 16,0 0 2-16,0 0-1 0,0 0-1 15,0 0 1-15,0 0 1 16,0 0-1-16,0 0-1 16,0 0 1-16,0 0-1 15,-3 0 0-15,3 0 0 16,0 0-3-1,0 0 2-15,0 0 1 0,0 0 2 16,-4 0-1-16,4 0-1 16,0 0 1-16,0 0-1 15,0 0 0-15,0 0 0 16,0 0 0-16,0 0 0 0,0 0 0 16,0 0 0-16,0 0 0 15,0 0 0-15,0 0 0 16,0 0 0-16,0 0-3 15,0 0 0-15,0 0-5 16,4-4 0-16</inkml:trace>
  <inkml:trace contextRef="#ctx0" brushRef="#br0" timeOffset="60713.62">7853 12251 16 0,'0'3'8'0,"0"-3"-6"0,0 3 3 0,0-3 2 16,0 3-3-16,0 1-3 15,3 2 0-15,1 0-1 16,3 4-5-16,0 2 1 16</inkml:trace>
  <inkml:trace contextRef="#ctx0" brushRef="#br0" timeOffset="61149.45">8195 13900 24 0,'-11'35'11'0,"8"-16"-9"0,3 12-2 0,-4-9-3 15</inkml:trace>
  <inkml:trace contextRef="#ctx0" brushRef="#br0" timeOffset="61325.99">8057 15029 20 0,'-7'57'11'0,"0"-35"-9"0,0 6 2 15,0-15 0-15,7-1-5 16,-7 1 1-16</inkml:trace>
  <inkml:trace contextRef="#ctx0" brushRef="#br0" timeOffset="61761.82">8227 11928 28 0,'-11'0'11'0,"8"0"-9"0,-1 0 0 0,1 0 1 16,-1 0-2-16,1 3-1 0,-1 0 3 16,-3 4 2-16,3-1-2 15,1 3 0-15,-4 4-1 16,3-1 1-16,1 7-2 15,3 6 2-15,0 13-2 16,0 6-1-16,0 3 1 16,3 3-1-16,-3 3 0 15,4 4 2-15,-1 2-3 16,1 7 0-16,3 3 1 16,0-3 0-16</inkml:trace>
  <inkml:trace contextRef="#ctx0" brushRef="#br0" timeOffset="64611.88">8583 14085 16 0,'4'4'8'0,"-11"-11"-6"0,3 1 3 16,4 6 2-16,-4-6-1 16,1 3-1-16,-4-4-3 15,-4-2 1-15,4 3 2 16,-3-4 2-16,-1 4-1 15,1-3 1-15,-1-1 0 16,4 4 1-16,-4 0 0 16,1-1 0-16,-1 1 0 0,1 0 2 15,-5 3-1-15,1-4 2 16,-3 1-4-16,-1 0-2 16,0 0 0-16,-3-4 1 15,-3 1-3-15,-5-1 0 16,-2 1-1-16,-1 0 1 15,-11 2 0-15,1 4 1 16,3 0-2-16,4 3 1 16,3 0 0-16,4 3 1 15,0 3-2-15,0 4-2 0,3-1 1 16,0 4-1-16,4 3 0 16,0-1 0-16,0 4 2 0,0 3-1 15,-1 3 2-15,5 3 0 16,-1 0 1-1,1 4-5-15,-1-4 1 0,0 3 2 16,1 1 1-16,-1-1-1 16,4 0-2-16,3 1 1 15,8 5-1-15,3 7 0 16,3 13 0-16,4-1 0 16,7-2 0-16,4-4-3 15,3-3 2-15,4-6-1 16,7-7 0-16,3-3 2 15,7-9 2-15,15-6-3 16,-1-7 0-16,11-5 1 0,-10-11 0 16,3-5 0-16,-7-4 0 15,-1-6 2-15,-6-3 3 16,-3-6 0-16,-1-10 0 16,-3 0-3-16,-7 0 1 15,-4 1 0-15,-7-4 1 16,-10 3 0-16,-8-3 2 15,-6 0-5-15,-8 0-3 16,-7-3 1-16,1 3 2 16,-5 0 0-16,5 10 2 15,-1 6-7-15,4 3 1 16</inkml:trace>
  <inkml:trace contextRef="#ctx0" brushRef="#br0" timeOffset="69489.32">1062 16745 36 0,'-14'12'13'0,"7"-12"-10"0,3-3 2 0,4 3-1 0,0 0 0 16,0 0 2-16,4 0-3 16,3 0-2-16,3 0 2 15,4-3 0-15,4-3 1 16,3-1 0-16,7-2 0 15,1 0 0-15,-1-1 0 16,7 1 2-16,8-1-3 16,-1 1 0-16,7 0 3 15,4 2 1-15,-7 1-1 16,7 0 1-16,-7-4-4 16,7 4 0-16,10 0 1 15,-3-1 0-15,4 4 0 16,-15 0 0-16,4 3-2 15,-14 0 1-15,0 3-2 0,-1 0 2 16,-9 1 2-16,-8-1 2 16,3 0-3-16,1 0-3 15,3 0-9-15,1 0-5 16</inkml:trace>
  <inkml:trace contextRef="#ctx0" brushRef="#br0" timeOffset="70122.16">3111 16553 32 0,'11'22'13'0,"-14"-19"-10"0,3 1 4 0,3-1 0 16,4 0-3-16,4 0-1 16,3 0 1-16,3 0 2 15,5-3-1-15,13 0 0 16,7-3 1-16,-6 0 1 15,6 0 1-15,4 0 0 16,-7 0-2-16,3-4 1 16,7 4-2-16,-6 0 2 15,2-3-2-15,8-1 0 16,-10 4 1-16,-1-3 1 16,0 3-1-16,-13 0 1 15,-1 3 0-15,-4 0 3 0,1 0-3 16,-7 0-2-16,-11 0 0 15,3 0 1-15,-2 0-3 16,-5 3 0-16,1-3 1 0,-1 0 0 16,-3 0 0-16,4 0-9 15,3-3-4-15,3-3-9 16,4-4-1-16</inkml:trace>
  <inkml:trace contextRef="#ctx0" brushRef="#br0" timeOffset="71922.13">5595 16011 28 0,'-11'0'11'0,"4"3"-9"0,-3-12 6 0,3 5 3 16,-4-2-6-16,1 0-1 15,-1 0 0-15,-7-1 2 16,1-2-1-16,-1 0 2 16,0-1 2-16,-3 1 2 15,0-1 1-15,7 1 2 16,-11 0-5-16,4 2-3 0,-4 1 1 16,-3 3 0-1,4 0-1-15,-8 3-1 0,7 0-1 16,0 0 2-1,1 3-1-15,3 0 0 0,-8 3 1 16,8 1 1-16,0-1-3 16,0 0-3-16,3 0 2 15,1 1 2-15,-5-1-2 16,5 3-2-16,-1 4 2 0,0-1-4 16,4 4 0-16,-3-3 3 15,6 2 1-15,-3-2-1 16,0 2 1-16,0 1-2 15,0 0-1-15,3 0 3 16,-3-1 0-16,0 1-4 0,0 0 1 16,3 2 0-16,1-2 0 15,-5 3 0-15,5 0 2 16,-1 0-1-16,1-1 2 16,3 4-2-16,0 0 2 15,0 0-2-15,0 0 2 16,3 0-4-16,0 0-2 15,1 3 2-15,3 0 2 16,0 0-2-16,0-3 0 16,0 3 3-16,3-3 3 15,1 3-2-15,3-3-2 16,0 0-5-16,0 0 0 0,4 0 4 16,-1-3 4-16,1 0-3 15,-1 0-3 1,5-1 3-16,-5-2 1 0,-3 0 0 15,4-1-2-15,-1-2 1 16,5 0-1-16,-1-1-3 16,0 1 0-16,0-4 2 15,0 0 2-15,7 1 0 16,-7-1 2-16,4 1-2 16,3-4 2-16,0 0-4 15,0-3 0-15,8 0 1 16,-8 1 0-16,3-4 0 15,5 3 0-15,9-3 0 16,-6 0 0-16,4 0-3 16,-1 0 0-16,0 0-1 0,-7-3 3 15,1-1 0-15,-1-2 3 16,3 0-3-16,-2-3 0 16,2-1 1-16,1-2 0 15,0-1 2-15,-7 0 3 16,6-2-2-16,-2-1-2 15,9 0 0-15,-6 1-1 16,-4 2-3-16,1-2 2 16,-1-1-1-16,0 0 0 15,-10 1 0-15,3-4 0 16,0 0 2-16,0-3 0 0,-3 0 0 16,3-3 0-1,-10 0 2-15,3-3 3 16,-4 3-2-16,1-1 0 0,-1 4-1 15,-2 1 1 1,-5-1-2-16,1 0 2 0,-4 0 2 16,0 0 2-16,0 0-6 15,-4 0 0-15,-3 0 1 16,0 0 1-16,0 0-1 16,0 0 1-16,0 3 0 15,-4-3 3-15,1 0-1 16,3 0 0-16,-8 0-3 15,-2 0 1-15,3 0-2 16,-4 1 2-16,4-1 0 16,-7 3 1-16,0 3-5 0,-11-3 1 15,0 4 0-15,0-1 0 16,4 3 2-16,3 1 1 16,-3-1-1-16,7 1 1 15,0-1-2-15,0 1-1 16,7 2 1-16,-4 1-1 15,-3-1 0-15,3 4 0 16,4 0 0-16,0 0 0 16,0 2 0-16,0 1 2 15,3 3-1-15,1 0-1 16,-1 3-2-16,-3 1-1 16,3-1 2-16,4 3 0 15,0 0-2-15,4 1 2 0,3-1-8 16,0-3-2-16</inkml:trace>
  <inkml:trace contextRef="#ctx0" brushRef="#br0" timeOffset="73167.36">5345 12790 28 0,'-4'4'11'0,"4"-4"-9"16,4-4 2-16,-4 4 2 0,3 0-1 15,1-3 0-15,3 3-1 16,3 0 0-16,4 0 0 15,4 0 2-15,-4 3-1 16,7 1 2-16,4-1-2 16,3 0 2-16,11-3-2 15,3 0 0-15,11-3 1 16,0-4 3-16,0-2-2 16,4 0 1-16,-12-1-3 0,5 1 2 15,-1 2-4-15,-3 1 0 16,7 0 3-16,-11 3 1 15,-3 0 1-15,-7 0 0 16,-7-4-2-16,-4 4 1 16,-7 3-2-16,-4-3 2 15,-3 3-2-15,-3 0 0 16,-4 0-3-16,0 0 1 0,0 0 2 16,0 0 0-16,0 0 0 15,0 0-1-15,0 0 0 16,0 0-5-16,0 0 1 15,0 0-2-15,0 0-2 16,0 0 11-16,0 0 5 0,0 0-3 16,0 0-1-16,0 0-4 15,0 0-3-15,0 0 2 16,0 0 2-16,-7 0-2 16,7 0-2-16,-7-3 0 15,0 0-1-15,0-4-9 16,-7 1-2-16</inkml:trace>
  <inkml:trace contextRef="#ctx0" brushRef="#br0" timeOffset="74203.69">4844 12819 36 0,'-4'-4'13'0,"4"1"-10"0,-7 0 2 15,7 3 1-15,-3 0-3 16,-5-3 0-16,-2 3 1 0,-4 0 2 16,-4 0-1-16,-14 3 2 15,1 0 0 1,-1 0 1-16,0 4 0 0,-14 2 0 15,0 4-4-15,1 2-1 16,-26 4 1-16,-3 3 0 16,0 0-2-16,0 0 1 15,3 0 2-15,-10 0 4 16,0 3-2-16,3-3 1 16,-3 0-3-16,7 0 0 15,0 0-3-15,-4-3 1 16,1-4-2-16,-11-2 2 15,6-4-2-15,8 1 2 16,-3-7 0-16,10-3 1 0,-14-6-2 16,3-4-2-16,7-6 3 15,-3-2 2-15,11-1-2 16,-11 0-2-16,0 3 0 0,-4 1-4 16,-7 2 0-16,11 4 2 15,-3-1 0-15,6 1 1 16,4-1 2-16,-14 1-1 15,10 0 2-15,1-4-2 16,10 1 2-16,0-4-2 16,14-3-1-16,-3-3 1 15,10 0-1-15,7-3-3 16,0-3 2-16,1 0 1 16,9-7 0-16,5-2 0 0,6-4 2 15,4 0-1 1,7-3-1-16,4 0-2 0,3 3-1 15,3 1 2-15,8 2 0 16,7 0 1 0,10-2 0-16,7-7 0 0,29-7 0 15,-1 1 0-15,19-3 2 16,16-7-3-16,19 0 0 16,6 4 1-16,8 5 2 15,7 10-3-15,-8 13 0 16,-3 15-4-16,0 16 1 15,-14 13-3-15,-14 9 2 16,-25-7 3-16,-3 29 1 0</inkml:trace>
  <inkml:trace contextRef="#ctx0" brushRef="#br0" timeOffset="74798.58">5789 16409 36 0,'-14'-3'13'0,"3"-3"-10"0,1-7 0 15,3 4-2-15,-4-4-6 0,-6-2 1 16</inkml:trace>
  <inkml:trace contextRef="#ctx0" brushRef="#br0" timeOffset="74854.42">5542 16274 12 0,'-21'-3'5'0,"0"-3"-4"0</inkml:trace>
  <inkml:trace contextRef="#ctx0" brushRef="#br0" timeOffset="76169.91">3228 16284 28 0,'-14'18'11'0,"7"-14"-9"0,-4-1 2 16,4-3 2-16,0 0-3 0,4 3-2 15,-1-3 0-15,0 0-1 16,1 3 0-16,-4 0 2 16,0 0 1-16,0 0 3 15,3 1-3-15,-3-1-2 16,0 0 2-16,4 0 0 16,-1 0-1-16,1 0-2 15,3 0 1-15,-4 1 1 16,4 2-1-16,0-3-1 15,0 0 3-15,-4 3 2 16,1-3 0-16,-1 4 0 16,1-4-3-16,-1 3-2 15,1-3 1-15,-1 0 1 0,1 1 1 16,-1-1 3-16,1 0-3 16,-1 0 0-16,1 0 1 15,3-3 0-15,-4 0-2 16,1 3-2-16,-1 0 1 15,1 1-1-15,-1-4 0 16,4 0 2-16,-3 3-1 16,3-3 2-16,0 3-2 15,0-3 2-15,0 0-2 16,0 0 2-16,0 3-2 16,0-3-1-16,0 0 1 15,0 0-1-15,0 0 0 0,0 0 2 16,0 0-1-16,0 0 2 15,0 0-4 1,0 0-2-16,0 0 2 0,0 0 0 16,-4 0 1-16,4 0 0 15,0 0 0-15,0 0 0 16,0 0 0-16,0 0 0 16,0 0 0-16,0 0 0 15,0 0 0-15,0 0 0 16,0 0 0-16,0 0 0 15,0 0 0-15,0 0 0 16,0 0-3-16,-4 0 2 16,1 3 1-16,-1 0 2 0,4-3-3 15,0 0 0-15,0 3 1 16,0-3 2-16,0 0-1 16,0 0-1-16,-3 3 1 15,3-3-1-15,0 0 0 16,0 0 0-16,0 0-3 15,0 0 0-15,0 0 2 16,0 0 0-16,0 0 1 16,0 4 0-16,0-4 0 15,0 0 2-15,0 0-3 16,0 0 0-16,0 0 1 16,0 0 0-16,0 0 0 15,0 0 0-15,0 0-3 16,0 0 2-16,0 0 1 15,0 0 0-15,0 0-3 0,-4 3 2 16,1-3 1-16,-1 3 2 16,1-3-3-16,3 3-2 15,-4 0 2-15,4-3 0 16,0 3 1-16,0 0 0 16,0 1 2-16,0-4 1 15,0 0-1-15,0 0-2 16,0 0 1-16,0 3 1 15,-3-3-1-15,3 0-1 16,0 3-2-16,0 0-1 16,-7 0 2-16,7 0 2 15,0 0 0-15,-4 1-1 16,4-4 1-16,0 3-1 0,-3 0 0 16,3 0 0-16,-4 0 0 15,4-3 0-15,0 3-3 16,0 0 0-16</inkml:trace>
  <inkml:trace contextRef="#ctx0" brushRef="#br0" timeOffset="77288.94">5330 17601 28 0,'11'0'11'0,"-4"-3"-9"0,0-1 4 0,-3 1 1 16,-1 0-1-16,4-3-1 15,0 0-3-15,4-1-2 16,-1 1 1-16,-2 0 1 16,-1 0 1-16,-4 2 1 15,-3 1-2-15,4 0 1 16,-1 0-2-16,-3 3 2 16,4-3-2-16,-4 3 2 15,3 0-4-15,1-3-2 16</inkml:trace>
  <inkml:trace contextRef="#ctx0" brushRef="#br0" timeOffset="77688.85">4985 16792 12 0,'-7'0'5'0,"3"3"-4"0</inkml:trace>
  <inkml:trace contextRef="#ctx0" brushRef="#br0" timeOffset="77764.64">4893 16964 12 0,'-11'10'8'0,"4"-7"-6"0</inkml:trace>
  <inkml:trace contextRef="#ctx0" brushRef="#br0" timeOffset="78407.92">4854 16974 16 0,'0'-4'8'0,"4"-2"-6"0,-8 9 1 0,4-3 1 16,0 0 0-1,0 0 2-15,0 0-5 0,0 0-1 16,-3 0 0-16,-1 0 0 16,1 3 2-16,-4 7 3 15,3-4 0-15,1 4 2 16,-1-4-4-16,-3 3 0 15,3-3-1-15,1 1 1 16,-1-1-2-16,1 0 2 16,-1 1-2-16,1 2 2 15,-1 0 0-15,1 1 3 16,3-1-3-16,-4 1 0 16,1-1 1-16,-1 4 0 15,1-1-2-15,-1-3 1 16,-7 1-2-16,8-1-1 15,-1 1 1-15,-3-1 1 16,4 1-1-16,3-1 2 0,0 3-4 16,0 1 0-16,0 0 1 15,0 2 2-15,0 1-1 16,3 0-1-16,-3-1-2 16,4 1 1-16,-4 3 1 15,0 3 0-15,3 0 0 16,1 0 0-16,7 0 0 15,-4 0 0-15,0-4 0 16,0 1 2-16,7 0-3 16,3 0 0-16,5 0 1 15,2 3 0-15,8-1-3 0,-4 1 2 16,11 0-1-16,3-3 0 16,4 0 2-16,11-3 2 15,-1-7 1-15,4-3 3 16,4-6-1-16,-8-3 0 15,11-9-6-15,-7-7 1 16,7-9 0-16,-3-7 2 16,-8-9 3-16,-14-3 2 15,-3 6-3-15,0 1-1 16,-14 2 1-16,-4 4 0 16,-3 2 0-16,-8 7 0 15,-6 3-2-15,-11 0 1 0</inkml:trace>
  <inkml:trace contextRef="#ctx0" brushRef="#br0" timeOffset="82135.27">11225 16635 52 0,'-38'6'19'0,"13"-6"-15"0,-7-9-1 0,18 6 1 16,-4-4 3-16,-6 1 4 15,-8-3-4-15,-3-1-2 16,-1 1 4-16,1-1 2 15,0 1 2-15,3 3 3 16,4-4-5-16,3 7 1 16,4-3-3-16,3 3 0 15,4 3-3-15,4 0-1 16,3 0-1-16,3 0 2 0,4 3-3 16,7 3 3-16,4-3 0 0,3 4 2 15,11-1 2-15,6 0-3 16,12 0-2-16,2 1 0 15,5-1 1-15,-1 0-1 16,1-3 0-16,-1 4-1 16,4-4 2-16,3 0-1 15,8 0 0-15,-1 0-1 16,1-3 0-16,-4 3 0 16,3-3 2-16,1 3-1 15,6 4 2-15,8-1-4 0,-4 0 0 16,0 4 1-1,-3-1 2-15,-1 4-1 0,1-4 0 16,10 4-3-16,-3-4 1 16,-1 0 0-16,-3 1 3 15,0-1-3-15,8 1 0 16,6 2 1-16,0 1 2 16,-3-4-5-16,-1 4-1 15,4-4 4-15,11 0 2 16,0-2-2-16,-4-1-1 15,0 0-1-15,8 1-2 16,6-1 3-16,-7 0 0 16,-3-3 1-16,0 0 0 15,10 1-2-15,1-1-2 0,-4 3 1 16,-4 0 1-16,7 0-1 16,1-2 2-16,-5 5-2 15,-2 0 2-15,3 1-2 16,3-4-1-16,0 4 1 15,-6-4 1-15,-5 0-1 16,5 0-1-16,6 1 3 16,-3-4 0-16,-7 0-1 15,3 0-2-15,7 3 1 16,1 4 1-16,-8-1-1 16,0 1-1-16,1 2 1 15,6-6-1-15,-3 1 2 16,-7-4 1-16,-1-3-1 15,8 0 1-15,0-3-2 16,-4-1-1-16,15-2 1 0,-8 3-1 16,0-3 0-16,1 0 2 15,-11-1 1-15,-4 1 1 16,-3 0-5-16,-1 3 1 16,8-1 2-16,-4 1 1 15,-6 0-4-15,-5 6 1 16,4 0 0-16,4 1 2 15,-28-1-3-15,31-3 0 16,-10-3 1-16,-1-4 2 16,11-2-1-16,-3 3-1 0,-4-4 1 15,-3 1 1-15,-7 3-1 16,-1-4 2 0,11 4-2-16,-3 3-1 0,-4 0 1 15,-3-1 1 1,-4 4-1-16,0-3-1 0,7 0 1 15,0 0-1-15,-3 0 0 16,0-3 2-16,-4-1-1 16,0 1-1-16,7 0 3 15,3 0 0-15,-2 2-1 16,-8 1 1-16,0 0-2 16,-4 0-1-16,4 0-2 15,8 0 1-15,-1 0 3 16,-7-1 1-16,0 1-1 15,-4-3-2-15,1 0 1 0,7-1 1 16,3 4 1-16,-7 0 1 16,0 3-2-16,-4-3-2 15,1 0 1-15,0 0-1 16,6 0 0-16,-3 0 0 16,-3-4 0-16,-4 4 2 15,-4 0-1-15,1 0-1 16,-4 0 1-16,3 0 1 15,1 3-1-15,-4 0-1 16,-4 0 1-16,1 0 1 16,-4 0-3-16,-4 0 0 15,0 0 1-15,8 0 0 16,3 0 0-16,3 0 2 0,-3 0 1 16,-3 0 1-16,-4 0-2 15,-4 0-2-15,-3 0 7 16,0-4 3-16,0 4-10 15,7 0-4-15,-4 0-1 16,-3 0 3-16,0-3 3 16,-8 3 4-16,-2 0-4 15,-5 0-1-15,1 0-2 16,-4 0 0-16,-3 0 6 16,0 0 2-16,0 0-2 15,-1 0-3-15,-3 0 0 16,1 0-1-16,-1 0 0 15,-4 0 2-15,1 0 1 16,-4 3 1-16,0-3-2 16,0 0-2-16,-3 4-2 0,-1-4-1 15,-6 0-5-15,-15-4-2 16,-20-2-22-16,-15-6-9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35:30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8199 2612 16 0,'21'-7'8'0,"-11"4"-6"0,8 3-1 0,-7 0 0 15,3-6-6-15,7 6 1 16</inkml:trace>
  <inkml:trace contextRef="#ctx0" brushRef="#br0" timeOffset="57.83">8654 2612 16 0,'77'3'8'0,"-41"0"-6"0,20 9-1 0,-24-5 2 16</inkml:trace>
  <inkml:trace contextRef="#ctx0" brushRef="#br0" timeOffset="327.12">10583 2474 12 0,'103'15'8'0,"-65"-15"-6"0,19 13-1 16,-29-7 2-16,14 0 0 15,8-2 3-15,-1-8-3 16,1-5 0-16,-5 0 1 15,-2-4 0-15,-4 0-2 16,-4-2 1-16,-7 5 0 16,-3-5 1-16,-4 5 0 15,-7 1 0-15,-3 3-2 16,-4 2-2-16,-4-2 1 16,-3 6 1-16,0 0-3 0,0 0 0 15</inkml:trace>
  <inkml:trace contextRef="#ctx0" brushRef="#br0" timeOffset="808.83">8872 3094 20 0,'110'-21'11'0,"-26"8"-9"0,33 4-2 0,-57 2-3 16</inkml:trace>
  <inkml:trace contextRef="#ctx0" brushRef="#br0" timeOffset="2357.67">6530 4280 24 0,'-4'0'11'0,"4"-3"-9"0,0 3 0 0,0 0-1 15,0 0-1-15,0 0 2 16,0 0-1-16,4 0 2 15,-4 0 0-15,0 0 1 16,0 0 0-16,0 0 2 16,0 0-3-16,0 0 0 0,0 0 1 15,3 0 0 1,1 0-2-16,-1 0 1 0,5 0 0 16,-1 0 1-16,7-3 0 15,3-1 0-15,5 1-2 16,6 0-2-16,0 3 3 15,4-6 2-15,3 3 0 16,7 0 2-16,-3-4-4 16,11 1 0-16,13-3 1 15,11-1 2-15,0-2-1 16,4-4 0-16,-8-3-3 16,8 4 1-16,3-1 0 15,0 0 1-15,-7 4 0 0,-7-1 0 16,-7 4-2-1,-3-1 1-15,-8 1 2 0,-3-1 2 16,-4 4-3-16,4 0-1 16,-14 0-1-16,7 3 1 15,-11-1-2-15,0 1 2 16,-14 0 0-16,0 3 3 16,-3 0-3-16,-4 0 0 15,0-3-1-15,-3 0 1 16,-4 0-2-16,-7 0-5 0,-4-4 0 15</inkml:trace>
  <inkml:trace contextRef="#ctx0" brushRef="#br0" timeOffset="4141.64">7888 3863 12 0,'0'3'8'0,"0"-3"-6"0</inkml:trace>
  <inkml:trace contextRef="#ctx0" brushRef="#br0" timeOffset="6212.29">6530 4882 12 0,'7'3'8'0,"-7"-3"-6"0,0 0-1 0,0 0 2 15,0 0 0-15,3 0 1 16,1 0 0-16,0 0 2 16,-1 0-3-16,4 0-2 15,0 3 0-15,0 0 1 16,4 0 1-16,3 4 3 0,0-4-3 15,7-3 0 1,7 3 1-16,-3-3 2 0,7 0-3 16,0-3 0-16,3 0-1 15,0 0 1-15,0-1 0 16,4-2 3-16,0 0-3 16,3 0 0-16,4-1 1 15,4-2 2-15,-1 3-1 16,-3 3 2-16,0 3-2 15,0 0 0-15,-1 0-1 16,-2 3 0-16,3 3-2 16,0 0-2-16,3 0 5 15,-3 1 1-15,0-1-2 0,-4 0-1 16,-3 1 1-16,0-4 0 16,-1 0-2-16,-2-3 1 15,-1 0-2-15,0-3 2 16,1 3 0-16,-5 0 3 15,1 0-3-15,0-3-2 16,-4 3 2-16,0 3 0 16,-3-3-1-16,-4 0 1 15,-3 0 0-15,-4 0 1 16,-4 0-2-16,-3 0 1 16,-3 0-2-16,-4 0-1 0,-7-3 3 15,-11-4-11-15,-3-5-2 16</inkml:trace>
  <inkml:trace contextRef="#ctx0" brushRef="#br0" timeOffset="6786.76">6583 3907 16 0,'17'15'8'0,"-6"-15"-6"0,21 10 3 0,-15-10 2 0,8 0-1 16,7-7 1 0,7 4-2-16,3 3 2 0,11-3-4 15,7 0 0-15,10 0 1 16,1 3 2-16,0-3-1 16,-4 3 2-16,0 0-2 15,0 0 2-15,0 0-4 16,0 3 0-16,-4 0 1 15,-6 0 0-15,-8 0 0 16,-7 0 0-16,-3 4-2 16,-7-7-2-16,-7 3-2 15,-8 0-1-15</inkml:trace>
  <inkml:trace contextRef="#ctx0" brushRef="#br0" timeOffset="7670.24">6452 5205 36 0,'0'3'13'0,"-3"-3"-10"0,6 0-3 16,-3 0-2-16,4 0 3 15,3 0 1-15,3-3 2 16,8 0 0-16,3 0 0 16,7-1 0-16,8 1 0 15,-1 0 2-15,7 0 1 16,-3 0 1-16,7-3-2 16,3-1 1-16,4 1-2 0,11-3 2 15,3-1-4-15,0 1 0 16,-4-1 3-16,-3 1 3 15,-3 0-2-15,-4-1 1 16,0 4-3-16,0 0 2 16,3-1 0-16,0 1 3 15,-3 3-5-15,-3 3-3 16,-4 0 1-16,-8 0 2 16,1 3 2-16,-3 0 1 15,-1-3-4-15,-3 0-1 16,-1 0-1-16,-2 0 1 0,-1 0 2 15,0 0-2-15,-3 0 0 16,-4 0 1-16,0 0 2 0,0 0-1 16,-3 0 2-1,-4 0-4-15,-4 0 0 16,1 0-1-16,-4 0 1 0,0 0 0 16,-3 0 3-16,-1 0-1 15,1 0 2-15,-4 0-4 16,0 0 0-16,0 0 1 15,3 0 0-15,-3 0-2 16,0 0 1-16,0 0-2 16,0 0 2-16,4 0 0 15,-4 0 1-15,0 0-2 16,0 0 1-16,0 0 0 16,0 0 1-16,0 0-2 0,0 0-2 15,0 3 1-15,0-3 1 16,3 0-1-16,-3 0-1 15,0 0 1-15,0 0 1 16,0 0-3-16,0 0 0 16,0 0-6-16,0-6 0 15,0-9-6-15,0-20-2 16</inkml:trace>
  <inkml:trace contextRef="#ctx0" brushRef="#br0" timeOffset="8109.05">7916 3427 28 0,'-10'0'11'0,"10"6"-9"0,3 4-2 0,-3-7-3 15,0 9-1-15,0 1 3 16,0-1 0-16,0 1 3 16,0 3 1-16,0-7 1 15,0-6 0-15,4 0 0 16,-4 0-5-16,3-3 1 15</inkml:trace>
  <inkml:trace contextRef="#ctx0" brushRef="#br0" timeOffset="8499.95">7941 4499 28 0,'-4'7'11'0,"-3"-11"-9"0,4 1 0 0,3 3 1 16,0 0-2-16,0 0 2 16,0 7-2-1,0-1-3-15,0 0 1 16,0-3 3-16,0 0 1 15,0 1-4-15,0-1 1 16</inkml:trace>
  <inkml:trace contextRef="#ctx0" brushRef="#br0" timeOffset="8690.44">8054 5105 28 0,'0'-7'13'0,"-11"1"-10"0,4 3-3 16,7 3 0-16</inkml:trace>
  <inkml:trace contextRef="#ctx0" brushRef="#br0" timeOffset="9140.24">7955 3499 28 0,'-10'6'11'0,"10"1"-9"0,3 2-2 0,-3-3-1 16,0 7-4 0,0 2 1-16</inkml:trace>
  <inkml:trace contextRef="#ctx0" brushRef="#br0" timeOffset="9366.64">7973 4885 40 0,'0'19'16'0,"-4"-25"-12"0,1 2-2 15</inkml:trace>
  <inkml:trace contextRef="#ctx0" brushRef="#br0" timeOffset="11560.79">7948 3615 24 0,'-11'0'11'0,"8"0"-9"0,3 3 0 0,-4 0 1 15,1 4-2-15,-1 2 2 16,1 4-9-16,-1 2-1 16</inkml:trace>
  <inkml:trace contextRef="#ctx0" brushRef="#br0" timeOffset="11846.03">7885 4778 44 0,'-22'-9'16'0,"19"6"-12"0,3 0-6 16,0 3-1-16,0 0-1 15,0 3-1-15,0 0 1 0,0 0 3 16,0 0 2-16,0 0 4 16,0-3-2-16,0 0 0 15,0 0 1-15,0 0 0 16</inkml:trace>
  <inkml:trace contextRef="#ctx0" brushRef="#br0" timeOffset="12144.22">7832 3361 28 0,'-7'-3'13'0,"7"3"-10"0,0 0 0 16,0 0-2-16,0 3-6 16,0 3-1-16</inkml:trace>
  <inkml:trace contextRef="#ctx0" brushRef="#br0" timeOffset="12488.29">7856 4321 20 0,'-3'-91'8'0,"10"47"-6"0</inkml:trace>
  <inkml:trace contextRef="#ctx0" brushRef="#br0" timeOffset="13809.87">8047 4587 12 0,'0'141'8'0,"0"-100"-6"0</inkml:trace>
  <inkml:trace contextRef="#ctx0" brushRef="#br0" timeOffset="19021.09">5786 6014 36 0,'-11'3'16'0,"0"-6"-12"0,1-3 1 15,10 6 1-15,0 0-3 0,0 0-2 16,0 0 2-16,0 0 0 16,-4-3 1-16,4 3 0 15,0 0 2-15,0 0 1 16,0 0-1-16,0 0 1 15,0 0 0-15,4 0 1 16,3 0-7-16,7 0 0 16,0 3 3-16,4 0 5 15,6 0-5-15,8 0 0 16,7 0-2-16,-4 3 1 16,15 1 2-16,10-1 2 15,0-3-3-15,3 3-3 16,1-2 4-16,3-1 4 15,10 0-3-15,11 0-1 16,1-3 2-16,-1 0 0 0,0-3-3 16,4 3-1-16,6-3 1 15,-6 0 0-15,-4-1-2 16,-3 1 1-16,7 0 0 0,0 0-1 16,3-3 1-16,-7-4-2 15,0 1 2-15,-3 0 0 16,3-1 3-16,4 1-1 15,-11-1 0-15,-4 4-3 16,-2 0 1-16,-5 3-2 16,1-4 2-16,3 4-2 15,0 0 2-15,-4 0 2 16,-6 0 2-16,-4 0-6 16,-7-4 0-16,-4 4 3 15,-3-3 2-15,0 0-5 0,-4-1 0 16,1 1 1-16,-1 0 3 15,-3 0 0-15,-4-1 0 16,-7 1-3-16,-3 3 1 16,-4-3 0-16,-7 3 3 15,0 3-5-15,-3-4-1 16,-4 4 2-16,-4-3 3 16,1 0-2-16,0 3 0 15,-4 0 1-15,0-3 0 16,3 3-2-16,-3 0 1 0,0 0 0 15,0-3 1 1,0 3-2-16,0 0 1 16,0 0 0-16,0 0 1 0,0 0-2 15,0 0 1-15,0 0-2 16,0 0 2-16,0 0-2 16,0 0 2-16,-3 0-2 15,3 0-1-15,0 0 1 16,0 0 1-16,0 0-1 15,0 0 2-15,0 0-7 16,0 0-1-16,0 0-7 16,0-6-3-16</inkml:trace>
  <inkml:trace contextRef="#ctx0" brushRef="#br0" timeOffset="19801">9543 5979 36 0,'-14'-6'13'0,"14"3"-10"0,7 6-3 15,-7-3-2-15,3 0-4 16,1 3 1-16,-4 0 3 16,0 1 3-16,0-1 4 15,0 0 2-15,0 0 1 16,-4-3 0-16,1 3-2 16,-1 0 1-16,-3-3-4 15,3 0-2-15,1 3 0 16,-4 1 1-16,7-4 1 0,-7 3 3 15,3-3-1-15,-3 0 0 16,4 3-1-16,-1-3 2 16,1 3-3-16,-1 0-2 15,1 0 2-15,-1 0 0 16,1-3 1-16,3 3 2 16,-4 1-1-16,4-4 0 15,0 0-3-15,-4 3-2 16,4-3 1-16,-3 3 1 15,3-3-1-15,0 0 2 16,0 0 0-16,0 0 3 16,0 0-3-16,0 0 0 15,-4 0-1-15,4 3-2 16,0-3 3-16,0 3 0 0,-3 0-1 16,3-3 1-16,0 3 0 15,-4 1 1-15,4-4-2 16,0 3 1-16,-3 0-2 15,3 0 2-15,0-3-2 16,0 3 2-16,0-3-2 16,-4 3-1-16,4-3-2 15,-3 3 1-15,3-3-4 16,0 0 1-16</inkml:trace>
  <inkml:trace contextRef="#ctx0" brushRef="#br0" timeOffset="24048.83">5479 4948 16 0,'-7'-7'8'0,"7"-2"-6"0,-4 9 1 16,1-3 1-16,3 0-2 16,-4 0 1-16,4 3-2 15,-4-7-1-15,4 7 1 16,0 0 1-16</inkml:trace>
  <inkml:trace contextRef="#ctx0" brushRef="#br0" timeOffset="24528.55">4653 5126 28 0,'-21'-9'13'0,"17"6"-10"0,4 0 0 0,4 3-2 0,-1 0-4 15,12 3 0-15,-1 0 2 16,0 0 0-16,7-3 3 16,4 0 1-16,-4-3 1 15,4 0 2-15,-8 0-1 16,-3-3 0-16,4 2-3 15,3-2 1-15,0 3-2 16,0 0-1-16,8 0 1 16,-5 0 1-16,12-1 1 15,2-2 1-15,15 0 0 16,7-3 0-16,4-1-2 0,-1 1 1 16,1-1-2-1,3 1 2-15,0 6-2 16,7 3 2-16,-11 0 0 0,1 0 1 15,-11-7 0-15,-4 4 0 16,-6-3-2-16,-5-3 1 16,-6-4-4-16,-4-3-2 15</inkml:trace>
  <inkml:trace contextRef="#ctx0" brushRef="#br0" timeOffset="30746.62">6431 8570 36 0,'-7'9'16'0,"0"-9"-12"0,3 0-4 0,1 0 0 16,3 3 2-16,-4 3 1 15,1 4-4-15,3 6 1 0</inkml:trace>
  <inkml:trace contextRef="#ctx0" brushRef="#br0" timeOffset="31433.5">5990 11486 40 0,'-7'6'16'0,"4"-9"-12"0,-4 3-2 0,7 0 2 0,0 0-3 16,0 0 2-16,-4-6 0 16,4 3 1-16,0 3 0 15,0 0 2-15,0-4 1 16,0 1 1-16,0 0-4 15,4-3-1-15,3 3 3 16,3-3 1-16,8 2-1 16,10 1 1-16,14 0-2 15,8-3 0-15,3 0-1 16,0-4 2-16,-1 1 1 16,5-1 1-16,3 1-2 15,-7 0 1-15,7-1-2 16,-4 1 2-16,-6 2 0 0,-8 1 1 15,-3 3-4-15,-7 0-1 16,-4 3 3 0,-4 0 1-16,-6 0-3 0,-4 3-1 0,-3-3 3 15,-1 3-8-15,-3 0 0 16,-3 0-13-16,-4-3-3 16</inkml:trace>
  <inkml:trace contextRef="#ctx0" brushRef="#br0" timeOffset="33042.19">6502 12455 36 0,'0'12'16'0,"-4"-12"-12"0,1 0-2 0,3 0 0 0,0 0-5 15,0 0 2-15,0 0 1 16,3 0 0-16,1 0 2 16,-1 4 3-16,1-4 2 15,-1 3 1-15,8 0-2 16,-4 0 1-16,0 3-4 15,11 0 0-15,3-2 1 16,7-1 0-16,4-3 0 16,-1 0 2-1,5-3-1-15,-1-4 2 0,7 1-4 16,-6-3-2-16,2-1 2 16,8-2 0-16,-10-1-1 15,2-2 1-15,5-1 2 16,-8 0 2-16,0 0-1 15,-10-2-1-15,0-1-1 16,-4 0 0-16,-4 0 0 0,-2 0 2 16,-5-6-3-16,-3-3 0 15,0-3 1-15,-3-1 2 16,-4 1-1-16,0-3 0 16,0-1-1-16,-4 1 0 15,-3-1-2-15,0-3-2 0,0 4 3 16,-3-1-2-16,2 1 2 15,-2 3 0-15,3-1 3 16,-11 1-3-16,4-1 0 16,0 4 3-16,0 3 3 15,-4 0-9-15,4 6-2 0,-4 0 3 16,4 4 3-16,-7-1-1 16,4 0 0-16,-1 4-1 15,0-1 1-15,-3 4-2 16,0 3 2-16,3-1-4 15,-6 4 0-15,-1 3-1 16,-3 3 0-16,-1 4 0 16,-2-1 0-16,-5 3-3 15,5 4 1-15,-1 3 4 16,4 2 4-16,3 4-1 16,4 3-2-16,3 1-5 15,1 2-2-15,2-3 0 16,8 0 4-16,-3 0-1 15,-1 3 1-15,4 4 2 16,0-1 0-16,4 3-3 16,-1 4 2-16,1 3-1 0,-1 9-2 15,1 0 3-15,-1-3 0 16,0-3 1-16,4 0 2 16,0-3-3-16,4-4 0 15,0 1 1-15,3-3 0 16,3-4 0-16,4-3 0 15,4-6 0-15,-4 0 0 16,4-3 0-16,3-4 0 16,0-2 0-16,7 0 0 15,-3-7-7-15,-11-9-3 16</inkml:trace>
  <inkml:trace contextRef="#ctx0" brushRef="#br0" timeOffset="34224.94">4981 9586 36 0,'-10'-4'13'0,"10"1"-10"0,0 3 0 0,0 0-2 0,3 0-1 16,1 0 0-16,-1 0 0 15,1 0 0-15,-1-3 4 16,1 0 2-16,3 3 0 16,0-3-1-16,0 3-1 15,7 0 2-15,0 0-1 16,0 3 0-16,11 0-1 16,14 0 0-16,7 0 0 15,7 4 0-15,7-1 0 16,0-3 0-16,14-3 0 15,7 0 0-15,7-3 2 16,-3-3 1-16,-1-1-1 16,4 1 1-16,8 0-2 0,6 3 0 15,-10 0-1-15,7 0 0 16,3 3 2-16,7-4 1 16,1 1-1-16,-1-3-1 15,-7 0-1-15,11-1 0 16,-7-2 0-16,-11 0 2 15,-3 2-1-15,0 1 2 16,3 0-4-16,0 3 0 0,-10 3 3 16,-4 0-1-16,-7 3 0 15,-7 3-3-15,-7 0-2 16,-4 1 5-16,-3-1 1 16,-7-3-2-16,-3 3-1 15,-5-3-6-15,-2 4 0 0,-8-4-10 16,-3-3-2-16</inkml:trace>
  <inkml:trace contextRef="#ctx0" brushRef="#br0" timeOffset="34515.17">8872 9438 52 0,'-7'16'19'0,"4"-13"-15"0,-1 0-3 0,4-3-3 15,0 3-4-15,0 0 1 16,0 1 3-16,4-1 3 16,-1-3 6-16,-3 0 6 15,0 0-3-15,4 0 2 16,-1 0-3-16,1 0 0 15,-1 0-5-15,-3 0-1 16,4 0-1-16,-1 0-2 16</inkml:trace>
  <inkml:trace contextRef="#ctx0" brushRef="#br0" timeOffset="35306.21">6368 11862 36 0,'-14'-9'13'0,"6"6"-10"0,-2-7 0 16,3 4-2-16,0 0 1 16,-4-4 1-16,-3 1 1 15,0-1 0-15,-11 1 0 16,1 0 2-16,-5-1-1 15,1 1 2-15,3 3-4 16,-6-1 0-16,6 7-1 16,0 7-2-16,1 5 1 15,6 7-1-15,-7 9 0 0,11 7 0 16,0 5 4-16,7 11 5 16,7 2-5-16,7 3 0 15,4-2-2-15,10-7 1 16,7-7-2-16,0-5-1 15,11-7 3-15,0-6 0 16,0-6-1-16,-4-10 1 16,-3-6 0-16,-1-3 1 15,-6-6-2-15,0-4-2 16,-8-6-8-16,-2-9-5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36:25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17858 3370 28 0,'-4'0'11'0,"1"-3"-9"0,6 3 0 16,-3 0-1-16,0 0 1 15,0 0 1-15,0 0 1 16,4 0 0-16,-4 0 2 16,3 0 1-16,-3 0-3 0,4 0-1 15,-1 0 1-15,-3 0 0 16,4 0 0-16,-1 3 2 15,4 1-1-15,7-1 0 16,4 0-1-16,3 0 0 16,4 3 0-16,10 4 0 15,8-7 0-15,2 6 0 16,1 1 0-16,4 2 0 16,3-9 0-16,3 7 0 15,7-4 0-15,8 3 2 16,0-2-1-16,-1 2 0 15,1 0-1-15,3 1 0 16,7-1 0-16,7 1 2 0,0-4-3 16,1-3 0-16,-1 0 1 15,7 0 0-15,7-6-2 16,-3 3 1-16,-4-3-2 16,1 3-1-16,9 0 5 15,-2 0 1-15,-5-3-2 16,1 3-1-16,4 0 1 0,9-9 0 15,-2-1 0-15,-8-2 0 16,0-1 0-16,4-3-2 16,0 4 1-16,-7 6 2 15,14-4 2-15,-11-2-3 16,0 5-3-16,4 1 0 16,-11 0 1-16,-6-4-3 15,-5 1 0-15,-3 0 1 0,8-1 2 16,-5 1 1-16,-6-1 1 15,-8 4-2-15,-6 0-2 16,-8 0 1-16,1 2 1 16,-4 1-1-16,-4 3-1 15,1 0 1-15,-5 0 1 16,-6 0 1-16,-4 0 1 16,-3 3-2-16,-7-3-2 15,0 0 1-15,-8 0 1 16,-3 0-1-16,-3 4 2 15,0-4-2-15,-4 0 2 16,-4 0-4-16,1 0 0 16,-1 0 1-16,-3 0 0 0,0 0 0 15,0 0 0-15,0 0-5 16,0 0 1-16,-7-4 0 16,4 1-1-16,-8-6-7 15,-3-7-3-15</inkml:trace>
  <inkml:trace contextRef="#ctx0" brushRef="#br0" timeOffset="6020.3">3697 6723 20 0,'4'-4'8'0,"3"1"-6"0,0 0 1 0,-7 0 1 15,3 0-2-15,4 0-2 16,0 0 1-16,4 3 1 16,0-3-1-16,3 3 2 15,-7 0 0-15,0 0 3 16,3 0 1-1,1 0-3-15,3 0-1 0,0 0 1 16,4 0 0-16,3 0-2 16,4 0 1-16,-1 3-2 15,-2 0-1-15,2 0 3 16,4 0 2 0,8 0-2-16,-5 0 0 0,8 0-1 15,11 1-2-15,-8-4 5 16,0 0 4-16,1 0-5 15,-8-4 0-15,4 1 0 16,3 0 0-16,-10 0-2 16,3-3-2-16,0 3 1 15,4 0 1-15,-11-1-1 16,8 4 2-16,2 0 0 0,1 7 1 16,0-1-5-16,0 3 1 15,0 1 0-15,-4-1 2 16,0 1 1-16,4-1 1 15,-7 0 0-15,7-2 0 16,-1-4-2-16,5 0-2 16,3 0 1-16,7 0 1 15,-8 0 1-15,1 0 1 16,4 1-2-16,-12-4-2 16,8 0 1-16,0 0-1 15,0-4 0-15,10-2 2 0,-3 0-1 16,4 0 2-1,-4-1-2-15,-4 1-1 0,4 3 3 16,-7 0 0 0,3 0-1-16,4 0-2 0,4 3 1 15,3-4-1-15,-4 1 0 16,-3-3 0-16,-7-3 0 16,-7-1 2-16,-1-2-1 15,-9-1-1-15,-1-3 3 16,-3 1 0-16,-1-4-1 15,-3 0-2-15,-3 0 1 16,-4 1 1-16,0-1-1 16,-3-3-1-16,-4-3 3 0,0-7 0 15,-3-2 1-15,-4-1-2 16,0 1 1-16,-4-4-2 0,1 1 2 16,-5-4 0-16,-2 0 3 15,-1 3-3 1,1 1 0-16,-4-1 1 0,-1-3 0 15,1 1-2-15,-7-4-2 16,-3-6 1-16,-5 6-1 16,-2 3 4-16,-5 0 5 15,-3 7-14-15,-3-1-3 16,0 4 12-16,-1-1 8 16,5 4-3-16,-1 0 0 15,0 0-5-15,0 0-1 16,0-1-1-16,-10 1 1 15,-7 0-2-15,-1 3-1 0,1-3 1 16,3 2-1-16,0 4 0 16,7 1 0-16,-3 2 2 15,3 3 1-15,0 0-4 16,-11 4-1-16,5 2 1 16,-8 1 0-16,7 3-2 15,-4-1 2-15,8 4-1 16,-1 0 0-16,-2 0 0 15,-1 0 0-15,-11 0 0 16,8 0 0-16,-8 3 0 16,11-3-2-16,4-1 3 15,3 1 0-15,4-3 1 16,-4 0 0-16,3 3 0 16,-2 3 0-16,-12 3-3 0,11 0 0 15,-7 3-3-15,8 4-1 16,2-1 4-16,-3 3 3 15,4 7-1-15,0 0 0 16,-4 6 3-16,-4 10 1 16,-3 2-4-16,4 1-1 15,3 0-2-15,-3-1 0 16,7-2 3-16,10-4 0 16,-4-3 1-16,8 0 0 15,0-2-3-15,10-1 2 16,-3 0 1-16,0 3 0 15,3 0-3-15,1 4 2 16,3 8 1-16,0 1 0 0,-1-3 0 16,8-1 2-16,-3-2-1 15,-1-1-1-15,4 1 1 16,-3-4-1-16,3 1 0 16,7 2 0-16,0-3 0 15,7 4 2-15,3-1-1 16,1 7-1-16,-1 3 1 15,1 0-1-15,0-3 0 16,3-4 0-16,0 1 0 16,3-4 0-16,1 1 0 15,7-4 0-15,-4 1 0 16,-3-4 0-16,10 0 0 16,0-3 0-16,7 0 2 0,1-3 1 15,2-3-1-15,5 0-2 16,-12-3 1-1,1-4-1-15,-4 1 2 0,-6-4 1 16,2-3-1-16,-10 1-2 16,-3-1-2-16,0-3-1 15,-4 0 2-15,0 0 0 16,-4 0 3-16,1 1 3 16,-4-1-2-16,0 0-2 15,0-3-5-15,3 3-2 16,4 0-8-16,0-12-4 15</inkml:trace>
  <inkml:trace contextRef="#ctx0" brushRef="#br0" timeOffset="8499.31">17466 5518 32 0,'0'-3'13'0,"-7"0"-10"0,3 6-3 0,4-3 0 15,0 0 0-15,0 0 2 16,0 0-1-16,0 0 2 16,0 0 0-16,0 0 3 15,0 0 1-15,-3-3 1 16,-1 0 0-16,4 3 0 16,0 0-4-16,0 0-1 15,0 0 1-15,0 0 0 16,0 0 0-16,4 0 0 15,-1 0 0-15,8 3 0 16,3 0 0-16,0 0 0 16,7 1 0-16,4-1 2 15,10 0-3-15,4 0-2 16,4 0 2-16,-1 0 0 0,4-3 1 16,7 3 0-16,7 1 0 15,14-1 0-15,3 0 0 16,4-3 2-16,4 0-1 15,3 3 0-15,11-3-1 16,0-3 2-16,-4 0-3 16,0 0 0-16,8-1 1 15,2 4 2-15,-6-3-3 16,-3 3 0-16,-5 0 3 0,8 0-1 16,0 0 2-16,-4 0 2 15,-7-3 2-15,0 0-12 16,1 0-4-16,2 0 4 15,-2-4 2-15,-8 1-2 16,-4 3 1-16,-3 0 4 16,-3 3 5-16,3 3-5 0,0-3 0 15,-3 3-2-15,-4 0 1 16,10 0 0-16,-10 1 1 16,-3-1-2-16,-4 0 1 15,-4-3-2-15,4 3 2 16,-3-3-2-16,-4 0 2 15,-8 0 0-15,1 3 1 16,-7-3 0-16,-4 0 2 16,-3 0-3-16,-4 0-2 15,-3 0 2-15,-4 0 2 16,0 0-2-16,-7 0 0 0,1 0-1 16,-5 0 1-16,-3 0-2 15,0 0 2 1,-3 0 0-16,-1 3 1 15,-3-3 0-15,4 0 2 0,-4 0-3 16,0 0 0-16,0 3-1 16,0-3 1-16,3 0-2 15,-3 0-1-15,0 0 1 16,0 4 1-16,0-4-3 16,0 0 0-16,-7 0-10 15</inkml:trace>
  <inkml:trace contextRef="#ctx0" brushRef="#br0" timeOffset="9415.86">22987 5722 44 0,'-7'3'16'0,"3"-6"-12"0,1 0-2 0,3 3 2 16,0 0-3-16,0 0-1 16,0 0 3-16,0 0 2 15,0 0 0-15,0 0 2 16,3 0 2-16,1 0 2 15,-1 0-1-15,5 0-1 16,2 3-3-16,4 0 1 16,7 1 0-16,8-1 1 15,6 0-2-15,7 0 1 16,18 0 0-16,11 0 1 16,3 4-2-16,3-1 1 15,12 3-2-15,13 1 2 16,0-1-2-16,1 4 2 15,2-4-4-15,12 0 0 0,-1 1 3 0,-6-4-1 16,2 0 0-16,8 1 1 16,-3 2 1-16,-4-3-1 15,-4 1 1-15,11 2-2 16,-4-3 2-16,-6 4-2 16,-8-4 0-16,0 3-1 15,4 1 2-15,-7-4-1 16,-4 0 2-16,-7-3-2 15,-6 7 0-15,-1-1-1 16,-4-3 0-16,-3 4-2 16,-7-4 1-16,-7 0 0 0,-7 1 1 15,-7-1 2 1,-7 0 1-16,-4 1-3 0,4-1-3 16,-11 0 2-1,-7-3 0-15,-3 0-1 0,-7 0-2 16,-25-18-10-1,-32-42-15-15,-64-27-5 16</inkml:trace>
  <inkml:trace contextRef="#ctx0" brushRef="#br0" timeOffset="12058.47">8580 6556 20 0,'-11'0'11'0,"11"-3"-9"0,3 3 0 0,-3 0-1 16,0 0-4-16,0 0 0 16</inkml:trace>
  <inkml:trace contextRef="#ctx0" brushRef="#br0" timeOffset="27563.76">5299 10210 16 0,'-7'9'8'0,"7"0"-6"0,0-2-1 16,0-4 0-16,0 0 1 16,-4 3 1-16,1 1 1 15,-1-1 0-15,-3-3 0 16,-7 3 0-16,10-3-2 15,-3-3 1-15,4 3-2 0,-4 1-1 16,7-1-4-16,0 0-2 16,3-3 3-16,1 3 3 15,-4-3 5-15,3 3 4 16,-3-3-2-16,0 0-2 16,0 0-2-16,7 3 0 15,-3 0-4-15,6 1 0 16,-2 2 3-16,-1 0 1 15,0 0 1-15,-4 1 2 16,8-1-1-16,-1-3 0 16,4 0 1-16,1 0 3 15,-1 0-4-15,3 1-3 16,8-1 1-16,-7 0 2 16,6 0 2-16,8 0 1 0,0 0-2 15,7 0-1-15,7 1-1 16,-1 2 0-16,1-3 0 15,-3 0 0-15,2 0 2 16,-6-3 3-16,4 3-2 16,2-3-2-16,-6 0 2 15,4 0 2-15,6 0-2 16,-7 0 1-16,4 0-3 16,0 0 0-16,-11 4-3 15,4-1 1-15,3 0 0 0,-10 0-1 16,3 0 1-16,1 0 2 15,-5 0 2-15,1 0-3 0,0 1-1 16,0-1 1 0,3 0 2-16,0-3-1 15,-3 0 2-15,-4 0-4 0,0 3 0 16,-3-3 1-16,-4 0 2 16,-3 0-1-16,-4 0 2 15,0 3-4-15,0-3-2 16,-3 0 4-16,-8 0 1 15,1 0 0-15,-1 0-1 16,1 0-1-16,0 0 2 16,-1 0-3-16,-3 0-2 15,0 0 2-15,0 0 0 16,0 0 1-16,0 0 0 0,0 0-2 16,0 0 1-16,0 0 0 15,0 0 1-15,4 0-2 16,-4 0 1-16,0 0-2 15,0 0 2 1,0 0-2-16,0 0 2 0,3 0-2 16,-3 0 2-16,0 0 0 15,0 0 1-15,0 0-2 16,0 0 1-16,0 0-2 16,0 0-1-16,0 0 1 15,0 0-1-15,0 0 0 16,0 0 2-16,0 0 1 15,0 0 1-15,0 3-2 16,0-3-2-16,0 0 1 16,0 0 1-16,0 0-1 0,0 0 2 15,0 0-4-15,0 0 0 16,0 0 1-16,0 0 0 16,0 0 2-16,0 0 1 15,0 0-1-15,0 0-2 16,0 0 1-16,0 0 1 15,0 0-1-15,0 0-1 16,0 0 3-16,0 0 0 16,0 0-4-16,0 0 1 15,0 0 2-15,0 0 1 16,0 0-4-16,0 0 1 16,0 3 2-16,0-3 1 0,0 0-1 15,0 0-2-15,0 0 1 16,0 4-1-16,-3-1-5 15,3 0-1-15,0 0-6 16,-4 0 0-16,4 0-10 16,-7-3-3-16</inkml:trace>
  <inkml:trace contextRef="#ctx0" brushRef="#br0" timeOffset="29934.43">5359 10454 28 0,'-7'10'11'0,"7"-10"-9"0,0 0 0 0,0 0-1 16,0 0 1-16,0 0 1 16,3 0-1-16,1 0 1 15,-4 0 0-15,0 0 3 16,0 0-3-16,0 0 0 0,3 0 1 15,1 0 2-15,-1 0-1 16,1 0 2-16,-1 0-4 16,4 3 0-16,7 0 1 15,-3-3 2-15,0 3-3 16,6 0 0-16,8 0 1 16,3 0 2-1,7 4-1-15,1-1 0 0,10-3-3 16,7 0 1-16,-11 0 0 15,4 1 1-15,-4-4 0 16,0 0 0-16,4-4 0 16,0 1 0-16,7-3 0 15,7 0 2-15,0-1-3 16,3 1 0-16,-10 0-1 0,0 3 1 16,-3-4-2-1,-8 4 2-15,4 0 0 16,-11 0 3-16,0 3-1 15,1-3 0-15,-8 3-1 0,0 0 2 16,-3 0-3 0,-4 0 0-16,-3 0-1 0,-4 0 1 0,0 0 2 15,-7 0-2-15,0 0 0 16,0 0 1-16,-3 0 2 16,-1 0-3-16,1 0 0 15,-1 0 1-15,-3 0 2 16,0 0-1-16,0 0 0 15,0 0-1-15,0 0 2 0,0 0-3 16,0 0 0-16,0 0 1 16,0 0 2-16,0 0 1 15,0 0 1-15,0 0-7 16,0 3 0-16,0 0 1 16,0-3 1-16,0 3-1 15,0 0 1-15,0 1-2 16,0-1 2-16,0 0-2 15,0 0-1-15,0 0-2 16,0 0-1-16,-10-15-38 16</inkml:trace>
  <inkml:trace contextRef="#ctx0" brushRef="#br0" timeOffset="31497.27">9264 6854 28 0,'-14'-18'11'0,"7"11"-9"0,-4-5 2 15,4 2 2-15,-3 1-1 16,-1-1 0-16,-3-2-1 15,-4-4 2-15,1 1-1 16,-8-1 0-16,-3-3 1 16,-4 0 1-16,-3 4 1 15,-1-1 2-15,-2 3-5 16,-5 1-1-16,-3 2-2 16,-3 4 1-16,-7 3 0 15,-4 3 3-15,-4 0-1 16,4 0 0-16,4 3-1 0,6 3 2 15,4 1-1-15,4 2 0 16,0 0-1-16,3 4 0 16,0 3-2-16,0 3 1 15,-3 2 0-15,0 8 1 16,3-1-2-16,4 0-2 16,3 0 3-16,4 1 2 15,3-4-2-15,4 3-2 16,0 0 2-16,3-3 0 15,4 3-1-15,7 4 1 16,-7-1-2-16,3 1 2 16,4 2-2-16,0 4-1 0,3-1 1 15,4 4 1-15,0 0 1 0,4 9-1 16,7-6-2-16,3-3 1 16,7-1 1-16,11 1-1 15,10 0-1-15,11 0 1 16,0-4-1-16,3-2 0 15,4-1 0-15,0-2 0 16,4 2 2-16,10-6-3 16,7-6 0-16,-4-9 1 15,1-4 0-15,3-12 0 16,18-3 0-16,3-4 0 16,1 1 0-16,-1-3 0 15,11 2 0-15,7-2 0 16,-4-1 0-16,-7-3 2 0,1-6 1 15,3-3-1 1,-11-9-2-16,-10-7 1 0,-8-9 1 16,-6-13-1-16,0-6 2 15,-1 0 0-15,-6 6 1 16,-11 4 0-16,-11 2 0 16,-10 4-5-16,-11 6-1 15,-10 3 5-15,-8 0 5 16,-10 7-2-16,-10-1-1 15,-11 4 0-15,-11 5 1 16,-3 7-1-16,-1 7 2 16,1-1-4-16,3 3 0 0,1 1 1 15,-1-1 2-15,0 1 1 16,0 2 1-16,1 4-4 16,2 3-1-1,1 3-1-15,3 0 1 0,1 3-2 16,6 0-1-1,4 0 3-15,3 1 2 0,1-1-2 16,6 0-2-16,1 0 0 16,3-3 1-16,3 3-1 15,-3 0-1-15,4-3 1 16,-1 0-1-16,4 3-7 16,0-3 0-16,1-3-8 15,-1-3-1-15</inkml:trace>
  <inkml:trace contextRef="#ctx0" brushRef="#br0" timeOffset="35145.76">6731 10429 20 0,'-32'-19'11'0,"15"13"-9"0,2-3 2 0,12 2 0 0,-1 1 0 15,1 0 2-15,-1 0-1 16,-6-1 2-16,6 1-2 16,4 6 2-16,-3-6 0 15,3 6 3-15,0 0-5 16,3 0-3-16,8 0 1 16,-1 0 0-1,8 3 3-15,7 3 1 0,3 0-1 16,7 1 1-16,8 2-2 15,13 1 2-15,18 2-2 16,7 4 2-16,7-4-4 16,8 1 0-16,20-4 1 15,4-6 2-15,7-3-1 16,-35 0 2-16,70-9-2 16,-3 0 2-16,10 2-4 15,-10 1 0-15,-11 0 3 0,0 3 1 16,-10 3-1-16,-11 0-1 15,-18 0-3-15,-3 0 3 0,-11-4 1 16,1 4 0-16,-15 0 1 16,-11-3-2-16,-10 3 2 15,-14 0 0-15,-7 0 1 16,-11 0-2-16,-7 0 1 16,-7 3-2-16,-7 1 0 15,-10-1-10-15,-8 0-4 16,-13 3-6-16,-5-3-4 0</inkml:trace>
  <inkml:trace contextRef="#ctx0" brushRef="#br0" timeOffset="38672.05">12425 10003 44 0,'-25'3'16'0,"18"-3"-12"0,4 0-2 16,3 0 2-16,0 0-1 16,7 0 3-16,3 0 3 15,11 0 5-15,8 0-4 16,9 0 2-16,12-3-1 15,10 0 3-15,17-4-5 0,1-2-1 16,0-4 0-16,-8 1 0 16,-3-4 0-16,-7-3 2 15,-7 4-5-15,-11-1-1 16,-10 0-2-16,-11 4 1 16,-10-4-2-16,-11-3-3 0,-7 0-1 15,-11 1-1-15,-7 2 3 16,-3 0-2-16,-7 4 1 15,0 2 4-15,-1 7 1 16,1 3 1-16,3 10 0 16,4 2 2-16,3 4 1 15,4-1-1-15,4 4-1 0,6 3 1 16,1 3 3-16,2 4-4 16,1 5-3-16,0 10 1 15,-3 9 0-15,-1 13-4 16,1-3 1-16,-1-7-5 15,0-6 1-15,4-9-5 16,4-13 1-16</inkml:trace>
  <inkml:trace contextRef="#ctx0" brushRef="#br0" timeOffset="38959.3">13709 9495 76 0,'-28'44'30'0,"17"-4"-24"0,-7 32 2 0,4-28-3 16,-3 16-3-16,-1 6 1 16,0 0 2-16,4-4 2 15,4-5 1-15,6-1 0 16,11-6 0-16,7-9 2 15,11-6-3-15,17-13 1 16,15-10-7-16,10-12-1 16,0-9-5-16,0-10 1 15,4-9 0-15,-1-4-1 16</inkml:trace>
  <inkml:trace contextRef="#ctx0" brushRef="#br0" timeOffset="39137.8">14171 9551 72 0,'-32'19'27'0,"15"3"-21"0,-4 22 5 16,6-3 1-16,-6 24-7 16,-3 20-1-16,-8 19-4 15,-7 12-1-15,-7-10-4 16,-3-12-1-16</inkml:trace>
  <inkml:trace contextRef="#ctx0" brushRef="#br0" timeOffset="40131.62">7796 7569 56 0,'-3'13'22'0,"-1"-16"-18"0,4 0 0 0,4 3 0 16,3 0-3-16,7 3-1 15,7 3 3-15,11 3 2 16,7 4 2-16,10-1 1 15,8 4-2-15,3 0 1 16,3-1 0-16,11 1 1 16,18 0-2-16,10 0-1 15,4-4 1-15,10-3 3 16,18-2 0-16,1-4 0 16,2-3-3-16,15-6 1 15,-8-4-2-15,-6-5 0 0,7-4-1 16,-4-3 2-16,-14 0-3 15,-4 0 0-15,-3-3 3 0,-3 0-1 16,-15-4 0-16,-14-2-1 16,-10-3 2-16,-11-10-1 15,-7 3 2-15,-11-3 0 16,-10 0 1-16,-11-3-2 16,-14 0-1-16,-14-3-1 15,-10-3 0-15,-15-13 2 16,-14 0 3-16,-21-3-2 15,-10 3 1-15,-4 3-3 16,-4 7 0-16,-3 3-1 16,-18 6 2-16,0 6-1 0,0 6 0 15,4 10-1 1,-11 6 2-16,-3 7-3 16,-4 9 0-16,0 6-1 0,-14 3-2 15,0 4 3-15,7 5 0 16,7 1-1-16,-3 3 1 15,7 3 0-15,10 0 1 16,14 0 0-16,11 3 0 16,11 0 0-16,6 3 0 15,8 3-5-15,6 10-1 16,12 0-2-16,-1 0 3 16,11 2-7-16,7 5-2 0,14-1-5 15,14 0-4-15</inkml:trace>
  <inkml:trace contextRef="#ctx0" brushRef="#br0" timeOffset="40626.33">12121 10203 36 0,'0'0'13'0,"4"-3"-10"0,-1 3-5 15,-3 0-1-15</inkml:trace>
  <inkml:trace contextRef="#ctx0" brushRef="#br0" timeOffset="40848.71">12146 10178 24 0,'0'-3'11'0,"-3"-3"-9"0,-4 3 0 15,3 0 1-15,0-1-4 16,-3-2 0-16,0 3 1 0,4 0 2 16,-4 0 3-16,3 0 2 15,-3 0-1-15,7 3-1 16,-7 0-3-16,7 0 1 15,-3 0-2-15,-1 0-1 16,1 0 1-16,-1 0-1 16,1 3 2-16,-1 0 1 15,0 0-1-15,1 0 1 16,-1 0-2-16,4 0 2 16</inkml:trace>
  <inkml:trace contextRef="#ctx0" brushRef="#br0" timeOffset="42005.27">11765 9526 36 0,'7'6'13'0,"-14"-6"-10"0,4-3 6 0,3 3 4 0,0 0-1 15,0 0 1 1,0 0-5-16,0 0 0 0,0 0-3 16,3-3 2-1,1 3 0-15,6 0 3 0,8 0 1 16,14 3 1-16,6 3-2 16,5 1-1-16,-1 2-3 15,-3 4-1-15,-4 2-1 16,-3 1 0-16,-7 6-2 15,-8 6 1-15,-10 7 0 16,-7 9 3-16,-10-1-3 16,-8 1 0-16,-7-3 3 0,-6 0-1 15,-1 0 0-15,0-4-1 16,7-2 0-16,4-7-2 16,7 0-2-16,7 0 7 0,14 1 3 15,11 5-1-15,7 4 0 16,3-1-3-1,0 1 1-15,0 3-4 0,-3-4-2 16,-4 4 2-16,-10 3 2 16,-8 3 0-1,-6 3 0-15,-8 4-1 0,-14-4 2 16,-10-3-8-16,-4-10-3 16,-3-8-4-16,3-14-2 15,0-18-8-15,8-19 0 16</inkml:trace>
  <inkml:trace contextRef="#ctx0" brushRef="#br0" timeOffset="42906.87">11028 10799 44 0,'3'6'19'0,"-3"-9"-15"0,11 6 1 0,-8 1 2 15,5-1-2-15,2 3 0 16,4 0 3-16,4 1 5 16,7-1-3-16,3 0 0 15,14 0-2-15,18 4 0 16,18-1-2-16,10 1 1 16,14-1-2-16,22-3 2 15,3-6 0-15,7 0 1 16,17-6-4-16,-6-3-1 15,0-1 3-15,13 1 1 16,-6-4-1-16,-7 1-1 16,6-4-3-16,-6-3 1 0,-11-6-2 15,-3-3-1-15,3-4 3 0,-7 4 2 16,-14-3 2 0,-8 0-1-16,1-4-1 0,0-3-6 15,-7-2 1-15,-11-4 6 16,-10-3 4-16,-8-7-3 15,-3-2-2-15,-7 0-2 16,-3 2 0-16,-4 4 0 16,-8 3 3-16,-9 3 3 15,-8-3 2-15,-14-3-1 16,-14-13 1-16,-10-3-4 16,-12-3-2-16,-9-15 0 0,-5 5 1 15,-2 4-1-15,-5-3 2 16,-3-1 0-16,-7 10 1 15,-10 7 0 1,-11 2 2-16,-4 7-3 0,-6 2-2 16,-22 8-2-16,-14 5-3 15,-4 7 3-15,-3 5 2 16,-17 5-2-16,-1 5 0 16,0 6 1-16,-10 7 2 15,3 3-3-15,4 10-2 16,-10 5 0-16,9 4-1 15,8 9 0-15,0 4 0 16,11 5 2-16,10 7 1 0,14 10-1 16,4 11 1-16,3 4-2 15,7 4 2-15,14-4 0 16,11 9 1-16,11 10-5 16,10 12 1-16,7-3 0 15,11-3 0-15,7-3-3 16,7-6 2-16,7-3-6 15,7-10-3-15</inkml:trace>
  <inkml:trace contextRef="#ctx0" brushRef="#br0" timeOffset="43581.06">10446 10244 28 0,'35'-9'11'0,"-14"-1"-9"0,14-2 2 16,-20 2 0-16,2-2-2 16,1-1 1-16,-1 1 2 15,1-1 4-15,-4 1 2 16,0-1 1-16,-3 1 0 16,-4 2 2-16,0 1-1 15,-3 2 2-15,-4 1-2 0,-4 0 0 16,-7 0-3-16,-3-4 1 15,-3 1 3-15,-8-1 1 16,-14 1-2 0,-3 0 0-16,-4-4-1 0,-3 4 0 15,-4-1-6-15,-4 4 0 0,1 3 1 16,-11 3 1-16,0 0 0 16,3 0 0-16,4 3 0 15,7 0 0-15,8 0 0 16,6 0 0-16,7 1 0 15,4-1-2-15,7 0-1 16,3 0-6-16,7 0-1 0,4 0-6 16,7 0 0-16,4 0-9 15,6 1-2-15</inkml:trace>
  <inkml:trace contextRef="#ctx0" brushRef="#br0" timeOffset="43898.13">10209 10445 64 0,'-21'3'24'0,"11"-6"-18"0,-1 3-4 0,0-3-2 15,-6 0-2-15,-8-4 0 16,-10 1 6-16,-7 0 5 16,-1-1 1-16,1 4 4 15,0 3-3-15,-1 0 1 16,4 7-3-16,4-1 2 16,7 3-4-16,3-2 1 15,8 2-10-15,6-3-3 16,7 0-6-16,8-2-4 15</inkml:trace>
  <inkml:trace contextRef="#ctx0" brushRef="#br0" timeOffset="44316.01">10114 9564 72 0,'-21'34'30'0,"3"-28"-24"0,1 1-3 15,10-1-2-15,-4 10-3 16,0 12-2-16,-6 13 0 16,-4-1 0-16,-1 1 7 15,-2 0 3-15,-4-3 5 0,-4-1 4 16,0 4-4-1,0 0 1-15,-3 3-5 16,0 6 1-16,-1 0-3 0,-2-3 2 16,6-3-4-1,4-3 0-15,-1-7 1 0,8 1 2 16,7-4-1-16,11-3 2 16,10 4-4-16,7 2-2 15,7 7 0-15,11 3 3 0,7 9 2 16,6 4 2-16,8-4 0 15,7-3-2-15,4-6-1 16,-8-6-6-16,-3-7 1 16,-10-6-2-16,-8-9-2 0</inkml:trace>
  <inkml:trace contextRef="#ctx0" brushRef="#br0" timeOffset="48609.84">24917 14239 44 0,'0'0'19'0,"0"0"-15"0,0-3 1 0,0 3 0 16,0 0-3-16,3-3 1 16,4 0-2-16,0 0 2 15,4-1 2-15,-1 1 4 16,1 0 2-16,0 3 1 15,-1-3-2-15,4 3 1 16,0-3-4-16,8 0-2 16,2 0 2-16,5-4 0 0,9-2-1 15,-6 3 1 1,25-7-2-16,3-3 2 0,-1 1-2 16,9-1 0-16,6 4-1 15,10-1 2-15,1 4-1 16,-4-1 2-16,0 4-4 15,7-3 0-15,11 2 1 0,0 4 0 16,-7 0 2-16,-1 0-1 16,1 0 2-16,10-4-2 15,-3 4 0-15,-7-3-3 16,0 0 1-16,-1-1 2 16,5 1 2-16,-5 0-3 15,-2 0-3-15,-8-1 2 0,-4 1 0 16,1 0 1-1,10 3 0-15,-7 0 0 16,-3-1 2-16,-4 4-3 0,-7 0 0 16,0 0-1-16,-4 0 1 15,22 0-2-15,-14 0 2 16,-4 0 0-16,-11 0 1 16,-3 0 0-16,-7 0 0 15,-4 0 0-15,-6 4 0 16,-5-1-2-16,1 0 1 15,-4 0 0-15,-3-3 1 16,-4 3-2-16,0-3 1 0,-3 3-2 16,0-3-1-16,-4 0 1 15,-4 0 1-15,-3 0-3 16,0 0 0-16,-7 0-8 16</inkml:trace>
  <inkml:trace contextRef="#ctx0" brushRef="#br0" timeOffset="53175.54">5962 10448 8 0,'-4'0'5'0,"4"0"-4"0</inkml:trace>
  <inkml:trace contextRef="#ctx0" brushRef="#br0" timeOffset="53474.74">6025 10288 32 0,'7'22'13'0,"-14"-22"-10"0,7 0-3 0,0 0 0 16</inkml:trace>
  <inkml:trace contextRef="#ctx0" brushRef="#br0" timeOffset="53748.01">6100 10319 28 0,'-4'10'13'0,"0"-10"-10"0,8 3-7 0,-4-3-5 15</inkml:trace>
  <inkml:trace contextRef="#ctx0" brushRef="#br0" timeOffset="53973.41">6537 10181 28 0,'0'0'11'0,"0"0"-9"0</inkml:trace>
  <inkml:trace contextRef="#ctx0" brushRef="#br0" timeOffset="54917.88">6696 10138 28 0,'-11'0'11'0,"-3"0"-9"0,14 0 0 16,0 0-1-16,-7 0-1 15,3 0 0-15,4 0 2 0,0 0 1 16,0 0-4-16,0 0 1 15,0 0-5-15,0 0 1 16</inkml:trace>
  <inkml:trace contextRef="#ctx0" brushRef="#br0" timeOffset="75362.34">7401 7739 24 0,'-7'0'11'0,"4"0"-9"0,3 0 0 0,0 0 1 15,0 0-2-15,0 0 2 16,0 0 0-16,0 0 1 16,3 0-2-16,4 0-2 0,-3 0 3 15,-1 3 2-15,8-3-2 16,3 3 0-16,4 0-1 15,3-3 1-15,7 3 0 16,7 0 1-16,4 0-2 16,0 1-2-16,3-4 1 15,4 0 1-15,4-4 1 16,2 1 1-16,12-3-2 16,10 0 1-16,0 3-2 15,0-1 2-15,0 1-2 16,4 0-1-16,10-3 3 15,4 0 0-15,-4 3 1 16,-3-4 2-16,3 1-3 0,4 0 0 16,3-1-1-1,-3 1 1-15,-4 3 0 0,0 0 1 16,0 0 0-16,4 0 0 16,-4-1-2-16,-7 1 1 15,-3 0-2-15,-1 0 2 16,5-3 0-16,2 0 1 15,-3-1-2-15,-3 1 1 16,-7 0-2-16,-4-1 2 16,-4 1 0-16,1 0 3 15,-4 0-1-15,-1-1 0 0,-6 1-3 16,-7 0 1-16,-3 3-4 16,-5 0-2-16</inkml:trace>
  <inkml:trace contextRef="#ctx0" brushRef="#br0" timeOffset="76280.02">10883 10868 20 0,'25'-9'8'0,"-29"9"-6"0,15-3 1 16,-8-1 3-16,12 1-3 15,2 0 0-15,4-3-1 16,4-3-2-16,0-1 1 15,-8 4 1-15,12-7-1 16,2-6 2-16,1 4 2 16,3-1 4-16,4 0-2 0,11 4-2 15,10-1 0-15,0 7 1 16,3 0-3 0,1 3 0-16,3 0 1 0,7-1 0 15,14 1 2-15,-3-3 1 16,-4 0-1-16,3-1 1 15,5 1-2-15,2 0 2 16,1 0 0-16,-7 3 1 16,-4-4 0-16,-4 4 0 15,1 0-2-15,3 0 1 16,0 3-2-16,-7 3 2 16,-3 0 0-16,-4 0 1 15,-4 4-2-15,1-1-1 16,-4-3-3-16,3 0 1 0,-6 0 0 0,-4 0 3 15,-4 0 1 1,-3-3-3-16,-4 0-3 16,-3 0 6-16,-4 0 3 0,-3 0-3 15,-4 4 1-15,1-4-3 16,-8 3 2-16,0-3-2 16,-3 0 2-16,-8 3-2 15,1-3 0-15,-8 3-8 16,1-3 0-16,-25-16-12 15</inkml:trace>
  <inkml:trace contextRef="#ctx0" brushRef="#br0" timeOffset="77614.45">5383 10874 20 0,'0'10'8'0,"4"-7"-6"0,14 6-3 0,-11-5 0 16,0-1 3-16,7 0 3 15,7 0 0-15,7-3 0 0,14 0-3 16,-13 0 1-16,38-6-2 15,3-7 2-15,11-3 0 16,1 1 3 0,23-4-3-16,1-6 0 15,4-3-1-15,17-1-2 0,3 1 3 16,1 3 0-16,6 3-1 16,11 3-2-16,-6 4 1 15,2 5 1-15,15 4 1 16,-7 3 3-16,-1 6-3 15,15 0 0-15,-7 0-1 16,14-3-2-16,0-3 1 16,-4-3 1-16,14-4-1 15,-10 1-1-15,0 0-2 0,7-1 1 16,-7 1 1 0,3-1 0-16,4 1 0 0,-11 3 0 15,15-1-3-15,-8 1 2 16,4 3 3-16,7 3 1 15,-7 3 1-15,11-3 0 16,-8 0-2-16,-7 0-2 16,11-3 3-16,-10-3 2 15,31-7 0-15,-7 1 2 16,-21-1-2-16,-11 1 0 16,4-1-1-16,-11 0 0 15,-6 4-2-15,9-3 1 16,-13-4-2-16,-14 3 2 0,6-2 0 15,-13 2 3-15,-11-3-3 16,-18 1-2-16,-7-1 2 16,-6 4 2-16,-5 2 0 15,-10 1 0-15,-10 2-3 16,-15 1 1-16,-6 3-2 16,-8 0 2-16,-7 0 0 15,-7 0 1-15,-3 3-2 16,-8 0 1-16,-2 3 0 15,-5-3 3-15,1 3-3 16,-4 0 0-16,0 0 3 0,0-3-1 16,0 0 2-16,-4 0-4 15,1 0 0-15,3 0 1 16,0 0 2-16,-8 0-1 0,8 0 0 16,0 0-3-16,0 0 1 15,0 0 0-15,0 0 3 16,0 0-3-16,-3-6 0 15,3 6-1-15,0 0 1 16,0 0 0-16,0-6 1 16,0-1-2-16,0 7-2 15,0 0 3-15,3-3 0 16,1 0-4-16,0 0-1 16,-1 3-17-16,1 0-5 15</inkml:trace>
  <inkml:trace contextRef="#ctx0" brushRef="#br0" timeOffset="82517.85">6315 14757 40 0,'-53'15'16'0,"18"-12"-12"0,-15 4-2 16,29-4 0-16,-11 3-2 15,0 0 2-15,1 1-1 16,2 2 2-16,-6 0 0 15,3 1 3-15,1-1-1 16,2 4 0-16,-2-1-6 16,3 4 1-16,-4 0-2 15,7 6 0-15,-7 0 4 0,11 0 1 16,0 3 1-16,7 0 0 16,3-3-2-1,4-4 1-15,4 1-2 0,6 0-1 16</inkml:trace>
  <inkml:trace contextRef="#ctx0" brushRef="#br0" timeOffset="83169.11">5115 15443 48 0,'-3'41'19'0,"-4"-41"-15"0,-4 0 1 15,11 0 0-15,0 0-3 16,0-3 1-16,7 3 0 15,11-3 3-15,14 3-1 16,3 0 0-16,4 0-1 16,6 0 0-16,-6 0 2 0,4 0 1 15,2-3 1-15,-2-7 0 16,6 1 0-16,11-4 0 16,4 1 0-16,-1-1 0 15,4-2-2-15,4-1 1 16,3 0-2-16,14 0 0 15,0 1-1-15,-3 5 0 16,-7 1 0-16,3 6 0 16,14 0 0-16,-7 3 2 15,0 0-3-15,-3 0 0 0,0 0 3 16,6 0-3-16,5 0 0 16,-1 0 3-16,-10 0 1 15,3 0-1-15,7 3-1 16,7 3-3-16,-10 0 1 15,0 1 0-15,-1 2 3 0,5 0-3 16,6 1 0-16,-7-1 1 16,-7 1 2-16,1-4-1 15,-5 0 2-15,4-3-2 16,1 1 0-16,9-1-1 16,-9 0 0-16,-8-3 0 15,-4-3 0-15,-3 0 0 16,1-4 0-16,-5 1 0 15,-6-3 0-15,-4-1-7 16,-4 4 0-16</inkml:trace>
  <inkml:trace contextRef="#ctx0" brushRef="#br0" timeOffset="100567.89">3186 16503 36 0,'-7'10'16'0,"7"-7"-12"0,7 0 1 16,-4 0-1-16,8 0 0 0,3 0 0 15,3 4-2-15,5-4 1 16,6 0-2-16,-7 0 2 15,4 0 2-15,-1 0 4 16,1 0-2-16,3 4-2 16,-3-1-2-16,3 0 0 15,7 4 0-15,8 2 1 16,-1 1-2-16,11 2 1 16,7 1 0-16,0-3 1 15,-4-1 0-15,1-2 2 16,-1-1-1-16,4 0 2 15,4 1-4-15,3-1 0 16,0 1 1-16,0 2 2 0,-4-2-1 16,1 2 0-16,3-3-1 15,3-2 2-15,8-1-3 16,0 0 0-16,-11 1 1 16,0-1 2-16,0-3-1 15,3 0 0-15,8-3-1 16,3 0 0-16,-3 3-2 15,-1 0 1-15,1-3 0 0,7 3 1 16,3 1 0-16,0-1 0 16,-3 0 2-16,-1 0-5 15,5 0-3-15,6-3 7 0,0 3 4 16,-3-3-2-16,-4 0 1 16,4 0-3-16,10 0 0 15,-10 0-1-15,3 0 2 16,0 0-1-16,4-3 2 15,14 0-4-15,-11 3 0 16,25 0 3-16,-3 0 1 16,10 0-3-16,-11 0-3 15,-6 0 0-15,-1 0 1 16,11-3-1-16,-7 3 2 16,-7 0 0-16,0 0 3 15,14 0-1-15,-7 0 0 16,-4 0-1-16,0 0 0 0,8 0-2 15,-4 3 1-15,-7 3 0 16,0 1 3-16,10 2-3 16,-3 4 0-16,-3-1 1 15,-1-3 0-15,7-2 0 16,-3-1 2-16,-7 0-8 16,-3-3-3-16,13-3 9 15,-3 0 6-15,-4 0-4 16,1 0-1-16,6-3-3 15,-3-3 1-15,-7 3-2 16,-3-3-1-16,6-4 1 16,0 4 1-16,-6-3 1 15,-8-1 1-15,4-2-2 0,7-1-2 16,-7 4 3-16,-8-4 0 16,-9 4-1-16,-1-1-2 15,3 1 3-15,-6-1 0 16,-7 4-1-16,-8 0-2 15,-6 0 1-15,-4-1-1 16,-4 4-5-16,4-3 1 16,7-3-14-16,4-4-3 15</inkml:trace>
  <inkml:trace contextRef="#ctx0" brushRef="#br0" timeOffset="111076.93">5796 10849 12 0,'35'3'8'0,"-20"1"-6"0,13-1 1 0,-14-3 3 15,11-3-1-15,-4-1 2 16,10-2-4-16,-6 3 0 0,25-6-1 16,2-1 1-16,5 1 0 15,-8-1 3-15,4-2-1 16,0-1 2-16,4-2-4 15,3-1 0-15,10 0-1 16,1 1 1-16,-4-1 0 16,-4 3 1-16,1 1-5 15,3 2-1-15</inkml:trace>
  <inkml:trace contextRef="#ctx0" brushRef="#br0" timeOffset="119078.25">3542 6867 32 0,'-7'-6'13'0,"7"-4"-10"0,3 4 0 0,-3 0 0 0,4-4-2 16,-1-2 2-16,8-4 0 15,0 0 1-15,3 1-2 16,0-1 1 0,0 0 0-16,4 4 1 0,6-1 2 15,-3 4 1-15,15-1-3 16,2 4-1-16,8-3 1 16,-3 2 2-16,13 1-1 15,-3 0 0-15,11 3-1 16,13 0 0-16,4-1 0 15,-10 4 0-15,3 0 0 16,7 0 2-16,0 0-1 16,7 0 2-16,4 4-4 15,-7-4 0-15,-1 3 1 0,8 0 2 16,0 0-1-16,-22 0 2 16,26 3-4-16,-5 1 0 15,1-4-1-15,10 3 1 16,-10-3 0-16,-7-3 1 15,-8 0 2-15,1 0 1 16,-7-3-1-16,6 0 1 16,1-3-4-16,-8-1-2 0,1 1 2 15,-15-3 0-15,-3-4 1 16,-3 1 2-16,-4-1 1 16,-1-3-1-16,-13 1-1 15,0-1-1-15,-7 0 0 0,-4 1 0 16,-4-1 0-16,-10 4 0 15,1-1 2-15,-5 0-3 16,-3 7-2-16,0 0-7 16,-3 3-1-16,-8 9-19 15</inkml:trace>
  <inkml:trace contextRef="#ctx0" brushRef="#br0" timeOffset="125025.39">5112 10523 36 0,'-7'6'13'0,"3"-6"-10"0,4 0 2 15,0 0-1-15,0 0-2 16,0-3 1-16,4 3 0 16,-1 0 3-16,1 0-1 15,-1 0 2-15,1 0-2 0,-1 0 0 16,1 0-1-16,3 0 0 16,3-3 0-16,1 3 2 15,3-3-1-15,7 0 0 16,4 3-1-16,3 0 0 15,8 0 0-15,-5 3 0 16,8 3-2-16,10 4-2 16,1-1 3-16,10 1 0 15,7 2 1-15,3-2 2 16,-10-1-1-16,7 0 2 16,-10 1-2-16,6-1 0 15,8-3-1-15,3 4 2 16,0-1-3-16,-3 4 0 0,-1-1 1 15,4 1 2-15,11 3-3 16,-4-4 0-16,0-3 1 16,0-2 2-16,-7-4-3 15,4-3 0-15,7 0 3 0,-4 0 3 16,-4 0 2-16,-2-3-10 16,-5 0-3-16,1-1 5 15,-1-2 3-15,4 3-1 16,-3-3 0-16,-1 0-1 15,-3-1 0-15,-7 1 0 16,-3 3 0-16,-4-3 0 16,0 2 2-16,0 4-3 15,-4 0 0-15,0 4 1 16,-6-1 0-16,-4 0 0 0,-4 0 0 16,-10 0 0-1,-1 0 0-15,-3 0-2 0,-3 4-2 16,-4-7-8-16,-7-3-3 15</inkml:trace>
  <inkml:trace contextRef="#ctx0" brushRef="#br0" timeOffset="132458.34">13014 6393 28 0,'3'-12'11'0,"5"6"-9"0,-1-7 0 0,-7 7-1 16,3 3-1-16,1-4 0 0,-4 4 2 16,0 0 3-16,0 0-2 15,0 3-2-15,0 0 2 16,0 3 0-16</inkml:trace>
  <inkml:trace contextRef="#ctx0" brushRef="#br0" timeOffset="134495.89">18792 16798 44 0,'-3'12'16'0,"3"-12"-12"0,0 0 1 0,0 0 1 15,0 0 1-15,3 0 1 16,1 4-2-16,3-1 1 16,4 0 0-16,3 3 3 15,3 0-1-15,8 1 2 16,7-1 0-16,10-3 1 16,11 7-4-16,4-4-3 15,6 6 0-15,8 1 1 16,17-1 1-16,11 4 1 15,3 0 0-15,11 3 0 16,14-4-2-16,0-2 1 0,0-1-4 16,14-2 0-16,0-4 3 0,-3 0 1 15,10 4 1-15,3-4-2 16,-2 7 1-16,6 2-2 16,4 1 2-16,-4 3-4 15,0 0 0-15,0-1-1 16,-7-2-2-16,-7-3 1 15,4-1 1-15,-7-6 1 16,-8 1 1-16,-6-7-2 16,6 0 1-16,-10-3-2 15,-10-4 2-15,-8-2-2 16,-3-1-1-16,3-2 1 16,-7-4 1-16,-7-3-1 15,-10 1 2-15,-4-11 0 16,-7 1 1-16,14-9-2 0,0-1-2 15,-7 0 3-15,-7 1 0 16,-10-1-1-16,-8-3-2 16,-3 4 1-16,-3-4-1 15,-8 0-3-15,-3-3 2 16,-1-6-1-16,-6 0 0 16,0 3 2-16,-8 3 2 15,-6 6-1-15,-4 1-1 16,-7 2 1-16,0 1 1 15,-7 2-1-15,-4 1-1 16,-3-4 1-16,-3 4 1 16,-5 0 1-16,-2-7 1 15,-1 0-2-15,-3 1 1 0,-7-1-2 16,-4 4 2 0,-7-1-2-16,-4 4 2 0,-2-1-2 15,-1 4-1-15,0 0 3 16,0 0 0-16,0 0-1 15,-4-1-2-15,-10 1 1 16,0-3 1-16,4-10 1 16,-1 0 1-16,8 4-5 15,-1-1 1-15,1 4 2 16,-4 2 1-16,-10 1-1 16,6 3-2-16,1 2 1 0,3 1 1 15,0 0-1 1,0 0-1-16,0 3 1 0,-11-3-1 15,-3 6 0 1,3-3 0-16,1 4 0 0,3-1 0 16,0 0 0-1,-4 0 0-15,-10 0 0 0,0-3 0 16,7 4 0-16,0-1 0 16,-4-3 0-16,-6 0 0 15,-8 3-3-15,0 0 0 16,7 4-1-16,4-1 0 15,0 3 3-15,-4 1 0 16,1 2 1-16,6 4 0 0,8 3-3 16,-1 3 0-16,-7 3-5 15,-17 3 0-15,-4 4-1 16,4 5 1-16,3 1 2 16,-3 0 2-16,-7 0-1 15,10 2 4-15,8 4 0 16,6-3 1-16,7 0-3 15,1 3 0-15,-8 0-1 16,4 0 0-16,4 0 0 16,3 3 0-16,7 0 3 15,3 6 0-15,4 4 1 16,4 2 0-16,6 7-3 16,8 13 0-16,11 15-7 15,13 12-2-15</inkml:trace>
  <inkml:trace contextRef="#ctx0" brushRef="#br0" timeOffset="135878.19">12323 6964 32 0,'-39'0'13'0,"28"-3"-10"0,4 0 2 0,4 3-1 15,-5 0-5-15,1 0 1 16,0 0 4-16,0 0 2 16,0 0 0-16,7 0 1 15,-3 0-4-15,-1 0 0 16,4 0 1-16,0 0 2 15,0 0-1-15,0 0 2 16,4 0-4-16,3 0 0 16,7-3 1-16,11-4 2 15,10-5-3-15,11-4-2 16,3-3 2-16,8 1 0 16,10 2-1-16,17 0 1 0,8 7-4 15,0 9-2-15</inkml:trace>
  <inkml:trace contextRef="#ctx0" brushRef="#br0" timeOffset="137033.76">15695 16569 52 0,'-46'16'19'0,"32"-13"-15"0,-4 0 4 0,11-3 2 16,-3 0-2-16,3 0 1 16,0 0-5-16,3 0-1 0,4 0-3 15,4 0-3-15,3 0 8 16,7 0 4-16,7 3 0 15,14 0 2 1,4 0-2-16,3 1 0 0,8-1-1 16,6 3 2-16,11-3-3 15,22 0 1-15,2 0-3 16,8-3 0-16,14 0 1 16,14 0 1-16,0-3-3 15,3 0-1-15,12-3 3 0,-8 3-1 16,-11 0 0-16,-3 3 1 15,0 0 1-15,-11 0-1 16,-10 0-1-16,-11 0 1 16,-7 3 1-16,-3 0-1 15,0 0 1-15,-4 0 0 0,-7 0 1 16,-7 0-2-16,-11 0-1 16,-7 1-1-16,-6-4 2 15,-8 0-1-15,-7 0 0 16,-3 0 1-16,-4 0 1 15,-4 0-1-15,-2 0 1 16,-1 0-2-16,-4 0 2 16,1 0-4-16,-1 0-2 15,1 0 0-15,-1 0 1 16,-3 0-1-16,4 3-1 16,-4 0-2-16,3-3 1 15,1 3 1-15,-4-3 2 0,0 3-8 16,3 0-1-16,-3 0-16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39:12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15342 3214 36 0,'-3'0'13'0,"-1"0"-10"0,11 3-3 16,-3-3-2-16,-1 0 1 15,4 6 2-15,4-6 0 16,0 0 2-16,-1 0 0 16,4 0 1-16,-3 0 0 15,-1-6 0-15,1 3 0 16,0 0 2-16,-1-1-1 15,4 1 0-15,0 0-1 0,4 3 0 16,7-3 0-16,3 0 2 16,4 3-3-1,7 0 0-15,3-3 1 0,0 3 2 16,-3 0-1-16,0 0 0 16,0 0-1-16,-1 0 2 15,5 0-1-15,3 0 0 16,7 0-1-16,6 0 0 15,1 0 0-15,0-3 0 16,0 3 0-16,-3 0 0 16,3-7 0-16,-4 7 2 15,11 0-3-15,4-3 0 0,-4 3 1 16,0-9 0 0,0 2 0-16,0 1 0 15,4 0-2-15,6 0 1 0,-3-1-2 16,-3 4 2-16,-4-6 0 0,0 3 1 15,0 2 2-15,7 1-1 16,4 0 2-16,-4 3-4 16,0-6-2-16,-4 3 2 15,1-4 0-15,3 7-4 16,11-3 1-16,-4 3 4 16,0 0 2-16,-4-3 0 15,1 0-1-15,7 3-1 16,3 0 0-16,-3-3-2 15,-8 0-2-15,1 0 3 16,-1-4 0-16,12 4-1 16,-1-6 1-16,-4-4-2 0,-6 4 2 15,0-4-2-15,-4 4 2 16,3 0 0-16,-3-1 1 16,1 4-2-16,-8 0 1 15,-4 2-2-15,-3 4 2 16,-3-6-2-16,-5 6-1 15,-2 0 3-15,3 0 0 16,0 0 1-16,-4 0 0 16,-3-3-2-16,-4 3-2 15,-3 0 1-15,-4 0 1 16,-3 0 1-16,-4 0 1 16,-3 0-2-16,-4 0-2 0,0 0 1 15,-3-6-1-15,-4 3 0 16,0 0 2-16,-3 3-3 15,-4-7-2-15,-4 1-12 16,-20-13-2-16</inkml:trace>
  <inkml:trace contextRef="#ctx0" brushRef="#br0" timeOffset="5299.3">20863 5415 36 0,'-7'19'13'0,"0"-22"-10"0,0 3 2 15,7 0-1-15,0 0-2 16,0 0-2-16,0 0 3 0,0 0 2 15,0 3 0-15,4 0 0 16,-1-3 1 0,8 3 1-16,3 0 3 0,7 0 1 15,7 0-8-15,8 4-3 16,2-4 1-16,5 0 1 16,6 3 6-16,11 1 3 15,14-1-4-15,11 0 1 16,3-3-5-16,0 4 0 15,7-1 1-15,11-3 0 16,-3 0 0-16,-8-3 2 16,0-3-1-16,0-3 0 15,4 3-1-15,-7-4 2 16,-8 1 1-16,-6 0 1 0,-4 6-4 16,-7 0-1-16,-3 0-1 15,-1 3-2-15,-3-3 3 0,-10 0 0 16,-5 0 1-16,-6 0 2 15,-4 0 1-15,-6 0-1 16,-8 0 1-16,-3-3-2 16,-4 3 2-16,-4-3-6 15,1 3-1-15,-4-4 4 16,0 4 2-16,0-3-2 16,-4 3-1-16,5-3 1 15,-5 0 2-15,1 0-3 16,-1 3 0-16,1 0 1 15,-1-3 0-15,1 0-2 0,-1 3 1 16,1 0-2-16,-1 0 2 16,-3 0 0-16,4 0 3 15,-4 0-3-15,3 0 0 16,-3 0 1-16,0 0 0 16,0 0-2-16,4 0 1 15,-4 0-2-15,3 0 2 16,-3-4 0-16,0 4 1 15,0 0 0-15,0 0 0 16,0-3-2-16,0 3-2 16,0 0 1-16,0 0-1 0,0 0-5 15,0 0-1 1,-10-12-13-16,-11-20-3 0</inkml:trace>
  <inkml:trace contextRef="#ctx0" brushRef="#br0" timeOffset="6199.88">19096 3922 40 0,'-18'-34'16'0,"15"18"-12"0,3-3 1 0,-4 7 1 16,-6 2-8-16,-1 4 0 0,-7 0 0 16,-3 0 3-16,-4 2 4 15,-3-5 2-15,-7 3 1 16,-4 0 0-16,-3 2 0 15,0 1 2-15,-11 3-3 16,-7 0 1-16,0 7-3 16,0 2 0-16,0 10-1 15,3 6 0-15,1 6 0 16,3 10 0-16,0 6-2 16,0 0 1-16,4 9 0 15,3-2 1-15,3 15 2 16,5 12 1-16,2 7-1 15,5 6-1-15,6 3-1 16,4 10 2-16,7-4-1 0,7-5 2 16,7-7-4-16,7-7 0 15,10 1-1-15,19 6 1 16,17-6 0-16,10-7 1 0,8-6 2 16,10-9-1-16,21-7 0 15,4-6-1-15,0-12 0 16,10-10-5-16,8-9-1 15,-4-10 7-15,-1-12 4 16,8-6 0-16,0-10 0 16,-10-12-3-16,-11-7-1 15,-11-12-1-15,0-10 2 16,-7-9-1-16,-14-3 0 16,-10-9 1-16,-11-20 1 15,-11-8-1-15,-17 2 1 16,-11 4-4-16,-14-13-2 0,-14 12 2 15,-11 10 2-15,-7 12 0 16,-3 10 2-16,0 13-4 16,0 9 0-16,-1 9-1 15,1 13-2-15,3 9-2 16,1 0 1-16,2 10-1 16,5 2-2-16,3 10-4 15,3 4 0-15</inkml:trace>
  <inkml:trace contextRef="#ctx0" brushRef="#br0" timeOffset="7057.59">21502 3791 64 0,'-35'-22'24'0,"24"12"-18"0,0 1-7 16,4 6-3-16,-3 0-2 16,-1-1 4-16,1 1 3 15,-5 0 2-15,1 3 1 16,-3 0 2-16,-1 0-1 15,-3 6 2-15,-4 4 0 16,0 6 1-16,1 6-4 16,-4 12-3-16,-1 19 2 15,1 13 2-15,0 6 0 16,3 13 2-16,1 25-4 16,-1 6 0-16,0 3 1 0,7 9 0 15,4 1 0-15,4-10 2 16,6-12-1-16,8-10 2 15,6-9 0-15,4-4 1 16,11-5-2-16,7-10 1 16,10-10-2-16,11-5 2 15,18-7-4-15,10-6 0 0,0-7 1 16,4-6 0-16,3-6 0 16,14-6-2-16,0-7 1 15,-3-9-2-15,0-3 2 16,3-9 2-16,4-7 4 0,-11-6 0 15,-10-10 2-15,-7-12-4 16,-8-3-2-16,8-16 0 16,-11 0 1-16,-11 0 3 15,-6-6 2-15,-8-12-3 16,-10-1-3-16,-15 3 0 16,-9 7-1-16,-16 6 0 15,-6 3 0-15,-7 1 0 16,0-1 2-16,-4 9-1 15,4 7 0-15,-4 9-6 16,4 10 1-16,0 6 0 16,3 3 0-16,4 6-3 15,0 4 2-15,0 5-4 16,0 4 1-16,-4 10-9 0,1 5-4 16</inkml:trace>
  <inkml:trace contextRef="#ctx0" brushRef="#br0" timeOffset="20476.93">28018 6719 40 0,'0'0'16'0,"0"0"-12"0,3 0 1 0,1 0-1 15,3 0-2-15,0 0-2 16,3 0 3-16,1 0 2 16,0 0 2-16,3 0 1 15,0 0 0-15,3 0 2 16,5 0-1-16,2 0 2 16,4 0-2-16,4 4 0 15,3 2-3-15,8 0 1 16,10 0-2-16,17 4 0 15,8 2 1-15,3 1 3 0,7 6 0 16,7 6 2 0,11 0-4-16,0 0 1 15,-4-3-1-15,1 0 3 0,10 0-5 16,-4-3 1-16,-7-4 1 0,-3 1-1 16,0 0 1-16,7-1 0 15,-8-2 3-15,-9-1-1 16,-5 1 2-16,-6 0-2 15,-4-1 0-15,4 1-1 16,-8-1 0-16,-6 1-2 16,-11-1-1-16,-8 1-1 15,-6-4 0-15,-7 1 0 16,-7-4 2-16,-4 0-1 16,-7 0 2-16,-3-2-4 0,-8-1-2 15,-13-10-5 1,-19-8-2-16,-27-17-8 0,-22-18-2 15</inkml:trace>
  <inkml:trace contextRef="#ctx0" brushRef="#br0" timeOffset="22009.84">3073 7626 40 0,'-4'3'16'0,"4"-6"-12"0,11 3-2 0,-8 0 0 16,11 0-2-16,4 0 2 15,10-3-1-15,0-1 2 16,8-2 0-16,6 0 3 16,4 0 1-16,-7-1 1 15,0 1 0-15,3 0 2 16,-3 0-5-16,3-1-1 15,7 4 0-15,-3 3 2 16,18 0-1-16,-4 0 2 0,7 3-2 16,-7 0 2-1,10 4-2-15,4-1 0 0,11 0-3 16,7 1 1-16,-15 2 2 16,8 0 4-16,3 1-2 15,4-1-2-15,3 1 0 16,-3-1-1-16,0 0 0 15,-4 1 0-15,14-4 0 16,0 3 2-16,-3 1-3 16,4-4 0-16,-1 0 1 0,11-2 0 15,-4-1 2-15,-3 0 1 16,3 0 1-16,11-3-9 16,-7 0-1-16,0 0 4 15,10 0 6-15,1 3-4 0,-4 3-2 16,21 1 1-16,11 5 2 15,-11 1 0-15,-11-1 0 16,1 1-3-16,14-1 1 16,-11-5-2-16,-4-4 2 15,4-6 0-15,7 3 1 16,-7-4-2-16,-3 1 1 16,10 0-2-16,-7 0 2 15,-7 3-2-15,0-3-1 16,7 0 1-16,-7-3 1 15,0-4 1-15,4 1 3 16,3-4-1-16,-11 1 0 16,1-1-3-16,13 1 1 0,-6 2-2 15,-11 1 2-15,0 2 2 16,14 4 2 0,-7 3-6-16,-4 0 0 0,11 0 1 15,7 0 3-15,-7 0-2 16,4-3-2-16,10 0 2 15,-7 0 0-15,-3 0 1 16,10-4 0-16,-3 1 0 16,-8 3 2-16,8 0-3 15,3 0-2-15,-10 0 2 16,-4 3 2-16,14 0-4 16,-11 0-1-16,-6 0 2 15,3 3 1-15,0 0-1 16,-11 3 1-16,-6 0-2 15,-1 1 2-15,4 2-9 16,-10 4-3-16,-12 6-11 16,-20-7-5-16</inkml:trace>
  <inkml:trace contextRef="#ctx0" brushRef="#br0" timeOffset="30866.37">19562 6795 36 0,'0'6'13'0,"-8"-12"-10"0,16-1 0 15,-5 4 0-15,4 0-2 16,4 3-1-16,3 0 3 16,0 0 0-16,4 0 1 0,3 0 0 15,0 3 2-15,0-3 1 16,4 3-1-16,-1-3-1 16,5 0 1-16,-1 0 1 15,7-3-1-15,11 0 1 16,7 0 0-16,3 3 1 15,4 0-2-15,4 0 1 16,6-3-2-16,15 0 0 16,3-3 1-16,0-1 3 15,-3 1-2-15,0 0 1 16,7-4-1-16,-1 4 1 0,-3 3 0 16,-3 0 0-16,-4 0-2 15,0-1-1-15,1 4-3 16,-1 0 1-16,-11-3 2 0,-3 0 2 15,-7 0 1-15,-7 0-2 16,-7 0 1-16,-4 0 0 16,-3 0 1-16,-11-1-2 15,-3 4 1-15,-4 0 0 16,-7 0 1-16,0-3-2 16,-7 3-1-16,-3-3-1 15,0 3 0-15,-1-3 0 16,1 0 2-16,-1 3-1 15,-3-3 2-15,0 0-2 16,0-1 2-16,0 4-6 0,0 0-1 16,0-3 4-16,0 3 2 15,0-3-2-15,0 0-1 16,0 0 1-16,0 0 0 16,0 3-2-16,0 0 1 15,0-3-2-15,0 3-1 16,0 0 1-16,0 0-1 15,0-4 2-15,0 4 3 16,-3-3-2-16,3 3 0 16,-4-3-1-16,4 3-2 15,-3-3 1-15,3 3 1 16,0 0-1-16,0 0-1 16,0 0 3-16,0 0 0 15,0 0-4-15,0 0 1 16,0 0 0-16,0 0 2 0,0 0-1 15,0 0 2-15,0 0-4 16,0 0 0-16,0 0 1 16,0 0 0-16,0 0 2 15,0 0 1-15,0 0-4 16,0 0 1-16,0 0 0 16,0 0 0-16,0 0 0 15,0 0 0-15,0 0 0 16,0 0 0-16,0 0 0 15,0 0 0-15,0 0 0 16,0 0 0-16,0 0 0 16,0 0 2-16,0 0-1 15,0 0-1-15,0 0-2 0,0 0 1 16,0 0 1 0,-4-3 0-16,4 3-3 0,0 0 2 15,0 0 1-15,-4-3 0 16,4 3-5-16,0 0-1 15,-3-3-8-15,-4-4-4 16</inkml:trace>
  <inkml:trace contextRef="#ctx0" brushRef="#br0" timeOffset="33358.71">3037 5503 28 0,'-38'-10'11'0,"20"-8"-9"0,-3 5 2 0,10 4 0 15,-3-1-2-15,0 1 1 0,-11 3 2 16,-3-4 4-16,3 4-4 16,1 3-1-16,3 3 0 15,-4 0 2-15,0 3-1 16,7 0 0-16,1 0-1 16,3 0 2-16,3 0-1 15,4 1 0-15,7-1-1 16,4 3 2-16,6 0 1 15,8 0 1-15,17 1-4 16,11 2-1-16,-4 1 1 16,15 2 0-16,-4 4 0 15,17 3 0-15,4-1 0 16,15 1 0-16,6-3 2 0,-4 0 1 16,22-7-1-16,4 0 1 15,3-2-4 1,7-1-2-16,14 0 2 0,-4 0 2 15,1 4-2-15,21-1 0 0,-15 1 3 16,5-1-3-16,13 1 0 16,-7-4 1-16,-10-3 0 15,13-3-2-15,-9-3 1 16,-8-3 0-16,3-4 3 16,1 1-1-16,-18-4 0 15,0 1-1-15,7-4 2 16,21-3-1-16,-17-3 0 15,-11-3-1-15,0-6 0 0,-7-10 0 16,-18 3 0-16,-10 4 0 16,-15-4 0-16,-13 1 0 15,-4-1 0-15,-11 3 0 16,-13-2 2-16,-8 2-1 16,-7-2 0-16,-14-7-1 15,-7-6 0 1,-11-4 0-16,-6-2 2 0,-8 3-1 15,-3-4 2-15,-7 4-4 16,-4 0-2-16,-11-4 4 16,-10-6 4-16,-7 1-3 15,0 5 2-15,0 4-3 16,0 0 2-16,-7 6-4 16,-14 0 0-16,-4 3-1 15,1 3 1-15,-1 3 0 16,-25 7 3-16,-6-7-3 0,0 7-2 15,-8 3 2-15,-14 3 0 16,4 6-1-16,0 6-2 16,-14 4 1-16,3 9-1 15,8 6 0-15,-19 7 0 16,12 2-3-16,6 4 0 16,-7 6 2-16,11 0 0 15,7 3 1-15,4 4 0 16,-8 2 0-16,15 7 0 15,13 9 0-15,8 16 0 0,-4 6 0 16,11 0 2 0,21 1 1-16,7 5 1 15,17 7-2-15,8 9-2 0,14-3 1 16,14 0-1-16,10 3 0 16,15 6 0-16,10 3-5 15,21-9 1-15,8-3-7 16,10-3-3-16,10 0-6 15,15-10 0-15</inkml:trace>
  <inkml:trace contextRef="#ctx0" brushRef="#br0" timeOffset="35295.55">23096 6644 20 0,'-7'10'8'0,"7"-7"-6"0,-7 3-1 16,7-6 0-16,-3 3-1 15,-1 0 0-15,4 0 2 16,-3-3 3-16,3 4-2 15,0-4-2-15,0 0 2 0,-4 0 2 16,4 0-2-16,0 3-2 16,0-3 0-16,0 0-1 15,0 0 0-15,0 3 2 16,0-3 1-16,0 3 1 16,0 0-2-16,0 0 1 15,0 0-2-15,0-3-1 16,0 0 1-16,0 4 1 15,0-4-3-15,0 0 0 16,0 0 1-16,0 0 0 16,0 3 0-16,0-3 2 15,0 0-1-15,0 0 2 0,0 0-2 16,0 3-1-16,4-3-2 16,-1 0 1-16,-3 0 1 15,0 0 2-15,4 0-1 16,-4 0-1-16,0 0 1 15,0 0-1-15,0 0 0 16,0 0 0-16,0 0 0 16,0-3 0-16,0 3-3 15,0 0 2-15,3 0-1 16,-3 0 0-16</inkml:trace>
  <inkml:trace contextRef="#ctx0" brushRef="#br0" timeOffset="46358.43">28254 5230 24 0,'-7'9'11'0,"0"-15"-9"0,3 6 2 16,4 0 0-16,-3 3-2 0,-1 0-2 16,1 7 1-16,-4-1 1 15,3 4 1-15,-3-1 1 16,-3 4-2-16,-1 3 1 15,-7 3 0-15,1 0 1 16,-5 9 0-16,1-3 2 16,0 0-1-16,4 4 2 15,-1-1-4-15,0 1 0 16,1 2 1-16,2 4 0 16,1 6 0-16,4 3 0 15,-1 6 0-15,1 0 2 16,3 1-1-16,0-7 0 15,3-4-1-15,0-2 2 0,1-3-1 16,3-4 2-16,0-2-2 16,0-4 0-16,0 0-1 15,0-3 0-15,3 3 0 16,1 1 0-16,3-1 0 16,0 6 0-16,0 1 0 15,0-1 0-15,4 1 0 16,3-1 0-16,4-2 0 15,3-1 0-15,7 0 0 16,0-2 2-16,4-1-3 16,0-3 0-16,-1 0 1 0,1 0 0 15,0 0 2-15,0 0-3 16,3-3 0-16,0 0-1 16,4 3 1-16,3 4 0 15,8-1 1-15,3-3-2 16,0-3 1-16,-1-3-2 0,5-4 2 15,3 1-2-15,10-3-1 16,15-1 3-16,0-3 0 16,-1 1 1-16,5-1 0 15,13 1-2-15,4-4 1 16,0 0-2-16,-1-3-1 16,8 1 1-16,4-4-1 15,-4-4 0-15,-8-2 2 16,-2-3 1-16,6-1 1 0,-3-5-2 15,-11-4-2-15,-3-6 1 16,-4-4-1-16,0 1-3 16,1-3 2-16,-5 0 3 15,-6-1 1-15,-8 1-1 16,-6-1 1-16,-4-2 0 16,-4-1 1-16,4 1-5 15,-3-4 1-15,-4-6 0 16,-8-3 2-16,-6 0-1 15,-3 0-1-15,-5 0 3 16,-6 0 2-16,-4 0-2 16,-7 0 0-16,-3-9-1 15,-8 2 1-15,-3-5-2 16,-7 2 2-16,-3 4-2 16,-4 3-1-16,-4 6 3 0,-7 3 2 15,1 4 0-15,-8-1 0 16,0 0-6-1,0 1 1-15,1 2 0 0,-5-5 0 16,1-4 0 0,-4 3 0-16,-3 0 0 15,-4 3 2-15,-14 1-3 0,-3 5-2 16,-4 4 2-16,0 3 0 16,0 0 1-16,-4 6 0 15,0 4 0-15,-13 2 2 16,6 4-1-16,1 2 2 15,6 1-2-15,4 3-1 16,0 3 1-16,-7 0-1 0,3 0 0 16,4 0 0-16,11 0 0 15,6 0 2-15,8-3-1 16,7 3 2-16,3-3-2 16,7 3-1-16,8 0 1 15,-1 0-1-15,7 0-3 16,1 0 2-16,3 0 1 15,0 0 2-15,7 0-1 16,0 0-1-16,0 0 1 16,0 0-1-16,0 0 0 15,0 0 0-15,0 0 0 16,-7-3 0-16,7 3 0 16,0 0 2-16,0 0-1 15,0 0-1-15,0 0-2 16,0 0 1-16,0 0 1 0,0 0 0 15,0 0-3-15,0-7 2 16,0 7 1-16,0 0 2 16,0 0-1-16,0 0-1 15,0 0 1-15,0 0-1 16,0 0 0-16,0 0 0 16,0 0 0-16,0 0 0 15,0 0-3-15,0-6 2 16,0 6 1-16,0 0 2 15,0 0-3-15,0 0 0 16,0 0 1-16,-4-6 2 16,4 6-3-16,0 0 0 15,0-7 1-15,0 7 0 0,0 0-3 16,-3-6 0-16,3 6-1 16,-4-6 0-16,4 6-2 15,-3-6 1-15,3 6 1 16,-4-7-1-16,-3 1-5 15,0 0-4-15</inkml:trace>
  <inkml:trace contextRef="#ctx0" brushRef="#br0" timeOffset="51523.87">8735 13857 36 0,'-4'3'13'0,"1"-3"-10"0,6 0 0 0,1 0-2 16,3 0 1-16,3 0 3 16,1 0 0-16,3 3 2 15,4 0-4-15,-1 0 0 16,5 0 3-16,2 0 1 0,1 1 1 15,7-1 2-15,6 0-3 16,5 0-2 0,3 0 2-16,3 0 0 0,8 0 1 15,6 0 0 1,15 1 0-16,10-1 0 0,0 0 0 16,4 0 0-16,3 0-2 15,14 0-1-15,-3-3-1 16,-4 3 2-16,4-3 1 15,11 0 1-15,-4 4-2 16,-4 2 1-16,0 3-4 16,11 4 5-16,-7 2 4 0,-7 4-11 15,-4 3-4-15,1-3 7 16,6 0 4-16,-7-7-1 16,-3-5-2-16,-4-7 0 15,1-3 1-15,2-4-1 0,-6-2 0 16,-11-1-1-1,-7 4 0-15,-7-3 0 16,-3 2 0-16,6 1-7 0,-3 0 0 16,-3-3-17-16,-18-4-6 15</inkml:trace>
  <inkml:trace contextRef="#ctx0" brushRef="#br0" timeOffset="53626.28">13832 13988 36 0,'36'10'13'0,"-33"-13"-10"0,8-1 4 0,-8 1 3 16,8 0-4-16,3-3-1 15,0 0 2-15,0-1 0 16,0-2-1-16,0 3 1 0,1-1 2 16,2 1 2-1,1 0-1-15,3 0-1 16,4 2-1-16,6-2 0 0,12 0-2 16,10 0 1-16,7-4 0 15,0 1 1-15,3-1 2 16,8 1 1-16,6 0-3 15,12-1-3-15,-1 4 2 16,-4 0 2-16,5-1-4 16,9-2-1-16,5 0 0 0,-5-1 2 15,1 1 3-15,4 2 0 16,6 1 2-16,-3 0-4 16,0 3 1-16,-4 3-3 15,11 0 2-15,-4 0 0 0,-3 0 3 16,-7 0-3-1,3 0 1-15,7 0-3 16,-3 0 0-16,-3 0 1 16,-5 0 1-16,8 3-1 15,-4-3 1-15,-3 3-2 0,106 6 2 16,-96-2-4 0,1-1 4-16,-12 0 6 15,-2 1-7-15,-8-4-1 16,0 0-1-16,7 0 2 15,-3 0 1-15,-7 0 1 16,-4 0-2-16,0 4-1 16,0-1-3-16,4 0 1 0,-4 4 0 15,0-1 3-15,-3 0-1 16,-4 1 0-16,7 2-1 16,3 1 0-16,5-1-2 15,-8 1 1-15,0-4 0 16,-3-2 1-16,6-1-2 15,8 0 1-15,-4-3 0 16,-7 0 1-16,0 1-2 16,1-4 1-16,2 3-2 15,1-3 2-15,-4 0-2 16,-7 0-1-16,-3 0 3 16,-1-3 0-16,1-1-1 15,6 1 1-15,-3 0-2 16,-7-3-1-16,-3 0 12 0,-8-1 4 15,1 1-19-15,-4 0-7 16,3 0 4-16,4-4 5 16,-3 1 1-16,-1-4 0 15,-3 1 1-15,-4-1-1 16,-6 1-3-16,-4-1 2 16,-1-3 1-16,-2 1 0 15,-1-4-3-15,0-3 0 16,0-3 2-16,1-7 0 15,-5-5 1-15,-2-1 2 16,-5 1-1-16,-2 2-1 16,-8 4-2-16,0-1-1 15,-4 4 4-15,-3 0 1 16,-3 0 0-16,-4-4-2 16,-11 1 1-16,-10-7 1 0,-14-9-1 15,-7-9-1-15,-11-4-2 16,-7 1-1-16,-7 2 4 15,-18 4 3-15,-7 0 8 16,1 2 2-16,-5 4-10 16,-2-3-4-16,-19-6 0 15,4 6 1-15,0-1-2 16,-17 4 0-16,-8 4-6 16,1-5 0-16,-15 1 7 15,-10 0 7-15,3 4-10 0,-21-5-2 16,4-2 6-16,-1 6 6 15,-10 4-3-15,7 5 0 16,-14 10-13-16,0 3-4 16,-7 10 6-1,0 5 3-15,7 4 1 0,-11 3 2 16,15 3 1-16,-1 4 2 16,8 2-1-16,17-3-1 15,-7 4 1-15,4-1-1 16,7 0-5-16,-11 4 1 15,7-4-3-15,14-2 0 16,-3-7 6-16,3 3 2 16,11-3 1-16,11 9-2 0,-8 1 1 15,11-1 1-15,11 4-1 16,10 2 2-16,7 1-2 16,-3 0-1-16,10 2-4 15,11 4 0-15,11 3 0 16,6 4 2-16,8 2-1 15,6 7-1-15,8 2 0 16,0 11 3-16,10 8 0 16,0 7 1-16,11 3-3 15,7 3 2-15,10 7-4 16,4 5 1-16,4 7 0 16,3-3 2-16,0-3-1 15,0-1 1-15,0-2 2 16,4 12 0-16,-1-3 2 15,-3-16 1-15,4-9-1 0,-4-10-2 16,3-5 1-16,1-11-1 16,0-8 0-16,-1-4 2 15,1-6-1-15,-4-3 2 16,3-4-2-16,-3-2-1 16,0-4 1-16,1-2 1 15,-1-1-3-15,-4 0 0 16,1-3 1-16,-1 0 2 15,1 1-1-15,-1-4-1 16,-3 3 1-16,4-3 1 16,-4 0-1-16,0 0-1 15,0 0 1-15,0 0-1 16,0 0 0-16,0 0 0 0,0 0 0 16,0 0 0-16,0 0 0 15,0 0 0-15,0 0 0 16,0 0 0-16,0 0-3 15,0 0 0-15,0-7-12 16,-7-8-5-16</inkml:trace>
  <inkml:trace contextRef="#ctx0" brushRef="#br0" timeOffset="55876.37">13236 12979 36 0,'7'6'13'0,"-3"-9"-10"16,6 3 4-16,-10 0 3 15,7 0-4-15,0 3 2 16,4 0-1-16,-4 3 1 15,0 0 0-15,-3 4-2 16,3-1 1-16,-4 4-2 0,1 3 2 16,-1 5-2-16,1 5 2 15,-1 2-2-15,1 3 0 16,-1 1-1-16,-3-1 2 16,0 0-3-16,0 4 0 15,-7-1 3-15,4 1 3 16,-4-1-2-16,-4 1 1 15,1-1-3-15,-1 4 2 16,0-4-2-16,-3-2 0 16,0-4-3-16,-3-3 1 0,-1-3 2 15,0 0 0-15,-3-3 2 16,0 0 0-16,-4-1 1 16,1 1-2-16,-5 0-1 15,-2-3-1-15,-12-1 2 0,-6 1-3 16,-4 3 0-16,0-4 3 15,0 4 1-15,-3-3-6 16,-4 0 0-16,-4-1 1 16,-10-2 3-16,-3-1 2 15,2 1 1-15,-2 0-7 16,-1-1 0-16,-13 4-1 16,-1-1 2-16,0 7 1 15,4 0 1-15,3 3-2 16,-6 0-2-16,-1-3 3 15,4 0 0-15,3-3-1 0,4-3 1 16,0 0 0-16,-11-4 3 16,0-2-3-1,0-1 0-15,4-3-1 0,-3 0 1 16,-12-2 0-16,1-1 1 16,7-3 0-16,3 3 0 15,-3-3 2-15,-4 0 1 16,4-6-3-16,7-1-3 15,3-2 4-15,4-4 1 16,-4 1-2-16,-3-1-3 16,0-2 0-16,3 2-1 15,4 1-3-15,0-1 0 16,-11 0 2-16,4 1 0 0,7-1 1 16,3-2 2-16,7-4-1 15,4 3 2-15,4-3-2 16,-1 1-1-1,8-4-2-15,3 0 1 0,7 0-1 16,4-7 0 0,7 1-5-16,3-3 0 0,0 0 1 15,4-4 3-15,7-3 0 16,-4-9-1-16,4 3 0 16,7 7 3-16,7 5-5 15,3 1 2-15,4 3-3 16,4-3 0-16,6 2 1 15,8 1 2-15,7-3-5 16,6-1 1-16,12 1 2 16,6 0 1-16,0-4-2 15,4-6 2-15,0-2 1 0,0-1-1 16,4 6 1-16,10 0 3 16,7 4-5-16,-4 6 2 15,1 3 2-15,-4 3 1 16,0 6-2-16,7 0 0 15,14 4-1-15,0-4 3 16,1 0 0-16,2-6 3 16,12 0-6-16,10-3-1 15,-4-3 2-15,0-3 1 16,15-7 8-16,3 1 4 16,-7 2-5-16,0 1-3 15,17-1-1-15,-6 4 1 16,-4-1-1-16,3 1 2 0,8 0-2 15,-11-1 2-15,-7 4-2 16,0 3 2-16,0 0-2 16,-14 6-1-16,-11 10 1 15,-11 2-1-15,-6 10 2 16,3 7 1-16,7 2 1 16,-6 4 0-16,-5 3-2 15,-3 3-2-15,-7 0 3 16,0 0 0-16,0 0 1 15,0 3 0-15,-7-3-2 16,-10 0-2-16,-4 3 1 16,-8 0-1-16,-6 3 4 15,-4 0 2-15,-7-6-5 16,1 13 0-16,-5 2-1 16,-3 4 2-16,-3 3-1 0,-4 3 2 15,0 3-2-15,0 4-1 16,-3 2 1-16,-1 0 1 15,-3-2-1-15,0-7-1 16,0-3 1-16,0-4-1 16,0-2 0-16,-3-3 2 15,-1-4 1-15,1-3 1 16,-4-6-2-16,0 0 1 16,-4 0 0-16,-3 0 1 0,0 3-2 15,0-3 1-15,-4 0 0 16,0 0 1-16,1-3 0 15,-1 0 2-15,-3-1-3 16,3-2 0-16,-3 3 1 16,3-3 2-1,1-1-5-15,-1-2-1 0,4-1 2 16,0-2 1-16,3-1-1 16,4-3 1-16,0 1 0 15,0-1 1-15,4-3 0 16,-1 0 0-16,1 0-2 15,-1 0-2-15,4 1 1 16,0-1-1-16,0 0 0 0,0 0 0 16,0 0 0-1,0 0 2-15,0 0-1 0,-3 1 2 16,3-4-2-16,0 3 2 16,0-3-2-16,0 0-1 15,0 3 1-15,-4 0 1 16,4-3 1-16,0 3 1 15,0 0-2-15,0-3-2 16,0 3 1-16,0-3 1 16,0 0-1-16,-4 4-1 15,1-1-2-15,-1 0 1 16,4-3 1-16,-3 3 2 16,-1 0-1-16,4-3 2 15,-3 3-4-15,3-3 0 16,0 3 1-16,0-3 0 15,0 0-9-15,-4 0-4 0,1-3-9 16,-8-6-3-16</inkml:trace>
  <inkml:trace contextRef="#ctx0" brushRef="#br0" timeOffset="58925.31">16185 13844 32 0,'-14'19'13'0,"7"-13"-10"0,4 0 0 16,3-2 0-16,0-1-4 16,0 0 0-1,3 0 3-15,4 0 3 16,4 0 2-16,7 0-1 15,-1 4 1-15,4-4 0 0,4 3 1 16,0 0-2 0,3-3-1-16,4 1-1 15,3-1 2-15,4 3-1 16,3 0 2-16,8 1 0 0,6-4 1 16,-3 0-2-16,0 0-1 15,0 0-1-15,-4-3 2 16,-3 0-1-16,0 0 2 15,-4 0-2-15,0 0 2 16,-3 0-2-16,-3 0 2 16,-5 0-4-16,-2 0 0 0,-5 0 1 15,-6 0 2-15,-4 0-3 16,-3 0-6-16</inkml:trace>
  <inkml:trace contextRef="#ctx0" brushRef="#br0" timeOffset="62496.89">16080 13675 24 0,'7'34'11'0,"-18"-31"-9"0,0-3 4 16,4 0 4-16,4 0-4 16,-1 0 2-16,1 0-5 15,3 0 0-15,0 0-3 0,0 3-1 16,0-3 3-16,0 0 1 16,0 0 1-16,0 0 2 15,0 0-3-15,0 0 0 16,0-3-1-16,3 3 1 15,1 0-2-15,3 0-1 16,0 0 3-16,7 0 2 16,7 3 0-16,8 1 2 15,6-1-2-15,4 0 0 16,3 0-1-16,4-3 2 16,3 0-3-16,4 0 0 15,4-3 1-15,6 0 2 16,1 0-3-16,-8-4 0 15,-3 1 1-15,-7 0 2 0,-4 3-1 16,-7 0 2-16,-3-1-4 16,-4 4 0-16,-3 0 1 15,-4 0 2-15,-7 0-1 16,0 0 2-16,-3 4-4 16,-4-4 0-16,-3 3-1 15,-1 0 1-15,1-3 0 0,-4 0 1 16,0 3 0-16,0 0-5 15,0-3-1-15,7 3-13 16</inkml:trace>
  <inkml:trace contextRef="#ctx0" brushRef="#br0" timeOffset="68490.05">16108 13935 20 0,'-4'13'8'0,"-6"-13"-6"0,3 3 3 0,3-3 2 0,1 0-3 16,3 0-1-16,0 0-1 16,0 0-2-16,0 0 1 15,0 0 1-15,0 0 1 16,0 0 3-16,0 0-3 16,0 0 0-16,0 0 1 15,3 0 2-15,1 0-3 16,3 3 0-16,0 0 1 15,3 0 2-15,8 3-1 16,3 1 0-16,4-1-1 16,0 0 2-16,3 4-1 15,0-1 0-15,4 3-1 16,-1 1 0-16,1 0 0 0,4-1 0 16,2 1-2-16,1-4 1 15,3 0 0-15,8-2 3 16,-4-1-3-16,0-3 0 15,-4 3 1-15,-3-2 2 16,0 2-3-16,-4-3 0 16,0 0 1-16,0 0 2 15,1 0-1-15,-1 1 0 16,0-1-3-16,4 0-2 16,0 0 3-16,0-3 2 0,-4 3 0 15,-3-3 0-15,-4 0-3 16,-3 0 1-1,-4 0-2-15,-4 0-1 0,-3 0 3 16,-3 0 0-16,0 0 3 0,-4 0-1 16,0 0 0-16,0 0-6 15,0 0 1-15,0 0 4 16,0-3 5-16,0 0-7 16,0 0-1-16,0-7-1 15,4 1 2-15,-1-7-6 16,1 4 1-16,-1-4-1 15,1 0 2-15,-4-3 7 16,0 1 5-16,0-4-5 16,0 0-1-16,0-3 0 0,0 0 0 15,0-4 0-15,0 1 0 16,-3 0-2-16,0 0-2 16,-4-1 1-16,0 1-1 15,-4 0 0-15,-3-6 2 16,0-1 1-16,-4 1 3 15,1-4-1-15,-1 0 0 16,1 1-3-16,-1-1 1 16,-3 0-2-16,3 4-1 15,1-1 1-15,-4 1 1 16,-1 3-1-16,1-4 2 16,-3-6 0-16,-1 4 1 15,-3 2-2-15,0 1 1 0,-4-1-2 16,0 4-1-16,1-1 1 15,-1 1 1-15,0 3-3 16,1 0-2-16,-1 3 4 16,0-1 1-16,4 1 0 15,0 0 1-15,0 3-4 16,0 0 0-16,3 0 1 16,0 0 0-16,-3 1 0 15,3-1 0-15,1 3 2 16,-4 0 1-16,-4 0-4 15,0 3-1-15,-6 1 3 16,-1-1 1-16,0 4 0 16,-3-1-2-16,3 4 1 15,0-1-1-15,4 4 0 16,0 0 2-16,3 3-1 0,0-1-1 16,4 1-2-16,0 3 1 15,0 0 1-15,3 3 2 16,1 1-3-16,-1 2 0 15,0 0-1-15,1 7 0 16,-1-1 2-16,4 1 0 16,-4 6-3-16,4-4 2 15,0-2 1-15,0 2 0 16,0 1-3-16,0 0 2 16,0-1-1-16,0 4 0 0,3 0 0 15,0 0 0-15,-3 0 2 16,0 0 0-1,4-1 0-15,-5 4 0 0,5 0 0 16,-1 0 0 0,1 0 0-16,-1 0 0 0,1 0 0 15,-1 6 2-15,4-6-1 16,0 3-1-16,3 0-2 16,4 7-1-16,0-1 2 15,0-3 0-15,0 1-2 16,0 2 2-16,0 0 1 15,4 1 0-15,-1-4 0 16,1 0 0-16,-1 0-3 16,1 1 2-16,-1-1 1 15,1 0 2-15,0 0-1 0,-1 0 2 16,4-3-2-16,0 7-1 16,-3-4 1-16,3 0 1 15,-4-3-3-15,4 0 0 16,-3-3 1-16,-1 0 0 15,1-3 0-15,-1 0 0 16,1-6 0-16,0 2 0 16,-1-2 0-16,1-1 2 15,-1 1-1-15,-3-4 2 16,4 1-2-16,-4-1 2 16,3-3-2-16,-3 1 2 15,0-1-4-15,0 0 0 0,0 0 1 16,0 1 2-16,-3-1-1 15,3-3-1-15,0 0 1 16,0 0-1-16,0 1 0 16,-4-1 0-16,1 0 0 15,3 0 2-15,-4 0-1 16,4 0 2-16,0-3-2 16,0 0-1-16,0 0 1 15,0 0-1-15,0 0 0 16,-3 3 2-16,3-3-3 15,0 0 0-15,0 0 1 16,0 0 2-16,0 0 1 16,0 0 1-16,0 0-2 0,-4 0-2 15,4 0 1 1,-4 0-1-16,1 3-3 0,-1-3 2 16,-3 4 1-1,4-1 0-15,-1 0 0 0,4-3 0 16,-3 3 0-16,-1 0 0 15,4-3-3-15,0 0 2 16,0 0-1-16,0 0 0 16,0 0 0-16,0 0 0 15,0 0 0-15,0 0 0 16,0 0 0-16,0 0-2 16,0 0-2-16,0 0-1 15,0 0-3-15,4-3 1 0,-1 0-2 16,1-3 2-16,-1-1 0 15,1 1 1 1</inkml:trace>
  <inkml:trace contextRef="#ctx0" brushRef="#br0" timeOffset="70168.56">18020 13963 24 0,'-4'3'11'0,"1"-6"-9"0,3 0-5 16,0 3 0-16</inkml:trace>
  <inkml:trace contextRef="#ctx0" brushRef="#br0" timeOffset="72423.86">18027 13941 20 0,'3'0'8'0,"-6"0"-6"0,3-3 1 0,0 3 3 15,0 0-1-15,3 3 0 16,1-3-3-16,0 3 1 16,6-3 2-16,4 4 2 15,7-1-1-15,4 0-1 16,3 0-1-16,4 0 0 16,3 0 2-16,1 0 1 15,2-3-3-15,1 0-1 16,4 0 1-16,2 3 2 15,8-3-3-15,0 0 0 16,-3 0-1-16,-1-3 1 16,-3 0 2-16,-4 0 2 15,1 0-3-15,-5 0-3 16,1 0 2-16,0 3 2 0,7 0 0 16,0 0 0-16,0 0-1 15,-1 3 0-15,-2 0 0 16,-1 0 0-16,0 3 0 15,1-3 2-15,-4 4-3 16,3-4 0-16,0 3 1 16,4 0 2-16,3 1-1 15,1-1 2-15,-1 3-4 16,-3 1 0-16,0-1-1 16,-4 4-2-16,1-1 3 0,-1 1 0 15,0-4 1-15,4 1 0 16,4-1 2-16,-1-3-3 15,-3 1 0-15,0-4 1 0,-8 3 0 16,1 0-5-16,0 1-1 16,-4-1-2-16,1 0 3 15,-1 0 6-15,4 1 5 16,0-1-3-16,6-3-2 16,1-3-2-16,-3 0 0 15,-5-3 0-15,-2 3 1 16,-5-3-2-16,-2 0-2 15,-5-1 1-15,-3 1-1 16,1 3 2-16,-8 0 1 16,0-3-1-16,-4 3 1 15,-2 0-2-15,-1 0 2 0,-4 0 0 16,1 0 3 0,-4 0-3-16,0 0-2 0,0 0 2 15,-7 0 2-15,-4 0-2 16,-3 0 0-16,-4 0 1 15,-6 0 0-15,-12 0-2 16,-13 0 1-16,-8 0-2 16,-6 3-1-16,-4 0 1 15,-11 4-1-15,-17 2 0 16,0 1 0-16,0-1-3 16,-8 0 2-16,-10 1 1 15,0-1 0-15,4-3 0 16,0 4 2-16,-8-4-3 0,1-3-2 15,7-3 4 1,6 0 1-16,4 0 2 0,-3-3 2 16,7-3-3-16,7 0 0 15,7-4-3-15,3-2-1 16,4-1 1-16,0 1 2 16,0-4-3-16,7 0 0 15,7 1 1-15,3-4 2 16,8 3-1-16,3 0 2 15,4 4-2-15,3-1 2 16,4 4-2-16,3-1-1 16,4 4 1-16,3 0-1 0,4 3-3 15,0-4 2-15,3 4 1 16,4 0 0-16,3 0 0 16,4 0 2-16,0 3-3 15,7 0-2-15,0 0-1 16,7 0 3-16,7 0-2 15,7 0 1-15,8 0 0 16,10-3 0-16,10 0 2 16,18-4 0-16,11 1 0 15,3 0 0-15,7 3-3 16,4-4 2-16,13 4-1 16,1 0 0-16,-3 3 2 15,2 0 0-15,15 0 0 16,-3 3 2-16,-4 4-3 15,0-1 0-15,6 3 1 0,-9 4 0 16,-8 2-3-16,-7-2 2 16,-3 6 1-16,-4 0 0 15,1-4 0-15,-12-2 0 16,-6-1 0-16,-8-2 0 16,-10-1 0-16,-7-2 0 15,-7-1 0-15,-4-3 2 16,-7-3-1-16,-7 3 2 15,-3 0-2-15,-7-3 2 16,-4 0 0-16,-4 0 3 16,-3 3-3-16,-3-3 0 15,-8 0-1-15,-7 0-2 16,-3 0-2-16,-7-3-1 16,-11-3 2-16,-10 0 0 0,-8-1 1 15,-3 1 0-15,-3-3-3 16,-4 2 0-16,-7 1-1 15,-14 0 0-15,3 0 3 16,0 2 0-16,4 1 1 16,-3 0 0-16,-5-3 0 15,1 0 2-15,3-1-1 16,8 1-1-16,3 0 1 16,0 0-1-16,-4-1-3 15,4 1 2-15,3 3 1 16,4 0 0-16,7 0 0 15,8-4 2-15,6 4-3 0,3-3 0 16,5 3-1 0,-1 0-2-16,3 0 0 0,5-1 3 15,-1 1-2-15,4 0-1 16,3 3 0-16,4 0 3 16,3 0 0-16,4 0 1 15,7 0-3-15,0 0 2 16,0 0-1-16,7 0 0 15,0 0 0-15,0 0-2 16,3 0 0-16,5 0 3 16,9 0 0-16,4 0 3 15,8 3-1-15,9 0-1 0,8 1-2 16,11-4 1-16,20-4 1 16,4 1 2-16,1-3-3 15,-1-3-2-15,0-1 2 16,14 1 0-16,-3-1 1 15,-4 4 0-15,-7 0 0 16,-3 0 2-16,-1 2-1 16,-3 1-1-16,1 3 1 15,-8 0 1-15,-7 0-1 16,-8 0 2-16,-6 0-2 16,-7 3-1-16,-7 1 1 15,-7-1 1-15,-1 0-1 16,-6 0 2-16,-4-3 0 15,-3 0 1-15,-1 0-2 16,-3 3 1-16,-3-3-2 0,-1 0 2 16,1 0-2-16,-1 0 2 15,1 0-2-15,-4 0-1 16,0 0 1-16,0 0 1 16,0 0-1-16,0 0 2 15,0 0-4-15,0 0 0 16,0 0 1-16,0 0 2 15,0 0-1-15,0 0-1 16,0 0 1-16,0 0-1 16,0 0 0-16,0 0 0 15,0 0 0-15,0 0 2 16,0 0-1-16,0 0 2 16,0 0-2-16,0 0 2 0,0 0-2 15,0 0-1-15,0 0 1 16,0 0 1-16,0 0-1 15,0 0 2-15,0 0-2 16,0 0 2-16,0 3-2 16,0-3 2-16,0 0-4 15,0 0-2-15,-4-15-23 16</inkml:trace>
  <inkml:trace contextRef="#ctx0" brushRef="#br0" timeOffset="73097.06">18771 13741 20 0,'57'0'11'0,"-36"0"-9"0,57 6 2 0,-22-3 2 15,15 3-3-15,13 4 0 16,26-1-1-16,6 0-2 16,-7 1-2-16,1-4 1 15,-1-3 3-15,-3 0 3 16,-11-3 2-16,-10 0 1 16,-15 4-4-16,-6-4-1 15,-11 3-1-15,-7 0 1 16,-8-3-9-16,-6 0-1 0</inkml:trace>
  <inkml:trace contextRef="#ctx0" brushRef="#br0" timeOffset="75241.86">16563 13477 16 0,'-7'25'8'0,"-7"-19"-6"0,3 4 3 16,4-10 5-16,0 3-4 15,0 0-1-15,0 0-2 16,0 0-3-16,0 1 5 0,0-1 4 16,0 0-5-16,0 0-2 15,0 0 1-15,3 0 2 16,4-3 0-16,0 0 0 15,0 0-3-15,0 0-2 16</inkml:trace>
  <inkml:trace contextRef="#ctx0" brushRef="#br0" timeOffset="75834.5">16782 13471 28 0,'0'19'13'0,"-7"-19"-10"0,7-3-3 0,0 3 0 0,0 0 0 16,0 0 2-1,0 0-3-15,3 0-2 0</inkml:trace>
  <inkml:trace contextRef="#ctx0" brushRef="#br0" timeOffset="79474.78">8865 15026 44 0,'-35'16'19'0,"24"-16"-15"0,-6 3 1 16,10-3 2-16,-4 0-2 0,4 0 2 16,0 0-4-16,4 0 0 15,3 0-1-15,0 0-2 16,3 0 5-16,4 0 1 16,4 0 2-16,3 0 0 15,3 0-4-15,5 0-1 16,2 0 1-16,8 0 2 15,7 0-1-15,10 0 2 16,1 0-6-16,3 0-1 16,3-3 2-16,4 3 3 15,11 0-2-15,10 3 0 16,-7-3 1-16,0 0 0 16,-4 3 0-16,1-3 0 15,3 0-2-15,4 0 1 0,-1 3 0 16,-6 4 1-16,-1-1 0 15,-3 3 2-15,4 4-3 16,3 2 0-16,7 1-1 16,-3 0-2-16,-1 0 1 15,-3-1 1-15,4 1 3 0,7-4-2 16,-1-2 0-16,-6-4-1 16,-4-3-2-16,0 0 1 15,0 1 1-15,0-1-1 16,7 0 2-16,-3 3-2 15,-4-3 2-15,0 0-2 16,0 0 2-16,0 1-2 16,11-1-1-16,-4 0 3 15,0-3 2-15,-3 0-4 0,3-3-3 16,7 0 5-16,4-1 3 16,-4 1-1-16,-3 0 0 15,3 0-3-15,4 3 1 16,7 0-2-16,-4 0-1 15,-3 0 1-15,3 0 1 16,11 0-1-16,-1-3 2 16,19-3-2-16,-8-4-1 15,1 1 1-15,6-4-1 16,-10 1 2-16,-7-1 1 0,0 4-1 16,10-4-2-16,-3 4 1 15,-7-1 1-15,0 4-1 16,3 0 2-16,4 0-2 15,-7-4-1-15,-7 1 1 16,-1 3 1-16,5-1-1 16,-1 1-1-16,-7-3 1 15,-7 2 1-15,1 1-1 16,-1 3-1-16,4 0 1 16,-8 0-1-16,-10-4 2 15,-7 1 1-15,-7 3-1 16,-3 0-2-16,-8-3 1 15,-3-1-1-15,0 1 0 16,-4-3 2-16,-3 2 1 16,-4-2 1-16,-6 3-2 0,-5-1 1 15,-3 1-2-15,-6 0-1 16,-1 3 1-16,-4-4-1 16,-3 4 0-16,-3 0 2 15,-1 0-3-15,-3 0-2 16,0-3-5-16,-7-7-2 15</inkml:trace>
  <inkml:trace contextRef="#ctx0" brushRef="#br0" timeOffset="82197.5">16016 14838 28 0,'-3'13'11'0,"-1"-13"-9"0,4 3 2 16,0-3 2-16,0 0-3 0,0 0 0 15,0 0-1-15,0 0 1 16,0 0 0-16,0 0 1 16,0 0 0-16,0 0 2 15,0 0 1-15,0 0 1 16,0 0-4-16,0 0-3 16,0 0-3-16,0 0-1 15</inkml:trace>
  <inkml:trace contextRef="#ctx0" brushRef="#br0" timeOffset="84012.88">15988 14891 16 0,'3'4'8'0,"-3"-4"-6"0</inkml:trace>
  <inkml:trace contextRef="#ctx0" brushRef="#br0" timeOffset="84190.41">15998 14885 16 0,'0'3'8'0,"0"-3"-6"0,0 0 1 0,0 0 1 16,0 0 0-16,0 0 0 16,0 0-2-16,0 0-2 15,0 0 3-15,0 0 0 16,0 0-1-16,0 0 1 0,0 0-2 16,0 0 2-16</inkml:trace>
  <inkml:trace contextRef="#ctx0" brushRef="#br0" timeOffset="85122.92">16341 14847 28 0,'-4'7'13'0,"4"-7"-10"0,0 0 0 16,0 0-2-16</inkml:trace>
  <inkml:trace contextRef="#ctx0" brushRef="#br0" timeOffset="86410.46">18842 14296 36 0,'-11'31'16'0,"1"-22"-12"0,-4 10 3 16,7-13 3-16,-4 7-4 16,0 0-1-16,-3 2 2 15,0 1 2-15,-4 6 0 16,-3 3 2-16,-7 6 3 16,-7 7 3-16,-11 6-3 0,-7 6 0 15,-10 10-4-15,-8 15-1 16,-17 19-8-16,-4 6 0 15,4-3 5-15,10-9 4 16,11-3-5-16,7-4-3 16,7-8-8-16,7-11-4 15,8-15-1-15,2-12-1 16</inkml:trace>
  <inkml:trace contextRef="#ctx0" brushRef="#br0" timeOffset="86727.62">17769 14750 44 0,'-14'7'19'16,"11"-4"-15"-16,-4 0 1 0,3 0 2 0,1 0 0 15,3 0 1-15,0 0-2 16,3 0-1-16,1 1-1 15,3-1 2-15,7 3 1 16,4 0 3-16,3 4-1 16,3 2 2-16,8 4-2 15,3 3 0-15,11 9-1 0,7 13 0 16,7 12-2-16,0 10 1 16,0 12-2-16,4 10 0 15,-1 24-1-15,1 4 0 16,3 3-2-16,-4 13-4 0,-3 6-1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42:1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7003 8579 28 0,'0'0'13'0,"0"-3"-10"0,7 0 0 0,-7 0-2 15,3-1-1-15,1 1 0 16,6 0 0-16,-3 3 2 16,-3 0 1-16,-1 0 1 15,1-3-2-15,-1 3 1 16,1-3 0-16,0 3 1 15,-4 0-2-15,3 0 1 16,1 0-4-16,-4 0-2 0,3 0 4 16,-3 0 3-16,4 0-1 15,-1 3-2-15,4 0 0 16,0 0 1-16,4 0-1 16,-1 4-1-16,1-4 1 15,0 3-1-15,3-3 0 16,0 0 2-16,-4 1 1 15,5-1 3-15,-1 0-1 16,7 0 0-16,0 0-3 16,4-3-2-16,3 0 1 15,0 0 1-15,7 0-1 16,4 0-1-16,4-3 3 16,13 0 0-16,0 0-4 15,1 0 1-15,-1-4 0 0,4 1 0 16,4 0 0-16,10-1 0 15,3-2 2-15,1 3 1 16,0 0-1-16,-1-1 1 16,4 1-4-16,11 0-2 15,0 3 4-15,-4-4 3 16,0 1-1-16,0 0-2 16,15-1-3-16,-4 1 1 15,-4 0-1-15,0 0 0 16,7 3 0-16,8-1 0 15</inkml:trace>
  <inkml:trace contextRef="#ctx0" brushRef="#br0" timeOffset="1398.26">3619 8588 28 0,'-10'4'13'0,"6"-4"-10"0,8-4 0 16,-1 4 0-16,4 0-2 16,4 4-1-16,14-1 1 15,-4 3 1-15,14-3 1 16,4 3 3-16,3 1-1 15,-3 2 2-15,7 0 0 0,3 1 1 16,4 2-4-16,11 4-1 16,6 3 1-16,8 0 2 15,3 3-3-15,4-4 0 16,14 1 1-16,10-6 2 16,0-7-1-16,4-6 0 15,14-3-1-15,-3-3 0 16,-8-1-2-16,0-2 1 15,8-4 0-15,-8 1 3 16,-3-1 1-16,-3 1 1 16,10-1-4-16,0 1-3 15,-8-4 0-15,-6 0-1 16,0-2 0-16,3-4 2 0,-17 0-1 16,-4-3 2-16,-14 0 0 15,-7-4 1-15,-7 1-2 16,-7-6 1-16,-3-4-2 15,-11-3 2-15,-4 0-2 16,-7 1 2-16,-7-1-2 16,-3 0 2-16,-15-6 0 15,-3 3 1-15,-14 3-2 16,0 4 1-16,-7-1 2 0,0-3 0 16,-7-3 2-16,-1 1-4 0,-13-1 0 15,-11 0 1-15,-14 6 0 16,-3 4 0-16,-5 5 2 15,1 4-8-15,-14 3 0 16,-14 0 0-16,-4 7 1 16,4 2 5-16,-1 4 5 15,-17 3-3-15,4 6-1 16,3 0-5-16,7 3 0 16,-14 0-2-16,0 3 0 15,8 0 2-15,-1 4 2 16,-14 2-1-16,-4 1 2 15,8-1-2-15,-8 7-1 16,-13 6 1-16,9 7-1 0,5 5 0 16,-8 7 2-16,4-3-1 15,14-3 2-15,7-4 0 16,1 1 3-16,2-4-3 16,8 0-2-16,17 1 2 15,1 5 0-15,9 1 1 16,12 6 0-16,-8 6-2 15,19 3 1-15,6 1-2 16,14-4 2-16,11-3-2 16,7-3 2-16,7-4-2 15,7-2-1-15,3 0 1 16,11-4 1-16,4 1-1 16,3-1 2-16,4 1-4 15,3 2 0-15,-3-2 1 16,6-7 2-16,5-3-8 15,6-9-3-15,7-7-11 0,4-24-2 16</inkml:trace>
  <inkml:trace contextRef="#ctx0" brushRef="#br0" timeOffset="12430.06">26031 3069 28 0,'22'-12'13'0,"-19"-4"-10"0,11 1 0 16,-3 5-2-16,6-2-4 16,8-7 2-16,7 3 3 15,0 0 1-15,-1 7 1 16,1-7 0-16,-4 7 2 16,1-1 3-16,-1 1-2 15,0 3-2-15,-3 3 0 16,7 3 1-16,-1 0-1 0,5 3 0 15,9 3-1-15,15 3 2 16,4 4-1-16,6 0 2 16,8 5 0-16,21 7 1 15,10 1-4-15,8-4-1 16,6-1 1-16,18 1 0 16,-3-3 0-16,10 3 2 15,7-9 1-15,-3 2 1 16,10-5-2-16,4-4-1 15,-7 0-1-15,10-3 2 0,-3-3-1 16,-7-3 0 0,10 0-1-16,-3 0 2 0,-15 3-3 15,12 0 0-15,-12 3 3 16,-13 0 1-16,-8 4 3 0,1 5-1 16,-8-2 0-1,-13-4-3-15,-15 6-1 0,7 4-1 16,-17-7 2-16,-14 1-1 15,-15-1 2-15,-10-2-6 16,-11-4-1-16,-14-3-5 16,-17-3 1-16,-22-10-5 15,-21-9 1-15</inkml:trace>
  <inkml:trace contextRef="#ctx0" brushRef="#br0" timeOffset="13586.01">2847 4085 36 0,'60'13'16'0,"-46"-13"-12"0,14 0-4 16,-7-6 0-16,11 3 0 15,14-1 2-15,17-2 1 16,15-3 3-16,7 2-1 16,-4-11 2-16,4-1-2 15,13 0 2-15,-6 0 0 0,0 7 3 16,0-10-1-16,6 3 0 15,15 0-5-15,-7 0-1 16,3 4 1-16,11-1 2 16,11 3-1-16,-4 1 2 15,-4 2 0-15,11 4 1 16,-3 0-2-16,-8 3 1 16,-3-4-2-16,11 1 0 15,-11 0-1-15,-7 0 2 16,-4-1-1-16,4 1 2 15,-4-3-2-15,-3 6 0 16,-4-7-3-16,-13 4 3 0,2 3 1 16,5 0 0-16,-8-1 1 0,-11 4-2 15,-10-3 2-15,-7 3-2 16,-3 0 0-16,-15 0-1 16,-3-3 2-16,-7 0-1 15,-4 3 2-15,-7 0-2 16,-3 0 2-16,-1-6-2 15,-2 6 2-15,-5 0-2 16,-3 0 0-16,0 0-1 16,-3 0 2-16,-4 0-1 15,0 0 0-15,0 0-3 16,0 0-2-16,0 0-8 16,0-3-5-16</inkml:trace>
  <inkml:trace contextRef="#ctx0" brushRef="#br0" timeOffset="17504.16">12996 3750 36 0,'-10'-10'13'0,"10"7"-10"16,0 0-5-16,0 3-1 0,0 0 3 16,0-3 2-16,0 3 0 15,0-6 1-15,3 3 2 16,1 3 2-16,-1-7-1 15,1 7 1-15,-1 0-2 16,4 0 2-16,4 7-4 16,3-4 0-16,4 3 1 15,3 3 0-15,7 1 0 16,4 6 2-16,7-7-1 16,10 4 0-16,4-1-1 0,3 1 0 15,4 2 0-15,0 1 2 16,7 0-1-16,11-1 0 15,3 7-1-15,0-6 0 16,-3 3 0-16,0 0 0 16,3-4 0-16,10 1 0 15,-2-7 4-15,-1 1 3 16,-4-4-4-16,5 0-2 16,9 1-2-16,1-7 0 15,-4 3-2-15,1 0 2 0,2 0 0 0,8 0 1 16,-3 0 2-16,-8 4-1 15,0-4 0-15,14 0 1 16,-3 0 3-16,-3-3-2 16,-5 0-2-16,1-3 0 15,11-3 1-15,-5-4-3 16,-2-2 0-16,-1-1 3 16,32-3 3-16,-3 1-2 15,-15 2 1-15,-3 4-5 16,0 2-2-16,3 1 2 15,-10 0 2-15,-7 3 2 16,-4 3 1-16,0-10-4 16,4 4-1-16,-7 0 1 15,-8 0 0-15,-6-1 0 16,-7 1 2-16,-1 3-3 0,-3-3 0 16,0 2-1-16,-7 1-2 15,-7 3-4-15,-11 0-2 16,-10 0-8-16,-11-6-4 15</inkml:trace>
  <inkml:trace contextRef="#ctx0" brushRef="#br0" timeOffset="27338.28">11553 8723 12 0,'0'3'8'0,"0"1"-6"0,-3-4-1 0,3 0 2 15,0 0 0-15,0 0 3 16,0 0-3-16,0 0 0 16,0 0-1-16,0 0-2 15,0 0 3-15,0 0 2 16,0 0-2-16,0 0 0 15,0 0-1-15,3 0 1 16,1 0-2-16,0 0 2 16,-1 0 0-16,1 0 1 15,-1 0 0-15,1 0 0 16,3 0-2-16,0 0-2 16,0 0 3-16,0 0 2 15,3 0-2-15,1 0 0 0,0 0-1 16,3 0 1-16,0 0 2 15,0 0 2-15,4 0-3 16,-1 0-1-16,1 0-1 16,-1 0 1-16,5 0 0 15,2 0 1-15,1 3 0 16,3 0 0-16,0 0-2 16,4 3 1-16,0-3 0 15,0 4 3-15,-1-4-5 16,1 0-1-16,0 0 2 15,0-3 3-15,-1 3-2 16,1 0 0-16,0 0-1 16,3 1 1-16,4-4-2 0,3 3 2 15,1 0 0 1,-1 0 3-16,4 0-5 0,-4 3-1 16,4-2 2-16,0-4 1 15,0 0 1-15,0-4 0 16,3-2-2-16,0 0 1 15,1-4 0-15,-8 1 1 16,1 0-2-16,-5-1-2 0,1 1 1 16,0-1 1-16,0 1 3 15,0 0-2-15,3-4-2 0,0 0 2 16,1 4 0-16,-1 0-1 16,-3-1 1-16,-4-2 0 15,-3-1 1-15,-4-2 0 16,0-1 0-16,-3 0-5 15,-4-3 1-15,-3 1 0 16,-1-1 0-16,-3 0 6 16,-3-3 4-16,-4 0-5 15,0-3-1-15,-3-6 0 16,-4-1 2-16,-4-2-1 16,-3-1 0-16,-4 1-3 15,-3-4 1-15,-3 0 0 16,-4 1 1-16,-11-4-2 15,-3 0 1-15,-4-3 0 16,0 0 1-16,-3-3 0 0,-1 4 2 16,1-1-3-16,0 3 0 15,-1 6-1-15,1 4 1 16,0 0-2-16,-8 6-1 16,1 3 1-16,3 0-1 15,-3 3 0-15,-8-3 0 16,8 3 2-16,-1 3 1 15,4 4-1-15,-3-1-2 16,-7 1 1-16,-4 2 1 16,0-2-1-16,3 2-1 15,4 1 1-15,0 3-1 16,4-1 0-16,0 7 2 16,-1 0-1-16,1 0-1 15,-4 4-2-15,0-1 1 0,4 3 1 16,3 0 0-16,7 1 0 15,4 2 0-15,3 0 0 16,0 4 0-16,4-1-3 16,3 1 2-16,8 0-1 15,-1-1 0-15,0 1 0 16,4 2 0-16,0 1 2 16,0 0 0-16,0-1 0 15,0 4 0-15,3 0 0 16,1 3 0-16,-4 3 0 15,-1 6 0-15,-2 1 0 0,-1-1 0 16,4 0 0-16,0-2 0 16,0-1 0-16,3 0 0 15,1 0 0-15,-1-3 0 16,4 1 0-16,3 2 0 16,1 0-3-16,-1 0 2 15,4 4-1-15,0 2 0 16,4-3 2-16,-1 4 0 15,-3-1 0-15,0-2 0 16,0-4 0-16,0 0 0 16,0-3 0-16,0 0 0 15,0 0 0-15,4-3 0 16,3 0-3-16,-3-3 2 0,-1 3 1 16,4-3 0-1,4 0 0-15,-1 0 0 0,4-1 0 16,1 4 2-16,2-3-3 15,1 3 0-15,-4 3 1 16,4 0 0-16,-1 3 0 16,-3-6 2-16,0-3-1 15,1-3-1-15,-1-4 1 16,3 1-1-16,4-4-11 16,1-5-5-16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42:5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3605 6980 28 0,'-3'0'13'0,"-1"-3"-10"0,1 3-3 16,3 0 0-16,0 0 2 16,0 0 1-16,3 0-1 15,1 0-2-15,-1 0 1 16,1 0 1-16,-1 0-1 16,1 0 2-16,-1-4 0 15,5 4 3-15,-5 0-3 16,8 0-2-16,-4 0 2 15,3 0 0-15,1 0-1 16,3 4-2-16,7-1 1 16,7 0 1-16,8 0-1 0,-5-3 2 15,8 0 0-15,0 0 1 16,3 0-2-16,-6 0 1 16,6 0 0-16,7 0 3 15,-6-3-1-15,10 0 0 16,-11 0-1-16,4-1 0 15,0 1 0-15,-8 0 0 16,1-3 0-16,4 3 0 16,-12 0-2-16,5 0 1 15,-1-1-2-15,4 1 2 16,-8 3-2-16,1-3 2 0,3 3-2 16,1-3-1-1,-4 3 3-15,-1 0 2 0,-3 0 0 16,1-3 0-1,-5 0-3-15,1 0-2 0,0-1 3 16,3 1 2-16,-7 0-2 16,-3 0 0-16,3 3-1 15,4 0-2-15,-1-3 1 16,5 3-1-16,-8 0 0 16,3 0 2-16,1-3-1 15,7 0 2-15,0-1-2 16,-4 1-1-16,0-3 3 15,0 3 0-15,4-3-1 0,-11 3 1 16,4-1-2 0,-4 4 2-16,0-3-2 0,4 0-1 15,-7 0 1-15,-8 0-1 0,4 3 0 16,0-3 2-16,-3 0 1 16,0-1-1-16,-1 4 1 15,1 0-2 1,-1 0-1-16,-3 0 1 0,7 0 1 15,-6 0-1-15,-1 0-1 16,-4 0 3-16,4-3 0 16,0 3 1-16,0 0 0 15,-3 0-5-15,3 0 1 16,-4 0 0-16,1 0 2 0,-1 0-1 16,1 0 2-16,0 0 0 15,-1-3 1-15,-3 3-5 16,0 0-1-16,0 0 1 15,0 0 2-15,0 0-2 16,0 0 0-16,0 0 1 16,0 0 0-16,0 0 4 15,4 0 2-15,-4 0-2 16,0 0-3-16,0 0 0 16,0 0 1-16,3 0-1 15,-3 0-1-15,0 0 1 16,0 0-1-16,0 0 0 15,0 0 2-15,0 0 3 16,0 0 2-16,0 0-8 16,0 0-1-16,0 0 0 15,0 0 3-15,0 0 0 0,0 0 2 16,0 0-2-16,0 0 2 16,0 0-2-16,0 0-1 15,0 0 1-15,0 0 1 16,0 3-1-16,0-3-1 15,0 0 1-15,0 0-1 16,0 0 2-16,0 0 1 16,0 0-4-16,0 0 1 15,0 0 0-15,0 0 0 16,0 0 0-16,0 0 0 16,0 0 2-16,0 0 1 15,0 0-1-15,0 0-2 16,4 0 1-16,-4 0-1 0,0 0 0 15,0 0 2-15,0 0-1 16,0 0-1-16,0 0 1 16,0 0 1-16,0 0-1 15,0 0-1-15,0 0 1 16,0 0-1-16,0 0 0 16,0 0 0-16,0 0 0 15,0 0 0-15,0 0 0 16,0 0 0-16,0 0 2 15,0 0 1-15,0 0-1 16,0 0-2-16,0 0 1 16,0 0-1-16,0 0 0 0,0 0 0 15,0 0 0 1,0 0 0-16,0 0 0 0,0 0 2 16,0 0-1-16,0 0-1 15,0 0 1-15,0 0-1 16,3-3 0-16,-3 3 0 15,0 0 0-15,4 0 0 16,-4 0 0-16,0 0 0 16,3 3-3-16,1 0 2 15,-1-3-1-15,1 0-2 16,-1 0-2-16,1 0 1 16,-1 0-8-16,4-6-4 0</inkml:trace>
  <inkml:trace contextRef="#ctx0" brushRef="#br0" timeOffset="997.89">3796 6867 36 0,'-7'-3'13'0,"3"-4"-10"0,11 7-3 16,-7 0 0-16,4 0-2 16,6 0-2-16,1 4 3 15,0-4 0-15,-4 0 1 16,0 0 0-16,-4 0 2 0,1 0 1 16</inkml:trace>
  <inkml:trace contextRef="#ctx0" brushRef="#br0" timeOffset="1187.39">3969 6738 32 0,'-4'22'13'0,"1"-22"-10"0,-1 0 0 0,4 0 0 16,4 0-9-16,3 7-1 0</inkml:trace>
  <inkml:trace contextRef="#ctx0" brushRef="#br0" timeOffset="1863.58">7599 6785 12 0,'0'7'8'0,"14"-4"-6"0</inkml:trace>
  <inkml:trace contextRef="#ctx0" brushRef="#br0" timeOffset="2228.6">9451 6597 36 0,'0'3'13'0,"-4"-3"-10"0,11 7 0 16,-7-7-2-16,0 3 1 16,-3 0 3-16,-1 3-2 15,1 0 0-15,-4-2 1 16,0-1 2-16,3 0 1 16,-3 0 1-16,4-3-2 0,-1 0 1 15,4 0-4 1,0 0 0-16,0 0 1 15,0 0 2-15,0 0-1 0,0 0 0 16,0 0-3-16,0 0-2 16,0 0 1-16,0 0-1 15,0 0-3-15,0 0 0 16</inkml:trace>
  <inkml:trace contextRef="#ctx0" brushRef="#br0" timeOffset="3499.21">8509 5813 36 0,'-7'-6'13'0,"3"6"-10"0,8-3 0 15,-1 0-2-15,5 0-4 16,-5 3 2-16,15 0 1 16,6 0 2-16,1-4 1 15,3 4 3-15,1-3-1 16,2 0 2-16,1 0 0 15,3 0 1-15,4 3-4 16,10 0-1-16,15 0 1 16,7 0 2-16,3 3-3 0,7 3 0 15,14 1 3 1,14 5 1-16,1 4-3 0,-1 6-1 16,8 3 1-16,-1-3 2 15,-10-3-1-15,-11-4 0 16,-10-2-1-16,-4-7 2 15,-4-3-3-15,1 0 0 16,-14-3 1-16,-8 0 2 16,-10-3-1-16,-7 3 0 15,-8 0-3-15,-9 0-2 0,-8-3 1 16,-7-6-1-16,-11-1-5 16,-20-5-1-16</inkml:trace>
  <inkml:trace contextRef="#ctx0" brushRef="#br0" timeOffset="5752.35">4265 4816 24 0,'-35'28'11'0,"21"-28"-9"0,7 7 2 0,3-7 0 16,1 0-2-16,-1 3-2 15,4 0 1-15,0 0 1 16,0 0 1-16,4 3 1 16,-1-3 0-16,8 1 2 15,3-1-3-15,3 0-2 16,5 0 2-16,-1 0 2 15,-7-3-2-15,4 0 0 16,-4 3 1-16,0 0 2 16,0 7-5-16,0-1-1 15,7 10 0-15,-3 0 2 0,-4 3 1 16,7 0 1-16,-3 0-2 16,-4-7-2-16,0-2 1 15,-4-4 1-15,1 1 3 16,-4-4 4-16,-7 0-6 15,0 4-2-15,-7-1-1 16,-7 4 0-16,-4 2 2 16,-3 4 1-16,-7 3 1 15,3 0 2-15,-17 3-3 16,3 3 0-16,0 1 1 16,0 2 0-16,1 7-2 15,2-1-2-15,5-5 3 16,-8-1 0-16,0-3 1 15,4 0 0-15,-15 1-2 16,-6-1 1-16,-4 3-2 0,0 1 2 16,0-1-2-16,0 0-1 15,0 1 3-15,0-1 0 16,-7-6-1-16,0-3 1 16,0 0-2-16,0 3 2 15,3 0-2-15,5 0-1 16,-5-3 1-16,-7 3 1 15,-10-6-1-15,7 0-1 16,-7 0-2-16,0 0 1 16,-18 2 1-16,-3-2 2 15,-4 3-1-15,-3 0-1 16,-8 0 1-16,1 3-1 16,6 0-3-16,5 7 2 15,2 2 1-15,-10 13 0 16,4 10-3-16,0 2 0 0,3 1-1 15,-11 3 0-15,5 2 0 16,6 11 3-16,7 2 0 16,0 0 1-16,-3-5 2 15,10-8 1-15,18-2-1 16,4-3 1-16,17-1-2 16,3 1-1-16,15-1 1 15,10-2-1-15,4-4 0 16,7-3 0-16,3-3-3 15,8-3 2-15,6 0 1 16,19 10 2-16,6-4-1 0,11 0-1 16,24 3 1-1,1-3-1-15,13-6 0 16,4-6 0-16,29-4 0 16,6-5 0-16,4-4 0 0,28-3 0 15,11-7 0-15,3-2 0 16,29-7 0-16,6-3 0 15,29 0 0-15,3-3 0 16,18 0-3-16,18 7 0 16,-4-1 2-16,21 3 0 15,-7 1-2-15,22-1 2 16,6-3-1-16,-3-2 0 16,10-11-3-16,8-8 1 0,-15-14 0 15,11-18-1-15,7-19 1 16,-10-9 0-16,10 0 3 15,10 3 0-15,-17 0 1 16,7-4 0-16,7-2-3 16,-21 3 2-16,4 9-1 15,-8 6-2-15,-17 7 0 16,0 3 3-16,-29 3 2 16,1 0 2-16,-22-13 1 15,-3-12 0-15,-18-3-2 16,-17 3-2-16,3-4 1 15,-25 1 1-15,-14-9 1 16,4-4 1-16,-18 6-2 16,-17 4-2-16,-18 6 1 0,-14 3 1 15,-18-10 1-15,-11 1 3 16,-17 0-3-16,-21 2 0 16,-21 4-1-16,-18 0 1 15,-18-10 0-15,-7-2 1 16,-10 5 0-16,-11 7 2 15,-14 3-3-15,-18 3 0 16,-7 1 1-16,1-4 2 16,-8 0-3-16,-25 0 0 0,-6 3 3 15,-11 6-5-15,-21 4-1 16,-4 6 2-16,-14 6 1 16,0 0-1-16,0 3 1 15,-18-3-2-15,4 3-1 0,-14 4 1 16,11 5-1-1,-15 1-3-15,4 6 0 0,3 6-1 16,-6 0 3-16,13 4 0 16,-10-1 1-16,14 3 0 15,-7 4 0-15,3 3 0 16,15 6 0-16,-8 3 0 16,8 6 0-16,10 7 0 15,-7-4 0-15,21 10 0 16,4-3 2-16,-4 3-1 15,15-6-1-15,10 3 1 16,3-4-1-16,-3 1 0 16,7-3 0-16,14-1-3 15,7 4 2-15,1 0 1 16,9-1 0-16,15 1 0 16,7 0 0-16,18-1 0 0,-1 1 0 15,15 0 2-15,10-1 1 16,0-2-1-16,8-1-2 15,6 1-2-15,0-1-1 16,4-2 4-16,7-1 1 16,-3-2 0-16,-8 2-2 15,7-3-2-15,-3 0-1 16,0-2 2-16,-3 2 0 16,-1 0-4-16,-3 4-1 15</inkml:trace>
  <inkml:trace contextRef="#ctx0" brushRef="#br0" timeOffset="7528.39">9031 5440 12 0,'71'-9'5'0,"-54"12"-4"0,12 3 2 16,-15-6 3-16,0 3-5 0,0 0-1 15,0 4 0-15,0-4 0 16</inkml:trace>
  <inkml:trace contextRef="#ctx0" brushRef="#br0" timeOffset="8665.16">10767 5584 20 0,'-11'-3'8'0,"4"0"-6"0</inkml:trace>
  <inkml:trace contextRef="#ctx0" brushRef="#br0" timeOffset="8888.56">10682 5556 24 0,'0'-3'11'0,"0"0"-9"0,0 0 0 0,0 3-1 15,0 0-1-15,4 0 0 16,-4 0 2-16,3 0 1 15,1 3-1-15,-4-3 1 16,0 0-2-16,0 0 2 16,0 0 0-16,0 3 3 15,3-3-1-15,-3 0 0 0,0 3-3 16,0-3-2-16,0 0 1 16,0 0 1-16,0 0-1 15,0 0 2-15</inkml:trace>
  <inkml:trace contextRef="#ctx0" brushRef="#br0" timeOffset="13001.91">7355 11442 32 0,'-7'0'13'0,"4"0"-10"0,3 0 0 0,0 0-2 0,0 0-1 16,0 0 0-16,0 0 2 15,0 0 1-15,0 0 1 16,0 0 2-16,0 0-3 16,0 0 0-16,0 0 1 15,3 0 0-15,1 0-2 16,3 0-2-16,4 3 1 15,-1 0 1-15,4-3 1 16,4 3 3-16,3 1-1 16,4-1 0-16,6 0-1 15,12 0 0-15,-1 0-2 0,4 0-2 16,3 0 3-16,4 0 2 16,4 1 0-16,3-4 2 15,14 0-2-15,3-4 0 16,1 1-1-16,0-3 0 15,-1 0 0-15,11 0 0 16,4-1 0-16,-4 4 2 16,-3 0-3-16,-4 3-2 15,4 3 0-15,3 0-1 16,-7 0 4-16,-3 1 2 16,-8-1-2-16,-3 0-1 15,-3 0 3-15,-1-3 3 16,1 0-6-16,3 0-2 0,-4 0 1 15,1 0 1-15,-4-3-1 16,-4 0 1-16,-3 0 2 0,4-1-2 16,-1 1-2-16,1 0 0 15,-1 0 1-15,-3 0 1 16,-4 0 1-16,-6-4-2 16,-1 1-2-16,-3 0 3 15,-4 0 2-15,0-1 0 16,1 4 0-16,-1 0-6 15,0 0 1-15,0 0 2 16,-3 0 1-16,0 0-1 16,-7-1 1-16,-1 1 0 15,-6 0 1-15,-4 0 0 16,0 3 0-16,-3 0-2 16,-8-3 1-16,4 3-2 15,-3 0 2-15,-1 0 0 0,1-3 1 16,-4 3-2-16,0 0-2 15,0 0 1-15,0 0-1 16,0 0 0-16,0 0 2 16,0 0-1-16,0 0-1 15,0 0-2-15,-4 0-1 16,4 0-5-16,-3-3 0 16,-4-4-5-16,-4-2-2 15</inkml:trace>
  <inkml:trace contextRef="#ctx0" brushRef="#br0" timeOffset="13455.27">10456 11345 28 0,'0'3'13'0,"-3"-6"-10"0,-1 3-7 0,4 0-2 0</inkml:trace>
  <inkml:trace contextRef="#ctx0" brushRef="#br0" timeOffset="13680.67">10421 11357 32 0,'4'3'13'0,"-4"-3"-10"0,-4-3-3 0,4 3 0 15,0 0-5-15,0 0 1 16</inkml:trace>
  <inkml:trace contextRef="#ctx0" brushRef="#br0" timeOffset="18497.68">7429 5227 36 0,'-14'9'13'0,"7"-15"-10"16,7 3 0-16,0 3-2 0,0 0-4 16,0 0 0-16</inkml:trace>
  <inkml:trace contextRef="#ctx0" brushRef="#br0" timeOffset="19368.36">10361 11389 24 0,'0'0'11'0,"0"0"-9"0,0 0-5 16,0 0 0-16</inkml:trace>
  <inkml:trace contextRef="#ctx0" brushRef="#br0" timeOffset="19622.68">10365 11395 24 0,'3'0'11'0,"-6"0"-9"0,-1-3 2 0,4 3 2 16,0 0-3-16,0 0 0 16,0 0-1-16,-3-3-2 15,3 3 3-15,0 0 2 16,0 0-2-16,0 0 0 16,0 0 1-16,0 0 2 15,0 0-3-15,0 0-2 16,0 0 2-16,0 0 2 15,-4 0-2-15,0 0 0 0,1 0 1 16,-1 3 2-16,1 0-1 16,-1-3 0-1,4 0-3-15,0 3 1 0,-3-3-2 16,3 0-1-16,0 0-8 16</inkml:trace>
  <inkml:trace contextRef="#ctx0" brushRef="#br0" timeOffset="20402.41">6509 10464 16 0,'-11'0'8'0,"8"0"-6"0,-1 0 3 0,4 0 2 15,-3 3-3-15,-1 0-3 16,1 0 2-16,3 0 0 16,-4 0-1-16,0 0 1 15,4 1 2-15,0-4 2 16,0 0-1-16,0 0 1 16,0 0-4-16,0 0-2 15,0 0 2-15,4 0 2 16,0 0-2-16,3 0 0 15,3 0 1-15,8 0 2 16,3 0-1-16,11 0 0 16,3 0-1-16,4-4 0 0,0 1-2 15,-1 0 1 1,1 0 0-16,-4 0 1 0,-3-3-2 16,-7 2 1-16,0-2-2 15,-8 3 2-15,1 0 0 16,-11 0 1-16</inkml:trace>
  <inkml:trace contextRef="#ctx0" brushRef="#br0" timeOffset="22068.95">1785 10583 28 0,'0'3'13'0,"4"-3"-10"0,6 6 0 0,-6-6-2 16,-1 3-1-16,8 4 2 15,3-4-1-15,-4 0 2 16,8 0 2-16,0-3 4 15,6 0-2-15,-2 0-2 16,-1 0 0-16,7 0 1 16,0 3-3-16,8 0 0 15,-5 0 1-15,8-3 0 16,7 0 0-16,0 0 0 16,14 0-5-16,-7 0 1 0,3 0 4 15,4 0 2-15,-7 0 0 16,11 0 1-16,-5-3-2 15,12 3 0-15,0 0-1 16,-1 0 0-16,1 0 0 16,-8 0 0-16,11-3 0 15,4 0 2-15,0 0-3 16,-1 0-2-16,-3 0 2 16,0-1 0-16,-3 4 1 15,6-3 0-15,1 3-2 16,-4 0-2-16,4 0 3 15,-15 0 2-15,11 0-2 0,-7 0 0 16,7 0-1-16,8 0 1 16,-15 3-2-1,7-3-1-15,-11 0 3 0,8 0 0 16,-8 0 1-16,11 0-2 0,0 0 1 16,-3 0-2-16,0-3-1 15,-11 0 3-15,3-3 2 16,1 0-2-16,10-1 0 15,-7 1-1-15,3 0-2 16,-3 3 3-16,0-4 0 16,0 1-1-16,4 0 1 0,3 0 0 15,4-1 1-15,-4 4-5 16,-4-3-1-16,1 3 3 16,-1 0 3-16,8 0-1 15,3-1 0-15,-3 4-1 16,-4-3-2-16,-4 3 3 15,1-3 0 1,10 0-1-16,-3 0 1 0,-1 0 0 16,1 0 1-16,-4-1-5 15,-4 1 1-15,8 0 2 16,3 0 1-16,0 0-1 16,-10-3 1-16,-1-1-2 15,1 1 2-15,0 0-2 16,27 0-1-16,-6-1 1 15,-7 4 1-15,-8 0-1 0,-3 0 2 16,0 3-2-16,1 0-1 16,6 0 1-16,-7 0-1 15,-4 0 0-15,-6 0 2 16,-1 3-1-16,-3-3 2 16,0 0-4-16,4 0 0 15,-1 0 1-15,-3 0 2 16,-3-3-1-16,-4 0 2 15,-4 0-2-15,-3-1-1 16,0-2 1-16,-4 0 1 16,0 3 1-16,1-3 1 15,3-1-2-15,-8 1-2 16,1 0 1-16,-7-1 1 16,-4-2-1-16,-3 3-1 15,-4-1 1-15,-3 1-1 0,-1 0 0 16,-3 0 2-16,-3-4-1 15,0 4-1-15,-1-3 1 16,-3 2-1-16,-3-2 2 16,-1 6 1-16,1 0-1 15,-1-1-2-15,1 1 1 16,-4 3 1-16,0 0-3 16,0 0 0-16,0 0 1 15,0 3 2-15,0-3-1 16,0 0 2-16,0 0-2 15,0 0 2-15,0 0-9 0,0 0-1 16,-7 4-9-16,-7-17-3 16</inkml:trace>
  <inkml:trace contextRef="#ctx0" brushRef="#br0" timeOffset="24266.08">2949 10442 44 0,'-10'3'16'0,"6"-6"-12"0,1 0 1 0,3 3-1 16,0 0-5-16,0 0 1 15,0 0 0-15,0-4 2 16,3 1 1-16,-3 0 1 16,0 0 2-16,0 0 1 15,0 0 1-15,0 0 0 16,0-1-4-16,0 1-1 16,0 0-1-16,0 3 1 15,4 0-2-15,-1 0 2 16,1 0 0-16,-1 0 1 0,4 3 0 15,4 0 2-15,3 1-3 16,0 2-2-16,4-3 2 16,-1 0 0-16,1-3-1 15,7 0-2-15,3-3 3 16,7 0 2-16,0 0 0 16,4 3 0-16,0-3-3 15,7 3-2-15,-7-4 1 16,0 4 1-16,3 0 1 15,-7-3 3-15,4 3-3 16,3 0 0-16,-3 0-1 16,3 0 1-16,8 0-2 15,-8 0 2-15,0 0 0 16,1-3 1-16,-11 0 0 16,-1 0 0-16,-2 0-2 15,-1-3 1-15,-11 2 0 0,1 1 1 0,-4 0 2 16,-3 0-3-16,-1 0 0 15,-3 0-1-15,0 3-2 16,-3 0 5-16,-1 0 4 16,-3 0-3-16,0 0-1 15,0 0 0-15,0 0-1 16,0 0-2-16,0 0 1 0,0 0 0 16,0 0 1-16,-7-3 0 15,0-1 0-15,0 1-2 16,-3 3 1-16,-8 0-2 15,-3 0 2 1,-7 0-2-16,-18 3-1 0,0 4 1 16,0 2-1-16,-7 1-3 15,4 2 0-15,-8 1 2 16,1-1 2-16,-4 4 0 16,0-4-1-16,0 4 1 15,7-3-1-15,7-1-3 16,-3 1 0-16,3-1 2 15,7-2 0-15,-3-1-2 16,3-3 0-16,7 1 2 0,-7-4 0 16,4-3-2-16,3 0 2 15,1-3 1-15,-1-1 0 16,11 1 0-16,3 0 2 16,4 0-1-16,7 0-1 15,0 0-2-15,7 3-1 16,0 0-1-16,3-3 3 15,1-1 0-15,3 4 1 16,4 0 0-16,3 0 0 16,3-3-3-16,5 3 2 15,6-3-1-15,0 0 0 16,0 0 0-16,7 3 0 16,11-3-3-16,-3 3 1 15,20 0 2-15,1 0 1 16,6-3 1-16,-6 0 0 0,6-1 2 15,-6 1 1-15,6-3-1 16,-6 0 1-16,-1-1-4 16,-13 1 0-16,-1 0 3 15,-14 0 1-15,-3-1 1 16,-7 4 0-16,-4 0-5 16,-3 0 1-16,-11 0 2 15,-7 3 3-15,-11-3-2 16,-14 0-2-16,-10-1 0 15,0 4 1-15,-15 0-3 16,1 0-2-16,-4 0 2 16,-14 0 2-16,-10 4 0 15,-1-1-1-15,-7 3 1 16,4 3 1-16,0 1-1 16,-7 2 2-16,3-2-2 15,8-1-1-15,6-3-2 0,11-2-1 16,-4-4 2-16,12 0 2 15,-1 0-2-15,7-4 0 16,7 1 1-16,-7 0 2 16,4-3-3-16,10 0 0 15,4-1 1-15,0 1 0 16,3 0 0-16,7-1 2 16,4 1-3-16,7 0 0 0,0 3-1 15,0 0 0-15,7 3 0 16,0-3-2-16,7-1 3 15,4 4 0-15,3-3-6 16,10 3-3-16,5-3 6 16,9 3 1-16,-2 0 3 15,3 3 0-15,10 4 0 16,0-1 2-16,15 3 1 16,3 1 3-16,3-4-8 15,-10 0 0-15,4-3 2 16,-8 0 4-16,4-3-1 15,-7 0-2-15,7 0 0 16,-10 0-1-16,-1-3-3 16,-3 0 0-16,-14 3 4 15,-4-3 1-15,-7 3 0 0,-7 0 1 16,0 0 2-16,-7 0 2 16,-7-3-3-16,0 3-3 15,-10-3 2-15,-12 0 0 16,1-1-1-16,-3 1-2 15,2 0-2-15,-6 0 1 16,-4 0 5-16,1-3 2 16,-1-1-5-16,4 4 0 15,-8 0 1-15,1 0 1 16,7 0-1-16,-7 0 1 16,-8 3-2-16,-2 0-1 15,-1 0 3-15,3 0 0 16,5 0-1-16,-5 0 1 0,8 0 0 15,7 0 1-15,7 0-2 16,-1 0 1-16,8 0-2 16,0 0-1-16,7 0-2 15,4 3-1-15,3 0-1 16,7 0 0-16,14 0-2 16,3 0 1-16,12 4-10 15,13-1-3-15</inkml:trace>
  <inkml:trace contextRef="#ctx0" brushRef="#br0" timeOffset="25192.6">7906 10062 28 0,'-4'-6'11'0,"4"0"-9"0,-7-1 0 0,7 7 1 15,0 0-4-15,-3-3 0 16,-1 0 3-16,4 3 1 16,-7 0 1-16,4 0 0 15,-5 3 2-15,5 0 1 16,-4 1-1-16,0-1-1 16,0 3-3-16,0 0-2 15,0 1 1-15,0 2-1 16,-4 3 0-16,0 4 0 15,1 3 0-15,-1 0 2 0,1 3 1 16,-1 0 1-16,1 0-2 16,-1-4 1-16,4-2 0 15,3-3 3-15,1-1-3 16,-1-2 0-16,1-1-1 16,3-3-2-16,0 1 3 15,3-4 0-15,1 0-1 16,-1 3 1-16,1-3 0 15,3 4 1-15,4-1 0 16,3 0 2-16,3 0-1 16,1 1 0-16,3-1-3 15,4 0 1-15,-1 0-2 16,1 1-1-16,0-1 1 16,3 0 1-16,-7-3 1 15,0-3 3-15,-6 0-3 16,-5 0-2-16,-3 0 0 0,0 0-1 15,-3 4-5-15,-4-1 1 16,-4 0-5-16,4 0 1 16</inkml:trace>
  <inkml:trace contextRef="#ctx0" brushRef="#br0" timeOffset="25419.76">7948 10109 44 0,'-7'19'19'0,"0"-16"-15"0,0 7-1 16,3-4-1-16,1 13-5 15,-1 12 2-15,-3 7-1 16,4 6-2-16,-8 0 0 15,8-4 0-15</inkml:trace>
  <inkml:trace contextRef="#ctx0" brushRef="#br0" timeOffset="28074.58">2441 10511 16 0,'-10'3'8'0,"3"-6"-6"0,-4 0 3 0,4-1 2 15,0 1-1-15,0 0-1 16,-7 0-3-16,7 0 1 15,-4 3 0 1,0 0 1-16,1 0 2 0,-1-3-1 16,4 3 2-16,0 0-4 15,0 0 0-15,4 0 1 16,-4 0 2 0,0 0-1-16,3 0 0 0,0 0-3 15,4 0-2-15,0 0 3 16,0 0 2-16,0 0 0 15,4 0 2-15,0 0-4 16,-1 3 0-16,4 0 1 16,0-3 2-16,4 0-3 15,6 3 0-15,1 0 1 16,0-3 0-16,3 3 0 16,0 1 2-16,-3-4-3 15,3 3 0-15,0-3 1 0,4 0 2 16,3 0-1-16,-3 0 2 15,-4 0-4-15,7 0 0 16,7 0-1-16,1-3 1 16,-1 3 0-16,7-4 3 15,4 1-3-15,-7 0 0 16,0 0 3-16,3 0-5 0,-7 0-1 16,0 0 2-16,4-1 3 15,-7 4 0-15,3-3 0 16,1 3-1-16,2 0 0 15,-6 0 0-15,7 0 0 16,3 0 0-16,-10 3 0 16,0-3-2-16,0 4 1 0,3-1-2 15,-10-3-1-15,3 0 1 16,-4 0 1-16,5 0-1 16,-5 0 2-16,-2 0 0 15,2 0 1-15,1 0-5 16,0 0 1-16,3 0 2 15,-7 0 1-15,0 0-1 16,4 0 1-16,-4 0-2 16,4 0 2-16,-8 0-2 15,-3 0 2-15,1-3-2 16,-1 3 2-16,0 0-2 16,-4-4 2-16,1 1-2 15,0 3 2-15,3-3-4 16,-7 3 0-16,0-3 3 0,-4 3 1 15,1 0-1-15,-1-3 1 16,-3 3 0-16,4-3 1 16,-1 0-2-16,-3 3-2 15,0 0 3-15,0 0 0 16,0 0-1-16,0 0-2 16,0 0 1-16,0 0-1 15,0 0 2-15,0 0 1 16,-3-4-1-16,-1 1 1 15,4 0-2-15,-3 0 2 16,-4 0-2-16,0 0-1 16,0 0 1-16,-4 0-1 0,0-1 0 15,1 4 0 1,-4-3 2-16,-4 3 1 16,1-3-1-16,-1 3-2 15,-3 0 1-15,-8 0 1 0,5 0-3 16,-4 0 0-16,-1 0-1 15,-6 3 0-15,0 0 2 16,-4 1 0-16,0-1 0 16,-7 0 0-16,-3 0-3 15,-4 0 2-15,0 0-1 16,7 3 0-16,-7 1 0 16,11-1 0-16,-7 3 0 15,6 1-2-15,4-1 3 16,-6 1 0-16,-1-4 1 0,7 3 2 15,-3-2-3 1,6-1-2-16,8 0 2 0,3-3 0 16,-6 0-2-16,6-3 2 15,0 0-1-15,4-3 0 16,3 0 2 0,-3 0 0-16,-3 0 0 0,2 3 0 15,5-3 0-15,-1 3 2 16,4 0-3-16,-4 0-2 15,1 0 2-15,-1 0 2 16,4 0-5-16,0 3 1 16,3-3 1-16,4 0 1 15,0 0 1-15,4 0 0 0,-1 0 0 16,4 0-3 0,0 0 0-16,0 0-1 15,0 0 0-15,4 0 0 16,-1 0 3-16,1 0 0 15,3 0 1-15,-4 0 0 16,4 0 2-16,4 0-3 16,0 0-2-16,3-3-1 15,3 3 0-15,1 0 3 16,0 0 0-16,-1 0 1 16,8 0 0-16,3 0-3 15,7 0 2-15,1 0 1 16,6-3 0-16,7-1 0 15,-10 1 0-15,4-3 0 0,2 3 0 16,-9-3 2-16,2 3 1 16,5-1-1-16,-8 1-2 15,7 3 1-15,4 0-1 16,-3 0-3-16,2 3 2 16,5 1 3-16,-15-1 1 15,4-3 1-15,0 0 0 16,-7 0-2-16,3 0-2 15,-3-3 1-15,6-1 1 16,-6 1-3-16,3 3 0 16,4-3 1-16,-4 3 0 15,4-3 0-15,0 3 2 16,-4-3-1-16,-6 3 2 16,-5-3 0-16,1 3 1 0,0-3-5 15,-8-1-1-15,-3 1 3 16,1 3 3-16,-5-3 1 15,-3 3 2-15,0 0-4 16,-3 0-2-16,-1 0 2 16,1 0 2-16,-1 0-2 15,-3 0-2-15,0-3 0 16,0 3 1-16,0 0 1 16,0 0 1-16,0 0-2 15,0 0 1-15,0 0-2 16,0 0 2-16,0 0-2 0,0 0 2 15,0 0-2-15,0 0-1 16,0 0 1 0,0 0 1-16,0 0 1 0,0 0 1 15,0 0-2-15,0 0 1 16,0 0-2-16,0 0-1 16,0 0 1-16,0 0-1 15,0 0 0-15,0 0 0 16,0 0 0-16,0 0 2 15,0 0-1-15,0 0-1 16,0 0 1-16,0 0-1 16,0 0 0-16,0 0 2 15,0 0-1-15,-3 0-1 0,3 0 1 16,0 0 1-16,-4 0-1 16,1 0-1-16,3 0 1 15,0 0-1-15,0 0-3 16,0 0 2-16,0 0 5 15,0 0 5-15,0 0-10 16,0 0-3-16,0 0-7 16,3 0-1-16</inkml:trace>
  <inkml:trace contextRef="#ctx0" brushRef="#br0" timeOffset="28436.95">7832 10263 20 0,'-4'-16'8'0,"4"-6"-6"0</inkml:trace>
  <inkml:trace contextRef="#ctx0" brushRef="#br0" timeOffset="29096.19">7881 9887 28 0,'0'0'11'0,"-3"3"-9"0,-1 0 4 0,4-3 1 15,-4 0-1-15,1 3-1 16,-1 0-1-16,1 0 2 16,-4 4-3-16,0-1 0 15,0 3 1-15,-4 1 2 16,1 2-3-16,-1 1 0 16,0 2 3-16,1 1 3 0,-4 3-4 15,0 0-3-15,3 3 1 16,0-3 2-16,1-1-2 15,-1 1-2-15,1 0 0 16,3-6 1-16,0-1 1 16,-1 1 3-1,5-4-3-15,3 0-2 0,0-2 0 16,0 2 1-16,0-3 1 16,3-3 1-1,1 7-2-15,3 2-2 16,0-2 3-16,0-1 0 15,4 1 3-15,-1-4-3 16,4 0 0-16,8 0 1 0,2 1 2 16,5-7-3-16,9 3-2 15,1-6 0-15,11 0 1 16,-1-4 1-16,0 1 1 16,-6 0 0-16,-5 0 0 15,-2-4 0-15,-8 4 0 16,-3 0-2-16,-4-1 1 0,-4 4 2 15,-6 0-2-15,-4 0 0 16,-3 0-3-16,3-4-3 16,-7 1-1-16,-7 0 0 15,0 0-2-15,-4-4-1 16</inkml:trace>
  <inkml:trace contextRef="#ctx0" brushRef="#br0" timeOffset="31214.89">7973 9934 36 0,'-4'3'16'0,"1"-3"-12"0,-1-3 1 16,4 3-1-16,0 0-7 15,0 0 0-15,0 0-1 16,0 0 2-16,0 3 1 16,0 0 3-16,0 0 5 0,0 0 4 15,0 3-4 1,0 4 1-16,0 2-3 0,0 4 0 16,0 3-3-1,-3 0-2-15,-1 3 5 0,1 3 4 16,-1 6-5-16,1 1 0 15,-1-1 0-15,0 0 2 16,1 1-1-16,-1-1 2 16,1-6-4-16,3 0 0 15,-4-6 1-15,1 0 0 16,-1-4 0-16,4-2 0 16,0-4 0-16,0 1 0 0,0-4-2 15,-3 0 1-15,3 1-2 16,-4-4 2-16,4 0 0 15,0 0 1-15,0 0 0 16,0 0 0-16,0 0-2 16,-3 1-2-16,3-1 3 15,0-3 0-15,0 0-1 16,0 0 1-16,0 0-2 16,0 0 2-16,0 0-2 15,0 0-1-15,0 0 3 0,0 0-2 16,0 0 2-16,0 0-2 15,0 0 2-15,0 0-2 16,0 0-1-16,0 0 3 16,0 0 0-16,0 0-1 0,0 0-2 15,0 0 1-15,0 0 1 16,0 3 5-16,0-3 6 16,0 0-14-16,0 0-3 15,0 0 1-15,0 0 1 16,0 0 2-16,0 0 2 15,0 0-1-15,0 0-1 16,0 0 3-16,0 0 0 16,0 0-4-16,0 0 1 15,0 0 2-15,0 0 1 16,0 0-1-16,0 0-2 16,0 0 1-16,0 0-1 15,0 0 0-15,0 0 0 16,0 0 0-16,0 0 0 0,0 0 0 15,0 0 2-15,0 0 1 16,0 0 1-16,0 0-5 16,0 0 1-16,0 0 0 15,0 0 0-15,0 0-9 16,0 0-2-16,0 0 12 16,0 0 9-16,0 0-5 15,0 0 0-15,0 0-3 16,0 0 1-16,0 3-2 15,0-3-1-15,0 0 1 16,0 0-1-16,0 0 0 16,0 0 0-16,0 0 0 15,0 0 0-15,0 0 0 0,3 0 0 16,-3 0 0 0,0 0 2-16,0 0-1 15,0 0-1-15,0 0 1 0,0 0-1 16,0 0 2-16,0 0 1 15,0 0-4-15,0 0-1 16,0 0 3-16,0 0 1 16,0 0 0-16,0 0-2 15,0 0 1-15,0 0-1 16,0 0 0-16,0 0 0 16,0 0 0-16,0 0 2 15,0 0-1-15,0 0-1 0,0 0 1 16,0 0-1-16,0 0 0 15,0 0 0-15,0 0 0 16,0 0 0 0,0 0 2-16,0 0 1 0,0 0-4 15,0 0 1-15,0 0 0 16,0 0 0-16,0 0 0 16,0 0 0-16,0 0 0 15,0 0 0-15,0 0 0 16,0 0 0-16,0 0 0 15,0 0 0-15,0 0 2 16,0 0 1-16,4 0-1 16,-4 0-2-16,0 0 1 15,0 0-1-15,0 0 0 0,0 0 2 16,0 0-1-16,0 0-1 16,0 0 1-16,0 0-1 15,0 0 0-15,0 0 0 16,0 0 0-16,0 0 0 15,0 0 0-15,0 0 0 16,0 0 0-16,0 0 2 16,0 0-1-16,0 0-1 15,0 0 1-15,0 0-1 16,0 0 0-16,0 0 0 16,0 0 0-16,0 0 2 15,0 0-1-15,0 0-1 16,0 0 1-16,0 0-1 0,0 0-3 15,0 0 2-15,0 0 1 16,0 0 2-16,0 0-3 16,0 0 0-16,0 0 1 15,0 0 2-15,0 0-3 16,0 0 0-16,0 0 1 16,0 0 0-16,0 0 0 15,0 0 2-15,0 0-1 16,0 0 2-16,0 0-2 15,0 0-1-15,0 0 1 16,0 0-1-16,3 0 0 16,-3 0 0-16,0 0 0 15,4 0 0-15,-4 0 0 16,3 0 0-16,-3 0 0 0,0 0 2 16,0 0-1-1,0 0 2-15,0 0-4 16,0 0 0-16,0 0 1 0,0 0 0 15,0 0 0-15,0 0 0 16,0 0 0-16,0 0 0 16,0 0 2-16,0 0 1 15,0 0-4-15,0 0-1 16,0 0 1-16,0 0 2 16,0 0-2-16,0 0 0 15,0 0 1-15,0 0 0 16,0 0-3-16,0 0 2 0,0 0 3 15,4 0 1-15,-4 0-1 16,0 0-2-16,0 0 1 16,0 0 1-16,0 0-1 15,0 0-1 1,0 0-2-16,0 0 1 16,0 0 3-16,0 0 1 0,0 0-1 15,0 0-2-15,0 0 1 16,0 0-1-16,0 0 0 15,0 0 0-15,0 0-3 16,0 0 2-16,0 0-4 16,0-3-1-16,0-3-6 15,0-7-3-15</inkml:trace>
  <inkml:trace contextRef="#ctx0" brushRef="#br0" timeOffset="32024.72">6548 10432 20 0,'-4'3'8'0,"4"-3"-6"0,0 0 1 0,0 0 1 16,0 0 0-16,0 0 0 15,0 0-2-15,0 0 1 16,0 0-2-16,0 0 2 15,0 0 0-15,0 0 3 0,0 0-3 16,0 0 0 0,0 0 1-16,0 0 2 15,4 0-3-15,-1 0-2 0,4 4 0 16,4-1-1 0,-1 0 2-16,1 0 1 0,-1 0-1 15,1 0 1-15,-4 0-2 16,0 0 2-16,0 4-2 15,-3-4-1-15,-4 3 3 16,0 0 0-16,-4 1-1 16,-3-1 1-16,4 0-2 15,-4-3 2-15,3 1 0 16,-3-1 1-16,3-3 0 0,-3 0 0 16,4 0-2-16,-1-3-2 15,1-4-4-15,3 1 0 16</inkml:trace>
  <inkml:trace contextRef="#ctx0" brushRef="#br0" timeOffset="32264.08">6163 9758 32 0,'-7'-9'13'0,"-7"-4"-10"0,24 7-5 15,-6-4-1-15</inkml:trace>
  <inkml:trace contextRef="#ctx0" brushRef="#br0" timeOffset="32896.39">6346 9551 28 0,'22'-12'13'0,"-12"2"-10"0,4-2 0 15,-3 2 0-15,-4 4-2 16,4 0 2-16,3-1 0 16,3 1 1-16,4 3 0 15,4 3 0-15,3 3-2 16,-3 7 1-16,10 5 0 15,1 10 1-15,2 13-2 0,-9 15 1 16,2 7 0-16,-2-1 1 16,2 1-2-16,-9 0 1 15,-1 2-2-15,-4 1-1 16,-3 0 3-16,-3-1 2 16,-4-5 0-16,0-1 0 15,-3-2-6-15,-4-4 1 16,0-3 0-16,0 0 0 15,-4 0 2-15,1-3 1 16,-4 0 1-16,0 0 0 16,-4-4-2-16,0-2-2 15,1-7 1-15,-4-2 1 0,-4-7 1 16,4-4 1 0,-11-5-2-16,-3-4 1 0,0-2-2 15,-4-7 2-15,0-10 0 16,1-2 1-16,-5-10-5 15,4-3 1-15,1-4 0 16,-1 1 2-16,0 0 1 16,0 0 1-16,1 3 0 15,6 0 0-15,0-1-2 16,1 1-2-16,2-3 1 16,12 0 1-16,-8 0-1 15,8-4-1-15,3-12 1 0,0-3 1 16,7 0-1-16,3 3 2 15,1 4-2-15,-1 2 2 16,1 4-2-16,3 2-1 16,-4 7 1-16,1 3-1 15,-1 3 0-15,4 4 0 16,-3 2 0-16,-1 4 2 16,-3 2-3-16,0 1 0 15,4 0-8-15,-1 0-4 16</inkml:trace>
  <inkml:trace contextRef="#ctx0" brushRef="#br0" timeOffset="33405.94">6660 10467 36 0,'-3'6'13'16,"-1"-6"-10"-16,8 3-3 0,-1-3-2 0</inkml:trace>
  <inkml:trace contextRef="#ctx0" brushRef="#br0" timeOffset="33614.39">6735 10473 36 0,'-4'0'16'0,"4"-3"-12"0,4 0-4 0,-1 0 0 16</inkml:trace>
  <inkml:trace contextRef="#ctx0" brushRef="#br0" timeOffset="33828.81">6780 10426 36 0,'-7'6'13'0,"0"-6"-10"0,7 0-3 16,0 0-2-16</inkml:trace>
  <inkml:trace contextRef="#ctx0" brushRef="#br0" timeOffset="34019.3">6809 10432 16 0,'3'3'8'0,"1"-6"-6"0</inkml:trace>
  <inkml:trace contextRef="#ctx0" brushRef="#br0" timeOffset="34260.65">6830 10366 16 0,'-4'7'8'0,"4"-10"-6"0</inkml:trace>
  <inkml:trace contextRef="#ctx0" brushRef="#br0" timeOffset="35468.53">9962 11426 16 0,'29'-6'8'0,"-8"3"-6"0,7-6-1 15,-21 5 0-15,4-2-1 16,-1 0 2-16,-3 0-3 16,-3 2 0-16,-1 1 3 0,-3 0 3 15</inkml:trace>
  <inkml:trace contextRef="#ctx0" brushRef="#br0" timeOffset="35886.42">10121 11351 40 0,'-3'6'16'0,"3"-3"-12"0,0 1 1 16,0-4 1-16,0 3-3 15,0 0-2-15,0 0 2 16,0 0 0-16,-4 3 3 15,1 1 1-15,-4-1 1 16,3 0 2-16,-3 1-3 16,3-1-2-16,1-3 0 15,-1 0-1-15,4 0 0 16,0 0 2-16,-3 0-5 16,-1 1-1-16,4-4-2 15,0 0 0-15</inkml:trace>
  <inkml:trace contextRef="#ctx0" brushRef="#br0" timeOffset="36472.85">7994 11382 16 0,'11'-3'8'0,"-1"3"-6"0,4-3-1 0,-7 0 2 16,0 0 0-16,7 0 1 16,1 3 0-16,-1-3 0 15,0 3 0-15,3 0 0 16,1 0 0-16,3 3 0 15,-10 0-2-15,6 3-2 0,-2 0 3 16,2 1 0-16,-3-1-1 16,0 0 1-16,1 1-2 15,-1-1-1-15</inkml:trace>
  <inkml:trace contextRef="#ctx0" brushRef="#br0" timeOffset="36683.28">9765 11282 28 0,'39'3'13'0,"-15"7"-10"0,22-1 0 0,-21-6-2 16</inkml:trace>
  <inkml:trace contextRef="#ctx0" brushRef="#br0" timeOffset="37727.49">10294 11392 20 0,'0'0'11'0,"0"0"-9"0,4-3 0 0,-4 3 1 15,0 0-2-15,0 0-1 16,0 0 3-16,0 0 0 15,0 0 1-15,0 0 2 16,0 0-3-16,0 0 0 16,0 0 1-16,0 0 2 15,0 0-1-15,-4 0 0 16,1 3-3-16,-1 3 1 16,0 4 0-16,1 2 3 15,-4 4-1-15,0 3 2 16,-4 2-2-16,1 1 0 15,-1 4-1-15,-3-1 0 16,0 0 2-16,0 0 3 0,0 0-4 16,0 0-3-16,-1 0 1 15,1-3 2-15,0-3-2 16,4-4-2-16,-1 1 2 16,4-3 2-16,0-4-2 15,3 1 0-15,4-4-1 16,0 0 1-16,4 0 0 15,-1-3 3-15,4 4-3 16,1-1-2-16,2 0 0 16,4 1 1-16,0-4 1 15,4 3 1-15,3-3-2 16,0 0-2-16,4 0 1 16,3-3-1-16,0 0 0 15,4 0 0-15,0-3 2 0,0 3-1 16,-1-3-1-16,-6 0 3 0,-4 3 0 15,-3 0-1-15,-4-3 1 16,-3 0 0-16,-4 0 1 16,-7-1 0-16,0-2 0 15,-11-3 0-15,-3-7 0 16,0 0-5-16,0-6 1 16,-4-3 0-16,4 0 2 15,0 0 1-15,0 0 1 16,3 0-2-16,1 0-2 15,-1 3 3-15,4 0 0 16,0 3-4-16,0 4 1 0,0-1 0 16,0 3 2-1,0 4-3-15,0-1-2 16,-4 1 4-16,4 3 3 16,-4-4-6-16,4 4 0 0,-3-3 0 15,-1 2 1-15,1 1 1 16,3 0 2-16,-4 0-1 15,4-1-1-15,0 1-2 16,0 3 1-16,0 0-1 16,3 0-2-16,1 0 3 15,3 3 2-15,0 0-5 16,0 0-1-16</inkml:trace>
  <inkml:trace contextRef="#ctx0" brushRef="#br0" timeOffset="40851.04">14369 9187 44 0,'7'-15'19'0,"-14"-1"-15"0,-11-6-1 0,11 10-1 16,0-1 0-16,-4-3 3 15,-3 4-2-15,0-4 0 16,-4 4 1-16,1-1 2 16,-1 0 1-16,1 4 3 15,-1 0 1-15,0 2 1 0,1 7-6 16,-1 3-2-16,0 7-2 16,-3 9 1-1,0 9 0-15,0 10 1 16,0 15 0-16,-4 6 0 0,4 4 0 15,-4 3 2-15,7 3-3 16,1 3 0-16,3 7 1 16,0-4 0-16,3-9-2 15,4-7 1-15,3-9 0 16,4-6 1-16,0-3 0 16,0-6 0-16,0-4-2 15,4-3 1-15,-1-3-2 16,5-3-1-16,-1 0 1 0,3 0 1 15,4 3 1-15,0 7 1 0,4 5 0 16,0 1-5-16,3-1 1 16,4 1 0-16,3 0 0 15,0-4 2-15,7-6 1 16,8-3-1-16,2 1-2 16,5-8 3-16,-1 1 0 15,1 0 1-15,3 0 2 16,3 0-1-16,7-4 0 15,12 1-3-15,2-3 1 16,1-1-2-16,3-3 2 16,7 1-2-16,11-4-1 15,-4 0 3-15,0 1 2 0,1-4 0 16,9-3 0-16,1 0-3 16,0-3 1-16,0-7-2 15,7 1 2-15,7-4 0 16,-4 4 1-16,-6 3-2 15,2-1 1-15,5 1-2 16,-8 3 2-16,-10 0-2 16,-7-3-1-16,-4-1 3 15,0-2 2-15,-3-1-2 16,-8-2 0-16,-6-4 1 16,-8 1 2-16,-6-4-1 15,-4 0 0-15,-4-3-3 16,-3 3 1-16,-4-3-2 15,1 0 2-15,-1-6-2 16,-3 0 2-16,-4 0 0 0,-3-1 1 16,-4 1-2-16,-3 0-2 15,-4 0 3-15,-3 3 2 16,-4 0-2-16,0-4 0 16,-4 1 1-16,-6 3 2 15,-4-3-5-15,-4 0-1 16,-3-1 0-16,-3-2 2 15,-4 0 3-15,0-10 2 16,-4 0-1-16,-3 0-1 16,-4 4-1-16,-7-4 0 15,1 0 0-15,-5 0 0 0,-2 1-2 16,-8 2 1 0,-11-3-2-16,-17 4 2 15,-21-4-4-15,-4 3 0 16,-7 1 1-16,-14 2 2 0,-7 4 1 15,-3 6 1-15,-18 6-2 16,-11 9-2-16,0 7-4 16,-17 6 0-16,3 7 2 15,0 12 1-15,-3 0-4 16,10 3 1-16,14-6 4 16,-3-1 2-16,10-5 0 15,15 0-2-15,3-4 1 16,-4 0-1-16,15-5 0 15,13 2 2-15,12-3-6 16,6 3 1-16,7-3 3 16,1 4 4-16,6 2-6 15,11 4 0-15,7 8-7 16,4 11 1-16</inkml:trace>
  <inkml:trace contextRef="#ctx0" brushRef="#br0" timeOffset="48810.23">10530 5776 24 0,'-21'12'11'0,"11"-15"-9"0,3 3 0 0,3 0-1 16,-3 0 1-16,3 0 1 0,1 0-1 16,3 0 1-16,-4 0-2 15,1 3 2-15,-1-3-2 16,4 0-1-16,0 0 3 16,4 0 2-16,-4 0 0 15,3 0 0-15,1-3-3 16,-1 0-2-16,1 0-2 15,0 0 1-15,-1 3 1 16,1-4 2-16</inkml:trace>
  <inkml:trace contextRef="#ctx0" brushRef="#br0" timeOffset="49001.54">10612 5716 20 0,'-4'3'11'0,"0"0"-9"0,1 7 2 0,-1-7 0 16,1 3-2-16,-1-3 1 15,-3 4 0 1,0 2-1-16,4-3 1 16,-1 0-4-16,4-2-2 15</inkml:trace>
  <inkml:trace contextRef="#ctx0" brushRef="#br0" timeOffset="50430.75">10269 11498 20 0,'0'4'11'0,"-3"-4"-9"15,-1 0 2-15,1 0 0 0,-1 0 0 16,1 0 2 0,-4 3 1-16,0 0 1 0,-4 0-2 15,0 3-1-15,1 1-1 16,-1-1 0-16,1 0 0 15,-1 3 0-15,-3 4-2 16,0 0 1-16,0 2-2 16,0 1-1-16,0 3 3 15,-1 3 0-15,5-3-1 16,-4-1 1-16,3-2-2 0,1 0-1 16,3-1 1-1,-1-2-1-15,5-1 0 0,3 1 0 16,0 0 0-16,0-4 0 15,3 0 0-15,1-2 2 16,0-1-1-16,-1 0-1 16,1-3 1-16,3 0-1 15,3 1 2-15,1-1 1 16,3 0-1-16,0 0-2 16,4 0 1-16,-1 0 1 15,4 0-1-15,1 1-1 16,2-4 3-16,1 0 2 15,-4-4 0-15,0 1 0 16,1 0-3-16,-1-3 1 0,-4 0 0 16,-3-1 1-16,-3 4-5 15,0 0 1-15,-4 0 2 16,-4-3 3-16,1-1 0 16,-4-2 0-16,0-4-3 15,-4-5 1-15,1-4-2 16,-4-3 2-16,3 3 0 15,4 0 1-15,-3 3-5 16,-1 3 1-16,4 0 2 16,0 4 1-16,0 3-1 15,0 2-2-15,0 1 3 16,0 6 0-16,0 0-1 16,0 0-2-16,0 0-2 15,0 3 1-15,0 0 1 16,-4 0 2-16,4 4-1 0,0-4-1 15,0 0-4-15,0-3 0 16</inkml:trace>
  <inkml:trace contextRef="#ctx0" brushRef="#br0" timeOffset="52278.86">7461 11561 28 0,'0'3'11'0,"0"-3"-9"0,7-3 0 0,-3 3-1 16,3-3 1-16,3 0 1 15,5 0-1-15,9 0-2 16,-6-1 1-16,3 4 1 16,0 0 1-16,-3 0 7 15,3 0 0-15,-3 0-6 16,-4 0 0-16,0 0 0 16,-4 0 2-16,1 0-3 15,0 0-2-15,3 4 2 16,3-1 0-16,1 3 1 15,7 0 0-15,-4 1 0 16,11 2 0-16,6 4-2 16,8 2 1-16,14 4-2 15,4 9 2-15,3 0-2 16,3 1 2-16,8-1 0 16,14-3 3-16,-1 0-3 15,5 0 0-15,6 0-1 16,11-3 1-16,3 0-2 15,-6 0 2-15,3 0-2 0,10-3 2 16,0 0-2-16,-6-4 2 16,-1-5-2-16,8-7 2 15,-11-6-2-15,-11-7 2 16,-10-5 0-16,-4-7 1 16,-3 0 0-16,-4-3 0 15,0-4-2-15,-11 1 1 16,-3-6-2-16,-7-4 2 15,0-3-2-15,-7 4-1 16,-3-1 3-16,-4 4 0 16,-1 2 1-16,1 4 2 0,-3 3-3 15,-8 0 0 1,-3 3-1-16,-8 0 1 0,1 0 2 16,-7 0 0-16,-4-3 0 15,0 0-1-15,-7 0 0 0,0-3-2 16,-3-4 1-16,-4 1-2 15,-4-1-1-15,0 4 3 16,-3 0 2-16,0 0-2 16,-3 0 0-16,-1-1-1 15,-3 4 1-15,-4-3 2 16,1 0 2-16,-4 0-3 16,-1-1-1-16,1-2-1 15,0 0 1-15,0-4 2 16,-4-2 2-16,1-1-1 15,-5 3-1-15,-2 1-1 16,-8-1 2-16,-7 1-5 0,-14-1-1 16,-7 1 0-16,0-1 0 15,-4 4 0-15,-3 6 0 16,-14 0 0 0,-4 3 0-16,4 3 0 0,-18 4 0 15,4 5-3-15,-7 1 2 16,3 6-4-16,4-1 1 15,10 4 2-15,4 0 1 16,-8 4 1-16,1-1 2 16,3 0-3-16,8 3-2 0,6 4-1 15,-3-1 0-15,-7 0 0 16,3 1 0-16,4 2 0 16,3-2 3-16,8-1-5 15,3 0 2-15,-7 1 0 16,-4 2 2-16,4 4-1 15,7 0 1-15,7 3-5 16,7 3-3-16,7 0 8 16,-3 6 3-16,6 6 2 15,1 4 1-15,-4-1-2 16,4-2-2-16,3-4-2 16,4-2-1-16,3-4 2 15,4-3 2-15,10-4-2 16,-3 1-2-16,7-3 2 15,0 0 0-15,3-4-2 0,1 1 2 16,3-1 1-16,0 1 0 16,0-1 0-16,3 1 0 15,0 3 0-15,1-1 0 16,-1 1 0-16,1 3 0 16,-1 0-3-16,1-1 2 15,3 1 1-15,0 0 0 16,0 0 0-16,0 0 0 15,0-4 0-15,0 1 2 16,0-4-3-16,0 1-2 16,0-4 2-16,3 4 0 15,1 3-2-15,3-4 0 16,0 1 2-16,0 2 0 16,4 1 1-16,-1 0 2 0,1 3-3 15,-1-1-2 1,1 1 2-16,0 0 0 0,3-3-2 15,0-1 2-15,-7 1-1 16,3-3 0-16,1-1 0 16,3 1-2-16,-3-4-2 15,-1 1 1-15,1-1 1 16,-1 0 2-16,5 1-1 16,-5-1-1-16,4-3 0 15,-7 4 3-15,0-4-7 16</inkml:trace>
  <inkml:trace contextRef="#ctx0" brushRef="#br0" timeOffset="53182.05">10238 6760 40 0,'-7'16'16'0,"7"-16"-12"0,-4 9-6 0,4-2-1 16</inkml:trace>
  <inkml:trace contextRef="#ctx0" brushRef="#br0" timeOffset="53384.5">10216 6770 44 0,'-10'53'16'0,"6"-56"-12"0,1 0-4 16,3 3 0-16,-4 3 0 15,4 0 0-15</inkml:trace>
  <inkml:trace contextRef="#ctx0" brushRef="#br0" timeOffset="53569">10234 6779 36 0,'-7'47'13'0,"3"-56"-10"0,-3 9 2 0,4 3-1 16,3 0-5-16,0 3-1 16</inkml:trace>
  <inkml:trace contextRef="#ctx0" brushRef="#br0" timeOffset="55265.17">847 6315 28 0,'-7'-13'11'0,"10"7"-9"0,4 0 0 0,0 3-1 15,0-4 1-15,7 1 1 16,1 0-4-16,-1 0 1 15,7-1 2-15,-4 1 1 16,1-3 1-16,0-1 2 0,6 4-3 16,-2 0 0-16,2-1-1 15,1 1 1-15,7 0 0 16,10 3 1-16,14 0-2 16,26 3-2-16,6 6-2 15,21 10-1-15</inkml:trace>
  <inkml:trace contextRef="#ctx0" brushRef="#br0" timeOffset="57683.28">14153 11414 44 0,'-24'-6'19'0,"13"-1"-15"0,1 1-1 15,3 3 1-15,-1 0-3 16,1 3-1-16,0 0 3 16,0 0 0-16,-3 0 3 15,3 0 1-15,0 0 1 16,0 0 0-16,-1-3-2 16,5-1 1-16,3 4-2 15,0 0 2-15,0 0-2 16,0 0 0-16,3 0-3 0,5 4 1 15,2-1 0-15,4 0 1 16,7 3-2-16,8 0 1 16,9-2 0-16,8 2 3 15,4-3-3-15,3 0 0 16,0-3 1-16,3 0 2 16,4-3-1-16,3 0 2 15,12 3-2-15,-1-3 0 16,0 3-1-16,-4 0 0 15,4 3-2-15,7 0-2 0,4 0 3 16,0 0-2-16,-8-3 2 16,1 0 0-16,0 0 3 0,3 0-1 15,7 0 2-15,-7 0-2 16,-3 0 0-16,-1 0-6 16,4 3-1-16,8-3 5 15,2 0 3-15,-2 0-1 16,-8 0 2-16,-4 0-2 15,4 0 2-15,4-3-2 16,-4 0 0-16,-3 0-3 16,-4 0-2-16,-3 0 3 15,-1 0 2-15,4-1-2 16,0 4 0-16,-3 0 1 16,-8-3 0-16,-3 3 0 15,-7 0 0-15,-7 0-2 16,-4 0 1-16,-3 0-2 15,-7 0-1-15,-7 0-10 0</inkml:trace>
  <inkml:trace contextRef="#ctx0" brushRef="#br0" timeOffset="62902.52">2000 13295 28 0,'11'3'11'0,"-4"-3"-9"0,7 0 2 0,-3 0 0 16,-1 0-2-16,8 0 1 16,6 0 0-16,1 0 3 15,7 0-3-15,-4 0 0 16,11-3 3-16,3 0 1 16,-3-3-1-16,-4 0-1 15,4-4-3-15,0 4 1 16,-7-4 2-16,7 1 2 15,3 3-6-15,-3 0 0 16,7-1 3-16,17 1 2 16,1 0-2-16,-1-1-3 0,4 4 4 15,0 0 4-15,4 0-7 16,6 3-1-16,11-3 1 16,-6 3 1-16,-1 0-1 15,3 0 1-15,-2 0 2 16,9 3 2-16,-3 0-3 15,-3 0-1-15,-11 0-1 16,7 1 1-16,-7 2 0 16,-14-3 1-16,29 0 0 15,-15 0 2-15,3-3-3 16,-10 0 0-16,4 0-1 16,-4 0 1-16,7 0 0 0,0 0 3 15,-14 0-3 1,4 0-2-16,-1 0 0 0,4 0 1 0,-14 0 1 15,0 0-1-15,0 0 1 16,7 0 0-16,-4-3 3 16,-3-3-1-16,0 0 0 15,-11-4-1-15,1 1 2 16,-1 3-3-16,-10-4-2 16,0 4 2-16,-1 0 2 15,1-1 0-15,-11 1 0 16,0 6-1-16,1-6 0 15,-1 3-2-15,-7 3 1 16,0-7-2-16,-7 10 2 16,0-3 0-16,-3 0 3 15,-4 4-3-15,3-4-2 16,-3 0 2-16,0 3 2 0,0-3-2 16,0 3 0-1,0-3-6-15,0 0 0 0,0 0-6 16</inkml:trace>
  <inkml:trace contextRef="#ctx0" brushRef="#br0" timeOffset="63570.74">4311 13251 28 0,'-11'3'11'0,"4"-3"-9"0,4 0 2 0,3 0 0 16,0 0-2-16,-4 0 1 16,-3 0 0-16,0 0 1 15,0 0 0-15,-4-3 2 16,4 3-3-16,0 0 0 15,4 0-1-15,-1 0 1 16,4 0 0-16,0 0 1 16,0 0-2-16,0 0-2 15</inkml:trace>
  <inkml:trace contextRef="#ctx0" brushRef="#br0" timeOffset="63896.86">5680 13305 32 0,'0'6'13'0,"0"-6"-10"0,-7 0 0 0,7 0 0 16,0 0-2-16,0 0-1 15,-4 3-4-15,4-3 0 16</inkml:trace>
  <inkml:trace contextRef="#ctx0" brushRef="#br0" timeOffset="65321.06">5771 13079 40 0,'-38'9'16'0,"34"7"-12"0,-6 15-10 0,10-9-6 16</inkml:trace>
  <inkml:trace contextRef="#ctx0" brushRef="#br0" timeOffset="66897.48">10283 14333 28 0,'-3'0'13'0,"-1"-3"-10"0,-3 0 0 0,7 3-2 16,0 0-4-16,-3-6 2 16,-1-1-4-16,4 1-1 15,0 0 11 16,-3 3 0-31,-1 0 2 16,1-1-1-16,3 4 1 16,0 0-4-16,0 0 0 15,0 0-1-15,0 0-2 16,0 0 3-16,0 0 2 16,-4-3 2-16,-3 0 1 0,0 0-2 15,0 0 1-15,0 0-4 16,-4 0 0-16,-3 3 3 15,0 0 1-15,-3 0-3 16,-1 0-1-16,0 0 1 16,-3 0 0-16,-4 3-2 15,1 0 1-15,3 0 0 16,3 0 3-16,4 0-1 16,3 0 2-16,4 1-4 15,4-1 0-15,6 0-1 16,8 0 1-16,3 0 0 15,7 0 3-15,0 0-3 16,0-3 0-16,0 4 1 16,1-1 0-16,-5-3-2 0,-3 3 1 15,1-3 0-15,-5 0 1 16,-3 3-2-16,-3 0 1 0,-4 0 2 16,0 0-4-16,-4 0-1 15,-3 4-2-15,-3-1 0 16,-1 0 2-16,0 1 0 15,1-1 0-15,-1 0 2 16,4-3 1-16,0 0 1 16,7 1-2-16,0-4 1 15,4 0-2-15,3 0 2 16,3 0 0-16,4 0 1 16,0 0-2-16,1 0-2 15,2 0 5-15,-3 0 1 16,0 0-7-16,-3 0-1 0,-4 0 4 15,-3 0 6-15,-1 0-4 16,-3 0 0-16,0 0-4 16,-7-4-1-16,-4 4 1 15,-3-3 0-15,-3 3 0 16,-1-3 0-16,4 3 0 16,0 0 0-16,3 0 4 15,4-3 2-15,4 3-2 16,3 0-3-16,3 0-3 15,4 0 1-15,4 0 1 16,3-3 2-16,4 0-1 16,-1 0 2-16,1-1-2 15,0 1 2-15,-4 0-2 16,-4 0-1-16,1 0 1 16,-4 0 1-16,-4 0-3 15,-3-4-2-15,-7-2-9 0,-7-7-5 16</inkml:trace>
  <inkml:trace contextRef="#ctx0" brushRef="#br0" timeOffset="67397.14">6992 14446 32 0,'28'13'13'0,"-17"-20"-10"0,10 4 0 0,-7 0 0 15,11 0 0-15,7 0 1 16,3-3 0-16,-7-1 0 15,4 4 0-15,-4-3 0 16,4 0 2-16,-8 2 1 16,5-2-3-16,-1 3-1 15,0-3 1-15,4 3 2 16,7 0-1-16,7-1 0 16,3 4-6-16,0 0 1 15,4 4-2-15,-7-1 0 16</inkml:trace>
  <inkml:trace contextRef="#ctx0" brushRef="#br0" timeOffset="69299.06">10425 5691 28 0,'-22'-19'11'0,"12"7"-9"0,-1-4 0 0,8 10 1 0,-4-4-4 16,3-2 0-16,1-1-1 16,-1-3 0-16,4 1 2 15,0-4 2-15,4-3-1 16,-1-9-1-16,4-1 1 15,4-2-1-15,-1-1 0 16,1 1 0-16,3-1 2 16,0 4 1-16,0 3-1 15,0 0 1-15,0 2 0 16,-3 4 1-16,0 1-2 16,-1-1 1-16,1 0-2 15,-4 0 2-15,0 0 0 16,-4 0 3-16,-3-6-1 15,-3-1 2-15,-4 1-2 0,-4 0 2 16,-6 3-4-16,-1 0 0 16,-7 3-1-16,1 0 1 15,-5 0 0-15,-2 0 1 16,-5 3-2-16,-2 3 1 16,-5 4-2-16,-10 2-1 15,-10 4 1-15,-4 3 1 16,0 3-1-16,0 3 2 15,0 3-2-15,3 4 2 0,1-1-2 16,-1 4-1-16,4 3 1 16,4 2-1-16,6 1 2 15,8 6 1-15,3 0-1 16,8 4-2-16,2-1 1 16,5-3-1-16,2 0-3 15,5 0 2-15,3-3 1 16,3 0 2-16,1-3-1 15,2 0-1-15,-2-1 1 16,3 1-1-16,0 0 0 16,0 0 0-16,0 0 0 15,0-1 0-15,0 1 0 16,3 3 0-16,0 0 0 16,4 3 0-16,0 3 0 0,0 4 2 15,4 2-1-15,0 1-1 16,3-1 1-1,0 1-1-15,0-1 0 0,3 1 0 16,1-1 2-16,3 1 1 16,0-1-1-16,0 1-2 15,0-1 1 1,4 1-1-16,0-1 0 0,6-2 0 16,5-1 0-16,9-3 0 15,5-3-3-15,3-3 2 16,-1 0 1-16,-2-3 2 15,-1-3-1-15,0-1-1 16,1-2 1-16,3-4-1 0,6-2 0 16,16-4 2-16,-5-3-1 15,-7-3-1-15,-3-4 1 16,-7-2 1-16,-3-4 1 16,-5 1 1-16,1-4-5 15,-4-3 1-15,1-6 0 16,3-3 2-16,-4 3-1 15,0 0 2-15,0 0 0 16,-3 0 1-16,0 3-5 16,-4 0 1-16,-3 0 2 15,-4 0 1-15,-3 3-1 16,-4 0-2-16,0-3-2 16,-4 0 1-16,-3-3 1 15,1 0 2-15,-5 0-1 16,-3-6 2-16,-3-1 0 0,-5-2 1 15,1 2-2-15,0 1-2 16,-3 3 1-16,3 3-1 16,0 6 0-16,0 3 0 0,0 1 2 15,3 5-1-15,0 1 2 16,1 3-2-16,3 6-1 16,0 0 1-16,0 0-1 15,0 0 0-15,0 0 0 16,0-7 0-16,0 4 2 15,3 3-3-15,5 3-2 16</inkml:trace>
  <inkml:trace contextRef="#ctx0" brushRef="#br0" timeOffset="69948.34">10647 5600 36 0,'-7'-6'16'0,"3"6"-12"0,4 3-4 0,0-3 0 15,0 3 0-15,0 3 0 16,-3 1 2-16,3-1 1 16,0-3 1-16,0 0 0 0,0 0 2 15,0 0 3-15,-4-3-2 16,4 0-2-16,0 0 0 16,0 0-1-16,0 0 0 15,0 0 2-15,0 0-3 16,0 0 0-16,0 0 1 15,0 0 0-15,0 0 0 16,0 0 0-16,0 0-2 16,0 0 1-16,0 0 0 15,0 0 1-15,0 0 0 16,0 0 0-16,0 0-5 16,0 0 1-16,-3 0 2 15,3 0 3-15,0 0 0 0,-4 0 0 16,4 0-3-1,0 0 1-15,0 0 0 0,0 0 1 16,0 0-7-16,0 3 0 16</inkml:trace>
  <inkml:trace contextRef="#ctx0" brushRef="#br0" timeOffset="71790.66">7842 13333 36 0,'-21'3'13'16,"10"-6"-10"-16,-6 3 4 0,10 0 3 0,0 0-4 15,-7 3-1-15,3 0 2 16,0 0 0-16,-3 0 1 16,0 1 2-16,0-1-3 15,0 3-2-15,0 0 0 16,0 4 1-16,0 2-1 16,3 4 0-16,4 6-1 15,4 6 0-15,3 16 0 16,0 6 0-16,7 0 0 15,0 4 2-15,0-1-3 16,0 0 0-16,-4 4-1 0,4-4 1 16,0 7 0-16,4-4 1 15,0-3 0-15,-1-6 0 16,1-6 0-16,-1-3 0 16,1-7-2-16,3 0 1 15,4-2-2-15,-1-1 2 16,1-3-2-16,3 3-1 0,7-3 3 15,4 0-2-15,3 4 2 16,11-1-2-16,7 3 2 16,4 4-2-16,-1-1-1 15,0 1 3-15,1-1 0 16,3-2-1-16,14-4-2 0,0 0 1 16,-3-3 1-1,-1 0-1-15,1-3-1 0,-1-3 1 16,11 0 1-1,4-7 1-15,0 1 1 0,-8-7-5 16,4-3 1-16,1-3-2 16,9-3 0-16,-2 0 4 15,-8-3 1-15,-4-4 1 16,1-2 2-16,-1-4-5 16,8 0-3-16,-4-2 1 15,-7-1 0-15,-3 0 3 16,-1-6 1-16,-2-3-1 15,-1-4-2-15,7-2 1 16,-4-1-1-16,-6 4 0 16,-4 0 0-16,-4-4 0 0,1 4 0 15,-5-1 0 1,5 1 0-16,3 0 2 16,0-1 1-16,-7 1-4 0,-4 0 1 15,-3-4 0-15,-7-3 0 16,0-2 2-16,-4 2 1 15,-3 0-1-15,-1 1 1 16,-2-1-4-16,6-6 0 16,-7 7 1-16,0 2 0 15,-3 1 0-15,-4 2 0 16,-7 1 4-16,4 0 2 16,-4-4-2-16,-7-3-3 0,-7 4 0 15,0-4 1-15,-7 1-1 16,-4 2-1-16,-3 4 1 15,0-1 1-15,-7 1-1 16,0 3-1-16,-4 0 3 16,-3-1 2-16,-4-2-2 15,-7-3 0-15,-10-7-1 16,-14-6-2-16,-12 3 1 16,1 3 1-16,-3 3-1 15,-4 4-1-15,-18 3-2 16,-3 6 1-16,3 3 1 15,4 6 2-15,-8 0-1 16,-3 4-1-16,4 2 1 16,3 4 1-16,1 6-1 0,-12 0-1 15,1 6 1-15,3 1-1 16,4-1-3-16,-8 0 2 16,-6 4 1-16,3-1 0 15,7 3-3-15,0-2 0 16,-7 6 4-16,11-4 1 15,10 10 0-15,11-6-2 16,11 3 1-16,3 2 1 16,0 5-3-16,0-1 0 15,3 0-1-15,8-3 0 16,6 0 2-16,12 0 2 16,2-4-3-16,8 1 0 15,3-3 3-15,1 0 1 16,2-1-1-16,5 1-2 0,-1 0 3 15,4-1 0-15,3-2-1 16,1-1-2-16,-1 1 1 16,4-1 1-16,4-2-3 15,-8-1 0-15,4 1 3 16,4-4 1-16,-1-3-1 16,1 0 1-16,3 0-4 15,0 1 0-15,0-4-1 16,0 0-2-16,3-13-8 15,1-9-5-15</inkml:trace>
  <inkml:trace contextRef="#ctx0" brushRef="#br0" timeOffset="72815.92">444 5760 36 0,'11'34'13'0,"-14"-34"-10"0,-1 4 2 0,4-1-1 16,0 0-2-16,4 0 1 15,3 3 0-15,3 1 1 0,4-1 0 16,0 0 0-16,8-3 0 16,-1 0 2-16,0-3-1 15,7 0 0-15,4-3-1 16,7 0 0-16,-4 0 0 16,11 0 0-16,14 0-2 15,-4-4 1-15,11 4 0 16,-7 3 1-16,11 0-9 15,3 3-4-15,11 7 11 16,6 5 8-16,-3 4-3 16,-3 6-1-16,10 0-3 15,11 1 0-15,-3-1 0 16,-8-3 3-16,7-4-3 16,7 1-2-16,1-6 2 15,-4-4 0-15,-1-3 1 0,5 1 0 16,-1-4 0-16,-3 0 0 15,-7-3 0-15,3 6 0 16,7-3-2-16,-6 1 1 16,-12-4 0-16,-2 3 1 15,-1 0 0-15,-7 0 0 16,4 0-2-16,-1-3 1 16,-3 0-2-16,-10 0 2 0,-11 0 0 15,-11-3 1-15,-6 0 2 16,-8 0-3-16,0 0 0 0,-10-1-1 15,0 1 1-15,-4 0-7 16,0-3-1-16</inkml:trace>
  <inkml:trace contextRef="#ctx0" brushRef="#br0" timeOffset="80065.78">14062 10457 36 0,'14'0'16'0,"-11"-3"-12"16,11-3-4-16,-6 0-2 0,6-1 1 15,3 1 2-15,4 0 0 16,1 0-1-16,2-1 3 16,8 1 0-16,-4 0 3 15,-3 0 1-15,0-1-1 16,3 1-1-16,0 3-1 16,4 0 2-16,3 0-3 15,4 3 0-15,14 0 1 16,14 0 2-16,10 0 1 0,8 3 1 15,10 3-4-15,22 3-1 16,3 4 1-16,3-1 2 16,11 1-3-16,7 0 0 15,-3-4 1-15,7-3 0 16,3-6 0-16,-4-3 0 16,1-3 0-16,7 0 0 15,-11-7-2-15,-7 0 1 16,-4 1 0-16,-3 3 3 15,-17-1-5-15,-29 4-1 16,7 6-5-16,-10 6 1 0</inkml:trace>
  <inkml:trace contextRef="#ctx0" brushRef="#br0" timeOffset="81882.82">15004 14299 32 0,'-4'3'13'0,"1"-3"-10"0,-1 0 0 0,4 0 0 16,0 0 0-16,0 0 1 15,0 3-2-15,4 0 1 16,-1 0 0-16,1 0 1 16,-1 1 0-16,1-1 0 15,-1 0 2-15,1 0 1 16,3 0-3-16,0 0-1 15,3 0 1-15,1 0 0 16,3 1 0-16,0-1 0 16,4 0 0-16,3 0 0 15,7-3 0-15,8 3 0 16,-1 0 0-16,0 0 2 16,4 1-3-16,0-1-2 0,0 3 0 15,-1 0 1-15,1 1-1 16,7 2-1-16,3 0 5 15,11 1 1-15,-3-1 0 16,-1-3-1-16,-3 1-1 16,0-1 2-16,0 0-3 15,7 1 0-15,3 2-1 16,8 0 1-16,-4 4 0 16,0-1 1-16,0 1 0 15,4 3 2-15,6-1-3 0,11 1-2 16,1 0 0-1,-5-4 1-15,5 1 3 0,2-4 2 0,8 1 1 16,-4-1-4-16,-3 0-1 16,0 1-1-16,6-1 1 15,1 1 0-15,-7 2 1 16,-7 1-7-16,-4-1 0 16,-7 1-1-16,3-1-1 15</inkml:trace>
  <inkml:trace contextRef="#ctx0" brushRef="#br0" timeOffset="88382.67">28875 14387 52 0,'-4'9'22'0,"1"-9"-18"0,-1 0 4 0,4 0 0 0,0 0-7 16,0 0-2-16,0 0 2 16,0-6 1-16,0 3 6 15,0-1 5-15,4 1-1 16,-1 0 3-16,4 0-4 15,4 3 1-15,7 0-5 16,6 0 1-16,15 3-3 16,14 3 2-16,7 4 0 15,11-1 1-15,13 4-2 16,26 6 1-16,2 6 0 16,5 3 1-16,17 3-4 15,0 1-1-15,-7-4 3 0,0-3-1 0,7-3 2 16,-3-3-4-16,-8-7 0 15,4 1 3-15,0-4 3 16,-11-3-4-16,-10 1-1 16,-7-1 0-16,-4 0 2 15,-3-3-1-15,-7 4 0 16,-11-1-1-16,-7 0 0 16,-7 0 0-16,-4 1 2 15,-3 2-3-15,0-3 0 16,-4 1-1-16,1-1 1 15,-4 0 0-15,-4 0 1 16,-3 1 0-16,-4-4 0 16,-3 0 0-16,-4 0 0 0,0 0-2 15,-3 0-2-15,-7 1 5 16,-4-1 1-16,-4 0-2 16,1-3-1-16,-4 0-1 15,0 0 1-15,-3 0 4 16,-1 0 4-16,1 0-9 15,-1 0-2-15,1 0-1 16,-1 0 0-16,1 0-4 16,-1 0 1-16,-3 0 0 15,0 0 2-15,0 0 10 16,4 0 4-16,-4 0-5 16,0 0-4-16,0 0 0 15,0 0 2-15,0 0-2 16,3 0-2-16,-3 0 0 15,0 0 1-15,4-3-3 16,-1 0 0-16,1-1-1 0,-1-2 0 16,1 0 2-16,3-4 0 15,0 1-3-15,4-7 0 16,-1 1-1-16,4-4 0 16,4-6 0-16,3-10 3 15,7-9-2-15,8-3 1 16,2-3 0-16,5-6 0 15,3-7 0-15,0-6 0 16,-4-12 4-16,0-4 1 0,1 3 1 16,-5 4 0-16,1 6 0 15,-7 6 2 1,-4 3-3-16,-3 4 0 16,-8 5 1-16,1 10 2 15,-7 4-3-15,-4 5-2 0,-7 4 2 16,0 3 2-16,-4-1-2 15,-10 1 0-15,0-3-1 16,-7-4 1-16,-4 1 0 16,-7-7 1-16,1-6-5 15,-8-6 1-15,-4-1 2 16,-9 1 1-16,-12 3-1 16,4 3 1-16,-3 3-2 15,-1 0 2-15,1 0-2 0,-12 0-1 16,-13-6 3-16,-3 0 0 15,-5 0-1-15,-2 3-2 16,-22 3 1-16,0 3-1 16,3 0 0-1,1 7 2-15,-11 2-1 0,10 1 2 16,8 6-2 0,3 0-1-16,0 3-2 0,-7 3-1 15,15 3-1-15,6 4 3 16,14 6 0-16,8-1 1 15,6 7-3-15,1 4 0 16,3 2-1-16,7 0 3 16,7 3-5-16,7 1 2 0,4-1 0 15,3 4 2-15,8-1-1 16,-1 1-1-16,4-4 3 16,0 4 0-16,-1-4-4 15,1 4 1-15,0-1 0 16,-4 1 2-16,1-1-1 15,-5 1 1-15,-2 3 2 16,-1-1 0-16,-3 1-3 16,3-3 2-16,0-1 1 15,0 1 0-15,4-1-3 16,3 1 2-16,1 2-4 16,-1-2 1-16,4 3 2 15,0-1 3-15,3 1-2 16,-3 3 0-16,3 0 3 15,1 6 1-15,-5 0-1 0,5 0-2 16,-4 3 1-16,3 7-1 16,0 5 2-16,1 7 1 15,-1 13-1-15,-3 9-2 16,0-3 1-16,0-3 1 16,3-4 1-16,0-6 3 15,4 1-3-15,0-4-2 16,0 0 2-16,3 0 0 15,1 4-1-15,-1-4-2 16,4-3 3-16,0-3 0 16,0-4 1-16,0 1 0 15,0-3-2-15,0-1 1 16,0-2-2-16,3-1-1 16,-3 1 1-16,0-1 1 15,4 1 1-15,-4 3 3 0,3-4-3 16,-3-6-2-16,4 1 0 15,-1-8 1-15,0-2 1 16,1-3 3-16,-1-3-3 16,1-1-2-16,-1-6 0 15,4 4 1-15,0-4 1 16,0-3 1-16,0 0-2 16,0 0-2-16,0 1 1 15,0-1-1-15,0 0 0 16,0 0 2-16,-3 0-1 15,-1 0-1-15,4 3 1 0,-3 1-1 16,-1-1-3-16,1 0 2 16,3 4-1-16,-4-1-2 15,-3 1 0-15,4-1 0 16,-4 3-6-16,-4 1-2 16,-7-4-11-16,-10-5-3 15</inkml:trace>
  <inkml:trace contextRef="#ctx0" brushRef="#br0" timeOffset="94136.45">6907 11376 36 0,'-14'3'13'0,"11"-6"-10"0,-1 3 0 0,4 0 0 15,0 0-2-15,0 0 2 16,0 0-4-16,0 0-2 16,-3 3 2-16,-1 0 2 15</inkml:trace>
  <inkml:trace contextRef="#ctx0" brushRef="#br0" timeOffset="94570.27">7119 13697 40 0,'-32'12'16'0,"22"-12"-12"0,-1 3-2 0,8-3 2 15,-1 0-5-15,1 3 0 16,3 1 1-16,0-1 0 15,-4-3 0-15,0 0 0 16,4 0 0-16,0 3 0 16</inkml:trace>
  <inkml:trace contextRef="#ctx0" brushRef="#br0" timeOffset="95588.29">6777 11012 28 0,'3'22'13'0,"-6"-19"-10"0,-1-3 0 0,4 0 0 0,0 0 0 16,0 0 1-16,0 0-2 15,0 0-2-15,0 0 1 16,0 0 1-16,0 0 1 15,0 0 1-15,-7-3 0 16,7 3 2-16,-3-3-3 16,-1 0 0-16,4 3-1 15,0 0 1-15,0 0-2 16,0 0-1-16,0 0 3 16,0 0 0-16,0 0 1 15,0 0 0-15,0 3 0 16,0 0 0-16,0 0-2 15,0-3-2-15,0 0 5 16,0 0 1-16,0 0-2 0,0 0-3 16,0 0 0-16,0 0 1 15,0 0 1-15,0 0 1 16,0 0-2-16,0 0 1 16,0 0-2-16,0 0-1 15,0 0 1-15,4 0-1 16,-4 0 0-16,0 4 0 15,0-4 0-15,3 0 2 16,4 0-1-16,-7 0 2 16,0 0-2-16,4 0-1 15,-4 0 1-15,0 0 1 16,0 0-1-16,0 0-1 16,0 0 1-16,0 0-1 15,0 0 0-15,0 0 0 0,0 0 0 16,0 0 2-16,0 0-1 15,0 0-1-15,0 3-2 16,0 0-1-16,0-3 2 16,0 3 0-16,0-3 3 15,0 0 1-15,0 0-1 16,0 3-2-16,0-3 3 16,0 3 0-16,0-3-4 15,0 0-1-15,-4 3 1 16,4 1 0-16,0-1-2 15,0 0 2-15,-7 0 3 16,7 0 1-16,0-3-1 0,0 3-2 16,0 0-2-1,0 1-1-15</inkml:trace>
  <inkml:trace contextRef="#ctx0" brushRef="#br0" timeOffset="97266.81">14206 11458 44 0,'4'3'16'0,"-1"-3"-12"0,8 0-4 15,-7 0 0-15,6 0 0 16,4 0 2-16,0 0 1 15,7 0 1-15,1-3 0 16,-1 0 2-16,0-1 1 16,0 1 3-16,4 0-1 0,3 0 2 15,4 0-4-15,7 0 1 16,10 0-1-16,18-1 1 16,4 4 0-1,6 0 2-15,4 0-3 0,11 0-2 16,10 0 0-16,4 0 1 15,0 0 1-15,7 0 1 16,10-3-2-16,-3 0 1 16,0 0 0-16,7 0 1 15,-3 3-4-15,-8 0-1 0,-6 0 1 16,-1 3 0-16,4 3 2 16,-7 1 1-16,-11 2 1 15,-7-3-2-15,-7 4-1 0,0-1-1 16,0-3 0-16,-3 1 0 15,-7-1 0-15,-8 0 0 16,-6 0 2-16,-4-2-1 16,-8-1 0-16,1 3 1 15,-7-3 1-15,7 3-3 16,-4-2-1-16,-3-1 3 16,-7 0 1-16,0 0-3 15,-8-3-1-15,-6 0 1 16,-4 0 0-16,0 3-2 15,-7-3 1-15,0 0-2 16,-3 0 2-16,-1 0-2 16,1 0 2-16,-1 0 0 15,1 0 1-15,-1 0-2 0,1 0 1 16,-1 0-2-16,1 0 2 16,-1 0-2-16,1 0-1 15,-4 0 3-15,0 0 2 16,4 0-4-16,-4 0-3 15,0 0 1-15,3 0 0 16,-3 0-2-16,0 0 2 16,4 0-1-16,-4 3 0 15,0-3 8-15,0 0 6 16,0 0-4-16,0 0-2 16,0 0-3-16,0 0 0 15,0 0-2-15,0 0-1 16,0 0 3-16,0 0 0 15,0 0-1-15,0 0 1 0,0 0-2 16,0 0-1-16,0 0 1 16,0 0 1-16,0 0 1 15,0 3 1-15,0-3 0 16,3 0 0-16,-3 0-5 16,0 0 1-16,0 0 2 15,0 0 1-15,0 0-1 16,0 0 1-16,0 0-2 15,0 0-1-15,4 3 1 16,-4-3-1-16,0 0 0 16,0 0 2-16,0 0-1 15,0 0 2-15,3 0 0 16,-3 0 1-16,0 0-2 16,0 0-2-16,0 0 1 15,0 0-1-15,4 4 0 16,-4-4 0-16,0 0 0 0,0 0 2 15,0 0-1-15,0 0-1 16,0 0 3-16,0 0 0 16,0 0-1-16,0 0-2 15,0 0 1-15,0 0 1 16,0 0-1-16,0 0-1 16,0 0-6-16,0 0-1 15,7-7-10-15,10-8-4 0</inkml:trace>
  <inkml:trace contextRef="#ctx0" brushRef="#br0" timeOffset="98168.41">30127 11614 40 0,'25'19'16'0,"-18"-16"-12"0,7 4-4 16,-7-7-2-16,4 6 3 0,3-3 1 16,0 3 4-1,7-2 3-15,0-4 0 0,4 0 0 16,7-4 1-1,7-2 4-15,10 0-4 0,7 3 2 16,8 3-7-16,6 0-3 16,12 6 3-16,16 3 1 15,8 7 2-15,4 0 2 16,9 3-3-16,12-1-2 16,-4-2 0-16,0 0 1 15,11 3 1-15,-4-4 1 16,-7 4-2-16,-4 0 1 15,8-3-4-15,-8-1 0 0,-14 1 1 16,-10 0 2-16,-7-1 3 16,3 1-2-16,-7-4 1 0,-14 1-5 15,-10 0 0-15,-11-4 1 16,-11 0 0-16,-6 1-2 16,-12-4 1-16,-6-3-2 15,-4 0-1-15,-11-3-2 16,-3 0-1-16,-17-9-7 15,-29-7-4-15</inkml:trace>
  <inkml:trace contextRef="#ctx0" brushRef="#br0" timeOffset="99731.22">6555 14380 36 0,'0'3'13'0,"0"-3"-10"0,0 0 0 0,0 0-2 16,0 0 3-16,0 0 2 16,0 0-2-16,0 0-1 15,0 0 1-15,0 0 0 16,0 0 2 0,0 0 1-16,0 0 1 0,0 0 2 15,-4-3-5-15,4 3-1 16,0 0 0-16,-3-3 0 15,-1 0 0-15,4 3 2 16,0 0-3-16,0 0 0 0,0 0-1 16,0 0 1-16,0 0 0 15,0 0 1-15,0 0-2 16,0 0 1-16,0 0 0 16,0 0 1-16,0 0 0 15,0 0 0-15,0 0-2 16,0 0 1-16,0 0 0 15,0 0 1-15,0 0-2 16,0 0-2-16,0 0 1 16,0 0 1-16,0 0-1 15,0 0 2-15,0 0 0 16,0 0 1-16,0 0-2 16,0 0 1-16,0 0 0 15,0 0 1-15,0 0-2 16,0 0-2-16,0 0 1 0,0 0-1 15,4 0 2-15,-4 0-1 0,3 0 2 16,-3 0-2-16,0 0-1 16,0 0 3-16,4 0 0 15,-4 0-1-15,0 0 1 16,0 0-2-16,0 0-1 16,0 0 1-16,0 0 1 15,0 0-1-15,0 0 2 16,0 0 0-16,0 0 3 15,0 0-3-15,0 0-2 16,0 0 2-16,0 0 0 0,0 0-1 16,0 0 1-1,0 0-2-15,0 0-1 0,0 0 3 16,0 0 0-16,0 0-1 16,0 0 1-16,0 0 0 15,0 0 1-15,0 0-2 16,0 0-2-16,0 0-2 15,0 0 1-15,0 0 3 16,0 0 1-16,0 0-4 16,3 0-1-16,1 0-4 15,-1 0-1-15,4 3-3 16,0 0-1-16</inkml:trace>
  <inkml:trace contextRef="#ctx0" brushRef="#br0" timeOffset="102180.82">1926 15998 20 0,'4'3'11'0,"-1"-3"-9"0,8-3 0 15,-8 0-1-15,1 0-1 16,3-3 2-16,3 0-1 16,-2 2-1-16,2-2 1 0,1 0 1 15,3 0 1-15,-4-1 3 16,1 4-3-16,0 0 0 16,-1 0-1-1,1 3 1-15,3 3 0 0,0 0 3 16,0 3-3-16,0 1-2 15,7-1 2-15,-3 0 0 16,0-3 1-16,3 1 0 16,3 2 0-16,12 0 0 15,-1 0-2-15,-3-3-2 16,3 1 1-16,7 2 1 0,-10 0 1 16,3 0 1-16,1-2-2 15,3 2 1-15,-8 0 0 16,5-3 3-16,6 0-3 15,-3 0-2-15,10 4 2 16,4-1 0-16,-11-3-1 16,8 3 1-16,-8-2 0 15,0-1 1-15,4 3-2 16,-3 0-2-16,6 4 1 16,7-1-1-16,-3 0 0 15,4-2 2-15,-11-1-1 16,3-3 2-16,0 0-2 15,-6 0-1-15,3-3 1 16,3 0-1-16,7 0 2 16,4-3 1-16,0 0-1 0,0 0 1 15,-7 0-2-15,4 0 2 16,-11 0-2-16,3-1-1 16,0 4 1-16,1-3 1 15,6 3-3-15,-6-3 0 16,-5 0 3-16,1 0 1 15,-10 0-1-15,2 0-2 16,1 0 1-16,-11-1 1 16,1 1-1-16,2 0-1 15,1 0 1-15,-14 0 1 16,10 0-1-16,-3 0-1 16,3 3 1-16,0-4-1 15,-7 1 0-15,0-3 2 0,4 0-1 16,-4 3 2-16,-3-1-2 15,3-2 2-15,-10 3-2 16,3 0 2-16,-4-3-4 16,1 3 0-16,-4-1 1 15,0 1 2-15,0 0-1 16,-3 0-1-16,-1 3 1 16,1 0-1-16,-1 0 0 15,1 0 0-15,-1 0 0 0,-3 0 2 16,4 0 1-16,-4 0 1 15,3 0 0-15,-3 0-2 16,0 0-2-16,0 3 1 16,0-3-1-16,0 0 0 15,0 0 2-15,0 0 1 0,0 0 1 16,0 0-5 0,0 0 1-16,0 0 0 15,0 0 0-15,0 0 2 0,-3 0 1 16,-1 3-4-16,4 0 1 15,0-3-2-15,0 0-2 16</inkml:trace>
  <inkml:trace contextRef="#ctx0" brushRef="#br0" timeOffset="102865.97">3401 17162 36 0,'-7'6'13'0,"3"-6"-10"0,11 0 0 0,-3 0-2 15,-1 0-1-15,4 0 0 16,4 0 4-16,3-3 5 16,0 0-3-16,4 0-1 15,3 3-2-15,7 0 0 16,0 0 0-16,8 3 3 16,2 0-1-16,15 3 2 15,-3 0-4-15,6 1 0 16,-3-1 3-16,7-3 1 15,0 0 1-15,21 0 0 0,0 0-2 16,8-3 1-16,2 0-4 16,1 4 0-16,14-1 1 15,-4 0 2-15,-7 0 1 16,1 0 1-16,-15 0-2 16,0-3-1-16,4 0 1 15,-15 0 3-15,-6 0 0 16,-8 0 0-16,-3 0-3 15,-14 0 1-15,0 0-4 16,-8 0 3-16,-2 0 0 0,-12 0 0 16,1 0-1-16,-4 0-3 15,-3 0 1-15,-4 0-4 16,-4-3 0-16,1-3-10 16,-4-10-3-16</inkml:trace>
  <inkml:trace contextRef="#ctx0" brushRef="#br0" timeOffset="104472.68">3916 15926 16 0,'-4'3'8'0,"-3"-3"-6"0,4 3 1 0,-1 1 3 15,1-4-1-15,-8 0 0 16,11 0-3-16,-3 0-2 0,3 0 3 15,-4 0 2-15,0 3 0 16,1 0 2-16,3 0-2 16,0 0 2-16,0 3-4 15,0 1-2-15,3 2 2 16,1 1 0-16,3 2 1 16,4-6 0-16,-4 4 0 15,0-1 0-15,0 1 0 16,0-1 0-16,3 0-2 15,1 4-2-15,3-1 3 16,0-2 0-16,4-1-1 16,7 1 1-16,-4-4 0 15,0 0 3-15,4 0-3 16,-1-2 0-16,5-1 1 16,6 0 0-16,-3-3-2 0,3 3 1 15,4 0-2-15,-8 0-1 16,1-3 3-16,0 0 0 15,3 0 1-15,-10 0 0 16,3 0-2-16,0 0 1 16,1-3 0-16,-5 0 1 15,-3 0 0-15,8 0 0 16,-5 0-2-16,8-1 1 16,-7-2-2-16,-1 0 2 15,1 3 0-15,-4-3 3 16,-3 2-1-16,0-2 0 15,-8 3 1-15,-6 0 1 16,3 0-3-16,0 0-3 0,-4-1 2 0,1-2 0 16,-1 0 1-16,1 0-2 15,-1-4 1-15,1 1 0 16,0-4 1-16,3 1-5 16,0-4-1-16,0 0 5 15,0-2 3-15,-4-1-1 16,4-3 0-16,0 3-3 15,-3-3 1-15,-1 0-2 16,1 3 2-16,3 0-2 16,-7 4 2-16,0-1-2 15,4 4 2-15,-4 2-4 16,0 1 0-16,0 2 1 16,0 1 2-16,3 3-1 15,-3 0 2-15,0 3-2 16,0 0 2-16,0 0-2 15,0 0-1-15,0 0 1 0,0 0 1 16,0 0-3-16,4 0 0 16,-1 0-4-16,-3 3-1 15,4 0-6-15,-4 7 0 16</inkml:trace>
  <inkml:trace contextRef="#ctx0" brushRef="#br0" timeOffset="106002.94">5348 15472 28 0,'-18'-7'11'0,"11"-5"-9"0,0-7 0 0,4 6-1 0,-1 1-4 16,1-4 0-16,3 0 2 16,0 1 0-16,3-1 3 15,1 0 1-15,3 1 3 16,3-1 3-16,5-3 0 15,-1 0 0-15,3 1-5 16,4-4-1-16,-3 0 1 16,3 0 2-16,0 0-3 15,4-3 0-15,0 3 3 16,0 0 1-16,-4 3-1 16,3 3-1-16,5 7-1 0,-1 6 0 15,0 3 0 1,-7 6 2-16,4 10-3 15,-4 3 0-15,-3 2 1 16,-1 8 2-16,5 2-3 0,-8 4-2 16,0 2 2-16,0 1 0 15,0 3 1-15,-3 9 0 16,-1 6-2-16,1-2-2 16,-1 2 1-16,-6-3-1 15,-1-6 0-15,-3 0 2 16,0-3-1-16,-3-3 2 15,-1 0-4-15,-3 3 0 16,-3 0 1-16,-8-4 0 16,0-2-3-16,-6-4 0 0,-1-2 2 15,-14-4 0 1,4-3 1-16,0 0 0 16,6-6 0-16,-6-3 0 15,3-1 2-15,4-5 1 0,3-4 1 16,-6-6 2-16,3-3-3 15,3-10-2-15,0-5 0 16,-3-11-1-16,0-15 0 16,3-6 0-16,-3-3 0 15,7 0 2-15,-8-1-1 16,12 1-1-16,3 3 1 16,3 3 1-16,8 0-1 15,6 6 2-15,-3 7-2 16,7 2-1-16,-3 10 1 15,3 7-1-15,-4 2-3 0,1 4 2 16,-1 5 3-16,1 4 1 16,-4 0 1-1,0 0 2-15,0 0-5 0,0 0-1 16,0 4 0 0,-4-4 0-16,1 3 2 0,-1 0-1 0,4-3 2 15,-3 3-2-15,3 0 2 16,0 0-2-16,0 0-1 15,0 1 1-15,0-4-1 16,0 0 0-16,0 0 2 16,-4 3 1-16,4-3 1 0,0 3-2 15,0 0 1-15,-3 0 0 16,3 0 1-16,-4-3 0 16,1 3 2-16,3-3-8 15,-4 0 0-15,1 3 4 16,-1 1 4-16,4-1-1 15,0 0 0-15,0-3-3 16,0 0-2-16,-4 0 1 16,4 0 1-16,0 3-1 15,0-3 2-15,-3 3-2 16,3-3 2-16,0 0-2 16,0 3-1-16,0-3 1 15,0 3 1-15,0 1-1 16,0-4 2-16,0 0-2 15,0 3 2-15,3-3-2 0,-3 0 2 16,0 0-2-16,0 0-1 16,0 3-2-16,0-3 1 15,0 3 1-15,0-3 0 16,4 3 0-16,0 0 0 16,-1-3-7-16,1 0 0 15</inkml:trace>
  <inkml:trace contextRef="#ctx0" brushRef="#br0" timeOffset="106652.2">6537 11420 44 0,'28'-3'19'0,"-28"-3"-15"0,11-4-3 0,-8 4-1 16,4 0 0-16,-3-1 2 15,3 1 1-15,-4 3 3 0,-3-3-1 16,0 6 0-16,-3-3 1 16,3 3 3-16,-7-4-2 15,3 1 1-15,4 3-5 16,0 0 0-16,0 0-1 15,0 0-2-15,0 0 3 16,0 0 2-16,0 0 0 16,0 0 0-16,0 0-1 15,0 0 0-15,0 0-2 16,0 0-2-16,0 3 3 16,0 1 2-16,0-4-2 15,0 0-2-15,0 3-9 16,0 6-5-16</inkml:trace>
  <inkml:trace contextRef="#ctx0" brushRef="#br0" timeOffset="107479.77">6276 15315 36 0,'0'12'16'0,"-11"-12"-12"0,1 3 7 0,10-3 5 0,0 0-4 16,0 0-2-16,0 0-5 16,0 0-4-16,0 4 0 15,3 2 1-15,4 3 3 16,4 7 4-16,-1 9 0 15,8 16 0-15,3 9-3 16,8 9 1-16,-1 4-2 16,0 0 2-1,0-3-2-15,-3-4 2 0,0 0 0 16,-8-5 1-16,4-11 2 16,-10-5 1-16,-4-10 3 15,4-6 4-15,3-13-10 16,3-15-2-16,12-20 0 0,9-21 1 15,1-22 1-15,11-38-2 16,2-21 1-16,12-32 0 16,14-10 1-16,6-6-9 0,1-18-1 15,-4-10-13-15,-7-13-3 16</inkml:trace>
  <inkml:trace contextRef="#ctx0" brushRef="#br0" timeOffset="108530.94">5542 17080 36 0,'-3'6'13'0,"3"-9"-10"0,0 3-3 16,0 0 0-16,0 0-2 15,0 0-2-15,0-3 0 16,3 0 0-16</inkml:trace>
  <inkml:trace contextRef="#ctx0" brushRef="#br0" timeOffset="108995.26">7782 15942 44 0,'0'3'16'0,"-3"-3"-12"0,-4 3-2 15,3-3 2-15,-3 3-1 16,-3 7 3-16,-8 9-1 16,-10 9 0-16,-8 9-1 15,-9 7 0-15,-5 10 4 16,4 8 5-16,-10 20-1 15,3 6 1-15,-4 3-5 16,-3 6-3-16,-3 6-2 16,3 1-3-16,7-10 1 15,7-13-1-15,4-12-3 16,7-9 2-16,6-10-4 0,5-12 1 16</inkml:trace>
  <inkml:trace contextRef="#ctx0" brushRef="#br0" timeOffset="109236.63">6890 16356 80 0,'-7'9'33'0,"7"-6"-26"0,7 4-2 0,-4-4 0 0,15 6-6 16,0 16 0-16,20 16 1 15,26 22 0-15,13 50-7 16,26 68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50:59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8707 5763 60 0,'10'-6'0'0,"1"-4"2"0,-8 4 3 16,4 0 0-16,-3 0 2 16,3-1-4-16,-4 4 0 15,1 0 3-15,-1 0 1 16,1 0 1-16,0 0 0 15,-4 3-4-15,3-4-1 16,1 1 1-16,-1 0 0 16,4 0-2-16,7 3 1 0,4 0 0 15,7 3 3-15,6 3-3 16,15 4-2-16,4 6-3 16,3 2 1-16,3 1 1 15,0 3 2-15,4 0-1 16,4 0 2-16,6-3 0 15,1 3 1-15,0-3-5 16,-4-4 1-16,-4 1 2 16,4 0 3-16,0-4 0 15,7-2 0-15,0-4-3 16,0 0-2-16,-3-6 1 16,-1 3 1-16,1-6-1 15,3-3 2-15,0 0-2 16,0-7 2-16,-3-6 0 15,-4-3 1-15,-4-3 0 0,1-3 0 16,3-3-5-16,7-1 1 16,-7 1 0-16,-7 3 0 15,-4-4 2-15,-6 1 1 16,-8 3-1-16,-7 0-2 16,-6-1 1-1,-5 1 1-15,-6 0-1 0,-4-3-1 16,-7-4 1-16,-3 1-1 0,-4 2 2 15,-4-2-1-15,-3 2-1 16,-3 1 3-16,-1 0 0 16,-3 2-1-16,-4 1 1 15,-3 3 0-15,-4 0 3 0,-3 0-1 16,-4 0 0-16,-6 0-3 16,-1 0-2-16,-4-4 1 15,1 1 1-15,0 3 1 16,-4 0 3-16,-4 0-3 15,-9 3-2-15,-12 3 0 16,-3 3-1-16,-4 4-5 16,1 3 1-16,-8 9 4 15,-7 0 4-15,4 0-1 16,7 6-2-16,3 3 0 16,4 4-1-16,4 6-3 15,-8 3 0-15,4 3 2 16,0-3 2-16,7 3 0 15,0 0 2-15,7 3-4 16,-4 0 0-16,4 0-1 16,-3 1 0-16,3 2 2 0,-7 10 2 15,10 3-3-15,8 3-2 16,7 3 4-16,6 6 3 16,8-2-1-16,7 2 0 15,10 4 1-15,8 2 0 16,6 4-2-16,8 6-2 15,3 0-2-15,7-6 1 16,8-6 1-16,6-7 0 16,7-6 0-16,4-6 0 0,3-3-7 15,1-4 0-15</inkml:trace>
  <inkml:trace contextRef="#ctx0" brushRef="#br0" timeOffset="2072.13">10195 10492 36 0,'-7'-13'13'0,"0"7"-10"0,4-3 0 0,-1 2 0 16,1 1 0-16,-4 0 1 16,-1 0 2-16,1-1 1 0,-3 1-1 15,-1 0 1 1,1 3-2-16,-1-1 2 15,0 1 0-15,1 0 1 0,3 3-2 16,0-3-1-16,0 3-3 16,0 0 1-16,0-3 0 15,0 0 3-15,0 3-3 16,-4 0 0-16,4 0-1 16,-4 3 1-16,1 3-2 15,-1 4 2-15,1 2 0 16,-1 4 1-16,4 3 0 15,-4-1 0-15,4 8-2 16,0 2-2-16,4 6 3 16,3 16 2-16,-4 7-2 0,4 6 0 15,0 6-1-15,4 9-2 16,3 13 1-16,0-3-1 16,0-7 0-1,0-9 2-15,0-6 1 0,4-3 1 16,3 0-5-16,0 6 1 15,0 0 0-15,4-4 2 16,3-2-1-16,-4-6 2 16,1-10-2-16,0-7 2 15,-1-8-2-15,1-10-1 0,0-7 1 16,-1-5-1-16,1-10 2 16,-1-6 1-16,1-10 1 15,3-9-2-15,-3-10 1 0,0-12-2 16,-4-6-1-16,-4-3 5 15,-3-4 4-15,-3-6-5 16,-1-15-2-16,-3-10-4 16,-3-7 1-16,-4 1 1 15,0 3 0-15,-4 0 0 16,1 9 0-16,-5 10 4 16,-2 9 2-16,-1 13-2 15,-3 9-3-15,0 6-5 16,0 10 0-16,-1 9-5 15,1 13-1-15</inkml:trace>
  <inkml:trace contextRef="#ctx0" brushRef="#br0" timeOffset="6117.39">10273 11135 20 0,'-4'3'11'0,"1"-3"-9"0,3 3 2 0,0-3 2 15,0 0-3-15,0 0-2 16,0 0 0-16,0 0 1 15,0 0-1-15,0 0 2 16,0 0-2-16,0 0-1 16,0 0 1-16,0 0-1 15</inkml:trace>
  <inkml:trace contextRef="#ctx0" brushRef="#br0" timeOffset="7222.45">10058 11006 20 0,'-7'75'8'0,"3"-24"-6"0,1 27-3 16,-1-47-2-16,1 7 2 16,-1 0 2-16,4-4 2 0,0-3 1 15,7-5 0-15,4-5 2 16,3-5-1-16,3-3 2 16,8-7-4-16,3-6 0 15,4-6-1-15,0-4 1 16,0-5-2-16,-1-10 2 15,-2-7-4-15,-1-15 0 16,-7-6 1-16,-3-4 0 16</inkml:trace>
  <inkml:trace contextRef="#ctx0" brushRef="#br0" timeOffset="10855.03">7564 11709 36 0,'-36'-22'13'0,"19"15"-10"0,3-5 2 0,6 6 1 16,1-1-1-16,0 1 0 16,0 0-1-16,4 3 0 15,-1-1 0-15,1 1 2 16,3 3-3-16,0 0 0 15,0 0 3-15,0-3 1 0,7 3-1 16,3 0-1-16,4 0-1 16,11 3 2-16,10 0-1 15,4 1 2-15,4-1-2 16,2 3 2-16,8-3-4 16,11 3 0-16,10 1 1 15,11-4 2-15,-4 0-1 16,3 0 2-16,5-3-4 15,13 0 0-15,-3 0 1 16,-4 0 2-16,0 0-1 16,0-3 0-16,11 3-1 15,-7 0 2-15,-4 6-3 16,-7 0-2-16,4 1 2 0,7 2 0 16,-7 1 1-16,-4-1-2 0,-10 0 1 15,-4-2-2-15,0-1 2 16,3-3 0-16,4-3 1 15,-6-6-2-15,-5-7-2 16,-3-6-2-16,-3 4 1 16,-4-4 7-16,-4-3 4 15,-7 0-3-15,4 0 1 16,-7 0-5-16,-3 0 0 16,-5-3 3-16,-6 0 1 15,-4 0-3-15,1 0-1 16,-5 0-1-16,1 0 1 15,-4 0-2-15,0-1 2 0,-3 1 0 16,0-3 1 0,-8 6 0-16,4-15 0 0,-3 2 0 15,-4-3 2-15,0 1-3 16,-4 2 0-16,-3 1-1 16,0-4 1-16,-3 4 0 15,-4-4 1-15,-4 0 0 16,-3-2 2-16,-7-10-3 15,-7-1 0-15,-15-2 1 16,-6 0 0-16,-7 3-2 16,-1 3 1-16,-3-1-2 15,-3 5-1-15,-4 2 1 16,-11 3-1-16,0-3 0 16,1 4 2-16,-1 2-1 15,4 7-1-15,-11 6 1 16,-3 3-1-16,0 4-3 15,3 2 2-15,4 4-1 0,-7 2 0 16,-7 1 2-16,0 6 2 16,3 0-3-16,7 3 0 15,-17 4-1-15,-4 5 0 16,7 1 0-16,15 9 0 16,10 0 0-16,6 3 0 15,9 3 2-15,-1 0 0 16,3 3-3-16,-3 1 0 15,7-1-1-15,-3 4 3 16,6-1 0-16,5 7 1 0,2 0 0 16,4 6 2-16,1 3-3 15,-1-3-2 1,3-3 2-16,5-3 0 0,-8-4 3 16,4-5 1-1,3-1-1-15,0 0-2 0,4-3 1 16,7 4-1-16,7 2-3 15,7 10 0-15,7 16-3 16,17 12-1-16,19 16-10 16,-5 15-1-16</inkml:trace>
  <inkml:trace contextRef="#ctx0" brushRef="#br0" timeOffset="14473.52">29993 11662 36 0,'21'-7'16'0,"4"1"-12"0,7-3 3 0,-18 2 0 16,4-2-3-16,-1-1-1 16,4 1 1-16,4 0 2 15,0-1 1-15,3 1 3 16,4-1-1-16,6 4 2 0,8 3-2 15,14 0 0-15,11 6-3 16,3 3 1-16,11 1-4 16,17-1 0-16,7 3 3 15,1-2 1-15,6-4-1 16,18 3 1-16,0 0 0 16,4-3 3-16,10 0-3 15,-7 1-2-15,-7-1 0 16,0 0-1-16,0 3-2 15,-10 0 1-15,-11 4 2 0,-8-1-2 16,1 1 0-16,-7-4 3 16,-11 0 3-16,-14 0-2 15,-7 1-2-15,-14-4-2 0,-7 0-3 16,-11 0 3-16,-6 0 0 16,-8-3-1-16,-4 3 1 15,-2-3-2-15,-5 0-1 16,-3 0-2-16,-10-9-7 15,-15-10-3 1,-17-9 0-16,-29-16 0 16</inkml:trace>
  <inkml:trace contextRef="#ctx0" brushRef="#br0" timeOffset="15465.86">9835 13565 28 0,'11'-3'13'0,"-4"0"-10"0,4 12 0 15,-8-6-2-15,1 0-4 16,-1 7 0-16</inkml:trace>
  <inkml:trace contextRef="#ctx0" brushRef="#br0" timeOffset="15840.86">10118 14038 28 0,'0'-3'13'0,"0"0"-10"0,3 0 0 16,1-3-2-16,-1 3-1 16,1-4 0-16,-1 4 0 15,1-3 2-15,-4 0 1 16,0-1 1-16,0 1-2 15,0 0 1-15,0 0-4 16,0-4-2-16</inkml:trace>
  <inkml:trace contextRef="#ctx0" brushRef="#br0" timeOffset="16318.58">10234 13606 20 0,'-3'-10'11'0,"-5"7"-9"0,1-3 2 0,0 3 0 16,0 3 2-16,0-3 3 15,0 3-4-15,-3 0-3 16,-1 3 1-16,0 3 0 16,-3 3 1-16,0 4 2 15,0 0-1-15,-4 5 0 16,4 7-1-16,0 7 0 0,0 12-2 15,4 9-2-15,-1 22 3 16,4 4 0 0,3-7-1-16,4-10 1 0,0-8 0 15,7-10 3-15,4-10-1 16,3-6 0-16,4-6-6 16,3-6 1-16,0-7 2 15,4-5 1-15,0-11 1 16,-1-8 2-16,1-7-3 15,-4-13 0-15,0-6 1 16,-3-6 0-16,-8 3-2 16,-2 1-2-16,-5 2 3 15,-6 3 2-15,-5 7-2 16,-2 3 0-16,-1 3-1 16,-3 3-2-16,0 6-2 0,3 3 1 15,1 7-1-15,-1 6 0 16,4 3-5-16,4 3-3 15</inkml:trace>
  <inkml:trace contextRef="#ctx0" brushRef="#br0" timeOffset="17669.97">7810 13383 36 0,'-28'-12'13'0,"11"5"-10"0,-5-2 2 0,8 3 1 15,-3-1-3-15,-12 1 0 16,1 3 1-16,4 3 2 16,-1 0 1-16,4 3 1 15,3 3-2-15,4 4 1 16,0 2-2-16,7 10 2 15,-4 10-4-15,8 11 0 16,3 8 3-16,0 2 1 16,3 0-3-16,4 1-3 15,-3-1 2-15,-4 0 2 16,7 4-2-16,0-1 0 0,3 1 3 16,1-4 1-16,7-3-3 15,-1-3-3-15,8-6 2 16,3 0 0-16,4-1-1 15,0 1 1-15,3-3-2 16,4 2-1-16,3-2 3 16,4 0 0-16,7-4-1 15,3 1 1-15,4-4-2 16,4-3-1-16,3-6 1 16,14-3 1-16,14 0-1 15,4-3 2-15,3-4-2 0,8 4 2 16,13-1-2-16,-3-2 2 15,0-4 0-15,32 1-4 0,-11-4 1 16,-11-6 2-16,-10-6 1 16,0-4-1-1,4-5 1-15,-11-10-2 0,-11-10-1 16,-7-2 1-16,-3-4 1 16,0 0 1-16,-11 0 3 15,-11 0-1-15,-3 1 0 16,-7 2-1-16,-7 0 2 15,-3-2-3-15,-4-1-2 16,-8-3 2-16,1 0 0 0,-4 3-1 16,-6 4-2-16,-5 2 3 15,-10 1 2-15,1-1-2 16,-8 4 0-16,-7-4 1 16,3 1 0-16,-3-1-2 15,-3-2 1-15,-4-4-2 16,0-6-1-16,-4 0 3 15,-3 0 0-15,0 3 1 16,-4 0 0-16,-3-3 2 16,-4 0 3-16,-3 0-4 15,-7-3-1-15,-8-10-2 16,-10-2 1-16,-17-1-4 16,-8 6-2-16,1 7 4 15,-4 9 1-15,-4 7 2 0,-17 6 2 16,-1 6-3-16,4 6 0 15,1 4-1-15,-12 5-2 16,-6 7 1-16,3 3-1 16,4 4 0-16,-15 5 0 15,1 4 0-15,10 0 0 16,3 2 0-16,5 1 0 16,-5 0 2-16,8 0 1 15,10 3-1-15,8 0 1 16,6 3-2-16,-3 6-1 15,0 1 1-15,3 2-1 16,4 4-3-16,11-1 0 16,3 1 4-16,7 0 1 15,7-1-3-15,0 1-1 16,4-1 1-16,-1 1 0 0,4 3-2 16,8 6 0-16,2 3-5 15,5-3 0-15</inkml:trace>
  <inkml:trace contextRef="#ctx0" brushRef="#br0" timeOffset="18855.91">28727 14731 52 0,'-7'0'19'0,"7"-3"-15"0,0-3 4 0,0 6 2 0,0-6-4 16,0-4-1-16,0 1 0 16,0 0 1-16,0-4 1 15,3-3 1-15,1 4 2 16,3 2 1-16,0-2-1 15,3 2-1-15,4 1-1 0,4 0 0 16,7-1-2-16,14 4 1 16,17 0 0-1,18-1 1-15,7 1-2 0,11 0-1 16,21-4-3-16,10 1 3 0,4-4 4 16,25-2-3-16,3-1 2 15,11-3-3-15,21 4 0 16,0-1-1-16,11 0 2 15,-8 4-1-15,4 2 2 16,-3 4-2-16,-11 3 0 16,7 0 1-16,-11 3 1 15,-7 0 1-15,4 0 2 16,-14 0-3-16,-18 0-2 0,-11 0 0 16,1 3 1-16,-15 0-1 15,-13 0 2-15,-15-3-2 16,-18 0 0-16,-13 0-3 15,-15 0-2-15,-10-3-8 16,-14-13-3-16,-29-18-10 16,-24-26-4-16</inkml:trace>
  <inkml:trace contextRef="#ctx0" brushRef="#br0" timeOffset="23319.86">3298 3276 28 0,'-7'-18'11'0,"0"5"-9"0,-3 0 0 0,3 7-1 16,3 3-1-16,-6-3 0 15,3 3 4-15,-1 0 2 16,-2-4 0-16,-1 1-1 0,1 0 1 15,-1-4 1-15,-3 1-1 16,3-1 1-16,1 1-4 16,-1 0 0-16,1-1 1 15,-1 4 2-15,4 3-3 16,7 3 0-16,0-6 3 16,4-1 1-16,13 4-3 15,1-6-3-15,3-1 2 16,14 1 2-16,11 3-2 15,-3-1 0-15,2 4 1 16,8 3 0-16,-3 0-2 16,13 0-2-16,4 0 3 15,14 0 2-15,-7-9 0 16,8 9 0-16,2-10-1 0,4 4 0 16,8 6 0-16,-1 0 2 15,0 3-3-15,-7 0 0 16,15 7 1-16,-1-7 2 15,-3 3-3-15,3-6 0 16,-3 3 1-16,14 1 2 16,-4-4-3-16,-3 0 0 0,3-4 3 15,11 1-3-15,-3-6 0 16,3-7 5-16,0 1 3 16,7 2-11-16,0-9-4 15,0 3 6-15,14 0 5 16,-4 1-1-16,-6 2-1 0,3 3 0 15,3 7-1-15,-6-3-2 16,-1 2-2-16,12 4 3 16,23 0 2-16,-9 0-2 15,-1 0 0-15,4 0 1 16,-11 0 0-16,0-1-2 16,11 4 1-16,-11 0-2 15,4 4 2 1,10 2-2-16,-7 0 2 0,-3 0-2 15,17 1 2-15,-56-4-2 16,70 3 2-16,-3-6-2 16,-7 0 2-16,11 0-2 15,-4 3-1-15,-4 0 1 16,14 0-1-16,-10 4 0 16,11-4 2-16,-4 0-1 0,-4 0-1 15,15 0 1-15,-8 4 1 16,15-7-1-16,-11 9-1 15,-4-3 3-15,8 4 0 16,-11-1-1-16,11 4-2 16,-8 2 1-16,-7 1 1 15,11 3-1-15,-14-4-1 16,7 4 3-16,-3-9 0 16,-11 2-1-16,14 1-2 15,-11-4 1-15,-3 1-1 16,10-1 0-16,-13 0 0 15,3 1-3-15,3-4 2 16,-10 0 1-16,3-3 0 16,4-3 2-16,-11 0 1 0,15 0-1 15,-5 0-2-15,-6 0 1 16,18 0-1-16,-15 0 0 16,0 4 2-16,8-1-1 15,-11 0-1-15,-4-3 1 16,7 0-1-16,-10-3 0 15,-7 0 0-15,6-7 0 16,-6 1 0-16,-4-4 0 16,15 1 0-16,-8-1 0 15,-4-6 0-15,19 1 0 16,-4-4 0-16,-1 0 0 16,12 0 0-16,-11 0 0 0,-1 0 0 15,1-3-3-15,-11-4 2 16,-6 1 1-16,6 3 2 15,-14-9-1-15,-14 5-1 16,3-2 1-16,1-3-1 16,-11-4 0-16,-14-12 0 15,-7 3 0-15,-4-7 0 16,-4 11 0-16,-9-1 0 16,-12 3 0-16,-13 6 0 15,-12 7 0-15,-9-6 0 16,-8 2 0-16,-10 1 0 0,-8-4-3 15,-6-12 2 1,-4 0 1-16,-4-3 0 0,-6 3 0 16,-4 3 2-16,-8-6-1 15,-2 6 2-15,-15 0-4 16,-7-3 0-16,-3-6-1 16,-8-3-2-16,-3-1 3 15,-7-3 0-15,-14 1 1 16,-14 2 2-16,0 1-1 15,-4 3-1-15,-14-4 1 16,-14-2-1-16,0-7-3 16,-11 9 0-16,-17-5 2 15,3 12 2-15,-17-4-2 16,-7 10 0-16,3 0 1 16,-18-6 0-16,8 3-3 15,-18-3 2-15,3-3-1 0,1 9-2 16,-12 0 3-16,1 0 0 15,-14 3 1-15,7 7 2 16,-18-1-1-16,4 4-1 16,-15-4-2-16,8 1-1 15,-14-1 2-15,3 1 0 16,-7-7 1-16,-7 4 0 16,7 8 0-16,-8-5 0 15,16 9 0-15,-8-4 0 16,14 4 0-16,-11 7 0 15,15-7 0-15,-11 6 0 16,7-6-3-16,-11 9 2 0,12-3 1 16,-15 0 2-1,14 4-3-15,-14-4 0 16,14 3 1-16,-11 0 0 0,15 4 0 16,-11-4 0-16,14 1-3 15,-14 2 2-15,14 4-1 16,-10-7 0-16,14 0 2 15,-15 7 2-15,15 3-6 16,-18 6 1-16,14 0-1 16,-14 6-1-16,11 3 4 15,-11 7 2-15,14 0-2 16,-10-4-2-16,13 7-1 16,-9 3 3-16,16-3-2 15,-17 6 1-15,22-6 0 16,-8 6 0-16,11-3 0 15,3 9 0-15,0-3 2 0,18 4 0 16,-7 5-3-16,11 7 0 16,3 0 2-16,-4 0 0 15,15-3 1-15,3 3 2 16,-3-7-1-16,17 4-1 16,7-3-2-16,-10-1 1 15,21 4-1-15,10 9 0 16,1 3 2-16,6 1 0 15,11-7 0-15,18 3 0 16,3-6-3-16,1 6 0 0,2-3 2 16,8 6 2-1,4 13-2-15,13-3 0 0,1 0-1 16,10-1 0-16,0 4 2 16,4-3 2-16,10 0-1 15,-7 12-1-15,7 3 1 16,7-2-1-16,1-7 0 15,2 0 0-15,8 0-3 16,7 9 2-16,7 0 1 16,0 1 0-16,0-7 0 15,3-3 0-15,4-10 0 16,4-5 0-16,-1 2 0 16,8 1 0-16,0 5 0 15,10-8 0-15,3-1 0 16,1-3 0-16,7-6 0 0,-7 0 0 15,3-10 0-15,4 4 2 16,6 3-3-16,-2-7 0 16,6 7 1-16,7 3 0 15,11 3 0-15,7-3 2 16,-3 0-1 0,6-7-1-16,1 4-2 0,17-9 1 15,14 2-1-15,8-3-2 16,-4 4-11-16,17-19-5 15</inkml:trace>
  <inkml:trace contextRef="#ctx0" brushRef="#br0" timeOffset="24905.68">26913 2699 28 0,'0'-18'11'0,"0"5"-9"0,4-9 6 16,-1 6 3-16,1 4-6 16,3-1-1-16,0 4 0 15,4-1 0-15,3 1-2 16,0 0-2-16,4 2 5 16,6-2 4-16,8 3-3 15,10 3 2-15,1-1-3 16,3 4 2-16,-1 4-4 15,1 5 0-15,0 0 3 16,3 4 1-16,4-1-3 0,14 4-1 16,8 0-1-16,-1 3 1 15,3 3 0 1,8 0 1-16,10 3-2 0,4 3 1 16,0-3 0-16,-4-3 3 15,11 3-3-15,7-3 0 16,-4 0 1-16,4 0 2 15,10 0-3-15,1 0-2 16,-1-3 2-16,1-4 2 16,13 4-2-16,-3-10 0 15,-3 1 1-15,10-1 0 0,-3-2-2 16,-8-4 1-16,-3-3 0 16,7-7-1-16,-7-2 1 0,-10-4 0 15,-12-12 1 1,19-6 0-16,-8 0 2 0,-13-10-1 15,-15-3 2 1,-14-3-4-16,-14-6-2 0,-11-13 0 16,-6 3 1-16,-12 0-1 15,-6-2 2-15,-7 2-9 16,-4 0-1-16,-7-12 10 16,-4 0 5-16,-6-1 1 15,-4 7 2-15,-7 7-11 16,-7 2-4-16,-4 4 4 15,-14-1 1-15,-17-6-2 16,-18 1 1-16,-8-1 0 16,-6 10 0-16,-14-1 0 0,-18 7 0 15,-4 10 0-15,-10 8 0 16,-17 4 0-16,6 7 0 16,0 2-3-16,-6 6 2 15,10 4 1-15,10 6 0 16,8 6-3-16,-1 4 2 15,15 6-1-15,14 2 0 16,13 7 2-16,8 13 0 16,11 22-5-16,10 12 1 15,14 12 0-15,18 23 2 0,14 34 1 16,17 16 1 0,15 41 0-16,3 15 2 0</inkml:trace>
  <inkml:trace contextRef="#ctx0" brushRef="#br0" timeOffset="31381.8">6096 4230 28 0,'-11'-7'13'0,"1"1"-10"0,3-3 0 0,3 6 0 0,1-1-2 15,-1-2 2-15,-3 3 0 16,4 0 3-16,-4 0-1 16,3 3 0-16,-3-10-1 15,0 4 2-15,-4 0-1 16,8 3 2-16,-1-4-4 16,1 4 0-16,-1 0 3 15,1 0 1-15,3 0-1 16,0 3-1-16,0 0-1 15,3-6 0-15,4 2-2 16,4 4 1-16,3 0 0 16,-3 0 1-16,6 4-2 15,4 2 1-15,4-6 0 16,3 3 3-16,4-3-1 16,-7 0 2-16,3 0-2 0,0 0 0 15,4 0-1-15,-7-3 0 16,3 3-2-16,0-6 1 15,0-1-2-15,0 4 2 16,4 0 0-16,-4 0 3 16,4 0-3-16,0 3 0 15,0-3 1-15,-1-1 2 16,5 1-3-16,-5 0-2 0,1 0 0 16,0 0 1-16,0-6 3 15,-1 2-2-15,1 1 0 16,-4 0 1-16,4-1 2 0,0 1-1 15,3 3 0-15,4 0-3 16,3 0-2-16,1 0 1 16,-4 3 1-16,3-3-1 15,-10 3 2-15,3-4-11 16,-3 4-2-16,-1 4 16 16,1-1 7-16,0 0-5 15,0 0-4-15,-1 3-1 16,5 0 0-16,6 1-1 15,4-1-2-15,0 0 1 16,0 1 1-16,-1 2-1 16,5-6 2-16,3 3-2 15,-4 1 2-15,15-4-2 0,6 0-1 16,1 0 1-16,-1-3-1 16,4 0 0-16,4 0 2 15,14 0-1-15,-1 0 2 16,1 0-2-16,0 0 2 15,3 0-2-15,11 0-1 16,-4 0 1-16,1 0 1 16,-1-3-1-16,11 3 2 15,-4 0-4-15,-7 0 0 16,-3 0 3-16,4 0 1 16,2 0-1-16,-2 0-2 15,13 0 1-15,-7 3-1 16,-3-3 2-16,7 3 1 0,-35-3-4 15,35 0 1-15,-4 0 0 16,14 0 0-16,-6 0 0 16,-8 0 0-16,1 3 2 15,6-3 1-15,0 0-1 16,-6 0-2-16,-4 3 1 16,7 1-1-16,6-4 2 15,-6 0 1-15,-7 0-1 16,0-4-2-16,7 1-2 15,-4-3 1-15,-10 0 3 16,-4-1 1-16,-3-2-1 16,7 0 1-16,-11-1-2 15,-7 4 2-15,-10 0-2 16,-8-1-1-16,-3 1 1 16,-7 3-1-16,-4-3 2 0,-3 0 1 15,4-1-1-15,-4 4 1 16,-8-3-2-16,-2 3-1 15,-5 0 1-15,-2-7-1 16,-1 7 0-16,-3 0 0 16,-1-3 2-16,-3 2 1 15,1 1-4-15,-1 0 1 16,0 0 2-16,0 0 1 16,4 0-1-16,-1 0-2 15,1-7 1-15,3 4 1 16,4 3-1-16,3 0-1 15,1-4 1-15,-1 4-1 16,0 0 0-16,-3 3 0 16,0 0 0-16,0 0 0 15,-1 3 0-15,1-3 0 0,3 0 0 16,4 0 0-16,0 3 0 16,7-3 0-16,3 4 0 15,-3-1 0-15,0 0 0 16,-4 0 0-16,-3 0-3 15,0 0 2-15,0 0 1 16,-4 4 2-16,4-7-1 16,0 3 2-16,-1 0-4 15,8 0 0-15,0 0 1 16,-4 0 2-16,1 0-1 16,-4-3 2-16,-1 0-2 0,1 0 2 15,0 0-4 1,0 0 0-16,0 0 5 15,3-3 2-15,7 0-7 16,1 0-1-16,-1 0 0 0,-3-3 1 16,0 6 1-16,-4-7 2 15,0 4-1-15,1 0 2 16,-1 0-4-16,4 3 0 16,10-3 1-16,1 3 0 15,-1 0 0-15,-6-3 2 16,-1 3-1-16,-3-3-1 15,0-1-2-15,0 1 1 0,0 0 1 16,6 0 0-16,5 0 0 16,-4 0 2-16,0 3-1 15,-4 0 2-15,-3 0-4 16,0 0 0-16,0 0-1 16,0 0-2-16,-1 0 3 15,5 0 2-15,6 0 0 16,-6 0-1-16,-1 0 1 15,-3 0 1-15,-4 0-1 16,-3 0 2-16,0 3-4 16,0 0-2-16,-1 0 2 15,1-3 0-15,4 3-2 16,6 0 2-16,-3-3 1 16,0 0 0-16,-4 0 0 15,-3 0 2-15,0 0-1 0,-4 0-1 16,0 0 1-16,0 0-1 15,1 0-3-15,-1 0 2 16,0-3 1-16,4 0 0 16,0 0-3-16,0 0 2 15,-4 3 1-15,-3-3 0 16,-4 3 4-16,0 0 5 16,-3 0-5-16,-4 0 0 15,0 0-2-15,-3 0-2 16,-1 0 1-16,-2 0-1 15,-5 0-3-15,1 0 2 16,-4 3 1-16,0-3 0 16,0 3 2-16,-4-3 1 15,1 3-1-15,0-3 1 0,-1 0 0 16,1 3 1-16,-1-3-5 16,1 3 1-16,-1 1 0 15,1-1 2-15,-1 0-3 16,1 0 0-16,-1 0 3 15,-3-3 1-15,0 3-1 16,4 0-2-16,-4 4 1 16,3-7 1-16,1 3-1 15,-4 0-1-15,0 0 1 16,3-3-1-16,1 3 2 16,-4-3 1-16,3 0-1 15,1 0-2-15,-4 0 1 0,3 0 1 16,-3 3-1-16,4-3-1 15,-4 0 1 1,0 0 1-16,0 0-1 0,0 0 2 16,0 0-4-16,4 3 0 15,-4-3 1-15,0 0 2 16,0 0-1-16,0 0-1 16,0 0 3-16,0 0 0 15,0 4-1-15,0-4-2 16,3 0 1-16,-3 0 1 15,0 0-1-15,0 0-1 16,0 0 3-16,0 0 0 16,0 0-1-16,4 0-2 0,-4 0 1 15,3 0 1-15,-3 0-1 16,0 0-1 0,0 0 1-16,0-4-1 0,0 1 0 15,4 3 0-15,-4 0 0 16,0 0 0-16,0-3 0 15,3 0 2-15,1 3-1 16,-1 0-1-16,-3 0 3 16,0 0 0-16,4 0-1 15,-1-3-2-15,-3 3-2 16,4-3 1-16,-4 3 1 16,3-3 0-16,-3 3 2 15,4 0 1-15,-4 0-4 16,0 0 1-16,0 0 0 0,3 0 2 15,1 0-1-15,-4 0-1 16,3-7 1-16,-3 7-1 16,0 7 0-16,4-14 0 15,-4 7 0-15,0 0 0 16,0 0 0-16,0 0 0 16,4 0 0-16,-1 0 0 15,-3 0 0-15,4 0 0 16,-4 0 0-16,3-3 0 15,1 3 0-15,-1-3 0 16,1 0 0-16,-1 3 0 16,1 0 0-16,-1 0 0 15,4 0 0-15,0-3 0 0,-3 0 0 16,6 3 0 0,5-3 0-16,-1 3 0 15,-4-4 0-15,1 1 0 16,3-3 0-16,0 3-3 15,-3 0 2-15,-1-4 1 16,4 4 2-16,-3 0-1 16,3 0-1-16,0 3 1 15,0 0-1-15,0-3 0 16,1 0 0-16,-1 0 0 16,0 3 0-16,0-3 0 15,0-1 0-15,0 1 0 16,0 3 0-16,0-6 0 15,4 3 0-15,-4 3-3 16,0-6 2-16,4 2-1 16,-1 1 0-16,5 0 2 0,-1 0 0 15,7 0-3-15,-3 0 2 16,3 0-1-16,0-1 0 16,0 1 2-16,1 3 0 15,-1 0-3-15,4-6 2 16,-1 6-1-16,1-3-2 15,0 3 0-15,3-3 3 16,7 3 0-16,4-3 1 16,4 3 0-16,-1 0 0 0,0 0 0 15,-3 0 0-15,0 0-3 16,0-3 0-16,0-1-1 16,0 1 3-16,3 0-2 15,11 0 1-15,0 3 2 16,-3 0 0-16,-1 0 0 15,-3 0 2-15,-4 0-3 16,4 0 0-16,0 0 1 16,4 3 0-16,-1 0-3 15,-3 0 2-15,-4 1 1 16,-3-1 0-16,-4 0 0 16,-3 3 0-16,0 0-3 15,-4-6 2-15,-3 3 1 16,0 1 0-16,0-1 0 0,-1 0 2 15,5 3-6-15,-1-3 1 16,-3 0 3-16,-4 1 2 16,-3 2 0-16,-4-6 1 15,0 0-4-15,0 3 0 16,-3-3 3-16,3 0 1 16,0 0-4-16,-3 0-1 15,3 0 3-15,-3 0 1 16,-1-3 0-16,1 3-2 15,-1 0 1-15,1 0-1 16,-4 0 0-16,0 0 0 16,0 0 0-16,-3 0 0 15,-4 0 0-15,0 0 2 16,0 0-1-16,-3 0-1 0,-1 0 1 16,1 0-1-16,-1 0 0 15,-3 0 0-15,0 0 0 16,0 0 0-16,0 0 0 15,0 0 0-15,0 0 0 16,0 0 0-16,0 0 0 16,0 0 0-16,0 3 2 15,0-3 1-15,0 0-4 16,4 0 1-16,-4 6 0 16,0-6 0-16,0 0 0 15,0 0 0-15,0 0 0 16,0 0 0-16,0 0 0 15,0 0 2-15,0 0-1 16,0 0 2-16,0 0-2 16,0 0-1-16,0 0 1 15,0 0-1-15,0 0 0 0,0 0 0 16,0 0 0-16,0 0 0 16,0 0 0-16,0 0 0 15,-4 3 0-15,4-3 0 16,0 0 0-16,0 0 0 15,0 0 0-15,-3 0 0 16,3 0 0-16,0 0 0 16,0 0 0-16,0 0 0 15,-4 4-3-15,4-4 2 0,0 0 1 16,0 0 0 0,0 0 2-16,0 0 1 0,0 0-1 15,0 0-2-15,0 0 1 16,0 0-1-16,0 0 0 15,0 0 0-15,0 0 0 16,0 0 0-16,0 0 0 16,0 0 0-16,0 3-3 15,0-3 2-15,0 0 1 16,0 3 2-16,0-3-1 16,0 0-1-16,0 0 3 15,0 3 0-15,0-3-1 16,0 0-2-16,0 0 1 0,0 3-1 15,0 0 0 1,4-3 0-16,-4 0 0 0,0 0 2 16,0 3-1-16,0-3-1 15,0 0 1-15,0 0-1 16,0 0-3-16,0 0 2 16,0 0 1-16,0 0 0 15,0 0 0-15,0 0 2 16,0 0-1-16,0 0-1 15,0 0 1-15,0 0-1 16,-4-6-7-16,-3 0-3 16,0-4-3-16,-7-2-2 15,-7-7-8-15,-7-12 0 16</inkml:trace>
  <inkml:trace contextRef="#ctx0" brushRef="#br0" timeOffset="33883.37">1693 10523 36 0,'-7'0'13'0,"7"-3"-10"0,4 3-3 0,-1 0 0 0,4 0 0 16,4-3 2-16,7 0-1 15,3 3 2-15,11-3 0 16,-1 0 3-16,8-1-1 16,3 1 2-16,-6 0 0 15,2 0 1-15,8 3-2 16,-7 0-1-16,7 0-1 16,7 0 2-16,3 3-3 15,11 0 0-15,-7 0 1 16,4 1 0-16,-8 2 0 15,11 3 0-15,-7 1 0 16,14-1 0-16,-7 4 0 16,8-1 2-16,-12 1-3 15,1 2-2-15,-1-2 2 16,8 3 0-16,6-4-1 16,-6 1 1-16,3-4 2 0,-7 4 2 15,3-1-1-15,-3 1-1 16,8-1-3-16,6 4 1 15,-11 0-2-15,8-1 2 16,-11 1 0-16,3-4 1 16,4 1-2-16,8 0 1 15,-1-4-2-15,-11 0 2 0,1-2 2 16,-4-1 0-16,3 0 2 16,8 0-4-16,-4-2 0 15,0-1 3-15,0-3 3 16,-3 0-4-16,-1 0-3 15,1 0-1-15,10 0 1 0,-10 0-1 16,-1 0 2 0,-3 0-2-16,-3 0 2 15,-1 0-2-15,4 0-1 0,4 0 3 16,-4 0 0-16,-4 0 1 16,-3-3 0-16,-3-1-2 15,-4 1-2-15,0 3 3 16,0-3 0-16,3 0-1 15,7 0-2-15,-6 0 3 16,3 0 0-16,-11 0-1 16,1-1 1-16,-4 1 0 15,-4 0 1-15,0 3 0 16,1-3 0-16,-5 0-2 0,1 3 1 16,0 0-2-16,0-3-1 15,-4 3 1-15,4-3 1 16,-14 3 1-16,-1 0 1 15,1 0-2-15,-4 0-2 16,-3 0 3-16,3 0 2 16,-11 0-2-16,1 0 0 15,0 0-1-15,-1 0-2 16,-3 3 3-16,0 0 2 16,0-3-2-16,-3 0 0 15,-1 0-1-15,1 0 1 16,0 0 0-16,-1 3 1 0,-3-3-2 15,0 0-2-15,0 0 3 16,0 0 0-16,0 3 1 16,0-3 0-16,0 0-5 15,0 0 1-15,0 0 2 16,0 0 3-16,0 0-2 16,0 0 0-16,0 0-1 15,0 0-2-15,0 0 3 16,0 3 0-16,0-3-1 15,4 3-2-15,-4-3 1 16,0 0-1-16,0 0 2 16,0 4 1-16,0-1-12 15,0 0-4-15,0-3-1 16,0 0 3-16</inkml:trace>
  <inkml:trace contextRef="#ctx0" brushRef="#br0" timeOffset="34398.6">2896 10432 20 0,'46'-6'11'0,"-28"3"-9"0,6-3 2 0,-13 2 2 15,7-2-5-15,-1 0-1 16,1 0 0-16,3-1 2 16</inkml:trace>
  <inkml:trace contextRef="#ctx0" brushRef="#br0" timeOffset="34699.8">4459 10608 28 0,'28'9'13'0,"-17"-9"-10"0,14 0-3 15,-15 0-2-15,4 0-2 16,4 0 3-16,3 0-2 16,-3 0 1-16,-1 0 6 15,-3 0 2-15,4 0-2 16,-4 0-3-16,-3 0 0 0,6 0 1 15</inkml:trace>
  <inkml:trace contextRef="#ctx0" brushRef="#br0" timeOffset="34786.56">4911 10608 28 0,'31'-3'11'0,"-13"3"-9"0,10-3 0 0,-14-1 1 16,11 1-4-16,3 0 0 16,18 0 1-16,11-3 2 15</inkml:trace>
  <inkml:trace contextRef="#ctx0" brushRef="#br0" timeOffset="35253.32">5916 10542 20 0,'39'-3'11'0,"-25"0"-9"0,11 3 2 0,-15 0 0 0,11 0-2 16,-3-3-2-16,7-1-2 15,-1 1 1-15,5 0 1 16,2-3 0-16,-9 3 4 15,-1 0 2-15,-7 0 0 16,0-1 1-16,0 1-2 16,-3 0 0-16,-4 3-1 15,0-3 0-15,-4 3 0 16,4 0 0-16,-3 0 0 16,-1 0 0-16,-3 0 0 15,4 0 0-15,-4 0 0 16,3 0 0-16,-3 0 0 0,0 0 0 15,0 0-2-15,0 0 1 16,0 0 0-16,4 0 3 16,-4 0-1-16,0 0 0 15,4 0-3-15,-4 0 1 16,0 0 0-16,0 0 3 16,3 0-1-16,1 0 0 15,-4 0-3-15,0 0-2 16,0 0 3-16,0 0 0 15,0 3-1-15,3 0 1 16,-3 0-4-16,4-3 0 0,-1 0-1 16,1 0 0-16,-1 0-5 15,4 0-3-15</inkml:trace>
  <inkml:trace contextRef="#ctx0" brushRef="#br0" timeOffset="35943.33">6914 10363 24 0,'0'0'11'0,"-3"0"-9"16,3 0 0-16,0 0 1 0,0 0-2 15,0 0 2-15,0 0 0 16,0 0 1-16,-4-3 0 16,4 3 0-16,0 0 0 15,0 0 2-15,-3-3-1 16,3 3 0-16,0 0-1 16,-11 0 2-16,8 0-3 15,-1 0 0-15,1 0-1 0,-1 3-2 16,1 0 3-1,-1 0 0-15,1-3 1 16,-1 0 0-16,4 0 2 16,0 0 1-16,0 0-3 15,0 0-3-15,0 0 0 0,0 0 1 16,0 0-1-16,0 0 2 16,0 0 0-16,0 0 1 15,0 0-7-15,0 0 0 16,0 0-6-16,0 0 1 15</inkml:trace>
  <inkml:trace contextRef="#ctx0" brushRef="#br0" timeOffset="36355.24">7373 9840 28 0,'-11'-7'13'0,"1"7"-10"0,-4-3-3 0,7 0 0 16,-7 6-5-16,-4 0-1 16,0 4 3-16,-13 2 3 15,2 4 5-15,8-4 4 16,-7 7-6-16,7 6-2 15,-4 6-1-15,7 6 2 16,4 7-1-16,4 12-1 16</inkml:trace>
  <inkml:trace contextRef="#ctx0" brushRef="#br0" timeOffset="37038.42">8142 9943 16 0,'0'-9'8'0,"-3"6"-6"0,-4-4-1 0,-1 4 0 16,1-3-1-16,0 0 2 15,-7-1 1-15,4 1 1 0,-1 0 0 16,4 3 0-16,0 0 0 16,0-1 0-16,0 4-2 15,7 0-2-15,-7 0 1 16,0 0 1-16,3 0 1 15,-3 4 1-15,0 2-2 16,0 0 1-16,-4 7-2 16,-3 2-1-16,0 4 3 15,-3 3 0-15,-1 3-1 16,-3 0 1-16,0 0-2 16,3-3 2-16,0 3-2 15,1-3-1-15,3 0 3 16,3 0 0-16,0 0-1 15,4-3-2-15,4 0 1 0,3-4 1 16,3-2-1-16,8 0-1 16,3-4 1-1,7-3-1-15,4 0-3 0,3-6 2 16,7-3-1 0,4-3 0-16,0-3 2 0,0 2 0 15</inkml:trace>
  <inkml:trace contextRef="#ctx0" brushRef="#br0" timeOffset="37370.54">7941 10116 24 0,'4'9'11'0,"-4"-3"-9"0,0 4 0 16,0-4 1-16,0 10-2 15,0 9 2-15,0 6-2 16,0 0 2-16,-4-2-2 16,0-1 2-16,1-6 0 15,-1 0 3-15,1-7-3 16,-1 1 0-16,1-3-1 15,-1-1 1-15,1-2-4 16,-1-4 0-16,1-3 3 16,3 0 1-16,-4 0-4 15,-3-3-1-15</inkml:trace>
  <inkml:trace contextRef="#ctx0" brushRef="#br0" timeOffset="37819.01">6678 10583 16 0,'4'0'8'0,"-1"0"-6"0</inkml:trace>
  <inkml:trace contextRef="#ctx0" brushRef="#br0" timeOffset="38402.18">6675 10398 36 0,'-11'0'13'0,"7"0"-10"15,4 0-3-15,0 0 0 0,0 0-2 16,4 3-2-16,-4 0 3 15,-4 0 0-15,4 0 3 16,-3 0 1-16,-1 1 1 16,4-1 2-16,-3 3-3 15,3 0-2-15,0 4 0 16,0-1 1-16,0 0-1 0,-7-2 2 16,7 2-2-16,0-3-1 15,0 1 1-15,0-4 1 16,-4 0 1-16,4 0 1 15,-3 0-2-15,3-3 1 16,0 0 0-16,0 0 1 16,-7 0-2-16,7 0-2 15,-7-3 1-15,3 0 1 16,1 0 1-16,3 3 1 16,-4-3-2-16,1 3 1 15,-5-3-2-15,8 3-1 0,-7 0-4 16,0 0 0-16,0 0 2 15,0 0 1-15,0 0 1 16,0 0 0-16,0 0 2 16,0 3 1-16,0 0-4 15,7 0 1-15,-4 0 0 16,1-3 2-16,3 3-3 16,0 0-2-16</inkml:trace>
  <inkml:trace contextRef="#ctx0" brushRef="#br0" timeOffset="39662.81">6713 10025 36 0,'7'3'13'0,"-14"-6"-10"0,7-1 2 0,0 4 1 0,0 0-3 16,0-3-2-16,0 0-3 15,4-3 1-15,-1 0 3 16,1-1 3-16,-1-5 2 16,1-4 1-1,3-3-2-15,0 1 1 0,0-8-4 16,0-2-2-16,0-6 0 16,4-1 1-16,-4 1 1 15,0-1 3-15,4 4-1 16,-1 0 0-16,4-1-3 15,0 1 1-15,4-1-2 16,0-2 2-16,6-1 0 16,1-5 3-16,10-7-3 15,8-7 0-15,6 1 1 0,0 0 2 16,4-1-1 0,-7 1 2-16,4 3-4 0,-1 0 0 15,0-4 1-15,4-2 2 16,-7 3-3-16,7 6 0 15,-7 3-1-15,-7 3 1 16,-4 7 0-16,0 5 1 16,-10 4 0-16,0 3 0 15,-4 3 0-15,-4 4 2 16,1 2-3-16,0 1-2 0,-11 2 0 16,3 4 1-16,-3 0 3 15,0-1-2-15,-3 4 0 16,0 0 3-16,-1 0 3 0,1 0-6 15,-1 3-4-15,-3-3-3 16,4 3 3-16,-4 0 0 16,0 0 1-16,3 0 0 15,-3 0 0-15,4 0 4 16,-4 0 2-16,0 0 0 16,0 0-1-16,0 0-6 15,0 0 1-15,0 0 0 16,0 0 0-16,0 0 0 15,0 0 0-15,0 0 0 16,0 3 2-16,0-3 1 16,0 0 1-16,0 0-2 15,0 0 1-15,0 3-2 16,0-3-1-16,0 3 1 16,0 0 1-16,3 0-14 0,-3 1-7 15</inkml:trace>
  <inkml:trace contextRef="#ctx0" brushRef="#br0" timeOffset="45202.34">6710 11458 36 0,'-4'0'13'0,"-6"-3"-10"0,6 3 0 0,-3 0-5 16,-3 0 1-16,2 0 1 15,1 0 2-15,4 0-1 16,-4 0 2-16,-4-4 0 16,4 1 3-16,4 0-1 15,-1-3 0-15,4 3-3 16,0-4-2-16,0 4 1 16,4 0 1-16,-4 3-3 15,3 0 0-15,-3 0 3 16,0 3 1-16,0 0 1 15,0 1 0-15,0-1-2 16,0 0 1-16,4 0-2 16,-1 0-1-16,1 0 3 15,6 0 0-15,-6 1 1 0,-1-1 0 16,-3 0 0-16,0 0 0 16,4-3 0-16,-4 3 0 15,3-3-2-15,-3 0 1 16,4 0-2-16,0 3 2 15,-1 0-2-15,1 0-1 16,-1-3 1-16,1 4 1 16,-1-4-1-16,1 0 2 15,-1 0 0-15,1 0 1 16,-1 0-2-16,1 3 1 16,-1-3-2-16,1 0-1 15,-1 0 1-15,1 0-1 0,-1 0 2 16,1 0 1-16,0 0-1 15,-1 0-2-15,1 0 3 16,-4 0 0-16,0 0-1 16,0 0-2-16,0-3 1 15,3-1 1-15,1 1-1 16,-1 0-1-16,-3 0 1 16,4 0-1-16,-4 3 2 15,0 0 3-15,0 0-2 16,0 0-2-16,0 0 0 15,0 0-1-15,0 0 0 16,0 0 2-16,0 0-1 16,0 0-1-16,0 0 3 0,0 0 0 15,0 0-1-15,0 0-2 16,0 0 1-16,0 0 1 16,0 0-1-16,0 0-1 0,0 0 3 15,0 0-2-15,0 0-1 16,-4 0 1-16,4 0 1 15,-3 0-1-15,-1 0-1 16,4 0 1-16,0 3-1 16,0 0 0-16,0-3 2 15,0 3-1-15,0 0-1 16,0 1 1-16,0-4-1 16,4 3 0-16,-1-3 2 15,-3 3-3-15,0 0 0 16,4-3 1-16,-4 3 0 0,3 0-3 15</inkml:trace>
  <inkml:trace contextRef="#ctx0" brushRef="#br0" timeOffset="46268.74">2057 11796 40 0,'7'3'16'0,"-4"-3"-12"16,8 0-2-16,-4 0 2 0,3 0-3 15,5 0 2-15,-1 0 0 16,3 0 3-16,1 0-1 15,0 4 0-15,-1-4-1 16,4 0 2-16,4 0 1 16,3 0 1-16,8 0-2 15,-5 0 1-15,8 0-2 16,4 0 0-16,-5 0-1 16,5 0 0-16,6 0 0 0,0 0 2 15,18 0-3-15,-3 0 0 16,10 0 1-16,-7 3 2 15,4 0-1-15,10 0 0 16,7 3-1-16,0 1 2 16,4-4-1-16,-7 0 0 15,3 0-1-15,11 0 0 16,-1-3 0-16,-6 0 0 16,0 0-2-16,3 0 1 0,14-3 0 15,-6 0 1-15,-8 0 0 16,0 3 0-16,7-3 0 15,4-1 0-15,-3-2 2 0,-15 0-5 16,4 0-1-16,3-1 4 16,4-2 5-16,6-4-1 15,-9 1 1-15,-12-1-5 16,-6 4-1-16,-4-1 1 16,4 1 2-16,-15-3-3 15,1-1 0-15,-15 0 1 16,-7 4 0-16,-6-3-2 15,-8 2-2-15,-7 1 5 16,0-1 1-16,-7 4-2 16,-3 0-3-16,-1 3 2 15,-6-1 2-15,-1 4-2 16,1 0 0-16,-4 0 3 16,0 0 1-16,0 0-1 0,0 0 1 15,0 0-4-15,0 0-2 16,0 0 2-16,-4-6 2 15,4 6-2-15,0 0 0 16,-3-3 3-16,3 3 3 16,-11-3-4-16,11 3-3 15,0 0-4-15,0 0 1 16,0 0-10-16,0-6-5 16</inkml:trace>
  <inkml:trace contextRef="#ctx0" brushRef="#br0" timeOffset="48884.41">7564 11662 28 0,'-4'3'11'0,"0"-3"-9"0,1 0 0 16,-1 0-1-16,-3 0 1 15,0 0 1-15,0-3 3 16,-3-1 1-16,3 1-1 16,0 3 1-16,0 0-4 15,7 0 0-15,0 0 1 0,0-3 2 16,7 0-3-16,3 0 0 15,8 0 3-15,-1 3 3 16,12-3-4-16,2 3-1 16,1 0-2-1,0 0 1-15,3 3 2 0,0 0 2 16,4 3-3-16,-3 0-1 16,2-2 1-16,8 2 2 15,0-3-1-15,7 0 0 16,0 0-1-16,0 3 0 15,0-2 0-15,0-1 0 16,0 0 0-16,3-3 0 16,8 3-2-16,3 0 1 15,0 0 0-15,0 0 1 16,-4 1-2-16,1-4 1 0,3 3-2 16,10 0 2-16,-3 0-2 15,0 0 2-15,-7-3 0 0,0 0-1 16,0 0 1-16,1 0-2 15,2-3 2-15,-3-3-2 16,-3 3-1-16,-4-1 3 16,-4-2 0-16,-3 3 1 15,0 0 2-15,0 3-3 16,-4 0-2-16,8 0-3 16,-4-3 1-16,-4 0 3 15,0-1 1-15,-3 1 1 16,-4-3 0-16,1 0-2 0,3-4-2 15,0 1-2 1,-1 0 1-16,5-1-1 16,-4-2 0-16,0-1 2 0,-8 4 0 15,-2-1 0-15,-5 1 0 16,-2-1 4-16,-5 1 2 16,-3 0-2-16,-3-1-3 15,-4 1 0-15,-3-1-1 16,-1 1 2-16,-3 0 1 15,0-1-1-15,1 1-2 16,2-1 1-16,1 1-1 0,-1-4 0 16,1 1 0-16,-1-4-3 15,1 1 2-15,0-1 1 16,-1 0 0-16,1-3 2 16,-4 1 3-16,0-4 0 15,-4-4 0-15,-3-5-3 16,0-3-2-16,0 2 1 15,-3 1-1-15,-1 0 2 16,-3-7 1-16,0 0-1 16,-3 4-2-16,-4-1 3 15,-1 1 0-15,1-1 1 16,-3 1 0-16,-4-4-2 16,-4 1 1-16,0-4-2 15,-3 6 2-15,-14 1-2 16,-4 6-1-16,0-1 1 0,0 4 1 15,-3 0-1-15,-4 3-1 16,-7 0 1-16,-7 3-1 16,-7 1 0-16,3-1 0 15,0 0-3-15,4 3 2 16,4 4 1-16,-1-1 2 16,-3 1-1-16,-7-1-1 15,4 4-2-15,3-1 1 16,3 4-1-16,1 0-2 15,-1 3 0-15,-6 3 3 16,-8-3-2-16,-3-1-1 16,3 4 0-16,1 0 3 15,-8 0-2-15,-10 0 1 0,0 0 0 16,3 0 0-16,4 4 0 16,-1 2-2-16,-2 0 0 15,-5 0 0-15,12 1 3 16,6 2 0-16,11 0 1 15,11 1 0-15,-4-1-5 16,10 4 1-16,8-1 2 16,3 1 1-16,0-1 1 15,8 1 0-15,2 0-5 16,5 2 1-16,-1 1 4 16,0 3 4-16,4 0-3 15,4 2-1-15,2 1-2 16,1 4 0-16,0 2 2 15,4 0 0-15,-1-3 0 0,4 0 2 16,0 0-1 0,3 0-1-16,1-3-2 0,3 0 1 15,0 3 1-15,0 0 0 16,0 0 0-16,3 1 0 16,-3-5 0-16,4 1 2 15,-1 0-3-15,1 0 0 16,0 0 3-16,-1 0 1 15,-3-3-1-15,4 3-2 16,-1 3 1-16,1 0-1 16,-1 0 0-16,1 0 0 0,-1 0-5 15,1-3 1 1,-1 0 0-16,1-3 2 0,-1 0 1 16,1 0 1-16,-1-4 6 15,1 1 4-15,-1-3-5 16,1-1-3-1,0 1 1-15,-1-1 0 0,1-2-4 16,-1-1 1-16,1 1 2 16,-1-1 3-16,1-3-2 15,6 0 0-15,-6 1-3 16,3-1-1-16,0 0 3 16,-4 1 1-16,1-4-1 15,-1 0-2-15,1 0 3 16,0 0 0-16,-4 0 1 15,0 0 0-15,0-3-2 0,0 0 1 16,0 0-2-16,0 0-1 16,0 0 3-16,0 0 0 15,0 0 1-15,0 0 0 16,0 0 0-16,0 0 0 16,0 0-2-16,0 0 1 15,0 0-2 1,0 0-1-16,0 0 1 0,0 0 1 15,0 0 1-15,0 0 1 16,0 0-2-16,0 0 1 16,0 0 0-16,0 0 1 15,0 0-2-15,0 0 1 16,-8 0-2-16,8 0-1 0,0 0 1 16,0 0 1-16,0 0-1 15,0 0 2-15,0 0-2 16,0 0 2-16,0 0-2 15,0 0 2-15,0 0-2 16,0 0-1-16,0 0 1 16,0 0 1-16,0 0-1 15,0 0-1-15,0 0 1 16,0 0-1-16,0 0 2 16,0 0 1-16,0 0-1 15,0 0-2-15,0 0 1 16,0 0-1-16,0 0 2 15,0 0 1-15,0 0-1 16,0 0 1-16,0 0-2 16,0 0 2-16,0 0-4 15,0 0 0-15,0 0-10 0</inkml:trace>
  <inkml:trace contextRef="#ctx0" brushRef="#br0" timeOffset="49250.45">7542 11125 36 0,'4'38'13'0,"-1"-26"-10"0,8 26-5 0,-7-16-1 16,6 9-1-16,4 7 2 15</inkml:trace>
  <inkml:trace contextRef="#ctx0" brushRef="#br0" timeOffset="49560.61">8752 11850 16 0,'152'22'8'0,"-67"-19"-6"0,35-3 3 0,-71-7 2 15,32 1-1-15,22-3 1 16,-1-7-2-16,0-3 0 16,-3-3-1-16,7-6 0 0,-7-6 2 15,-15-1 3-15,-6 4 0 16,-15 3 0-16,-6 2-3 15,-11 5-1-15,-8-1 1 16,-6 3 1-16,-4 3-1 16,-6 4-1-16,-8-1 1 15,-4 0 1-15,-3 1 1 16,-7-1 0-16,-7 1-4 16,-3-4-1-16,-8 0-1 15,-7 1 1-15,-13-1-9 16,-29 0-3-16</inkml:trace>
  <inkml:trace contextRef="#ctx0" brushRef="#br0" timeOffset="50234.88">6456 11448 40 0,'3'3'16'0,"1"-3"-12"0,3 4-6 16,-4-4-3-16,1 3 2 15,0 0 3-15,-1 0 1 16,1 0 2-16,-1 0 2 16,1 0 4-16,-4 0 0 15,0 1 0-15,0-4-3 0,0 0-1 16,0 0-1-16,0 0 0 16,0 0 0-16,0 0 2 15,0 0-1-15,0 0 2 16,0 0 0-16,0 0 1 15,0 0-4-15,0 0-3 16,0 0 2-16,0 0 0 16,0 0-1-16,0 0 1 15,0 3-2-15,0-3 2 16,0 3 0-16,0-3 3 16,0 0-1-16,3 0 2 0,-3 0-4 15,0 0 0-15,0 3-1 16,0-3 1-16,0 0-2 15,0 0 2-15,0 3-2 16,0-3 2-16,0 3-9 16,0 0-3-16</inkml:trace>
  <inkml:trace contextRef="#ctx0" brushRef="#br0" timeOffset="50938.97">6279 11599 36 0,'11'6'16'0,"-4"-6"-12"0,11 0-6 0,-8-3-1 16,1 3-8 15,21 0 10-31,3 0 5 16,-7 0 3-16,4-3 3 15,7 0-1-15,3 3 0 16,4-3-3-16,3 3-1 15,1 0-1-15,3 0 0 16,3 0 0-16,4 0 0 0,18 0 2 16,6 0 1-16,4-4-1 15,1 1-1-15,2-3 1 16,12 0 1-16,-5-4-1 16,-2 1-1-16,-5-1 1 15,5-2 3-15,-1-1 0 16,-3 4 0-16,-4 0-3 15,-7-1-1-15,-7 1-1 16,4-1 2-16,-8 4-1 16,1 0 2-16,-8 0-2 15,-3-1 2-15,-7 1-4 16,-7 3 3-16,-7-3 0 0,-4 2 2 0,-7 1 0 16,-6 0-2-16,-5 0 1 15,-3 0-2-15,-3 0 2 16,-1 3-2-1,-3 0 2-15,-3-3-2 0,0 3 2 16,-1-3 0-16,1-1 1 16,-4 4-2-16,3 0-1 15,-3 0-3-15,0 0 1 16,0-3 0-16,0 3 1 16,0 0-2-16,0 0 1 15,0 0-7-15,0 0 1 0,-7-3-6 16,-7 3-1-16</inkml:trace>
  <inkml:trace contextRef="#ctx0" brushRef="#br0" timeOffset="52665.99">2050 14289 40 0,'-4'-3'16'0,"1"0"-12"16,-4 0 1-16,7 3-1 0,0 0-2 15,0 0 1-15,3-3-2 16,1 0-1-16,3-1 3 15,-4 4 0-15,8 0 3 16,3 0 3-16,3 0 0 16,1 0 0-16,7 0-5 15,3 0-1-15,0 0 1 16,8 0 0-16,6 4-2 16,-3-1 1-16,-1 0 0 0,5 0 3 15,-8-3-3-15,-3 3 0 16,0 0-1-16,-1 0 1 15,-2 1 0-15,-5-1 3 16,8-3-1-16,3 0 0 16,-3 0-1-16,3-3 2 15,4 3-3-15,3-4 0 16,-3 1 1-16,0 0 0 16,7 3 0-16,-7-3 0 15,7 3 0-15,3 0 0 16,7 0-2-16,15 0 1 15,-4 3-2-15,4 0 2 0,6 0 0 0,1 1 1 16,14-1 2-16,6-3-1 16,-10 0 0-1,4 0 1-15,7-3 1 0,10-1-6 16,-3-2 0-16,-7-3 1 16,3-1 3-16,15 1 0 15,-8 3 0-15,-3-4-1 16,0 4 2-16,10 3-3 15,-3 0-2-15,-7 3 0 16,-4 0 1-16,4 0 1 16,10 0 1-16,-10-3-2 15,-3 3-2-15,-12-4 5 16,5 4 1-16,6-3-2 16,-10 0-3-16,-4 0 0 15,-14 0 1-15,0 0 1 16,-14 3 3-16,-4-3-3 15,-6 0-2-15,-8-1 2 0,-3 4 0 16,-11 0-1-16,0 0-2 16,-3-3 3-16,-4 3 0 15,-3-3-1-15,-1 3 1 16,-10 0-2-16,4 0 2 16,-4 0 0-16,-3 0 1 15,-1 0-2-15,1 0 1 16,-1 0-2-16,1 0 2 15,-4 0 0-15,0 0 1 0,0 0-2 16,0 0 1-16,0 0-2 16,0 0-1-16,0 0 1 15,0 0 1-15,0 0 1 16,0 0 1-16,0 0 0 16,0 0 2-16,0 0-3 15,0 0 0-15,0 0-8 16,0 0-2-16,0 0 13 15,0 0 5-15,0 0-5 16,0 0-3-16,0 0-2 16,0 0 1-16,0 3-1 15,0-3-1-15,0 0 1 16,0 0-1-16,3 0-11 16,1 0-3-16,-1 3-13 0,-6-3-5 15</inkml:trace>
  <inkml:trace contextRef="#ctx0" brushRef="#br0" timeOffset="54135.58">7655 14405 40 0,'-10'0'16'0,"17"-3"-12"0,-4 0-2 0,-3 0 0 16,4 3-2-16,3 0 2 16,3 0 1-16,1 0 1 15,3 0 2-15,0 0 1 16,4 0 1-16,3 0 0 16,7 0 0-16,0 3 0 15,8-3-4-15,10 3-1 16,10 0 3-16,8 4 3 15,3-1-4-15,0 0-1 16,3 4 2-16,8-1 1 16,10 0 1-16,-3 4 0 0,-1-4-2 15,1 1 1-15,7-1-4 16,10 1 0-16,-3-1 1 16,0 0 2-1,-1 1-3-15,12 2 0 0,-4 4 1 16,-4-3 0-16,-7-4-2 15,-3-3-2-15,3 0 3 0,0-6 0 16,-6-3 3-16,-8-3-3 16,-4-6 0-16,1-4 1 15,3 0 0-15,0-3-2 16,-3 4-2-16,-8-1 1 16,-6 3 1-16,-4 1 1 15,-7-4 1-15,10-3 0 0,-10 1 2 16,-11-1-3-16,-3 0-2 15,-3 0 0-15,-12 0 1 16,-10-3-1-16,0-3-1 16,-6 0 3-16,-8-6 2 15,-8-4-4-15,1-9-1 16,0-3 2-16,0 4 1 16,-3 2-1-16,-1 0-2 15,-3 3 1-15,-4 1-1 16,1-1 2-16,-4 0 1 15,-1-2-1-15,-2-4 1 16,-1 0-2-16,-3-3 2 16,-7 0 0-16,-4 3 1 0,-14 0-2 15,-7 3 1 1,-4 1-2-16,1-1 2 0,-1 3-2 16,1 0-1-16,-1 4 1 15,-6-1 1-15,-1-2 1 16,4 2 1-16,4 4-2 15,-1 0 1-15,-3 6-2 16,-10-1 2-16,-12 5-4 16,-2 2 0-16,-1 3-1 15,-7 0 0-15,-14 7 0 16,4 3-2-16,7 6 3 16,-1 3 2-16,-6 3-2 15,0 3-2-15,6 7-1 16,8 3 3-16,3 12-2 15,-7 4-1-15,4-1-2 16,11 1-1-16,9-4 4 0,12 1 1 16,10-1 2-16,11 0 2 15,3-3-3-15,11-2 0 16,3-1 1-16,7-3 0 16,8-4 2-16,6-2 1 15,-6 0-1-15,6-4 1 16,1-2-2-16,3-1-1 15,0 1 1-15,0-1 1 16,0-3-1-16,0 0-1 16,0 1 3-16,0-1 0 15,-4 0 1-15,4-3 0 0,-3 4 0 16,3-4 0 0,0-3-5-16,-4 3 1 0,4 0 2 15,0-3 1-15,0 0 1 16,0 0 0-16,-3 3 0 15,3-3 2-15,0 0-3 16,-4 0 0-16,4 0-1 16,-4 3 1-16,1 1-7 15,3-4 1-15,0 0-8 16,-7 6-3-16</inkml:trace>
  <inkml:trace contextRef="#ctx0" brushRef="#br0" timeOffset="57618.69">7186 12944 28 0,'0'-9'11'0,"-3"2"-9"0,-1-2 6 0,4 3 3 15,0-1-6-15,-4 1-1 16,1 0 0-16,-4 0 0 16,3-1 0-16,1 1 0 15,-4 0 4-15,-7-4 3 16,3 1-2-16,1 0 2 16,2 2-6-16,1 1-3 15,0 0 3-15,0 3 4 0,4-1 1 16,-4 4 2-16,3 4-6 15,-3 5-2-15,-3 7 0 16,-1 9 0-16,0 9 2 16,-10 23 1-1,0 9-1-15,-4 6 1 0,1 0-2 16,-1 3 2-16,0-3-4 16,1 0 3-16,-1-6 0 0,0-6-2 15,4-7-1 1,7-12-1-16,3-7 1 0,-3-5 0 15,4-7 3-15,3-7-3 16,3-5-2-16,4-4-5 16,0-6-2-16,7-13-4 15,0-24 1-15</inkml:trace>
  <inkml:trace contextRef="#ctx0" brushRef="#br0" timeOffset="57841.1">6823 12577 60 0,'0'0'24'0,"0"3"-18"0,0 0-2 0,0 1 0 16,3 5 1-16,1 7 2 16,3 6 1-16,0 6 0 15,0 6 0-15,4 13 0 16,3 16-2-16,3 31 1 15,8 19-4-15,3 25-2 16</inkml:trace>
  <inkml:trace contextRef="#ctx0" brushRef="#br0" timeOffset="60536.5">2240 14302 40 0,'4'6'16'0,"-4"-6"-12"0,0-3-4 0,0 3 0 0,3 0 0 16,1 0 2-16,6 0 1 15,1 3 1-15,-1 0 0 16,1 0 2-16,3 1-1 16,11-1 2-16,0 3-2 15,6 0 2-15,5 4-4 16,-1-1 0-16,11 4 1 16,10-4 0-16,22 4 0 15,-1-1 2-15,8-3-3 16,3 1 0-16,-3-4 1 15,14-3 0-15,-1-3-2 16,-6-3 1-16,-7-6 0 0,0-4 1 16,10-6 0-16,-7-3 2 15,-3-3-1-15,-8-3 0 16,-13-3-1-16,-1-1 2 16,-10 1-3-1,4-7 0-15,-15 4 1 0,0-1 0 16,1 1-2-16,-8 3 1 15,4-1-2-15,-4 1 2 16,-3 3-2-16,-11-1 2 16,0 7-2-16,-3 1 2 0,-4 2 2 15,-4 3 0-15,-6 0 0 0,-4 1-1 16,-4-1 2-16,-6 0 1 16,-4 1 1-16,-7-1-2 15,-8-3-1-15,1-3-1 16,-7-3 2-16,0-3-1 15,3 0 2-15,-11-1-4 16,5 1 0-16,2 3 1 16,-10 0 0-16,-3 3 0 15,-4 3 0-15,-7 7 0 16,4 2 0-16,-4 4-5 16,3 3 1-16,-6 3 2 15,-1 0 1-15,-10 3-1 16,11 3 1-16,-8 4 0 15,8 2 1-15,-8 4-2 16,4 0-2-16,-7 9 1 16,-4-3-1-16,8 3 0 0,-4-3 0 15,14 0 0-15,-7-4 0 16,10 4 0-16,-6-3 0 16,3-3 0-16,-7 0 2 15,14-1 1-15,-7 4 1 16,14 0-5-16,-3 3-1 15,3 0 1-15,11 3 0 16,-1 3 1-16,1 0 2 0,7 4-1 16,7 12-1-1,3 6 1-15,7 0-1 0,11 6-5 16,15 7 1-16,13 6-7 16,42 28-1-16</inkml:trace>
  <inkml:trace contextRef="#ctx0" brushRef="#br0" timeOffset="69315.41">6442 14343 36 0,'-7'3'13'0,"3"-3"-10"0,-3-3 0 0,7 3 0 16,-3-4 0-16,-5-2 3 0,5 0-3 15,-1 0-2-15,-3-1 2 16,-3 1 2-16,3 3 2 16,3 0 1-16,1 0 0 15,-1 0 2-15,1-1-3 16,3 4-2-16,0 0-2 16,0 0 0-16,0 0 0 15,0 0 1-15,0-3 0 16,3 0 2-16,4 0-1 15,7 0 0-15,4 0 1 16,0 0 1-16,6 3-3 16,5 0-1-16,2 0 1 0,8 0 2 15,0 0-1-15,0 0 2 16,-4 0-2-16,-3 0 2 16,-1 0-2-16,-2 0 0 15,-1 0-3-15,-7 0 1 0,0 0 2 16,0-4 0-16,-3 1 0 15,-4 3-1-15,0-3 0 16,0 0 2-16,-7 3 1 16,0 0-1-16,1 0 1 15,-5 0-2-15,1 0 2 16,-1 0-2-16,-3 0 0 16,0 0-1-16,0 0 0 15,0 0 0-15,0 0 0 0,0 0 0 16,0 0 2-16,-3-3-1 15,-4 0 0-15,-1 0-3 16,1 0-2-16,0 3 1 16,-10 0-1-16,-1 0 2 15,0 0 1-15,-3 0 1 16,0 3 0-16,-4 0-2 16,1 3 1-16,-1 0-2 15,-3 1 2-15,3 2-2 16,0 0 2-16,4 1-4 15,4-1 0-15,-1 1 1 16,4-4 2-16,3 0-1 16,1 0 2-16,3-2-2 15,0-1 2-15,3 0-2 16,4-3-1-16,0 0 1 16,4 0 1-16,-1 3-3 0,8-3 0 15,-1 0 1-15,4 3 2 16,8 0 1-16,2 0 1 15,1 1-2-15,0-1 1 16,-1 0-2-16,-2 0-1 16,-1-3 3-16,0 3 2 15,-7 0-2-15,0-3 0 16,0 3 1-16,0-3 0 16,-3 0-2-16,-4 0 1 15,0 0-9-15,-3-3-1 16,-4-9-18-16,-8-10-9 15</inkml:trace>
  <inkml:trace contextRef="#ctx0" brushRef="#br0" timeOffset="73410.53">13977 10504 36 0,'0'0'16'0,"0"-3"-12"0,4 0 1 0,-1 3 1 16,4-3-1-16,0 0 0 15,4-3-3-15,-1-4 1 16,1 1 2-16,3-1 2 15,0 1-1-15,0 0 1 16,0-4 0-16,1 4 3 16,2-1-5-16,4 1-1 15,8 3-2-15,6-1 1 16,7 4 0-16,0 0 3 16,4 0-1-16,7 3 0 15,7 0 1-15,7 3 1 0,14-3-3 16,4 3-3-1,3 0 4-15,4 0 1 0,7 4 0 16,7-4-1-16,-1 3 1 16,-2 0 3-16,6 4-2 15,4-1-2-15,-4 1 0 16,-6-1-1-16,-1-3-2 16,7 0 1-16,-3 1 0 0,-7-4 1 15,-4 0 0-15,0 0 0 16,4 0 2-16,0-3-1 15,-7 0 2-15,-4-3-4 0,-7 0 0 16,0 0 1 0,7 0 2-16,-6-4-3 0,13-2 0 15,-14-3 1-15,-7-4 0 16,-7-3 0-16,-7 0 0 16,-4-3-2-16,4-9 1 15,-7-7 0-15,-7 1 1 16,-7-4 0-16,-7-3 2 15,-8 0-1-15,-9-3 0 16,-8 0-3-16,-11-3-2 16,-7-3 3-16,-10-10 2 15,-14-3-2-15,-7 3 0 16,-8 4 1-16,-3 2 0 0,0 7 0 16,-3 6 0-16,-4 10-2 15,-10 2 1-15,-1 7 0 16,0 6 1-16,4 4-5 15,-3 5 1-15,-4 4 2 16,-11 0 1-16,4 3 1 16,3 0 0-16,11-1-2 15,4 4 1-15,6-3-2 16,8 3 2-16,0 0 0 16,-1 0 1-16,-3 3-5 15,0 4 1-15,0 2 2 16,4 4 1-16,3 2-4 15,4 4 1-15,3 0 0 16,0 3 0-16,4 0-5 16,0-3 1-16,3 3 0 15,-3 0-1-15,3-1 8 0,0 1 3 16,4 0-6-16,3 0 1 16,8 3-8-16,-1 13-3 15</inkml:trace>
  <inkml:trace contextRef="#ctx0" brushRef="#br0" timeOffset="74420.39">29856 10580 20 0,'-25'34'8'0,"18"-34"-6"0,0 3 8 0,0 0 3 16,0 4-6-16,-4 2-4 15,4 7 0-15,0 3 2 0,0 3 0 16,3-4 0-16,4 4-1 15,4 3 2-15,3 7-1 16,7 9 2-16,7 9-2 16,7 12 2-16,11 20-4 15,21 3 0-15,11-7-1 16,10-9 1-16,14-9-2 16,22-17 2-16,6-14-11 15,22-20-4-15</inkml:trace>
  <inkml:trace contextRef="#ctx0" brushRef="#br0" timeOffset="141089.16">6230 14524 36 0,'-11'4'16'0,"1"-1"-12"0,-1-10 3 0,4 4 0 15,-3-3-3-15,-1 0-3 0,4 0 2 16,-4-4 0-16,1 1-1 15,3 2 1-15,0 1 0 16,3 0 3-16,1 0-1 16,-1-1 2-16,1 1-4 15,3 0 0-15,0 3-1 16,0 0-2-16,0-1 5 16,3 1 1-16,1 0-5 15,-1 0 0-15,1 0-1 16,3 0 0-16,0 0-3 15,7-4 2-15,-7 1-6 16,7 3 0-16</inkml:trace>
  <inkml:trace contextRef="#ctx0" brushRef="#br0" timeOffset="143023.96">6410 11549 28 0,'0'3'13'0,"0"-3"-10"0,0-3-3 0,0 3 0 0,0 0 2 16,0 0 1-16,0 0-1 15,0-4 1-15,0 1-2 16,0 0-1-16,3 0 3 16,1-3 2-16,0 3 0 15,-1 0 2-15,4-1-4 16,0 1 0-16,0 0 1 15,4 0 2-15,3 0-3 16,4 0 0-16,-1 0 1 16,11 3 2-16,-3 0-3 15,7 0 0-15,0 0 3 16,3 0 1-16,-7-4-3 0,0 1-1 16,1 0 1-16,-5 0 2 15,1-3-1-15,-4-1 2 16,-3 4-4-16,-4 0 0 15,-4 0-1-15,-2 0 1 16,-8 0-2-16,-4 0-1 16,-7 3 1-16,-3 0 1 15,-7 0-1-15,-7 0 2 16,-7 0-2-16,-1 3-1 16,1 3 1-16,7 0 1 15,-4 1-1-15,7-1 2 16,4 0-2-16,7 0-1 15,4 1 3-15,6-4 0 16,4 0-1-16,7 0 1 16,7-3 0-16,11 0 1 0,7 0-2 15,3-3-2-15,-3 0 1 16,-1 0 1-16,-2-4-1 16,-1 4 2-16,-11 0 2 0,-2 0-2 15,-5 0 0-15,-6 0-1 16,-4 3-2-16,-11 3-4 15,-7 3 0-15,-3 4 0 16,-10-1 2-16,-1 0 1 16,4 1 1-16,3-1 2 15,0-3 1-15,8 1-1 16,6-4-2-16,4 0 1 0,7 0 1 16,3-3-3-16,12-3 0 15,6-3 1 1,3-1 0-16,-6 1 2 15,3 0 1-15,-3 3-1 0,-4 0-2 16,-7 0-2-16,-3-1 1 16,-4 1 1-16,-7 3 2 15,-4 0-3-15,-3 3-2 16,-4 1 2-16,1-1 0 16,2 0 1-16,-2 0 0 15,6 3 0-15,4-3 0 0,11-3 0 16,6 0 2-16,11-3 1 15,4-3 1-15,3-3-2 16,4-1-2-16,0 1 1 16,-11-1 1-16,-3 4-1 15,-4 0-1-15,-14 6-2 16,-11 6 1-16,-17 7-1 16,-21 9-2-16,-11 12 0 15,-4 7 0-15,4 0 3 16,4-4 0-16,10-5 1 15,11-11 0-15,13-5 0 16,12-6 0 0,20-10 0-16,8-10 0 15,14-9 2-15,10-9 1 16,11 0 1-16,-4 0-2 16,-6 3-2-16,-8 3 1 0,-10 3 1 15,-8 3 1-15,-6 7 3 16,-8-1 3-16,-6 4 2 15,-15 6-12-15,-6 3-4 16,2 3 2-16,-6 1 3 16,7-4 1-16,3 0 2 15,11-3-2-15,7 0-1 16,11-6 1-16,14-4 1 16,10-2 1-16,-3-4 3 15,-1 0-3-15,1 4-2 16,-4-1 2-16,-14 4 0 15,1 3-1-15,-8-1 1 16,-4 4-2-16,-3 3-1 0,-10 3 3 16,-5 4 0-1,1-1-1-15,-7 0-2 0,7 0 3 16,4-2 0-16,2-1-1 16,8-3-2-16,4 0 1 15,7-3-1-15,3-4 0 16,10-2 2-16,-6 0-1 15,3-1 2-15,-3 1-4 16,-1-1 0-16,-2 4 3 16,-5 0 1-16,-3 3 1 15,0 0 0-15,0-1-2 16,-7 1 1-16,0-3-9 16,-10 3-1-16</inkml:trace>
  <inkml:trace contextRef="#ctx0" brushRef="#br0" timeOffset="144076.32">1199 11897 24 0,'-17'6'11'0,"3"-3"-9"0,-4 3 0 0,7-2 1 16,1 2 0-16,-4 0 1 15,3 0 0-15,1 1 2 16,-1-1 1-16,0 0 1 0,1 0-4 16,6 4-1-16,-3-1 3 15,0 1 1-15,4 2-1 16,3 4-1-16,0 6-1 16,3 6 2-16,4 7-5 15,0 2-3-15,-3-2 5 16,6-4 5-16,8 3-9 15,3-5-1-15</inkml:trace>
  <inkml:trace contextRef="#ctx0" brushRef="#br0" timeOffset="144529.07">1743 11875 48 0,'-14'9'19'0,"3"-3"-15"0,-7 7-1 0,11-4-1 15,0 10-2-15,0 6 2 16,4 0 1-16,-1 0 1 16,1-3-5-16,3-6 1 15,0-3 4-15,3-7 2 16,1-3 2-16,-1-6 2 15,-3-3-3-15,7-4-2 16,-3 4-2-16,-1-3 0 0,-3-1 0 16,0 1 3-1,-3 2-3-15,-4 1 0 0,0 0 1 16,-7 3 2 0,-1 0 1-16,1 3 1 0,-3 0-4 15,6 3-1-15,1 0-1 16,-1 0 1-16,4 0 0 15,0 0 1-15,3-3-2 16,1 0-2-16,3 0 1 16,0 0 1-16,0 0 1 15,0 0 1-15,0 0-5 16,0 0 1-16,3-3-5 16,1 0-1-16</inkml:trace>
  <inkml:trace contextRef="#ctx0" brushRef="#br0" timeOffset="145984.19">2007 11461 36 0,'-17'9'16'0,"13"-12"-12"0,4 0 3 15,0 3 0-15,0-3-3 16,4 0-1-16,3 0-1 0,7-1-2 15,0 1 5-15,0-3 1 16,0 0 2-16,-7-1 0 16,7 1 0-16,0 0 2 15,1 0-3-15,-1-1 1 16,7 4-3-16,-4-3 0 16,5 3-1-16,2 0 0 15,8 0 2-15,10-1 1 16,1 1-3-16,3 3-1 15,3 0 1-15,-3 0 2 16,7 0-1-16,-7 0 0 16,7 0 1-16,10 0 1 15,-7-3-1-15,8 0 1 16,-8 0-2-16,4 0 2 16,-3 3-4-16,6 0 0 0,-3 3 1 0,11 0 0 15,-8 0 0-15,1 0-5 16,-11-3 1-16,7 0 6 15,-11 0 4-15,4 0-3 16,0 0-2-16,7 0 0 16,0 0-1-16,-7-3-2 15,0 0 1-15,-14 0 0 16,-1 0 1-16,1-4 0 16,-11 1 0-16,-3 0-2 15,0 0 1-15,-4 3 0 16,4-4 3-16,-8-2-1 15,-3-1 0-15,4 1-3 0,0 0 1 16,-4 2-2-16,0-2 2 16,0 0 0-16,4-4 1 15,-8 0-2-15,1 1 1 16,-4-4-2-16,0 1 2 16,0-1 0-16,0 0 3 15,-3 1-3-15,-1-4 0 16,-3 0-1-16,0 0-2 15,0 0 3-15,-3-3 2 16,-4 0 0-16,-1 0 2 16,-2 4-4-16,-1-4 0 15,-3 0 1-15,-7 0 2 16,0 0-1-16,0 3 0 16,-4-3-3-16,0 3 1 0,-6 0-2 15,-5 1 2-15,-3 2-2 16,1-3-1-16,-12 3 3 15,4 1 0 1,1 2-4-16,-1 1 1 0,3-1 2 16,-6 1 1-16,3 2-1 15,0 1-2-15,-10-1 1 16,3 4-1-16,-18 0 0 16,11 0 2-16,-3 2-3 15,6 4-2-15,-3 0 2 16,4 0 0-16,-15 0 1 15,11 0 2-15,-7 4-3 0,11 5 0 16,-8 0-1-16,8 4 0 16,0 9-3-16,-4 0 1 15,-7 3 2-15,3 0 1 16,4 0-2-16,4 0 0 16,10 0 2-16,-4 0 0 15,8 4-2-15,-4 2 2 16,7 0-4-16,4 1-1 15,-4-1 3-15,1 3 1 16,6-2 2-16,7 2 2 16,4-2-3-16,0-1-2 15,7-3-1-15,3-3 3 16,4-3 0-16,3 0 1 0,4 0-5 16,8-3 1-16,6 3 2 15,14 0 1-15,0 0-2 16,4 0 2-16,3 0-1 15,7 3-2-15,-3-3 0 16,7 0 3-16,11 0-7 16,3 0-2-16</inkml:trace>
  <inkml:trace contextRef="#ctx0" brushRef="#br0" timeOffset="146372.15">3948 11216 36 0,'-11'19'13'16,"0"-22"-10"-16,1 0 6 0,10 3 2 0,-7 0-2 15,0 0 0-15,3 3-5 16,1-3-1-16,3 0-1 16,-4 3-2-16,4 0-4 15,0 0-2-15</inkml:trace>
  <inkml:trace contextRef="#ctx0" brushRef="#br0" timeOffset="149032.68">2431 9752 40 0,'-25'-19'16'0,"18"16"-12"0,-14-7-2 0,14 4 2 16,-4 0-1-16,0 3 1 15,-3-4 0-15,-3 4 2 16,3 0-1-16,-4 3 0 16,0-3 1-16,-3 3 1 15,4 0 1-15,2 0 0 16,5 0-4-16,-1 3-1 0,4 3 1 15,0 7 2-15,4 3-3 16,-1 6 0-16,1-4-1 16,-1 4 1-16,4 0 0 15,0-3 1-15,0 0 0 16,0 0 0-16,0 0 0 16,4-4 0-16,-1 4-2 15,1-3 1-15,-4 3 0 16,3-1 3-16,-3 4-3 15,0 7 0-15,-3 5 1 16,-1 13 2-16,-3 6-1 16,0 4 2-16,-4-1-4 15,1 4-2-15,-4 3 0 16,3 2 1-16,1 8 3 0,2-1-2 16,1-6 0-16,4-1 1 15,-1-2 0-15,4 0 0 0,0 3 0 16,4 9 0-16,-1 0 0 15,4-3-2-15,4-6 1 16,3-3-7-16,4-7 1 16,3-2-1-16,-3-4 2 15,6-3 7-15,8 0 7 16,10 0-6-16,-3-3-1 16,7-6-3-16,7-4-2 15,-4 0 3-15,11-2 2 16,0-4-2-16,25 0-2 0,-4-6 0 15,4-3-1-15,3-6 0 16,4-4 0-16,3-6 2 16,0-6 3-16,0-3-2 15,-3-7 0 1,-7-2 1-16,3-11 0 0,-3-8-2 16,-18-10 1-16,0-6 0 15,-14-7 3-15,-4-2-1 16,-3-10 0-16,-7-13-3 15,-4-12 1-15,-3-3 0 16,-11-3 1-16,0-16-2 16,-7 0-2-16,-7 3 1 15,-3 6 1-15,-8-3 1 16,-3 4 1-16,-3 5 0 16,-4 10 0-16,-1 13 0 0,1 6 2 15,-3 9-3-15,-8 4 0 16,0-1-1-16,-10-9 1 15,-4 6-2-15,-7 10 2 16,0 9 0-16,4 7 3 16,-7 2-1-16,3 7 0 15,-11 3-3-15,5 3-2 16,-8 3 1-16,-11 0-1 16,0 0 2-16,4 7 1 15,-3-1-1-15,6 7 1 16,-3 3-2-16,7 3 2 15,-14 6-2-15,7 7-1 0,-7 5-2 16,11 8 1-16,-1 8 1 16,1 7 0-16,-4 9 2 15,-7 6 1-15,10 1-4 16,-3 2-1-16,14 7-10 16,0 19-5-16</inkml:trace>
  <inkml:trace contextRef="#ctx0" brushRef="#br0" timeOffset="150123.85">2092 13392 32 0,'-25'16'13'0,"11"-13"-10"0,-7 7 0 0,10-7 0 16,-10 3 0-16,4 0 3 15,-8 1-1-15,-3 2 0 16,7 0-1-16,-1 1 0 16,-2-1 0-16,6 4 2 15,4-1-5-15,3 1-3 16,1 3 1-16,3 2 0 15,7-2 3-15,0 0 1 16,0 3 1-16,0 3 0 16,3-1-5-16,4 5 1 15,0 2-5-15,4 3 1 0</inkml:trace>
  <inkml:trace contextRef="#ctx0" brushRef="#br0" timeOffset="150265.75">1954 14001 20 0,'14'9'11'0,"-10"-6"-9"0,0 4 2 15,-1-7 0-15,1 0-2 16,-1 0 1-16,1 3 0 16,3 0 1-16,3 3-2 15,-3-3 1-15,4 4-4 16,0-1-2-16</inkml:trace>
  <inkml:trace contextRef="#ctx0" brushRef="#br0" timeOffset="151972.62">2702 9611 28 0,'-24'0'13'0,"9"-3"-10"0,-6-1 0 0,14 4 0 0,-14 0-2 15,3 4 2 1,-3-1-2-16,-3 3-1 0,-1 3 3 16,-14 4 2-16,0-1-2 15,4 7 0-15,-4-3 1 16,7 3 2-16,1 3-3 15,6 3 0-15,0-3 1 16,1 3 0-16,2 3-2 16,1 3 1-16,4 4-2 15,3 6-1-15,-4 6 1 16,0 3 1-16,4 6 3 16,0 4 2-16,0-7-3 15,0-3-1-15,0 1-1 16,7-1 1-16,0 3-2 15,0 3 2-15,3 10 2 16,0 6 2-16,1 1-3 16,3-1-3-16,0-3 0 15,3 0 1-15,5 3 1 0,-1 3 1 16,3-6-5-16,-3-3 1 16,7-3 0-16,4-1 2 15,7 1-1-15,10 0 2 16,4 12-2-16,17-3 2 15,8-3-2-15,10-3-1 16,14 9 1-16,7-12 1 16,11-13-1-16,0-15 2 15,-14-13-2-15,-4-13-1 16,0-12 1-16,11-13 1 0,-15-9 1 16,-2-6 3-16,-5-10-3 15,-13-12 0 1,6-4-1-16,-10 1 1 0,7-1-2 15,-10 4-1 1,-1 3 3-16,-10 0 0 0,-4-4 1 16,-3-5 0-16,-11-4 0 15,1 0 2-15,-5 1-3 16,-3 2-2-16,1 0 0 0,-5 1 1 16,-3-7 1-16,-7-6 1 15,4 3 0-15,-4 3-2 16,-3 7 1-16,-8 2 2 15,1 4 2-15,-8 3-3 16,0 3-1-16,1 0 1 0,-8-4 2 16,-7 1-1-16,-3 0 0 15,-4 3-1-15,1 3 2 16,-15 3-1-16,4 1 2 16,3 5-2-16,-4 1 0 15,8 2-1-15,3 4 2 16,-3 3-3-16,7 3 0 15,0 3-1-15,-1 0-2 16,5 4 1-16,-5-1 1 16,1 3-3-16,-3 4 0 15,-1 0-1-15,-14 9-2 16,4 3 0-16,3 3 0 0,-7 7 3 16,4-1 0-16,-1 4-2 15,-6 3 0-15,-1 3-1 16,-13 3 3-16,3 3-2 15,-7 3-1-15,11 4-2 16,-1 5 1-16,8 1 1 16,3 6 2-16,0 0-10 15,4-3-4-15,6-3 14 16,-6-3 10-16,7-4-5 16,10-3-4-16,4-2 1 15,0-1-1-15,14 0-8 16,7 0-2-16,7 1 1 15,7-4 1-15,0 0-1 16,4-3 1-16,-1 0 3 16,1-4 3-16,-1 1 0 15,-2 0 1-15,-1-3 0 0,0-1-2 16,-4 1 0-16,-3-3 3 16,1 2-2-16,-5-2 1 15,1 3 2-15,-4 2 0 16,0 4 0-16,0 3 0 15,-4 7-3-15,1 2 2 16,3 4-6 0</inkml:trace>
  <inkml:trace contextRef="#ctx0" brushRef="#br0" timeOffset="152858.25">6671 10147 48 0,'-4'12'19'0,"1"-15"-15"0,3 3 1 0,0 0 2 15,0 0-2-15,0 3 0 0,0 1-3 16,0-1 1-16,0 0 0 15,3 0 1-15,1 3 0 16,0 4 2-16,-1-4-10 16,-3 3-2-16</inkml:trace>
  <inkml:trace contextRef="#ctx0" brushRef="#br0" timeOffset="153130.51">6586 11382 56 0,'-7'4'22'0,"4"-4"-18"0,6 6-2 0,-3-6-4 16,0 3-6-16,0 3-2 15,0 1 5-15,0-4 2 16,0 0 9-16,-3 0 6 16,-1 0 0-16,1 0 1 15,3 0-5-15,-4 0 0 16</inkml:trace>
  <inkml:trace contextRef="#ctx0" brushRef="#br0" timeOffset="153338.97">6650 10018 52 0,'-14'3'22'0,"14"1"-18"0,7 14-4 16,0-2-5-16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52:28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3182 28 0,'14'7'13'0,"-14"-14"-10"0,0 4 2 0,0 3-1 0,7 0-2 16,7 3-2-16,4 4 3 16,7-4 0-16,-1 3 1 15,1 0 2-15,3-3-1 16,1 4 0-16,6-4 1 15,-7 3 1-15,4 3-1 16,3-5 1-16,7 2-4 16,1 3 0-16,17 1 1 15,7-1 2-15,10-3-1 16,1 1 2-16,10-1-2 0,15-3 0 16,9 0-1-1,1 0 2-15,7-3 1 0,11 3 1 16,-4-3-2-16,-4 0 1 15,8 0 0 1,-4 0 1-16,-14 0-2 0,-11-3 1 16,0 0-2-16,-6 0 0 15,-1 0-3-15,-14-3 1 0,-11 3 2 16,-10-1-2-16,-10 4 0 16,-11 0-6-16,-11 0 0 15</inkml:trace>
  <inkml:trace contextRef="#ctx0" brushRef="#br0" timeOffset="1007.32">6759 3320 44 0,'-24'0'16'0,"13"-3"-12"0,0 0-6 0,4 0-1 16,7 3-4-16,-7 0 2 15,0 3 5-15,-7 0 4 0,-4 0 3 16,8 0 1 0,-8-3 2-16,8 0 1 0,-1 0-1 15,4 0 1-15,0-3-4 16,7 3-2-16,0-3 0 16,3 0-1-16,12 0-2 15,6-7 1-15,7 1 0 16,4 0 3-16,7 2-1 15,6-2 2-15,-2-4-6 16,10 4-1-16,14 0 2 16,3-1 3-16,4 7 0 15,0-6 0-15,8 6-3 16,9-1-2-16,8 4 3 16,0 0 2-16,0 0-2 0,10 0 0 15,7 4 1-15,1-4 0 16,-4 0-2-16,10 0-2 15,4-4 3-15,-3 1 2 16,3-3-2-16,10 0 0 16,-3 3 1-16,-3-7 2 15,6 4-3-15,4 3-2 0,-6-4 0 16,-1 4 1-16,10 0 1 16,-6 0 1-16,24 0 2 15,4 0-3-15,-11 0 0 16,-14 3 1-16,4 0 0 15,3 0-5-15,-7 0-1 0,-7 0 5 16,14 0 3-16,-10 0-3 16,-8 0 0-16,5 0-1 15,9 0-2-15,-10 0 3 16,0 0 0-16,7 0 1 16,-7 0 2-16,-7 0-3 15,4 0-2-15,7 0 0 16,-8 0 1-16,-10 0-1 15,0-7 2-15,7 4-2 16,-7-6 2-16,-7 3-2 16,-7-1 2-16,3 4 0 15,-3-6 1-15,-11-1-2 16,-10 4-2-16,-11 6 1 16,-7 0 1-16,-7 0-6 15,-11 3-1-15</inkml:trace>
  <inkml:trace contextRef="#ctx0" brushRef="#br0" timeOffset="4399.22">4057 5280 36 0,'-14'-12'13'0,"7"5"-10"0,3 1 0 0,4 6 0 15,0 0 0-15,-3-3 1 16,3 3-2-16,-4 0 1 16,1 0 0-16,-1 0 1 15,1 0 0-15,3 0 0 16,-7 0 0-16,7 0 2 15,0 0-1-15,0 0 2 16,0 0-2-16,0 0 0 16,0 0-3-16,0 0-2 15,7 0 3-15,0 0 2 16,3 3-2-16,1 0-2 16,-1 0 2-16,8 4 2 0,3-1-2 15,4 0 0-15,10 0-1 16,-3 1 1-16,7-1 0 15,3 0 1-15,-7 4 2 16,8-1 1-16,-1 0-3 16,0 1-1-16,4-4 1 15,7 4 2-15,4-1-5 16,10-3-1-16,-11 0 2 16,8-2 3-16,-8 2 0 15,4-3 0-15,3 0-3 16,12-3 1-16,-5 3-2 15,1-3 2-15,-1 0-2 16,1 3 2-16,-1 1 0 0,8 5-1 0,7-3 1 16,-8 1-2-16,1 2 2 15,3-3 2 1,-3 0 2-16,13 1-3 0,1-1-3 16,-7-3 2-16,-1 0 0 15,1 0-4-15,3 1 1 16,4-1 4-16,-4-3 2 15,4 3 0-15,-7-3-1 16,6 0-3-16,4 0-2 16,-3-6 1-16,-4 2 1 15,1 1 1-15,2 0 1 16,8 0-2-16,-4 3 1 16,-3 0-4-16,0 0 0 0,0 0 3 15,3 3 1-15,-4-3-1 16,1 3 1-16,-11-3-2 15,4 0-1-15,3 0 1 16,7 0 1-16,-3-3-3 16,-4 3 0-16,1-3 1 15,2 0 2-15,5 0 1 16,20 0 1-16,-10-4 0 16,-4 7 0-16,7 0-5 15,4 0 1-15,-7-3 0 16,-4 0 0-16,-3 0 2 15,14-3 1-15,-3-4-1 16,-5 1 1-16,-6-1 0 0,14-2 1 16,0 2-2-16,-7 1-2 15,0-3 1-15,-1 2 1 16,8 1-1-16,-3 2 2 16,-12 1 0-16,1 0 1 15,4-3-2-15,2 2 1 16,-6-2-2-16,-4-1 2 15,1 1-2-15,2 0 2 16,5-1-2-16,-8 1 2 16,-7-4-2-16,-3 4 2 15,-1-1-2-15,5 1-1 16,-5 0 1-16,-6-1 1 16,-7-2-1-16,-4 2 2 15,-4 1 0-15,-3 3 1 0,-4-1-2 16,4 1 1-16,-3 0 0 15,-11-1 1-15,-4 1-2 16,-7 3-2-16,-3 0 3 16,-7-3 0-16,-4 3-1 15,0-1 1-15,-7 1-2 16,0 0 2-16,-7 3-2 16,0 0-1-16,-3 0 1 15,0 0-1-15,-4 0-14 16,-18 0-3-16</inkml:trace>
  <inkml:trace contextRef="#ctx0" brushRef="#br0" timeOffset="19175.61">3877 10921 36 0,'-11'10'13'0,"8"-10"-10"0,3 3 0 15,0-3 0-15,3 3-2 16,4 3 2-16,1 1 0 16,6-1 1-16,-4 0 0 15,4 0 2-15,-3 1 1 16,7-1 1-16,3 0-2 16,3 1 1-16,5-1-4 15,-5 0 0-15,8 0 1 16,7-2 2-16,10 2-1 15,-3 0 2-15,0 0-4 16,3 1 0-16,1-1 1 0,3 0 2 16,-4 0 1-16,15-2 1 15,-1-1-2-15,8-3-1 16,-8 0-1-16,4 0 2 16,-7 0-1-16,7 0 2 15,-7 0-2-15,14 3 0 16,-3-3-1-16,-1 0 2 15,-3 0-3-15,4 0 0 0,3-3 1 16,-3 0-2-16,6-4 1 0,-3 4 0 16,-3 0 1-16,-8 0-2 15,1 3-2-15,-1 0 5 16,4 0 4-16,7 0-10 16,-10 0-1-16,3 0-1 15,-11 0-2-15,4 0 10 16,-7-3 6-16,4 0-3 15,3-1-2-15,0-2 1 16,0 3 0-16,-4 0-1 16,-3 0-1-16,-4 0-1 15,-3 0 0-15,-3 3-2 16,-1 0 1-16,0 0 0 16,-3 0 1-16,-4 0-2 0,4 0 1 15,0 0-2-15,-4 0 2 16,-3 0 0-16,-4 0 3 15,0 0-1-15,-6 0 0 16,-1 0-1-16,-4 0 0 16,1 0 0-16,-4 0 0 15,4 0-2-15,-11 0 1 16,0 0 0-16,0 0 3 16,-4 0-3-16,1 0 0 15,0 0-1-15,-1 0 1 16,-3 0 0-16,0 0 1 15,0 0-11-15,0 3-3 16</inkml:trace>
  <inkml:trace contextRef="#ctx0" brushRef="#br0" timeOffset="22457.85">10555 10950 28 0,'-21'3'13'0,"14"-6"-10"0,-4 0 0 0,4-1-2 16,-3 1-1-16,-1 0 0 15,-3 0 2-15,0 0 1 16,0 0 3-16,0 0 1 16,3-1-1-16,0 1 1 0,4 0 0 15,0 0 1-15,4 3-4 16,-1-3-1-16,4 3 1 15,0 0 0-15,0 0 0 16,4-3 2-16,-1 3-1 16,4-3 0-16,4 3-1 15,3 0 2-15,4 0-3 16,3 0 0-16,0 0 1 16,0 0 2-16,0 0-3 15,1-3-2-15,-1-1 2 16,0 1 2-16,0 0-2 15,0 0-2-15,0 0 2 16,1 0 2-16,-1 3 0 16,3 0 0-16,1 0-3 15,3 0-2-15,1 0 1 16,6 3-1-16,0-3 2 0,0 0 1 16,1 3 1-16,-1-3 0 15,0 0-2-15,1 0 1 16,-1 0-2-16,0 0 2 15,0 0-2-15,4 0-1 0,0 3 3 16,7 0-2-16,0 0 2 16,0 1-2-16,-4-1 2 15,0 0-2-15,1 0-1 16,-5 0 3-16,1 3 0 0,0 1 1 16,3-1 0-1,4 0-2-15,4 0-2 0,2 1 3 16,-2-1 0-16,-1 3-1 15,-3 1 1 1,0-1 0-16,0-3 1 0,3 1-7 16,-3-1 0-16,3-3 7 15,4 0 5-15,4 0-4 16,-4 1-3-16,-4-1 1 16,1 0 0-16,-1 0-1 15,0 0-2-15,4 0 1 16,0 0 1-16,7-3-1 15,0 3 2-15,-3-3-2 16,-5 4 2-16,1-1-2 16,-3-3 2-16,-1 0-2 0,4 0 2 15,3 0-2-15,8 0 2 16,3 0-2-16,-3 0 2 16,-5 0-2-16,5 0-1 15,-1 0 3-15,5 0 0 16,6 0-1-16,0 0-2 15,-4 3-2-15,-3 0 1 16,18-3 3-16,-4 3 1 16,7-3-1-16,-3 0 1 15,-11 0-2-15,-3 0 2 16,-4-3 0-16,0 0 1 16,3 0-2-16,4 0 1 15,-3-1-2-15,-8 1-1 0,-3 3 1 16,-3 0-1-16,-4 0 2 15,0 0 1-15,3-3 1 16,4 0 0-16,3 0-2 16,-6 0-2-16,-4 0 3 15,-4 0 2-15,-3-1-2 16,0 1-2-16,-4 0 0 16,1 0-1-16,-5 3 0 15,1-3 0-15,4 3 0 16,-5 0 2-16,-2 0 1 15,-5 0 1-15,-6 3-2 16,-4 0 1-16,-3-3-4 16,-4 0 0-16,-7 0-10 15</inkml:trace>
  <inkml:trace contextRef="#ctx0" brushRef="#br0" timeOffset="28510.1">4558 11984 28 0,'-7'-3'11'0,"3"0"-9"0,1 0 0 0,3 3-1 15,0 0 1-15,0 0 3 16,0 0-2-16,0 0 0 16,0-3 1-16,0 3 0 15,0 0 0-15,0 0 2 16,0 0-1-16,0 3 0 16,0 0-1-16,0 0 2 0,3 0-1 15,8 1 2-15,-1-1-2 16,5 0 0-16,2 0-1 15,4-3 0-15,11 3 0 16,0 0 0-16,3-3 0 16,4 0 2-16,0 0-1 15,0-3 0-15,-1 0-1 16,5 0 0-16,-1-3 0 16,7-1 2-16,8 1-3 15,3 0 0-15,0 0 1 16,0-1 0-16,-4 1-2 15,1 0 1-15,-1-1 0 16,8 4 3-16,3 0-5 0,3 0-1 16,-3 0 2-16,0 0 3 15,-3 3-2-15,3 0 0 16,10 3-1-16,1 0-2 16,-4 0 1-16,-3 0-1 0,-4 4 2 15,0-1 1-15,3 0 1 16,8-3-2-16,-4 0-2 15,0 1 3-15,0-1 0 16,0 0 1-16,0-3 0 16,11 3-2-16,0 0-2 15,-8 0 3-15,1 0 2 16,-1 0-4-16,1 1-1 16,14-1 2-16,-11 0 3 0,0 0 0 15,-3 0 0-15,-1-3-3 16,4 0 1-16,8 0-2 15,-1 3 2-15,-7 0-2 16,-3 1 2-16,3 2 0 16,7 0 1-16,4 0-5 15,-4 1 1-15,-4-1 0 16,5-3 2-16,2 0 1 16,8 0 3-16,0 0-5 15,-4 1-1-15,4-1 0 16,14 0 0-16,21 3 0 15,-11 0 0-15,-3-2 0 16,14-1 2-16,-3 0 1 0,-8 3 1 16,8 0 4-16,7-2 3 15,-4-4-11-15,0 0-2 16,14 3 3-16,-7-3 3 16,-4-3-3-16,15 3-1 15,-4-4 2-15,-7 4 1 16,11 0-1-1,0 0 1-15,-4 0-2 0,4 7-1 16,3-1 1-16,-7 0 1 16,0-3-1-16,11 0-1 15,-7 1 3-15,-1-4 2 16,5 3-2-16,-8-3-2 16,-4 0 0-16,15 0-1 0,-11 0 0 15,-3-3 2-15,10 3-1 16,-7 0-1-16,-7 6 3 15,8-3 0-15,-1-3-1 16,-7 0-2-16,0 0 1 16,7 0-1-16,-7 0 2 15,-7 0 1-15,11 0 1 16,-4 0 0-16,-10 3-2 16,-4-3-2-16,10 6-2 15,-10-2 1-15,-7-1 1 16,-3 0 2-16,6 0 1 15,-7-3 1-15,-10 0-2 16,-3 0-2-16,-5 0 5 16,8-6 1-16,-7-1-2 15,-7 1-1-15,-8-3-1 0,-2-1 1 16,-1 4 0-16,3 0 1 16,-6 0-2-16,-7 2 1 15,-4 1-2-15,-4 0-1 16,-3 0 1-16,4 0-1 15,3 3 2-15,-4 0 1 16,-3-3-1-16,-7 3 1 16,-4 0-2-16,-3-3-1 15,-3-1 3-15,-5 4 0 16,1-3-1-16,-7 3 1 16,0 0-2-16,-4 0 2 15,-7 0-2-15,0 0-1 0,-3 0 3 16,-4 0 0-16,-7 0-1 15,0 0 1-15,0 0-4 16,-3 0 0 0,-1 0-1-16,1 0 0 0,-1 3 0 15,-3-3 0-15,0 0 0 16,0 0 0-16,0 0-5 16,4 0-3-16,-4 7-14 15,-18-14-5-15</inkml:trace>
  <inkml:trace contextRef="#ctx0" brushRef="#br0" timeOffset="31498.58">4935 11125 20 0,'-7'0'11'16,"7"0"-9"-16,4-3-5 0,-4 0 0 0</inkml:trace>
  <inkml:trace contextRef="#ctx0" brushRef="#br0" timeOffset="31571.39">4978 11110 8 0,'10'0'5'0,"-3"-4"-4"0,0 4 2 16,-3-3 3-16,3 0-3 16,11 0-2-16</inkml:trace>
  <inkml:trace contextRef="#ctx0" brushRef="#br0" timeOffset="31842.94">6773 10890 20 0,'-7'0'11'0,"4"0"-9"0,-1 0 0 0,4 0 1 0,0 0-7 15,0 0 1-15</inkml:trace>
  <inkml:trace contextRef="#ctx0" brushRef="#br0" timeOffset="32215.94">6696 10868 16 0,'3'-3'8'0,"-10"0"-6"0,11 3-1 0,-4 0 0 16,0 0-1-16,0 0 0 0,0 0 0 15,0-3 0-15</inkml:trace>
  <inkml:trace contextRef="#ctx0" brushRef="#br0" timeOffset="34244.51">20288 12210 20 0,'7'3'8'0,"-7"-3"-6"0,7 0-3 0,-7-3 0 0,4 3 1 16,-1-3 2-16,4 3-1 15,-3-3-1-15,3 0 3 16,0 0 0-16,0 3 3 16,0 0 1-16,0 0-3 15,0 3-1-15,0-3-1 16,4 3-2-16,-4 0 1 16,0-3 1-16,0 3-1 15,0 0 2-15</inkml:trace>
  <inkml:trace contextRef="#ctx0" brushRef="#br0" timeOffset="36074.81">20422 12220 71 0,'7'3'5'0,"0"0"0"16,4 0-1-16,-4-3-5 16,4 3 1-16,-1 0 0 0,1 0 0 15,-1-3 2-15,1 0 1 16,0 0-1-16,-4 0 1 16,0 0 0-16,3 0 1 15,-3 0-2-15,0 0-2 16,0 0 1-16,0 0-1 15,-3 0 0-15,0 0 2 16,-1 0-1-16,1 0-1 16,-1 0 5-16,1 0 1 15,-4 0-5-15,0 0 0 16,0 0-3-16,0 0-2 16,0 0 3-16,0 0 0 15,0-3 3-15,0 3 3 0,0 0-4 16,0 0-1-16,0 0 0 15,0 0 0-15,0 0-3 16,0 0 2-16,0 0 1 16,0-3 2-16,0 0-1 15,0 3 2-15,3 0-7 16,1 0 1-16,-4 0 1 16,0 0 1-16,0 0 1 15,0 0 0-15,0 0 0 16,0 0 0-16,0-3 0 15,0 3 2-15,0-3-1 16,3 3 2-16,1-3-2 0,-4 0-1 16,0 3 1-16,0 0 1 15,0 0-3 1,0-4 0-16,0 4-1 16,3 0-2-16,-3 0-2 0,0 0 1 15,0 0 3-15,0 0 1 16,0-3 3-16,0 3 1 15,0 0-1-15,0 0-2 16,0-3-2-16,4 3-1 16,-1-3-1-16,-3 3 3 15,4-3-2 17,-4 0 4-32,0 3 3 0,0 0-1 15,0 0-2-15,0 0 0 16,0 0 1-16,0 0-3 15,0 3 0-15,0-3-1 16,0 0 0 0,0 3 2-16,0-3 0 0,0 3 0 15,0 0 0-15,0-3 0 16,0 0 0-16,0 0 0 16,0 0 0-16,0 0 0 15,0 0 0-15,0 0 0 16,0-3 0-16,0 3 0 15,0-3 2-15,0 3-1 16,0-3 2-16,0 0-2 16,3 3-1-16,1 0 1 15,-1 0 1-15,1 0-1 0,-1 0-1 16,1 0 3 0,0 3 0-16,-1-3-1 0,1 0-2 15,-4 0 1-15,0 0-1 16,3 0-3-1,-3 0 0-15,4 0 2 0,-1 0 0 16,1 3 5-16,-1-3 2 16,1 3-9-16,-1 0-3 15,4-3 3-15,0 3 1 16,0-3 2-16,4 0 0 16,0 0 6-16,-1 0 4 15,4 4-5-15,4-4-3 0,0 3-1 16,3-3-1-16,3 0 0 15,8 0 0-15,7 0 0 16,3 0 0-16,1 3 2 16,3 0 1-16,-1 0-1 15,1 0-2-15,4 0 1 16,3 4 1-16,14-1-1 16,0 0 2-16,0 0-2 15,0-2 2-15,3-1-2 16,4 3-1-16,7 0 3 15,1-3 0-15,-1 1-1 16,-4-1-2-16,1-3 1 16,3 0 1-16,11 0-1 15,-4 0 2-15,0-7 0 16,-3 1 1-16,7 0-5 16,6-4 1-16,1-2 0 0,-7-7 0 15,-4 0 2-15,-3-6 1 16,6 0-1-16,-2 0 1 15,-5 3 0-15,-3 0 1 16,-6 0-5-16,-5-3 1 16,-3 3 0-16,4 0 2 15,-4 0-1-15,-7 0-1 16,-7 0 1-16,-8 0 1 16,-2 4 1-16,-4-1 1 15,-4-3-2-15,-7 0-2 16,-3-3 1-16,-4 0 1 15,-3-7-1-15,-8 4 2 0,-3 0 2 0,-3 0-2 16,-8-1-2-16,-3-2 0 16,-3 0 1-16,-8-1 1 15,-3 1 1-15,-7 0-2 16,-8-1-2-16,-6 1 1 16,0 0 1-16,-4-1-1 15,0-2 2-15,0-1-2 16,4 1 2-16,-4 2 2 15,0 1 2-15,-7 3-3 16,-7 0-1-16,-3-1-1 16,-4 1-2-16,-4 3-4 15,4 0-2-15,-4 0 9 16,-10 3 5-16,0 0-3 0,4 0-1 16,-15-3-2-1,0 6 1-15,-7 0-13 0,-3 4-3 16,3-4 12-16,8 0 10 15,-1 0-4 1,-7 3-2-16,-3 1-2 0,6-1 1 16,5 7-10-16,3 2-4 15,-4 11 6-15,-3 2 5 16,3 3 1-16,7 4 3 16,8 2-2-16,2 4-1 15,1 0 1-15,-7 0-1 16,4 0 2-16,6 0 3 0,4-1-2 15,4 1-2-15,3 3-7 16,-4 3-4-16,-3 3-3 16,-7 1-2-16</inkml:trace>
  <inkml:trace contextRef="#ctx0" brushRef="#br0" timeOffset="39772.36">7313 11912 36 0,'-3'4'13'0,"3"2"-10"0,7 0-7 0,-4-6-2 16</inkml:trace>
  <inkml:trace contextRef="#ctx0" brushRef="#br0" timeOffset="40280.57">7631 11890 28 0,'-15'4'13'0,"15"-4"-10"0,8 0-5 0,-5-4-3 0</inkml:trace>
  <inkml:trace contextRef="#ctx0" brushRef="#br0" timeOffset="42306.15">5553 13424 28 0,'-7'-3'13'0,"3"3"-10"0,4-3 0 0,0 3-2 16,0 0-1-16,0 0 2 15,0 0-1-15,0 0 2 0,0 0 0 16,0 0 1-16,0 0 0 15,0 0 0-15,0 0 0 16,0 0 0-16,0 0-2 16,0 0 1-16,4 0-2 15,-1 0-1-15,1 0 3 16,-1 0 0-16,1 0 1 16,-1 0 2-16,1 0-3 15,-1 0-2-15,1 0 2 16,3 0 0-16,-4 3-1 15,5-3-2-15,-1 0 3 16,0 0 2-16,0 0 0 16,0 0 0-16,3 0-1 15,4-3 0-15,1 3 0 16,-5-4 0-16,8 1-2 16,-1 0 1-16,1-3-2 0,0 0 2 15,-1 2 0-15,4-2 1 16,-3 3-2-16,3 0 1 15,0-3-2-15,1 3 2 16,2-4-2-16,5 1-1 16,-5 0 3-16,8-1 0 15,3-2 1-15,8 0 0 16,2-1-2-16,1-2 1 16,-3-1-2-16,-1 4-1 15,0-1 1-15,1 1 1 16,-1-1 1-16,0 1 1 15,1 3-2-15,6 0-2 16,4-1 1-16,0 1 1 16,0 0-1-16,-4-1-1 0,-3 1 1 0,0 3 1 15,3 0 1-15,1 0-1 16,3 3-2-16,7 0 1 16,0 3 1-16,-4-3-1 15,-3 3 2-15,0 0-2 16,0 0 2-16,0 0-2 15,3 1-1-15,8-1 3 16,3 0 0-16,-4 0-1 16,1 0 1-16,-4 0-2 15,0 0-1-15,0 1 1 16,7 2 1-16,-4-3-1 16,1 0 2-16,-4 0 2 0,-4-3 2 15,-3 3-8-15,0-3-1 16,0 3-2-16,3 1 2 15,4-1 7-15,0 0 5 16,-3 0-3-16,-5 0-2 16,1 0-2-16,-3 0 0 15,-4 1 0-15,0-1 1 16,3 0-2-16,0 0-2 16,8 0 1-16,-4 0 1 15,-4 0-1-15,0 1 2 16,-3-1-2-16,-3 0 2 15,-1 0-2-15,0 0 2 0,8 0 0 16,-1 0 3-16,4 0-3 16,0 1-2-16,-4-4 2 15,-3 3 2-15,-4 0-2 16,1-3 0-16,-4 3-1 16,-1 0-2-16,-2 0 1 15,3-3 1-15,-1 0 1 16,8 3 1-16,4-3-2 15,-1 4-2-15,4-4 3 16,-7 3 0-16,3-3 1 16,-3 0 0-16,0 0 0 15,0 3 0-15,0-3-2 16,6 0-2-16,1 0 1 16,-7 0-1-16,0 0 2 0,-4 0 1 15,-3 0 1-15,0 0 0 16,-4 0-2-16,-3 0 1 15,0 0 0-15,0 3 1 16,-4-3-5-16,0 0 1 16,0 0 2-16,0 0 1 15,1 0 1-15,-1 0 2 16,0 3-10-16,-3-3-2 16,0 0 12-16,-4 0 5 15,-4 0-5-15,-3 0-1 16,1 0-3-16,-5 0 1 15,-3 0 0-15,0 0 1 16,-3 0 0-16,-1 0 2 16,1 0-5-16,-1 0-1 15,1 0 2-15,-4 0 1 0,0 0-1 16,0 0-2-16,0 0 1 16,0 0 1-16,0 0 1 15,0 0 1-15,0 0-2 16,0 0-2-16,0 0 1 15,0 0-1-15,3 0-9 16,8 0-2-16</inkml:trace>
  <inkml:trace contextRef="#ctx0" brushRef="#br0" timeOffset="43822.09">12291 13314 40 0,'7'13'16'0,"-11"-17"-12"0,8 4 1 0,-4 0 1 15,7 0-3-15,7 0 0 16,7 0-1-16,4 0 1 16,3 0 0-16,0 0 1 15,1 0 2-15,-1 0 1 16,3 0-1-16,1-3 1 16,4 0 0-16,2 0 1 15,12 0-2-15,10 0-1 16,3 0-1-16,1 0 0 15,-1-1 0-15,1-2 2 16,3 3-1-16,10 0 2 16,1 3 0-16,0-3 1 15,-1 0-2-15,1-1-1 0,3 1-3 16,11 0 1-16,-4 0 0 16,0 0 1-16,-3 3 0 15,3 0 0-15,7 0-2 16,0 0 1-16,-3 0 0 0,-4 0-1 15,4 0-2-15,7 0 3 16,0 0 0-16,-4-3 1 16,-3 3 0-16,-4 0 0 15,7 0 2-15,0-3-1 16,-7 3 0-16,-3 0-1 16,-4 0 2-16,0 0-3 0,29 3-2 15,-11-3 2 1,-8 3 2-16,-10-3 0 0,-7 3 0 15,1-3-3-15,2 3 1 16,1-3 2-16,-4 3 4 16,-7 0-4-16,-4-3-1 15,-6 4-2-15,-4-1 1 16,-7 0 0-16,-1-3 3 16,-6 3-1-16,0-3 2 15,0 0-2-15,-7 0 2 16,-4 0-2-16,-7-3 0 15,-3 3-3-15,-4-3 1 0,-4 3 0 16,-3 0 3-16,0 0-1 16,-3 0 2-16,0 0-4 15,-1 0 0-15,-3 0 1 16,0 0 2-16,0 0-1 16,0 0 0-16,0-3-1 15,0 3 2-15,0 0-3 16,0 0-2-16,0 0 2 15,0 0 0-15,0 0 1 16,4-4 0-16,-4 4 0 16,0 0 0-16,0 0-2 15,0 0-2-15,0 0 1 16,0 0 1-16,0 0 1 16,0 0 1-16,0 0-2 15,0 0 1-15,0 0 0 0,0 0 1 16,0 0-2-16,0 0 1 15,0 0-2-15,0 0 2 16,0 0-2-16,0 0-1 16,0 0 1-16,0 0 1 15,0 0-1-15,0 0 2 16,0 0-2-16,0 0 2 16,0 0 0-16,-7 0 1 15,7 0-2-15,0 0 1 16,-8 0-7-16,8 0 1 15,0 0 3-15,0 0 4 16,0 0-1-16,0 0 0 16,0 0-1-16,0 0-2 15,0 0 1-15,0 0 1 16,-7 0 1-16,7 0 1 0,0 0-5 16,0 0 1-16,0 0 2 15,-7 0 1-15,0 0-1 16,7 0-2-16,0 0 1 15,-3 0-1-15,3 0-5 16,-7 0 1-16,0 0-9 16</inkml:trace>
  <inkml:trace contextRef="#ctx0" brushRef="#br0" timeOffset="45516.85">22133 13176 28 0,'-3'0'13'0,"-1"-3"-10"0,4 3-3 16,0 0 0-16,0 0 2 15,0 0 1-15,4 0 1 16,-1 0 0-16,4 3 2 16,0-3 1-16,0 3-1 15,4 0-1-15,0-3 1 16,3 0 1-16,3 4-1 15,5-1-1-15,6 0-1 16,11 0 0-16,6 0 0 16,1-3 2-16,4 3-1 0,3 0 2 15,3 0-2-15,8 1 0 16,10-1-1-16,3 0 0 16,1-3 0-16,-1 3 0 15,1 0 0-15,7 0 0 16,6-3 2-16,1 3 3 15,-4-3-2-15,1 4 1 16,-1 2-5-16,7-3 0 16,-3 3 1-16,-4 0 2 15,0 1-3-15,0-1 0 0,11 0 1 16,0 1 0-16,-4-4 0 16,0 0-2-16,1 3 1 0,6 0 0 15,0 1 3-15,-3-1-1 16,0 0 2-16,10-3-4 15,-3 0-2-15,-4 1 2 16,-6-1 0-16,20 0-10 16,0 0-3-16,-6 0 16 15,-12 0 9-15,-9-3-6 16,-5 0-2-16,1 0-3 16,10 0 0-16,-3 0 0 15,-7 0 0-15,-4 3-2 16,-4 1 1-16,1-1-2 15,3 3-1-15,-7-3 3 0,-7 0 2 16,-7 0 0-16,-7 1 2 16,-7-1-4-16,0 0 0 15,-7-3-1 1,-4 0 1-16,-7 0 0 0,-3 0 1 16,-7 0-5-16,-4 0-1 15,-4 0-6-15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53:46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11299 16127 20 0,'0'-3'8'0,"-10"3"-6"0,3-3 6 16,3-1 2-16,1 1-5 15,-1 0-3-15,4 3-1 16,0 0 1-16,0 0 1 16,0 0 3-16,-3-3-1 15,-1 0 2-15,-3 0 0 0,4 0 1 16,-1 0-2 0,1-1 1-16,-1-2-4 0,4 0-2 15,0 0 2-15,0-1 0 16,0 1-4-16,0 0 1 15,0-1 2-15,0-2 1 16,0 0 1-16,0-1 0 16,0 4 0-16,0 0 0 15,0-1-2-15,0 4 1 16,4 0-2-16,-1-3 2 16,1 0-2-16,3 3 2 15,3-1 0-15,4 1 1 0,4-3 0 16,3 3 0-16,7 0 0 15,4 0 0-15,3 3-2 16,1 0 1-16,-1 0 0 16,0 3 3-16,-3-3-1 15,3 0 2-15,1 0-2 16,2-3 0-16,5 3-1 16,6 0 0-16,4 0-2 15,0 0 1-15,0 0 0 0,0 0-1 16,0-4 1-16,0 1 0 15,-1 0 3-15,5 0 1 16,3-3 3-16,3 3-7 16,-3-1-4-16,-3 1-3 15,-1 0 3-15,1 3 4 0,-1 0 3 16,4 0 0 0,7 3-1-16,-3 0-3 0,-4 1 1 15,-4-1 0-15,1 0 1 16,-1-3-2-1,0 0 1-15,1 0 0 0,6 0 1 16,1 0 0-16,-4-3 0 16,-4 0 0-16,-3-1 0 15,-3 1-2-15,-1 0-2 16,0 0 3-16,8 0 0 16,6-3 1-16,-6 3 2 15,-1-1-3-15,-3 1 0 0,0 0-1 16,-4 0 1-16,1 0-2 15,-1 0-1-15,4 0 1 16,0-1 1-16,0 1 1 16,-4 0 3-16,-3 0-1 15,-3 0 0-15,-1 0-3 16,-3 0 1-16,-1-1 0 16,1 1 1-16,4 0-2 15,-1 3 1-15,4 0-2 16,0-3 2-16,-4 3-2 15,0-3-1-15,-3 0 3 16,-4 0 2-16,-3 3-2 16,-4-3-2-16,1 3 0 15,-1-4 1-15,-3 4 1 16,-1 0 1-16,-3 0 0 16,1-3 0-16,-1 3 0 0,-4 0 2 15,-3 0-3-15,1 0-2 16,-5-3 0-16,1 3 1 15,-1 0 1-15,-3 0 1 16,0 0-2-16,-3 0-2 16,-1 0 3-16,5 0 0 15,-1 0-1-15,0 0 1 16,0 0-2-16,0 0-1 16,0 0 1-16,0-3 1 15,0 0-1-15,0 0-1 16,0-4 1-16,0 1-1 15,0 0 0-15,4-4 0 16,-1 1-3-16,1-3 0 16,-1 2 2-16,1-2 0 0,0-1-2 15,-4 1 2-15,0-4 3 16,0 0 1-16,-4-3-4 16,1-3-1-16,-4 0 1 15,0-3 0-15,0-3 1 16,-4 0 0-16,-3 3 2 15,-3 3 1-15,-1 3-1 16,-3-3-2-16,-4 3 5 16,-6-3 1-16,-5 4-2 15,1-4-3-15,-4 0-3 16,1 0 1-16,-5 0 1 0,1 0 2 16,-4 0-1-16,-6 0-1 15,-8-3 1-15,-14 0 1 16,-4 0-1-16,0-4 2 15,1 1-2-15,-1 3-1 16,-6 3-2-16,-11 0-1 16,3 6 4-16,7 1 1 15,1 2 0-15,3-2 1 16,-4 2-2-16,-3 1-1 16,0-1 1-16,3 4-1 15,4 2-3-15,0 1 0 16,-4-3 2-16,-10 2 0 15,0 1-2-15,7 0 2 0,0 3 1 16,3 0 0-16,-10 3-5 16,0 0 1-16,3 0 2 15,7 3 1-15,4 0-4 16,4 0-1-16,-8 0 3 16,0 3 1-16,4 4-1 15,4-1 2-15,3 4-1 16,3-1-2-16,4 7 0 15,4 3 3-15,-4 0-2 16,3 0-1-16,5 0 0 16,6-3 0-16,3-1 3 15,8-2 0-15,3 3 1 16,4-3 0-16,3-1 0 16,4 1 0-16,4 3-5 0,-1-3 1 15,4 2 2-15,0 1 1 16,3 0-2-16,1 3 0 15,3 0 2-15,-1 3 0 16,1 0 1-16,4 3 0 16,-1 4-3-16,4 2 2 15,0 1 1-15,4-1 0 16,-1-3-3-16,1-2 2 16,-1-1 1-16,1-3 2 15,0-3 1-15,-1 0 1 16,4 0-2-16,0 0 1 15,0-3-4-15,4 3-2 16,-1-4 2-16,5 1 0 16,2 0-2-16,4 0 2 15,4-7-6-15,10 1 0 0,18-10-15 16,0-16-5-16</inkml:trace>
  <inkml:trace contextRef="#ctx0" brushRef="#br0" timeOffset="1893.06">17060 15986 32 0,'-3'3'13'0,"-1"-6"-10"0,8 3 2 0,-4 0 1 16,0 0-1-16,0 0 0 15,0 0-1-15,0 0 0 16,0 0 0-16,0 0 2 16,0 0-1-16,0 0 2 0,3 0-2 15,1 3 0-15,-1 0-3 16,4 0 1-16,8-3 2 16,2 3 2-16,8 4-1 15,3-4-1-15,4 3-3 16,3-3 1-16,4 0 2 15,0 0 2-15,7 1 1 16,7-4 0-16,10 0-2 16,4 0 1-16,4-4-2 15,-1 4 0-15,1-3-1 16,6 3 2-16,12 0-1 16,-1 3 2-16,-4 1-2 15,5-1 0-15,2 3-3 16,12-3 1-16,-5 0 2 0,1 0 4 0,0-3 2 15,7-3-8-15,0 0-3 16,-8 0 3-16,-6 0 3 16,-4 0 1-16,8-4 3 15,2 1-5-15,-6 0-1 16,-7 0 0-16,-4-4 0 16,-4 4 2-16,5 0 1 15,-5-1-3-15,-6 1-1 16,-4 0 1-16,-11 3 2 15,-3 0-1-15,7-1 2 16,-10 4-2-16,-5 0 2 16,-2-3-2-16,-4 0 0 15,-1 3-3-15,5 0 1 16,-5-3 0-16,-2 3 3 0,-5-3-3 16,-6 3 0-16,-4 0 1 15,-3 0 2-15,-4 0-3 16,-3 0 0-16,-4 0 1 15,0 0 0-15,-4 0-2 16,1 0 1-16,-4 0-2 16,3 0 2-16,1 0-2 15,-4 0 2-15,0 0 0 16,3 0 1-16,1 0 0 16,-4 3 0-16,0-3-2 15,0 0 1-15,3 3-2 16,-3-3-1-16,4 3 1 15,-4-3 1-15,0 3-1 16,0-3 2-16,0 0 0 16,0 0 1-16,0 0-2 15,0 4 1-15,0-4 0 0,0 3 1 16,0 3-2-16,0-3-2 16,0 3 1-16,0-2-1 15,0 2 2-15,0-3 3 16,0 0-2-16,0 0-2 15,0 7 0-15,0-7-1 16,0 3 2-16,0-3 1 16,0 0-4-16,0 4 1 15,0-1 0-15,0 0 0 0,0 0-5 16,0 1-1-16,0-4-8 16,-7-6-4-16</inkml:trace>
  <inkml:trace contextRef="#ctx0" brushRef="#br0" timeOffset="4188.89">24818 15958 16 0,'-4'0'8'0,"4"0"-6"0,-3 3 1 0,3-3 1 0,0 0-2 16,0 0 1-16,0 0-2 15,-4 0 2-15,4 0 2 16,-7-3 4-16,7 3-2 16,0 0 1-16,0 0-5 15,0 0 0-15,0-4-1 16,4 1 1-16,-4 3 2 16,0 0 2-16,3 0 1 15,-3 0 2-15,4 0-3 16,-4 3 1-16,3 1-3 15,4-1 2-15,0 0-4 16,4 0 0-16,0 0 1 0,3 3 2 16,0-2-3-16,0 2 0 15,4-3 1-15,-1 3 2 16,1-3 1-16,0 0 1 16,3-3-2-16,0 0 1 15,4 4-2-15,-1-4 0 16,1 0-1-16,3 0 0 15,4 0-2-15,7-4 1 0,0 4 0 16,-1 0 1-16,1 0 0 16,-4 0 0-16,1 0 2 15,-1 0 1-15,0 0 1 16,1 4-7-16,-1-1-2 16,0 0 2-16,4-3 3 15,3 0 1-15,4 6 0 0,0 0-3 16,0-2 1-16,0-1 0 15,0 0 1-15,-1 0-2 16,1 0 1-16,4 0-2 16,3-3 2-16,3 0-2 15,4 0 2-15,-4 0 0 16,1 0 1-16,-1 0-2 16,1 0 1-16,-1 3-2 15,8-3 2-15,3 0-2 16,0 0 2-16,0 0-2 15,-4 0-1-15,4 0 3 16,0 0 0-16,7 0 1 16,1-3 0-16,-5 0-2 15,-3 3-2-15,-3-3-2 16,-1 0 1-16,1 0 3 0,6 3 1 16,1-7-1-16,-4 4 1 15,-4-3-2-15,-3 0-1 16,-3-1 3-16,-4 4 0 15,-4-3-1-15,4 3-2 16,3-3 3-16,1 3 0 16,-4-1-1-16,-4 1 1 15,-3 0-2-15,-7 0 2 16,0 0-2-16,-4 0 2 16,-3 0-2-16,-8-1-1 15,-3 4 1-15,1 0 1 16,-8-3-3-16,0 3 0 0,-4 0-10 15</inkml:trace>
  <inkml:trace contextRef="#ctx0" brushRef="#br0" timeOffset="7963.91">18761 16268 48 0,'-14'6'19'0,"7"-6"-15"0,-1 0 1 0,8 0 0 15,-3 0-1-15,-1 0 2 16,-3 0-1-16,0 0 2 15,0 0-2-15,0 0 2 16,0 0-11-16,0 3-4 16</inkml:trace>
  <inkml:trace contextRef="#ctx0" brushRef="#br0" timeOffset="14641.59">7726 13458 28 0,'-11'7'11'0,"4"-7"-9"16,0-4 0-16,7 4-1 0,-3-3-1 16,3 3 0-16,-7 0 0 15,-1 0 2-15,5 0-3 16,-4 0 0-16,0 0 3 16,0 0 1-16</inkml:trace>
  <inkml:trace contextRef="#ctx0" brushRef="#br0" timeOffset="17128.68">7331 12837 24 0,'-4'7'11'0,"1"-10"-9"0,3 3 0 0,0 0 1 15,0 0-2-15,0 0-1 16,0 0 1-16,0 0-1 16,-4-4 2-16,1-2 1 0,3 6 3 15,0 0 1-15,0 0-3 16,-4-6-1-16,4 6-1 15,0-3-2-15,0-4 3 16,0 4 0-16,4-3-1 16,-1 3-2-16,1-3 3 15,-1 3 2-15,1-1-2 16,-1 1 0-16,1 0-1 16,3 3 1-16,-4 0 0 15,4 0 1-15,-3 0-2 16,3 0 1-16,-3 0-2 15,-1 0 2-15,4 3 2 16,-3 0 2-16,3 1-3 16,3 2-1-16,-3 0 1 0,-3 3 2 15,6 4-3-15,1 0-2 16,3-1 2-16,0 1 0 16,0-1-1-16,0 4 1 15,4 3-2-15,7 3 2 16,-4 3-2-16,4 0 2 15,-4 3 0 1,0 0 1-16,-3-3-5 0,-4-6 1 16,-7-3 2-16,0-4 3 15,0-2-2-15,0-7 0 16,0 0 1-16,0-6 2 16,0-3-3-16,4-7 0 15,3-6-1-15,3-6 1 16,5-3-4-16,-1-7 0 0,3-2 1 15,5-4 2-15,2-3 3 0,5 0-2 16,3 0-2-16,-1 0 0 16,1 7 1-16,-7 6 1 15,-4 5 1-15,-3 8-2 16,-8 2-2-16,-2 7 1 16,-5-1 1-16,-3 4 1 15,-3 0 3-15,-1 2-3 16,1 1 0-16,-4 3-1 15,0 0 1-15,0 0-2 16,0-3-1-16,0 3 3 16,0 0 2-16,0-3 0 15,0 3 2-15,0 0-4 16,0 0-2-16,0 0 0 16,0 0 1-16,-4-6 1 0,4 6 1 15,0 0-2-15,0 0 1 16,0 0-2-16,0 0-1 15,0 0 1-15,0 0-1 16,0 0 0-16,-7-3 2 16,7 3-1-16,0 0 2 15,0-4-7-15,0 4 1 16,-7-3-8-16</inkml:trace>
  <inkml:trace contextRef="#ctx0" brushRef="#br0" timeOffset="17819.84">8223 11345 40 0,'-10'0'16'0,"6"-3"-12"0,4 3-4 0,0 0 0 0,-3 0 0 16,-1 3 0-16,1 0 2 15,-1 0 1-15,0-3 3 16,1 3 1-16,-4 0 1 16,0 0 0-16,0 1-2 15,0 2-1 1,-4 6-1-16,-6 7 0 0,-5 9 0 15,-2 10 2-15,-8 19-1 16,-3 5 0-16,-4 7-1 16,-4 0 2-16,1-3-3 15,0-3 0-15,-1-4 1 16,-6 4 2-16,3-6-1 16,0-4 0-16,4-9-3 15,7-7 1-15,7-5-2 0,3-4-1 16,7-6-4-16,4-6 0 15,4-7-3-15,6-6 2 16</inkml:trace>
  <inkml:trace contextRef="#ctx0" brushRef="#br0" timeOffset="18150.96">7659 11542 44 0,'-7'0'16'0,"-4"-3"-12"0,11 3 1 0,0 0-1 0,0 0-2 16,4 0 1-16,3 3-2 16,-4 0 2-16,4 7 0 15,4-1 3-15,3 7 1 16,4 9 1-16,3 6 0 15,0 4 0-15,4 3-2 16,3 2 1-16,4 1-2 16,3 0 2-16,4 0-4 15,-8-4 0-15,5 1 1 16,-1-4 2-16,0-2-3 16,-3-1-2-16,-4-3-9 15,-3 1-3-15</inkml:trace>
  <inkml:trace contextRef="#ctx0" brushRef="#br0" timeOffset="18622.43">8767 12552 40 0,'0'3'16'0,"-4"-6"-12"0,4 0-2 0,0 3 0 16,4-3-5-16,-1 3 0 16,-3-3 2-16,0 0 0 15,0-1 3-15,0-2 3 16</inkml:trace>
  <inkml:trace contextRef="#ctx0" brushRef="#br0" timeOffset="19054.27">4230 11295 40 0,'10'12'16'0,"-10"-15"-12"0,11 0-4 0,3 3-2 15</inkml:trace>
  <inkml:trace contextRef="#ctx0" brushRef="#br0" timeOffset="25596.29">3507 12449 40 0,'-22'22'16'0,"12"-22"-12"0,-1 3 3 16,8-3 3-16,3 0-6 16,0 0-2-16,3 0 1 15,4 0 2-15,4 0-2 16,3 0 0-16,4 0 3 16,3 3 1-16,0 0 1 15,11 0 2-15,21 3-3 16,7 1 1-16,10-1-3 15,1-3 0-15,13-3-1 0,26 0 0 16,-4-3 0-16,-1-7 0 16,12-2 2-16,10-1 1 15,-4 1 1 1,1-1 0-16,10 4-2 0,-7 6-1 16,-11 6-1-16,-10 3 0 15,-11 4-2-15,1-1 3 0,-15 4 1 16,-7-1 0-16,-14-3 1 15,-7 1-6-15,-11-4-1 16,-7-3-5-16,-6-3-1 16,-19-12-6-16,-13-7-3 0</inkml:trace>
  <inkml:trace contextRef="#ctx0" brushRef="#br0" timeOffset="26075.31">3687 13330 36 0,'-39'31'16'0,"10"-25"-12"0,-2 1 1 0,17-4 1 16,0 0-1-16,-1 3 2 16,5 0-2-16,-1 1 0 15,1-1-1-15,-1 0 0 16,4-3 4-16,3 1 3 16,1-1-2-16,3 0 0 15,7 3-3-15,4 0 1 16,13-2-2-16,5-1 2 15,13-3-2-15,25 0 0 16,0-3 1-16,11-1 1 16,13 1-1-16,12 0 1 0,6 0-2 15,0 0 2-15,15-3-2 16,10-4 2 0,-4 1-4-16,4-1 0 0,15 1-1 15,-12 3 3-15,-6 6 4 0,-4 0-3 16,3 0-1-16,-13 0-5 15,-8 0 0-15,-14-7-2 16,-3-11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01:2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17967 6638 16 0,'-4'0'8'0,"1"0"-6"0,3 0-3 16,0 0 0-16,0 0 5 31,0-6 0-31,-4-4 1 16,4 4-1-16,0 0 0 15,0-1-2-15,0 1 1 16,0 0-2-16,0 0 2 16,4-4-2-16,-1 1-1 15,1-1 3-15,-1 1 0 16,5 0-1-16,2-1 1 15,4-2 0-15,4-1 1 16,3 1-5-16,7-1 1 16,4-6 2-16,3 0 1 15,1-3-1-15,-1 0 1 16,4 1-2-16,-1-1-1 16,5 0 5-16,-1 0 1 15,8 0 0-15,2 3-1 0,1 3-3 16,0 1 1-16,0 2-2 15,-3 0-1-15,-1 1 3 16,0 3 2-16,1-1-2 16,3 4 0-16,7 0 1 15,0-1 2-15,-4 4-3 16,0 0 0-16,-3 3 1 16,0 3 0-16,0 0-2 15,7 7 1-15,0-1 0 16,0 4 1-16,-3 2-2 15,-4 1-2-15,-4 3 1 16,-3-3 1-16,0 2 1 16,-1 1 1-16,-2-3-2 0,3 3 1 15,0 3 0-15,-1-4 1 16,-2 1-2-16,-4-3 1 16,-8 0-2-16,-2-1-1 15,-5-5 1-15,-3-1 1 16,-3-3 1-16,-4 4 1 15,-3-4-2-15,-1-3 1 16,-3 0 0-16,0 0 1 16,-3-3-2-16,-1 4-4 0,1-4 1 15,0 3 3-15,-1-3 1 16,1 0-1-16,-1 0-2 0,1-3-2 16,-1-4 1-16,4-2-6 15,0-13-3-15</inkml:trace>
  <inkml:trace contextRef="#ctx0" brushRef="#br0" timeOffset="3099.71">17875 6719 24 0,'-3'0'11'0,"3"0"-9"0,0 0-2 0,0 0-3 0,0 0-1 16,0 0 3-16,0 0 0 15,0 0 1-15,0 0 2 16,0 0 3-16</inkml:trace>
  <inkml:trace contextRef="#ctx0" brushRef="#br0" timeOffset="4761.26">20419 6396 12 0,'-4'4'5'0,"-3"-4"-4"0</inkml:trace>
  <inkml:trace contextRef="#ctx0" brushRef="#br0" timeOffset="4984.46">20401 6428 20 0,'0'6'8'0,"-3"-6"-6"0,3 0 1 0,0 0 1 15,0 0-2-15,0 3 1 16,0 0 0-16,0 4 1 16,0 5 0-16,-4 7 0 15,1 6-2-15,-5 10 1 16,1 9-2-16,0 9 2 15,0 13 0-15,0 6 1 16,0-6-2-16,4-1 1 0,-1-5 0 16,1-10 1-16,-1-3-2 15,4-9 1 1,0-7-2-16,0-6 2 0,0-6-2 16,0-6-1-16</inkml:trace>
  <inkml:trace contextRef="#ctx0" brushRef="#br0" timeOffset="5373.42">20405 6425 40 0,'10'0'16'0,"4"12"-12"0,18 1 1 0,-14-7 1 15,3 7-3-15,4-1-2 16,-4 7 2-16,-4-3 0 16,-2-1-1-16,-5 1 1 15,-3-3 0-15,-7-1 3 16,0 1-1-16,-7-4 2 16,-3 0 0-16,-5 1 3 15,1-1-3-15,0 1-2 16,0 2-2-16,3 1 0 15,4-1-2-15,7 4 2 16,11 3 0-16,7 3 3 16,3 3-3-16,7 0 0 0,0 6 1 15,4-2 2-15,0-4-3 16,-4-7-2-16,0-2 0 16,0-7-1-16,-3-2-5 15,-4-7-1-15</inkml:trace>
  <inkml:trace contextRef="#ctx0" brushRef="#br0" timeOffset="5556.94">21191 7021 56 0,'0'18'24'0,"-3"-15"-18"0,-1 4-2 0,4-4-2 16,-3 6-11-16,-4 4-2 16</inkml:trace>
  <inkml:trace contextRef="#ctx0" brushRef="#br0" timeOffset="6184.25">22221 6130 52 0,'-3'0'19'0,"-1"3"-15"0,-3 10-1 0,-3-7 1 0,-8 16-5 15,-14 12 0-15,-13 17 1 16,-19 11 2-16,-3 7 3 16,0 10 2-16,3 12 1 15,8 9 2-15,10-3-10 16,11-12-2-16,14-10 10 16,10-12 3-16,11-13-4 15,11-12-2-15,10-16-3 16,11-13-2-16,6-12 3 15,5-10 2-15,-1-9 0 0,-10-3 2 16,-7-6-4-16,-15-7 0 16,-13-3 3-16,-12 4 3 15,-6-1-4-15,-3 7-3 16,-5 6 3-16,1 3 1 16,3 6 0-16,8 4-1 15,3 2-1-15,3 4 2 16,4 0-3-16,7 6-2 0,4 0 0 15,10 0 1-15,7 0 3 16,7 3-2-16,11 0 0 16,0 0-1-16,3 3 1 15,-3 1 2-15,0 5 2 16,-4 4-8-16,-3 12-1 16,-8 19 6-16,-9 19 5 15,-8 22-7-15,-11 31 0 0,-7 9 0 16,-3 1 1-16,-3-7-10 15,3-15-5-15,-1-26 6 16,5-15 5-16,-1-19-1 16,4-15-1-16</inkml:trace>
  <inkml:trace contextRef="#ctx0" brushRef="#br0" timeOffset="6440.58">22588 7165 52 0,'-3'37'19'0,"-1"-33"-15"0,1 5 4 0,3 0 2 16,0 13-4-16,0 19 2 16,-4 9-1-16,1 7 3 15,-1 5-5-15,-3 4-1 16,0 3 0-16,0 0 0 15,0-9 2-15,0-10 1 16,3-12-1-16,1-10-4 16,3-28-3-1</inkml:trace>
  <inkml:trace contextRef="#ctx0" brushRef="#br0" timeOffset="6860.45">23188 6309 44 0,'-7'3'16'0,"3"0"-12"0,4 6-6 16,-3-2-3-16,-1 2-1 15,1 0 4-15,-1 1 3 16,1-1 2-16,-1 1 5 0,1-4 3 16,-1 0-2-16,1 4 0 15,3-1-3-15,0 7 1 16,0 6-4-16,0 12 0 16,0 10 1-16,0 9 0 15,-4 10 0-15,1 12 0 16,-4 1-2-16,3-4-2 15,-3-3 3-15,4-3 2 16,-1-4 0-16,0-2 0 16,1 3-3-16,-1-7 1 15,4-9-2-15,0-12 2 16,0-10-2-16,0-10-1 16,0-15-2-16,4-15-1 0</inkml:trace>
  <inkml:trace contextRef="#ctx0" brushRef="#br0" timeOffset="7235.45">23220 6299 44 0,'10'-3'16'0,"5"0"-12"0,16 9-2 16,-10-3 2-16,8 7-1 15,6 6 3-15,0 5-1 16,-3 8 2-16,-4 2-2 15,-10 4 2-15,-8 2-2 0,-6 4 2 16,-15 0-2-16,-10-1 2 16,-7-2 0-16,-4-3 1 15,8-7-2-15,2-3 1 16,8-3-4-16,7 0-2 16,14 6 0-16,14 10-1 15,11 6 2-15,3 3 1 16,1 3 1-16,-5 6 0 15,-2 4 2-15,-12 6 1 16,-6 3 1-16,-11-4 0 16,-11-2-2-16,-13-3 1 15,-15-4-2-15,-11-6 2 16,-6-9-4-16,0-9-4 0,-4-11 0 16,-4-8-6-16,-10-13-3 0</inkml:trace>
  <inkml:trace contextRef="#ctx0" brushRef="#br0" timeOffset="7567.55">21100 7262 48 0,'10'22'19'0,"-13"-16"-15"0,3 13 1 0,-4-3 0 16,-3 15-3-16,-7 13 1 15,-14 9-7-15,-15 10-1 16,1 3 2-16,0-7 1 16,-1-8 2-16,8-14 0 15</inkml:trace>
  <inkml:trace contextRef="#ctx0" brushRef="#br0" timeOffset="8048.27">20140 6183 52 0,'-25'7'22'0,"15"-11"-18"0,3 4 0 0,3 4-2 16,1 5-2-16,-8 13 0 15,-7 22 0-15,-6 15 0 16,-4 17 4-16,-4 15 2 16,0 31 2-16,4 10 2 0,7 15-10 15,7 13-2 1,14-3 10-16,10 6 3 0,15-10-2 15,21-18-3-15,10-16-10 16,11-18-3-16</inkml:trace>
  <inkml:trace contextRef="#ctx0" brushRef="#br0" timeOffset="8513.03">24405 6208 60 0,'32'41'24'0,"-32"-41"-18"0,14 16-4 0,-3-1-4 0,3 26 1 15,0 16 2 1,-4 15 0-16,-3 19 2 0,-7 22 0 16,-10 3 1-16,-8 3 2 15,-14 6 3-15,-17-2 0 16,-7-14 0-16,-8-11-3 16,-6-8-1-16,-15-2-6 15,-24 0 1-15,-4-6-9 16,-11-7-4-16</inkml:trace>
  <inkml:trace contextRef="#ctx0" brushRef="#br0" timeOffset="9188.21">19678 7942 40 0,'-11'4'16'0,"11"-4"-12"0,4 3-4 15,-4-3 0 1,3 3 0-16,4 0 2 16,4-3 3-16,3 0 0 15,4 0 0-15,3 0 1 16,4 0 1-16,10 0 1 15,14 0 0-15,15 0-4 16,6-3-3-16,15 0 6 16,24 0 5-16,18-1-2 15,7 1 0-15,29-3-4 16,-5 0 1-16,8-1-2 0,11-2 2 16,-8 3-2-16,11-4 2 15,-7 1 0-15,-11 0 3 16,11-1-1-16,-7-2 0 15,-8-1-3-15,5 1 1 16,-12 2-4-16,-9 1 5 0,-5 2 2 16,1 4-5-16,-8 3-1 15,-10 3 0-15,-7 10 0 16,0 3 0-16,0 3 2 16,-11-1-3-16,-10 1 0 15,-7 0 1-15,-11-3 2 16,-4-1-1-16,1-2 0 15,-4-4-1-15,-7-2 0 0,-7-4-5 16,-7-6-1-16,-8-16-10 16,-9-41-3-16</inkml:trace>
  <inkml:trace contextRef="#ctx0" brushRef="#br0" timeOffset="12068.73">20313 9071 20 0,'-4'-6'8'0,"4"0"-6"0,0-4-1 0,0 4 2 0,0 0 0 15,0 0 3-15,0-4-3 16,0 4 0-16,4-4 1 15,-1 4 0-15,5-3 2 16,2 3 1-16,4-1-3 16,4 7-3-16,3 3 2 15,7 4 2-15,0 2-2 16,1 7-2-16,-1 3 0 16,-7 3-1-16,-3 3 2 15,-11 0 1-15,-11 6-6 16,-13 4 0-16,-15 2 1 15,-3-2 1-15,-4-7 3 0,0-6 3 16,0-6-2-16,4-7 0 16,3-3-6-16,4-9-2 15</inkml:trace>
  <inkml:trace contextRef="#ctx0" brushRef="#br0" timeOffset="12792.42">20680 9454 28 0,'-7'6'13'0,"7"-6"-10"0,0 3-3 16,0-3-2-16,0 0-4 15,0 0 1-15,0 0 3 16,0 0 1-16,3 0 3 15,1 3 3-15,-1-3 0 16,1 0 0-16</inkml:trace>
  <inkml:trace contextRef="#ctx0" brushRef="#br0" timeOffset="13270.15">20832 9143 32 0,'3'4'13'0,"-3"-4"-10"0,21-4-3 0,-10 1 0 0,13 0 0 15,-6 0 2-15,21-3 1 16,-4 0 1-16,0-1-2 16,-3 4 1-16,-4 3 0 15,-3 6 1-15,-4 4 2 16,-7 2 1-16,-3 4-1 16,-4 6-1-16,-3 3-3 15,-4 3 1-15,-4 0 2 16,1-2 2-16,3-1-1 15,0-7 1-15,3 1-2 16,1-3 0-16,3-3-1 16,3-4 2-16,4-3-3 0,0 0 0 15,4-2-1-15,0-4 1 16,-1-4-2-16,1-2-1 16,-4-3 3-16,0-4 0 15,-3-2-4-15,-4-7 1 16,0-3-9-16,0-4-2 15</inkml:trace>
  <inkml:trace contextRef="#ctx0" brushRef="#br0" timeOffset="13661.76">21512 8974 32 0,'0'10'13'0,"0"-4"-10"0,-3 0 2 16,-1 0-1-16,4 7 0 15,-3 6 2-15,-1 9-1 16,1 6 0-16,3 10-1 0,3 6 0 16,8 1 2-16,-1-4 1 15,5-7-1-15,-1-2-1 16,0-3-1-16,0-4 0 16,0-6 0-1,-3 0 0-15,-1-6-2 0,-3 0 1 16,0-4 0-16,-7 1 1 15,-3 0-7-15,-8-4 0 16</inkml:trace>
  <inkml:trace contextRef="#ctx0" brushRef="#br0" timeOffset="13850.26">21678 9056 36 0,'25'9'13'0,"-11"0"-10"0,7 4 2 16,-14-4 1-16,4 4-1 15,-1 3 2-15,1-1-11 16,-4 1-4-16</inkml:trace>
  <inkml:trace contextRef="#ctx0" brushRef="#br0" timeOffset="14113.54">22105 8617 52 0,'-18'75'22'0,"4"-50"-18"0,4 31 7 15,3-24 0-15,3 12-4 0,1 6-2 16,3 3 2-16,3 0 2 15,1 4-2-15,3 3 1 16,3-4-1-16,1-3 1 16,-1-6 2-16,1-3 4 15,-4-6-6-15,-3-1 0 16,-4-2-9-16,-11-4-1 16,-7-2-7-16,-6-4-1 0</inkml:trace>
  <inkml:trace contextRef="#ctx0" brushRef="#br0" timeOffset="14250.18">22049 8955 36 0,'35'-12'13'0,"-17"12"-10"0,13 3 4 16,-20 0 0-16,6 0-3 15,1 3-1-15</inkml:trace>
  <inkml:trace contextRef="#ctx0" brushRef="#br0" timeOffset="14504.63">20376 9451 80 0,'29'15'33'0,"-22"-15"-26"0,14 0-8 0,4 0-4 16,10 0 3-16,11 0 6 16,3-3-4-16,4-6-2 0,0-1-4 15,-4-2-1-15</inkml:trace>
  <inkml:trace contextRef="#ctx0" brushRef="#br0" timeOffset="14996.32">19833 9858 24 0,'4'7'11'0,"3"-4"-9"0,7 0 0 0,-11-3-1 16,4 0 1-16,0 0 3 16,8 0 0-16,6-3 2 15,7 0 0-15,7 0 3 16,8-1-3-16,6 1 1 16,11 3 1-16,25 3 5 15,20 1-13-15,8 5-2 16,18 4 6-16,17-1 4 15,4-3-2-15,14-2 1 16,-4-7-3-16,-14-7 2 0,-3 1 0 16,-4-3 1-16,-18-4 0 15,-17 1 0-15,-14-4-2 16,-18 3 1-16,-11-2-4 16,-13 2 0-16,-11-2-6 15,-15 2-2-15</inkml:trace>
  <inkml:trace contextRef="#ctx0" brushRef="#br0" timeOffset="15511.99">22278 7855 28 0,'14'25'13'0,"-18"-22"-10"0,1 0 4 0,3-3 3 32,3 9-4-32,5 1-7 0,-1 2-4 15,7 1-1-15,-4-4 4 16</inkml:trace>
  <inkml:trace contextRef="#ctx0" brushRef="#br0" timeOffset="15749.3">22796 8780 48 0,'11'37'19'0,"-11"-24"-15"16,7 6-1-16,-3-13-1 0,3 7-5 15,0-1 2-15,3 1-1 16,4-1-2-16,-3-2 3 16,-4-1 2-16,-3 0-2 15,-1-2 0-15</inkml:trace>
  <inkml:trace contextRef="#ctx0" brushRef="#br0" timeOffset="17969.46">20256 9636 32 0,'-24'15'13'0,"24"-15"-10"0,-14 7-5 0,7-4-1 0,0 0-4 16,0 0 0-16,-1 0 8 15,1-3 6-15,0 3 1 16,0-3 1-16,0 0-1 16,0 0 0-16,0 0-2 15,4 4-1-15,3-4-3 16,-4 0 1-16,4 0 0 15,0 3 1-15,0 0 0 16,4 0 0-16,-1 0 2 16,4 3 1-16,0 1-3 15,4 2-1-15,6 4 1 16,5-1 0-16,6 4 0 16,11 3 0-16,17-1 0 15,15-2 0-15,3-3 0 0,3-1 0 16,8-6-2-1,14-2 1-15,0-4 0 0,-8-4 3 16,1-2-3-16,7-6 0 16,7 2-1-16,-4-5 1 15,-7 2 0-15,-3-3 1 16,0 4-2-16,-1-1 1 16,-6 1-4-16,-11-1 0 15,-7-3 3-15,-10 1 3 16,-5-1-2-16,-2-3 0 15,-4 1-1-15,-4-1 1 16,4 0-2-16,-7 0-1 0,3 0 1 16,-7 4-1-16,-3-1 2 0,-7 0 1 15,-1 1 1 1,-6 2-2-16,-4-3 1 0,0-3 0 16,-7 4 1-16,0-7-5 15,1 0 1 1,-1-9 0-16,-4-1 2 0,-3 1 1 15,0-4 1-15,0 4 0 16,0 0 2-16,-3 2-3 16,-1 1 0-16,-3 0 1 15,-4 0 0-15,-3 0 0 16,-3-1 2-16,-5 1-3 16,-2-3-2-16,-4-4 2 15,-1-2 2-15,-2 2-2 0,-5-3 0 16,1 4 1-1,0 3 2-15,-4-1-5 0,-7 4-1 16,-10 3 2-16,-4 0 1 16,-4 3-1-16,4 0 1 15,-3 3 0-15,-1 3 1 16,-3 1-5-16,-7-1 1 16,0 4 2-16,3-1 1 15,1 4-1-15,3 2-2 16,0 1 1-16,-7 3-1 15,0 3 0-15,0 0 0 16,-8 3 0-16,8 0 0 16,11 3 0-16,3 1 0 0,7-1 0 15,4 3 0-15,-4 1 2 16,3-1 1-16,4 1-4 16,8-1-1-16,2 4-2 15,1 2 3-15,3 1 0 16,8 3 1-16,-1 0 0 15,4 3 0-15,3-1 0 16,0 5 0-16,1-4-3 16,3 3 0-16,0 0 2 15,0-3 0-15,-1 3-2 16,1 0 2-16,0 0-1 16,0 0 0-16,3 0 0 15,1-3 0-15,-1 0 2 16,1 0 0-16,-1 0-3 0,1-3 2 15,-1 0 1 1,4 2 0-16,0-2-3 0,0 3 0 16,0-6 2-16,3 3 2 15,1 0 0-15,-4 2-1 16,7-2-2-16,-4 6 1 16,4-3-1-16,0 0-2 15,0 0 0-15,4 0 3 16,-1-3 0-16,1 0 1 15,-1 0-3-15,-3-1 0 16,4 1 2-16,-1 0 0 0,-3 0-4 16,0 0 1-16,0 0 2 15,0-4 1-15,0 4 1 16,4-3 2-16,-4 3-3 16,0-1 0-16,3 1 3 15,1-3 1-15,-1 3-1 16,-3-7-2-16,4 7 1 15,-1 0-8 1,1 0 0-16,0-4 3 16,-1-2 2-16,1-4 2 15,-1-2 0-15,1 5 0 16,-4-3 0-16,3 1 0 16,1-4 0-16,-4 0 0 15,0 1 0-15,0-4 0 16,0 0 0-16,0-3 0 0,0 0 0 15,0 0 0-15,0 3 2 16,0 0-1-16,3-3-1 16,-3 3 1-16,0-3-1 15,0 4 0-15,0-4 0 16,0 3 0-16,4-3 2 16,-4 0-1-16,3 3-1 15,-3-3 1-15,4 3-1 16,-4 0 0-16,0-3 0 15,0 0 2-15,0 0 1 16,0 0-1-16,3 0-2 16,-3 0 1-16,0 0-1 15,4 0-3-15,-1-3 0 16,4-3-5-16,4-16-2 0</inkml:trace>
  <inkml:trace contextRef="#ctx0" brushRef="#br0" timeOffset="18659.61">22250 7601 28 0,'-4'6'11'0,"1"-6"-9"0,3 3 2 16,0-3 2-16,0 3 1 15,3 3 3-15,4 10-5 16,0 6-1-16,11 22-2 16,3 19 1-16,11 12 2 15,7 13 2-15,3 18 3 16,4 4 1-16,7-3-8 15,0-4-3-15,3-9 1 16,4-3 3-16,7-3 3 0,-3-13 1 16,-4-9-2-1,-4-6 1-15,-7-10 0 16,-3-6 3-16,-7-7-3 0,-4-2-2 16,-6-7 0-16,-5-3 1 15,-3-6-1-15,-6-3 0 16,-5-4-6-16,-3-2 1 15,-7-7-7-15,-7-6 0 16</inkml:trace>
  <inkml:trace contextRef="#ctx0" brushRef="#br0" timeOffset="19863.96">23576 9065 36 0,'4'0'13'0,"-1"-3"-10"0,1 0 0 0,-4 3-2 15,0-3-6-15,0 3 1 16,0 0 4-16,-4-3 4 16,-3 3 1-16,-7 0 0 15,-4 0 1-15,-3 0 3 16,-7 0 0-16,-11 0 0 0,-7-4-3 16,0 1-1-1,1 3-1-15,-1 0 2 0,3 0-1 16,1 3 0-16,0 4-1 15,3 2 0-15,0 4 0 16,0 2 2-16,-3 4-3 16,3 6 0-16,4 3-1 15,3 4 1-15,4-1 0 16,7 4 1-16,3-1 0 16,8 4 0-16,6-1-2 15,11 1 1-15,18 0 0 16,14-1 3-16,10 1-3 15,7-4 0-15,11-5-1 16,15-7-2-16,2-10 1 16,-3-6-1-16,1-6 2 0,-5-6 3 15,4-6 0-15,4-4 0 16,-4-3-3-16,-10 3 1 16,-8-2-2-16,-6 2-1 0,-8 0 1 15,-10 4 1-15,-4-1 1 16,-7 4-1-16,-3-1-2 15,-4 1 5-15,-3-7 1 16,-4-3-2-16,-4-6-1 16,-2-9 1-16,-1-4 2 15,0 1-5-15,0 2-1 16,-4 1-2-16,1 5 0 16,-1 4 8-16,1 3 4 15,-1 4-3-15,-3 2 1 0,0 0-5 16,0 4 0-16,0 2 3 15,-3 1 1-15,3 3-1 16,-4-1-1-16,-3 1-1 16,-3 0 0-16,-1-4-2 15,0 4-2-15,-3-3 1 16,0-1 1-16,0 4-1 16,-4 0-1-16,1 3 3 15,-1-1 2-15,4 1-4 16,0 3-3-16,0 0 1 15,0 0 0-15,0 0 1 16,3 0 0-16,4 0 0 16,-4 0 0-16,4 0 0 15,0 0 0-15,-3-3 2 0,-4 0 1 16,-8 0-1-16,-2 0-2 16,-4 0 1-16,-8-4-1 15,1 4 0-15,0 3 0 16,3 0 0-16,0 3 0 15,4 4-3-15,0-1 2 16,0 3 1-16,3 1 0 16,4-1 0-16,0 0 0 15,3-2 0-15,4-1 0 16,3 0-5-16,4-3-1 0,7-3-4 16,4-9-1-1</inkml:trace>
  <inkml:trace contextRef="#ctx0" brushRef="#br0" timeOffset="21016.47">20084 9642 28 0,'10'22'11'0,"-10"-19"-9"0,4 0 4 15,-1-3 1-15,1 3-3 16,3 1-3-16,3-1 0 15,1 3 1-15,0-6 1 16,-1 3 1-16,1-3 0 16,3 3 2-16,0 0-1 15,7 0 2-15,11 1-2 16,10 5 0-16,18 0 1 16,11 4 1-16,3 3-6 15,11-1 0-15,13-8-3 0,8-4-2 16,0-6 11-16,0-7 8 15,3-9-4-15,4 4-1 16,-7-4-5-16,-11 0-2 16,-7 0 1-16,-10 0 0 15,-4 4 0-15,-7 2 2 16,-11 4-1-16,-10 3 2 16,-7 2-2-16,-11 1 0 15,-6 3-3-15,-8 0-2 16,-7 0-6-16,-7-3-1 15</inkml:trace>
  <inkml:trace contextRef="#ctx0" brushRef="#br0" timeOffset="21591.93">20260 9096 44 0,'-7'-3'19'0,"7"0"-15"0,3-3-3 0,1 0-3 16,3-1-2-16,7-2 3 15,7-4 2-15,4 1 2 16,7-4 1-16,3 4 0 0,4 2 0 16,3 7 0-16,-3 6 0 15,0 10 2-15,-7 6-1 16,-4 6 0-16,-7 3-3 16,-3 3-2-16,-11 7 3 15,-7 6 2-15,-14 0-2 16,-11 0-2-16,-14-4 4 15,-7-2 1-15,-3-7 2 16,3-6 0-16,7-6-2 16,4-6-1-16,7-7-3 15,3-6-2-15,7-9-6 16,8-13-1-16</inkml:trace>
  <inkml:trace contextRef="#ctx0" brushRef="#br0" timeOffset="22443.28">23731 7472 44 0,'-3'0'19'0,"3"-3"-15"0,7 6 1 16,-4-3 2-16,4 6-4 16,1 1-2-16,2 5 2 15,4 4 0-15,4 6 1 16,3 6 2-16,7 10-1 15,8 12 0-15,6 19-1 16,4 6 2-16,10 3-3 16,11 4 0-16,11 0 1 15,-1-1 2-15,1-9 1 16,0-9 3-16,-1-4-5 16,4-5-1-16,-3-7 0 15,-7-3 2-15,-8-4-3 16,-7-2 0-16,-10-3 1 0,-7-7 2 15,-7-3-3-15,-7-6 0 16,-8-4-1-16,-3-2-2 16,-7-4-4-16,-7-6 0 15</inkml:trace>
  <inkml:trace contextRef="#ctx0" brushRef="#br0" timeOffset="23298">25439 8930 32 0,'-4'0'13'0,"1"-3"-10"0,-4 0 0 0,3 0 0 16,-3 0 0-16,-7 3 3 0,-7 0-3 16,-14 0 0-16,-8 0 1 15,-6 3 2-15,-1 3-1 16,1 3 0-16,0 7 1 16,3 3 3-16,-4 3-2 15,-3 3-2-15,1 3-2 16,-1 4 0-16,7 5 0 15,3 7 1-15,8 6-2 16,7 0-2-16,10 1 5 16,15-4 1-16,13-3-2 15,22-7-1-15,18-2 1 16,13-7 0-16,11-6-2 16,18-10 1-16,10-5-2 0,-3-7 2 15,0-7 0 1,3-5 1-16,4-7 0 15,-7-3 2-15,-11-3-3 0,-11-6 0 16,-13-4 1-16,-15-2 2 16,-13-1-1-16,-15-3 0 15,-14-3-1-15,-18 0 2 16,-21-3-3-16,-24 0-2 0,-7 0 2 16,-5 6-2-16,5 7-1 15,3 6 3-15,0 9 2 16,4 6-7-16,-4 4 0 15,7 3-2-15,7 3 2 16,7 3-8-16,4-4-1 0</inkml:trace>
  <inkml:trace contextRef="#ctx0" brushRef="#br0" timeOffset="24874.79">23005 11244 24 0,'-7'0'11'0,"7"-3"-9"0,0 0 0 0,0-3 1 16,3 3-2-16,1 0 4 15,3-7 1 1,0 1 0-16,0-1 1 16,0 1-2-16,0 3 2 15,0-1-2-15,0 4 2 16,0-3-4-16,0 3 0 15,0 0 1-15,4 3 2 16,-4 0-3-16,3 0 0 16,1 0 1-16,0 0 2 15,-1 0-1-15,1 0 0 16,-1 0-1-16,4-3 0 16,-3 3 0-16,3 0 0 15,0 0-2-15,4 0 1 0,0 0 0 16,-1 0 1-16,1 3 0 15,3 0 0-15,-7 3-2 16,0 4 1-16,-3-1 0 16,-4 4 1-16,-7 2-5 15,-4 4 1-15,-6 0 0 16,-8 3 2-16,0 0 1 16,-3 3 1-16,0 3-5 15,0 0 1-15,0 1 2 16,0-1 1-16,3 0-4 15,0 0 1-15,4-3 2 16,4-3 3-16,-1-3-4 0,4-3-1 16,3-1 2-16,1-2 1 15,3-4-1-15,3-2 1 16,5-1-2-16,6-3 2 16,7-3-2-16,7-3 2 0,11-3 0 15,7-1-1-15,0-2-2 16,-4-4 1-16,-3 1 1 15,-1-1-1-15,-6 1 2 16,-4-1-4-16,-3 1-2 16,-7-1-3-16,-4 1 1 15,-4-4 1-15,-2 0-1 16,-1 1-1-16,0-1 1 16,-4 3 1-16,1-12 2 0,3-3-6 15,0-6 1-15</inkml:trace>
  <inkml:trace contextRef="#ctx0" brushRef="#br0" timeOffset="25159.62">23664 11075 112 0,'14'-34'44'0,"-10"24"-35"0,-1-2-2 16,-3 9-3-16,0 3 0 15,0 0 2-15,0 0-2 16,0 0-1-16,-3 6 1 16,-1 3 0-16,-3 7-2 15,4 3-2-15,-1 6 1 16,4 6-1-16,4 7 0 15,3-1 0-15,3 1 2 0,5 0-1 16,6-4-1-16,0-2 3 0,7-4 0 16,-3-3-1-1,-4-3 1-15,-3 0-2 16,-8 0-1-16,-10 3-2 0,-17 3 1 16,-12 10-4-16,-6 6-1 15,-4 3 3-15,-3-7 3 16,0-5 1-16,3-7 2 15,0-12-7-15,4-16-1 16</inkml:trace>
  <inkml:trace contextRef="#ctx0" brushRef="#br0" timeOffset="25358.09">23894 10925 52 0,'49'0'19'0,"-42"3"-15"0,7 6 6 15,-7-3 1-15,7 1-4 16,0 2 1-16,4 4-3 16,0-1 0-16,-4-2-8 15,0-1 0-15,-3-3-1 16,-4 1-1-16,-4-1-1 16,1-3-1-16</inkml:trace>
  <inkml:trace contextRef="#ctx0" brushRef="#br0" timeOffset="25941.53">24758 10812 44 0,'32'-10'19'0,"-39"10"-15"0,-4-3 8 0,4 3 2 0,0 0-5 15,-4 0-3-15,-3 6-8 16,-7 13-1-16,-11 16 3 16,-3 24 2-16,-7 39 2 15,-1 18 2-15,5 22 1 16,6 9 1-16,11-15 0 15,14-23 0-15,7-24-2 16,10-22 1-16,8-22-4 16,3-20 0-16,7-21 1 15,0-18 2-15,1-17-1 16,-1-15 2-16,-7-6-4 16,-3 2 0-16,-8 4 1 0,-6 9 0 15,-4 7 2-15,-7 9 1 16,-4 6-3-16,1 6-1 15,-5 4-1-15,1 6-4 0,4 3-1 16,3 3-3-16,0 0 1 16,3 0-6-16,4 0-1 15</inkml:trace>
  <inkml:trace contextRef="#ctx0" brushRef="#br0" timeOffset="26705.49">25195 10351 20 0,'36'-19'8'0,"-36"19"-6"0,7 0 8 15,-4 0 5-15,11 3-7 16,0 0-2-16,1 7-2 15,-5 5 0-15,-6 7-5 16,-11 10-1-16,-15 5 5 16,-2 1 3-16,-4 3 5 15,3-4 4-15,4 1-6 0,3-4-1 16,7-5-6-16,11-4-2 16,8 0 0-16,13 0 2 15,10 0 1-15,5-3 1 16,-1 0 0-16,0 0 0 15,-3 0 0-15,-7 0 0 16,-8 3 0-16,-6 3 0 16,-11 3 0-16,-11 7 2 15,-17 12-10-15,-18 7-2 16</inkml:trace>
  <inkml:trace contextRef="#ctx0" brushRef="#br0" timeOffset="27591.2">22327 12311 40 0,'-10'12'16'0,"10"-9"-12"0,7 0-4 0,-7-3 0 15,7 0-2-15,3 0-2 16,5 0 3-16,2 0 2 15,4 4 4-15,4-1 4 0,10 3-2 16,8 3-2-16,10 4 0 16,21 3 1-16,24 2-3 15,12 4 0-15,20-3-1 16,22-3-2-16,10-7 1 16,25-6-1-16,4-15 2 15,17-19 1-15,-11-13 1 16,15-22 0-1,-11-10-2-15,-3-2 1 0,3 0-4 16,-21-4-2-16,-7-9 8 16,-4-3 6-16,-21 3-3 15,-17 3-2-15,-15 4-1 16,-7-7-1-16,-10-3-2 16,-18 3-2-16,-14 6 5 15,-14 4 4-15,-14-4-1 0,-14-3 1 16,-15 0-3-16,-13 4 1 15,-18 5-2-15,-18 1 0 16,-14-4-1-16,-14-2 0 16,-28-1-2-16,-22 10 1 0,-6 6 2 15,-29 9 0-15,-38 1 2 16,-15 12 0-16,-3 12 1 16,-11 13-4-16,-3 13-3 15,7 12 2-15,-8 9 0 16,22 13 1-16,-7 16 2 15,18 31-1-15,10 16 2 0,-4 19-4 16,19 34 0-16,20 22-3 16,18 44-1-16,18 22-4 15,34 37-1-15,44 17-4 16,45-14-1-16</inkml:trace>
  <inkml:trace contextRef="#ctx0" brushRef="#br0" timeOffset="53474.12">25421 4142 36 0,'-3'-13'16'0,"-1"10"-12"0,4 3 1 15,0 0-1-15,0 0 0 16,0 3 0-16,4 4 0 16,3 5 0-16,0 7 0 15,3 15 0-15,4 20 2 16,4 27 3-16,0 13 0 15,3 16 2-15,4 16-6 16,-1-7-1-16,4-16 0 0,4-12 2 16,0-16-1-16,-4-12 2 15,0-13-4-15,-6-12-2 16,-5-13-5-16,-3-16 0 16</inkml:trace>
  <inkml:trace contextRef="#ctx0" brushRef="#br0" timeOffset="53804.25">25689 4236 48 0,'18'3'19'0,"-8"-6"-15"0,40-3-1 15,-18-1-1-15,13-2 0 16,15 0 1-16,15-1 1 15,9 1 0-15,-3 9 0 16,-3-7 0-16,-7 14 4 16,-4-4 3-16,-4 6 0 15,-3 4 1-15,-4 6-4 16,-6-4 0-16,-8 4-3 16,-7 6 2-16,-3 7-4 15,-14 15 0-15,-18 9-3 16,-25 10-1-16,-17 6-1 0,-8 0-2 15,-2-6 3-15,-5-10 2 16,-3-12-7-16,-3-19-1 16</inkml:trace>
  <inkml:trace contextRef="#ctx0" brushRef="#br0" timeOffset="54119.01">26042 4408 36 0,'21'-3'16'0,"11"3"-12"0,31 7 3 0,-31-1 0 16,0 16-8-16,-7 12-1 0,-18 16-2 15,-32 13-1 1,-24 19 6-16,-18 15 3 0,-7-6 5 16,-8-10 2-16,8-15 1 15,14-12 0-15,14-14-4 16,18-8 0-16,21-10-1 15,21-10 3-15,18-6-3 16,10-6 1-16,11-3-1 16,7 3 1-16,0 0-7 15,0 3 0-15,-7 1-1 16,-11-1 0-16,-6-3 0 16,-12 0 0-16,-9-3 0 15,-12-4 0-15</inkml:trace>
  <inkml:trace contextRef="#ctx0" brushRef="#br0" timeOffset="54509.97">25926 5280 28 0,'3'107'11'0,"-6"-76"-9"0,6 26 11 0,4-23 4 15,4 16-5-15,-1 13 1 16,4 15-6-16,1 1 1 15,-5-10-3-15,1-13 2 16,-4-9 2-16,-4-12 2 16,-3-10-5-16,0-10-2 0,0-15-7 15,-3-25 0 1,-1-22 1-16,4-12 3 0,7-13-2 16,7-13 0-1,11-15-6-15,7 6 0 0,7 18 3 16,-4 20 4-16,-3 15 10 15,-1 22 3-15,1 29-2 16,0 34-1-16,-4 25-2 16,-3 28 2-16,-7 22-3 15,-4 6-2-15,-4 4 2 16,-6-4 0-16,-4-18-1 16,-4-19-1-16,-6-22-3 15,-4-16-2-15,-18-25 1 0,-21-44-17 16,-7-31-6-16</inkml:trace>
  <inkml:trace contextRef="#ctx0" brushRef="#br0" timeOffset="54960.75">25333 6196 72 0,'-14'19'30'0,"24"-7"-24"0,22 10-5 0,-14-16-3 16,14-9-2-16,17-16-1 16,29-21 4-16,17-26 2 0,7-22 4 15,11-3 4-15,7 3 5 16,-7 13 1-16,-11 12-2 16,-10 19 0-16,-11 22-7 15,-17 19-4-15,-19 25-4 16,-27 38 1-16,-29 28-1 15,-31 18 0-15,-36 26 11 16,-24 9 5-16,-14-3 0 16,-22 6 0-16,11-15 0 15,14-19 2-15,18-23-9 16,17-18-2-16,18-15-1 0,22-17 2 16,24-12 3-16,24-12-2 15,40-10 1-15,45-19 1 16,35-15 5-16,43-13-4 15,21-6 0-15,14 0-4 16,-3-3 1-16,3 2-4 0,-24-2 0 16,-15-3-1-16,-10-17-2 15,-22-5-10-15,-20-10-6 16</inkml:trace>
  <inkml:trace contextRef="#ctx0" brushRef="#br0" timeOffset="55263.54">27700 4640 96 0,'4'4'35'0,"3"-4"-27"0,28 3-4 16,-7 0-3-16,22 0 3 15,31 3 5-15,25 1-5 16,13-4 0-16,26-3 4 16,0-3 3-16,-1-4 0 15,8 1 1-15,-14 0 0 16,-15-1 0-16,-13 1 0 16,-22 0 0-16,-21 0-6 15,-18-1-8-15,-45-2-9 16,-40 0 2-16</inkml:trace>
  <inkml:trace contextRef="#ctx0" brushRef="#br0" timeOffset="55499.9">27799 4245 72 0,'10'19'30'0,"-2"-13"-24"0,16 35 2 0,-13 3-1 16,6 38 0-16,-2 40 3 16,-12 44-3-16,-14 44 1 15,-20 16 1-15,-26 25 2 16,-13-25 1-16,-4-29 0 0,3-31-2 16,1-37 1-1,-1-35-13-15,-7-31-3 0</inkml:trace>
  <inkml:trace contextRef="#ctx0" brushRef="#br0" timeOffset="55756.22">27453 5001 48 0,'39'82'19'0,"-32"-60"-15"0,7 28 6 15,-3-22 1-15,6 50 2 16,5 23 5-16,-1 21-4 15,3 25 0-15,-2 7-2 16,-8 6 0-16,-4 0 0 16,-6-16 0-16,-8-15-2 0,-6-10 1 15,-4-9-4-15,-4-16 1 16,0-19-5-16,1-19 0 16,3-15 1-16,6-25-9 0,12-44-4 15,24-35-6-15,15-53-2 16</inkml:trace>
  <inkml:trace contextRef="#ctx0" brushRef="#br0" timeOffset="56294.77">28452 5142 88 0,'-11'-6'35'0,"7"3"-27"0,4 3-11 16,0 0-5-16,0 0-2 16,4 0 4-16,3 3 5 15,4 0 5-15,3 3 8 16,0 4 4-16,3 9-2 16,-2 9 2-16,-5 19-5 15,-6 19-1-15,-1 9-4 16,1-3 1-16,3 0 0 15,7-3 1-15,14 0 0 16,14 10 2-16,8-4-5 16,10 0 1-16,14-3 1 0,7 3 1 0,0 1 0 15,-7 8-2-15,-14-8 1 16,-10-7 0-16,-15-7 1 16,-17-2 0-16,-18-7 0 15,-25-3 0-15,-25-6 0 16,-20-3-2-16,-8-6 1 15,-10-10 0-15,-4-10 1 16,4-5-2-16,7-10 1 16,10-10-2-16,11-9 2 15,11-9-2-15,17-6 2 16,18-13-2-16,18-13 0 16,24-3 3-16,32-2 3 0,21-1-4 15,25 6-2-15,21 4-2 16,0 2-3-16,-7 7-13 15,0-3-6-15,0-9-8 16,-18-7-1-16</inkml:trace>
  <inkml:trace contextRef="#ctx0" brushRef="#br0" timeOffset="56508.2">31133 5860 84 0,'7'10'33'0,"0"-7"-26"0,14 3-15 0,-11 0-9 16</inkml:trace>
  <inkml:trace contextRef="#ctx0" brushRef="#br0" timeOffset="66615.61">5965 7071 12 0,'0'3'8'0,"-3"-3"-6"0,3 0-1 0,0 0 0 16,0 0-6 15,0 0 5-31,0 0 5 0,0 0-3 16,0 0-1-16,0 0 0 16,0 0-1-16</inkml:trace>
  <inkml:trace contextRef="#ctx0" brushRef="#br0" timeOffset="68472.61">13952 6763 24 0,'-10'0'11'0,"6"0"-9"0,4 4 0 0,0-4-1 15,0 0-1-15,0 0 0 16,-3 0 0-16,3 0 2 16,0 0 1-16,0 0 3 0,-4 0-1 15,4 0 2 1,0 0-4-16,0 3 0 15,0-3 1-15,0 0 0 0,0 0 0 16,0 0 2-16,0 0-3 16,0 0 0-16,0 0-1 15,0 0 1-15,-3 0-2 16,-1 0 2-16,1 3 0 16,-1 0 3-16,1 0-3 15,-1 0-2-15,0 0 2 16,4-3 2-16,0 0-2 15,-3 0-2-15,-1 3 2 16,4-3 2-16,0 0 0 16,0 0 0-16,0 0-3 15,-3 0-2-15,3 0 3 16,-4 4 0-16,4-1-1 0,0-3 1 16,0 0-2-1,-3 0-1-15,3 0 3 0,0 3 0 16,0-3-1-16,0 0 1 15,0 0-2-15,0 0-1 16,0 0 3-16,-4 0 0 16,4 0-1-16,0 0-2 15,0 0-2-15,-3 0 1 16,3 0-4-16,-7-3 1 16</inkml:trace>
  <inkml:trace contextRef="#ctx0" brushRef="#br0" timeOffset="69403.13">5937 7096 20 0,'-3'0'11'0,"-1"0"-9"15,4 0-2-15,0 0-3 0</inkml:trace>
  <inkml:trace contextRef="#ctx0" brushRef="#br0" timeOffset="69687.37">5987 7071 16 0,'-4'3'8'0,"1"-3"-6"0,-1 3 1 0,4-3 3 16,-3 0-3-16,3 0-2 15,0 0 0-15,-4 0 1 0,4 0-3 16,0 0 0-16,0 0 1 16,0 0 2-16</inkml:trace>
  <inkml:trace contextRef="#ctx0" brushRef="#br0" timeOffset="69883.84">6011 7105 24 0,'-3'0'11'0,"3"3"-9"0</inkml:trace>
  <inkml:trace contextRef="#ctx0" brushRef="#br0" timeOffset="71041.56">5930 7108 12 0,'0'3'8'0,"0"1"-6"16,0-1-1-16,0-3 0 0,0 0-1 16,0 0 2-16,0 0-1 15,0 0 2-15,0 0 0 16,0 0 1-16,0 0-2 16,0 0-2-16,0 0 1 15,0 0 1-15,0 0-1 16,0 0 2-16,0 0-2 0,0 0 2 15,0 0-4 1,0 0 0-16</inkml:trace>
  <inkml:trace contextRef="#ctx0" brushRef="#br0" timeOffset="72256.27">5934 7121 12 0,'0'0'8'0,"-4"0"-6"0,4 0-1 0,0 0 2 16,0 0-2-16,0 0-1 15,0 0 1-15,0 0-1 16,0 0 0-16,0 0 0 16,0 0 0-16,0 0 0 0,0 0 2 15,0 0 1-15,0 0-1 16,0 0 1-16,0 0-2 16,0 0-1-16,0 0 3 15,0 0 0-15,0 0-4 16,0 0 1-16,0 0 0 15,0 0 0-15,0 0 0 16,0 0 0-16,0 0 0 16,0 0 2-16,0 0-3 15,0 0 0-15,0 0 1 16,0 0 2-16,0 0-3 16,0 0 0-16,0 0 1 15,0 0 2-15,4 0-3 16,-4 0 0-16,0 0 1 0,0 0 0 15,0 0 0-15,0 0 2 16,3 0-1-16,-3 0 2 16,4-3-2-16,-4 3-1 15,0 0 1-15,3-3-1 16,-3 3 0-16,0 0 0 16,0-4 0-16,0 4 0 15,0 0 0-15,0 0 2 16,0 0-1-16,0 0-1 15,0-3 1-15,4 3 1 16,-4 0-3-16,0 0 0 16,0 0 1-16,0 0 0 0,0 0 0 15,0 0 0-15,0 0 2 16,0 0 1 0,0 0-1-16,0 0-2 0,0 0 1 15,0 0 1-15,0 0-1 16,0 0-1-16,0 0-2 15,0-3 1-15,0 3-1 16,0 0 0-16,0 0 2 16,0 0 0-16,0 0 0 15,0 0 0-15,0 0 0 16,0 0 0-16,0 0 0 16,0 0 2-16,0 0-1 15,0 0-1-15,0 0-2 16,0 0 1-16,0 0 1 0,0 0 0 15,0 0 0-15,0 0 2 16,0 0-1 0,0 0-1-16,0 0 1 0,0 0-1 15,0 0 0-15,0 0 0 16,0 0 0-16,0 0 0 16,0 0 0-16,0 0 0 15,0 0 0-15,0 0 0 16,0 0 0-16,0 0 0 15,0 0-3-15,0 0 2 16,0 0 1-16,0 0 2 16,0 0-1-16,3 0-1 15,-3 0 1-15,0 0 1 16,0 0-1-16,0 0-1 0,0 0 1 16,0 0 1-16,0 0-1 15,0 0 2-15,0 0-4 16,0 0-2-16,0 0-1 15,4 0 0-15,-1 0 3 16,-3 0 2-16,0 0 0 16,0-3-1-16,0 0 1 15,0 3-1-15,4-3-3 16,-4 3 2-16,0 0-1 16,0 0 0-16,0 0 2 15,0 0 2-15,3 0-1 16,-3 0-1-16,0 0-2 15,0 0 1-15,0 0 1 0,0 0 0 16,0 0 0-16,0 0 0 16,0 0 0-16,0 0 0 15,0 0 2-15,0 0 1 16,0 0-1-16,0 0 1 16,0 0-2-16,0 0 2 15,0 3-9-15,0-3-1 16</inkml:trace>
  <inkml:trace contextRef="#ctx0" brushRef="#br0" timeOffset="73260.58">13959 6817 24 0,'-3'0'11'0,"3"3"-9"0,0-3-5 16,0 0 0-16,0 0 1 0,0 0 1 15,-4 3 5-15,1 0 5 16,3 0-5-16,0 0 0 16,-4 1-2-16,4-1 1 15,-3 0 0-15,3 0 3 16,-4 0-1-16,4 0 0 15,0 0-1-15,0-3 0 16,0 0-2-16,0 3 1 16,-3-3 0-16,-1 4 3 15,1-1-1-15,-1 3 2 16,1 0-2-16,-1 1 0 16,1-1-3-16,-1 0 1 15,0 0-2-15,4 1 2 0,-3-4 0 16,-1 0 3-16,4 0-1 15,-3-3 0-15,3 3-3 16,0-3 1-16,0 0-2 16,-4 3-1-16,4-3 1 15,0 0 1-15,0 0-1 16,0 0-1-16,0 0 1 16,0 0 1-16,0 0-1 15,0 0-1-15,0-6-6 16,0 0-1-16</inkml:trace>
  <inkml:trace contextRef="#ctx0" brushRef="#br0" timeOffset="73440.1">13970 6622 28 0,'-7'-3'13'0,"3"0"-10"0,4-6 0 0,-3 2-2 15</inkml:trace>
  <inkml:trace contextRef="#ctx0" brushRef="#br0" timeOffset="73863.97">13942 6484 28 0,'-4'-3'11'0,"-3"6"-9"0,4 0 0 16,-1 1-1-16,1-1-1 15,-4 6 2-15,-1 1-3 16,1-1 0-16,-3 3 3 16,3-2 1-16,-7 9 1 15,0 0 0-15,-1-1 0 16,-2 1 2-16,3 0-1 16,3-3 0-16,4-4-3 15,4 1-2-15,3-4 1 16,3 1 1-16,4-1-1 15,4-3-1-15,3 0 1 16,3-2-1-16,1-1 2 16,0 0 1-16,-4-3-4 0,0 0 1 15,0-3 0-15,0-4 2 16,-3 1-1-16,-4 0 2 16,0-3-2-16,-4 2-1 15,-3 1 1-15,0 0-1 16,-3-1 0-16,-1 4 2 15,1 3-1-15,-1 0-1 16,1 0 1-16,-1 0-1 16,1 3 0-16,-1 1 0 15,4-1 0-15,0 0 0 16,0 0-3-16,0 0 2 16,4 0-4-16,-1-3 1 15</inkml:trace>
  <inkml:trace contextRef="#ctx0" brushRef="#br0" timeOffset="74072.92">13952 6760 24 0,'0'0'11'0,"4"0"-9"0,-4-3 0 16,0 3 1-16,0-3-4 15,0 0 0-15,0 0 1 16,0-4 0-16,0 1-3 16,0 0 2-16,-4 0 3 0,1-1 1 15</inkml:trace>
  <inkml:trace contextRef="#ctx0" brushRef="#br0" timeOffset="75488.3">14026 6585 28 0,'-7'-3'11'0,"4"3"-9"0,-1 0 0 0,4 0-1 16,0 0-1-16,0 0 0 0,0 0 0 16,-7 0 2-16,7 0 1 15,0 0 1-15,-3 0 0 16,-1 0 0-16,4 0-5 16,0 3-1-16</inkml:trace>
  <inkml:trace contextRef="#ctx0" brushRef="#br0" timeOffset="77567.31">9768 8667 20 0,'-3'-3'11'0,"3"3"-9"0,0-3 0 15,0 3-1-15,0 0-1 16,0 0 2-16,0-4-1 15,0 1-1-15,0 0 1 16,0 0 1-16,0 0-1 16,3-3-1-16,1-1 1 15,-1-2 1-15,5 0-3 16,6-1 0-16,3-2 1 16,4-1 0-16,11 0 2 0,11-2 1 15,6-1-4 1,4-3 1-16,0 0 2 0,0 1 1 15,3 2 1-15,8 0 0 16,10 1-5-16,0-1 1 16,0 0 2-16,0 1 1 15,0-1-1-15,11-3-2 16,3 7 1-16,-7 2 1 16,-3 4-1-16,-4 0-1 15,0 6 3-15,0 3 0 16,3 0-1-16,-6 3-2 15,-4 4 1-15,-7 2 1 16,-4 1-1-16,1-1-1 0,-4 1 1 16,-4 2-1-16,1-2 0 15,-1-1 2-15,0 1 1 16,-3-4 1-16,-3 1-2 16,-5 2-2-16,-2-2 1 15,-1 2 1-15,-3 1-1 16,-4-1-1-16,-3 1 1 15,-1 0-1-15,-3-1 0 16,-3 1 0-16,-4 2 2 16,0 1 3-16,-3 0-2 15,-4 2 0-15,0 1 1 16,-3 3 2-16,-1 3-3 16,-3 4 0-16,0-1-1 15,-3 0 1-15,-1 0-2 0,-3-3 2 16,0-3 0-16,-4 0 1 15,1-3-2-15,-4 0 1 16,0 0-2-16,-4-1 2 16,-3 1-4-16,-4 3 0 15,-3 0-1-15,-11 0 0 16,-3 3 2-16,-4 0 0 16,0 4-3-16,0-1 0 15,-3 6-3-15,-4 4 1 16,-4-1 3-16,-6-2 3 15,-4-1 0-15,0 1-1 16,7-4 1-16,3-2 1 0,4-4-1 16,4-3-1-16,3-4-2 15,0 1 1 1,-3-3 1-16,0-4 2 0,-1-2 1 16,-3-1 3-16,4 1-3 15,-1-4 0-15,1 0 1 16,-11-3 0-16,0-3-2 15,-7 0 1-15,0 0-2 16,0-6-1-16,4-6 1 16,3-1 1-16,0-3-1 15,3 4 2-15,-3-4-2 16,-7 0-1-16,0 1 3 16,4-1 0-16,6 0-1 0,4 1-2 15,7-1 1-15,4-3 1 16,7 4 1-16,3-4 1 15,4 0-5-15,7 6 1 16,3-2 0-16,4 5 2 16,3 4-1-16,4 3-1 15,0 0 1-15,7 3 1 16</inkml:trace>
  <inkml:trace contextRef="#ctx0" brushRef="#br0" timeOffset="77608.2">9624 9291 195 0,'7'6'0'15</inkml:trace>
  <inkml:trace contextRef="#ctx0" brushRef="#br0" timeOffset="77646.1">9645 9313 191 0,'14'9'-6'15</inkml:trace>
  <inkml:trace contextRef="#ctx0" brushRef="#br0" timeOffset="83950.76">15864 7359 24 0,'-14'3'11'0,"11"7"-9"0</inkml:trace>
  <inkml:trace contextRef="#ctx0" brushRef="#br0" timeOffset="84357.8">14813 9604 28 0,'-63'66'11'0,"34"-25"-9"0,5 22 0 16,10-38-1-16,-1 3-1 16,1 3 2-16,4-2-1 15,-1-7 2-15,4 0-2 16,7-7 2-16,4-2-4 16,3-1-2-16</inkml:trace>
  <inkml:trace contextRef="#ctx0" brushRef="#br0" timeOffset="84629.09">19043 9884 32 0,'56'18'13'0,"-45"-15"-10"0,-4 1 0 0,-3-4 0 0,-8 0-2 16,-10 0-1-16,-14-4-2 16,-8-2 1-16,-9-3-1 15,-5-4 0-15</inkml:trace>
  <inkml:trace contextRef="#ctx0" brushRef="#br0" timeOffset="84989.12">16584 7513 20 0,'0'0'8'0,"-3"3"-6"0,-1 0-3 0,0 0-2 0</inkml:trace>
  <inkml:trace contextRef="#ctx0" brushRef="#br0" timeOffset="85045.45">16595 7604 12 0,'3'9'5'0,"-3"-9"-4"0</inkml:trace>
  <inkml:trace contextRef="#ctx0" brushRef="#br0" timeOffset="85092.46">16633 7610 12 0,'8'-3'8'0,"-8"0"-6"0</inkml:trace>
  <inkml:trace contextRef="#ctx0" brushRef="#br0" timeOffset="86652.05">14136 6556 24 0,'0'7'11'0,"-4"-7"-9"0,4 3 0 15,0-3 1-15,0 0-4 16,0 3 0-16,4 0-1 15,-1 0 0-15</inkml:trace>
  <inkml:trace contextRef="#ctx0" brushRef="#br0" timeOffset="87943.58">5973 7253 16 0,'10'3'8'0,"-3"-6"-6"0,11 3-1 0,-11-4 0 16,10 1-4-16,-2 0 2 15</inkml:trace>
  <inkml:trace contextRef="#ctx0" brushRef="#br0" timeOffset="88939.93">5948 7165 12 0,'-7'3'8'0,"0"-3"-6"0,0 0-1 16,3 0 2-16,1 0-2 15,-4 0-1-15,3 3 1 16,0 0-1-16,-3 0 0 31,-3 0 2-15,3 1 3-16</inkml:trace>
  <inkml:trace contextRef="#ctx0" brushRef="#br0" timeOffset="89133.41">6100 7130 12 0,'0'7'8'0,"0"-4"-6"0</inkml:trace>
  <inkml:trace contextRef="#ctx0" brushRef="#br0" timeOffset="91216.87">6900 7481 16 0,'-7'0'8'0,"4"-3"-6"0,3 6-1 16,0-3 0-16</inkml:trace>
  <inkml:trace contextRef="#ctx0" brushRef="#br0" timeOffset="91699.58">6424 8748 12 0,'-3'22'8'0,"-1"-12"-6"0</inkml:trace>
  <inkml:trace contextRef="#ctx0" brushRef="#br0" timeOffset="93125.33">6823 7641 16 0,'-4'0'8'0,"4"0"-6"0</inkml:trace>
  <inkml:trace contextRef="#ctx0" brushRef="#br0" timeOffset="93287.46">6879 7503 16 0,'0'10'8'0,"-7"-10"-6"0,4 3 3 0,-1 0 2 16</inkml:trace>
  <inkml:trace contextRef="#ctx0" brushRef="#br0" timeOffset="93347.3">6865 7532 39 0,'4'9'1'16,"-1"0"-3"-16,1 4 0 16</inkml:trace>
  <inkml:trace contextRef="#ctx0" brushRef="#br0" timeOffset="94100.29">6219 9742 28 0,'-35'0'11'0,"21"-9"-9"0,7 6 0 0,0-3 1 16,7-4-9-16,0-6-1 16</inkml:trace>
  <inkml:trace contextRef="#ctx0" brushRef="#br0" timeOffset="94354.61">6794 7651 28 0,'-35'6'13'0,"25"0"-10"0,-4 4 0 16,6-4-2-16,-2 7-8 0,-1 2 0 16</inkml:trace>
  <inkml:trace contextRef="#ctx0" brushRef="#br0" timeOffset="99492.07">9754 9197 16 0,'-3'3'8'0,"3"-6"-6"0</inkml:trace>
  <inkml:trace contextRef="#ctx0" brushRef="#br0" timeOffset="100026.64">9783 9197 16 0,'7'6'8'15,"0"0"-6"-15,3-3-1 0,-6-3 0 0,6 0 1 16,8 0 3-16,7 7 0 16,6-4 0-16,12-3-3 15,-12 0 1-15,15 0-2 0,0 0 2 16,0-3-2-16,0 3 2 16,0-3-2-16,3 3 2 15,8 0 0 1,3-4 1-16,-4 1-2 0,0 0-2 15,-3-3 3-15,0 0 0 16,0-1-1-16,4 1 1 16,3 0-2-16,7-4-1 15,-4 4 1-15,-3 0-1 16,-3 3 2-16,-4 0 3 16,-1-4-2-16,1 1 0 15,-3 3-1-15,-1 0-2 0,-3 0 3 16,-4 0 2-1,-3 3 0-15,-4 0 0 16,-6 0-3-16,-5 0 1 0,-3 3 0 16,-3 0 1-16,-4-3-2 15,-3 3 1-15,-4 0-2 16,0 0 2-16,-4-3-2 16,1 3-1-16,0-3-4 15,-1 0 0-15,-3 0 2 16,0 0 1-16,0 0-4 15,0 0-1-15</inkml:trace>
  <inkml:trace contextRef="#ctx0" brushRef="#br0" timeOffset="102281.02">7278 6745 12 0,'14'-16'8'0,"-7"10"-6"0,7-1-1 15,-7 7 0-15</inkml:trace>
  <inkml:trace contextRef="#ctx0" brushRef="#br0" timeOffset="104713.52">7366 7406 28 0,'-35'-37'11'0,"17"12"-9"0,-10-4 0 15,10 17-1-15,-10-4-4 0,-14 4 2 16</inkml:trace>
  <inkml:trace contextRef="#ctx0" brushRef="#br0" timeOffset="105839.5">15857 7014 16 0,'-14'22'8'0,"7"-9"-6"0,-10 6-1 16,9-10 0-16,-2 7-1 16,-4 2 0-16,0 4 0 15,-4 3 2-15,4 7 1 16,3 9 1-16</inkml:trace>
  <inkml:trace contextRef="#ctx0" brushRef="#br0" timeOffset="122433.4">6498 7444 12 0,'-7'3'8'0,"4"-3"-6"0</inkml:trace>
  <inkml:trace contextRef="#ctx0" brushRef="#br0" timeOffset="123102.63">6392 7434 16 0,'-3'0'8'0,"-1"0"-6"0,4 0-1 16,0 0 0-16,0 0-1 16,-3 0 0-16,-1 0 2 0,1 0 1 15,3 0-1-15,0 0 1 16,0 0-2-16,0 0-1 16</inkml:trace>
  <inkml:trace contextRef="#ctx0" brushRef="#br0" timeOffset="123357.94">6357 7463 12 0,'0'3'8'0,"0"0"-6"0,-3 0-1 0,3-3 0 0,0 0 1 15,0 3 1-15,0 0-1 16,0 0-2-16,0 1-2 16,0-1 1-16,0 0 1 15,0 0 0-15,0 0 0 16,-4 0 0-16,4 0 0 16,0 1 0-16</inkml:trace>
  <inkml:trace contextRef="#ctx0" brushRef="#br0" timeOffset="123647.16">6375 7541 16 0,'-4'6'8'0,"4"-6"-6"0,-3 0-1 0,3 0 0 15,0 0-1-15,0 0 0 16,0 0 0-16,0 0 0 16,0 0 0-16,0 0 0 15,0 0 0-15,0 0 2 16,0 0 1-16,0 0 1 16,0 0-2-16,0 0 1 15,0 0-2-15,0 0-1 0,0 0 1 16,0 0 1-16</inkml:trace>
  <inkml:trace contextRef="#ctx0" brushRef="#br0" timeOffset="123956.76">6392 7488 16 0,'0'0'8'0,"0"0"-6"0,0 0-1 15,0 0 2-15,0 0-2 0,0 0 2 16,0 0-2-16,0 0-1 16,0 0 1-16,0 0 1 15,0 0 1-15,0 0 1 16,0 0-5-16,0 0 1 15,0 0 0-15,0 0 0 16,0 0 0-16,0-3 0 16,0 3 2-16,0-4 1 15,7 1-4-15,-3 0-1 16</inkml:trace>
  <inkml:trace contextRef="#ctx0" brushRef="#br0" timeOffset="126466.05">6290 7381 16 0,'0'6'8'0,"-4"-9"-6"0,4 3-1 0,0 0 0 15,0 0 1 1,0 0 1-16,0 0-1 0,0 0 1 16,0 0 0-16,0 0 1 15,0 0-2-15,0 0-2 16,0 0 1-16,0 0 1 16,0 0-1-16,0 0 2 15,0 0-2-15,0 0 2 16,0 0-4-16,0 0 0 15,0 0 3-15,0 0 1 16,0 3-1-16,0 1-2 16,4 2 3-16,0 6-2 15,-1 1 2-15,1-1-4 16,-1 1 0 0,1 0 3-16,-1-4 1 0,1 0-4 15,-1-2 1-15,1-1 0 16,-1-3 0-16,-3 0 0 15,4 0 0-15,-4-3 0 16,3 0 0-16,1-3 2 16,-1 0 1-16,1-3-1 15,-1-1-2-15,1 1 1 16,0 0-1-16,-4 3 0 16,0-3 0-16,0 2 0 15,0 1 2-15,0 3-1 16,0 0-1-16,0 0 1 0,0 0-1 15,0 3 0-15,0 1 0 16,-4-1 0-16,4 0 0 16,0 0 0-16,0 0 0 15,0 0 0-15,0 0 0 16,0 0 0-16,0-3 0 16,0 0 2-16,0 0 1 15,0 0-4-15,0 0-1 16,0 0 1-16,4 0 0 15,-4 0 1-15,0 0 0 16,0 0 2-16,3 0 1 16,-3-3-4-16,4 0-1 0,-4 0 1 15,3 0 2-15,-3 0 0 16,4 0 2-16,-1 0-2 16,-3-4-1-16,0 4 1 15,0 0-1-15,4 0-3 16,-4 3 2-16,0-3 1 15,0 0 2-15,0 3-1 16,0 0 2-16,0 0-2 16,0 0-1-16,0 0-2 15,0 0 1-15,0 0-1 16,0 0 0-16,0 0 4 16,0-7 1-16,0 4-1 15,0 0-2-15,0 0 1 16,3-3-1-16,-3 2-3 15,0 1 0-15,0 0 2 0,0 3 2 16,0 0 0-16,0-3 2 16,0 3-2-16,0 0-1 15,0 0-2-15,0 0 1 16,0 0 1-16,0 0 2 16,0 0-1-16,0-3-1 15,0 3 1-15,0 0-1 16,0 0 0-16,0 0 2 15,0 0-1-15,0 0-1 16,0 0-2-16,0 0 1 16,0 0 3-16,0 0 1 0,0 0-4 15,0 0 1 1,0 0 0-16,0 0 0 0,0 0 0 16,0-3 0-16,0 3 0 15,0 0 0-15,0 0 0 16,0 0 0-16,0 0 0 15,0 0 2-15,0 0-1 16,0 0 2-16,0 0-2 16,0 0-1-16,0 0 1 15,0 0-1-15,0 0 0 16,0 0 0-16</inkml:trace>
  <inkml:trace contextRef="#ctx0" brushRef="#br0" timeOffset="139105.6">8647 12408 52 0,'-53'31'19'0,"10"-12"-15"0,-10 12-3 0,25-12-3 15,-7 16 1-15,-11 12 0 16,-10 6-4-16,-11 3 1 0,0 1 6 16,7-4 6-1,10-6 2-15,11-6 2 0,18-3-2 16,4-4 1-16,24 4-6 16,21 3-3-16,11-4-1 15,10-2 1-15,4-4 3 16,0 0 4-16,3 1-2 15,-6-1-2-15,-4-3 4 16,-11 1 2-16,-10-1 0 16,-11 0 1-16,-11 0-4 15,-13 4-3-15,-12-4-9 16,-9-3-3-16,-8-9-3 16,-3-10 1-16</inkml:trace>
  <inkml:trace contextRef="#ctx0" brushRef="#br0" timeOffset="139884.51">8509 13088 24 0,'35'38'11'0,"-35"-19"-9"0,11 9 11 0,-1-19 4 16,8 4-5-16,10-1-2 15,8-2-1-15,6-4-1 16,7-6 0-16,8-9 2 16,6-16-1-16,4-13 0 15,-7-3-3-15,-7-6-1 16,-11 0 1-16,-10 0 3 16,-11 3 0-16,-6 7 2 0,-12 2-2 15,-6 7 0-15,-12 9-1 16,-9 10 2-16,-8 9-3 15,0 15-2-15,0 14-2 16,4 11 0-16,7 11 2 0,7 8-2 16,7 1-2-16,7-7 6 15,10-9 3-15,19-10-5 16,10-9-3-16,3-12-4 16,7-13 1-16,4-13 1 15,4-21 2-15,10-13-1 16,3-6-1-16,1-10-2 15,-8-9 1-15,-3-16 1 0,-7-6 2 16,-7 3-6-16,-7 3 1 16,-11 10-1-16,-7 15 2 15,-7 13-1-15,-3 19 1 16,-8 15 8 0,-3 19 4-16,-3 19-1 0,-4 22 0 15,0 31-3-15,3 10-1 16,4 9-1-16,4 6 0 15,6 10 0-15,8-7 2 16,7-12-1-16,-1-12 2 16,5-17-4-16,2-11 0 15,1-14-1-15,-4-12-2 0,-7-15-4 16,-10-17 0-16,-18-18 0 16,-14-25-1-16,-11-9 1 15,-7-1 0-15,-3 0 3 16,-4 7 0-16,4 9 3 15,-4 10 1-15,7 9 1 16,0 6 2-16,11 9-1 16,7 4 2-16,17 6-4 15,15 0 0-15,14 3-1 16,13-3-2-16,12-6 1 16,13-10-1-16,15-9-7 15,3-15 0-15,0-14-15 16,-3 1-3-16</inkml:trace>
  <inkml:trace contextRef="#ctx0" brushRef="#br0" timeOffset="140125.87">10442 12527 76 0,'-56'50'30'0,"42"-22"-24"0,0 16 6 0,10-25 2 16,4 12-8-16,4 20-3 15,6 21-2-15,4 41 1 0,11 28 5 16,7 44 4-16,-1 15-6 16,-2 20-1-16,-8-22 4 15,-7-23 5-15,-3-21-3 16,-8-32 0-1</inkml:trace>
  <inkml:trace contextRef="#ctx0" brushRef="#br0" timeOffset="140384">10590 12646 40 0,'60'-53'16'0,"-28"37"-12"0,25 0 7 15,-26 13 3-15,15 6-3 16,7 13 1-16,-7 16-3 0,-11 11 2 16,-14 14-4-16,-14 12 1 15,-24 19 1-15,-18 12 5 16,-11 0-4 0,-4-2 2-16,1-14-1 0,3-15 1 15,7-15-17-15,4-26-7 16</inkml:trace>
  <inkml:trace contextRef="#ctx0" brushRef="#br0" timeOffset="140532.6">11229 12113 96 0,'14'107'35'0,"-18"-70"-27"0,8 13 5 0,0-24-1 0,-1 8-12 15,1 4-4-15</inkml:trace>
  <inkml:trace contextRef="#ctx0" brushRef="#br0" timeOffset="140771.96">11254 12856 64 0,'3'126'24'0,"-6"-67"-18"0,3 38 4 16,3-49 4-16,1 5-8 15,-1 0-3-15,4-3-7 0,-3-9 0 16,-4-6 6-16,0-7 4 16,0-13-6-16,-4-5 1 15,1-16 1-15,-1-16 3 16,1-19-9-16,3-22-4 15</inkml:trace>
  <inkml:trace contextRef="#ctx0" brushRef="#br0" timeOffset="141251.68">11628 12875 68 0,'21'53'27'0,"-4"-31"-21"0,26 13 5 0,-19-26 3 0,22 1-4 16,11-7 2-16,3-10-3 15,0-8 2 1,-4-10-2-16,-3-7 0 0,-7-5 1 16,-7-4 4-16,-11-6-2 15,-7-6 3-15,-14 2-6 16,-10 4-3-16,-12 7-3 16,-6 11-3-16,-7 11 3 0,-4 11-2 15,1 20-1-15,2 25 3 16,5 9 0-16,2 3 1 15,12 3 2-15,10-3-1 16,7-6 0-16,11-6-1 16,6-10 0-16,8-9-5 15,7-13 1-15,3-9-2 16,4-10 0-16,7-9-3 16,3-9 1-16,-3-7 2 0,-3-9 3 15,-8-3-2-15,-7 6 0 16,-6 7-4-16,-8 8 1 15,-4 4-3-15,-3 7 2 16,-3 5 7-16,0 7 4 16,-4 3-3-16,0 3 0 15,0 0-1-15,0 3 1 16,0 0-9-16,-4 0-3 16,1 0 2-16,-4-3 2 15,0-3-6-15,-4-6-1 16</inkml:trace>
  <inkml:trace contextRef="#ctx0" brushRef="#br0" timeOffset="141643.64">11804 12518 44 0,'25'31'16'0,"-15"-25"-12"0,25 16 7 0,-10-9 3 16,7 9-1-16,7 9 2 15,3 4-4-15,7 8 1 16,8 11-1-16,10 8 3 16,3 20-1-16,1 3 2 15,-4-1-2-15,-7-2 0 16,-7-7-3-16,-4-9 1 16,-6-13-6-16,-12-6 4 0,-6-12 3 15,-25-41-17 1,-10-26-13-16,-8-27-4 0</inkml:trace>
  <inkml:trace contextRef="#ctx0" brushRef="#br0" timeOffset="141851.07">12481 12502 80 0,'-24'97'33'0,"6"-31"-26"0,-10 25 5 16,10-50 2-16,-7 25-4 15,-6 21 2-15,-5 7-9 16,-6 4-2-16,-4-1 3 16,0 0 5-16,-3-6 1 15,3-16 4-15,4-18-12 0,13-23-5 16,8-34-8-16,14-31-1 16</inkml:trace>
  <inkml:trace contextRef="#ctx0" brushRef="#br0" timeOffset="142422.54">12718 12966 76 0,'24'50'30'0,"5"-31"-24"0,31 12 4 0,-29-21 1 16,15-10-5-16,7-10 2 15,7-12 1-15,4-12 5 0,3-10-6 16,-4-9-2-16,-10-10 3 15,-11-3 4-15,-10 0 6 16,-18 7 3-16,-14 5-9 16,-14 7-3-16,-11 13-6 15,-3 9-1-15,-4 15 3 0,1 20-1 16,2 27 2-16,5 23 0 16,6 12 3-16,7 6-1 15,8 7 2-15,6 0-2 16,12-10 2-16,6-12-4 15,14-13 1-15,11-16-7 16,3-12-1-16,4-22-5 16,4-22 1-16,-1-18 4 15,4-17 2-15,14-24-3 0,0-32-1 16,0-16-4-16,-3-24 1 16,-8-4-2-16,-3 6 2 15,-7 7 1-15,-7 15 2 16,-11 26 1-16,-6 28 3 15,-12 18 1-15,-6 23 3 16,-8 28 6-16,-6 27 2 16,-4 27-5-16,-4 27-1 15,-3 35-4-15,4 18-3 16,-1 26 4-16,7 6 1 16,8 0 0-16,7 0 1 15,3-16-2-15,7-22 2 16,11-25-9-16,10-21-3 15,4-26-13-15,0-19-4 16,-4-22 1-16,0-21 0 0</inkml:trace>
  <inkml:trace contextRef="#ctx0" brushRef="#br0" timeOffset="142797.54">15014 12492 44 0,'-10'35'16'0,"-4"-26"-12"0,-1 4 7 0,5-7 3 15,-1 0-3-15,-6 4 1 16,-5 2-5-16,-6 10-2 16,-4 7 11-16,1 8 4 15,6 10-4-15,7 13-1 16,18 18-5-16,18 19 1 0,14-2-6 15,10-8-1 1,11-15-11-16,11-18-5 0</inkml:trace>
  <inkml:trace contextRef="#ctx0" brushRef="#br0" timeOffset="143067.82">17339 12144 100 0,'53'135'38'0,"-32"-94"-29"0,25 25 3 0,-21-35 1 15,6 13-8-15,1 19-3 16,-4 12 1-16,-21 10 2 15,-21 15 0-15,-21 16 2 16,-18 0 2-16,-35-3 2 16,-32 0-14-16,-42-3-5 15</inkml:trace>
  <inkml:trace contextRef="#ctx0" brushRef="#br0" timeOffset="146715.76">10566 6324 44 0,'7'47'19'0,"0"-37"-15"0,25 15-1 0,-8-13-1 0,19 7 0 16,20 0 1-16,22-3-1 16,3-4-2-16,0-5 1 15,-3-4 1-15,-4-6 3 16,-7-4 2-16,-10 1 3 16,-15 3 1-16</inkml:trace>
  <inkml:trace contextRef="#ctx0" brushRef="#br0" timeOffset="146911.24">11419 6481 127 0,'0'22'10'0,"-17"16"-6"15,-19 15 0-15,-6 16 0 16,-7 13 2-16,-4-1 1 16,-4 4 3-16,-6-1 1 0,3-2 1 15,3-1-4-15,12-8-3 16,6-14 0-16,11-9 1 16,3-9-3-16,7-10-2 15,4-9 2-15,4-3 2 0,3-6 4 16,-1-4-6-16,8-3-2 15,4-2-8-15,3-11 0 16</inkml:trace>
  <inkml:trace contextRef="#ctx0" brushRef="#br0" timeOffset="147139.42">11776 6995 64 0,'-7'13'24'0,"7"3"-18"0,-4 15-4 15,1-15-4-15,-4 9-8 16,-4 3-2-16,4-6 9 31,21-44-1-15,21-25 3-16</inkml:trace>
  <inkml:trace contextRef="#ctx0" brushRef="#br0" timeOffset="147480.5">12340 6127 64 0,'-46'37'27'0,"36"-24"-21"0,-4 28-4 0,10-10-1 16,4 19 3-16,7 13 5 15,7 9-3-15,14 7-1 16,8 8-2-16,-1 1 0 16,-3-9 0-16,-8-14 1 15,-6-11 2-15,-11-10 1 16,-14-10-1-16,-21-3-1 16,-11-5-6-16,-7-11-1 15,0-5 1-15,4-7 2 0,3-3 4 16,4-3 4-1,10-4 5-15,8-2 1 16,10-4-8-16,14-5-2 0,10-8-1 16,19-5 0-16,20-7-2 15,7-2-4-15,4-1-1 0,-3 0-5 16,-4 0-2-16,-4 1 5 16,-6-4 2-16</inkml:trace>
  <inkml:trace contextRef="#ctx0" brushRef="#br0" timeOffset="147691.93">13070 6575 44 0,'0'57'19'0,"7"-26"-15"0,8 29 8 0,-12-20 2 15,4 17-5-15,-3 9-1 16,-4 3 0-16,-4 0 0 15,-10-7 0-15,-7 1 0 16,-14 0-2-16,-22-10 1 16,-6-9-6-16,-8-13-3 15</inkml:trace>
  <inkml:trace contextRef="#ctx0" brushRef="#br0" timeOffset="147931.29">10548 6597 92 0,'-53'25'35'0,"43"10"-27"0,2 46-2 15,5-12-3-15,-4 32-6 16,7 30 0-16,0 7 4 15,10-3 3-15,8 0-1 16,7-6 0-16,7-17-1 16,10-14-2-16</inkml:trace>
  <inkml:trace contextRef="#ctx0" brushRef="#br0" timeOffset="149508.89">15409 12502 48 0,'-10'12'19'0,"6"-15"-15"0,4 3 1 0,0 0 0 0,7 0-3 16,7 0 1-16,11 3 0 16,7 4 1-16,10-1-2 15,11 7 1-15,4-1 4 16,-5 4 4-16,-6 3-6 15,-7-1-1-15,-7 1 2 16,-7-3 1-16,-8 3 1 16,-3 3 2-16,-7 3-3 15,-7 9 1-15,-10 7-5 16,-8 9-2-16,-10 3 0 16,-7 13-1-16,-4 0 4 0,0-3 2 15,0 0-5-15,4-7-2 16</inkml:trace>
  <inkml:trace contextRef="#ctx0" brushRef="#br0" timeOffset="149722.31">15991 13386 84 0,'-21'60'33'0,"7"-45"-26"0,-4 7-11 0,11-12-4 0,0 2-6 16,4 4 1-16</inkml:trace>
  <inkml:trace contextRef="#ctx0" brushRef="#br0" timeOffset="150047.44">16506 12373 80 0,'-17'41'30'0,"6"-19"-24"0,1 19-1 16,3-13 0-16,0 22-4 0,-1 10-1 16,1 6-2-16,4-1 1 15,-1 1 7-15,4-6 4 16,4 3 3-16,3-4 5 16,7-5-6-16,0-4 1 15,4-6-6-15,-1-7 1 16,-2-2-5-16,-8-4-2 15,-4 4 0-15,-10 2-6 0,-7 4 1 16,-7 0 0-16,-4-4-1 0</inkml:trace>
  <inkml:trace contextRef="#ctx0" brushRef="#br0" timeOffset="150214.99">16750 12367 76 0,'18'16'30'0,"3"-4"-24"0,17 10-5 16,-16-9-3-16</inkml:trace>
  <inkml:trace contextRef="#ctx0" brushRef="#br0" timeOffset="150964.74">16824 13396 68 0,'-7'12'27'0,"3"-9"-21"15,1 0 3-15,3-3 2 0,0 4-5 16,0 2-1-16,3 6 4 16,-3 10 2-16,-3 25-4 15,-8 25-2-15,-10 26-7 16,-14 40-3-16</inkml:trace>
  <inkml:trace contextRef="#ctx0" brushRef="#br0" timeOffset="153023.25">17424 12637 20 0,'0'0'11'16,"0"-7"-9"-16,0 1 0 0,0 0 1 0,0 3 0 16,0 3 1-16,0-6-2 15,0-1 1-15,0 7-2 16,0 0 2-16,0 0 2 16,0 0 2-16,0 3-1 15,0 1 1-15,0-1-4 16,0 3 0-16,0 0 1 15,0-3 0-15,0 0-2 16,0-3 1-16,0 4-2 0,0-4-1 16,0 0 3-16,0 3 0 15,0 0 1 1,0 0 0-16,0 0-2 0,0 0 1 16,0 0-4-16,0 1-2 15,0-1 4-15,0 0 1 16,0 0-7-16,0 0-2 15</inkml:trace>
  <inkml:trace contextRef="#ctx0" brushRef="#br0" timeOffset="154250.89">17071 13640 36 0,'0'6'16'0,"7"-12"-12"0,11 6-2 0,-4-6 0 0,14-3 0 16,7-4 1-16,8 0-1 15,9-2 1-15,12-4 0 16,14 0 3-16,10 3 1 15,0 4 3-15,4-1-1 16,14-2 0-16,10 2-3 16,-3 1-1-16,0-1-1 0,10-3 2 15,-3 4-1-15,-7-1 2 16,-7 1-4 0,-4-1 0-16,-3 1 3 0,-7 2 3 15,-11 4 0 1,-7 0 0-16,-11 3-1 15,-10 3 0-15,-3 3 0 0,-8 0 0 16,-3 3-4-16,-4 0-1 16,-3 1-1-16,-7-1 3 0,-1 0 1 15,-3-3 2-15,-3 0 0 16,0 1-2-16,-8-1-1 16,-3 0-1-16,-3-3 0 15,-15-10-9 1</inkml:trace>
  <inkml:trace contextRef="#ctx0" brushRef="#br0" timeOffset="154659.35">20253 12110 44 0,'42'41'16'0,"-31"-26"-12"0,21 20 1 0,-15-16 1 15,15 9-3-15,7 10 0 16,3 15-3-16,-3 16-1 16,-7 22 5-16,-8 6 2 15,-2 6 2-15,-8 13 2 16,-7 4 4-16,-7-7 3 16,-11-1-5-16,-17 8-2 15,-7-4-3-15,-11-13-2 16,0-6-8-16,-3-12-2 15,-4-10-7-15,-11-12-3 0</inkml:trace>
  <inkml:trace contextRef="#ctx0" brushRef="#br0" timeOffset="155036.06">15603 13853 32 0,'-84'26'13'0,"55"-20"-10"0,-13 3-5 0,21-6-3 0</inkml:trace>
  <inkml:trace contextRef="#ctx0" brushRef="#br0" timeOffset="155437.95">15011 13979 32 0,'-18'12'13'0,"18"-12"-10"0,-3 7 0 16,3-7 0-16,0 0-2 15,0 0 2-15,3 0-2 16,4 0 2-16,4-3 0 16,-1 3 3-16,4-4-1 15,0 1 0-15,4 0 1 16,0 0 1-16,-1 3-3 16,5 0-1-16,-1 0 3 0,3 0 1 15,5 3-1 1,-1-3 1-16,0 3-4 0,4 0 0 15,0-3 1-15,3-3 2 16,0 0-3-16,0 0 0 16,4 0-1-16,0 0 1 15,0 0 0-15,7-1 1 16,3 1 0-16,8 3 2 16,6 0 1-16,11 0 1 15,21 0-4-15,15 0-1 16,6-3-1-16,25 0 1 15,7 3-2-15,4 0 2 16,17 0-4-16,-6 3 0 0,-5-3-6 16,5-3 0-16</inkml:trace>
  <inkml:trace contextRef="#ctx0" brushRef="#br0" timeOffset="155872.78">17776 12163 64 0,'-17'16'24'0,"6"-7"-18"0,-3 20 2 0,4-11 0 15,-12 17 0-15,-6 15 0 16,-4 35 0-16,-3 21 0 0,0 17 2 16,3 21 4-16,7 0-2 15,8-12 1-15,6-13-1 16,8-9 0-16,6-19-11 16,11-16-5-16,11-25-12 15,7-34-2-15</inkml:trace>
  <inkml:trace contextRef="#ctx0" brushRef="#br0" timeOffset="156145.81">18143 12863 44 0,'4'94'19'0,"-18"-51"-15"0,7 61 6 15,10-54 3-15,8 10-5 0,-1-1 0 16,8-9 0-16,3-9 0 15,4-13 0-15,3-12 0 16,0-13 0-16,-3-12 0 16,0-13 2-16,-8-6 1 15,-3-10-1-15,-6-9 1 16,-8-3-2-16,-8 0 0 16,-6 3-5-16,-7 6-3 15,-3 3 0-15,-1 7-1 0,-3 3 0 16,3 3-9-16,4 0-2 15</inkml:trace>
  <inkml:trace contextRef="#ctx0" brushRef="#br0" timeOffset="156383.17">18729 12019 68 0,'-4'13'27'0,"1"-7"-21"0,-8 9 3 16,4 1 2-16,-7 22-7 16,-7 15-2-16,-7 22 1 15,0 26 2-15,-1 18 7 16,8 6 4-16,7 4-2 16,11-1 0-16,3-8-8 15,10-17-2-15,11-15-11 0,4-16-3 16</inkml:trace>
  <inkml:trace contextRef="#ctx0" brushRef="#br0" timeOffset="156614.54">18969 13198 80 0,'-7'107'30'0,"17"-79"-24"0,22 6-5 0,-11-24-3 16,11-10-9-16,3-13-3 0,4-18 1 15,0-22 2-15,-4-16 11 16,0-7 5 0,-6-2 0-16,-1-10 0 0</inkml:trace>
  <inkml:trace contextRef="#ctx0" brushRef="#br0" timeOffset="156927.73">19477 12533 36 0,'21'60'16'0,"-10"-13"-12"0,13 12 1 15,-13-30-1-15,3 5 0 16,4 7 2-16,-1 3-1 16,-3 3 2-16,-3 12 0 15,-4 4 1-15,-3-3 2 0,-8-4 4 16,-3-2-2-1,-7-11 1-15,-4-5-3 0,-3-10-1 16,7-6-3-16,7-12 1 16,7-14-4-16,14-14 0 15,11-20 1-15,13-18 0 16,12-7 4-16,17 0 3 16,18 4-2-16,6 5 2 15,1 7-2-15,-4 13 2 16,-7 9-6-16,-7 9-3 0,-10 10 1 15,-18 6-4-15,-18 6-2 16,-21 7-14-16,-21 2-4 0</inkml:trace>
  <inkml:trace contextRef="#ctx0" brushRef="#br0" timeOffset="157526.12">14986 13954 40 0,'-7'12'16'0,"3"-12"-12"0,4-3-2 0,0 3 2 0,7 0-3 15,8-3 2 1,9 0 0-16,12-3 3 0,13-1 1 16,14 4 1-16,8 0-2 15,10 0 1-15,28 3 2 16,18 3 5-16,22 7-4 15,38 5 0-15,38 13-6 16,19 7-1-16,35-1-1 16,17-5-2-16,-3-14 1 15,10-8 1-15,-3-14 5 16,-99 4 4-16,106-16-4 16,-32 4 1-16,-28-4-1 15,-21 3 3-15,-43 0-7 0,-28 1-2 16,-31-4-10-1,-36-6-4-15</inkml:trace>
  <inkml:trace contextRef="#ctx0" brushRef="#br0" timeOffset="158628.18">7352 7541 20 0,'-7'-3'8'0,"0"0"-6"0,0 3 1 0,0 0 3 16,3 0-3-16,-3 0-2 15,0 3-5-15,-4 0 0 16,4 0 4-16,0 0 2 16,-7 4 0-16,7-4 1 0,0 0 0 15,4 0 3-15,3-3-3 16,0 3-2-16,0 0 0 15,0 0-1-15,0-3 0 16,0 0 0-16,3 4 0 16,1-4 0-16,-1 3 0 15,-3-3 0-15,4 0 0 16,-1 0 0-16,1 3 0 16,3-3 0-16,-4 0 0 15,-3 0 2-15</inkml:trace>
  <inkml:trace contextRef="#ctx0" brushRef="#br0" timeOffset="159618.53">7366 7792 12 0,'4'-3'8'0,"-4"-3"-6"0,0-1-1 16,0 7 0-16,0-3-1 16,0 0 2-16,0-3-1 15,0 3-1-15,0-4 3 16,0 4 0-16,0 0-4 15,0 0 1-15,0 0 2 16,0 0 1-16,0-4-1 16,0 1 1-16,0 0-2 15,0 0-1-15,0-1 3 0,0 1 0 16,0 3-1-16,0 0-2 16,3 3-2-1,-3 0-1-15,0 3 2 0,0 3 2 16,0 4 2-16,0-1 1 15,0 0-2-15,0 1-2 16,0-1 3-16,0-6 0 16,0 4-4-16,0-4 1 15,0 0 0-15,0-3 0 16,0 0-3-16,0-6 2 16,4-1 1-16,-4 1 0 15</inkml:trace>
  <inkml:trace contextRef="#ctx0" brushRef="#br0" timeOffset="167101.7">18147 12038 44 0,'-14'3'19'0,"3"-9"-15"0,1-4 1 0,3 4 2 0,-1 0-4 16,-2-4-2 0,-1 1 4-16,-3-1 1 0,-3 1 2 15,-1 0 2-15,0-4-1 16,-3 4 0-16,0-1 1 16,-4 1 1-16,-3 3-3 15,0 3-3-15,-7 3 0 16,-8 3-1-16,-3 3 2 15,0 3 1-15,4 1-1 16,0 2 1-16,3 4-2 16,4 3 2-16,-1 6-4 15,5 6-2-15,2 7 0 16,1 3 1-16,4 3 3 0,-1 3 0 0,4 3 2 16,3 3-4-1,0 7 0-15,1 15 1 16,-1 3 0-16,1 1-5 0,-1-4-1 15,-3 0 1-15,7-3 0 16,-1 10 3-16,1-4 1 16,4-3-1-16,3-2-2 15,3-4 1-15,4-4 1 16,7 8-1-16,4 2-1 16,3-3 1-16,0 0 1 15,7-3-1-15,4 0-1 16,3-3-2-16,7 6-1 15,4 3 2-15,11-3 0 0,13-3 5 16,11-3 2-16,4-6-7 16,6-4-4-1,15-9 5-15,7-3 4 0,3-6-7 16,1-7 1-16,13-9 0 16,1-3 1-16,-1-6 1 15,4-7 2-15,11-6-3 16,-4-6 0-16,-7-7 3 15,0-6 1-15,0-3-1 16,-11-3 1-16,-6-3-7 16,-8-3 1-16,4-4 1 15,-4-3 1-15,-10-5 3 16,-8-1 3-16,-6-3-7 16,-7 0 0-16,-4 3 0 0,-4-3 1 15,1 0 1-15,-8 0 2 16,-3-4-3-16,-11-5 0 15,-6-1 1-15,-8 1 0 16,-7 0-3-16,-7 2 2 16,-7 1-1-16,-3 0 0 15,-8-1 2-15,-3-2 0 16,-7-7 11-16,-7 0 5 16,-4 7-6-16,0 0-3 15,-3 5-2-15,-7-8-1 16,0-1 0-16,-1 4 0 15,-2-7 0-15,-5-3 0 0,-6 0-2 16,-8 1-2-16,-13 5 3 16,-4 0 2-16,0 1 0 15,-4 2 0-15,-3 1-3 16,-14-7 1-16,-4 4 0 16,-3 5 1-16,-8 7-5 15,-24 6-1-15,0 10-2 16,-7 6 0-16,-14 6-2 15,3 7 1-15,8 5 5 16,-8 4 2-16,7 6 2 16,15 4 0-16,3 2-5 15,-11 7-1-15,8 9-6 16,3 22 0-16,-11 19-12 16,0 12-2-16</inkml:trace>
  <inkml:trace contextRef="#ctx0" brushRef="#br0" timeOffset="173830.68">8199 14747 24 0,'28'16'11'0,"-7"-13"-9"0,18 0 0 16,-22-3-1-16,26 0 1 0,24-6 1 15,10-4-1-15,12-2 1 16,9-1 0-16,19-2 1 15,3-1-2-15,0-3 1 16,17 7 0-16,1-1 1 16,-1 4-2-16,15 2-2 15,3 7 5-15,4 4 4 16,21 2-3-16,3 0-1 16,29 0-2-16,0-3 0 15,17-3-2-15,-3-6 2 16,14-3-2-16,-11-7-1 0,11-9 1 15,-18 0-1 1,-3 0-3-16,-15 6 2 0,-13 3 1 16,-1 13 0-16,-17 6-5 15,-17 7-1 1</inkml:trace>
  <inkml:trace contextRef="#ctx0" brushRef="#br0" timeOffset="175000.54">6844 6904 12 0,'109'4'8'0,"-35"-4"-6"0</inkml:trace>
  <inkml:trace contextRef="#ctx0" brushRef="#br0" timeOffset="175799.45">6886 8416 20 0,'-7'12'8'0,"4"-8"-6"0</inkml:trace>
  <inkml:trace contextRef="#ctx0" brushRef="#br0" timeOffset="183091.05">8216 14412 32 0,'11'0'13'0,"3"0"-10"0,7-4-3 0,-10 1-2 0,6-3 3 15,-3 3 1-15,18-6 0 16,7-1 1-16,7-2-2 15,3-1-1-15,4 4 5 16,0-1 4-16,3 1-3 16,1-4-1-16,3 4 0 15,10-1 1-15,12-2-3 16,-1-1 0-16,0 4 1 16,4 0 2-16,13-1-1 15,5 1 2-15,-1-4-2 16,4 4 2-16,10-4-2 15,4 4 2-15,0-7-2 16,0 4 0-16,14-1-1 0,-3-3 0 16,-4 4 0-1,14-1 2-15,0 4 1 16,-4-1 1-16,8 4-4 0,7 0-1 16,-8 0 1-1,1 3 0-15,14-4 2 0,-8 4 1 16,1-3-1-16,7 3-1 15,-7-4-3-15,-8 1 3 0,11 0 4 16,-6 0-3-16,-12 2-1 16,11-2 0-16,-7 3 1 15,18-3-1-15,-14 0 2 16,3-4-2-16,-10 4 2 0,-11-4-2 16,-7-2 2-16,3-1 0 15,-3-2 1-15,-11-1-2 16,-6 0-1-16,-5 1-1 15,5-4 2-15,-8 3-3 16,-10 0 0-16,-11 1 3 16,-11 2 3-16,-6 1-6 15,-11-1-2-15,-18-12-19 16,-28-16-8-16</inkml:trace>
  <inkml:trace contextRef="#ctx0" brushRef="#br0" timeOffset="194745.96">15289 13396 36 0,'0'12'16'0,"-7"-12"-12"0,4 0 1 0,3 0 1 16,0 0-3 0,0 0 0-16,0 0-6 0,0-3 0 15,0 0-4-15,3 0 2 16,-3 3 1-16,0 0 2 16,0 0 3-16,0 0 2 15</inkml:trace>
  <inkml:trace contextRef="#ctx0" brushRef="#br0" timeOffset="198961.87">20683 15700 40 0,'-3'13'16'0,"-4"-7"-12"0,0-3 1 0,7-3 1 15,0 0-1 1,0 0 0-16,0 0-3 0,0 0-2 15,0 0 3-15,3 0 2 16,1-3 0-16,-1 0 0 16,1 0-1-16,-1 0 2 15,1 0-5-15,3-4-3 16,4 1 9-16,3 0 5 16,0-4-3-16,7 1-3 15,7-3-3-15,11-7-3 16,10-3 3-16,8-3 2 15,3-4 2-15,3-2 1 16,8 0-4-16,17-4-1 0,4-2 1 16,-1-1 2-16,1-3 1 15,10-3 1-15,11 0-2 16,0-6 1-16,0-6 0 16,14-1 1-16,7 4-4 15,-3-3 4-15,3 2 4 0,7-2-6 16,-7-4-3-16,-4 1 0 15,8-10 2-15,-7 3 0 16,-8 3 0-16,-7 4 1 16,4 2 1-16,0 4-1 15,-10-1 1-15,-8 4-2 16,-10 0 2-16,-4 0-2 16,-3 6 2-16,-8 3-2 0,-13 10 0 15,3-4-3 1,-14 10 1-16,-11 3 2 15,-10 7 2-15,-8 2-1 0,-6 4-1 16,-7 3-3-16,-4 2 1 16,0 1 0-16,-4 3 1 15,1-3 0-15,-1 3 0 16,-3 0 2-16,0 0 3 16,0 0-6-16,0 0-2 15,0 0 1-15,0 0 1 16,0 0-1-16,0 0-2 15,0 0 1-15,0 0 1 16,0 0-1-16,0 0 2 0,0 0 0 16,0 0 1-16,0-6-2 15,0 6-2-15,0 0 1 16,0 0 1-16,0 0-1 16,0 0-1-16,0 0 3 15,0 0 0-15,0 0-1 16,0 0-2-16,0 0 1 15,0 0-1-15,0-6 0 16,0 6 0-16,0 0 0 16,0 0 0-16,0 0-3 15,0 0 2-15,0 0 1 16,0 0 2-16,0 0-1 16,0 0-1-16,0 0 1 15,0 0-1-15,0 0 0 0,0 0 0 16,0 0 0-16,0 0 2 15,0 0-1-15,0 0-1 16,0 0 1-16,0 0-1 16,0 0 0-16,0 0 0 15,0 0 0-15,0 0 0 16,0 0 0-16,0 0 0 16,0 0 0-16,0 0 2 15,0 0-3-15,0 0 0 16,0 0-1-16,0 0 0 15,0 0 2-15,0 0 0 16,-3-7 0-16,3 7 0 0,0 0 0 16,0 0 0-1,0 0 0-15,0 0 0 0,0 0-3 16,0 0 0-16,0 0 2 16,0 0 0-16,-4-3-2 15,4 3 2-15,0 0 1 16,0 0 0-16,-3-6-3 15,3 6 2-15,0 0 1 16,0 0 0-16,0 0 0 16,0 0 0-16,-4-3-3 15,4 3 0-15,0 0 2 16,0 0 0-16,-3-3-2 16,3 3 2-16,0 0-1 15,0 0 0-15,0 0 2 0,0 0 2 16,0 0-3-1,0 0 0-15,0 0-1 0,0 0-2 16,0 0 0-16,0 0 0 16,-4-7 0-16,4 1 0 15,0 0-6-15,4-7-2 16</inkml:trace>
  <inkml:trace contextRef="#ctx0" brushRef="#br0" timeOffset="201359.78">10442 15848 36 0,'-32'6'16'0,"15"-9"-12"0,3 0 3 0,3 0 0 0,-7 0-6 15,-3-4 0-15,-3 1-3 16,-5 0 0-16,1 3 2 15,-4 6 2-15,-3 6 5 16,0 10 6-16,0 19-1 16,3 18 1-16,7 16-3 15,11 16 1-15,11 22-2 16,6-4 2-16,15-8-4 16,3-17-2-16,11-18-5 15,3-22-2-15,7-29 1 16,4-37 2-16,11-38 0 15,2-28-1-15,-2-31-2 16,-4-13 1-16,-7-6 1 16,-4-19 0-16,-7 3-3 0,-3 10 2 15,-7 3 1-15,-8 18 0 16,-2 29 4-16,-8 25 2 16,-4 22 4-16,-3 22 4 15,0 28-8-15,-3 22-3 16,-4 21 2-16,3 20 1 15,0 25-2-15,1 12-3 0,3 7 2 16,0 6 0-16,0 9 1 16,3-3 2-16,5-3 1 15,2-6 1-15,4 0 0 16,7-7-15-16,4-12-6 0,3-19-4 16,4-21 0-1</inkml:trace>
  <inkml:trace contextRef="#ctx0" brushRef="#br0" timeOffset="201693.88">11236 15597 64 0,'11'107'24'0,"-26"-70"-18"0,8 32 2 15,4-22 0-15,-1 32-2 16,4 18-1-16,0 16-6 15,0 6-1-15,-3-9-2 16,-1-16 0-16,-3-19 5 16,0-22 3-16,0-21 5 0,4-26 5 15,3-28-4-15,10-38 2 16,8-18-3 0,10-16 2-16,18-13-4 0,10 4-2 15,1 12 2-15,-1 12 0 16,1 14-1-16,-1 14 1 15,1 17-2-15,-1 12 2 16,4 16-4-16,-4 9-6 0,-10 16-3 16,-7 9-6-16,-4 3 0 15</inkml:trace>
  <inkml:trace contextRef="#ctx0" brushRef="#br0" timeOffset="202065.89">12488 15685 52 0,'-10'-19'19'0,"-8"13"-15"0,-14 3 10 16,11-1 4-16,-7 4-8 16,-7 7-3-16,-4 5-7 15,-3 13-2-15,3 13 7 16,0 15 6-16,4 22-1 15,6 10 2-15,5 0-3 16,10-7 0-16,10-12-3 16,8-16-1-16,6-12-6 15,11-19 1-15,8-16 0 0,6-16 0 16,11-9 0-16,7-9 0 16,0 0 2-16,-1 2 3 15,-2 7 4-15,-4 10 2 16,-4 12-1-16,-3 6 1 15,-4 10-2-15,-7 9 2 16,-3 3-6-16,-7 0-3 0,-11-3-1 16,-4-3-12-16,-3-3-3 15</inkml:trace>
  <inkml:trace contextRef="#ctx0" brushRef="#br0" timeOffset="202531.78">12996 15763 72 0,'-7'38'30'0,"4"-26"-24"0,-1 10 6 16,4-9 2-16,4 6-8 15,3 12-1-15,3 10-8 16,4 0-2-16,4-7 6 15,0-6 4-15,-1-6 2 16,5-6 1-16,-1-7 2 16,0-6 1-16,0-6-1 0,4-9 1 15,-1-1-4-15,5 4 1 16,2 6-7-16,5 6-1 16,-1 9 0-16,0 4 4 15,-3 0 5-15,0-4-3 0,0-2 2 16,3-10-5-16,0-10 0 15,0-9 3-15,1-15 3 16,-5-7-2-16,-2-3 1 16,-5 0-1-16,-3 4 1 15,-3 5 0-15,-4 10 0 16,-3 6-2-16,-1 10 1 16,4 12 0-16,1 9 1 15,-1 10-2-15,3 3-1 0,1 1-1 16,0-4 2-16,3-10-12 15,0-15-5-15</inkml:trace>
  <inkml:trace contextRef="#ctx0" brushRef="#br0" timeOffset="202985.58">14489 14804 52 0,'7'25'19'0,"0"0"-15"0,7 34-1 0,-11-5 1 16,4 24-3-16,-3 22-1 16,-1 26 5-16,-3-1 1 15,0-2 6-15,4-4 3 16,-4-6-2-16,3-16 2 16,5-16-6-16,2-12-1 15,4-15 0-15,11-17 0 16,10-9 0-16,11-9 0 15,11-9-2-15,-1-4 1 16,7-6 2-16,1-3 2 0,3 0-5 16,4-4 0-16,-4 1 1 0,-7 0-1 15,-11 0 1-15,-10-4-9 16,-8-5-3-16,-13-20-8 16,-14-15-5-16</inkml:trace>
  <inkml:trace contextRef="#ctx0" brushRef="#br0" timeOffset="203147.14">15480 14901 80 0,'21'88'33'0,"-28"-54"-26"0,7 13 7 0,0-22 1 15,0 7-11-15,0 2-1 16,-4 1-27-16,-6-4-12 15</inkml:trace>
  <inkml:trace contextRef="#ctx0" brushRef="#br0" timeOffset="203331.64">15378 15497 28 0,'17'97'13'0,"-10"-44"-10"0,7 32 6 0,-10-35 2 15,3 31 0-15,0 17 3 16,4 2-3-16,-1 4-1 0,-3-4-4 15,0-12 1-15,0-19-9 16,-3-16 0-16,-1-15-5 16,1-23 0-16,-1-27 4 15,1-26 1-15</inkml:trace>
  <inkml:trace contextRef="#ctx0" brushRef="#br0" timeOffset="204019.82">16133 15318 36 0,'45'103'13'0,"-52"-46"-10"0,11 37 24 0,-1-47 11 15,4 12-17-15,0 10-6 16,1 7-19-16,-5-10-5 16,-3-7 2-16,0-9 3 0,-3-12 7 15,-1-16 6-15,4-19-1 16,4-28 3-16,6-19-2 16,11-12 2-16,0-10-8 15,4 0-2-15,3 0-1 16,1 16 0-16,2 12 2 15,1 29 3-15,3 21 4 16,1 17 5-16,2 18-2 16,8 15 1-16,4 14-5 15,-4-4-3-15,-1-10-2 16,5-8-5-16,6-17 1 0,8-18 5 16,20-19 2-16,5-28 0 15,2-22 1-15,-2-13 0 16,-5-12 1-16,-6-10 0 0,-11-12 0 15,-18 3-2-15,-17 3-1 16,-18 9-1-16,-14 13 0 16,-14 16 0-16,-11 25 0 15,-3 28 0-15,0 31 0 16,0 45 0-16,3 21 0 16,7 16 0-16,15 15 2 15,6-9-3-15,11-15-2 16,15-20-5-16,16-18-2 15</inkml:trace>
  <inkml:trace contextRef="#ctx0" brushRef="#br0" timeOffset="204409.78">19216 14735 84 0,'-25'25'33'0,"0"-7"-26"0,-28 17 3 0,15-7-2 15,-12 32-9-15,-3 21-4 16,4 20 11-16,3 34 6 16,4 9 2-16,14 0 5 15,6 10 0-15,15-16 1 16,11-16-7-16,10-19 0 15,14-21-24-15,15-26-7 16</inkml:trace>
  <inkml:trace contextRef="#ctx0" brushRef="#br0" timeOffset="205203.64">28610 14349 76 0,'110'59'30'0,"-86"-33"-24"0,8 8 6 0,-14-15 2 16,3 12-6-16,4 7 0 15,-1 6-4-15,1 9-1 16,-4 10-1-16,-7 21-2 15,-10 14 5-15,-15 5 4 16,-14 4-1-16,-17 12 3 16,-28-3-8-16,-22-6-4 0,-28-10-14 15,-46-9-5-15</inkml:trace>
  <inkml:trace contextRef="#ctx0" brushRef="#br0" timeOffset="206538.87">19329 16237 40 0,'-4'3'16'0,"4"-3"-12"0,0 0-2 0,0 0 2 15,0 0-1-15,4 0 1 16,-1 0-2-16,1 0 1 15,-1 0 2-15,1-3 2 16,-1 3 1-16,1 0 0 16,-1 0 0-16,4-3 0 15,4 3-2-15,0 0-1 16,3 0 1-16,3 0 1 0,8 0 3 16,14 0 1-1,3 3-3-15,4 0 0 0,3 3-1 16,8-3 1-16,6 3 0 15,15 1 0-15,3-1-2 16,0 0 1-16,-3 1-4 16,3-4 3-16,11 0 3 0,3 0-7 15,-3 0-3-15,-4 0 11 16,0-3 7-16,0 0-6 16,4 0-1-16,-11 0-2 15,-7 0 0-15,-7 0 0 16,-7 0 2-16,-7-3-3 15,-7 0 1-15,-7 0-1 16,-4 0 1-16,-7 0-2 0,-3-1-1 16,-4 1-1-16,-7 0 0 15,0 0 0-15,1 3 0 16,-1 0 4-16,-4 0 3 16,1 0-6-16,-1 0-3 15,8 0-1-15,0 0-1 16,-1 0 0-16,1 0 0 15,0 0-3-15,3 0 0 16,-4 0-1-16,1 0 0 16,0 0 0-16,-1 0 3 15,1 0 9-15,0 3 6 16,-1-3-4-16,1 0-3 0,-1 0-4 16,1 0 0-1,0 3 0-15,-1-3 1 0,-2 0-2 16,-1 0 1-16,0 0 0 15,0 0 1-15,-4 0-2 16,1 0-2-16,0 0 3 16,-8 0 0-16,1 0-4 15,-1 0 1-15,1 0-2 16,-1 0 0-16,-3 0 2 16,0 0 0-16,0 0-3 15,0 0 2-15,0 0-4 16,0 0-1-16,0 0-11 15,0 0-1-15,-7-3 0 0,-10 0 3 16</inkml:trace>
  <inkml:trace contextRef="#ctx0" brushRef="#br0" timeOffset="206884.96">19953 15324 44 0,'-21'0'19'0,"14"-6"-15"0,3 0-1 0,4 2 1 0,0-2-3 15,4 0-1-15,-1 0 7 16,1 2 3-16,3 4 1 16,7 7 3-16,11 18-3 15,7 25-1-15,6 28 0 16,5 16 4-16,-1 13-6 16,-3 6-2-16,-4-13-1 15,-7-18-1-15,-7-19-9 16,1-23-2-16</inkml:trace>
  <inkml:trace contextRef="#ctx0" brushRef="#br0" timeOffset="207050.5">20475 15280 28 0,'-14'25'11'0,"-14"-3"-9"0,-7 19 17 0,13-13 8 15,-6 26-12-15,-4 15-6 16,-3 9-1-16,0 10 1 15,-4 9-6-15,-3-3-2 16,-1-9-6-16,5-10-1 16</inkml:trace>
  <inkml:trace contextRef="#ctx0" brushRef="#br0" timeOffset="207216.06">20793 15954 80 0,'17'98'33'0,"-17"-67"-26"0,7 10 0 15,-3-22 1-15,3 3-18 16,0 3-6-16</inkml:trace>
  <inkml:trace contextRef="#ctx0" brushRef="#br0" timeOffset="207649.9">21809 15089 96 0,'-4'47'35'0,"-3"-28"-27"0,0 12 5 0,4-9 1 15,3 16-4-15,3 9 0 16,4 6-6-16,0 0-1 16,4-9 1-16,3-9 0 15,11-13 2-15,3-16 1 16,4-15 10-16,3-7 6 0,0-3-12 16,0 3-15-16,1 4-5 0,-1 12 2 15,0 22 1-15,-3 22 6 16,-4 12 4-1,-10 13 1-15,-15 16 0 0,-17 15-1 16,-14 4 2-16,-11-10-12 16,-7-16-5-16,-3-15 16 15,7-16 7-15,3-16 4 16,11-18 1-16,6-23-9 16,12-21-5-16,6-29 0 15,18-12 0-15,15-3-6 16,6-3 0-16,7-7-12 15,1 7-6-15</inkml:trace>
  <inkml:trace contextRef="#ctx0" brushRef="#br0" timeOffset="207831.42">22853 15826 100 0,'0'50'38'0,"-7"-31"-29"0,-4 12-3 0,8-3-1 15,-8 16-22-15,-3 13-6 16</inkml:trace>
  <inkml:trace contextRef="#ctx0" brushRef="#br0" timeOffset="208116.65">23566 14857 96 0,'0'28'38'0,"7"-9"-29"0,14 22-1 16,-7-7 0-16,14 19-3 16,11 16 2-16,14 10 0 15,0 18 1-15,0 0 0 0,-4-3 2 16,-3-9-5-16,-7-10-3 16,-8-15-4-16,-2-19-1 15</inkml:trace>
  <inkml:trace contextRef="#ctx0" brushRef="#br0" timeOffset="208416.85">24208 14929 60 0,'-15'38'24'0,"-2"31"-18"0,-11 28 2 0,10-47 3 16,-10 44-7-16,-8 19-2 0,-2 9 3 15,-8 10 4 1,0-13-7-16,7-22-3 0,7-25 0 15,11-21 2-15,18-33 0 16,17-39 2-16,14-27 0 16,11-21 3-16,7-18-3 15,10-4 0-15,8 12 1 16,6 20 0-16,-3 18 2 16,-3 25 1-16,-11 35-1 15,-11 25-1-15,-14 22-1 16,-10 25 0-16,-11 19 0 15,-4-4 2-15,1-9-1 16,3-12 2-16</inkml:trace>
  <inkml:trace contextRef="#ctx0" brushRef="#br0" timeOffset="208583.41">24998 15726 80 0,'39'172'30'0,"-46"-131"-24"0,0 15 19 0,3-28 6 15,-3 10-30-15,-4 6-13 16</inkml:trace>
  <inkml:trace contextRef="#ctx0" brushRef="#br0" timeOffset="208650.27">24860 16500 68 0,'-21'47'27'0,"14"-53"-21"0</inkml:trace>
  <inkml:trace contextRef="#ctx0" brushRef="#br0" timeOffset="209031.21">25541 14832 84 0,'28'122'33'0,"-35"-59"-26"0,0 34 11 16,7-47 4-16,0 29-8 15,-3 5-1-15,3-5-3 16,0-20 1-16,3-12-2 16,4-12 0-16,4-20-1 15,6-27 0-15,5-23-4 16,9-15 4-16,5-9 4 0,-1-1-4 0,0 10-2 16,-7 9-3-1,1 19-3-15,-1 22 3 0,-3 22 2 16,-4 25 0-16,-4 32 0 15,-10 18-3 1,-10 6-2-16,-8 7 7 0,-13-7 3 16,-15-12 3-16,-7-18 5 15,-7-17-6-15,0-15 1 16,0-16 1-16,4-13 1 16,-1-8-2-16,8-17 0 15,0-15-3-15,7-10-1 16,10-6-5-16,14-3-3 15,18-3-16-15,14-3-5 0</inkml:trace>
  <inkml:trace contextRef="#ctx0" brushRef="#br0" timeOffset="209259.6">26522 15782 124 0,'32'69'46'0,"-29"-47"-35"0,8 19 1 16,-11-23 0-16,0 17-13 0,-7 12-1 16,-15 13-1-16,-13 12 1 15,-14 19-1 1,-29 6 1-16</inkml:trace>
  <inkml:trace contextRef="#ctx0" brushRef="#br0" timeOffset="209872.46">27344 14590 72 0,'-18'47'30'0,"8"-25"-24"0,-15 29-5 0,11-20-5 0,-11 38-4 15,-3 28 0-15,3 13 16 16,8 9 8-16,2 0 2 16,8-15-1-16,11-20-18 15,14-21-7-15</inkml:trace>
  <inkml:trace contextRef="#ctx0" brushRef="#br0" timeOffset="210096.57">27534 15023 80 0,'-10'113'33'0,"6"-50"-26"0,8 31-2 0,-1-44 0 15,8 16-4-15,14-3 2 16,13-10 2-16,5-12 4 15,3-16 5-15,-1-19 1 16,1-19-2-16,-3-18 0 16,-5-10-3-16,-6-6 1 15,-11-6-6-15,-10-4-1 16,-15-2-2-16,-10-7-8 0,-10 3-4 16</inkml:trace>
  <inkml:trace contextRef="#ctx0" brushRef="#br0" timeOffset="210381.81">28025 14183 88 0,'3'28'33'0,"-3"-12"-26"0,4 12 0 15,-4-13 1-15,-4 20-16 16,1 28-7-16,-1 25 10 16,-3 21 6-16,0 36 10 15,0 8 5-15,3 1 1 16,8 3 1-16,-1-23-5 0,5-24-3 16,2-25-14-1,8-22-5-15,10-32-7 0,11-34-1 16</inkml:trace>
  <inkml:trace contextRef="#ctx0" brushRef="#br0" timeOffset="210578.88">28381 15032 32 0,'3'151'13'0,"-3"-151"-10"0,-3 88 26 0,6-47 10 16,5 9-24-16,6 3-9 15,3-3-17-15,8-6-4 0,3-9 10 16,7-10 7-16,8-13 2 16,-1-18 3-16,0-22-6 15,-3-13-3-15</inkml:trace>
  <inkml:trace contextRef="#ctx0" brushRef="#br0" timeOffset="210833.2">28833 15105 44 0,'0'97'19'0,"-4"-50"-15"0,-3 25 6 16,0-34 3-16,-4 15-5 15,-3 0 0-15,-3-6-6 16,-1-9-4-16,4-13 5 16,3-12 5-16,15-26 5 0,13-22 2 15,15-15 0 1,18-12 4-16,24-7-9 0,10-7-1 15,8 7-1-15,0 13 2 16,3 15 1-16,4 16 1 16,-11 19-6-16,-14 12-6 0,-14 7-1 15,-14 5-4-15,-25 4-1 16</inkml:trace>
  <inkml:trace contextRef="#ctx0" brushRef="#br0" timeOffset="211541.44">19692 17027 80 0,'-88'50'30'0,"46"-44"-24"0,-8 1 6 0,32-7 0 15,1 0-7-15,6 0-3 16,4-4-1-16,7-2-1 16,4 0 6-16,10 0 6 15,14-4 0-15,7 1 3 16,8-4-2-16,10 4 0 15,14-1-5-15,24 4 0 16,15-3-5-16,18-1 0 0,34 4 3 16,22-6 1-16,39-4 3 0,39-6 1 15,24-6 1-15,39-10-2 16,35-12-1-16,32-13-1 16,21-15 0-16,11-13-2 15,7 3 1-15,11 7-2 16,2 5 2-16,5 10 0 15,-4 7 3-15,-18 6-1 16,-13 12 0-16,-15 9 1 16,-32 20 4-16,-38 12-8 15,-22 6-3-15,-35 10 2 16,-32 3 1-16,-17 6 0 16,-35 0 1-16,-36 0-4 15,-25-3 0-15,-24-3-3 16,-21-4-1-16,-22-2-4 15,-24-7-1-15,-29-9-13 0,-34-22-3 16</inkml:trace>
  <inkml:trace contextRef="#ctx0" brushRef="#br0" timeOffset="212562.9">9906 17544 44 0,'28'10'16'0,"18"-10"-12"0,21-3 1 0,-35-1 1 16,14-2-1-16,17 3 2 16,25-3-2-16,8 3 0 15,6-1 1-15,11 4 1 0,14-3 1 16,0 0 0-16,3-3 0 16,19-3 0-16,-5-4-2 15,8-3 1-15,17-3-2 16,1 1 2-1,20-4-4-15,-3 3-2 0,28 0 2 16,0 7 2-16,25-4-2 16,-3 0 0-16,24 0 1 15,7-2 2-15,11-7-3 16,17-4 0-16,-3 1-1 16,10-3 1-16,15 3 0 15,-12 6 1-15,12 6-2 16,7 7-2-16,-1 5 3 0,1 4-2 15,13 0 2-15,12 0-2 0,-15-6 2 16,7-6-2 0,7-4 2-16,4-6-2 15,-18 0 2-15,7-3 0 16,0 0 1-16,-24 3-2 16,3 3-2-16,-7 0 3 0,-14 0 2 15,56-3-4-15,-35-3-3 16,-10 0 7-16,-12-3 6 15,-20 3-3-15,0 0 0 16,-25 3-2-16,0 3-1 16,-21 0-1-16,-18 7 2 15,-3 2-3-15,-26 4 0 16,-6 6-1-16,-10 0 1 16,-22 3 0-16,-11 7 3 15,-6 2-1-15,-8 1 0 0,-13-1-3 16,-15 1 1-16,-10-1-2 15,-8-2 2-15,-3-4-2 16,-7-3-1-16,1-3-6 16,-12-6-1-16</inkml:trace>
  <inkml:trace contextRef="#ctx0" brushRef="#br0" timeOffset="-207596.87">7937 7133 28 0,'-7'-9'13'0,"7"3"-10"0</inkml:trace>
  <inkml:trace contextRef="#ctx0" brushRef="#br0" timeOffset="-205837.57">17011 7074 36 0,'0'9'13'0,"-4"-12"-10"0,1 3 0 0,3 0 0 0,0 0-2 15,-4 0 2-15,1 3-2 16,3 0 2-16,0 1 0 16,-4-4 1-16,1 0 0 15,-1 0 0-15,4 0-2 16,0 0-2-16,0 0-2 15,0 0-1-15</inkml:trace>
  <inkml:trace contextRef="#ctx0" brushRef="#br0" timeOffset="-205405.43">16937 7199 20 0,'-4'22'8'0,"1"-12"-6"0,-1 2-1 0,1-6 2 15,-1 1 0-15,1 2 3 16,-1-3-3-16,-3 4-2 16,0-4 2-16,0 0 0 15,0-3-1-15,3 1-2 16,-3-1-2-16,0 0-1 16,0 3-1-16,0 0 3 15,0 7 2-15,0 3 2 16,-4 2-1-16,1 4 1 15,-4 0-2-15,0 3-1 16,-4 1 3-16,-3-1 0 16,-4 0-1-16,-3-3 1 15,0 3-2-15,3-3 2 0,0 0-2 16,1 0 2-16,2 0 0 16,1 3 1-16,0 0-5 15,4 3 1-15,-1 3 0 16,4 1 0-16,0-1 0 15,0 0 0-15,-1 4 0 16,1-1 2-16,-3 1-1 16,-1-1-1-16,0 4 1 15,-3 0-1-15,0-1-3 16,-4 1 0-16</inkml:trace>
  <inkml:trace contextRef="#ctx0" brushRef="#br0" timeOffset="-204996.54">15049 9488 32 0,'-10'10'13'0,"10"-10"-10"0,-7 9 0 15,3-6 0-15,1 0-4 16,3 4 0-16,0-4-1 16,0 0 0-16,0 0-3 15,0-3 1-15</inkml:trace>
  <inkml:trace contextRef="#ctx0" brushRef="#br0" timeOffset="-204533.78">17141 7027 40 0,'-14'3'16'0,"11"-3"-12"0,3 3-6 0,0-3-1 15,0 3-4-15,-4 0 2 16</inkml:trace>
  <inkml:trace contextRef="#ctx0" brushRef="#br0" timeOffset="-204471.94">17099 7052 36 0,'-7'-3'13'0,"4"3"-10"0</inkml:trace>
  <inkml:trace contextRef="#ctx0" brushRef="#br0" timeOffset="-204308.38">16838 7306 24 0,'-11'12'11'0,"8"-8"-9"0</inkml:trace>
  <inkml:trace contextRef="#ctx0" brushRef="#br0" timeOffset="-204160.77">16411 7817 28 0,'-35'56'11'0,"17"-34"-9"0,-3 10-2 0,7-20-3 16</inkml:trace>
  <inkml:trace contextRef="#ctx0" brushRef="#br0" timeOffset="-203965.3">15699 8742 28 0,'-39'19'13'0,"18"-7"-10"0</inkml:trace>
  <inkml:trace contextRef="#ctx0" brushRef="#br0" timeOffset="-203766.83">15194 9134 28 0,'-18'19'13'0,"11"-13"-10"0,-3 7 0 0,6-7-2 16,-3 3-8-16,0 1 0 16</inkml:trace>
  <inkml:trace contextRef="#ctx0" brushRef="#br0" timeOffset="-203699.98">15074 9307 16 0,'-7'9'8'0,"4"-6"-6"0</inkml:trace>
  <inkml:trace contextRef="#ctx0" brushRef="#br0" timeOffset="-203543.41">15039 9382 20 0,'-11'15'11'0,"8"-11"-9"0,-4 11-2 15,3-8-3-15</inkml:trace>
  <inkml:trace contextRef="#ctx0" brushRef="#br0" timeOffset="-195871.53">7796 14183 28 0,'4'0'13'0,"6"-7"-10"0,8 1 0 0,-11 0-2 15,7 0-1-15,0-1 2 16,15-2-1-16,-1-4 2 16,11-2 0-16,3-1 1 15,0-3-2-15,1 0 1 0,-1 1-2 16,0 2 2-16,1 0 0 15,-1 1 3-15,7-1-3 16,15 0 0-16,10 4 1 16,4-1 2-16,3 7-3 15,17 3 0-15,15 3 1 16,4 6 2-16,3 7-3 16,17 5-2-16,-3 7 2 15,-3 0 0-15,6 4 1 16,5-7 0-16,-8-4-2 15,7-2 1-15,14 0-2 16,-3 0 2-16,13 2 0 16,8 7 1-16,4 7-2 15,17 2-2-15,0 7 1 0,14 0-1 16,-11-4-3 0,8-11 2-16,-7-14-1 0,-11-18 0 15,3-13 2-15,-6-12 0 16,-12-10 0-16,8-6 2 15,-10-10-1-15,-8 1 2 16,43-7-2-16,-26 7-1 16,-13 6-2-16,7-1 1 15,-18-2-1-15,-14-3 0 16,-3-13 0-16,-7-7-2 16,-15 7 0-16,-17 4 0 15,-11 5 5-15,-10 10 1 0,-8 6 0 16,-3 3 1-16,-3 4 0 15,-11-1 1-15,-8-3-2 16,-6-6 1-16,-7 0-2 16,-7 3-1-16,-8 3 3 15,-3 4 0-15,-6-4-1 16,-8 0 1-16,-8-3 0 16,-6-6 1-16,-14-13 0 15,-11-6 0-15,-3 4 0 16,0 2 2-16,-1 0-3 15,1 0 0-15,0 7 1 16,-1-7 2-16,-6 1 1 16,-8-1 1-16,-10 6-4 15,-3 4-1-15,-4 3-1 16,-4 6-2-16,-6 0 3 0,-26-3 0 0,-3 0 3 16,-7-3-1-16,-28-7 0 15,-7 4-6-15,-14 3-1 16,-11 9 1-16,7 10 0 15,-14 6 1-15,7 3 2 16,0 6 3-16,-18 4 4 16,4-1-4-16,-21 7-3 15,7 3-8-15,-18 3-4 16,11 0 3-16,-21 6 4 16,17 3-3-16,-3 4 0 0,14-1 5 15,17 4 2 1,-6 0 1-16,17 3 1 15,10 3-4-15,-6 12 0 0,14 10-1 16,6 6 0-16,-6 3-3 16,14 1 1-16,14-1-3 15,0-3 2-15,3 0 3 16,11 1 1-16,15 2-2 16,6-3 2-16,-3 0-1 15,-4 0 0-15,7 4 0 16,7-1-2-16,8 0 3 15,2 7 0-15,1 9-2 16,-3-6 2-16,10-7 3 16,10-9 3-16,11-6-2 15,7-4 0-15,7-5-1 0,4-1-2 16,7 1 1-16,3 2 1 16,1 4-1-1,6 9-1-15,7 12 1 0,-3 4 1 16,7 0-1-16,0-4 2 15,4 1-2-15,3-4 2 16,3 1-2-16,1-4 2 16,-1 0-2-16,4 4 2 15,7-1-2-15,-3 4 2 16,10 3-2-16,4 2 2 16,7 4-2-16,6 7-1 15,5-4 3-15,6-10 0 16,4-5-1-16,0-7-2 15,0 0 1-15,0-3 1 0,7 0-1 16,7 0 2-16,28 10-2 16,11-1-1-16,17 4 1 15,43-1-1-15,18 4 0 16,41 3 0 0,29 3-3-16,18 9 2 0,38 4-10 15,18-4-3-15</inkml:trace>
  <inkml:trace contextRef="#ctx0" brushRef="#br0" timeOffset="-189329.36">16284 3631 28 0,'0'-3'11'0,"7"3"-9"0,0-4 0 0,-3 1 1 16,-1 3-2-16,4-3-1 15,0 3 3-15,1-3 2 16,2 0 2-16,1 3 1 16,-1-3-2-16,1 3-1 15,3 0 1-15,0 0 1 16,-3 0-1-16,3 0-1 0,0 0-1 15,0 6 2-15,4 0-1 16,6 1 0-16,8-4 1 16,10 3 3-16,8 0-2 15,3-3-2-15,3-3 0 16,4 0 1-16,11 0-1 16,10 0 2-16,4 0-2 15,-1 0 2-15,-3 0 0 16,8 0 1-16,13 0-2 15,0 0 1-15,4-3-2 16,3 3 2-16,11-9-4 16,0-1 0-16,-3 1 1 0,-1 3 0 15,11-4 2-15,-7-5 1 16,-7 5 1-16,-4 1-4 16,8 3-1-16,-1-4 3 0,-7 1 1 15,-6-1-1-15,-1 1-1 16,7 0-3-16,-6-1 1 15,10 1 2-15,-15-1 2 16,-9 4-3-16,-1 0-1 16,0 0 1-16,-10 2 2 15,-8 4-1-15,-6-3 0 16,-8 3-1-16,-7 0 0 16,-3-3-2-16,0 3 1 15,-7-3 0-15,0 0 3 16,-4 0-1-16,-3 3 0 15,-4-3-3-15,-3 3 1 0,-4-7 0 16,-3 4 3-16,-8 3-1 16,1-6 2-16,-4 6-4 15,0-3 0-15,-4 0 1 16,1-1 2-16,-1 4-3 16,1-3-2-16,-1 0 0 15,1 3 1-15,0-3-1 16,-1 3 2-16,1 0-4 15,-4 0 0-15,0-6-8 16</inkml:trace>
  <inkml:trace contextRef="#ctx0" brushRef="#br0" timeOffset="-187151.91">16503 2586 16 0,'3'69'8'0,"1"-53"-6"0,0 19-1 0,-4-17 0 15,3 1 1-15,1 6 1 16,3 10-1-16,0-7 1 15,0 3 0-15,0 7 1 16,0 6 0-16,0-3 0 0,0 3-2 16,4-4-2-16,-1 1 3 15,8 0 2-15,6 0 0 16,5-1 0 0,2 4-6-16,5-3 1 15,-1 3 2-15,4 0 1 0,0-3-1 16,3-7 1-16,7-2-2 15,11-4-1-15,7-3 3 16,4-9 2-16,6 2-2 16,8 1 0-16,17 0-1 15,1 0 1-15,-1-4-2 16,4 1-1-16,10 0 3 16,-6 3 0-16,-4-10-1 15,-4 0 1-15,-3 1 2 16,10-4 2-16,-3-6-3 0,-4 0-1 15,0 0 1-15,11-3 2 16,-3-3-3-16,-5-4-2 16,-6 4 0-16,0-10 1 15,7 1 1-15,-7-7 1 16,10-10-2-16,-17-5 1 16,-11-7 0-16,-4-6 3 15,-2 0-3-15,-5 2 0 16,-6-2-1-16,-8 0 1 15,-7 3 0-15,-6 0 1 16,-4-3-2-16,-1-3 1 16,-2 2-2-16,-5 4 2 15,1 3-2-15,-4 4-1 0,-3 2 5 16,0-6 4-16,-8 3-3 16,1-2-1-16,-4-5 0 15,-3-8-1-15,-4 0-2 16,-4-10 1-16,-6 3 0 0,-4-3-1 15,-4 0-2-15,-3-6 3 16,-4-9 2-16,-6-1 2 16,-4 4 1-16,-8 2-2 15,-6 7 1-15,-11 0-4 16,-14-3-2-16,-4 3 2 16,-3 0 0-16,4 7 1 15,-8 5 2-15,-7 10-3 16,-6-6-2-16,3 9 0 15,-1 0 1-15,1 0-1 0,-11 0-1 16,-6 4-2-16,-5 2 1 16,1 3 1-16,-18 10 0 15,-4 0-5-15,8 10-1 16,-8 2 3-16,-10 13 3 16,4 3-1-16,6 10-2 15,-17 15-1-15,3 0 0 16,11 7 3-16,0 5 0 15,0-2-8-15,11 6-2 16,10 6 10-16,10 7 5 16,5 18-6-16,2 3 0 15,15 4 0-15,14 2 1 0,14 14-4 16,18 14-1-16</inkml:trace>
  <inkml:trace contextRef="#ctx0" brushRef="#br0" timeOffset="-181852.81">20856 3411 28 0,'-14'6'13'0,"11"-9"-10"0,-1 0 0 16,4 3-2-16,0 0-4 0,0 0 2 15,0 0 1 1,0 0 2-16,0 0 1 0,0 0 1 15,0 0-2-15,4-3 1 16,-1-3 2-16,4 3 2 16,0-7-6-16,4 10 0 15,-1-9 1-15,1 6 1 16,3 0-1-16,4-1 1 16,-1 1-2-16,5 3-1 15,2 0 1-15,1 3 1 16,3 1 1-16,4-1 3 15,3 3-1-15,4 0 0 16,7-6-1-16,10 3 0 0,11 4 0 16,4-7 2-16,-1 0-3 15,4-7 0 1,8 4 3-16,9-3 1 0,1 3-1 16,0-3-1-16,-4-1-1 15,4 1 2-15,6 3 1 16,-2 0 1-16,-5 3-2 15,1-7 1-15,0 4-2 16,7 3 0-16,-1 0 1 16,-6 0 1-16,0 0-1 15,0 0 1-15,3 0-4 16,0 0 0-16,-7 0 1 0,-3 3 0 16,-4-3 0-16,0 0 2 15,7 0 1-15,1 0-1 16,-8 7 1-16,-4-7-4 15,1 3 0-15,0 0 1 0,3 0 2 16,-4 0-3-16,-3 4 0 16,-7-4-1-16,-3 3 1 15,-4 0 0-15,0 4 3 16,-4-7-3-16,4 3 0 16,-7-3 1-16,-3 3 0 15,-4-2 0-15,-8-1 2 16,-2 0-3-16,-5 3 0 15,-6-6-1-15,-4 0 1 16,-3 0 0-16,-4 0 1 0,-3 0-2 16,-1 0 1-16,-3 0-2 15,0 0 2 1,-3 0 0-16,-1 0 3 0,1 0-3 16,-1 0-2-16,-3 0 2 15,0 0 0-15,0 0-1 16,0 0 1-16,0 0-2 15,0 0-1-15,4-6 1 16,-4 3 1-16,0 3 1 16,0-3 1-16,0 3-2 15,0 0-2-15,0 0 5 16,3-4 1-16,-3 4-5 16,4 0-2-16,-4 0-3 15,0 0 3-15,0 0-2 16,0 0 1-16,3 0 6 15,-3 0 5-15,0 0-3 0,0 0-1 16,0 0-2-16,4 0 0 16,-4-3-2-16,0 3 2 15,0 0-2-15,0 0 2 16,0 0-4-16,0-3 0 16,0 3 1-16,0-3 0 15,0 3-5-15,0-6 1 16,-7-4-14-16,-7-12-3 15</inkml:trace>
  <inkml:trace contextRef="#ctx0" brushRef="#br0" timeOffset="-158475.35">20659 1903 28 0,'-14'0'13'0,"6"-6"-10"0,5 6 0 15,3 0-2-15,-7 0-4 16,0 6 2-16,-4-6 5 0,-3 3 2 16,0 0-2-16,0 0-1 15,-4 0 1-15,4-3 0 16,0 0 0-16,0 0 2 15,3 4-3-15,1-1-2 16,-1 3 2-16,4-6 0 16,0 9 1-16,0 10 0 15,4 16 0-15,3 12 2 16,0 9-1-16,0 7 0 16,3 6-6-16,1 19-1 15,-4-7 5-15,3-2 3 16,1-10-1-16,-1-7 2 15,1-8-2-15,3-1 0 16,0-3-1-16,0 0 0 0,3-6-2 16,-3 3 1-16,1 0-2 15,-1 0 2-15,0-3 0 16,0-3 3-16,-4-7-3 16,4-2-2-16,0-1 0 15,-3-3 1-15,3-3-1 16,-4-9 2-16,1 3-2 15,0-6 2-15,3-1 0 16,0 1 1-16,3-4-2 16,4 4 1-16,0-4-2 15,4 0-1-15,7 4 3 16,7-1 0-16,6-2-1 16,22 2 1-16,14-2-2 15,8-1 2-15,9 1-2 16,22-4-1-16,4 3 3 0,2-2-2 15,16-1-1-15,9-6 3 0,4-3 0 16,15 0-4-16,-1-7 1 16,-3 1-2-16,10-1 0 15,-7 1 2-15,-3 3 0 16,10-4 0-16,-6 1 0 16,-12-4-3-16,8 1 2 15,-14-10 1-15,-11 0 0 16,-11-3 0-16,1 0 0 0,-8-4 0 15,-10-2 0 1,-11 0 0-16,-7-4 0 0,-10-6 0 16,-7 4 2-16,-4 2-1 15,-4 1-1 1,-10 3-2-16,-7-1 1 0,-7 7 1 16,-8-6 0-16,-2 2 0 15,-5 1 2-15,-6-3-1 16,-4-4-1-16,0-2 1 15,-3-13-1-15,-1-4 0 16,-3 1 0-16,0-10 0 16,-3-6 2-16,0 7-3 15,-1-1 0-15,1-3 3 16,-4 0 1-16,0 7-1 16,0-4 1-16,-4 6 0 15,-3 10 3-15,-4-3-3 0,-6 6-2 16,-8 7 0-16,-14-7 1 15,-10-6-1-15,-4-1 2 16,-3-2-2-16,-1 6 2 16,-6-3-2-16,-11 3-1 15,-18 3-2-15,0 3-1 16,-7 4 2-16,-14 2 0 16,-17 4 5-16,-1-1 5 15,-10 1-5-15,-10 3 0 16,2-4-2-16,1 10 1 15,-7 1-2-15,7 8-1 16,7 4 1-16,-11 2-1 0,4 7 0 16,3 7 2-16,-17 2-1 15,7 4-1-15,3 8 1 16,-7 8-1-16,11-10 0 16,14 6 0-16,11 0 2 15,-1 0 1-15,11-3-1 16,11 9-2-16,14-3 3 15,10 7 0-15,8-7-1 16,10 7-2-16,3-1-2 16,11 1 1-16,0-1 3 15,15-9 3-15,2 0-2 16,12-6-2-16,3-3 0 16,3-4 1-16,4-2-1 15,0-1 2-15,7-3-2 0,0 1-1 16,0 2-2-1,0-6 1-15,0 3 3 0,0-6 3 16,0 4-4-16,0 2-1 16,0-6 0-16,0 0 0 15,0 0 2-15,0 3 1 16,0-3-4-16,0 6 1 16,0-6 0-16,-4 0 0 15,4 3-5-15,-10 10-14 16,-11-1-4-1</inkml:trace>
  <inkml:trace contextRef="#ctx0" brushRef="#br0" timeOffset="-149530.93">7673 13960 28 0,'53'0'13'0,"-32"-6"-10"16,18 9-3-16,-22-3 0 0,12 0 2 16,9 0 1-16,12 0-1 15,13 0 1-15,1 0-2 16,6 0 2-16</inkml:trace>
  <inkml:trace contextRef="#ctx0" brushRef="#br0" timeOffset="-148045.7">15423 14126 32 0,'-3'0'13'0,"-1"-6"-10"0,4 0-3 0,0-1-2 16,-3 1 1-16,3 0 0 0,0 0 1 15,0-1 0-15,-4 1 2 16,1 0 3-16,-1 0 2 16,4 2 1-16,0 4-4 15,0 0-3-15,0 0 0 16,0 0 1-16,4 0-1 16,3 0-1-16,0 0 3 15,7 4 0-15,0 2-1 16,4 0 1-16,6 0 0 15,5 1 1-15,2-1-2 16,8 0 1-16,7 0-2 16,0 1-1-16,0-4 3 15,0 0 2-15,-4 0 0 16,0 0 0-16,1 0-3 0,-1-3 1 16,4 4 0-16,10-4 1 15,1 0-2-15,3-4 1 16,-4-2-2-16,-3-3 2 15,0 2 0-15,0 1 1 16,-4-3-2-16,4-1-2 16,4 1 1-16,-4 3 1 15,0-4 1-15,-4 4 1 16,0 0-2-16,-3 3 1 16,0-1-2-16,0 1 2 15,0 0-2-15,3 3-1 0,4 0 1 16,0 0 1-16,-4 0-1 15,-3 3 2-15,0 0-2 16,-4 1 2-16,1-1 0 16,-1 0 1-16,4 3-2 15,3 0-2-15,11 1 1 16,0 2 1-16,0 0-1 16,0 4 2-16,0-4-4 15,4 1 0-15,3-1 1 16,10-2 0-16,-3-4 0 15,0-3 2-15,-3 0-1 16,3-3-1-16,7-4 1 16,7 1-1-16,-3-3 2 0,-4-4 1 15,0 0-1-15,-3 1-2 16,3-4-2-16,4 1 1 16,-8-1 1-16,-6-3 0 15,-8 0 0-15,-6-6 2 16,-4 0-3-16,-4 0 0 15,-3-3 1-15,3-4 2 16,-3 1-1-16,-3 0-1 16,-8 2 1-16,-7 1 1 15,-7 3-1-15,1 3-1 0,-8 0 3 16,-4 7-2-16,1-1 2 16,-4 3 0-16,0 4 1 15,-4 3-2-15,4-1-2 0,-3 7 1 16,0-3-1-1,-1 0 0-15,1 6 2 0,3 0-1 16,0-3-1-16,0 0 1 16,0 4-1-16,0 2-9 15,0-6-2-15</inkml:trace>
  <inkml:trace contextRef="#ctx0" brushRef="#br0" timeOffset="-147378.47">22193 14305 36 0,'0'3'13'0,"0"-3"-10"0,0 0 0 0,0 0 0 16,0 0-2-16,0 0 2 16,0 0-2-16,0 0 2 15,0 0 0-15,0 0 3 16,0 0-1-16,0 0 2 16,0 0-4-16,0 0-2 15</inkml:trace>
  <inkml:trace contextRef="#ctx0" brushRef="#br0" timeOffset="-130014.8">20546 3198 24 0,'24'9'11'0,"-13"-9"-9"0,17 10 2 16,-14-4 0-16,8-6-5 16,2 9 1-16,4-5 2 15,8 5 1-15,13 4-1 16,22-1 1-16,13 4-2 16,15-1-1-16</inkml:trace>
  <inkml:trace contextRef="#ctx0" brushRef="#br0" timeOffset="-128394.89">8255 13800 20 0,'14'3'8'0,"-10"-3"-6"0,3 3-1 0,-4-3 0 16,1 0-1-1,3 0 2-15,0 0-1 0,0 0 2 16,3 0-2-16,1 0 2 15,0 0-2-15,-1 0-1 16,1 0 3-16,-1 0 0 16,5 4-1-16,-1-1-2 15,0 0 1-15,3 3 1 16,5-3-1-16,2 3-1 16,4-2 1-16,4-1-1 15,0 0 0-15,0 0 0 16,3 0 0-16,0 0 2 15,1-3-1-15,2 0 2 16,5 0-2-16,10 0-1 16,10 0 1-16,1 0 1 0,3 0-1 15,0 3 2-15,3 1 0 16,18-1 1-16,8 0-2 16,-1 0-2-16,0 3 1 15,15 1 1-15,6-1-1 16,0 0-1-16,1 3 1 15,17 1-1-15,0-1-5 16,-4 1 1-16,15-1 2 16,3 4 3-16,-7-4 0 15,7 4-1-15,4-4 1 16,-4 0-1-16,8-2-3 16,6-4 2-16</inkml:trace>
  <inkml:trace contextRef="#ctx0" brushRef="#br0" timeOffset="-128004.1">15028 12511 28 0,'0'0'11'0,"-3"-3"-9"0,-8 3 0 16,1-3-1-16,-8-3 1 15,-7-4 1-15,-10-5-1 16,-18-4 1-16,-10-6 0 15,-4-3 3-15,-11-4-1 16,-14-5 2-16,-17-14-4 16,-4-8 0-16,-10-4 1 15,-26-6 0-15,1-3 0 16,-11-6 0-16,-10-7-2 16,0 3-2-16,-25 4-4 15,0 6 0-15</inkml:trace>
  <inkml:trace contextRef="#ctx0" brushRef="#br0" timeOffset="-127777.48">10576 11135 28 0,'-211'19'13'0,"112"-10"-10"0,-78 13-3 0,89-10-2 16,-56 7 1-16,-29 9 0 16,-35 4 1 15,-251 81 4-31,113-4 2 15,71-11 0-15,35-4-1 16,36-3 1-16,34 3 1 16,19 9-6-16,9 4 0 0,15 3 1 15,18 9 1-15,21 3-1 16,14-6-2-16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36:27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11966 5443 28 0,'-3'13'13'0,"-1"-13"-10"0,11-3 0 0,-3 3-2 16,3 0-4-16,3 3 0 16,-3 0 4-16,0-3 1 15,1 3 2-15,-1-3 0 16,-4 0-2-16,1 0 1 15,-1 0 0-15,1-3 3 16,-1 3-3-16,-3 0-2 0,0 0 0 16,-3 3-1-16,-4 0 0 15,-4 0 2-15,0 4-1 16,-6 2 2-16,-1 0-2 16,1 1 2-16,-1-1-2 15,-3-3-1-15,3 1 3 16,4-4 0-16,0 3-1 15,3-3 1-15,1 0 0 16,-1 1 3-16,1-1-1 16,3 0 0-16,-1 0-3 15,5 0 1-15,-1 0 0 16,1 0 3-16,3 1-3 0,0-1-2 16,3-3 2-1,1 0 2-15,-1 0-2 0,5 3 0 16,-1-3-1-1,0 3 1-15,7 0 0 0,3 0 1 16,5 0-2-16,-1 0 1 16,7-3-2-16,0 0 2 15,0 0 0-15,4 0 1 16,0-3-2-16,3 3-2 16,0-3 3-16,4 3 0 15,4 0 1-15,6 0 0 16,0 0-2-16,1 0 1 0,-1-3 0 15,1 0 1-15,-1 0-2 16,0 0-2-16,4 0 1 16,7-1 1-16,4-2-1 15,-1 0-1-15,-3 3 3 0,-3-4-2 16,-1 4-1-16,-3 0 1 16,3 0 1-16,1 0-1 15,6 3 2-15,1 0-2 16,-4 3 2-16,-4-3-2 15,-3 0-1-15,0 3 1 16,-4 0 1-16,4 0-1 16,7-3-1-16,4 4 1 15,-4-1-1-15,0 0 2 16,-4 0 1-16,-3 0 1 0,4 3 0 16,-1 1-2-16,8-1 1 15,-1 0-4-15,-3 0 0 16,0-2 1-16,0-1 0 15,-4 0 2-15,4-3 1 16,7 0 1-16,8 3 0 16,-1-3-2-16,0 0 1 15,0 0-7-15,0 0 1 16,7 0 5-16,7 3 4 16,0 0-3-16,1 0 0 15,-1 1-1-15,11-1 1 16,-1-3-4-16,1 0 0 15,-4 0 3-15,1 0 1 16,13-3-1-16,-3-1 1 16,-4 1 0-16,0 0 1 0,8 3-2 15,3 0-2-15,-4-3-2 16,-3 3 1-16,0 0 1 16,7 0 2-16,-4 0-1 15,-7 0 2-15,18 3-2 16,0-3 2-16,0 0-2 15,-11 0 2-15,-6 0-2 16,-4 0 2-16,6 0-2 16,-2-3-1-16,-5 3 1 15,-9 0-1-15,-1-3 0 16,4 3 0-16,-1 0 2 16,-6 0 1-16,-7-3-4 0,-8 0 1 15,-3 3 2 1,0-4 1-16,4 4-1 0,-1-3-2 15,-3 0 1 1,-7 0 1-16,-7 0-1 0,-3 3 2 16,-5 0 0-16,-2 0 1 15,-4 0-5-15,-4 0 1 16,-7 3 2-16,0-3 1 16,-3 0-1-16,-4 3 1 15,-3-3-2-15,-1 3 2 16,-2-3-2-16,-5 0 2 15,-3 0-2-15,0 0 2 0,0 0 0 16,-3 0 1-16,-1 0-2 16,1 0-2-16,-1 0 1 15,-3 0 1-15,4 0-1 16,-4 0-1-16,0 0 1 16,0 0-1-16,3 0 0 15,-3 0 2-15,0 0-1 16,0 0-1-16,4 0 1 15,0 0-1-15,-1 0 0 16,1 0 2-16,-1 0-3 16,1 0 0-16,3 0 1 15,-4-3 0-15,4 0-3 16,-3 0 2-16,-1 0-1 0,1 0-2 16,-1 0-2-16,-3 3-1 15,-3-4-3-15</inkml:trace>
  <inkml:trace contextRef="#ctx0" brushRef="#br0" timeOffset="3139.59">4981 10050 32 0,'0'15'13'0,"-7"-15"-10"0,4 0 4 0,3 0 0 16,0 0-3-16,3 0-3 15,4 0 0-15,4 0 1 16,-1 0-1-16,8 0 2 16,-4 0 2-16,-3 0 2 15,6 0 1-15,1 0 0 16,3 0-2-16,7 0-1 15,8 4-6-15,2-1 1 16,5 0 4-16,3 3 2 16,0 0 0-16,10 1-1 15,0 2-1-15,22 0 0 16,-7 1-2-16,3-1 1 16,0 1-2-16,7-1 2 0,14 0 0 15,7 1 1-15,-10-4-2 16,7 0 1-16,14 1-2 15,7 2 2-15,-4-6 0 16,4 3 1-16,14 1 0 16,-3-7 0-16,-4 6-2 15,3-3 1-15,11 7-2 16,-7-4 2-16,0 3-2 16,11-2-1-16,0-1 1 15,-11-3-1-15,17-3 0 16,-6 0 2-16,-4-3 1 15,11-3 1-15,0-7-5 16,-8-3 1-16,33 1 2 0,-1-4 1 16,-17 0-1-16,0 0 1 15,3 0-2-15,-10 4-1 16,-1-4 1-16,8 3-1 0,-7 1 0 16,-1 2 2-16,15 0 1 15,-11 1-4-15,1-1 1 16,9 1 0-16,-13-1 0 15,-7 1 2-15,13-1 1 16,-9 1-1-16,-8 2 1 16,10 1-2-16,-2-1-1 15,-5 4 1-15,8 3 1 16,3 0 1-16,-7 3 1 16,1 0-2-16,9 0-2 15,-10 0 1-15,1 3 1 16,13-3-1-16,-10 0 2 15,3 0-4-15,7 0 0 0,-7 0 3 16,4 0 1-16,7 0 1 16,-11 0 0-16,4 3-5 15,7-3 1-15,-11 0-2 16,0 0 0-16,7 0 4 16,-13 0 3-16,-5 0-7 15,4 3 0-15,-10 0 6 16,-11 1 5-16,-7-1-4 15,7 0-3-15,-11 0-1 16,-6 0 1-16,-12-3 1 16,1 0 3-16,0 3-3 0,-7-3-2 15,-11 0 0 1,-11-3-1-16,-10 3 2 16,-10 0 3-16,-8-3-2 0,-10 3 0 15,-7-3-1-15,-11-3-2 16,-64-35-30-1</inkml:trace>
  <inkml:trace contextRef="#ctx0" brushRef="#br0" timeOffset="14111.34">16094 10824 44 0,'-4'0'16'0,"8"-3"-12"0,13 0-2 0,-6-3 0 15,10 3 0-15,7-7 1 16,8 1-1-16,2-1 1 16,5-2 0-16,3-1 1 15,10 1 2-15,15-1 1 0,13 4 5 16,8-1 3-16,17 7-8 16,25 0-2-16,4 3-1 15,17 0 0-15,11-3 0 16,0 0 0-16,14 0 0 15,-11-4 2-15,-3-2 1 16,3 0 1-16,-14-1 0 16,-13 1 2-16,-8-1-3 15,0 1-2-15,-14 3 0 16,-18 3-1-16,-14-1-9 16,-10 4-2-16,-15 4-7 15,-10 2-2-15</inkml:trace>
  <inkml:trace contextRef="#ctx0" brushRef="#br0" timeOffset="14623.97">21269 8755 48 0,'-35'-32'19'0,"10"23"-15"0,-14-1 1 16,14 10 0-16,-20 7-3 16,-12 8-2-16,-3 14 1 15,0 5 1-15,4 4 3 16,3 3 2-16,11-1 1 16,6 4 0-16,8 0-2 15,10 6 1-15,8 10-2 16,10 6 2-16,7 3-4 15,7 3 0-15,7 6 1 16,7 7 2-16,4 9-3 0,0 0-2 16,-11 0-3-16,-14 3-1 15,-21 16-12-15,-18-3-2 16,-14-7 12-16,-17-5 10 16,-8-14 2-16,4-8 2 15,11-11-10-15,6-8-4 16</inkml:trace>
  <inkml:trace contextRef="#ctx0" brushRef="#br0" timeOffset="14862.01">20362 10843 88 0,'39'41'35'0,"-14"-7"-27"0,24 29 0 0,-21-13 0 15,4 35-3-15,0 21 0 16,0 36-3-16,-8 2-2 16,-6 3 5-16,-4 1 1 0,-3-20 2 15,-1-18 2-15,1-16-1 16,-1-12 2-16,1-13-4 15,3-10-2-15,0-9-2 16,4-6 0-16,0-6-2 16,-1-7-1-16,1-3 1 0,-1-3 1 15,-2-3 1-15,-1-3-1 16,0 0 1-16,-4-3-2 16,1-7-1-16,0 1-4 15,-4-7 0-15</inkml:trace>
  <inkml:trace contextRef="#ctx0" brushRef="#br0" timeOffset="16572.96">22539 9071 28 0,'7'3'13'0,"-3"-3"-10"0,6-3 0 0,-6 3-2 16,3 0-1-16,3 0 2 16,1 0-1-16,3 3 2 15,0-3 2-15,0 0 2 16,4 0 1-16,-1 0 0 15,5 0 0-15,2 0 0 16,5 0-4-16,2 4-3 16,8-1 4-16,0 3 1 15,3 0 0-15,1 4-1 16,2-1 1-16,5 1 1 16,3-4-1-16,14 0-1 15,7 0-1-15,3 1 2 0,5-1-1 16,-1-3 2-1,7 0-4-15,7-3 0 16,-7 0 3-16,-6 0 1 0,-8-3-1 16,-7 0 1-16,-4 0-2 15,-3-4 0-15,-3 1-1 16,-5 3 2-16,-9 0-3 16,-8 0 0-16,-7 0 1 0,-3 0 0 15,-7-1 0-15,-4 1 2 16,-4 0 1-16,-3 0-3 15,0 0-1-15,-3 0 1 16,0 0 2-16,-1-1-3 16,1 4-2-16,-1 0-3 15,-3-3 1-15,0 3 3 0,0 0 3 16,0 0-2-16,0 0 0 16,0 0-1-16,0 0 1 15,0 0-4-15,0 0 0 16,0 0 3-1,0 0 1-15,0 0-1 0,0 0-2 16,0 0 3-16,0 0 0 16,0 0-4-16,0 0 1 15,0 0 0-15,0 0 2 16,0 0-1-16,4 0-1 16,-1 0 1-16,-3 0 1 15,4 0-1-15,-4 0-1 0,3 0 1 16,-3 0 1-16,4 0-3 15,-4 0 0-15,3 0-1 16,-3 0-2-16,0 0 3 16,0 0 2-16,0 0-2 15,0 0 0-15,0 0 1 16,0 0 2-16,0 0-3 16,0 0-2-16,-3-3 2 15,3 3 0-15,0 0-2 16,0 0 2-16,0 0-1 15,0 0 0-15,0 0 2 16,0 0 2-16,0 0-1 16,0 0-1-16,0 0 1 15,0 0-1-15,0 0-3 0,0 0 2 16,0 0 3-16,0-3 1 16,0 3-1-16,0 0-2 15,3-3-4-15,-3 0 0 16,0 3 0-16,0 0-1 15,0 0 4-15,0 0 0 16,0 0-2-16,0 0 0 16,0 0-1-16,-3-3 3 15,-1-4-13-15,-3 4-6 16</inkml:trace>
  <inkml:trace contextRef="#ctx0" brushRef="#br0" timeOffset="17879.59">23957 10354 40 0,'21'-3'16'0,"-21"3"-12"0,4 0 1 0,-1-3 1 0,1 3-5 16,-4 0-1-16,0 0 0 15,-4 3 2-15,-10 0 1 16,-10 0 1-16,-15-3 2 15,-7 0 1-15,-7 0 1 16,-3 0 2-16,-8 0-5 16,-10 0-1-16,-7 3 0 15,3 0 0-15,8 0 0 16,6 4 0-16,4-1-2 16,7 3 1-16,7 1 2 0,4 2 2 15,3 1-1 1,7-1-1-16,1 1-1 15,3-1 0-15,-1 1 0 0,5 0 2 16,2-4-1-16,5 0 0 16,3 1-1-16,7-1 2 15,7 1-1-15,10-1 2 16,8 4-2-16,7-1 0 16,6 4-3-16,8 3 1 0,3-1 0 15,8 8 1-15,6 5 0 16,15 0 0-16,-4-3 2 0,0 1-1 15,0-4 2 1,0-3 0-16,-4-3 1 0,4-4 0 16,0 1 0-16,-7-4 0 15,-7-2 0-15,-10-4-2 16,-8 0 1-16,-10-2-4 16,-18-4-11-1,-21 0-2-15,-29-7-11 16,-6 1-1-16</inkml:trace>
  <inkml:trace contextRef="#ctx0" brushRef="#br0" timeOffset="18601.66">23015 11969 48 0,'25'6'19'0,"3"-3"-15"0,25 7 1 16,-18-4 0-16,22 3-1 16,13 4 0-16,4 3 0 15,0-1 0-15,1 7 2 0,2 0 1 16,1 0 3-1,-8 0 1-15,-6 0 1 16,-8-3 2-16,-10 0-5 0,-7-4-1 16,-11 1-2-16,-7 0 1 15,-10 2-2-15,-15 4 2 16,-13 3 0-16,-26 7 3 16,-13 9-3-16,-11 3 1 15,-7 12-5-15,-4 7 3 0,-6-1 3 16,2-5-1-16,12-4 1 15,6-6-3-15,8-6-1 16,10-3-1-16,11-7 2 16,3-6-5-16,7-6-1 15,8-7 0-15,3-2 0 16,3-4-7-16,11-6 0 16,0-6-4-16,4-16 0 15</inkml:trace>
  <inkml:trace contextRef="#ctx0" brushRef="#br0" timeOffset="34378.48">3944 14873 36 0,'-3'9'13'0,"-5"-12"-10"0,1 0 4 0,7 3 0 16,0 0-3-16,0-3-3 15,0 3 2-15,0-4 2 16,0 4 0-16,4 0 0 16,-1 0-1-16,1 0 0 15,0 4 2-15,3 2 1 16,0 0-1-16,0 0-1 16,3 4-1-16,1-1 0 15,3 1 2-15,11-1 1 16,-1 0-1-16,15 1 1 0,21-4 0 15,-3 0 1-15,10 1-2 16,-11-1-1-16,11 0-1 16,-10-3 2-16,10 7-1 15,-4-7 2-15,1 6-2 16,-15-2 0-16,-7 2-1 16,1 0 2-16,-15 4-3 15,0-1-2-15,0-2 0 0,4-1-6 16,-7 1-1-16</inkml:trace>
  <inkml:trace contextRef="#ctx0" brushRef="#br0" timeOffset="35038.87">6339 14847 36 0,'4'10'16'0,"-8"-10"-12"16,4 0 3-16,0 0 0 0,0 0-1 15,4 0-1-15,-1 0-3 16,1 3-2-16,0 0 3 16,3 0 2-16,3-3 0 15,1 0 2-15,6 0 0 16,-6 0 3-16,7 0-1 15,3 0 0-15,7 0-3 16,11 0 1-16,7 3-4 16,3 4 0-16,4 2 3 15,3 1 1-15,8 2-1 16,-1 4 1-16,15-1 0 0,3 4 1 16,0 3-2-1,4 0-1-15,3 0-1 0,14 3 2 16,1-3-3-1,-1 0-2-15,4 0 0 0,7-3 5 0,3 0 4 16,-10-4-1-16,0 1 0 16,3-3-5-16,8-4-3 15,-8 0 2-15,-3-5 2 16,-4-4 2-16,11 0 1 16,-7-4-2-16,-7-2 1 15,-4 0-2-15,-7 0 2 16,-3 2-2-16,-1 1 0 0,-9 0-6 15,-8 3 1-15,-11 3-16 16,-7 0-6-16</inkml:trace>
  <inkml:trace contextRef="#ctx0" brushRef="#br0" timeOffset="36059.15">10682 14979 44 0,'-7'3'16'0,"4"-6"-12"0,3 0 3 15,0 3 0-15,3-3-3 16,1 0-3-16,6 0 2 15,4 0 2-15,7 3 0 16,4 0 0-16,7 0-1 16,7 0 2-16,10 0 1 15,4 3 1-15,3-3 0 16,4 0 0-16,7-3-4 16,8-1-1-16,13 4-1 0,0 0 1 15,0 0 2 1,4 4 2-16,14-1-1 0,-1-3 1 15,1 0 0-15,0-3 3 16,14-1-5-16,0 1-1 16,-4 0 0-16,-3 0 0 15,11 3-2-15,-1 9 1 0,-6 4 2 16,-4 9-2-16,3 3-2 16,-3 0 2-16,-11 0 2 15,-7-3 0-15,-3 0 0 16,3-3-1-16,1-3 2 0,-5-4-1 15,-6-6 2-15,-7 1 0 16,-8-1 3-16,-3-3-3 16,0 0 1-16,-7 0-5 15,-3 0 0-15,-11 1 1 16,3-4 2-16,-10 0 1 16,-7 0 1-16,-8-4-4 15,-3-2-1-15,-7 0-1 16,1 0 1-16,-5-1 0 15,-3 4 3-15,0-3-3 16,-3 3 0-16,-1 0-1 16,1 3 1-16,-1 0 0 15,-3 0 1-15,0 0 0 16,0 0 2-16,0 0-3 16,0 0 0-16,0 0 1 0,0 0 2 15,0 0-3-15,0 0-2 16,0 0 2-16,0 0 2 15,0 0-2-15,0 0-2 16,-3-7-5-16,3 7 0 16,-7-22-22-1</inkml:trace>
  <inkml:trace contextRef="#ctx0" brushRef="#br0" timeOffset="37790.4">15850 14757 40 0,'-17'3'16'0,"6"-3"-12"0,-3 0 5 0,7-3 2 0,0-1-9 15,7 4 0-15,0 0-2 16,0 0 0-16,3-3 2 16,8 0 3-16,3 0 0 15,4 0 2 1,3 0 0-16,4-4 1 0,6 1-4 15,5 0-1-15,6 3 1 16,11 0 0-16,7 0 0 16,3-1 2-16,4 1-1 15,4 3 0-15,7 3 1 16,13 4 1-16,1-1-1 16,0 0-1-16,3 4-3 15,7-1 1-15,4-3 0 16,-7 4 3-16,0-4 1 0,-4 0 1 15,11 0-2-15,0-2 1 16,-4-1-2 0,0 0 0-16,8-3-3 0,6 0 1 0,-7 0 0 15,1 0-1-15,13 0 1 16,1 0 0 0,-8 0 1-16,4 3 0 0,7 0 2 15,0 3-1-15,-4 1 2 16,1-1-2-16,10 0 0 15,-4 1-1-15,-6-1 0 16,3-3 0-16,32 3 0 16,-15 0 2-16,-10-2 1 15,4-1 1-15,-4 0 0 0,-10 0-2 16,-1 3-1-16,11-3-1 16,-7 4 0-16,-7-1-2 15,0-3 1-15,7 0 0 16,-4-3 3-16,-6 0-1 15,-1-3 2-15,8 0-2 16,-1 0 2-16,-6 0 2 16,-1 0 2-16,11-1-8 15,-4 1-1-15,-6 3-4 16,-8 0-2-16,8-3 7 16,-1 0 3-16,-10 0-1 15,-4 0 2-15,-3 0-4 16,7-1 0-16,-4 4-1 15,-7 0 1-15,-3 4 0 0,-4-1 1 16,11 0 0-16,-7 0 2 16,-8 0-3-16,-2 0 0 15,-8 0-1-15,0 1-2 16,0-4 3-16,3 3 0 16,-2 0 1-16,-8 0 0 15,-4 0 0-15,-6 0 0 16,-5 0-2-16,-2-3-2 15,-4 0 3-15,7 0 0 16,-4 0-1-16,0-3 1 16,-3 3 0-16,-3-3 1 15,-5 0-2-15,-2 0-2 0,-1 0 3 16,-3 0 2-16,-4 3-2 16,-3 0-2-1,-4 0 0-15,0 0-1 0,0 0 0 16,-3 0 2-16,-1-4-1 15,-2 4 2-15,-1 0-2 16,0 0-1-16,3 0 3 16,-3 0 0-16,1 0-1 15,-1 0-2-15,0 0 1 16,-4 4-1-16,1-1 0 16,-4-3 0-16,0 0-3 15,0 0 2-15,0 3 1 16,0-3 2-16,-3 3-1 15,-1 0-1-15,1-3 1 16,-1 3-1-16,1-3 0 0,-4 0 2 16,3 0-1-1,-3 0-1-15,0 0 1 16,0 0-1-16,0 0 0 16,0 0 0-16,0 0 2 0,0 0 1 15,0 3-4-15,0-3 1 16,0 0 0-16,0 0 0 15,0 0 0-15,0 0 0 16,0 0 0-16,0 0 0 16,0 0 0-16,0 0 2 15,0 0-3-15,0 0 0 0,-3 0 1 16,3 0 2-16,-4 4-3 16,4-4 0-16,-7 0 1 15,7 0 0-15,-7 3-3 16,0-3 2-16,-3 0-8 15,-8 0-2-15,-14 0-7 16,-10-3-4-16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06:52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2995 5904 44 0,'-11'6'16'0,"11"-9"-12"0,4 3 1 0,-4 0-1 15,11-6-2 1,6 0 1-16,1-1 0 15,0-2 1-15,6 0 0 16,8-1 0-16,10 4 0 16,4 3 2-16,11 0 3 15,3 3-4-15,3 3-1 16,11 0 0-16,21 3 0 16,8 4 0-16,3 2 0 0,13 7 0 15,23 0 0-15,-5 3-2 16,15 0-2-16,7 0 3 15,3 0 2-15,14 0-2 16,1-4 0-16,6 4 1 16,8-3 2-16,-1 0-3 15,15 0 0-15,-11 0 1 16,17-1 2-16,-9-2-3 16,2-3 0-16,4-4 1 15,-3 0 2-15,14-2-1 16,-8-4 0-16,8 0-1 15,-7 0 2-15,13 0-3 16,-2-3-2-16,-1 0 2 0,-3-3 0 0,6-3 1 16,-6 0 0-16,7-1 0 15,0-2 2-15,-4 0 1 16,46-1-1-16,-25 1-1 16,-3-1-3-16,-17-2 1 15,-1 2 0-15,-14-2 3 16,-7 2-1-16,0-5 0 15,-10-1-1-15,3 0 2 16,-18-2-1-16,-14-1 2 16,1 3-4-16,-12-3 0 15,-17 0 1-15,-17 10 2 16,-4 3-1-16,-4-4 0 16,-17 4-6-16,-15 0 1 0,-13 0-5 15,-11-1 1 1</inkml:trace>
  <inkml:trace contextRef="#ctx0" brushRef="#br0" timeOffset="16769.54">24412 2351 36 0,'-3'57'13'0,"-4"-26"-10"0,3 54 0 15,1-38-2-15,-4 31 1 16,-8 41 3-16,-9 16-2 0,-5 13 0 16,-2 2-1-1,-1-12 1-15,0-22 2 0,4-16 4 16,3-12 0-16,1-19 2 16,2-9-6-16,1-10-3 15,0-16-4-15,0-12 1 16,0-12-4-16,0-20 1 15</inkml:trace>
  <inkml:trace contextRef="#ctx0" brushRef="#br0" timeOffset="16984.84">24310 2646 20 0,'85'-34'11'0,"-50"18"-9"0,18 13 2 0,-29-4 2 16,15 14 1-16,11-4 1 0,6 13-2 15,-7 2 1-15,-6 7-4 16,-15 10 0-16,-17-1 3 16,-18 4 1-16,-18 12-1 15,-14 16-1-15,-10 0-1 16,-8-3 0-16,1-10-5 16,-4-9-1-16</inkml:trace>
  <inkml:trace contextRef="#ctx0" brushRef="#br0" timeOffset="17249.14">24642 2884 28 0,'38'54'13'0,"-13"8"-10"0,31 29 2 0,-31-47 1 16,17 0-5-16,11 3-1 16,14-15-5-16,22-14 1 15,2-24 4-15,-2-13 4 16,-15-9 8-16,-14-22 4 15,-15-10-2-15,-13-6 2 16,-14-3-11-16,-15 4-6 16,-13 8-4-16,-18 4 0 15,-22 12 3-15,-6 13 1 16,-1 12 3-16,4 10 3 16,4 9 0-16,3 10 0 0,7 5-10 15,8 4-2-15</inkml:trace>
  <inkml:trace contextRef="#ctx0" brushRef="#br0" timeOffset="17864.18">25848 2706 44 0,'-4'40'19'0,"4"-8"-15"0,4 21 1 15,-4-25 0-15,0 7-3 16,0 6-2-16,0-13 1 16,0-3 1-16,0-9 3 0,4-16 2 15,6-13 3-15,4-6 1 16,0 0-3-16,0 4 0 16,1 2-5-16,-5 7 0 15,1 12 1-15,-4 19 0 16,0 13-2-16,0 6 1 15,0-3 0-15,7-4 1 16,7-12-9-16,11-15-4 16,21-10 11 15,46-72 1-31,-15 15 4 16,-17 13-4-16,-10 16-2 15,-11 3-3-15,-11 19 1 16,-7 9 1-16,-7 16 0 0,1 9 0 15,2 6 0 1,11 1-3-16,11-1 2 0,7-12-1 31,39 19 3-15,-21 0 3-16,-22 0-1 16,-24 6 0-16,-22 6-1 15,-17 3-2-15,-14 4 3 16,-11-4 2-16,-7-5-2 15,4-8-2-15,10-5 2 16,7-7 0-16,11-9 1 0,4-3 0 16,10-6 0-16,7-4 2 15,7-6-5-15,3-9-1 16,8-7-2 0,0-2 0-16,-4-10-5 15,-7-4 0-15</inkml:trace>
  <inkml:trace contextRef="#ctx0" brushRef="#br0" timeOffset="18362.84">22186 4230 36 0,'-14'0'16'0,"21"-7"-12"0,21 7-2 16,-6-3 0-16,20 0 0 15,18-3 1-15,10-4 1 16,8-2 2-16,21-1 1 15,14-2 1-15,7-1 0 16,24 3 2-16,15 7 4 16,21 3 1-16,25 9-8 15,27 7-2-15,12 3-1 16,27-1 2-16,15 1 1 0,3-7 1 16,11 1 0-16,-14-4 0 15,3-3 0-15,-14-3 2 16,-13 0-3-16,-26 3 1 15,-7-3 6-15,-31 3 3 16,-22 4-8-16,-17-1-10 0,-22 3-2 16,-24 1 5-16,-21-1 4 15,-21-3-3-15,-18 1 0 16,-15-4-3-16,-13-3-3 16,-11-3-3-16,-14-10 1 15</inkml:trace>
  <inkml:trace contextRef="#ctx0" brushRef="#br0" timeOffset="24127.16">25989 2734 28 0,'4'9'13'0,"-4"-9"-10"0,0 7 2 15,0 2 1-15,0 4-3 16,0 18 0-16,0 13 1 16,-4 18 0-16,-3 7 0 15,0 0 2-15,0-3-1 16,0-9 2-16,0-4-2 15,3-18 2-15,1-7 0 16,-1-9 1-16,4-7-2 16,7-15-1-16,7-13-6 0,8-15 1 15,9-13 0-15,12-25 0 16,13-3 0-16,1 3 0 16,-1 9 4-16,-7 16 5 15,-3 13-5-15,-7 15 0 16,-4 20 0-16,-6 21 0 15,-8 22-2-15,-7 12-2 16,-4 4 1-16,-3 3 1 16,1-3-1-16,-1-7 2 15,0-9-7-15,0-9-1 16,3-13 2-16,4-19 1 16,4-9 2-16,10-10 0 15,11-18-3-15,10-7 2 16</inkml:trace>
  <inkml:trace contextRef="#ctx0" brushRef="#br0" timeOffset="24501.18">27206 2812 40 0,'-49'44'16'0,"21"-9"-12"0,-11 43 1 0,21-34 1 0,1-6-3 16,2-1 0-16,8-5-1 15,4-7 1-15,6-10 2 16,8-12 2-16,7-9 1 15,10-13 2-15,4-6-3 16,-1 0 1-16,1 13-5 16,-4 12-2-16,-3 18 2 0,-4 23 0 15,-3 28-1-15,-4 38 1 16,-4 6-2 0,-2 6 2-16,-12 6-2 0,-14-9 2 15,-24-12-2-15,-18-23 2 16,-7-15 0-16,0-19 3 15,-7-15 3-15,-4-20 2 16,8-12-3-16,6-16 0 16,11-21-5-16,18-16-2 15,14-10-5-15,17 3 0 16,18-6 0-16,15 7-1 16,6 2 6-16,7 1 1 0,4 6-9 15,0 6-3 1</inkml:trace>
  <inkml:trace contextRef="#ctx0" brushRef="#br0" timeOffset="25660.19">23470 4129 32 0,'50'-19'13'0,"-15"7"-10"0,21-4 2 0,-24 7-1 16,21-1-5-16,11-8 1 16,6 2 2-16,8-3 3 15,13 0 0-15,19 7 0 16,10 2 1-16,21 10 1 0,21 13-1 15,15 6-1-15,27 6-1 16,11 3 2 0,15-6-3-16,10 0-2 0,-4-19 0 15,4-6-1-15,-7-16 2 16,-11-12 1-16,4-4 1 16,-15-2 2-16,8-1-3 15,-21 7 0-15,-15 2 1 16,-10 4 0-16,-21 3-2 15,-25 4-2-15,-22 2 1 16,-13 0 1-16,-14 1 1 16,-15-1 3-16,-6 0-1 15,-15-3 0-15,-10-3-1 0,-11-6 0 16,-10-13-2-16,-8-9 1 16,-6-3 2-16,-8-3 2 15,-3-7-1-15,-4-3 1 16,1-12-2-16,-5-10 2 15,-2-6-2-15,-8 0 0 16,-7-13-3-16,-14-9-2 0,-24-25 1 16,-5 12 1-16,1 4 3 15,-7-1-2-15,-14 10 0 16,-4 13 3-16,0 12 3 16,-7-3-6-16,-14 0-2 15,0 12-3-15,0 10 0 16,-7 13 2-16,-7 8 0 15,4 14 0-15,-8 9 0 0,-17 6 0 16,3 12 0-16,-18 7-3 16,1 12 2-16,7 1 3 15,-11 9 3-15,14 6-7 16,14 0 0-16,1 6 0 16,10 4 1-16,14 5 3 15,7-2 3-15,-7 6-7 16,0 6 0-16,7-6-2 15,10 6 2-15,8 4 1 16,0-1 1-16,13 3 4 16,12 1 2-16,10-4-2 15,14-9-1-15,7-6-6 16,11 6 0-16,7-1-1 16,3 8 2-16,4 8 1 0,7 10 1 15,-1 10 2-15,5 2 3 16,-1 7-2-16,4 15-2 15,0 1-3-15,0-7-1 16,4-9 4-16,-1-7 1 16,4-5 0-16,0-7 1 15,4 3-9-15,3 0-1 16,3-9 10-16,8-4 7 16,3 1-4-16,4-1-3 15,10 7-11-15,14 13-3 16,15 8 10-16,6-2 5 15,5-3-15-15,-1-4-4 0</inkml:trace>
  <inkml:trace contextRef="#ctx0" brushRef="#br0" timeOffset="30581.1">27725 4775 36 0,'28'0'16'0,"-3"3"-12"0,17 7-2 16,-21-7 2-16,14 0-1 15,11 3 1-15,14 1-2 16,7-1 1-16,4 0 0 15,-1-3 3-15,8-3-1 16,10-3 2-16,8 0 0 16,-1-3 1-16,4-4 0 15,6 1 0-15,8 0-2 16,-3-1 1-16,-8 1-4 0,-3 2-2 16,7 1 2-16,-8 3 2 15,-2 0 0-15,-8 3 2 16,-11 0-4-16,-6 0 0 15,-8 0-1-15,-6 0 1 16,-11-3-4-16,-11 3 0 16,-10 0 1-16,-18 0 2 15,-14 0-10-15,-18 0-2 16</inkml:trace>
  <inkml:trace contextRef="#ctx0" brushRef="#br0" timeOffset="30794.53">27841 5327 20 0,'25'-3'8'0,"-7"0"-6"0</inkml:trace>
  <inkml:trace contextRef="#ctx0" brushRef="#br0" timeOffset="30988.02">28321 5312 32 0,'63'0'13'0,"-24"-4"-10"0,42 8 4 0,-31-4 0 15,17 0-3-15,14-4-1 16,21 1 1-16,4-3 2 15,0 0-1-15,0-4 0 16,3 1-1-16,4 3 0 16,-11-1 2-16,-10 1 3 15,-7 0-2-15,-11 0 1 16,-11 2-5-16,-10 1-2 16,-14-3-5-16,-14 3-2 15</inkml:trace>
  <inkml:trace contextRef="#ctx0" brushRef="#br0" timeOffset="31347.05">28046 5804 28 0,'-11'0'11'0,"11"0"-9"0,0 0-5 0,0 0-2 16</inkml:trace>
  <inkml:trace contextRef="#ctx0" brushRef="#br0" timeOffset="31630.35">28046 5816 20 0,'3'0'8'0,"-3"4"-6"0,4-4 1 0,-4 0 3 0,3 0-1 16,1 0 2 0,-1 0-4-16,5 0-2 0,13 0 6 15,7 0 3-15,11-4-5 16,10 1-1-16,15-3 2 16,17 0 1-16,14-1-3 15,4 1-1-15,3 0 1 16,18 3 2-16,0-4-1 15,-4 4 2-15,1 0-2 16,6-3 2-16,-3 0-2 16,-10-1 0-16,-12-2-1 15,-9 0 0-15,-8 2-2 16,-7 1 1-16,-14 0 0 0,-11 3 1 16,-14-1-5-1,-10 1 1-15,-18 0-7 0,-14 3 0 16</inkml:trace>
  <inkml:trace contextRef="#ctx0" brushRef="#br0" timeOffset="32281.9">27965 6384 24 0,'0'0'11'0,"0"6"-9"0,3-9-2 0,-3 3-3 16,0-3-1-16,4 3 3 15,-1-3 2-15,1 0 2 16,3 0 1-16,3-4 2 16,8 1-1-16,10 0 2 15,11 3 0-15,10-4 3 16,8 1-5-16,13 3-1 16,19-6-2-16,9-1 1 15,5 1 0-15,3-1 3 16,14 1-1-16,3-1 2 0,-7 1-4 15,4 0 0-15,7-1 3 16,-3 4 1 0,-8 0-3-16,1-1-1 0,6 1 1 15,-6 0 2 1,-15 0-3-16,-7 2-2 0,-7 1 2 16,-10 0 0-16,-4 3-1 15,-7 0-2-15,-11 0 1 16,-13-3 1-16,-11 0-8 15</inkml:trace>
  <inkml:trace contextRef="#ctx0" brushRef="#br0" timeOffset="32878.3">27894 7042 28 0,'4'7'11'0,"3"-4"-9"0,10 3-5 16,-6-3 0-16,10 0 5 16,14 1 4-16,15-1-1 15,6-3 0-15,11 0-1 16,7 3 2-16,22-3 1 16,13 0 1-16,7 0-2 0,18 0 1 15,11-3-4-15,0 0 0 16,13-1 1-1,-2 1 2-15,-12 3-1 0,1 0 2 16,0 3-2-16,-11 1 0 16,-18-1 1-16,-10 0 1 15,-7-3-3-15,-8 0-3 16,-13 0 0 0,-15 0-1-16,-13-3-5 0,-11-4 1 15,-18-5-5-15,-25-10 1 16</inkml:trace>
  <inkml:trace contextRef="#ctx0" brushRef="#br0" timeOffset="33809.9">27407 4898 20 0,'4'6'11'0,"-4"-6"-9"0,0 9 2 0,0-6 2 16,0 10-5-16,0 3-1 15,0 9 2-15,0 6 1 16,0 13-1-16,3 12 1 16,-3 26 0-16,0 18 1 15,0 13 0-15,0 28 2 16,-7 13-5-16,0 3-1 0,-3 12 0 16,-1-9 0-1,0-6 0-15,1-4 0 0,-1-12 2 16,4-16 1-16,0-18-1 15,4-13 1-15,-1-13-2 16,4-12-1-16,0-9-2 16,0-14-1-16</inkml:trace>
  <inkml:trace contextRef="#ctx0" brushRef="#br0" timeOffset="34710.67">27495 5274 20 0,'0'0'11'0,"0"0"-9"0,4 3-5 0,-4-3 0 15,0 0 3-15,0 3 2 16,0-3 2-16,0 0 0 15,0 0 0-15,0 0 2 16,0 0-3-16,4 0 0 16,-4 0 1-16,3 0 0 15,1 0-2-15,3 0-2 16,3 0 5-16,4 3 1 0,15-3-2 16,9 0-1-16,8 0 1 15,11 3 2-15,6 1-3 16,15-1 0-16,17 0 1 15,4 0 2-15,7-3-3 16,21 0 0-16,3 0 1 16,1 0 0-16,13-3 0 15,5 0 0-15,-1-4-2 16,10-2-2-16,-2-4 1 16,-12 1-1-16,-10-1 0 15,4 1 2-15,-15 6 1 16,-13-1 3-16,-15 4-5 15,-10 3-1-15,-11 0 0 16,-11 3 2-16,-6 0-1 16,-11 1-1-16,-11-1 1 0,-10 0-6 15,-25 0 1 1</inkml:trace>
  <inkml:trace contextRef="#ctx0" brushRef="#br0" timeOffset="35233.26">27898 4741 24 0,'28'-10'11'0,"-14"4"-9"0,11 0 2 15,-8 3 2-15,12 0-1 16,16-1 2-16,15 4-2 0,11 0 0 16,14 0-1-16,24 4 2 15,7 2-1-15,11 0 2 16,18 0-4-16,0 1 0 16,3-1 3-16,14-3 3 15,-10 0-4-15,-4-3-1 16,4 0 0-16,-11-3 0 15,-18 0 0-15,-6-3 2 16,-15-1-3-16,-7 1 0 16,-14 0 1-16,-14 0 0 15,-14-1-2-15,-14 4-2 16,-14 0-2-16,-15 0-1 0,-27 0-5 16,-15 3 0-1</inkml:trace>
  <inkml:trace contextRef="#ctx0" brushRef="#br0" timeOffset="35610.26">27732 5584 28 0,'0'3'11'0,"3"-3"-9"0,8 4-5 0,-8-4 0 15</inkml:trace>
  <inkml:trace contextRef="#ctx0" brushRef="#br0" timeOffset="35896.6">27898 5603 28 0,'17'0'11'0,"-6"-3"-9"0,7 3 2 0,-15 0 0 0,18-3 0 15,18 0 2-15,10 3-1 16,11 0 2-16,7 0-4 16,11 0 0-16,17 0-1 15,11 0 1-15,0 0 2 16,3 0 2-16,15-3-3 15,-4-1-3-15,-4 1 4 16,4 0 1-16,7 0 0 16,-3-3-1-16,-8 3-3 15,4 0 1-15,3-1-2 0,-13 1 2 16,-15 0 0 0,-14 3 1-16,-10 0 0 0,-11 0 0 15,-11 0-5-15,-10 0 1 16,-11 0-5-16,-10 0-1 15</inkml:trace>
  <inkml:trace contextRef="#ctx0" brushRef="#br0" timeOffset="36226.71">27421 4960 20 0,'7'-19'11'0,"-3"4"-9"0</inkml:trace>
  <inkml:trace contextRef="#ctx0" brushRef="#br0" timeOffset="36541.92">27640 4738 16 0,'25'-3'8'0,"-11"-1"-6"0,7 4 1 0,-10 0 3 16,3 0-3-16,10 0 0 15,8 4 3-15,11-1 3 16,13 3-2-16,25 3-2 0,11 1 0 15,10-1-1 1,22 1-2-16,6-1 1 16,4 0 0-16,11-5 3 0,0-4-3 15,-8-4 0-15,1-2 1 16,-1 0 2-16,-10 3-1 16,-14-4 0-16,-14 1-3 15,-11 3 1-15,-14 0-2 16,-14 0 2-16,-14 3-2 15,-11 0-3 1,-28 3 1-16</inkml:trace>
  <inkml:trace contextRef="#ctx0" brushRef="#br0" timeOffset="37050.51">28145 5214 32 0,'49'0'13'0,"-14"0"-10"0,18 3 2 15,-25-3 1-15,32 4-1 16,29-1 0-16,9 0-1 15,12 0 0-15,20 0-2 16,1-3 1-16,-1 0 2 16,11-3 2-16,-3 0-1 15,-7 0 1-15,-4-4-2 16,3 1 0-16,-10 0-1 16,-14-4 2-16,-11 1-3 0,-14 0-2 15,-10 2 2-15,-11 1 2 16,-14 3-2-16,-8 0 0 15,-13 0-1-15,-11 3-2 16,-14 0-6-16,-14 3-1 16</inkml:trace>
  <inkml:trace contextRef="#ctx0" brushRef="#br0" timeOffset="37760.75">27365 5804 24 0,'14'0'11'0,"-10"0"-9"0,-1-3 0 0,1 0 1 16,-1-1-2-16,4 1-1 15,4 0 1-15,-1 3-1 16,5 0 2-16,2 0 3 16,8 0 0-16,10 0 0 15,11 0-1-15,7 0 0 16,7 0 0-16,7-3 0 16,14 0 0-16,18-3 0 15,3-1 0-15,4 1 0 16,10 0 2-16,11 3 1 15,0 0-3-15,7-4-1 16,11 1 3-16,-4 0 1 0,-7-1-3 16,4 4-3-16,-4-3 2 15,-14 3 0 1,-7-3 1-16,-4 2 0 16,0 1 0-16,-10 0 2 0,-7 0-3 15,-11 0 0-15,-7 0-1 16,-3 0 1-16,-11 3 0 15,-4 0 1-15,-3 0 0 16,-7 3 0-16,-4 0 0 16,-6 0 0-16,-8 0 0 15,-4 3 2-15,-6-2-3 16,0-1-2-16,-8-3-3 0,-3 0-1 16,-3 0-1-16,-8-7 0 15,-6 1-6-15,-11-3-4 16</inkml:trace>
  <inkml:trace contextRef="#ctx0" brushRef="#br0" timeOffset="38252.43">27464 6149 36 0,'17'0'13'0,"-17"-3"-10"0,4-1-3 0,-1 4-2 16,8-3 1 0,7 3 0-16,10 0 3 0,18 0 1 15,10 0 1-15,8 0 0 16,10 3 0-1,25 1 2-15,10-1-1 16,0 0 0-16,15 0 1 0,10-3 1 16,-4 0-1-16,-3 0-1 15,11-3-1-15,-11 0 0 16,-11 0 0-16,-13-4 0 16,-12 1-2-16,-10 0 1 15,-10 0-4-15,-15-1 0 16</inkml:trace>
  <inkml:trace contextRef="#ctx0" brushRef="#br0" timeOffset="38733.16">27831 5277 36 0,'3'16'13'0,"-3"-16"-10"0,7 3 0 0,-3-3-2 15,3 3-1-15,3 0 0 16,1 3 2-16,0-2 1 15,-1 2 1-15,1 0 2 16,-1-3-5-16,4 0-1 0,1-3 0 16,2-3 0-16,1-3 0 15,3 0 2-15,7-4-1 16,11 1 2-16,0-1-4 16,0 1-2-16</inkml:trace>
  <inkml:trace contextRef="#ctx0" brushRef="#br0" timeOffset="38931.62">28455 5224 28 0,'4'3'11'0,"-4"-3"-9"0,3 3-2 0,-3-3-1 15,4 3 1 1,-1 0 0-16,1 4-3 0,3-1 2 16</inkml:trace>
  <inkml:trace contextRef="#ctx0" brushRef="#br0" timeOffset="39107.14">28459 5296 24 0,'0'6'11'16,"0"-3"-9"-16,0 4 0 0,0-7-1 15</inkml:trace>
  <inkml:trace contextRef="#ctx0" brushRef="#br0" timeOffset="39289.69">28427 5324 36 0,'3'13'13'0,"-6"-13"-10"0,3-4-3 0,0 1 0 16</inkml:trace>
  <inkml:trace contextRef="#ctx0" brushRef="#br0" timeOffset="39664.67">28360 5243 16 0,'3'0'8'0,"-3"0"-6"16,0 3-1-16,0-3 0 0,0 0 1 15,0 0 1-15,0 0-1 0,0 0 1 16,0 0 0-1,0 0 1-15,0 0-5 0,-3-3 1 16</inkml:trace>
  <inkml:trace contextRef="#ctx0" brushRef="#br0" timeOffset="39860.12">28314 5224 20 0,'3'0'11'0,"-3"0"-9"15</inkml:trace>
  <inkml:trace contextRef="#ctx0" brushRef="#br0" timeOffset="41449.87">28339 5192 20 0,'-4'0'8'0,"4"-3"-6"0,0 0-3 16,0 3 0-16,0 0-1 16,0 0 0-16,0 0 4 31,-7 3 1-16,0-3 3-15,0 3-3 16,0 0 0-16,0 1 1 0,0-1 2 16,0 0-3-16,-4 0-2 15,4 3 2 1,0 4 2-16,-4 2-2 0,4 4 0 16,0 3 1-16,0 0 0 15,0 3-2-15,0 3 1 16,4 3 0-16,-1 0 1 15,1-3-2-15,3-3 1 16,3-3-2-16,1-3-1 16,3-4 1-16,3-2-1 0,1-4 0 15,3-3 2 1,4-3-1-16,-1 0-1 0,4-6 3 16,1-1 0-16,-1-2-4 15,0-4-1-15,0-5 3 16,-3-1 1-16,-1 0 0 15,-3 0 1-15,-3-3-2 16,-4 0 2-16,-3 0 0 16,-4 0 1-16,0 4 0 15,-4-1 0-15,-3 3-2 16,0 0 1-16,0 4 0 16,0-1 3-16,0 4-3 15,0-1-2-15,0 4 2 16,0 0 2-16,0 3-2 15,3 0-2-15,-3 3 0 16,3 0 1-16,1 0-1 0,-4 0 2 16,3 0 0-16,1 0 1 15,-4 0-2-15,3 0-2 16,1 0 3-16,-1 0 2 16,1 0-2-16,-1 0 0 15,1 0-1-15,-1 0-2 16,4 0 1-16,0 3 1 15,0 0-1-15,0-3-1 16,-3 3 1-16,3-3 1 16,0 3-1-16,0-3 2 0,0 0-2 15,0 0 2-15,0 0-2 16,0 0 2-16,0 0-2 16,0 0 2-16,0 0 0 0,0 0-1 15,0 0-2-15,-4 0 1 16,4 0 1-16,0 3-1 15,0-3 2-15,0 0-2 16,0 3-1-16,0-3 3 16,-3 0 0-16,3 0-1 15,-4 4-2-15,4-4 1 16,0 0 1-16,-4 0 1 16,4 0 1-16,-3 0-5 15,3 0 1-15,-4 0 0 16,1 0 0-16,3 0 0 15,0 0 2-15,-4 3-1 0,4-3 2 16,0 3-2-16,0-3-1 16,0 0 3-1,0 0 0-15,0 3-1 0,0-3-2 16,0 0 1-16,0 0 1 16,0 0-1-16,0 0-1 15,0 3-4-15,0-3 0 16,0 0 4-16,0 0 4 15,0 0-1-15,4 0 0 16,-1 0-1-16,-3 0-2 16,4 0 1-16,-4 0-1 15,0 0 2-15,0 0 1 16,0 0-1-16,0 0-2 16,0 0 1-16,0 0-1 0,0 0 0 15,0 0 0-15,0 0 0 16,0 0 0-16,3 0-3 15,-3 0 2-15,0 0 1 16,0 3 0-16,0-3 2 16,0 0 1-16,0 0-1 15,0 0-2-15,0 0 1 16,0 0-1-16,4 0 0 16,-4 0 0-16,0 0-3 15,0 0 2-15,0 0 1 16,0 0 0-16,0 0 0 15,4 0 2-15,-4 0-1 16,0 0 2-16,0 0-2 0,0 0-1 16,0 0 1-16,0 0 1 15,0 0-3-15,0 0 0 16,3 0-1-16,-3 0 0 16,0 0 2-16,0 0 0 15,0 0-3-15,0 0 2 16,0 0 3-16,0 0 1 15,0 0-1-15,0 0-2 16,0 0 1-16,0 0-1 16,0 0-3-16,0 0 2 15,4 0 1-15,-4 0 2 16,0 0-1-16,0 0-1 16,0 0 1-16,0 0-1 0,3 0 0 15,1 0 2 1,-1 0-3-16,-3 0 0 0,4 0 1 15,-4 0 2-15,3 0-1 16,-3 3-1-16,4-3-2 16,-4 0 1-16,0 0-6 15</inkml:trace>
  <inkml:trace contextRef="#ctx0" brushRef="#br0" timeOffset="41827.98">28310 5108 24 0,'0'0'11'0,"0"3"-9"0</inkml:trace>
  <inkml:trace contextRef="#ctx0" brushRef="#br0" timeOffset="43147.36">28332 5142 28 0,'3'3'11'0,"-3"-6"-9"0,0 3 4 15,0 0 1-15,0 0 1 16,0 0 0-16,0 0-4 16,0 0-3-16,-3-3 2 15,-1 0 0-15,1 0 1 16,-1 0 2-16,-3-1-3 0,3 1 0 16,-3 0 1-16,4 3 2 15,-4 0-3-15,0 0 0 16,3 3-1-16,-3 4 1 15,0 2-2-15,0 0 2 16,0 4-2-16,0 3 2 16,0 2-2-16,0 4 2 15,3 0 0-15,1 0 1 16,-1 0 0-16,4 0 0 16,0-3-2-16,4 0-2 15,3 0 1-15,0-4 1 16,3-2-1-16,1-4 2 0,3 1-2 15,0-4 2 1,0-3 0-16,0-3 1 0,1-6-2 16,2-4 1-16,-3-2-2 15,0 2-1-15,1-2 1 16,-5-4 1-16,-3 4-1 16,0-1-1-16,-3-2 1 15,-1 2 1-15,-3 0-1 16,4 4 2-16,-4 0-2 15,0 2 2-15,-4 1-2 16,4 3 2-16,0 3-2 0,0 0-1 16,0 0 1-16,0 0-1 15,-3 0 0-15,-1 0 0 16,4 0 0-16,0 0 0 16,0 3 2-16,0-3 1 15,0 0-1-15,0 0-2 16,0 3 1-16,0 0 1 15,0-3-1-15,0 0-1 16,0 3 1-16,0-3-1 16,0 0 0-16,0 4 0 0,0-4 0 15,0 0 0-15,0 3 0 16,0-3 0-16,0 0 2 16,0 0-1-16,0 0-1 0,0 0 1 15,0 0 1 1,0 0-1-16,0 0-1 0,0 0 1 15,0 0-1-15,0 0 0 16,0 0 0-16,4 0 0 16,-4 0 0-16,0 0 2 15,0 0 1-15,3 0-4 16,-3 0 1-16,0 0 0 16,0 0 2-16,4 0-1 15,-4 0-1-15,0 0 1 16,0 0-1-16,0 0 0 15,0 0 0-15,0 0-3 16,0 0 2-16,0 0 1 16,0 0 0-16,0 0 0 15,0 0 0-15,0 0 0 16,0 0 2-16,0 3-1 0,0-3-1 16,0 0 1-16,0 0 1 15,0 0-1-15,3 0-1 16,-3 0 1-16,0 0-1 15,0 0 2-15,0 3 1 16,0-3-1-16,0 0-2 16,0 0-2-16,0 0 1 15,0 0 1-15,0 0 0 16,0 0 0-16,0 0 0 16,0 0 0-16,0 0 2 0,0 0-1 15,0 0-1 1,0 0 1-16,0 0-1 0,0 0-3 15,0 0 2-15,0 0 1 16,0 0 0-16,0 0 2 16,0 0 1-16,0 0-1 15,0 0-2-15,0 0 1 16,0 0-1-16,0 3 0 16,0-3 2-16,0 0-1 15,0 3 2-15,0-3-2 16,0 0 2-16,0 0-2 15,0 3-1-15,0-3 1 16,0 0-1-16,0 0 0 16,0 0 0-16,0 0 0 15,0 0 0-15,0 0-3 0,0 0 2 16,0 0 1-16,0 0 2 16,0 0-1-1,0 0-1-15,0 0-2 0,0 0 1 16,0 0-6-16,4-3-3 15</inkml:trace>
  <inkml:trace contextRef="#ctx0" brushRef="#br0" timeOffset="44841.39">30110 5243 28 0,'-4'-4'13'0,"1"1"-10"0,3 0 0 0,0 3-2 0,0 0-1 16,0 0 2-1,0 0 3-15,0 0 2 0,0-3-3 16,3 3-1-16,-3 0 3 16,0 0 3-16,0 3-2 15,0 0-2-15,0 0 2 16,0 4 2-16,0 2-4 15,0 7-1-15,0 3 0 16,4 15 0-16,-1 10 0 16,1 9 2-16,3 4-3 15,0 5 0-15,-4 7 1 16,1 13 2-16,-1-1-1 16,1-5 0-16,3-4-1 0,0-6 2 15,0-7-1 1,4-2 2-16,-4-7-4 0,0-9 0 15,-4-4 3-15,1 1 1 16,-1-7-3-16,-3-6-1 16,0-6 1-16,0 0 2 15,0-3-3-15,0-4 0 0,0-2 3 16,0-4-3-16,-3 0 0 16,3 0 3-16,0-2 3 15,0-1-4-15,0 0-3 16,0 0-6-16,-4-3 0 0,4 0 8 15,0 0 5-15,0 0-4 16,0 0-1-16,0 0 0 16,0 0 0-16,4 0-2 15,-1 0 1-15,-3 0-2 16,0 0 2-16,0 0 0 16,0 0 1-16,0-3-2 15,0 3 1-15,0 0-2 16,4 0 2-16,-4 0 0 15,0 0 1-15,0 0-2 16,0 0-2-16,0-3 1 16,0 6 1-16,3-3 1 15,1 0 3-15,-1 0-5 16,1 0-1-16,-1 0 0 0,1 0 0 16,0 0 0-16,3 0 0 15,0 3 0-15,0-3 2 16,3 3-1-16,1 0 2 15,3 0-2-15,0-3-1 16,4 0 1-16,-4 0 1 16,3 0-1-16,-2-6 2 15,-1 0-4-15,-4-4 0 16,4 1 1-16,-3-4 0 16,-4-2 2-16,0-4 1 15,-3-3-4-15,-1-6 1 16,-3-4-2-16,0-2 0 15,0-4 2-15,-3-6 0 16,-1-6 0-16,-3-6 0 16,0-7 0-16,0 4 2 0,-14-57 2 15,10 62-3 1,-3 4-1-16,3 6 1 16,1 6 1-16,-1 4-1 15,1-4-1-15,-1 4 3 16,1-1 0-16,-1 4-1 15,4 0-2-15,0-1 1 16,0 4-1-16,0 0 0 16,0 3 2-16,3 0-1 15,1 3 2-15,-1 3-2 16,1 3-1-16,-1 1 1 16,1 2 1-16,-1 4-1 15,0-1 2-15,1 1-4 0,-1 3-2 16,1-1 4-1,-1 4 1-15,4 3 0 0,0 0-2 16,-3-3 1-16,3 3-1 16,0 0 0-16,0 0 2 15,0 0-1-15,-4-3-1 16,4 3 1-16,0 0-1 16,0 0 0-16,0 0 2 15,0 0-1-15,0 0-1 16,0 0 1-16,0 0-1 15,-3 0 0-15,3 3 2 0,0 0-1 16,0 0-1-16,0 0 1 16,0 1-1-16,0-1-7 15,0-3 0-15,0 0-13 16,-7-7-4-16</inkml:trace>
  <inkml:trace contextRef="#ctx0" brushRef="#br0" timeOffset="45206.44">30230 5211 40 0,'-8'-9'16'0,"5"2"-12"0,-1 1-10 0,4 6-4 0</inkml:trace>
  <inkml:trace contextRef="#ctx0" brushRef="#br0" timeOffset="45355.07">30184 5239 28 0,'3'16'13'15,"-3"-7"-10"-15,4 7 0 0,-4-6-2 0,0 2-4 16,0 4 2-16,3-1 3 16,1-2 1-16,-1 0-1 15,1-4-2-15,-1 0 1 16,-3-2 1-16,0-1-3 16,0-3 0-16</inkml:trace>
  <inkml:trace contextRef="#ctx0" brushRef="#br0" timeOffset="45489.84">30230 5399 24 0,'7'7'11'0,"-7"-4"-9"0,0 9 0 0,0-5 1 16,0 5-2-16,0 1-1 16,0 2 1-16,0 1 1 15</inkml:trace>
  <inkml:trace contextRef="#ctx0" brushRef="#br0" timeOffset="45863.79">30307 6168 24 0,'-3'6'11'0,"-1"-6"-9"0,4 3 2 16,0-3 2-16,0 0-3 16,0 0 0-16,0 0 1 15,0 0 2-15,0 0-1 16,4 0 0-16,-1 0-1 16,1 0 0-16,-1 0 0 15,1 0 0-15,-1 0 0 16,1 0 0-16,-1 0 0 15,-3 0 0-15,0 0 0 0,0 0 0 16,0 0 0-16,4 0 0 16,-4 0-2-16,0 0 1 15,0 0 0-15,0 0 3 16,0 0-3-16,0 0-2 16,0 0-9-16,3-6-3 15</inkml:trace>
  <inkml:trace contextRef="#ctx0" brushRef="#br0" timeOffset="66698.92">11511 3791 28 0,'-70'0'13'0,"27"-7"-10"0,-6 7-3 0,21 0 0 16,-8 7 0-16,-6 2 2 0,0 0 1 15,-8 4 1 1,-6 0 0-16,-1-1 0 0,4-3 0 15,4 4 2-15,3 0 1 16,4 2 1-16,3-2-2 16,4 9-1-16,3 0-1 15,0 3 0-15,4 3 0 16,0 3 0-16,0 4 0 16,-1 2 2-16,1 4-3 15,-4 6 0-15,4 3 1 16,4 10 0-16,2 3 0 15,1-4 0-15,4-2 0 16,2-4 0-16,5 0 0 16,-1-2 0-16,4 2-2 15,4 6 1-15,-1 4-2 0,4 0 2 16,0-7 0-16,0-2 1 16,4-4 0-16,3-6 2 15,3-4-3-15,8 1-2 16,3 0 2-16,4 0 0 15,3 6-4-15,4 0 1 16,0-3 2-16,-1-3 3 16,5-4-2-16,2-2 0 15,15 2 1-15,14-2 0 16,11-4-2-16,3-6 1 0,4 0 0 0,14 0 1 16,17-3 0-16,-3 0-2 15,0 0 1 1,3-3 0-16,18-3 1 0,-7-4-2 15,0-2-2-15,18-10 3 16,-1-7 2-16,-2-5-2 16,9-7 0-16,-3-6-6 15,-10 0-2-15,-4-3 8 16,7-4 5-16,-7-5-3 16,-10-7-1-16,-4-6 0 15,7-7 0-15,-14 4 0 16,-15 3 0-16,-6 0-5 15,-7 6 1-15,-4 0 0 16,-4 3 2-16,-9 0 1 0,-12 0 1 16,-7-6 0-1,-6 3 0-15,-8 1 0 16,-10-1 0-16,-8 3 0 0,-6-3 0 16,-8 3 0-16,-10-3 2 15,-10 0-3-15,-12-6 0 16,-16-6 1-16,-12-4 0 15,-3 4-2-15,-7-1 1 16,-3 4 0-16,-12 6 1 16,-13 0-2-16,-4 3-2 15,1 3 1-15,-8 4 1 16,-14 2 1-16,3 7 1 16,8 3-2-16,0 0-2 15,-8 3 1-15,8 6-1 0,10 4 0 16,7-1 0-16,1 7 0 15,-12 3 2-15,1-4-1 16,7 7-1-16,7 0 1 16,3 0 1-16,-7 0-1 15,1 0 2-15,6 7-2 16,7-7 2-16,4 0-4 16,7 3 0-16,-3 0 3 15,-1-3 1-15,1 3-1 16,3-3-2-16,7 3 1 15,7 0-1-15,3 4 2 16,4-1 1-16,4-3-1 16,0 10-2-16,-1-4-2 15,1 4 1-15,-4 2 1 0,4 1 2 16,3 0-1-16,0-1-1 16,4 1 1-16,3-4 1 15,0 1-1-15,4 0-1 16,4-1 1-16,-1 4-1 15,4-7 0-15,3 4 2 16,0-4-1-16,1 4-1 16,3-7-2-16,0 3 1 15,3 1 3-15,4-1 3 16,0-3-4-16,0 1-1 16,0-1 0-16,3 0 2 15,1-3-1-15,-1 1-1 0,1-1 1 16,-1 0-1-16,4 3-3 15,0-6 2-15,0 0 1 16,0 0 2-16,0 0-10 16,0 3-4-16,0-3-5 15</inkml:trace>
  <inkml:trace contextRef="#ctx0" brushRef="#br0" timeOffset="70588.1">19939 3327 28 0,'4'6'13'0,"-8"-6"-10"0,4-3 0 0,0 3-2 15,0 0-1 1,0 3 0-16,4-3 0 0,-4 3 0 15,0-3 0-15,3 3 2 16,-3-3 1-16,0 0 3 16,0 0-1-16,0 0 0 15,0 0-1-15,0 0 0 16,4 0-2-16,-1 0-2 16,1 0 3-16,3 0 2 15,0 0 0-15,7 0 0 16,0 0-1-16,4 0 0 0,-1 0 0 15,1 0 2-15,3 6-3 16,0-6-2-16,0 0 4 16,4 0 1-16,0 0 0 15,-1 0 1-15,5 0-4 16,-1 0 0-16,4 0 1 16,3 0 2-16,4 0-1 15,7 0 2-15,-4 0-4 16,4 0 0-16,0 0 1 15,0 0 2-15,-1 3-3 16,1-3 0-16,4 0 1 16,3 0 2-16,3 0-1 15,4 0 2-15,-4 0-2 16,-3-3 2-16,-3 3-4 16,-1 0-2-16,0 0 2 0,1 0 0 15,3 0 3-15,0 0 1 0,3 0 1 16,-6 0-9-16,-1 0-1 15,-3 0 4-15,-4 0 4 16,0 0-1-16,1 0 2 16,3-6-6-16,0 6-1 15,-1-3 2-15,1 0 3 16,0 0-2-16,-4 0 0 16,-3-1-1-16,0 1 1 15,-4 3 0-15,-3-3 1 16,-4 3-2-16,1 0 1 15,-5 0 0-15,1-3 1 16,0 3-2-16,-4 0 1 16,0-3-2-16,-3 3 2 15,-1 0-2-15,-3 0 2 0,0 0 0 16,1 0 1-16,-1 0 0 16,0 0 0-16,0 0-5 15,4 0 1-15,-1 0 2 16,1 0 1-16,-4 0-4 15,18 0 3 1,-18-6 1-16,-4 2 1 16,4 4 0-1,-3 0 0-15,0 0-2 16,-4 0-2-16,0 0 1 16,-4 0-1-16,1 0 0 15,-1 0 2-15,1 0-1 16,-1 0 2-16,-3 0-2 0,4 0-1 15,-4 0 3-15,0 0 0 16,0 0-1-16,0 0-2 16,0 0 1-16,3 0 1 15,-3 0-1-15,0 0 2 16,0 0-2-16,4 0-1 16,-4 0 1-16,3 0-1 15,-3 0 0-15,4 0 0 16,-4 0 0-16,0 0 0 15,0 0 0-15,4 4 0 16,-4-4 0-16,0 0 0 0,0 0 0 16,3 0 0-16,-3 0 6 15,0 0 6-15,0 0-13 16,4 0-5-16,-4 0 2 16,3 0 3-16,-3 0 8 15,4 0 4-15,-1 0-15 16,-3 0-4-16,0 0 3 15,0 0 4-15,4 0 0 16,-1 0 0-16,1 0 3 16,-1 0 1-16,1-4 1 15,-1 1 2-15,1 0-8 16,-1 0 0-16,1-3 0 16,-1 0 1-16,1 2 1 15,0-5 0-15,-1 0-3 16,4-1 2-16,0 1 1 0,0 2 0 15,0-8 0-15,0-1 0 16,0 4 0-16,4-14 0 16,0-2 0-16,-1-13 2 15,1-6-3-15,-1-3 0 16,1-3 1-16,-1 0 2 16,1 2-1-16,-4 4 2 15,-3 4-4-15,-1-1 0 16,1-3-1-16,-4 0 0 15,0 3 6-15,-4 0 2 16,-3 3-2-16,0 3-1 16,0 1-1-16,0-1 1 0,-4 0 0 15,1 1 1-15,-1 2-2 16,1-5 1-16,-1-4-2 16,0 0-1-16,-3-3 1 15,0 3 1-15,-3 0-1 16,-5 3-1-16,1 0 1 15,-7 4-1-15,-4-1 0 16,-7 4 0-16,1-1 2 16,-1 1 1-16,-3-1-4 15,-1-6-1-15,-3 1 1 16,0 2 0-16,-3 0 1 16,-4 4 0-16,-7-1-3 0,-3 7 2 15,3-3 1-15,0 9 0 16,0-3 0-16,0 0 0 15,-4 6-11-15,-10 0-3 16,-3 3 7-16,3 1 3 16,6 2 4-16,5-2 0 15,3 8 0-15,0 4 0 16,0-3 2-16,0 6 3 16,4 0-2-16,3 6 0 15,3-6-8-15,8 3-2 16,3 4 2-16,4-1 2 15,0 3 0-15,-1 1 1 16,1-1 2-16,3 7 0 16,1-7-3-16,-5 4 2 15,1-1-1-15,0 7 0 16,3-6 0-16,0 2-2 0,1 1 0 16,2 0 3-1,5 2 0-15,-1 1 1 0,4-3-3 16,0 6 0-16,-1 9-1 15,1-3 3-15,0 4-2 16,0-1-1-16,0 0 3 16,0-2 0-16,-1-1 1 15,1-3 2-15,4 0-3 16,-1 0 0-16,-3 0-1 16,0-3 0-16,-1 3 2 15,5 0 0-15,-1 0-3 16,1 4 2-16,2 2 1 15,1 10 0-15,4 0-3 0,3-1 2 16,3-2 1-16,1-4 2 16,3 1-1-16,0-1-1 15,0-8-2-15,0 2 1 16,3 0 1-16,-3 0 0 16,0 4-3-16,0 2 2 15,4 1 1-15,-1-4 0 16,-3 10 0-16,4-4 0 15,-1-2-3-15,1-1 0 16,-1-2 4-16,1-4 1 16,-1 0 0-16,1-3-2 15,3 3 1-15,0-2-1 16,7 5-3-16,-3-6 2 0,-1 3 1 16,4 7 0-16,1-10 0 15,-1 3 0-15,-4-3 0 16,1-3 0-16,3 0 0 15,-4-3 2-15,5-4-1 16,-1 4-1-16,-4-12-2 16,4 5 1-16,4-3 1 15,0 1 2-15,3 2-6 16,-7 7-1-16</inkml:trace>
  <inkml:trace contextRef="#ctx0" brushRef="#br0" timeOffset="73109.13">20147 3345 36 0,'-3'3'16'0,"-1"-6"-12"0,8 3 1 16,-4 0-1-16,3 0 0 15,4 0 0-15,4 0-2 16,3 0 1-16,4 0 0 15,-1 0 3-15,4 0 6 16,4 0 4-16,3 0-13 16,4 0-5-16,3 0 6 15,8 0 4-15,2 0-1 16,1 3 1-16,0 4-3 0,0-4 2 16,0 3 0-16,-4 0 1 15,1 1-2-15,-1-4 1 16,-3 0 0-16,0 3 1 15,-1-6-2-15,-6 0 1 16,-4 0 0-16,-3 0 1 16,-7 0-4-16,-1 0-1 0,-6 0 3 15,-4 0-3-15,0 0-2 16,-4-6-3-16,-3 6-1 16,-7-6-12-16,-7-10-2 0</inkml:trace>
  <inkml:trace contextRef="#ctx0" brushRef="#br0" timeOffset="73488.13">21604 2978 36 0,'0'-9'16'0,"7"9"-12"0,14 16-8 0,-14-7-5 15</inkml:trace>
  <inkml:trace contextRef="#ctx0" brushRef="#br0" timeOffset="73619.77">21742 3104 28 0,'10'6'13'0,"-3"-6"-10"0,7-6 6 0,-3 6 4 0,14-3-5 16,17 3-2-16,11-7 1 15,7 1 0-15,7 0-3 16,7 3-1-16,11 0 1 16,-4-4 0-16,-4 4 0 15,-6-6 2-15</inkml:trace>
  <inkml:trace contextRef="#ctx0" brushRef="#br0" timeOffset="83227.75">2095 6936 44 0,'-7'31'16'0,"0"-34"-12"0,0 3 1 0,7 0-1 0,0 0-2 16,0 0-2-16,0 3 1 16,4 0 1-16,-1 0-1 15,4 1 2-15,0-1 2 16,4 0 2-16,0 0-1 15,6 0-1-15,1-3-1 16,3 0 2-16,0 0-3 16,15 0 0-16,13 0-1 15,0 0 1-15,8 0 0 16,-4-3 1-16,10 0 0 16,11 0 2-16,14 3-5 15,-6-3-1-15,-1-1 2 0,3 1 3 16,-2 0-2-16,13 3-2 15,-3-3 2-15,3 3 0 16,-11 0 1-16,5 3 0 16,9 0-2-16,-2 0 1 15,-8 1 0-15,0-4 1 16,7 0 0-16,11-7 0 16,-11-2-2-16,1-4 1 15,-1-5 0-15,7-1 1 16,0-3-2-16,1 3-2 15,-4 0 1-15,-4 4-1 0,11-1 0 16,3 3 0-16,-10 4 2 0,0-1-1 16,21 1 2-1,7 0 0-15,-8-1 1 0,-9 4-2 16,109-3 1 0,-103 5 0-16,-14 4-1 15,-3 0 1-15,0 4-2 16,10-1 2-16,-3 3 0 15,0 0 1-15,-7-3-2 16,10-3-2-16,7 0 3 16,-3 0 0-16,-7-3-1 15,7-3 1-15,10 0-2 16,-6-1-1-16,-4 1 3 16,7 0 0-16,3 0-6 15,-10-1 0-15,0 1 5 16,0 0 4-16,10 6-3 15,-6 0-2-15,-8 0 0 0,0 0 1 16,8 3-1-16,-4 0-1 16,-11 3 1-16,-3 1 1 15,3-4-3-15,8 0 0 16,-5 0 3-16,-6 0 1 16,0 0 1-16,3-3 0 15,8 0-2-15,-8 3-2 16,-3 1 1-16,3-1-1 15,7-3 0-15,-3 3 2 0,-4 0-1 16,-3-3-1-16,7 0 1 16,7 0-1-16,-11 0-3 15,-6 0 2-15,-5 0 5 16,5-3 2-16,2 0-5 16,-10 3 0-16,-6 0 1 15,-8 0 1-15,-4 0-1 16,-6-3 1-16,-1 3-2 15,4 0 2-15,-7 0 0 16,-7 0 1-16,-7 0-2 16,-4 0 1-16,-6 0 0 15,-8 0 1-15,-3 0-2 16,-4 0-2-16,-4 0 3 16,-3 0 0-16,-3 0 1 0,0 0 0 15,-4 0-2-15,0 0 1 16,0 0-2-16,-4 0 2 15,1 0 0-15,-1 0 3 16,1 0-3-16,-1 0-2 16,1 0 4-16,0 0 1 15,-4 0 0-15,0 0-1 16,0 0-3-16,3 0 1 16,-3 0 0-16,0 0 1 15,0 3 0-15,0-3 0 16,0 0-2-16,0 0 1 15,0 0 0-15,0 0 3 16,4 0-3-16,-4 0-2 16,0 0 0-16,0 0 1 0,0 0 1 15,3 0 1-15,-3 0-2 16,0 0-2-16,0 0 1 16,0 0-1-16,0 0 0 15,0 0 2-15,0 0-1 16,0 0-1-16,0 0 3 15,0 3 0-15,0-3-1 16,0 0-2-16,0 3-2 16,0 0-1-16,0-3 4 15,0 0 1-15,0 3-3 16,0-3 1-16,0 0 0 16,0 0 2-16,0 3-1 15,0-3-1-15,0 0-2 16,0 0 1-16,0 0 1 15,0 0 2-15,0 0-3 0,0 0 0 16,0 0 3-16,0 0 1 16,0 0-1-16,0 0-2 15,0 0-2-15,0 0-1 16,0 0 4-16,0 0 1 16,0 0 0-16,0 0-2 15,0 0 1-15,0 4-1 16,0-4-3-16,0 0 0 15,0 0 2-15,0 0 0 16,0 0 1-16,0 0 2 0,4 0-3 16,-4 0-2-16,3 0-1 15,-3 0 3-15,0 0-2 16,0 0 1-16,4 0 2 16,-4 0 2-1,0-4-1-15,3 4-1 0,-3 0 1 16,0 0-1-16,0 0 0 15,0 0 0-15,0 0-3 16,0 0 0-16,0 0 2 16,0 0 0-16,0-3 1 15,0 3 0-15,0 0 0 16,0 0 0-16,0 0-3 16,4-3 0-16,-4 3 2 15,0 0 2-15,0 0 0 0,0 0-1 16,0 0 1-1,0 0-1-15,0 0 0 0,0 0 0 16,0 0 0-16,3 0 2 16,-3 0-3-16,0 0-2 15,0 0 2-15,0 0 0 16,0 0 1-16,0 0 0 16,0 0 0-16,0 0 0 15,0 0-3-15,0 0 0 16,0 0 2-16,0 0 0 15,0 0 3-15,0 0 1 16,0 0-4-16,0 0-1 16,0 0 1-16,0 0 0 15,0 0 1-15,0 0 0 16,0 0 0-16,0 0 0 0,4-3-3 16,-4 3 2-16,0 0 1 15,0 0 2-15,0 0-1 16,0 0-1-16,0 0 1 15,0 0-1-15,0 0 0 16,0 0 2-16,0 0-1 16,0 0-1-16,3 0-2 15,-3 0 1-15,0 0-1 16,0 0 0-16,0 0 2 16,4 0 0-16,-1 0 0 15,-3 0 0-15,0 0 0 0,0 0 0 16,4 0 0-1,-4 0 0-15,3-3 0 0,1 0 0 16,-4 3 0-16,3-3 0 16,1 3 0-16,0 0 0 15,-1-4 0-15,1 1 0 16,-1 0-3-16,1 3 2 16,-1 0 1-16,1-3 2 15,-1 0-3-15,4 0-2 16,-3 0 2-16,3 3 2 15,0 0 0-15,0-4-1 16,0 1-2-16,0 0-1 16,4 0 2-16,-1 0 0 0,4 0 1 15,0 0 0-15,1 0-3 16,-1-1 0-16,-4 1 2 16,1 0 2-16,-1 0 0 15,1 3-1 1,0 0 1-16,-1 0-1 0,1-3 0 15,-1 3 0-15,-3 0-3 16,4 0 2-16,-4 0-1 16,4 0 0-16,-1 0 0 15,-3 0 0-15,0 0 2 16,4-3 0-16,-4 3 0 16,0 0 0-16,0-3-3 15,0 3 2-15,4-4 1 16,-1 4 2-16,-3-3-1 0,0 3-1 15,0 0 1-15,1 0 1 16,-1 0-3-16,0 0 0 16,0 0-1-16,0 0 0 15,-4 0 2-15,1 0 2 16,-1 0-1-16,1 0-1 16,-1 0-2-16,1 0 1 15,-4 0 1-15,0 0 2 16,0 0-1-16,0 0 2 15,0 0-4-15,0 0 0 16,0 0 1-16,0 0 2 16,3 0-1-16,-3 0-1 15,0 0 1-15,0 0-1 16,0 0 2-16,0 0 1 0,0 0-4 16,4-3-1-16,0 3 1 15,-1 0 0-15,-3 0 1 16,0 0 0-16,4 0 0 15,-1 0 0-15,-3 0 0 16,0 0 0-16,0 0 0 16,4-3 0-16,-1 3 0 15,-3 0 0-15,0 0 0 16,0 0 0-16,0 0 0 16,4-3 0-16,-4 3-3 15,0 0 2-15,0 0 1 16,3 0 2-16,1-3-1 15,-4 3-1-15,0 0 1 16,3 0-1-16,-3 0-3 0,4 0 2 16,-4 0 1-16,0 0 2 15,0 0-1-15,3 0-1 16,-3 0-2-16,4-3 1 16,-4 3 1-16,0 0 0 15,0 0-3-15,0 0 2 16,0 0 1-16,3-4 2 15,-3 4-1-15,0 0-1 16,0 0 1-16,0 0-1 16,0 0 0-16,0 0 0 0,0 0 0 15,0 0 2-15,0 0-1 16,0 0 2-16,0 0-4 16,0 0 0-16,0 0-1 15,0 0 0-15,0 0 2 16,0 0 2-16,0 0-1 15,0 0 2-15,0 0-2 16,0 0 2-16,0 0-4 16,0 0-2-16,0 4-1 15,4-4 3-15,-1 3-7 16,4 0-2-16,8-6-10 16,-1-13-5-16</inkml:trace>
  <inkml:trace contextRef="#ctx0" brushRef="#br0" timeOffset="84836.44">20038 3261 44 0,'0'-3'16'0,"-4"-1"-12"0,1 1-4 0,3 3 0 16,3-3 0-16,1 0 0 16,3 0 0-16,-4 0 2 15,4-4 1-15,0 7 3 16,-3-9 1-16,3 9 3 15,-3-6-3-15,3 3 1 16,0 0-5-16,0-1 0 16,0 1 1-16,3 0 2 15,1 3-1-15,3 0 0 16,4 0-1-16,6 0 2 16,8 0 1-16,14 0 1 15,25 3-2-15,6-3 1 0,4 0-4 16,0 0 0-16,8 3 1 15,13-3 2-15,-3 0-1 16,-4 0 0-16,0 0 1 16,15 0 3-16,-1-3-4 15,-7 0-1-15,-6 0-2 16,-5 0 1-16,1 3-2 16,-4 0 2-16,-10-3 0 0,-8 3 3 15,-6 0 1-15,-11 0-3 16,-4 0-3-16,-7 0-3 15,-6 0-1-15,-5 0 10 16,-6 0 5-16,-4 0-3 0,-7 0-1 16,1 0-2-16,-5 0 1 15,-3 0-4-15,0 0 0 16,-3 0 1-16,-1 0 2 16,1 0-1-1,-1 0 0-15,-3 0-3 0,4 0 1 16,-4 0 0-16,0 0 1 15,3 0-2-15,1 0 1 16,-4 0-2-16,0 0 2 16,0 0 0-16,0 0 3 15,3 0-3-15,-3 0 0 16,0 0-1-16,0 0-2 0,4 0 3 16,-4 0 2-16,0 0-2 15,0 0-2-15,4 0 2 16,-4 0 0-16,0 0-1 15,0 0 1-15,0 0-2 16,0 0 2-16,0 0-2 16,3 0-1-16,-3 0 1 15,4 0 1-15,-1 0 3 16,1 0 4-16,-1 0-9 16,1 0-2-16,-1 0 3 15,1 0 3-15,-1 0-3 16,1 0-3-16,-4 0 3 15,3 0 1-15,-3 0-3 16,4-3 1-16,-1 3 2 16,1 0 1-16,-1 0-1 15,1 0 1-15,0 0-4 0,-4 0 0 16,0 0 3-16,3 0 1 16,1 0-6-16,-1 0 0 15,-3 0 3-15,4 0 4 16,-4 0-1-16,0 0 0 15,3 0-1-15,1 0-2 16,-4 0 3-16,3 0 0 16,-3 0-4-16,0 0 1 15,0 0 0-15,0 0 0 16,0 0 0-16,0 0 2 0,0 0-1 16,0 0 2-16,4 0-2 15,-1 0-1-15,-3 0 1 16,0 0 1-1,4 0-1-15,-4 0-1 0,0 0 1 16,0 0-1-16,0 0-3 16,0 0 2-16,0 0 1 15,0 0 2-15,3 0-1 16,1 0-1-16,-4 0 1 16,3 0-1-16,1 0 0 15,-1 0 0-15,1 0 0 16,-4 0 2-16,0 0-3 15,3 0 0-15,1 0-1 16,0 0 0-16,-4 0-3 0,0-7-1 16,-4 4-6-16,0-9-3 15,-6-10-2-15,-4-29-3 16</inkml:trace>
  <inkml:trace contextRef="#ctx0" brushRef="#br0" timeOffset="86892.53">14044 6883 32 0,'-7'-13'13'0,"7"13"-10"0,0-3-3 0,0 3 0 15,0 0 0-15,0 0 2 16,0 0-1-16,0 0 2 16,0 0 2-16,0 0 4 15,0-3-2-15,-4-4-2 16,1 1 2-16,3 3 0 16,0 3-1-16,0-6-1 15,0 6-3-15,0-6 1 16,0 2 0-16,3 1 3 15,1 0-1-15,0 3 0 0,3 0-1 16,0 0 0-16,3 0 0 16,1 0 0-16,3 0 0 15,4 0 0-15,-1 0 0 16,4 0 0 0,4 0 0-16,0 0 2 0,3 0-1 15,4 0 2-15,-4-3-4 16,0 3 0-16,0-3 1 15,1 0 2-15,-1 0-3 16,0 3-2-16,-3 0 4 16,-1 0 1-16,1-4-2 15,0 4-1-15,0-3 3 0,-1 3-3 16,1 0 0-16,0-3 1 16,-1 0 0-16,1 0-2 0,3 3 1 15,0 0 0-15,1 0 1 16,-5 0-2-16,1-3-2 15,0 0 1-15,-1 3-1 16,1 0-5-16,-4 0 1 16,0 0 8-16,1-4 7 15,-5 4-5-15,1 0-3 16,3 0 0-16,0 0 2 16,0-3-2-16,1 3-2 15,-1 0 0-15,0-3 1 16,4 3-1-16,3 0 2 15,4-3-2-15,-4 3 2 0,0 0-2 16,-3-3 2-16,-1 3-2 16,1 0-1-16,-4-3 1 15,0 3 1-15,-3 0-1 16,0 0 2-16,-4 0 0 16,0 0 3-16,0 3-3 15,0 0-2-15,0 0-3 16,0-3 1-16,-3 3 3 15,0 0 1-15,-1 1 1 16,1-4 0-16,-1 0-2 16,1 0 1-16,-4 0-2 15,0 0-1-15,0 0-2 16,0 0 1-16,0 0 3 16,0 0 1-16,0 0-1 0,4 0-2 15,-4 0 1-15,0 0 1 16,0 0-1-1,0 0 2-15,0 0-4 0,0 0 0 16,0 0 1-16,4-4 0 16,-1 1 0-16,1 3 0 15,0 0 2-15,-1 0 1 16,1-3-1-16,-1 3-2 16,-3 0 1-16,0 0 1 15,1-3-3-15,-5 3 0 16,1 0 3-16,-1 0 3 15,1 0-2-15,-1 0-2 0,-3 0 0 16,0 0-1-16,4 0 0 16,-1 0 0-16,-3 0 0 15,0 0 2-15,0 0-3 16,0 0 0-16,0 0 3 16,0 0 1-16,0-3-1 15,0 3-2-15,0 0 1 16,0 0-1-16,0 0-3 15,0 0 2-15,0 0 1 16,0 0 2-16,0 0 1 16,0 0 1-16,0 0-5 15,0 0 1-15,0 0 0 16,0 0 0-16,0 0 0 16,0 0 2-16,0 0-1 0,0 0 2 15,0 0-2-15,0 0-1 16,0 0 1-16,0 0-1 15,0 0 0-15,0 0 0 16,0 0 0-16,0 0 2 16,-3-3-1-16,3 3-1 15,-7-3 1-15,7 3-1 16,-4 0 0-16,1 0 0 16,3 0 0-16,-4 0 0 15,4 0-5-15,0 3-1 16,0-3-13-16</inkml:trace>
  <inkml:trace contextRef="#ctx0" brushRef="#br0" timeOffset="88451.36">18221 6892 36 0,'0'-6'13'0,"0"3"-10"0,0-4 0 16,0 7-2-16,0-3-1 0,3-3 0 15,1 3 4-15,3 0 2 16,0-1 0-16,4 1-1 16,3 3-1-16,0 3 2 15,4 1-1-15,3 2 0 16,3 0 3-16,5 4 3 16,6-4-6-16,7 0-1 15,8 0 2-15,3 1 3 16,-1-4-2-16,-2 0-2 15,-1 0 2-15,4 0 2 16,0 3-2-16,4 1-2 0,3-1 0 16,-1 0 1-1,-6-3 1-15,-3 4 3 0,-4-4-3 16,-4 0-2-16,-3 0 2 16,0 0 2-16,-4 0-4 15,-3 0 4-15,-1-3 1 0,-2 4-10 16,-1-4-4-16,0 3 8 15,-3-3 4-15,-4 0 1 16,0 0 0-16,-3 0-3 16,-4 0 1-16,-4 0-4 15,1 0 0-15,-4 0 1 16,-3 0 0-16,-1 0 0 16,1 0 2-16,-4 0-3 0,3 0 0 15,-3 0 1 1,4 0 0-16,-4 0 0 0,0 0 2 15,3 0-3 1,-3 0 0-16,0 0 1 16,4 0 0-16,-4 0-2 0,0 0 1 15,0 0-2-15,0 0 2 16,0 0-2-16,0 0 2 16,0 0-2-16,0 0 2 15,0 0 0-15,0 0 1 16,0 0-2-16,0 0-2 15,0 0 1-15,0 0-1 16,0 0 0-16,0 0 2 16,0 0-1-16,3 0-1 15,-3 0 1-15,4 0-1 16,-4 0 0-16,3 3 2 0,1-3-1 16,-4 0 2-1,0 0-2-15,3 0-1 0,1 0-2 16,-4 0 1-16,3 0 3 15,-3 0 3-15,0 0-4 16,0 0-1-16,0 0 2 16,0 0 1-16,0 0-1 15,0 0-2-15,4 0 1 16,-4 0-1-16,0 0 0 16,0 0 2-16,0 0-1 15,0 0-1-15,0 0 1 16,0 3-1-16,0-3 0 15,0 0 0-15,0 0 0 0,0 0 0 16,3 0 0-16,-3 0 0 16,0 0 0-16,0 0 0 15,0 0 0-15,0 3 0 16,4-3 0 0,-4 0 0-16,0 0-5 0,0 0-1 15,0 0 0-15,0 3 4 16,0-3 7-16,0 0 5 15,0 0-14-15,0 3-4 16,0-3 9-16,0 0 9 16,0 0-10-16,0 0-3 15,0 0-6-15</inkml:trace>
  <inkml:trace contextRef="#ctx0" brushRef="#br0" timeOffset="99486.42">27749 8733 28 0,'0'3'13'0,"0"-3"-10"0,-3 0 0 0,3 0 0 0,0 0-2 16,0 0 2-16,0 0 0 15,0 3 3-15,0-3 1 16,0 0 1-16,0 0-2 16,-4 3-1-16,4 0-1 15,0 3 2-15,0 7-1 16,-3 6 2-16,3 6-4 16,-4 9-2-16,1 7 4 15,-1 3 1-15,-3 6-2 0,4 4-1 16,-1 2 1-1,1-3 2-15,-1-3-1 0,4-2 2 16,0-11-4-16,0-2 0 16,0-7 1-16,0-3 2 15,0-6-5-15,0-7-3 16,0-2-2-16,0-7 3 16,0-3-2-16,0-10-1 15</inkml:trace>
  <inkml:trace contextRef="#ctx0" brushRef="#br0" timeOffset="100403.59">27884 8639 36 0,'-8'9'13'0,"5"-9"-10"0,3 3 4 16,0-3 0-16,0 0-3 15,0 0-3-15,0 0 0 16,0 0 1-16,0 0 3 16,0 0 2-16,0 0-1 15,0-3-1-15,0 0 1 16,0 0 1-16,0 0-1 16,0-1-1-16,3 1-1 15,1 0 0-15,0 0-5 0,-4 0 1 16,0 0 2-1,0 0 1-15,0 0-1 0,0 3-2 16,0 0 3-16,0 0 0 16,-4-4-1-16,0 4 1 15,-3-3-2-15,0 3 2 16,0-3-2-16,4 3 2 16,-1 0-2-16,4 0 2 15,-3 0-4-15,-1 0 0 16,1 3 1-16,-1 0 0 15,1 1 2-15,3-1 3 16,0 0 0-16,0 0 0 16,0 0-3-16,0-3 1 15,0 0-2-15,0 0 2 0,0 0-2 16,0 0 2-16,3 0-2 16,1-3 2-16,-1 0 0 15,8 0 1-15,3-4 0 16,4 4 0-16,3-3-2 15,3 3 1-15,8 0 0 16,7 0 1-16,7 3-2 16,-4 3-2-16,0 6 1 0,1 4 1 15,-4 5 1-15,-4 11 1 16,0 8 2-16,-3 7-1 16,-7 3 0-16,-4 0-3 15,-4 3-2-15,-2 1 1 0,-8-1 1 16,-7 0-1-1,-7 6 2-15,-11 4 0 16,-10-4 1-16,-11-5-5 0,-18-7 1 16,-6-10 0-16,-1-6 0 15,-3-6 0-15,0-9 2 16,-3-7 1-16,-1-9 1 16,4-7-2-16,7-8 1 15,11-17 0-15,10-6 3 16,11-6-3-16,7-3 0 15,10-3 1-15,8 3 0 16,10 3 0-16,7 3 2 16,7 3-1-16,4 6 0 15,3 10-1-15,-3 3 2 0,-1 7-3 16,-3 2 0 0,-3 4-1-16,-4 3-2 0,-3-4 1 15,-4 4-1-15,-4 3-3 16,1 0 0-1,-4 3-7-15,-7-13-4 0</inkml:trace>
  <inkml:trace contextRef="#ctx0" brushRef="#br0" timeOffset="100763.63">28028 9002 56 0,'-3'3'24'0,"3"-3"-18"0,10 7-7 16,-6-4-3-16</inkml:trace>
  <inkml:trace contextRef="#ctx0" brushRef="#br0" timeOffset="103261.08">28000 9068 20 0,'0'3'8'0,"-4"0"-6"0,4 1-3 16,0-4 0-16,0 0 1 15,0 3 2-15,0 0-1 0,0 0 2 16,0-3 0-16,0 3 3 16,0-3-5-16,0 0-1 15,-3 0-2-15,3 0 0 16</inkml:trace>
  <inkml:trace contextRef="#ctx0" brushRef="#br0" timeOffset="103450.57">27989 9068 28 0,'0'6'11'0,"0"-6"-9"0,0 0-2 0,0 0-3 0,0 0-1 15,0 0 0-15</inkml:trace>
  <inkml:trace contextRef="#ctx0" brushRef="#br0" timeOffset="103856.48">28000 8614 28 0,'-4'-10'11'0,"1"7"-9"0,-4 0 0 0,7 3 1 15,-7 0-4-15,0 0 0 16,0 0-1-16,-4 0 0 16,1 0 2-16,-1 3 0 15,0 0 2-15,1 0 1 16,-1 4 1-16,1-1 0 16,-1 0-2-16,-3 3-2 15,0 1 1-15,0 2 1 0,0 4-1 16,-1 3-1-1,1 3 3-15,0 6 0 16,0 3-4-16,0 4-1 0,3-1 1 16,1 1 0-1,-1-1 1-15,4-2 2 0,4-1-1 16,3 0 2-16,3-2-7 16,4-1 1-16</inkml:trace>
  <inkml:trace contextRef="#ctx0" brushRef="#br0" timeOffset="104486.94">27979 9165 16 0,'7'-3'8'0,"-7"0"-6"0,0 0-1 0,0 3 0 16,0 0-1-16,0 0 2 15,-7 0 1 1,3 0 1-16,-3 0-2 0,4 3-2 15,-1-3 3-15,1 0 2 16,-1 0-2-16,1 0 0 16,-1 3-1-16,1 0-2 15,3-3 1-15,0 0 1 16,0 0 1-16,0 0 1 16,0 0-2-16,0 0 1 15,0 0-2-15,-4 0-1 16,4 0 3-16,-4 0 0 0,4 4-1 15,-3-4-2-15,-1 0 1 16,1 3 1-16,3 0-1 16,0-3-1-16,0 3 1 15,0 0-1-15,0-3 2 16,-4 0 1-16,4 0-1 16,0 3-2-16,0-3 1 15,0 0-1-15,0 0 0 16,0 3 2-16,0-3-1 15,0 0-1-15,0 0 1 16,0 0-1-16,0 0 0 16,0 0 0-16,0 0 0 15,0 0 0-15,0 0 0 16,0 0 2-16,0 0-1 0,0 0-1 16,0 0 1-16,0 0-1 15,0 0 0-15,0 0 0 16,0 0 0-16,0 3 0 15,0-3 2-15,0 0 1 16,0 4-1-16,0-1-2 16,0 0 1-16,4-3-1 15,-4 0 0-15,3 3 0 16,-3-3-3-16,4 3 0 16,-1-3-1-16,1 0 3 15</inkml:trace>
  <inkml:trace contextRef="#ctx0" brushRef="#br0" timeOffset="106347.21">20662 7105 36 0,'11'-3'16'0,"-1"-3"-12"0,15-4-2 0,-14 4 0 15,13-3-2-15,8-1 2 16,7 1-1-16,7-1 2 16,0 1 0-16,-4 0 3 15,-3 2 1-15,-4 1 1 16,-3 0 2-16,0 3 4 15,-4 0-10-15,0-1-5 0,0 4-2 16,0 0-1-16,4 4 11 16,3 2 5-16,11 3-5 15,7 1-2-15,0-1-1 16,4 0 2 0,6 1 1-16,8-1 1 0,13 1 0 15,1-1 2-15,3 1-3 16,0-1 1-16,4 0-5 15,14-2 0-15,-4 2 3 16,1-3 1-16,6-3-3 16,11 1-1-16,0-4 3 0,-4 0-1 15,4 0 2-15,7-4-2 16,-10 1 0-16,-8 0-1 16,-7 3 0-16,-3 0 0 15,3 0 2-15,-3 0-1 16,-7 0 2-16,-4 0-2 15,-3-3 2-15,24 0-2 0,-10-3 2 16,-11-1-2-16,-14 1 0 16,-7 0-1-16,-7 0 0 15,-3-1 0-15,-8 1 2 16,-3 0-1-16,-4-1 2 16,0 1-2-16,-3 3 0 15,-3-3-1-15,-5-1 0 16,1 1 0-16,-4 0 0 15,0-3-2-15,-6-1 1 16,-1-2 0-16,0-1 3 16,0-3-1-16,-3-2 0 15,-1-11-3-15,-2 1 1 0,-1-3 0 16,0-1 3-16,0-2-1 16,-4-4 2-16,1-3-4 15,0-2 0-15,-1-8-1 16,-3-5-2-16,-3-10 3 15,-4 0 2-15,-7-3-2 16,-4 3-2-16,-3 1 0 16,-7-1 1-16,-4-10 1 15,-3-2 1-15,-7 3-2 16,-8 6 1-16,-10 3-2 16,-7 0-1-16,0 0 1 15,0-6-1-15,-3 0 0 16,-1 0 0-16,-6 3 0 0,-11 6 0 15,-4 7 0-15,-3 2 0 16,0 7-5-16,-18 3 1 16,-7 1 0-16,4 2 2 15,3 0-4-15,-7 7 2 16,0 2 0-16,4 10 2 16,3 0-1-16,-14 7 1 15,-4 2-3-15,4 7-1 16,1 3-2-16,-19 6 2 15,4 3 2-15,10 7-1 16,8 5-1-16,-7 4 1 0,6 7 1 16,11-1 2-16,11 3-1 15,3 4 1-15,1 2 0 16,2 1 0-16,8 0 0 16,7 5-2-16,14 1 3 15,7 3 0-15,7 4 1 16,8 2 0-16,2-3-3 15,5 0 2-15,2-3 1 16,8 0 0-16,0 3-3 16,3-2 0-16,4 2 2 15,4 3 0-15,3 3 1 16,0-2 0-16,3-4 0 16,4-3 0-16,0 0 0 15,4-3 0-15,3 3 0 0,0 0 0 16,3 3 0-16,1 0 2 15,-1 4 1-15,1-4 1 16,0-3-2-16,6 0 1 16,4 0-2-16,4 3-1 15,10 7 1-15,15 12 1 16,-15-22-10-16,64 62-4 16</inkml:trace>
  <inkml:trace contextRef="#ctx0" brushRef="#br0" timeOffset="109815.04">28123 8438 36 0,'7'-3'16'0,"1"3"-12"0,2 0 1 16,-6-3-1-16,-1 3-2 15,-3 3 1-15,-3 0 0 16,-4 0 3-16,-8 6 1 16,-2 7 1-16,-8 6 0 15,0 13 0-15,-3 18 2 16,-4 22 1-16,-3 7-3 0,0 2-3 16,3-2 0-16,4-1 1 15,3-2 1-15,1-10 1 16,6-10-2-16,4-8 1 15,0-14-4-15,3-9-2 16,4-3-5-16,4-9 0 16,3-10-3-16,3-18 0 15</inkml:trace>
  <inkml:trace contextRef="#ctx0" brushRef="#br0" timeOffset="110100.28">28095 8469 36 0,'7'0'16'0,"-3"3"-12"0,-4 4 3 0,3-4 3 0,1 3-4 15,-1 3-1-15,4 7 2 16,0 3 2-16,-3 3 2 16,3 3 1-16,0 6 0 15,0 10 2-15,0 12-3 16,4 4-1-16,3 2-2 15,0 4 0-15,0 3-2 16,4 6 1-16,-1 3-2 16,-2-6 2-16,-1-9-2 15,-4-13 2-15,-3-6-4 16,-3-10-4-16,-4-6 0 0,-11-6-6 0,-10-16 0 16</inkml:trace>
  <inkml:trace contextRef="#ctx0" brushRef="#br0" timeOffset="110253.87">27813 8896 48 0,'25'19'19'0,"-8"-13"-15"0,22 9 6 0,-11-5 1 16,29 6-4-16,17-1 1 15,11 4-10-15,6-3 0 16</inkml:trace>
  <inkml:trace contextRef="#ctx0" brushRef="#br0" timeOffset="112503.85">27735 8497 28 0,'0'-9'11'0,"0"3"-9"0,4 0 2 16,-4 2 2-16,0-2-3 16,3 3-2-16,-3 0 4 15,4 0 4-15,-1-4-3 0,1 1-1 16,0-3 2-16,3-4 0 15,3 1 1 1,4-7 2-16,4 0-3 0,3-3 1 16,7 3-1-16,8 0 1 15,9 1-2 1,15 5 1-16,4 7-2 0,-1 3 0 16,-3 6-1-16,-3 9 2 15,-4 7 1-15,-4 6 1 16,-7 4-2-16,-6 2-1 15,-8 3-1-15,-10 4 2 16,-11 0-3-16,-11 2 0 16,-10 1-1-16,-14 6-2 0,-11 3 3 0,-14-3-2 15,-14-6-1-15,-3-6 3 16,2-4 2-16,1-6 0 16,7-3 2-1,4-3-6-15,7-7-1 0,6-2 0 16,8-4 0-16,10 0 0 15,18-6 2 1,18 0 1-16,17-3 1 16,18 3 2-16,25 3-3 15,6 4 0-15,4 5-1 16,0 7-2-16,-3 9 1 16,-4 7-1-16,-7 5-5 15,-7 8-1-15,-14 5 9 16,-18-3 5-16,-17 0-1 15,-15-3-2-15,-17-3 0 0,-11 0-1 16,-10 0 0-16,-7-3 0 16,-4-7-2-16,-7-2 1 15,0-7-2-15,7-10 2 16,3-5-4-16,5-10 0 16,2-10-4-16,4-12 1 15,4-9-5-15,3-16-1 16</inkml:trace>
  <inkml:trace contextRef="#ctx0" brushRef="#br0" timeOffset="112761.17">27774 8532 56 0,'-17'6'24'0,"13"-9"-18"0,4 3 0 16,0 0-1-16,0 0-6 16,0 3 1-16,0 4 0 15,4 8 2-15,3 17 3 16,0 30 2-16,0 29 3 16,0 32 4-16,-4 36-4 15,-3 17 0-15,0 18-11 16,-3-15-1-16</inkml:trace>
  <inkml:trace contextRef="#ctx0" brushRef="#br0" timeOffset="113913.16">29686 9065 40 0,'-7'13'16'0,"4"-10"-12"0,3 0 3 0,0-3 0 0,0 6-1 16,0 4-1-16,0 5-1 16,3 10 2-16,1 13-1 15,-1 18 2-15,1 20 5 16,-1 21 2-16,-3 28-3 16,0 7-1-16,0 9-4 15,0 0-1-15,0-18 1 16,0-14 1-16,4-15 1 15,-1-12 2-15,1-13-5 16,-4-13-1-16,0-12-4 16,0-12-1-16</inkml:trace>
  <inkml:trace contextRef="#ctx0" brushRef="#br0" timeOffset="114603.73">29912 8617 48 0,'7'15'19'0,"-7"-15"-15"0,0 0 6 16,0 0 1-16,4 0-6 15,3 0-3-15,14 0 1 16,14 3 0-16,11 1 3 0,10 2 3 16,11 0 2-16,18 4 3 15,17 2-3-15,4 1 1 16,11-1-3-16,13 1 0 16,4-1-3-16,-7-5 1 15,11-4 0-15,-8-3 1 16,-13 0-2-16,-11-3-1 15,-11-1-3-15,-10 4 3 0,-11-3 4 16,-11 3-5-16,-6 0 0 16,-15 3 2-16,-10 1 3 15,-8 8 5 1,-6 13-6-16,-4 13 0 16,-3 15-2-16,-4 22-1 0,-7 41-1 15,-4 25 0-15,-3 38 0 16,-3 13 2-16,-1 21-3 15,7-13 0-15,8-5-1 16,10-7 1-16,4-25 0 16,3-19 1-16,0-21-2 15,-3-14 1-15,-4-21-7 16,-4-19 1-16,-3-19-8 16</inkml:trace>
  <inkml:trace contextRef="#ctx0" brushRef="#br0" timeOffset="115012.3">29468 10614 52 0,'14'13'22'0,"-4"-13"-18"0,33-3-2 0,-19-1-2 16,12-2 0-16,6 0 2 16,4-4 1-16,7 4 1 0,10 0 4 15,18 6 5 1,11 0 2-16,14 3 0 15,28 0-1-15,11 3-1 0,10 1-3 16,11 2-1-16,-8 1-3 16,5-1 1-16,-8 7 2 15,-18 2 2-15,-13 1 6 16,-18 0 1-16,-15 0-9 16,-9-3-8-16,-19-4-1 0,-14-2-5 15,-13-4-1-15,-40-25-4 16</inkml:trace>
  <inkml:trace contextRef="#ctx0" brushRef="#br0" timeOffset="115356.38">30325 9031 36 0,'109'-22'16'0,"-17"12"-12"0,24-2 3 16,-56 5 0-16,35 7-6 16,8 13 0-16</inkml:trace>
  <inkml:trace contextRef="#ctx0" brushRef="#br0" timeOffset="117863.28">30741 9178 28 0,'0'-3'13'0,"-3"0"-10"15,3 0-3-15,0 3 0 0,0 0 2 16,0-7 1-16,0 7 3 15,0-3 1-15,0-3 1 16,0 6 0-16,0 0 0 16,-4 0 0-16,-3 3 0 15,0 6 0-15,-4 7 0 16,-3 19 0-16,-7 12-2 16,-4 9 1-16,-10 10 0 15,-4 6 1-15,0 10 0 16,4-4 0-16,7-6-2 15,3-9 1-15,4-7-2 0,3-9 0 16,4-9-1-16,4-7 0 16,-1-6-2-16,4-6-2 15,4-3-2 1,-1-4-1-16,4-5-1 0,0-7 0 16,0-7-4-16,4-8 0 15</inkml:trace>
  <inkml:trace contextRef="#ctx0" brushRef="#br0" timeOffset="118105.63">30794 9087 40 0,'7'35'16'0,"-11"-32"-12"0,-3 6 3 0,4-3 0 0,-1 7-1 16,4 6-1-16,0 9-6 15,0 6 1-15,0 7 2 16,4 6 3-16,-1 0 4 16,1 7 2-16,3 2-10 15,0 10-3-15,0 9 5 16,0 0 5-16,-3-3-6 16,-1-3-3-16</inkml:trace>
  <inkml:trace contextRef="#ctx0" brushRef="#br0" timeOffset="118271.18">30445 9448 68 0,'31'18'27'0,"1"-5"-21"0,32 15 3 0,-33-12-1 16,12 3-11-16,10 6-5 15</inkml:trace>
  <inkml:trace contextRef="#ctx0" brushRef="#br0" timeOffset="119906.87">31111 9234 36 0,'0'-9'13'0,"-3"12"-10"0,6-6 2 0,-3 3-1 15,4 0-2-15,0 0-2 16,-1 3 3-16,1-3 0 16,-1 0 1-16,1 3 2 15,-4-3 3-15,0-6 2 16,0 0-1-16,0-4 1 0,-4 1-6 16,-3-7-1-16,-4 1 4 15,1-1 3 1,-8 0-2-16,-3 4 2 0,-7 2-2 15,0 4 0-15,-1 3-3 16,-2 3 1-16,-1 0-4 16,0 3 0-16,0 3 3 15,1 1 3-15,-1 2-4 16,0 3-3-16,-3 4 1 0,-4 0 2 16,-3 6 2-16,-1 6 1 15,1 3 0-15,3 4-2 16,0 2 1-16,4 7-4 15,3 7 0-15,4 2 1 16,4 6 2-16,2 7-1 0,5 0 2 16,3-9-6-1,7-1-1-15,3-6 4 0,4-3 5 16,4-6-3-16,-1-3-1 16,8-4-2-16,3-3 0 15,3-5 0-15,12-4 3 16,9-4-1-16,12-2 0 15,3-3-3-15,3-7 1 16,1-6-2-16,3-3 2 16,3 0 0-16,4-7 1 0,-7 1-2 15,-3-1 1 1,-8 1-2-16,-3 0 2 16,-7-1 0-16,-8 4 3 0,-6 0-5 15,-7-1-1 1,-8 1-2-16,-10 0-2 0,-21-1-8 15,-25-5-5-15</inkml:trace>
  <inkml:trace contextRef="#ctx0" brushRef="#br0" timeOffset="121315.3">30219 9369 32 0,'-11'-12'13'0,"4"5"-10"0,7-5-3 0,-3 6-2 0,3-7 5 16,0 4 7 0,-4-7-1-16,1 3 1 15,-1 4 0-15,1 0-1 16,-1 2 2-16,4 7-2 16,0 0 2-16,0-3-4 15,4 3 1-15,3 0-1 16,7 6 1-16,11 7 0 15,10 0 0-15,7 2 0 16,22 4 0-16,6 0 2 16,1 0 1-16,3 0-3 15,0 2-3-15,7-2 2 16,-3 0 2-16,-8-3-4 0,-6-1 4 0,-8 1 1 16,-6-3-3-16,-12-4 1 15,-6 0-3-15,-7-2 0 16,-8-1-3-16,-20-3-6 15,-22 0-2 1,-24 0-6-16,-15 1 0 16,-6-1-3-16,-11 0 2 15</inkml:trace>
  <inkml:trace contextRef="#ctx0" brushRef="#br0" timeOffset="121615.5">29803 9811 44 0,'0'25'19'0,"3"-21"-15"0,11 2 1 16,0-6 2-16,15 0-2 15,20 0 0-15,11-3 1 16,7 0 1-16,7-1 1 16,7 4 2-16,14 4 4 15,4 2 1-15,-3 3-2 16,-1 4 0-16,0 3-3 15,4 2-1-15,-11 1-1 16,-7 0 0-16,-10 0-2 16,-11-4 1-16,-11 1 0 15,-7-3 1-15,-10-4-4 16,-7-3-3-16,-22-12-5 16,-13-13 0-16,-15-9-7 15,-10-16-1-15</inkml:trace>
  <inkml:trace contextRef="#ctx0" brushRef="#br0" timeOffset="121871.53">30543 9206 56 0,'0'6'24'0,"11"4"-18"0,0 6 0 0,-8-7-1 15,1 7-1-15,-1 6 0 0,1 9-2 16,-4 10 1-16,-4 12 2 16,-6 16 2-16,-4 16 3 15,-4 2 1-15,0-5-1 16,8-7-1-16,-1-12-3 16,1-10-1-16,-1-12-12 15,7-10-3-15</inkml:trace>
  <inkml:trace contextRef="#ctx0" brushRef="#br0" timeOffset="122066.98">31090 8751 48 0,'-3'79'19'0,"-1"-67"-15"0,-6 17 10 0,3-7 6 16,-4 12-11-16,-3 16-2 15,-7 29-7-15,-7 21-3 16,-4 16 4-16,-4 31 1 16,-6 23-5-16,-7 43-2 15</inkml:trace>
  <inkml:trace contextRef="#ctx0" brushRef="#br0" timeOffset="125262.18">27182 7071 28 0,'-15'-3'13'0,"12"3"-10"0,6 0 0 0,-3 0-2 16,0 0-1-16,-3 0 0 16,-1 0 2-16,4 0 3 15,0 0 2-15,-3-4 1 16,3 4-2-16,0 0-1 15,3-3-1-15,1 0 2 16,3 3-3-16,4 0 0 16,3 0 1-16,0 0 2 0,0 0-1 15,3 0 2-15,1 0-2 16,3 0 2 0,4 0-2-16,0 0 2 0,-1 0-2 15,5 0 0-15,-1 0-1 16,4 0 0-16,3 3 0 15,7-3 2-15,4 0-1 16,3 0 2-16,1 0 0 16,3 0 1-16,0-3-2 15,3 0 1-15,8 0-2 16,6 0 0-16,4 0-3 16,-3-1 1-16,-1 1 2 0,1 0 0 15,3 0 2-15,7 0-2 16,4 0 0-16,-1 0 1 0,1 0 1 15,3 3-3-15,11-4-1 16,-4 1 1-16,-6 0 2 16,-5-3-1-16,1 3 2 15,3 0-2-15,4-1 0 16,-4 1 1-16,-7 0 1 16,-3 0-3-16,-4 3-1 15,0 0 1-15,0-3 2 16,0 3-3-16,-7 0 0 15,-7 0 1-15,-3 0 0 16,-5 0 0-16,-2 0 0 16,-4 3 0-16,-8 0 2 15,1 0-1-15,-3-3 0 16,-5 0-3-16,-6 0-2 0,0 0 3 16,-8 0 0-16,1 0-1 15,-7-3-2-15,-11-3-13 16,-22-10-4-16</inkml:trace>
  <inkml:trace contextRef="#ctx0" brushRef="#br0" timeOffset="131839.94">20045 3555 20 0,'-18'-6'11'0,"15"-3"-9"0,-1 6 0 0,1 0-1 16,3 3 1-16,0 0 3 16,-4-7-2-16,4 1 0 15,0-3 1 1,0-7 2-16,0 6 3 16,4 1-4-16,-1 3-1 15,4-4-2-15,0 4 1 16,0 0 0-16,4 0 3 15,-1-1-3-15,1 4 0 16,3-6 1-16,4 6 2 16,3-1-3-16,4 1 0 15,-1 0 3-15,5 0 1 0,2 0-3 16,5 0-1-16,6 0-1 16,11 3 1-16,0-10 0 15,0 4 1-15,0 0-2 16,0-1 1-16,-1 1-2 15,1 0 2-15,4 3 0 16,6-4 1-16,1 4 0 16,-1-3 0-16,1 0 0 15,-1-4 2-15,4 1-3 16,0 6 0-16,7-10-1 16,1 7 1-16,-5-3 0 15,-3 2 1-15,-3-2-2 16,-1 3 1-16,4-1 0 0,4 1 3 15,3-3-3-15,-7 2 0 16,0-2-1-16,-7 0-2 0,-4 2 3 16,1 1-2-16,-4 0 2 15,-4 0 0-15,0 6 1 16,-3-10 0-16,-3 10 2 16,-5-9 1-16,-2 2 1 15,-8 4-9-15,-3 0-1 16,-1 0 2-16,-3 0 4 15,-6 3 1-15,-1 0 2 16,0 0-6-16,-4 0-1 16,-3 0 2-16,0 0 1 0,1 0-1 15,-5 0 1 1,1 0 0-16,-1 0 1 0,1 0-2 16,-1 0 1-1,1-3 0-15,-1 3 1 0,1 0-2 16,-1 0 1-16,1 0-2 15,-1 0 2-15,1 0-2 16,-1 0-1-16,1 0 1 16,-1 0 1-16,1 0-1 15,-1 0-1-15,1 0 3 16,0 0 2-16,-1 0 0 16,1 0 0-16,-1 0-3 15,1 0-2-15,-4 0 1 16,3 0-1-16,-3 0 0 15,4 0 2-15,-1 0-1 0,1 0 2 16,-1 0-2-16,1 0-1 16,-1 0 3-16,1 0 0 15,-1 0-1-15,-3 0 1 16,4 0 0 0,-4 0 1-16,3 3-5 0,-3-3 1 15,4 0 2-15,-4 0 1 16,4 0-1-16,-1 0-2 15,1 0 1-15,-4 0 1 16,0 0-1-16,0 0-1 16,0 0 1-16,0 0-1 15,0 0 0-15,0 0 2 0,0 0-1 16,0 0-1-16,3 0 3 16,-3 0 0-16,0 0-1 15,0 0-2-15,0 0 1 16,0 0 1-16,0 0-3 15,0 0 0-15,0 0 1 16,0 0 2-16,0 0-1 16,0 0-1-16,0 0 1 15,0 0-1-15,0 0 0 16,0 0 0-16,0 0 2 16,0 0 1-16,0 0-1 15,0 0-2-15,0 0-2 16,0 0 1-16,0 0 1 15,0 0 0-15,0 0 0 16,0 0 0-16,0 0 2 0,0 0 1 16,0 0-4-16,0 0-1 15,0 0 1-15,0 0 0 16,0 0 1-16,0 0 2 16,0 0-1-16,0 0-1 15,0 0 1-15,0 0-1 16,4 0 4-16,-4 0 5 15,0 0-12-15,0-3-2 16,0 3 6-16,0 0 4 16,0 0-7-16,0 0 0 0,0 0-2 15,0 0 2-15,0 0 5 16,0 0 3-16,0 0-2 16,0 0-1-16,0 0-6 15,0 0-2-15,0 0 4 16,0-3 5-1,0 3-7-15,0 0 1 0,0-7 0 16,0 4 1-16,0 3-2 16,-4 0 2-16,4 0 1 15,0-6 2-15,-3 3 1 16,3-3 3-16,0 6-8 16,0-7 0-16,0 4 4 15,-4-6 6-15,4 9-13 16,-3-7-6-16,3 1 3 15,-4-6 0-15,0 2 2 16,1-5 4-16,-1-1 1 16,1-3-4-16,-4-3 1 15,-4-3-3 1,-3-9 0-16,-4-7-5 0,-3-3 0 16,-3-9 1-16,-8-16 2 15,-3-10 3-15,-8-2 4 16,-3 2-1-16,1-2 1 15,-5-1-14-15,1 4-4 16,-4 6 12-16,-4 12 8 16,-10 13 0-16,-7 3-2 15,0 10 1-15,4 5 2 16,-1 8-2-16,1 2 0 16,-5 0-1-16,-9 3 0 0,-4 4-3 15,3-1 1-15,-3 10-3 16,-4-3 2-16,-7 3 1 15,4 3 2-15,7 0-1 16,3 3-1-16,8 3 0 16,2 3 0-16,-2-2 0 15,6 2 3-15,8 0-5 16,3 1 2-16</inkml:trace>
  <inkml:trace contextRef="#ctx0" brushRef="#br0" timeOffset="137859.79">3214 8563 28 0,'-4'3'13'0,"1"-6"-10"0,10 3 0 0,-4 0-2 16,1-3-1-16,3 0 2 15,3 0-1-15,-2 0 2 16,9 0 2-16,-6 0 0 16,-1 3 2-16,1-4 0 15,0 4 1-15</inkml:trace>
  <inkml:trace contextRef="#ctx0" brushRef="#br0" timeOffset="138372.43">3334 8541 96 0,'17'0'7'0,"1"0"-2"16,3 0 2-16,0 0-4 16,1-3 0-16,2 0-1 15,4 0 1-15,8 0 0 16,-8 3 3-16,7 0-1 16,4 0 0-16,7 0-1 15,-4 0 2-15,4 0-3 16,-4 0 0-16,1 0 1 15,-1-3 2-15,0 0-3 16,1-1 0-16,3 1-1 16,-8-3 1-16,5 3-2 0,10 0 2 15,-11 3-2-15,4 3 2 16,-4 0 0-16,-7 3 3 16,-3 1-1-16,0-1 2 15,3 0-2-15,-10 0 0 16,3 1-3-16,4-1-2 0,3-3 1 15,-7 0-1-15,4 0 2 16,0 0 1-16,10 1 1 16,-3-1 0-16,0 3 0 15,3 0 0-15,-7 1 0 16,4-1 0-16,4 0 0 16,-8-3-2-16,4 0-2 0,7-3 3 15,-8 0 0-15,8 0-1 16,4 0-2-16,-12 0 3 15,1 0 0-15,4 0-1 16,-12 0 1-16,5 0 0 16,-1 0 3-16,0 0-5 15,-7 0-1-15,4 0 2 16,-4 0 1-16,4 4-1 16,-7-1-2-16,-4 0-17 15</inkml:trace>
  <inkml:trace contextRef="#ctx0" brushRef="#br0" timeOffset="142946.92">9842 8441 52 0,'-17'0'22'0,"10"-3"-18"0,3 3 0 0,4 0-2 15,0 0-7-15,0 0 1 16,4 0 2-16,-1 0 1 15,-3 0 5-15,0 0 5 16,0 0 1-16,0 0 2 16,0 0-2-16,0 0 1 15,0 0-4-15,0 0-2 16,4 0 0-16,-1 0 1 16,1 0 1-16,-1 0 5 15,4 0 1 1,8 6-3-16,2 0-3 15,8 1-2-15,7-4-1 16,3 3 0-16,4-3 2 16,3 0 3-16,4-3-4 15,0 0-1-15,0-3 0 16,3 0 2-16,0-3 3 0,8 0-2 16,-4-4-2-16,-4 4 2 15,-3 0 0-15,-7-1-1 16,0 1 1-16,-4 0-2 15,0 3 2-15,1 0-2 16,-5-1 2-16,1 1-2 16,0 3 2-16,-4-3-2 15,4 0 2-15,-1 0-2 16,5 0 0-16,-1 0-1 0,-3 3 2 16,0 0-1-16,-1 0 2 15,1-4-2-15,-4 1 0 16,0 3-1-16,4 0 0 15,0 0 0-15,0 0 2 16,-1 0-1-16,1 0 0 16,4 0-3-16,-1 0 1 15,0 0 0-15,-3 0 1 16,0-3-2-16,-4 0 1 16,-4 0 0-16,1 3 3 0,0-3-1 15,-4 0 0-15,0 0-1 16,-3 3 0-16,-4-4-2 15,0 4 1-15,-3-3 0 16,-1 0 1-16,1 3-2 16,-4 0 1-16,0 0-2 15,0-3 2-15,0 3-2 16,0-3 2-16,0 3 0 16,0 0 1-16,0-3-2 15,0 0 1-15,0 3 0 16,4-4 1-16,-4 1-5 15,4 3 1-15,-1-3 2 16,-3 0 1-16,4-3 1 16,-4 3 0-16,0-1-2 0,0-2-2 15,0 0 1-15,0 3 1 16,0 0-1-16,0 0-1 16,-3-1 1-16,-1-2 1 15,4 3-1-15,0-3-1 16,0-1 1-16,0 1-1 15,1-3 2-15,-5-1 1 16,4-2-4-16,-3-1 1 16,-1 1-2-16,1-4 0 15,-1 0 2-15,1 1 0 16,3-4 0-16,-4 0 0 16,4 0 0-16,-3 0 0 15,-1 1 0-15,1-1 0 0,0 0 0 16,-4 0 0-1,0-3 0-15,0 0 2 0,-4-3-1 16,0 0-1-16,-3-3 1 16,-3 0-1-16,-4-1-3 15,-4 1 2-15,0 0 3 16,1 0 1-16,-1 0-1 16,1 2-2-16,-1 1-2 15,0 0 1-15,1 0 1 16,-1 3 0-16,0 0 0 15,1 3 2-15,-1 1-1 16,0 2-1-16,-3 0 1 16,-3 1-1-16,-1-7 0 15,-7 0 0-15,-7-7 0 16,-3 4 0-16,-4 0 0 0,0 0 0 16,4 3 0-16,3 3 0 15,0 1 0-15,0 2 0 16,4 3-3-16,0 4 2 15,0 0 1-15,-8-1 2 16,1 1-1-16,-4 3-1 16,0-1 1-16,0 1-1 15,4 0-3-15,0-1 2 16,3 1 1-16,0 0 2 16,4 0-1-16,0 2-1 15,-4-2-2-15,-4 3-1 0,1 0-1 16,0 3 3-1,-4 0 0-15,0 3 3 0,4 0-3 16,-1 3-2-16,1 1 2 16,0 2 2-16,3 1-2 15,0-1 0-15,0 0 1 16,0 4 0-16,4-1-3 16,0 4 0-16,3 0-1 15,-3 6 3-15,3 3 0 16,4 0 1-16,3 0-3 15,4 0 2-15,0-3-1 16,3 3-2-16,4-3 0 16,0 0 3-16,0 3-2 0,0 0-1 15,3 3 3-15,1 1 2 16,-1 2 0-16,0 4-1 16,1-1-2-16,3 1-1 15,0 5 2 1,0 1 0-16,0-3-2 0,0-1 2 15,0-2 1-15,3-4 0 16,1-3 0-16,3 1 0 16,0-4 0-16,0 0 0 15,0 0 0-15,0 0 0 16,3 0-3-16,1 0 0 16,-1-3 2-16,1 3 0 15,-1 0 1-15,1-3 0 16,-1 3-3-16,4-3 2 0,-3 0 1 15,3-3 0-15,-4 0 0 16,4 0 0-16,0-4 0 16,1-2 0-16,-5-1 0 15,1-2 0-15,-1-1 0 16,1-3 0-16,-4 1 0 16,3-1 0-16,-3-3 0 15,0 0 0-15,0 0 0 16,0 1 2-16,0-4-1 15,0 3 2-15,0 0-4 16,0-3 0-16,0 0 1 16,0 0 0-16,0 0 0 15,0 0 0-15,0 0 0 16,0 3 0-16,0-3 0 16,0 0 0-16,0 0 0 0,0 0 0 15,0 0 0-15,0 0 0 16,0 0 0-16,0 0 0 15,0 0 0-15,0 3 0 16,0-3 0-16,0 0 0 16,0 0 0-16,0 3 0 15,0-3 0-15,0 0 0 16,0 0 0-16,0 0 0 16,0 0 0-16,0 0 0 15,0 0 2-15,0 3 1 16,0-3-1-16,0 4-2 15,0-1 1-15,0 0-1 16,0-3 0-16,0 0 0 0,0 3-3 16,0-3 2-16,0 0 1 15,0 3 2-15,0-3-1 16,0 0-1-16,0 3 1 16,0-3-1-16,0 0 0 15,0 3 0-15,0-3-3 16,0 0 2-16,0 0 1 15,0 3 2-15,0-3-1 16,0 0-1-16,0 0-2 16,-3 4 1-16,3-4 3 15,-4 3 1-15,4-3-1 16,-3 3 1-16,3-3-2 16,-4 3-1-16,4-3 3 15,-3 3 0-15,-1 0-4 0,4 0 1 16,0-3 0-16,-4 4 0 15,4-4 0-15,0 0 0 16,0 3 2-16,0 0 1 16,0 0-1-16,0-3-2 15,0 0 1-15,0 3-1 16,0-3 2-16,0 3 1 16,0-3-1-16,0 3 1 15,0-3-2-15,0 4-1 16,0-1 1-16,0-3-1 15,0 3 0-15,0 0 0 0,0 0-3 16,0 0 2-16,4-3 1 16,0 3 0-16,-1 0 0 15,1 1 0-15,-1-1-3 16,4 0 2-16,-3 0-1 16,6 0-2-16,4 0 0 15,1 0 3-15,-1 4-5 16,3-4 2-16,1 0 2 15,3 3 1-15,0-3-4 16,4 4 1-16,3-4 0 16,7 3 2-16,-3-3-4 15,3 0 0-15,-3-3 0 16,0 0 2-16,0 0-1 16,-1-3 4-16,1-3-5 0,-4 0 2 15,4-1 0 1,0 4-1-16,0 0 1 0,3 0 0 15,4 0 3-15,3 0 0 16,-3 0-4-16,0-1-1 16,0 1 3-16,-1-3 3 15,1 0-1-15,0-4-2 16,3-2-1-16,4-1 3 16,0 1 0-16,7-1 1 15,-4 1-3-15,1-4 0 16,-1-3-1-16,-3 0 3 15,-4 0-2-15,-3 1 1 16,-4-1 2-16,1-3 0 0,-1 0-3 16,-3 0 2-16,-1 0 1 15,-2 0 0-15,2 3 0 16,-2 0 0-16,-1 1 0 16,-3 2 0-16,-4 0-3 15,0-3 2-15,0 1 1 16,-3 2 0-16,-1-3 0 15,-3 4 0-15,1-4-3 16,-1 0 0-16,-4 0 2 16,1 0 0-16,-1 0 1 15,-3 1 2-15,-3-4-1 16,-4 0 2-16,0-3-4 16,-4 0-2-16,-3-4 2 15,0 1 0-15,0 3 1 16,0 0 2-16,-3 0-1 0,-1 3-1 15,-3 0 1-15,0 0 1 16,-4 0-1-16,1 0 2 16,-8 0 0-16,-3 0 1 15,-4 0-5-15,0 3 1 16,-3-3 0-16,0 4 0 16,-1-4 0-16,-3 0 2 15,1 0-3-15,-8 0 0 16,-7 0 1-16,-7 0 0 15,3 0 2-15,1 3 1 16,3 0-4-16,4 7 1 0,6-1 0 16,1 7 0-16,0-3 0 15,3 2 0-15,-3 1 0 16,-1 3 2-16,1 0-1 16,0 0-1-16,3 0-2 15,4 3 1-15,-1 0 1 16,4 3 0-16,1-3 0 15,3 3 0-15,-1 0-5 16,5 3 1-16,-1 4 0 16,0 2 2-16,4-2-1 15,0 5-1-15,0 4-2 16,0 0 1-16,3 0 3 16,-3-4 1-16,3 1-2 15,-3 3 2-15,3-3-1 0,1-4-2 16,-5 1 0-16,5-1 3 15,3 1 0-15,0-1 1 16,0 1-3-16,-1 2 2 16,1-2-1-16,4 3 0 15,-1 3 0-15,1-1-2 16,-1 4 0-16,0 0 0 16,1 0 3-16,3 6 0 15,0 1 1-15,0 5 2 16,0 1-3-16,0-1-2 15,3-3-1-15,-3 1 0 16,3-4 3-16,1-3 0 0,3-3 1 16,0 0 0-16,0-3-3 15,-4-3 2 1,4-4-6-16,0 1-3 0,0-4 6 16,0 0 1-16,0-2 3 15,0 2 2-15,0-3 1 16,0 1 3-16,-3-1-8 15,3 0 0-15,0 0 2 16,-4-2 4-16,4-1-3 16,0 0-1-16,0 0-2 15,0 0-2-15,0 0 5 16,0-3 3-16,0 0-1 16,0 0-2-16,0 3 0 15,0-3-1-15,0 0-3 0,0 0 0 16,0 0 2-16,0 0 2 15,0 0-2-15,0 4 0 16,0-4 3 0,0 0 1-16,0 0-1 0,0 0-2 15,0 0 1-15,0 0-1 16,0 0 0-16,0 0 0 16,0 0-3-16,0 3 0 15,0-3 2-15,0 0 0 16,0 0 3-16,0 0 1 15,0 0-6-15,0 0 0 16,0 0 1-16,0 0 1 0,0 0 1 16,0 0 0-16,0 0 2 15,0 0 1-15,0 0-4 16,0 0-1-16,0 0 1 16,0 0 2-16,0 0 0 15,0 0 2-15,0 0-2 16,4 3 2-16,-4-3-7 15,0 0-1-15,0 0 2 16,0 0 3-16,3 0 3 16,-3 0 3-16,4-3-12 15,-1-7-5-15</inkml:trace>
  <inkml:trace contextRef="#ctx0" brushRef="#br0" timeOffset="144884.75">9807 8275 24 0,'-10'3'11'16,"6"-3"-9"-16,1 0 0 0,3 0 1 0,0 0-4 16,0 0 0-16,0 0-1 15,0 0-2-15,0 0 7 16,0 0 5-16,0 0-2 16,0 0 2-16,0 3-3 15,0-3 0-15,0 0-3 16,0 0-2-16,0 3 3 15,0-3 0-15,0 3-1 0,0-3 1 16,0 4 2-16,3-1 4 16,1 0-2-1,3 3-2-15,0-3-2 0,0 3 0 16,3 1 0-16,4-4 3 16,1 0-1-16,-1-3 0 15,7 0-1-15,4-3 2 16,-1 0-1-16,1 0 0 15,0-4-1-15,-1 4 2 16,1 0-1-16,0-3 0 16,-1 6-1-16,1-3 2 15,0 0-3-15,0-1 0 16,-4 1 1-16,0 0 0 0,4 3 2 16,-1 0 3-16,1 0-4 15,0 0-1-15,6 0 0 16,5 0 2-16,2 0-3 15,1 0 0-15,0 0 1 0,0 3 0 16,0 0 0-16,-1-3-2 16,-2 4-2-16,-1-4 1 15,0 0-1-15,4-4 4 16,-4 1 5-16,4 0-3 16,0 0-1-16,0 0 0 15,0 3-1-15,-4-3 0 16,-7 3 0-16,0 0-2 15,1 3 1-15,-5-3 0 16,1 0 1-16,-4 3 0 0,0-3 2 16,0 0-3-16,1 0-2 15,-5 0 0 1,4-3 1-16,-3 0 1 0,0 0 3 16,-1 3-3-16,-6-4 0 15,0 4 1-15,-1 0 0 16,-3-3-2-16,-3 3 1 15,-1 0-2-15,1 0 2 16,-1 0-2-16,1 0 2 16,-4 0-2-16,3 0 2 15,-3 0-2-15,0 0 2 16,0 0-2-16,0 0 2 0,0 0-2 16,0 0 2-16,0 0 0 15,0 0 1-15,0 0-2 16,0 0 1-16,0 0-2 15,0 0-1-15,0 0 1 16,0 0 1-16,4 0-1 16,-4 0 2-16,0 0-2 15,0 0 2-15,0 0-2 16,0 0 2-16,0 3 0 16,0-3 1-16,0 0-7 15,0 0-2-15,-4-9-9 16,-13-16-2-16</inkml:trace>
  <inkml:trace contextRef="#ctx0" brushRef="#br0" timeOffset="146012.76">6315 8353 36 0,'-25'0'16'0,"18"-3"-12"0,0 3-4 0,7 0 0 15,-4 0-2-15,-3 3 0 16,4-3 4-16,-1 0 1 16,1 3 3-16,-4-3 1 15,3 0 1-15,1 0 2 16,-4 0-3-16,3 0 1 16,1 0-3-16,3 0 2 15,0 0-6-15,0 0-3 16,3 0 5-16,1 0 3 0,3 0-1 15,3 0 2-15,4 0-2 16,7 0 0-16,-6 4-1 16,6-1 2-16,0 0-3 15,4 0 0-15,-1 0 1 16,5 0 2 0,-1 0-1-16,7-3 0 0,7 0 1 15,-3 0 1-15,7-6-1 16,0 3-1-16,-7-3-1 15,3-1 0-15,4 1 0 16,0 6 2-16,3-3-3 16,8 3 0-16,3 3 1 0,0 0 0 15,-4 4 2-15,0-4-3 16,-3 0-2-16,4 0 2 0,-4 0 0 16,3 0 1-1,8 0 2-15,-4 0-10 0,0-3-4 16,-7 4 15-16,-1-1 8 15,-2-3-6-15,-4 3-2 16,0 0-3-16,-1 0 2 16,1 0-5-16,4 0-1 15,-4 4 4-15,-4-4 2 16,-3-3 0-16,-4 0-1 16,0 0-1-16,-3 0 0 15,-4 0 0-15,0 0 0 16,-3 0-2-16,0 0 1 0,-4 0 0 15,-3 0 1-15,-1 0 0 16,1 0 2-16,-4-3-3 16,0 3 0-16,-3 0-1 15,-1-3 1-15,1-1 0 16,-4 4 1-16,0-3 0 16,0 3 0-16,0-3-2 15,0 3-2-15</inkml:trace>
  <inkml:trace contextRef="#ctx0" brushRef="#br0" timeOffset="148516.79">6276 8275 28 0,'-4'6'11'0,"4"-9"-9"0,0 6 2 15,0-3 0-15,0 0-2 16,0 0 1-16,0 0-2 16,0 0 2-16,0 0 2 0,0 0 2 15,0 0-1-15,0 0-1 16,0 0 1-16,0 0 1 15,0 0-1-15,0 0-1 16,4 0-1-16,-1 3 2 16,4 0-3-16,1 1 0 15,6 2-1-15,3 0 1 16,4 0 0-16,4 1 3 16,7-1-3-16,-4 0 0 15,7-3 1-15,11 4 0 16,0-1 0-16,4 0 0 15,-1-3 2-15,-10 0 1 16,3-3-1-16,0 0-1 16,-3 4-1-16,7-1 0 15,3 0 0-15,11 0 2 0,0 0-3 16,0 0-2-16,0 0 2 16,-7 0 2-16,0-3-2 15,0 0 3-15,-4 0 0 0,8-3-2 16,-1-3-1-16,1 0 1 15,-4-4 2-15,-4 4-1 16,-3-3 2-16,0-1-4 16,-4 4 0-16,-3 0-1 15,0 3 1-15,-4-1 0 16,0 1 1-16,-3 0 0 0,-4 0 0 16,1 0-2-1,-5 3 1-15,1 0 0 0,-4 0 3 16,-7-3-1-16,0 3 0 15,-3-3-1 1,-1 0 2-16,-6-1-3 0,3 4-2 16,-3 0 0-16,-1 0 1 15,1 0 1-15,-1 0 1 16,4 0 0-16,-7 0 0 16,0 0-2-16,0 0 1 15,4-3-2-15,-4 3-1 16,0 0 3-16,0 0 2 15,0 0-2-15,0 0 0 0,0 0-1 16,0 0-2-16,0 0 1 16,0 0 1-16,0 0 1 15,0 0 1-15,0 0-2 16,0 0-2-16,0 0 1 16,0 0-1-16,0 0 0 15,0-3 2-15,0 3 1 16,0 0 1-16,0 0-2 15,0 0 1-15,0 0-2 16,0 0-1-16,0-3 1 16,0 3-1-16,0 0 0 15,0 0 2-15,0 0-1 16,0 0-1-16,0 0 1 16,0-3 1-16,0 3-1 15,0 0-1-15,0-3 3 0,3 0 2 16,-3 3-4-16,0 0-1 15,0 0 0-15,0 0 0 16,0 0 2-16,0-4 1 16,0 4-1-16,0 0-2 15,0 0 1-15,0 0 1 16,0 0-1-16,0 0-1 16,4 0 1-16,-4 0 1 15,0 0-1-15,0 0-1 16,0 0 3-16,0 0 0 15,0 0-1-15,0 0-2 0,0 0 1 16,0 0 1 0,0 0-1-16,0 0-1 0,0 0 1 15,0 0-1-15,0 0 0 16,0 0 0-16,0 0 0 16,0 0 0-16,0 0 0 15,0 0 0-15,0 0 0 16,0 0 0-16,0 0 2 15,0 0 1-15,0 0-4 16,0 0 1-16,0 0 2 16,0 0 1-16,0 0-4 15,0 0 1-15,0 0 0 16,0 0 2-16,0 0-1 16,0 0-1-16,0 0 1 15,0 0-1-15,0 0 0 16,0 0 2-16,0 0-3 0,0 0-2 15,0 0 2-15,0 0 2 16,0 0 0-16,0 0 2 16,0 0-2-16,0 0-1 15,0 0 1-15,0 0 1 16,0 0-1-16,0 0-1 16,0 0-2-16,0 0 1 15,0 0-1-15,0 0-2 16,0-3-13-16</inkml:trace>
  <inkml:trace contextRef="#ctx0" brushRef="#br0" timeOffset="149882.32">9624 8306 36 0,'-7'0'16'0,"14"-3"-12"0,3-3-4 15,1 3 0-15,3 0 0 16,7 3 2-16,4-4 3 16,3 4 2-16,7 0-1 15,8-3-1-15,17 3 3 16,7-3 3-16,7 0-6 16,3-3-1-16,15-4 4 15,10-2 5-15,-3-1-3 16,-4 1 2-16,1-1-5 0,6 1-2 15,-10 2 2-15,-11 1 2 16,-11 2-2-16,-10 4 1 16,-7 3-1-16,-7 0 1 15,-7 0 0-15,-7 3 0 16,-8-3 0-16,-2 0 0 16,-5 4-4-16,-3-1-3 0,0 0 2 15,-3 0 4-15,-4-3 6 16,-3 0-5-16,-1 0-2 15,1 0 1-15,-1 0 0 16,-3 0-1-16,4 0-1 16,-4 0-1-16,0 0 2 0,3 0-1 15,-3 0 0-15,0 0-1 16,0 0 2-16,0 0-3 16,0 0 0-16,0 0 1 15,0 0 2-15,0 0-3 16,0 0-2-16,0 0 2 15,0 0 2-15,0 0-2 16,4 0 0-16,-4 0 1 16,0 0 2-16,0 0-3 15,0 0-2-15,0 0 0 16,0 0 1-16,0 0 1 16,0 0 1-16,0 0-2 15,0 0-2-15,0 0 3 16,0 0 0-16,0 3-1 15,3-3 1-15,-3 0-2 16,0 0 2-16,0 0-2 0,0 0 2 16,0 0-2-16,0 0 2 15,0 0 0-15,0 0 1 16,0 0-2-16,0 0-2 16,0 0 1-16,0 0-1 15,0 0 0-15,0 0 2 16,4 0 1-16,-4 0 1 15,0 0-2-15,0 0-2 16,0 0 1-16,0 0 1 16,0 0-1-16,0 0 2 15,0 0-2-15,0 0-1 16,0 3 1-16,0-3 1 0,0 0-1 16,0 0 2-16,0 3-2 15,0-3-1-15,0 0 1 16,0 0-1-16,0 0-3 15,-4 0 2-15,1 4 1 16,3-4 0-16,0 0-3 16,0 0 2-16,0 0-1 15,0 0-2-15,0 0-2 16,-4-4 1-16,1-2-6 16,-1 0-3-16,1 0 3 15,-4-4 4-15,0-2-5 16,-4-1 0-16</inkml:trace>
  <inkml:trace contextRef="#ctx0" brushRef="#br0" timeOffset="151414.85">13843 8501 28 0,'-39'6'13'0,"22"-6"-10"0,-8 3 6 0,14-3 2 16,1 0-4-16,-1 3 1 16,1 0-1-16,2 0 1 15,1-3 0-15,4 0 0 16,-1 0 0-16,4 0 2 0,0 0 1 16,4 0 1-16,6-3-4 15,12 0-3-15,9 0 2 16,8-3 0-16,4 3 1 15,9-1 0-15,12 4 0 16,17 0 0 0,14 0 0-16,8 0 0 0,6 0-4 15,18 0-1-15,-4-3-1 16,-3 0 1-16,7 0 0 0,7-3 1 16,-7 3 0-16,-3 0 6 15,10 3 4-15,-3 0-5 16,-12 0-3-16,-2 3-1 15,-4 0-1-15,0 3 0 16,-11 0 2-16,-10 1-1 16,-8-1 0-16,-3 0-1 0,-10 0 2 15,-4-2-1-15,-3-1 2 16,-8-3-2-16,-10 0 2 16,-7 0-2-16,-11 0 0 15,-7 0-1-15,-3 0 0 16,-4 0 2-16,-4 0 1 15,-3 0-3-15,-3 0-1 16,0 0-1-16,-1 0 1 16,-3 0 0-16,0 0 1 15,0 0 0-15,0 0 2 16,0 0-3-16,0 0 0 16,4 0-1-16,-4 0 1 15,0 0 0-15,0 3 1 0,0-3-2 16,0 3-2-16,0-3 3 15,0 3 2-15,0 0-2 16,0 0 0-16,0 1-1 16,0-1 1-16,0-3 0 15,0 3 1-15,-4 0-2 16,4-3 1-16,0 3-2 16,0-3 2-16,-3 0-2 15,-1 0-1-15,4 0 1 16,0 0 1-16,-7-3-12 15,3-6-3-15,4-13-12 16,11-16-4-16</inkml:trace>
  <inkml:trace contextRef="#ctx0" brushRef="#br0" timeOffset="152241.6">18641 8541 44 0,'-4'0'19'0,"8"0"-15"0,13-3-5 0,-6 3-2 16,7-3-1-16,6 3 2 16,1 0 1-16,3 0 3 15,8 0 5-15,2 3 4 16,8 0-2-16,14 1 0 16,4-1-1-16,3-3 2 15,0 0-3-15,3 0-2 16,8 0 2-16,7 0 0 15,-1 0 1-15,1 0 2 0,0 0-3 16,3 0 1-16,3 0-1 16,1 0 1-16,-7 0-2 15,-4 0-1-15,-3-3-1 16,3-1 2-16,7 1 1 16,-7 0 3-16,-3 0-3 15,-4 0-2-15,-4 3-2 16,-3-3 2-16,0 3 4 0,0-3-7 15,-3 3-1-15,-4-4 5 16,-7 4 4-16,-7 0-3 16,-4 0 1-16,-7 0-1 15,-3 4 1-15,-4-1-2 16,-7 0 1-16,-3-3-6 0,-7 0-3 16,-29-22-15-1</inkml:trace>
  <inkml:trace contextRef="#ctx0" brushRef="#br0" timeOffset="159794.41">23202 10762 36 0,'14'31'16'0,"-17"-31"-12"0,3 0 1 0,3 0 1 16,1 3-1-16,6 0 0 15,1 3-3-15,7-2 1 0,3-1 0 16,3 0 3-16,5 0-1 16,2 0 2-16,1 3 2 15,3-2 2-15,4 2-1 16,4 0-1-16,2 0-3 16,15 1 1-16,11-1 0 15,3 0 1-15,4 0-2 16,6 1 1-16,15-1 0 15,7 0 1-15,-4 4-2 16,1-1 1-16,6 0-2 16,4 1 2-16,-4-1-4 15,-3 1 5-15,0-1 2 0,7-3-5 16,-4 1-3-16,-3-4 5 16,-7-3 5-16,3 0-4 15,0-3 0-15,-6-1-2 16,-5 1 1-16,-10 3 0 0,1 0 1 15,-5 0-2-15,4 0 1 16,-21 0-4-16,14 3-2 16,-7 1 2-16,-7-1 2 15,-7-3 0 1,-3 0 2-16,-4 0-2 0,3 0 0 16,-7 0-1-16,-6 0 2 15,-8 0-3-15,-7 0-2 16,0 0 2-16,-3 0 2 15,-4 0-2-15,0 0 3 16,0 0-2 0,-7 3-2-16,0-3-1 0,0 3 0 15,-3-3 1-15,3 0 1 16,-4 0 3-16,1 0-3 16,-4 0-2-16,0 3 0 15,3-3-1-15,-3 0 0 16,0 0 0-16,-7 0-9 15,-10-6-2-15,-19-10-7 16,-16-9-4-16</inkml:trace>
  <inkml:trace contextRef="#ctx0" brushRef="#br0" timeOffset="160631.17">22892 10401 36 0,'-18'3'16'0,"18"-3"-12"0,-3 3-4 15,3-6-2-15,7 3 1 16,3 0 0-16,4 0 3 16,0 0 1-16,1 0 1 15,-1 3 0-15,3 0 2 16,1 0 1-16,0 1-1 16,-1-1 1-16,4 0-2 15,4 0 0-15,7 3-1 0,7 1 0 16,10-1-2-1,15 0 1-15,3 3-4 0,7 4-2 16,3 0 6-16,15-1 5 16,7-2 0-16,0-1 1 15,-1 0-3-15,12-2-1 16,6-1-1-16,0-3 2 16,-3 0-1-16,4-3 0 15,6 3 1-15,-3-3 1 16,-3 0-3-16,3 0-1 15,0 0 1-15,-8 0 2 16,-9 0-3-16,-5 0-2 16,-2 0 4-16,-1 0 1 15,-3 0-2-15,-11 0-1 0,-4 0 1 0,-6 0 0 16,-4 0 0-16,-3 0 0 16,-1 0 2-16,-7 0-3 15,8 0-2-15,-11 3 0 16,-11-3 1-16,-10 4 3 15,-7-4 2-15,-4 3-3 16,-7-3-1-16,-3 0 3 16,-4 0 1-16,0 0-3 15,-4 0-1-15,1 0-1 16,-1 0-2-16,-3 0 1 16,0 3 1-16,0-3-3 15,0 3 0-15,0-3-4 0,0 0-1 16</inkml:trace>
  <inkml:trace contextRef="#ctx0" brushRef="#br0" timeOffset="165636.1">18637 13929 36 0,'-14'19'16'0,"7"-16"-12"0,-4-3 3 0,11 0 0 15,-7 0-1-15,4 0-1 0,-4 0 1 16,7 0 3-16,-7 0 0 16,3 3 0-16,-3 0-1 15,0 3 0-15,0 7-2 16,4 12 1-16,-1 19-2 16,4 18 2-16,4 29-4 15,10 50-2-15,7 44 0 16,7 54-1-16,-3 62-5 15,3 53-1-15,-7 29-2 16,-10-16 2-16,-11-57 15 16,-7-40 8-16,-4-38-2 15,1-38 2-15,-5-34-15 16,8-31-3-16,4-29-5 16,3-28-1-16,3-22-3 15,1-25-1-15,-1-21 6 16,-3-23 4-16</inkml:trace>
  <inkml:trace contextRef="#ctx0" brushRef="#br0" timeOffset="166382.1">18496 14161 36 0,'-3'-3'16'0,"-1"-1"-12"0,8-8-4 15,-1-1 0-15,8-12 2 16,3 0 1-16,7-3 1 15,4 0 0-15,-4 0 0 16,4 2 2-16,-4 8 3 16,3-1 2-16,8 3-5 15,7 4-4-15,14 2 10 16,28 4 4-16,18 0-8 16,21-1-2-16,31 1-4 15,15-3 1-15,28-1 0 16,4-2 1-16,24-1 0 0,-3 1 2 15,21-1 1-15,-7 4 1 16,10 2-2-16,-10 4 1 16,7 0-2-16,-22 6 2 15,1 0-2-15,-21 4 0 16,-18-1-3-16,-8 0 3 0,-9 1 1 16,-19-1 0-16,-13 0 1 15,-4 0-2-15,-7 1 2 16,-11-1-4-16,-14-3 0 15,-13 3-8-15,-8 1-4 16,-11-1 16-16,-10 3 6 0,-7 1-3 16,-7-1-1-16,-8 0-3 15,-6 4 1-15,-4 6-2 16,-3 6 0-16,-7 6 1 16,-1 10 3-16,-3 6 0 15,0 13 0-15,7 15-3 16,11 44-1-16,7 41-1 15,7 72 0-15,3 69-5 16,7 66-1-16,-3 47-8 16,-7 3-2-16,-7-53 7 15,-11-41 4-15,-10-50 15 16,-8-35 8-16,-3-31-11 16,-3-41-6-16,-5-37-12 0,1-35-6 15,0-32-4 1,-7-24-3-16</inkml:trace>
  <inkml:trace contextRef="#ctx0" brushRef="#br0" timeOffset="166878.4">18200 17293 60 0,'-32'25'24'0,"21"-18"-18"0,4-4 2 15,7-3 0-15,4 0-2 16,7 0-1-16,10 0 1 16,10 0 1-16,8 3 3 15,11 0 1-15,20 3-1 16,18 4-1-16,18 9 3 16,42 9 3-16,25 0-6 15,46 7-1-15,28-4-2 0,21-3 1 16,25-6-4-1,3-6-2-15,0-7 2 0,15-6 2 0,-4-3 2 16,0-3-1-16,3-6 1 16,-28-1-2-16,-3-2 0 15,-35-1-1-15,-15 7 2 16,-32 0-1-16,-34-4 0 16,-36-2-8-16,-29-4 0 15,-31-9-10-15,-35-16-2 16</inkml:trace>
  <inkml:trace contextRef="#ctx0" brushRef="#br0" timeOffset="167227.46">19276 14302 28 0,'-28'3'11'0,"10"-3"-9"0</inkml:trace>
  <inkml:trace contextRef="#ctx0" brushRef="#br0" timeOffset="167539.64">18814 14305 44 0,'-4'3'19'0,"4"-6"-15"0,0 3-1 16,0 0 1-16,0 0-1 16,0 0 1-16,4-3 2 15,-1 0 1-15,1 3-3 16,-1 0-1-16,1 0 3 15,3 0 1-15,3 0-10 0,4 0-3 16</inkml:trace>
  <inkml:trace contextRef="#ctx0" brushRef="#br0" timeOffset="167720.14">19763 14139 52 0,'14'44'19'0,"-18"-41"-15"0,4 0 1 0,0-3 0 16,4 3-10-16,6 0-2 16</inkml:trace>
  <inkml:trace contextRef="#ctx0" brushRef="#br0" timeOffset="167899.66">20881 14211 44 0,'18'12'16'0,"-1"-8"-12"0,29 5 1 15,-21-6-1-15</inkml:trace>
  <inkml:trace contextRef="#ctx0" brushRef="#br0" timeOffset="168095.15">22483 14079 48 0,'49'54'19'0,"-46"-51"-15"0,8 6-1 0,-4-6-1 16,4 0-9-16,3 4-3 0</inkml:trace>
  <inkml:trace contextRef="#ctx0" brushRef="#br0" timeOffset="168415.29">18743 14703 44 0,'11'10'19'0,"-11"-10"-15"0,7-3-1 0,0 3 1 16,7-4-1-16,11 1 1 15,13-3-7-15,15-3-2 16</inkml:trace>
  <inkml:trace contextRef="#ctx0" brushRef="#br0" timeOffset="168648.66">21819 14408 20 0,'141'-15'8'0,"-81"9"-6"0,18-1 1 16,-39 4 3-16,21-3-3 16,14 3-2-16,3 0 2 15,-2 3 0-15,-5 0-1 16,1-4 1-16,-1 4-2 15,1-3-1-15</inkml:trace>
  <inkml:trace contextRef="#ctx0" brushRef="#br0" timeOffset="169025.66">18584 15440 36 0,'53'35'13'0,"-39"-32"-10"0,29 3 0 16,-19-6-2-16,15 0-1 15,21-3 0-15</inkml:trace>
  <inkml:trace contextRef="#ctx0" brushRef="#br0" timeOffset="169461.49">19085 13929 32 0,'-21'3'13'0,"14"-6"-10"0,-4 3 0 16,11 0-2-16,0 0-4 15,0 0 2-15,0 0 3 16,0 0 1-16,0 0 1 16,0 0 2-16,-3 3-1 15,3 0 0-15,0 3-6 16,0 4 1-16</inkml:trace>
  <inkml:trace contextRef="#ctx0" brushRef="#br0" timeOffset="170078.84">19075 14236 40 0,'-7'3'16'0,"7"-6"-12"0,-4 3-4 0,8 0 0 0,-4-3-2 16,3 0 0-16,1 0 2 16,-1-4 0-16,-3 4 4 15,4 0 5-15,-4 3-3 16,-4-3-1-16,4 3 0 16,0 0 1-16,0 0-5 15,0-3-1-15,0 0-2 16,4-4 0-16,-4 4 2 15,0-3 2-15,0 6-1 16,3-6 2-16,1 3-2 0,-1-1 2 16,-3 1-2-1,0 3-1-15,0 0 1 0,0-3-1 16,0 3 0-16,0 0 0 16,0 0 0-1,0-3 0-15,0 3 2 0,4 0 3 16,-4 0 0-1,0 0 2-15,0 0-2 0,0 0 2 16,0 0-4-16,-4 3-2 16,1 0 0-16,-1 0 1 15,-3 7 1-15,-3-1 1 16,-1 7 0-16,-3 6 2 16,-4 6-1-16,1 7 2 0,-5 8-2 15,1 11 0 1,0 5-3-16,0-2 1 0,0-1 0 15,3-6 1-15,4-9-2 16,3-9-2-16,1-7-4 16,3-7-2-16,3-8-6 15,4-10-3-15</inkml:trace>
  <inkml:trace contextRef="#ctx0" brushRef="#br0" timeOffset="170302.25">19096 14267 52 0,'-18'16'22'0,"22"-7"-18"0,-1 10 0 0,1-6-2 16,3 2 0-16,7 7 1 15,0 10-4-15,0 9-1 16,0 6 3-16,-3 0 3 15,-4-7-1-15,0-2 0 16,-3-7-1-16,-4-2-2 16</inkml:trace>
  <inkml:trace contextRef="#ctx0" brushRef="#br0" timeOffset="170453.85">18976 14794 28 0,'-14'0'13'0,"7"-3"-10"0,3-3 2 0,4-1 1 16,4 1 1-16,6-6 1 0,4-4-4 15,15-3-3-15,2-3 2 16,5-3 0-16,2 0 1 16,1-3 2-16,0 3-14 15,0 0-7-15</inkml:trace>
  <inkml:trace contextRef="#ctx0" brushRef="#br0" timeOffset="170754.04">19717 14208 52 0,'-11'9'22'0,"8"-6"-18"0,-1 4 2 0,4-4 1 15,0 6-4 1,4 7-2-16,-1 6 0 0,4 9 1 16,0 10 3-16,0 12 2 15,0 4-1-15,-3-4 1 16,-1-3 0-16,1-6 1 16,-1-9-7-16,1-7 0 0,-4-9-8 15,0-10 0 1</inkml:trace>
  <inkml:trace contextRef="#ctx0" brushRef="#br0" timeOffset="171067.22">19805 14042 24 0,'14'-32'11'0,"-7"29"-9"0,7 6 6 16,-7 0 5-16,7 4-3 16,4 5 0-16,0 7-4 15,3 6 1-15,-4 6-6 16,-9 1-3-16,-5 2 3 15,-6 1 1-15,-8-4 6 16,0-3 3-16,-3 1-6 16,0-7-1-16,4-4 0 15,6-2 0-15,4 0-2 16,14-1-2-16,11-2 1 0,14 3 1 16,-1-1 1-1,1 1 1-15,-3 0-2 16,-8 6 1-16,-4 0 0 0,-6 3 1 15,-7 3-2-15,-11 3-2 16,-7 1-4-16,-8-1 0 16,-2 0-3-16,-4-6 2 15</inkml:trace>
  <inkml:trace contextRef="#ctx0" brushRef="#br0" timeOffset="171263.68">20782 14408 44 0,'7'16'19'0,"0"-16"-15"0,11 0-7 16,-8-3-6-16</inkml:trace>
  <inkml:trace contextRef="#ctx0" brushRef="#br0" timeOffset="171517.99">22285 14371 16 0,'21'0'8'0,"-10"-3"-6"0</inkml:trace>
  <inkml:trace contextRef="#ctx0" brushRef="#br0" timeOffset="171984.63">19131 14807 40 0,'-3'6'16'0,"10"-6"-12"0,-7 3-2 0,3-3 2 16,4 0-3-16,4 0 2 16,-1 0 0-16,5 0 1 0,-1 0 0 15,3 3 2 1,1 0-1-16,3 1 0 0,4-1-8 16,-1 3-2-16</inkml:trace>
  <inkml:trace contextRef="#ctx0" brushRef="#br0" timeOffset="173891.57">19216 14261 28 0,'-14'50'13'15,"3"-40"-10"-15,-3 8 0 0,10-14 0 0,-3 18-7 16,-3 12 1-16</inkml:trace>
  <inkml:trace contextRef="#ctx0" brushRef="#br0" timeOffset="175479.93">18905 14029 24 0,'0'25'11'0,"4"-15"-9"0,-1 18-2 0,1-16-3 0</inkml:trace>
  <inkml:trace contextRef="#ctx0" brushRef="#br0" timeOffset="179053.35">21576 13380 12 0,'169'6'8'0,"-66"4"-6"0</inkml:trace>
  <inkml:trace contextRef="#ctx0" brushRef="#br0" timeOffset="181574.17">6664 10341 36 0,'-21'0'16'0,"14"-3"-12"0,7 3 1 16,0 0 1-16,0 0-1 16,0 0 0-16,0 0-3 15,0 0 1-15,0 3 2 16,-4 0 2-16,8 1 1 15,-1-1 0-15,11 0-2 16,-3 0 1-16,3 0-2 0,4 0 0 16,3 0-1-16,4 1 0 15,6-4 0-15,-2 3 0 16,6 0 0-16,7 0 0 16,8 0 0-16,2 0 2 15,8 0-3-15,0 1 0 16,4-1 1-16,-4 3 0 15,3 0 0-15,4 0 0 16,7 1 0-16,1-1 2 16,-5 0 1-16,1 1 1 15,-1-1-4-15,1 0-1 16,6 0-1-16,1-3-2 0,-4 1 3 0,0-1 0 16,-3 0 3-16,3-3-1 15,3 3 0-15,5 0-1 16,-1 0 0-16,-4 0 0 15,-3 1 2-15,0-1-3 16,8 3-2-16,6 0-5 16,-4 1-2-16,-2-1 7 15,-1 0 6-15,3 3-1 16,8 1-1-16,0-4-2 16,-7 0 0-16,-4 1-2 15,0-4 2-15,3 0 0 16,8 0 1-16,-7 0 0 15,-4 0 0-15,-3 1-2 16,-4-1-2-16,3 0 1 0,4 0 1 16,-3 0 1-16,-4 0 3 15,-3-3-3-15,-4 3 0 16,-4-3-1-16,22 0 1 16,0-3 0-16,-11 3 1 15,-7-3-2-15,-7 0-2 16,-4 0 1-16,-3 0 1 15,-4 0-1-15,-3-1 2 16,-3 1-2-16,-1 0-1 16,-3 3 1-16,-4 0 1 15,0-3 1-15,-3 0 1 16,-7 3 0-16,-1-3 0 16,-2 3-2-16,-5-3 1 15,-3 3-2-15,0 0 2 0,-3-4-2 16,0 1 2-16,-1 3-2 15,-3 0-1-15,0 0 3 16,-3 0 0-16,-1-3-6 16,1 0 0-16,-39-19-28 15</inkml:trace>
  <inkml:trace contextRef="#ctx0" brushRef="#br0" timeOffset="185718.46">18849 14120 24 0,'-4'0'11'0,"4"-6"-9"0,-3-1 2 0,3 1 0 0,0 0-2 16,-4 0-2-16,4 6 3 16,0 0 2-16,-3-4 2 15,-1 4 1-15,-3 4 0 16,4-1 0-16,-4 0 0 15,3 3 2-15,-3 4-3 16,4 2-2-16,-5 1 0 16,5 2 1-16,-1 7-3 15,1 7 0-15,-1 2 1 16,4 3 2-16,0 4-3 16,0 3 0-16,0 3 1 15,0 6 0-15,0-3-2 16,0 0 1-16,0-6-2 0,0-4 2 15,0-2 0-15,0-4 1 16,0-3-2-16,4 1-2 16,-1-4 1-16,1 0-1 15,-1 0 0-15,1-3 2 16,0 0 1-16,-1-3 1 16,4-1-2-16,-3 1 1 15,-1-3-2-15,1-4-1 16,-1 1 1-16,1 0-1 15,3-1-3-15,3 1 2 16,4-4 3-16,4 0 1 16,7-2-1-16,3-4 1 15,11 0-2-15,0 0-1 16,-1-3 1-16,-2 0 1 0,-5 0 1 16,-2-3 3-16,-5 0-1 15,-2 0 0-15,-1 0-3 16,-4-1-2-16,-3 1 3 0,1 0-2 15,-1 0-1-15,-4 0 1 16,-3 0-1-16,0 0 2 16,-3-1 1-16,-1 1-1 15,1-3-2-15,0 0 1 16,-1-4-1-16,1-5-5 16,3-4 1-16,0-3-3 15,0-3 0-15,0-7 1 16,0 1 2-16,0-3-1 0,0-4 1 15,0-3 3 1,-3 0 0-16,-1 1 3 0,-3 2 1 16,0 4-1-16,0-1 1 15,0 4-2-15,-3 3-1 16,-1 2 1-16,0 4 1 16,1 7 1-16,-4-1 3 15,0 4-1-15,0-1 2 16,0 0-4-16,0 1 0 15,0-4-1-15,0-3-2 16,0-3-2-16,-1 1 1 16,1-1 3-16,0-3 1 0,4-4-1 15,-1 4 1-15,1 3-2 16,-4 0 2 0,3 7-4-16,-3-1 0 0,0 7 5 15,0-1 2-15,0 4-5 16,0 0-2-16,0-1 4 15,-4 4 3-15,1 0-1 16,-1 0 0-16,1 0 1 16,-1 3 1-16,-3 0-3 15,3 0-1-15,1 0-1 16,-1 0 1-16,0 0-2 16,4 3 2-16,0-3-2 15,4 3 2-15,-4-3-2 16,0 3-1-16,3 0 1 0,1 0 1 15,-1-3-1-15,4 4 2 16,0-1-2-16,0 0 2 16,0 0-2-16,0 0-1 15,0-3 1-15,0 3-1 16,0 0 0-16,0 1 0 16,4-4 0-16,-4 0 0 15,0 0 0-15,0 3 0 16,0-3 0-16,0 0 0 15,3 0 0-15,-3 0 2 16,0 0-1-16,0 0-1 16,0 0 1-16,0 0-1 15,0 0-3-15,0 0 2 16,0 0-8-16,0 0-2 0</inkml:trace>
  <inkml:trace contextRef="#ctx0" brushRef="#br0" timeOffset="187909.34">3404 10326 28 0,'-10'0'13'0,"6"0"-10"0,8 0 0 0,-1 0-2 16,1 0-1-16,3 3 2 15,0-3 1-15,0 3 3 16,0 0-1-16,0 0 0 15,0-3-1-15,0 0 2 16,0 3-1-16,4 0 2 16,-1 1-4-16,1-1 0 15,0 0 1-15,3 3 2 16,0 0-1-16,0 1 0 0,-4-1-1 16,8 0 0-16,7 4-2 15,3-1-2 1,11 0 3-16,3 1 2 0,4-4 0 15,0 0 0-15,0 1-3 16,3-1-2-16,-7 0 3 16,4-3 0-16,4 0 1 15,-4 1 0-15,3-4 0 16,7 0 2-16,-3 0-5 16,4 0-1-16,-11 0 0 15,3 0 2-15,0 0 3 16,1 3 2-16,10 0-3 15,0 3-3-15,3 0 0 16,-10 1 1-16,4-1-1 0,-12 0 2 16,1-3-2-16,4 1-1 15,-8-4 3-15,7-4 0 16,4 1-1-16,4-3 1 16,-8 0 0-1,1-1 1-15,-5 1-2 0,-2 0-2 0,-4-4 1 16,-1 1-1-16,-2 3 2 15,-1-4-1-15,-3 1 2 16,3 0-4-16,-7-1 0 16,0 1 3-16,4-1 3 15,3 1 0-15,-3 0 0 16,0-1-3-16,-4-2-2 16,0-1 1-16,-3 1-1 0,-4-1 0 15,-3 0 2-15,-4-2 3 16,0-1 2-16,-3 0-6 15,-1 1 0-15,-3 2-3 16,0 1-2-16,0-1 5 16,-3 1 3-16,-4-1-6 15,0-3-3-15,-4 1 9 16,-3-4 6-16,0-3-2 16,-3 0-2-16,-1-6-1 15,1-4-1-15,-1-2-2 16,0-4-2-16,-6-3 1 15,-1-2 1-15,-3-1 1 16,-11 3 1-16,4 0 0 16,-4 3 0-16,0 4 0 15,-10-7 0-15,3 7-2 16,4 2-2-16,-7 1 1 0,-1 3 1 16,8 3-1-16,-21 0 2 15,-4 0 0-15,3-1 3 16,1 1-3-16,3 3 0 15,0 4-1-15,0-1-2 16,-10 0-2-16,-1 6 1 16,-14 4 1-16,8 3 0 15,3 6-3-15,0 3 2 16,7 3 1-16,-4 4 2 0,-10-1-3 16,4 4-2-16,3-1 4 15,-4 4 1-15,11-1-5 16,-3 4 0-1,3-3-1-15,-7 6 2 0,3-3 1 16,-3-1 1-16,14-2 0 16,-3 3 0-16,10-3-3 15,11 2 2-15,-4 1 1 16,11 3 0-16,3 0 0 16,7 3 0-16,1 4-3 15,-1 5 0-15,7 7-1 16,1-4 3-16,3-2 0 15,0-4 1-15,3-3-3 16,1-6 0-16,3 0 2 0,-4-3 0 16,4 0 1-16,0-3 0 15,0-1 0-15,0-2 0 16,0-1 0-16,0-2 0 16,0-4-3-16,0 0 2 15,0 1 1-15,0-1 0 16,0 0 0-16,4 4 0 15,-1 2-7-15,4 1-3 16</inkml:trace>
  <inkml:trace contextRef="#ctx0" brushRef="#br0" timeOffset="190027.89">6336 9818 16 0,'-4'0'8'0,"1"0"-6"0</inkml:trace>
  <inkml:trace contextRef="#ctx0" brushRef="#br0" timeOffset="190660.21">6325 9815 16 0,'0'3'8'0,"-3"-10"-6"0,-1 7 1 16,1-3 1-16,3 3 0 16,-4-3 0-16,4 3-2 15,0 0-2-15,0 0 1 0,0 0-1 16,0 0 2-16,0 0 1 15,0 0-1-15,0 0 1 16,0 0-2-16,0 0-1 16,0 0 1-16,0 0 1 15,0 0-1-15,0 3 2 16,0 0-2-16,0-3-1 16,4 4 1-16,-4-4-1 15,0 3 0-15,3-3 2 16,-3 0-1-16,4 0 2 15,-4 3-2-15,0-3-1 16,0 0 1-16,0 0 1 16,0 0 1-16,0 0 1 0,0 0-2 15,0 0-2-15,0 0 1 16,0 0-1 0,3-3 2-16,-3 3 1 0,4 0-1 15,-4 0 1-15,0 0-2 16,3-3 2-16,1-1-2 15,-1 4-1-15,1-3 1 16,-4 0-1-16,3 3 0 16,1-3 0-16,-4 0 0 15,4 0 2-15,-4 0-3 16,0 3 0-16,0 0 3 16,0 0 1-16,0 0-1 15,0 0-2-15,0 0 1 16,3 0-1-16,-3-4 0 0,0 4 2 15,0-3-1-15,0 3-1 16,0 0 1-16,0 0-1 16,4 0 0-16,-4-3 2 15,0 3-1-15,0-3-1 16,3 0 1-16,-3 0-1 16,0 0 0-16,0-1 0 15,0 1 0-15,0 3 2 16,0 0-1-16,4 0-1 15,-1-3-4-15,1 3-2 16</inkml:trace>
  <inkml:trace contextRef="#ctx0" brushRef="#br0" timeOffset="192308.75">6847 10686 28 0,'4'-3'11'0,"3"3"-9"0,7-3 0 16,-7 0 1-16,4-3-2 16,3 2 2-16,3-2-2 15,8 0 2-15,0-3-2 16,3-1 2-16,7 1 4 16,4-1 4-16,4-2-4 15,2-1 1-15,1 1-5 0,4-1 0 16,6 1 3-1,8 2 1-15,10 1-1 0,7 2-1 16,-7 4-3-16,0 0 1 16,0 0 0-16,7 0 3 15,4-3-1-15,0-1 2 16,-4-2-2-16,-4 0 0 16,4-1-1-16,8 4 2 15,-1 0-1-15,-4 2 2 16,-2 1-4-16,-5 3 0 15,8 0 3-15,7 0 1 16,-4 3-3-16,0-3-1 16,0 0 1-16,4 0 0 15,7 0-2-15,-1-3 1 0,-2 0 2 16,-5 0 0-16,8 0 0 0,7 0-1 16,-7 0 2-16,-4-4 1 15,0 4 1-15,29-3-4 16,-4-3-3-16,-7 2 0 15,-11-2 1-15,-7 3-1 16,7 3 2-16,-3-1 0 16,-11 1 1-16,-6 3-2 15,-8 0 1-15,-4 0 0 16,1 3 1-16,-1 1-2 16,-3-4 1-16,-7-4 0 15,-3 1 1-15,-11 0-2 16,-4-3 1-16,-7 0 0 15,-7 2 3-15,-3-2-3 0,-4 0 0 16,-3 3 1-16,-4-4 0 16,-3 1-2-1,-4 3 1-15,0-3-2 0,-4 6 2 16,1-3-2-16,-1 3 2 16,1-3-2-16,-1 3 2 15,-3-4 0-15,0 4 1 16,0 0-2-16,0 0 1 15,0-6 0-15,0 6 1 16,0 0-2-16,0 0 1 16,0 0-2-16,0 0-1 0,0 0 3 15,0 0 2-15,0 0-2 16,0 0 0-16,0 0-1 16,0 0-2-16,0 0 3 15,0 0 0-15,0 0-1 16,0 0-2-16,0 0 1 15,0 0-1-15,0 0 0 16,0 0 2-16,0 0 1 16,0 0 1-16,0 0 0 15,0 0 0-15,0 0-5 16,0 0 1-16,0 0 0 16,0 0 2-16,0 0-1 15,0 0-1-15,0 0 5 16,0 0 1-16,0 0-2 15,0 0-3-15,0 0 0 16,0 0 1-16,0 0 1 0,0 0 1 16,0 0-2-16,0 0-2 15,0 0 1-15,0 0-1 16,0 0 0-16,0 0 0 16,0 0 0-16,0 0 2 15,0 0-1-15,0 0-1 16,0 0 1-16,0 0 1 15,0 0 1-15,0 0 1 16,0 0-5-16,0 0 1 16,0 0 0-16,0 0 0 15,0 0 0-15,0 0 2 16,0 0-1-16,0 0-1 0,0 0 1 16,0 0 1-16,0 0-3 15,0 0 0-15,0 0 3 16,0 0 3-16,0 0-2 15,0 0-2-15,0 0-5 16,0 0-2-16,-3-9-13 16,-4-13-5-16</inkml:trace>
  <inkml:trace contextRef="#ctx0" brushRef="#br0" timeOffset="195480.12">6918 10435 36 0,'3'7'16'0,"-6"-14"-12"0,3 4-2 0,0 3 2 0,0-3-3 16,3 0 2-16,1 0-2 16,0 0 2-16,3 0 0 15,0-1 1-15,3 4 2 16,1-3 3-16,3 3-2 16,4 0 1-16,3 0-3 15,3 0 0-15,5 3-1 16,2 1 2-16,5 2-3 15,-1-3 0-15,4 0 1 16,0 3 0-16,3 1 2 16,4-1 1-16,10 0 1 15,8 0 2-15,6 1-1 16,-6-1 0-16,3-3-3 0,0 0-1 16,3 0 1-1,8 1 1-15,0-1-1 0,-1 0 1 16,-10-3-4-16,4 3 0 15,-1-3 3-15,8 0 1 0,3 0 1 16,0 3-7-16,-3 0 0 16,-1 0 3-16,-2 1 2 15,2-1 0-15,4 0 1 16,0 3-2-16,-3 0 2 16,-4 1-2-16,0-4 2 15,4 0-2-15,3 0 2 16,0 0-2-16,-3 0 2 15,-1-3-2-15,-3 0 0 0,4 0-1 16,7 0 2 0,-4-3-1-16,-7 3 0 0,-4 0-1 15,1-3 0-15,0 0-2 16,3 0 1-16,3 0 0 16,-3-1 1-16,-3 1 2 15,-4 0 1-15,0-3 1 16,0 0 0-16,7-1-4 15,-3 4-1-15,-1-3-1 16,-6 0-2-16,-1-1 5 16,-3-2 1-16,0 0-2 15,0-1-3-15,0 1 2 16,0-1 2-16,-4 1-2 0,-3-4-2 16,-3 4 0-1,-4 0 1-15,0-1 1 16,-4 1 3-16,0 3-3 0,-3-1-2 15,-7 1 0 1,-1 3 1-16,-2 0 1 0,-1-4 1 16,-3 4-2-16,-4 0 1 15,-7 0 0-15,0 0 1 16,-3 0-2-16,-1 0 1 16,-3 3-2-16,0-3 2 15,-3-1 0-15,3 4 3 16,0 0-3-16,-4-3-2 15,1 3 0-15,0-3 1 0,-1 0 1 16,-3 0 1-16,0 0-2 16,0 3-2-16,0 0-2 15,0 0 1-15,0 0 3 16,4 0 1-16,-4 0-4 16,0 0 1-16,3 0 0 15,-3 0 2-15,0 0-3 16,0 0 0-16,0 0-1 15,0 0 0-15,0 0-3 16,-7-3-1-16,4-4 0 16,-8 1 2-16,4-3-3 15,-4-4 0-15,1-3-5 16,-1-2 0-16,1-4-3 16,-1-7 2-16</inkml:trace>
  <inkml:trace contextRef="#ctx0" brushRef="#br0" timeOffset="196257.05">6921 9513 44 0,'-10'0'19'0,"10"4"-15"0,0 5-1 16,0-3-1-16,0 7 0 16,0 6 1-16,0 12-1 15,0 16 1-15,0 6 0 16,0 10 3-16,0 6 3 15,0 6 5-15,0 7-4 16,0-1 2-16,0-2-5 16,-4-10 1-16,1-7-1 15,3-8 1-15,0-10-4 16,-4-10-1-16,4-6 3 16,0-3 1-16,-7-6-3 15,7-6-1-15,-3-4-6 0,3-6-2 16</inkml:trace>
  <inkml:trace contextRef="#ctx0" brushRef="#br0" timeOffset="197067.44">6830 9592 52 0,'-11'0'19'0,"11"0"-15"0,4 0-1 0,-1 0 1 15,1 0-3-15,6 0-1 16,4 0 5-16,11-3 1 0,14-4 0 16,21-2 1-16,10-3 0 15,12-4 1-15,13-3 0 16,21-3 0-16,8 0 0 15,10-3 0-15,21 0-2 16,4 3 1-16,21-3-2 16,7 0 0-16,-4-7-1 15,18 1 2-15,-7 3-1 16,14 0 0-16,-10 6-1 16,3 3 2-16,-10 9-1 15,-12 4 0-15,-2 6-1 16,-11 0 2-16,-11 3-3 15,-7 0-2-15,0 4 2 0,-14 2-2 16,-17-3-1-16,-12 1 3 0,-9-1 2 16,-1-3 0-16,-10 3 0 15,-15-2-3-15,-6 2 1 16,-11-3-4-16,-8 3 0 16,-2 0 5-16,-8 1 2 15,-7-1-2-15,-3 3-3 16,-4-2 2-16,-3 2 0 15,-4 1-1-15,0 2 1 16,-3-3 0-16,-1 7 1 16,1 3-2-16,-4 0-4 15,0 3 1-15,-4 3 3 16,1 6 1-16,-1 7 1 16,1 9 0-16,0 16-2 15,3 15-2-15,0 7-2 16,0 2-1-16,-4 1-1 15,1 6 3-15,-4-6 2 16,0-10 2-16,-4-12 1 16,1-6 0-16,-4-4-2 15,0-5-2-15,0-4 1 16,-1-4 1-16,1-2-1 16,0-6 2-16,0-4-2 15,0-3-1-15,0-6 5 16,0-3 1-16,0-3 0 0,0-7-1 15,0-3-1-15,0-2 0 16,-4-4 0-16,-6-7 0 16,-19-5-11-16,-38-10-5 15</inkml:trace>
  <inkml:trace contextRef="#ctx0" brushRef="#br0" timeOffset="198391.65">6103 14296 36 0,'-14'22'16'0,"14"-13"-12"0,-4 13 1 0,4-10 1 16,0 7-3-16,0 9-2 16,0 10 2-16,0 6 2 15,0 0 0-15,0 0 2 0,0-7 0 16,0-2 1-16,0-4-2 16,4-2 1-16,-1-8-6 15,1-2-1-15,0-3-5 16,3-7 1-16</inkml:trace>
  <inkml:trace contextRef="#ctx0" brushRef="#br0" timeOffset="198929.21">6276 14233 44 0,'-4'3'16'0,"-3"-3"-12"0,18 3 1 16,-8-3 1-16,4 3-1 0,4 0 0 16,10 1 1-16,7-4 1 15,8-4-1-15,10-2 1 16,21-6 2-16,10-7 2 16,11-6-1-16,8-13 1 15,24-6-2-15,0 3 0 16,0 1-3-16,10 2-1 15,-3 7-1-15,-7 6 2 16,0 6 1-16,0 6 1 16,0 4 0-16,-7 6 0 15,-11 3-2-15,-7 0-1 16,-7 3-3-16,-3 0 1 0,-11 0 0 16,-10 3 1-16,-11-3 2 0,-11 1-1 15,-10-1 2-15,-8-3 0 16,-6 3 1-16,-7 0-2 15,-4 0 1-15,-4 0-2 16,-3 4 2-16,-3-1-2 16,-1 6 0-16,4 4-6 15,0 12 1-15,0 13 2 16,0 12 1-16,7 7 3 16,0 6 1-16,0 9-3 15,-3 7-3-15,-1-4 0 16,-3-6-1-16,0-6-3 15,-3-10 0-15,-4-5 2 16,0-11 0-16,-4-5-8 16,-10-7-2-16</inkml:trace>
  <inkml:trace contextRef="#ctx0" brushRef="#br0" timeOffset="199513.65">6089 14945 44 0,'-4'-7'19'0,"1"-2"-15"0,3 0 1 16,0 2 2-16,0 1-2 15,-4-3 2-15,1 2-2 16,-1 1 2-16,1 0 0 16,-4 0 3-16,0 2-1 15,3 1 2-15,1 0-2 16,3 3 2-16,0 0-4 15,0 0-2-15,0-3 0 16,3 0-1-16,4 0 2 16,4 0 3-16,13-1-2 0,12 4 1 15,6 0-3 1,7-3 0-16,11 0-3 16,7-3 1-16,29-3 2 0,6-4 0 0,11-3 2 15,17 1 0-15,12-1 1 16,-1 3-2-16,17 1-1 15,-6-1-1-15,-11 4 2 16,-7 3-1-16,-7-1 2 16,-17 4 0-16,-19 0 1 15,-17 0 0-15,-14 3 2 16,-10 0-3-16,-15 0 1 16,-7 0-1-16,-7 0 3 15,-10-3-12-15,-11 0-5 0,-7-7-13 16,-7-2-2-16</inkml:trace>
  <inkml:trace contextRef="#ctx0" brushRef="#br0" timeOffset="201875.01">18641 13957 20 0,'32'3'11'0,"-15"0"-9"0</inkml:trace>
  <inkml:trace contextRef="#ctx0" brushRef="#br0" timeOffset="205585.71">17029 14261 44 0,'24'0'19'0,"-3"0"-15"0,18 0 1 0,-21 0 2 15,0 0-9-15,-4 0 0 16</inkml:trace>
  <inkml:trace contextRef="#ctx0" brushRef="#br0" timeOffset="214195.87">8290 14318 32 0,'-3'15'13'16,"3"-15"-10"-16,3 6 0 0,-3-6 0 0,0 0-2 16,0 0-1-16,0 0 3 15,0 0 2-15,0 0-2 16,0-3 0-16,-3-3 1 15,-1 0 2-15,1 0 1 16,3-4 1-16,0 1-2 16,0-4-1-16,0 1-1 15,3-4 0-15,4 0 0 16,4-3 0-16,3-9 0 16,7-6 0-16,11-7 0 15,7-3 2-15,10 0-1 16,4 3 0-16,0 4 1 0,0-1 1 15,-4 7-1-15,-3 6-1 16,0 3 1-16,-4 6 1 16,1 4-1-16,2 5 1 15,1 1-2-15,0 6 0 16,0 0-3-16,-4 6 1 16,1 1-2-16,-1 2 2 0,0 0 2 15,4 4 0-15,7-1 2 16,14-2-2-16,4-1 2 15,-1-6-2-15,4-6 2 16,0-6-2-16,11-4 2 0,3-2-2 16,-7-4 2-16,-3-3-2 15,-7 0 0 1,-8-3-1-16,1 0 2 0,-4 0-1 16,-7 3 2-16,-4 3-2 15,-7 3 0-15,-6 1-6 16,-15 5 1-16,-7 4-5 15,-11 0-1-15,-6-4-4 16,-8 4-1-16,1-7-1 16,-4-2 2-16,-1-7-1 15,5-10 2-15</inkml:trace>
  <inkml:trace contextRef="#ctx0" brushRef="#br0" timeOffset="214497.85">10340 13270 16 0,'3'19'8'0,"-6"-16"-6"0,3 7 17 0,0-7 7 16,3 3-9-16,4 3-4 15,8 4-6-15,6-1-2 16,7 4-1-16,4 0 2 16,-1-1 1-16,1 1 3 15,0 0-1-15,0 0 2 16,-8-1 0-16,-2 1 3 0,-8 0-3 15,-7 12 1 1,-7 9-5-16,-14 10-2 16,-15 7 0-16,-13 2 1 0,-7 7-3 15,-1 0 0-15,4 2 1 0,8-5-2 16,2-7-2-16,8-12-4 16,7-6-2-16,7-13-8 15,10-16-2-15</inkml:trace>
  <inkml:trace contextRef="#ctx0" brushRef="#br0" timeOffset="-214279.82">10873 13508 28 0,'-4'7'13'0,"1"-10"-10"0,3 3 0 0,3-4 0 16,1 4-2-16,-1 0 2 15,4 0 0-15,-3 0 3 16,-1 0 1-16,4 0 1 15,-3 4 2-15,-1-1 4 0,1 0 1 16,-1 0 3-16,-3 0-6 16,4 10-2-16,-4-1 1 15,3 10 3-15,-3 6-4 16,4 7 0 0,3 9-2-16,-3 6 2 0,-1 10 1 15,4 24 3-15,-3 10-7 16,-1 13 0-16,-3 22 3 0,-7 18 0 15,-3 3 2-15,-5 20 0 16,1-7 2-16,0 0-1 16,0 6 0-16,4-6-3 15,-1 0 1-15,0 4-2 16,-3-4 2-16,4-10-2 16,-1 4 2-16,1-13-2 15,2-12 2-15,5-10-4 16,-1-6-2-16,1-3 0 0,3-9 1 15,0-7-1-15,0-6 2 16,0 3 0-16,3 3 1 16,-3-25-4-16,4 57-1 15,-1-13 1-15,-3 6 2 16,0-9-3-16,4-13 0 16,0-12-1-16,3-13 1 15,0-15-2-15,0-10-1 16,3-12-2-16,-3-7-1 15,0-9-5-15,0-9-2 16,0-7-2-16,1-9 0 16,-1-7-2-16,-4-5-1 15,1-10 1-15,-1-13 1 0,1-15-1 16,6-35-1-16</inkml:trace>
  <inkml:trace contextRef="#ctx0" brushRef="#br0" timeOffset="-213258.92">11148 13254 28 0,'-4'-12'13'0,"1"6"-10"0,-1-10 4 0,1 7 3 16,-4-7-6-16,0-3-2 0,-1-3-1 15,5-3 1-15,-4 3 1 16,3 3 1-16,-3 4 2 16,4-1 3-16,-1 7 0 15,4-1 0-15,0 4-3 16,0 0 1-16,4 2-2 15,6 1 2-15,8 3 0 16,7 0 3-16,6 0-3 16,8 0-2-16,14 0 0 15,7 0 1-15,4-3-1 16,-4 3 0-16,0-3-1 16,0 0 2-16,0 0 1 15,3 3 1-15,4 0-2 16,-7 0 1-16,-7 3-2 15,-4 3 2-15,-6 0-4 16,-8 1 0-16,-7 2 3 0,-7 1-3 0,-3-1-2 16,-7 7 4-16,-4-1 1 15,0 1-2-15,-4 0-1 16,1-1 3 0,-4-2 3-16,0-1-4 15,0 1-3-15,0 3-1 0,0 2 1 16,3 8-1-16,1 5 2 15,-1 7-2-15,1 15 2 16,-1 25-2-16,1 16-1 0,-1 16-2 16,4 28 1-1,1 9 3-15,-5 10 1 16,1 16 1-16,-1 5 2 0,-3 14-1 16,0-1 2-16,-3 7-2 15,-4-4 2-15,-1-9 0 16,-2 6 3-16,-4-12-3 15,0-16 1-15,3-3-3 16,-3-13 2-16,3-12 0 16,1-12 1-16,3-4 2 15,0-3 1-15,0-10-5 16,3-5-2-16,1-4 2 16,3 0 1-16,0 7-1 15,0-1 1-15,3-3-2 16,1 1 0-16,-1 8-1 15,1 1 0-15,-1-9 0 16,1-10 2-16,-4-13-3 0,0-12-2 16,0-13 0-1,0-9-1-15,0-13-5 0,0-9 1 16,-7-9-7-16,-4-13-3 16,-7-13-6-16,-3-6 0 15</inkml:trace>
  <inkml:trace contextRef="#ctx0" brushRef="#br0" timeOffset="-212584.09">10848 17798 44 0,'-7'66'19'0,"3"-25"-15"0,1 28-3 0,3-38-3 16,-4 10-2-16,1 6 0 16,-4 3-4-16,0 0 0 15,-4 1 8-15,0-1 7 16,1-6-1-16,-1-7-1 15,1-2 0-15,-1-7-1 16,4-6-2-16,0-3-2 16,3-7 3-16,1-2 0 15,3-4 1-15,0-3 2 16,3-3-1-16,1 0 2 16,7 0 0-16,3 0 3 15,10 3-1-15,15 0 0 0,14 4-1 16,11-1 0-16,6 0 0 15,8 0 2-15,14-2-1 16,3-4 0-16,0 0-1 16,0-7 0-16,4 4 0 15,7-3 2-15,-11 0-1 16,-7-1 2-16,-7 1-6 16,-10 3-3-16,-7 3 1 0,-8 0 4 15,-10 0 4-15,-4 0-6 16,-7-3-1-16,-10-3-11 15,-11-10-3-15,-3-15-8 16,-8-4-2-16</inkml:trace>
  <inkml:trace contextRef="#ctx0" brushRef="#br0" timeOffset="-212217.42">12174 17801 36 0,'4'4'16'16,"-1"-1"-12"-16,4 0 1 0,-3 0 1 0,0 6-1 15,3 10 0-15,0 16-1 16,0 9 2-16,-4 9 8 16,1 6 3-16,-4 4-2 15,0 3 1-15,0 6 0 16,-4-3-1-16,1-6-5 16,-1-7-2-16,1-6 0 15,-1-9 0-15,1-9-4 16,-1-10-3-16,1-7-7 15,-1-12-4-15</inkml:trace>
  <inkml:trace contextRef="#ctx0" brushRef="#br0" timeOffset="-211394.61">10933 13879 36 0,'-36'12'13'0,"22"-9"-10"0,4 0 2 0,3-3 1 16,-1 0-1-16,1 0 2 16,0 0-4-16,0 0 0 0,7 0 1 15,-7 0 2-15,7 0 1 16,0 0 3-16,-3 0-1 15,3 0 0-15,0 0-1 16,0-3 0-16,7 0-2 16,14 0-1-16,14 0 1 15,11-3 1-15,11-4 1 16,6 1 2-16,15-1-3 16,17 1 1-16,-3 3-5 15,-4-1 0-15,0 1 1 16,-3 3 2-16,-1 0-3 15,-3 3 3-15,-10 0 3 0,-7 3-3 16,-12 0 2-16,-6 3 1 16,-10 1 5-16,-8-1-6 15,-7 0-2-15,-7-3-3 16,-7 0-3-16,-3-3-6 0,-11-3-4 16</inkml:trace>
  <inkml:trace contextRef="#ctx0" brushRef="#br0" timeOffset="-210915.9">11335 13374 24 0,'0'0'11'0,"0"0"-9"0,0 0 2 0,0 0 0 16,0 0 4-16,0 0 5 15,0 0-5-15,0 0 0 16,0 0-2-16,0 0 1 16,0 0-4-16,0 0-2 15,0 0-5-15,0 0-2 16</inkml:trace>
  <inkml:trace contextRef="#ctx0" brushRef="#br0" timeOffset="-210134.98">10897 14760 36 0,'-10'6'13'0,"6"-6"-10"0,4-3 0 15,0 3-2-15,0 0-4 16,0 0 2-16,0 0 1 16,0 0 2-16,0 0 5 15,0 0 4-15,-3 0-2 16,3 0 2-16,0 0-2 15,0 0 0-15,0 0-3 16,0 0-1-16,3-3-3 16,1 0 1-16,6 3 2 15,11-4 2-15,8 4 3 16,2 0 1-16,8 0-3 16,7-3 0-16,7 3-3 15,7-3 2-15,14-3-2 0,0-4 0 16,0 1-1-16,-3-3 0 15,-4 2 0-15,-4 4 0 16,1 0 0-16,-1 2 2 16,-6 4-3-16,-8 4 3 0,-7-1 0 15,-6 3 0-15,-12-3-1 16,-2 3-6-16,-12-2 1 16,-3-1-9-16,-3-3-2 15</inkml:trace>
  <inkml:trace contextRef="#ctx0" brushRef="#br0" timeOffset="-209506.67">10770 15713 28 0,'-3'3'13'0,"-1"-3"-10"0,4 3 4 0,0-3 0 0,0 0-1 15,4 0-1-15,6 0-1 16,8 0 2-16,14 0 1 16,14 0 1-16,7-3 2 15,6 0 1-15,12 0 1 16,10 0 0-16,14-4-4 15,1 4 0-15,-1 0-3 16,4 0 0-16,10 0 3 16,-7-3 3-16,-6-1-2 15,-12 1 0-15,-6 3-1 16,-8 0 0-16,-6 0-2 16,-11 0 1-16,-11-4-4 15,-10-2-8-15,-18-16-5 0</inkml:trace>
  <inkml:trace contextRef="#ctx0" brushRef="#br0" timeOffset="-209174.56">11853 13461 20 0,'-7'7'8'0,"4"-7"-6"0,-4 6 3 16,0-3 2-16,0 0-6 15,0 4-2-15</inkml:trace>
  <inkml:trace contextRef="#ctx0" brushRef="#br0" timeOffset="-207778.12">12326 13016 24 0,'-11'3'11'0,"8"-3"-9"0,-4-3 2 0,3 0 2 16,4 3-1-16,0 0 0 16,0 0-1-16,-3-3 0 15,3 3 2-15,0 0 1 16,0 0 1-16,3-3 0 15,8 0 0-15,10 3 0 16,7-4 0-16,4 4 2 16,3 0-3-16,1 0 1 15,-1 4-3-15,0 2 0 0,0 3 1 16,-3 4 3 0,0 6-2-16,-4 12 1 0,-3 4-3 15,-7 8 2-15,-8 14-4 16,-10 18-2-16,-7 25 2 15,-11 10 0-15,-3 3 3 16,0 3 1-16,0 0-1 16,0-12 1-16,3-13-4 15,8-13-2-15,2-15 2 0,5-16-7 16,3-10 1-16,3-12 1 16,5-9 1-16,2-6 1 15,4-10 0-15,0-4 2 16,0 1 3-16,1 0-2 15,-1 0 0-15,-4 3-1 0,1 9-2 16,-1 10 1-16,5 13-1 16,-1 18 0-16,-4 16 0 15,1 6 4-15,-1 0 5 16,1 0-1-16,-4 0 1 16,0 3-1-16,-3-3 0 15,-4-6 0-15,-4-6 0 16,-7-7-2-16,-6-3 1 15,-8-3-2-15,-3-3 0 16,-7-3-1-16,-8-3 2 16,-3-4-3-16,-6-6-2 15,-1-2-5-15,3-8-2 16,4-8-13-16,4-13-5 0</inkml:trace>
  <inkml:trace contextRef="#ctx0" brushRef="#br0" timeOffset="-207009.82">12005 13505 36 0,'-14'-6'16'0,"7"3"-12"0,3 0-2 0,-3-3 2 0</inkml:trace>
  <inkml:trace contextRef="#ctx0" brushRef="#br0" timeOffset="-206666.74">11656 13449 48 0,'-11'12'19'0,"4"-5"-15"0,0 2 1 0,4-3 0 15,-1 4-6-15,0 5 1 16</inkml:trace>
  <inkml:trace contextRef="#ctx0" brushRef="#br0" timeOffset="-206471.25">11508 14133 20 0,'0'34'8'0,"3"-21"-6"0</inkml:trace>
  <inkml:trace contextRef="#ctx0" brushRef="#br0" timeOffset="-206082.3">11430 15343 28 0,'-4'31'11'0,"-10"-15"-9"0,11 6 2 0,-1-10 2 0,1 7 1 15,-4 0 1-15,3 6-2 16,-3-3-1-16,0-3-3 16,4-3 1-16,-5-1 2 15,5 1 2-15,-1-3 1 16,1-1 2-16,-1 1-3 16,1 2 1-16,3 1-5 15,-4 3 0-15,4 3 1 16,0 6 0-16,4 3-2 15,-1 1 1-15,1-1-15 16,3-3-7-16</inkml:trace>
  <inkml:trace contextRef="#ctx0" brushRef="#br0" timeOffset="-205482.91">12375 12944 36 0,'4'9'13'0,"-1"-5"-10"0,15 2 0 0,-7-3-2 15,3 0 1-15,7 0 3 16,4 4-2-16,3-4 0 15,4 0-1-15,-4 3-2 16,4 0 3-16,-4 1 2 16,0 2 0-16,0 4 2 15,-3 12-4-15,-7 9 0 16,-4 10-1-16,-7 9-2 16,-7 16 1-16,-7 22-1 15,-4 13 0-15,-3 9 0 16,3 12 0-16,1 10 0 0</inkml:trace>
  <inkml:trace contextRef="#ctx0" brushRef="#br0" timeOffset="-205346.27">13025 15280 24 0,'10'60'11'0,"-10"-32"-9"0,-7 13 4 16,-4-19 1-16,-6 12-6 15,-18 7-2-15</inkml:trace>
  <inkml:trace contextRef="#ctx0" brushRef="#br0" timeOffset="-203231.29">18658 13850 16 0,'-7'7'8'0,"-3"-7"-6"0,3 3 8 0,3-3 3 15,-3 0-2 1,0 0-1-16,0 0-6 0,3 0 2 15,-6-3-2 1,-1-4 3-16,4 1 2 16,0 0-2-16,4-4 1 15,-1-2-1-15,4-4 3 16,4-3-5-16,6-3-1 16,4-6 2-16,0-6 1 15,4-7-3-15,0 3-1 16,3 4 1-16,0 2 0 0,4 1 2 15,-1 3 1 1,1 0-3-16,3-1-1 0,1 1 1 16,2 0 0-16,1 3-2 15,0 3 1-15,0 0 0 16,-1 3 3-16,-2 3-1 16,-1 4 2-16,-3 2-4 15,-1 1-2-15,-3 6 2 0,4 3 0 16,0 6 3-16,-1 7-3 15,5 9 0-15,2 6 3 16,5 10 1-16,3 5-1 16,6 8 1-16,15-1-2 15,0-3 2-15,4-13-4 16,-4-9 0-16,0-15 1 16,3-16 0-16,1-16-2 0,6-7 1 15,-3-5-2-15,-7-4 2 16,-7-2-2-16,-3-1 2 15,-12 0 0-15,-2 3 1 16,-8 4-2-16,-3 2-2 16,-4 7 3-16,-4 3 0 15,-2 4-4-15,-1 8 1 16,0 1 0-16,0 6 2 16,4 0 1-16,-1 3 1 15,1 3-5-15,6 3 1 16,12 0 2-16,3 1 3 0,3-4 0 15,7 0 0 1,8-3-1-16,6-3 2 16,18-4-3-16,8-2-2 0,2 0 2 15,1-7 0-15,10-3-1 16,11-3-2-16,4-3 3 16,-1-3 0-16,11 0 1 15,0 2 0-15,-7 5-2 16,-4 2 1-16,8 3 0 15,-4 7 1-15,-7 2 0 16,-7 7 2-16,3 4-5 16,7 2-1-16,-3 3-2 15,-7 4-2-15,-4-1 0 0,1 4 3 16,-5 3 6-16,-9 3 5 16,-12 9-3-1,-6 0-2-15,-11 4 0 0,-7 3 1 16,-7-4-3-1,-4 4 0-15,-3-4 1 0,-4 1 2 16,-3-1-3-16,3 1 0 16,-7 2 1-16,0 1 2 15,-6 3-1-15,-5-1 2 16,-3-5-4-16,-7-4-2 16,-7-2 0-16,-10-4-1 15,-11-7-5-15,-8-5 1 16,-9-10-14-16,-8-15-5 15</inkml:trace>
  <inkml:trace contextRef="#ctx0" brushRef="#br0" timeOffset="-202251.65">18732 14847 36 0,'-17'7'13'0,"13"-7"-10"0,-6-3-3 0,6-4 0 0,4 1 0 15,4 0 0-15,-1 0 0 16,1-1 2-16,3 4 5 16,0 0 6-16,0 3-1 15,0 0 3-15,0 0 1 16,0 3 2-16,0 0-6 16,4 0 1-16,3 1-2 15,4-4 1-15,6 0-2 16,11 3 1-16,11-3-2 15,14 3 2-15,7 0 0 16,4 0 1-16,3 0-6 16,11 0 0-16,10 0 1 0,4 1 3 15,-1-1 1-15,8-3-1 16,11-3-1-16,-1-1-1 16,-3 1 2-16,10-3-1 15,4 3 0-15,-3 3-1 16,-4 0 0-16,10 0-2 15,-3 3 1-15,-7-3-2 0,-3 0 0 16,3 0 5 0,0 0 4-16,-7 0-7 0,-4 0-4 15,0 0-2-15,8 0-1 16,-8 0 2-16,-7 0 3 16,15 0-2-16,-4 3 0 15,0 0 1-15,-11 0 2 16,-7 1-3-16,-10-4 0 15,-1 0 1-15,5-4 2 16,-1 1-3-16,-3 0 0 0,-8 0-1 16,-3-3 1-16,0 3 0 15,0-4 1-15,0 1-2 16,1 3 1-16,-8-3 0 16,-11-1 1-1,-3 4 0-15,-7 0 0 0,-4 0-2 16,-3 0 1-16,0 3-2 15,-8 0-1-15,5 3 3 16,-1 0 0-16,-7 0-1 16,4 4-2-16,-4-1 3 15,-3-3 0-15,-7 3-1 16,-4-3-2-16,-7-3-4 16,-18-6 0-16,-28-6-14 15,-21-17-5-15</inkml:trace>
  <inkml:trace contextRef="#ctx0" brushRef="#br0" timeOffset="-201681.18">20362 13894 44 0,'0'10'19'0,"0"-4"-15"0,0 3 6 0,0-6 3 16,0 7-3-16,0 6 0 16,0 9 0-16,0 15 1 15,4 14-1-15,-1 12 1 16,1 12-2-16,-1 16 0 15,1 3 1-15,-1-6 1 16,1-9-3-16,0-7-3 16,-1-12-5-16,4-13-2 15</inkml:trace>
  <inkml:trace contextRef="#ctx0" brushRef="#br0" timeOffset="-201292.68">21622 13875 28 0,'-11'35'13'0,"8"-26"-10"0,-1 10 13 0,1-13 6 16,3 7-7-16,0 9-1 15,0 9-6-15,3 10-3 16,4 6 4-16,4 6 2 15,-1 7 0-15,1 3 1 16,-1 2-2-16,1 1-1 16,0-6-5-16,-4-7-3 15,0-9-5-15,0-13-2 16</inkml:trace>
  <inkml:trace contextRef="#ctx0" brushRef="#br0" timeOffset="-200751.12">22680 13938 32 0,'-3'13'13'0,"3"-10"-10"0,0 3 2 0,0-3-1 0,0 0 2 15,0 4 1-15,-4-1 5 16,4 3 3-16,0 4 0 15,0 2 4-15,-4 7-5 16,4 10 2-16,0 5-5 16,0 10 1-16,0 7-3 15,0 8 0-15,0 14-3 16,0 2-1-16,0-9-6 16,-3-9 1-16,-1-13-11 15,-3-10-5-15</inkml:trace>
  <inkml:trace contextRef="#ctx0" brushRef="#br0" timeOffset="-199583.12">10749 16403 36 0,'-10'12'16'0,"2"-15"-12"0,1 6 1 0,4-3 1 15,3 0-1-15,-4 4 2 16,1-4-2-16,3 0 0 16,-4 3-1-16,1 0 2 15,3-3 3-15,0 0 5 16,0 3-4-16,0 0 2 16,3 0-3-16,4 0 2 0,7 4-2 15,11-1 2-15,10 0-2 16,18 4 0-1,4-1-1-15,3 0 0 0,7-2 0 16,7-4 0-16,14 0-4 16,7-9 4-16,-3-7 2 0,3-3-1 15,11-6 0-15,7 4-1 16,-7-1 0-16,-4 3 0 16,-7 4 0-16,-6 2-2 15,-5 4 1-15,-13 3-4 16,-15 3 0-16,-10 0-3 15,-11-3-1-15,-6-7-10 16,-5-9-3-16</inkml:trace>
  <inkml:trace contextRef="#ctx0" brushRef="#br0" timeOffset="-198996.69">12760 15211 32 0,'-4'13'13'0,"-6"-10"-10"0,-8 6 6 0,8-2 4 0,-1-1-3 16,0 3 2-16,1 4-3 15,-1-1 0-15,1 4-5 16,-1 6-3-16,1 3 4 15,-1 6 1-15,0 10 0 16,4 9 1-16,0 4-2 0,4 2 0 16,3 1-1-16,0-1 0 15,3-3 0-15,1-3 0 16,3 1-2-16,0-1 1 16,0-3 0-16,0 0 3 15,-3-6-3-15,-1-1 0 16,-3-2 1-16,0-3 2 15,-3-4-1-15,-8 0 0 16,0 4-1-16,-6-4 0 16,-4 0 0-16,-4 4 2 15,-3-1-3-15,-8-2 3 0,-2-4 0 16,-5-3 0-16,4-6-1 16,1-6-8-16,2-10 0 15,5-13-6-15,2-12 1 16</inkml:trace>
  <inkml:trace contextRef="#ctx0" brushRef="#br0" timeOffset="-197505.3">12220 13207 28 0,'7'7'13'0,"4"-7"-10"0,14 6-3 0,-11-3 0 16,10 3 0-16,5 1 2 15,2-1-3-15,1 0-2 16,0 0-1-16,0 4 3 16,-4-1 2-16,-4 1 2 15,5-1-1-15,-1 1-2 16,4-1 1-16,3 0-1 16,4 1 0-16,3 2 0 15</inkml:trace>
  <inkml:trace contextRef="#ctx0" brushRef="#br0" timeOffset="-197070.47">12651 16321 44 0,'-11'19'19'0,"7"-16"-15"0,1 0 1 0,3-3 2 15,0 0-6-15,0 0-1 16,0 0-2-16,-4 0-2 16,1 4 5-16,-4-1 1 15,0 3 4-15,0 0 3 16,0 0-2-16,0 1 1 15,0-1-1-15,0 0 1 16,3-3-9-16,0 1-1 0</inkml:trace>
  <inkml:trace contextRef="#ctx0" brushRef="#br0" timeOffset="-196446.14">18849 14763 36 0,'28'6'16'0,"-14"-6"-12"0,25-3-4 16,-7-3 0-16,21-4-2 15,10-2-2-15,15-4 3 16,21-3 0-16,13-3 1 16,1-3 0-16,11 6 2 15,20-3 3-15,-2 7 0 16,16-1 2-16,12 4-6 16,-1-4-1-16,18 3-2 15,-11 1-2-15,-10-4 11 31,74 10-3-31,-56 6 0 16,-43 6-4-16,-36 3-3 16</inkml:trace>
  <inkml:trace contextRef="#ctx0" brushRef="#br0" timeOffset="-195438.82">12192 16785 28 0,'-11'4'13'0,"8"-8"-10"0,-1 1 2 16,4 3 1-16,0 0-5 15,0 0-1-15,0 0 4 16,4 0 2-16,3 0 0 16,4 0 1-16,3-3 0 15,0 0 1-15,7 0 2 0,4 0 1 16,3 0-3-1,0 3 0-15,0 6-5 0,-3 10-2 16,-7 15 0-16,-8 25 1 16,-10 13-1-16,-7 10 2 15,-7 2 0-15,0 7 3 16,0 0-1-16,3-10 2 16,8-6-2-1,3-9 0-15,7-10-6 0,10-9-1 16,1-9 1-16,3-7 0 15,4-9 3-15,0-3 1 16,-1-1 1-16,1-2 0 16,0 2 0-16,-1 4 0 15,1 0-2-15,0 9 1 16,-4 13 0-16,-3 6 3 0,-4 3 1 16,-4 4 3-16,-6 2-3 15,-4 4 1-15,-4-1-5 16,-6 7 3-16,-4-3 3 0,-1-7-3 15,-2-6-1-15,-1-9-7 16,1-6-1-16,-5-7-8 16,-2-9-1-16</inkml:trace>
  <inkml:trace contextRef="#ctx0" brushRef="#br0" timeOffset="-194848.81">19198 15647 40 0,'-32'3'16'0,"18"-9"-12"0,-10 3-4 0,17 0-2 16,-11-4 3 0,-3 1 1-16,3 0 4 15,-3 0-3-15,3-4-2 16,-3 4 0-16,3-3-1 15</inkml:trace>
  <inkml:trace contextRef="#ctx0" brushRef="#br0" timeOffset="-194637.74">18891 15437 20 0,'-7'6'8'0,"4"-3"-6"0,-1-3 3 16,4 0 2-16,0 0-3 15,-3-3-3-15,3 3 0 16,0 0-1-16,0 0-5 16,0 0 1-16</inkml:trace>
  <inkml:trace contextRef="#ctx0" brushRef="#br0" timeOffset="-193920.64">18740 15823 36 0,'-4'3'13'0,"0"-3"-10"0,1 0 4 0,3 0 0 0,0 0-3 16,0 0-3-16,0 0 2 15,0 0 2-15,0 0 2 16,0 0 1-16,0 0 0 15,0 0 0-15,3 3 0 16,5 0 2-16,2 0 1 16,4 0 1-16,7 1-2 15,8-1-1-15,13-3-1 16,21 0 2-16,8 0-1 16,7 0 0-16,10 0-1 15,18-7 0-15,3 1 0 16,0-3 0-16,4-1-4 15,14 1-3-15,0-4 2 0,-3 1 7 16,6-1 5-16,4-2-1 16,-7-1 0-16,0 0-6 0,11 1-3 15,-4-1 2-15,-4 3 2 16,5 4 0 0,9 3 0-16,-6-1-3 0,-4 4 1 15,3 0-2-15,-3 0 2 16,-7 0-2-16,0-3 2 15,8-4 2-15,-5 1 2 16,-10-1-10-16,0-2-3 16,3-1 5-16,-10 4 3 15,-7-1 1-15,-11 1 3 16,-3 3-5-16,-4 6-3 16,0 0 1-16,-10 0 2 0,-7 3 0 15,6 0 0 1,-13 0-1-16,-8 0 0 0,-10 4 0 15,-11-4 0-15,-6 0-2 16,-8 0-2-16,-11-3-2 16,-10 0-1-16,-28-16-14 15,-32-9-4-15</inkml:trace>
  <inkml:trace contextRef="#ctx0" brushRef="#br0" timeOffset="-193532.71">19943 15051 28 0,'14'38'13'0,"-21"-35"-10"0,3 13 6 0,1-7 4 16,-1 7-7-16,4 12-3 0,0 7 0 15,0 12 0-15,0 9 3 16,4 10 1-16,-1 0 5 16,1-7 3-16,3-5-11 15,0-7-1-15,3-7-10 16,4-8-3-16</inkml:trace>
  <inkml:trace contextRef="#ctx0" brushRef="#br0" timeOffset="-193254.84">20891 14901 20 0,'50'56'11'0,"-57"-49"-9"0,7 5 20 0,0 1 9 16,3 2-15-16,4 7-8 15,0 6-9-15,1 1 0 16,2 2 3-16,4 0 3 16,0 4 2-16,4 3 3 15,0 2 1-15,-1 4 1 16,1 6-4-16,0 4 0 16,-1-7-10-16,1-7-3 15</inkml:trace>
  <inkml:trace contextRef="#ctx0" brushRef="#br0" timeOffset="-192986.56">22987 14826 72 0,'21'31'30'0,"-14"-19"-24"0,0 14-5 16,-3-11-5-16,-1 10-4 15,1 16 0-15,-1 0 5 0,4 3 1 16,0-4 6-16,1-2 2 16,2-7-2-16,1-2-1 15,3-10-3-15,3-7-3 16</inkml:trace>
  <inkml:trace contextRef="#ctx0" brushRef="#br0" timeOffset="-192831.37">23978 15048 44 0,'-24'110'19'0,"2"-54"-15"0</inkml:trace>
  <inkml:trace contextRef="#ctx0" brushRef="#br0" timeOffset="-189284.43">18680 13342 20 0,'7'10'8'0,"17"-7"-6"0,26 0-3 16,-26-3 0-16,29 0 1 16,28 0 0-16,18 0 2 15,14 0 1-15,28 3-4 16,4 3 1-16</inkml:trace>
  <inkml:trace contextRef="#ctx0" brushRef="#br0" timeOffset="-185576.91">23230 13405 16 0,'82'47'8'0,"-68"-34"-6"0,24 12 3 16,-20-13 5-16,7 7-4 0,3 3-1 16,0 3-2-16,0 0-3 15,-3-3 3-15,-4-3 0 16,0-3 1-16,1-1 0 15,-5-2 0-15,1-1 0 16,0 1-2-16,-4-4 1 16,0 1 2-16,-4-4 2 15,1 0-3-15,-4 1-3 16,0-1 2-16,-3 0 2 16,-1-3-2-16,1 0-2 15,-1 0 0-15,-3 1-1 16,0-1 0-16,0 0 2 15,-3 0 1-15,3 0 1 0,-4 0-2 16,4 0 1-16,-3 1-2 16,3-1-1-16,0-3 5 15,0 0 1-15,0 0-2 16,0 0-3-16,0 0 0 16,0 0-1-16,0 3 0 15,0 0 0-15,0 0 2 16,0 0 3-16,0 0-2 15,3 1-2-15,-3-1 2 16,0 0 0-16,0 0-1 16,0-3 1-16,0 3-2 15,0-3 2-15,0 3-2 16,0-3 2-16,0 3-2 0,0 0-1 16,0 1 1-16,0-4 1 15,0 3-1 1,-3 0 2-16,3 0-2 0,-4 0-1 15,4 0 3-15,0 0 0 16,0-3-1-16,0 0-2 16,0 0 1-16,0 4-1 15,0-4 0-15,0 0 2 16,0 0-1-16,0 3-1 16,0-3 1-16,0 3-1 15,0-3 2-15,0 0 1 16,0 3-1-16,0 0-2 0,0-3 1 15,0 0-1-15,0 3 0 16,0-3 0-16,0 0 0 0,0 0 0 16,0 0 2-16,0 3-1 15,0-3-1-15,0 0 1 16,0 0 1-16,0 0-1 16,0 0-1-16,0 0 3 15,0 0 0-15,0 0-1 16,0 0-2-16,0 0 1 15,0 0-1-15,0 0 0 16,0 0 0-16,0 0 0 16,0 0 0-16,0 0 0 15,0 0 0-15,0 0-3 16,0 0 2-16,0 0 1 16,0 0 2-16,-3 0-1 0,3 0-1 15,0 0 1-15,0 0-1 16,0 0 0-16,0 0 0 15,0 0 0-15,0 0 0 16,0 0-3-16,0 0 2 16,0 0 1-16,0 0 0 15,0 0 0-15,0 0 2 16,0 0-1-16,0 0-1 16,0 0 1-16,0 0-1 15,0 0 0-15,0 0 0 16,0 0 0-16,0 0 0 0,0 0-5 15,0 0-1 1,0 0-2-16,0 0 2 16</inkml:trace>
  <inkml:trace contextRef="#ctx0" brushRef="#br0" timeOffset="-183667">11014 12878 24 0,'-14'10'11'0,"7"-7"-9"0,7 6-2 0,0-6-1 16,0 4-1-16,-4 2-2 16,0 7 3-16,-3 2 0 0,0 11 1 15,-3 18 2-15</inkml:trace>
  <inkml:trace contextRef="#ctx0" brushRef="#br0" timeOffset="-183144.4">11155 18156 16 0,'3'9'8'0,"-6"-9"-6"0,6 3-1 0,-3-3 0 16,0 0-1-16,4 0 0 15,-1 0 0-15,1 0 0 0,-1 0 0 16,5 0 0 0,-1 0 2-16,3 0 3 0,4 0 0 15,7 0 2-15,8 0-4 16,9 0 0-16,12 0 1 15,3 0 0-15,7 0-2 16,3 0 1-16,8 0-2 16,17-3 2-16,4 0-2 15,-1 0 2-15,1-3-2 16,3-4-1-16,8 1-4 16,-8-4 0-16</inkml:trace>
  <inkml:trace contextRef="#ctx0" brushRef="#br0" timeOffset="-182616.81">11268 12684 28 0,'-18'37'11'0,"7"-37"-9"0,1 0 0 0,3 0-1 15,3 0-1-15,1 0 2 16</inkml:trace>
  <inkml:trace contextRef="#ctx0" brushRef="#br0" timeOffset="-182148.39">11285 12746 20 0,'-3'0'8'0,"3"0"-6"0</inkml:trace>
  <inkml:trace contextRef="#ctx0" brushRef="#br0" timeOffset="-181546.99">18609 13132 36 0,'-56'47'13'0,"45"-44"-10"0,-3 1 0 15,10-4 0-15,8 0-2 16,3 3-1-16,18 0-2 15,10 0 1-15,7 3 5 16,15 0 2-16,13 1-2 16,29-4-1-16,14 0-3 15,17 0-1-15</inkml:trace>
  <inkml:trace contextRef="#ctx0" brushRef="#br0" timeOffset="-181236.83">23647 13712 36 0,'31'35'16'0,"-9"-16"-12"15,9 3-4-15,-13-10 0 0,0 1 0 16,3 2 0-16,0 4 0 16,-3 0 0-16,-4 3 2 15,-7 0 3-15,0 6 0 16,0 13 2-16,0 6-4 16,0 3 0-16,4 0-3 15,-1 4-1-15,1 2-4 16,-1 13 1-16</inkml:trace>
  <inkml:trace contextRef="#ctx0" brushRef="#br0" timeOffset="-180531.71">24021 15431 16 0,'14'191'8'0,"-14"-103"-6"0,3 47 1 0,-3-57 3 16,4 16 1-16,-1 16 3 16,4 18-1-16,0 1 2 15,0 9-4-15,-3 9 1 16,0-9-3-16,-4-12 0 15,-4-10-1-15,0-6 0 16,-3-13 0-16,-3-9 2 16,-1-13-1-16,-3-6 0 15,0-10-1-15,-7-5 0 16,-4-4 0-16,-10 0 2 16,-7 7-3-16,-8 2-2 15,-3-2 0-15,-3-4-1 16,-8-3 2-16,-13-3 3 0,-8-3-2 15,-3-3 0-15,-4-7-1 16,-21-2 1-16,-14-1-2 16,-7-6 2-16,-21-3-2 15,-4 0-1-15,4-3 3 16,-11 0 0-16,7-4 1 16,8-2 2-16,-15-1-3 15,4 1-2-15,-1-7 0 16,-13 0-1-16,10 1 0 15,4-7 2-15,0 6 1 16,17-3 3-16,14 3-1 16,4-6 2-16,-24-3-4 15,13-12-2-15,15-7 0 16,6-13-4-16,-10-9 2 0,7-9-1 0,11-19 0 16,7-22 2-16,3-4 0 15,-3-5 2-15,6-16 1 16,12-16-4-16,6-3 1 15,11-22 0-15,7-12 0 16,4-10-3-16,3-22 2 16,0 0-1-16,3-12 0 15,8 12 0-15,3-12 0 16,8 12 2-16,2 9 0 16,5 7-5-16,6 22-1 0,4 22 3 15,3 18 1-15,4 20 4 16,4 21 3-16,-1 22-2 15,1 16 0-15,3 13-1 16,0 9-2-16,0 6 1 16,0 6-1-16,-4 4 0 15,4 3 0-15,0 6-5 16,4 0 1-16</inkml:trace>
  <inkml:trace contextRef="#ctx0" brushRef="#br0" timeOffset="-178818.06">25756 14289 16 0,'-17'7'8'0,"10"-7"-6"0,0 0 6 0,-1 0 2 0,8 0-8 15,0 0-2-15,0 0-1 16,-7-7 2-16,4 1 0 16,-1 3 2-16,4 3-2 15,-3-3 2-15,-1 0 2 16,1-1 2-16,3 4-1 15,-4-3 1-15,4 3-2 16,0 0 2-16,0 0-4 16,-3-3 0-16,3 3 3 15,-4-3 1-15,4 3 1 16,0 0 0-16,0 0 0 16,-3 3 2-16,-4 13-1 15,3 15 2-15,-6 13-4 0,-1 22-2 16,0 6 0-16,4 3 1 15,0-6-5-15,0-6-3 16,4-13-6-16,3-12-2 16</inkml:trace>
  <inkml:trace contextRef="#ctx0" brushRef="#br0" timeOffset="-178487.94">26098 14587 64 0,'4'151'27'0,"17"-98"-21"0,29 22 3 16,-22-43-1-16,14 2-7 15,8-15 0-15,-1-19-3 16,0-19-2-16,-6-12 5 16,-12-10 1-16,-9-6 11 15,-12-6 3-15,-6-4 1 16,-11 1 2-16,-8 9-4 15,-6 6 1-15,-7 6-7 16,0 7-3-16,-4 9-3 16,0 4-3-16,4 2 1 15,7 1-6-15,7-1 1 0,17-6-3 16,15-6 2-16,14-6-2 16,14-7 2-16,17-9-2 15,32-3 2-15,11-3-2 0,11 3 2 16</inkml:trace>
  <inkml:trace contextRef="#ctx0" brushRef="#br0" timeOffset="-178321.37">27637 13954 36 0,'49'28'16'0,"-42"-6"-12"0,-7 16 9 0,-7-13 5 16,-11 6-4-16,-10 10 2 16,-7 6-3-16,-4 6 2 15,-7 7-2-15,-3 15 2 16,-4 0-6-16,0 0-1 15,-7-6-6-15,14-15-4 16,-7 5-6-16,4-12-2 0</inkml:trace>
  <inkml:trace contextRef="#ctx0" brushRef="#br0" timeOffset="-178120.93">27238 13991 84 0,'32'91'33'0,"-11"-47"-26"0,21 16 3 16,-21-29-2-16,15 10-2 15,10 6-1-15,13-3-8 16,-2 0-2-16,-4 0-3 16,-7-10 2-16,-11-9 2 15,-3-6-1-15</inkml:trace>
  <inkml:trace contextRef="#ctx0" brushRef="#br0" timeOffset="-177766.46">28229 13775 80 0,'57'28'33'0,"-26"-9"-26"0,26 19 3 0,-32-19 1 16,-1 12-18-16,-3 19-5 0,-13 16-3 16,-16 3 1-16,-13 3 14 15,-7-3 10-15,-7-3 4 16,0 0 4-16,3-7-6 16,7-12 1-16,7-9-15 15,18-13-3-15,18-9 0 16,17-7 2-16,11-3 2 15,21 4 1-15,4 5 4 16,-8 7 2-16,-6 7 2 16,-15 5 2-16,-10 7-1 15,-18 12 0-15,-21 22-8 16,3-18-2-16,-56 40-5 16,-10-6 1-16</inkml:trace>
  <inkml:trace contextRef="#ctx0" brushRef="#br0" timeOffset="-176370.74">25492 14136 20 0,'-14'-16'11'0,"7"-6"-9"0,-1-3-2 16,1 9-3-16,0 1 4 15,0 2 1-15,0 0 2 16,-3 4 2-16,3 3-3 0,0 0 0 16,0 2-1-16,-1 1 1 15,8 3 2-15,0 0 2 16,0-6 3-16,0 3 1 16,0-3-1-16,0-1 1 15,0 1-2-15,0 3 0 16,0-3-1-16,0-1 0 15,0 1-2-15,0 6 1 16,0 0 0-16,0-3 1 16,0 3 0-16,0 0 2 15,0 0-1-15,0-6 0 16,0 3-1-16,0-1 2 0,0 4-1 16,0-3 0-16,0 3-5 15,0 0-3-15,0 0 2 0,4 0 4 16,0 0 4-16,-1 0 0 15,1 0 1-15,-1 0-2 16,4 0-1-16,4 0-1 16,3 0 2-16,3 3-3 15,1 1-2-15,3 2 2 16,4 0 0-16,0 4-1 16,3 2 1-16,4 4-2 15,3 6 2-15,0 6-2 16,0 3 0-16,-3 4 1 15,-4 2 1-15,-6 4-6 16,-8 9 0-16,-14 7-1 0,-11 12 2 16,-17 9 1-16,-11 4 1 15,-3-4 2-15,-1-3 1 16,-2 1-1-16,2-4 1 16,1 0-2-16,7-6 2 15,3-10-4-15,7-12 0 16,8-6 1-16,13-7 0 15,15-6 2-15,17-3 1 16,18-9-1-16,28-10 1 16,14-10-4-16,4-8 0 15,3-10-1-15,4-7-2 16,-8-2-4-16,-13 2-2 0,-11 4-8 16,-10 0-2-1,-12 0 0-15,-6-4 0 0</inkml:trace>
  <inkml:trace contextRef="#ctx0" brushRef="#br0" timeOffset="-176024.66">26412 14280 88 0,'-10'59'35'0,"10"-8"-27"0,7 43 0 15,-4-44 0-15,8 6-5 16,7 1-2-16,6-7 0 0,12-12-1 16,20-16 6-16,11-19 6 15,7-25 0-15,0-35 3 16,-3-18-4-16,-15-7 1 16,-13-2 2-16,-19-7 3 15,-13 6-9-15,-18 7 0 0,-14 12 2 16,-15 16 3-16,-17 9 4 15,-10 16-5-15,-4 16 1 16,3 9-2-16,8 9 1 16,10 7-6-16,7 2-2 15,15 1-9-15,17-3-4 16,17-7-11-16,29-15-2 16</inkml:trace>
  <inkml:trace contextRef="#ctx0" brushRef="#br0" timeOffset="-175636.7">28490 13443 36 0,'14'22'16'0,"-17"-7"-12"0,6 17 14 0,-3-1 5 15,0 22-3-15,-3 23-1 16,-4 40-5-16,-4 25 1 15,-3 25-2-15,0 9 0 16,-4-2 1-16,4 3 2 16,7-17-1-16,4-17 4 15,3-20-5-15,3-22 0 16,1-15-8-16,3-22-11 0,3-23-1 16,5-27-11-16,-1-26-2 15</inkml:trace>
  <inkml:trace contextRef="#ctx0" brushRef="#br0" timeOffset="-175288.01">29185 14390 104 0,'-3'103'38'0,"17"-24"-29"0,25 11-3 15,-18-55-3-15,14-1-12 16,22-8-4-16,20-14 9 0,8-12 6 16,0-16 13-16,-4-9 8 15,-7-19-1-15,-4-9 1 16,-13 0-1-16,-15-7 1 16,-21 1-7-16,-21-1-1 15,-14 0-9-15,-14 4 3 0,-14 3 3 16,-11 6 0-16,-11 9 3 15,-3 10-2-15,4 6 0 16,3 6-3-16,3 1 1 16,1-1-8-16,3 0-2 15,-4-6-10-15,-10-9-2 16</inkml:trace>
  <inkml:trace contextRef="#ctx0" brushRef="#br0" timeOffset="-174343.54">21435 13907 20 0,'180'-10'11'0,"-113"4"-9"0,53 0 0 15,-53 3 1-15</inkml:trace>
  <inkml:trace contextRef="#ctx0" brushRef="#br0" timeOffset="-173784.03">22920 13860 24 0,'78'0'11'0,"-57"-3"-9"0,7 3 0 0,-17-4 1 15,3 1 0-15,0 0 1 16,0 0 0-16,0-3 0 15,0-1-5-15,0 1 1 16,-3 3 2-16,-4 0 1 16,0 0 1-16,0 3 0 15,-4 0 0-15,1 0 2 16,0 0-3-16,-1 0-2 16,1 0 2-16,-1 0 2 15,-3 0-2-15,4 0 0 16,-4 0 1-16,3 0 2 15,-3 0-3-15,0 0 0 0,0 0 1 16,0 0 0 0,0 0 0-16,0 0 0 0,0 0-2 15,0 0 1-15,0 0 0 16,0 0 3-16,0 0-3 16,0 0-2-16,0 0 2 15,0 0 2-15,0 0-2 16,-3 0-2-16,3 0 2 15,-4 0 0-15,1 0-1 16,3 0-2-16,0 0 1 16,0 0 1-16,-4 0-1 0,4 0-1 15,0 0 1 1,0 0 1-16,0 0 1 0,-3 0 1 16,3 0 0-16,-4 0 0 15,4 0 0-15,-4 0 0 16,1 0-2-16,-1 0-2 15,1 0 1-15,-1 0 1 16,4 0 1-16,-3 0 1 16,-1 0-2-16,1 3 1 15,3 0-7-15,0 0-1 16</inkml:trace>
  <inkml:trace contextRef="#ctx0" brushRef="#br0" timeOffset="-172018.85">24190 14001 28 0,'-4'9'13'0,"4"-3"-10"0,0-2 0 16,0-1 0-16,0 0-4 15,0 6 0-15,0 4 3 16,0 3 1-16,0 2-1 15,0 1 1-15,0 0 0 16,4 0 1-16,-1 3-2 16,1 0 1-16,-4-3 0 15,0 2 1-15,4 1-2 16,-4 3 1-16,0 1-2 16,0 2-1-16,0 3 1 15,0 7-1-15,0 9 2 16,0 6 1-16,0 0-1 0,0 1 1 15,0-1-2-15,0 4 2 16,-4-1 0-16,4 7 1 16,0 3-5-16,-4-1-1 15,1-2 1-15,-1-3 0 16,1-1 1-16,-1-2 0 16,1-1 2-16,-1 4 1 15,1 2-1-15,-1 1 1 16,1-3-4-16,3-4-2 15,0-3 2-15,0 1 0 0,0-1 1 16,0 0 0-16,0 10 0 16,0 0 2-16,-4-4 1 15,4-2 3-15,0 9-3 16,0-10 0-16,0-3-1 16,0-2 1-16,0-4-2 15,0 0-1-15,0 6 3 16,0-3 0-16,4-6-1 15,-1-3 1-15,1-7 0 16,-1 1 1-16,1-4-2 16,3-3-2-16,-4-2 1 15,1-5-1-15,-1 1 0 16,1 0 2-16,0 0-1 16,-1 0 2-16,1 0 0 0,-1-3 1 15,1 0-2-15,-1 0-2 16,1-1 1-16,-4 4 1 15,3 4 1-15,-3-5 1 16,0-2-5-16,0 0 1 16,0-3 2-16,0-4 1 15,4 1-4-15,-1-7 1 16,-3 0 2-16,4 1 1 16,-1-1-1-16,-3-3 1 15,4 3-2-15,-1 1 2 16,-3-1-2-16,0-3-1 15,0 0 3-15,0 0 0 16,0 0-4-16,0 1 1 0,0-1 2 16,0 3 1-16,0-3-4 15,0 0 1 1,0 0 0-16,0 4 2 0,4-1-3 16,-4-3 0-16,0 0 3 15,0 0 1-15,0 0-1 16,-4 1 1-16,4-1-2 15,0 0-1-15,0 0 1 16,0 0 1-16,0-3 1 0,0 3-4 16,0 0 1-16,0-3 0 15,0 0 2-15,0 4-1 16,0-1-1-16,0-3 1 16,0 0-1-16,-3 3 0 15,3-3 0-15,0 3 0 0,0-3 2 16,0 0-1-16,0 0-1 15,0 0 1-15,0 0-1 16,0 0 0-16,0 0 0 16,0 0 0-16,0 0 0 15,0 0 0-15,0 0 0 16,0 0 0-16,0 0 0 16,0 0 0-16,0 0 0 15,0 0 0-15,0 0 0 16,0 0 2-16,0 0 1 15,0 0-4-15,0 0 1 16,0 0 0-16,0 0 2 0,0 0-3 16,0 0 0-16,0 0 1 15,0 0 0-15,-7 0 0 16,7 0 2-16,0 0-3 16,0 0 0-16,-7 0 1 15,7 0 0-15,0 0 0 16,0 0 0-16,-4 0 0 15,1 3 0-15,3-3 2 16,0 0 1-16,0 0-1 16,0 0-2-16,0 0 1 15,0 0-1-15,0 0-3 16,-4-16-9 0,-3-18-2-16</inkml:trace>
  <inkml:trace contextRef="#ctx0" brushRef="#br0" timeOffset="-169033.58">24924 15635 32 0,'-11'0'13'0,"11"0"-10"0,-3-7 0 16,3 1-2-16,0 0 1 0,3-4 1 15,1 1 1-15,-4 3 0 16,3-1 2-16,-3 1 1 16,4 3 1-16,-4 0 0 15,0 3 0-15,3 0 2 16,-3 0-3-16,4 0 1 16,-1 0-3-16,1 0 0 15,-1 0-1-15,1 0 2 16,-1 0 1-16,4 3 1 15,1 0 2-15,-1 0 1 16,0 0-5-16,3 1-2 16,4-1 0-16,0-3 2 0,8 0-1 15,2 3 2-15,15-3-2 16,11 0 2-16,9 0-4 16,9-3 3-16,2 3 0 0,11 0 0 15,18-3 1-15,0-1-2 16,0 1 0-16,3 0-1 15,14-3 2-15,1 0-1 16,-4-1 2-16,3 1-2 16,11 0 0-16,-4-1 1 15,-6 4 3-15,3 0-2 16,7 0 1-16,-4 0-3 16,-3 3 2-16,0 0-2 15,131 9 4 1,-131-6-3-16,7 1-1 15,3-4 0-15,-6 0-3 0,-1-4-2 16,8-2 3-16,-1-3 0 16,-6-1-1-1,24-5-2-15,0 2 3 0,-10 4 0 16,-15 3-1-16,4 2-2 16,7 4 1-16,-10 4 1 15,-8-4-1-15,-3 0-1 16,3-4-2-16,-10-2-1 15,-7-3-1-15,-14-1 0 16,-4 1 3-16,-7-4 0 16,0 4-2-16,0-4 2 15,-11 1 1-15,-6-1 0 16,-4-2-3-16,-7-4 2 0,-4-3-4 16,-7-3 1-16,-3-7 0 15,-4-2-1-15,-7-7 1 16,-3-9 3-16,-7-3 0 15,-4-1 3-15,-7-2-1 16,-7-4 2-16,-4-6-2 16,-7-3 2-16,-3-12-4 15,-7-1 0-15,-4 1 1 16,-7 6 0-16,-10 3 2 16,-7-4 1-16,-1-5-1 15,1 5 1-15,-1 4 0 0,-3 6 1 16,-3 4 0-1,-15 2 0-15,-3 4-5 0,-4-4 1 16,4 1 2 0,-3-1 3-16,-12 4 0 0,-2 2 0 15,-1 1-1-15,0 3 0 16,-10 3 0-16,-8 3 2 16,1 0-3-16,3 0 0 15,-11 0 1-15,-3 3 0 16,4 4 0-16,-4 5 2 15,-11 4-3-15,4 9-2 16,7 1 0-16,-3 2 1 16,-8 6 1-16,11 1 1 0,4 3 0 15,-15 3 0-15,8-1-2 16,10 8-2-16,3 2 3 16,-10 3 0-16,7 4-4 15,7 6 1-15,8 3 0 16,2 6 0-16,1 3-3 15,7-3 2-15,7 1 3 16,10-1 3-16,4 0-4 16,3 3-3-16,1 1 1 15,-4-1 2-15,3 1 0 16,8-1 2-16,10 0-4 16,3 1 0-16,8 2 1 15,3 4 0-15,4-1 0 16,3 1 2-16,0-4-1 0,4 1-1 15,0-1 1-15,0 4 1 16,-4-3-1-16,4 2-1 16,-4-2 1-16,7 2-1 15,1-2 2-15,2 6 1 16,5-1-1-16,3 1-2 16,0 0 1-16,3-3 1 15,0-7-1-15,4 0-1 16,4 1 1-16,-1-1-1 15,1 0 0-15,-1 4 0 16,4-1 0-16,-3 4 0 16,3 0 0-16,0 9 0 15,-4-7 0-15,4 1 0 16,0-3 0-16,0-1 2 0,0-5-1 16,4-1-1-1,-1-3 1-15,1-3 1 0,3 0-1 16,-4 1 2-16,4-1-2 15,0-3-1-15,1 0 3 16,-5 3 0-16,1 0-4 16,-1 3 1-16,1-3 0 15,-1 3 0-15,1-3 0 16,-1-3 0-16,1-3-3 16,-1 0 2-16,-3-3 1 15,0-4 2-15,4 1-1 16,-4-4-1-16,3 1 1 15,1-4 1-15,-1 0-1 16,1 0-1-16,-1 1 1 0,-3-1 1 16,0 0-1-16,0-3-1 15,0 4 1 1,0-4-1-16,0 0 2 0,0 0 1 16,0 0-1-16,0-3 1 15,0 3-2-15,0-3-1 16,0 0 3-16,0 0 0 15,0 0-1-15,0 0-2 16,0 0-2-16,0 3 1 16,0-3 1-16,0 0 2 15,0 0-1-15,0 0-1 16,0 4-2-16,0-4 1 0,0 0 1 16,0 0 2-16,4 0-3 15,-4 0-2-15,0 3 2 16,0-3 2-16,0 0 0 15,0 0 2-15,-4 3-4 16,4-3 0-16,0 0 1 16,0 0 2-16,0 0-3 15,0 0 0-15,0 0 1 16,0 3 2-16,0-3-3 16,0 0 0-16,0 0 1 15,0 0 2-15,0 0-3 16,0 0 0-16,0 0 1 15,0 0 0-15,0 0-3 0,0 0 0 16,0 0 2-16,0 0 0 16,0 0-2-16,0 0 0 15,0 0-1-15,0 0 3 16,0 0-2-16,4 0 1 16,-4 3 0-16,3-3 0 15,-3 0-3-15,0 0 1 16,0 0-3-16,0 0 2 15,0 0 1-15,0 0 2 16,0 0-1-16,0 0 1 16,0 0 0-16,0 0 0 15,0 0 0-15,0 0 0 16,0 0 0-16,0 0 0 16,0 0 2-16,0 0 0 0,0 0-5 15,0 0 1 1,0 0 2-16,0 0 1 0,-3 3 1 15,3-3 0-15,0 0 0 16,0 0 0-16,0 0 0 16,0 0 0-16,0 0-3 15,0 0 2-15,0 0-1 16,0 0-2-16,0 0 3 16,0 0 0-16,0 0-2 15,0 0 2-15,0 0-1 16,0 0-2-16,0 0 3 15,0 0 0-15,0 0 1 0,0 0 0 16,0 0 0 0,0 0 0-16,0 0-3 15,0 0 2-15,0 0 1 0,0 0 0 16,0 0-3-16,0 0 2 16,0 0 1-16,0 0 0 15,0 0-3-15,0 0 2 16,0 0-1-16,0 0 0 15,0 0 2-15,0 0 2 16,0 0 1-16,0 0 1 16,0 0-2-16,0 0-2 15,0 0 1-15,0 0-1 16,0 0 0-16,0 0 2 0,0 0-8 16,0 0-3-16,0 0 9 15,0 0 6-15,0 0-2 16,0 0-2-16,0 0-1 15,0 0-1 1,0 0-5-16,0 0-1 16,0 0 5-16,0 0 2 0,0 0-6 15,0 0-4-15,0-12-11 16,-11-7-2-16</inkml:trace>
  <inkml:trace contextRef="#ctx0" brushRef="#br0" timeOffset="-167617.69">12520 12938 36 0,'0'0'16'0,"0"0"-12"15,4-3-2-15,-4 3 0 0,3 0-2 16,1 0 2-16,3 0-1 15,0 3 2-15,3 0 0 16,-3 0 1-16,0 3 0 16,4 1 2-16,-4 5-1 15,0 1 2-15,0 2-4 16,0 4 0-16,0 9 1 0,0 4 2 16,0 2-3-1,0 4 0-15,1 3 1 16,2 3 2-16,4 6-3 0,4 3-2 15,3 3 2-15,4 7 0 16,6 3-1-16,1-3-2 16,-4-4-4-16,-3 4 0 15,-11 6-3-15,-7 16 0 16,-10 3 6 15,-40 93 5-31,5-18 2 16,2-12-5-16,8-7-2 0,7 4-3 15,7-4 3-15,7 0-7 16,10 10 1-16,4-10 7 16,8-9 7-16,-1-10-3 15,7 1 0-15,3-7-2 16,8-6-2-16,0-7 1 16,3 7-1-16,-3 3 0 15,-4-6 0-15,-3-3 2 16,-4-4 1-16,4 32-1 15,-8-16 1-15,-6-9 0 16,-4-7 1-16,-7 1-2 16,-3 2-2-16,-5-8 3 15,-2-14 2-15,-4-12 0 16,0-9 2-16,-4-6-2 16,4-10 2-16,-4-10 0 15,4-5 1-15,-3-4-4 0,2 0-1 16,1 0 1-16,4 7 2 15,-4 2-1-15,3 1 2 16,4 3-2-16,0 0 2 16,0-4-4-16,0 1 0 0,0-1 1 15,3-2 0-15,-3-4 2 16,4-2-3-16,-1-7-2 16,1-7-3-16,3-9 1 15,-4-12-10-15,1-19-3 16</inkml:trace>
  <inkml:trace contextRef="#ctx0" brushRef="#br0" timeOffset="-167170.35">13656 14343 52 0,'11'9'22'0,"-8"-9"-18"0,11-3 0 0,-3 0 0 0,14 0-1 16,10 3 3-16,4 6-8 15,-1 3-3-15</inkml:trace>
  <inkml:trace contextRef="#ctx0" brushRef="#br0" timeOffset="-166705.6">13885 14691 52 0,'-60'78'22'0,"18"-50"-18"0,-14 29 9 16,31-29 3-16,-3 16-2 15,-1 3 2-15,5-3-5 16,6-7-1-16,11-5-4 16,7-7 1-16,14-6-4 15,11-10 0-15,14-3 3 16,14-6 1-16,3-3-3 16,4-3-1-16,-4-3-1 15,1-4 1-15,3-9-4 16,0-6-2-16,0-10 2 0,-4-6 0 15,-6-6-2-15,-5-3 2 16,-9-7 1-16,-8-9 0 16,-3 7 0-16,-8 8 2 15,-3 17 5 1,-7 8 8-16,1 39-1 16,-5 21-3-16,1 10-2 15,-1 9-5-15,1-3 2 0,6-3 0 16,4-9-2-16,8-14-1 15,2-8 1-15,11-13 2 16,4-13-1-16,0-12 2 16,0-6-4-16,-7-7-2 15,-11-2 4-15,-11-1 1 0,-10 3 4 16,-14 7 4-16,-7 6-4 16,-7 6 0-16,-4 10-4 15,0 5 1-15,1 8-4 16,-1 5 0-16,4 4-6 15,7-1 0-15,6 1-17 16,8-10-4-16</inkml:trace>
  <inkml:trace contextRef="#ctx0" brushRef="#br0" timeOffset="-166385.45">15279 14703 80 0,'3'97'33'0,"-3"-81"-26"0,11 9 3 0,-1-15-2 16,5-1-4-16,6-3-1 16,7-12-1-16,0-13-2 15,0-9 5-15,-3-10 4 16,-7-12 4-16,-8-6 4 15,-6-1 2-15,-8 1 1 16,-6 3-9-16,-4-1-2 0,-4 7-5 16,-3 10-1-16,-4 5 1 0,-3 10-5 15,-11 10-1-15,-3 12-2 16,-4 6 3-16,-3 7-9 16,-4-1-3-16</inkml:trace>
  <inkml:trace contextRef="#ctx0" brushRef="#br0" timeOffset="-165893.65">13173 14270 72 0,'-21'7'27'0,"21"-10"-21"0,3-4-1 0,4 1-3 16,11-6-2-16,10-7 2 16,14-3 3-16,4-3 4 15,0 3 5-15,-4 3 1 16,-3 10-4-16,0 5-1 15,-4 11 0-15,1 8 4 16,-8 10-4-16,-4 13 2 0,-9 15-5 16,-12 19-2-1,-6 16-2-15,-8 3 0 0,-7 3 2 16,-3 0 2-16,0 7 1 0,3-7 2 16,4-16 1-16,7-12-3 15,7-16-3-15,7-9 2 16,11-13 2-16,7-9 0 15,10-13 2-15,18-6-2 16,14-12 0-16,3-4-1 16,-3-3 0-16,0 0-4 15,-3 4-3-15,-1-1-3 16,4 0 1-16,0 4-8 16,1-4-2-16</inkml:trace>
  <inkml:trace contextRef="#ctx0" brushRef="#br0" timeOffset="-165338.12">16260 13524 48 0,'0'3'19'0,"0"-6"-15"0,0 3 1 16,0 0 4-1,-15 6 2-15,-13 20-6 16,-11 11-1-16,-10 13 2 0,-11 13 3 15,-3 6 7-15,-5 13 4 16,9-4-1-16,13-9 0 16,10-9-8-16,22-10-2 15,18-6-3-15,17-10-1 16,14-6-3-16,11-9 1 0,14-9 0 16,18-4 5-1,-1-9 5-15,1-4-12 0,-8-2-4 16,-6 0 7-16,-8-1 4 15,-10 4-12-15,-21 0-4 16</inkml:trace>
  <inkml:trace contextRef="#ctx0" brushRef="#br0" timeOffset="-165158.61">16097 14694 92 0,'60'188'35'0,"-60"-128"-27"0,25 81 5 16,-4-72 1-16,4 78-8 15,-4 35-3-15,-10 22-13 16,-11 3-6-16</inkml:trace>
  <inkml:trace contextRef="#ctx0" brushRef="#br0" timeOffset="-164648.18">12919 15980 76 0,'-11'21'30'0,"15"-21"-24"0,17-6-1 15,0 3 0-15,18-3 0 16,31-4 2-16,40 1 1 16,27 3 0-16,40 9-2 15,24 9-1-15,32 13-6 16,21 4-1-16,-11-1 9 15,4-6 8-15,-21-6-2 0,-18-7 3 16,-7-3-3-16,-28 0 2 16,-21-2-4-16,-22-4 1 15,-14 0-7-15,-20-4 1 0,-22-2 1 16,-21 0-12-16</inkml:trace>
  <inkml:trace contextRef="#ctx0" brushRef="#br0" timeOffset="-163567.08">11532 12781 20 0,'32'16'8'0,"-18"-10"-6"0,14 10-1 16,-17-7 0-16,3 4-1 15,4 5 0-15,-4 4 0 16,0 0 0-16,-3 3 0 15,-1 4 2-15,-3-1-1 16,-3 9-1-16,-1 4 1 0,1 3-1 16</inkml:trace>
  <inkml:trace contextRef="#ctx0" brushRef="#br0" timeOffset="-163296.79">12128 14515 12 0,'8'113'5'0,"-8"-53"-4"0,3 30 2 0,-3-33 1 16,4 34-2-16,-1 19-2 0,1 34 1 16,-1 16-1-1,-3 22 0-15,0 12 2 0,-7 4 1 16,-3 2 1-16,-5-21 0 15,-2-16 2-15,-1-9-1 16,-3-19 0-16,0-16-3 16,-4-13-2-16,-3-8 1 15,-4 2-1-15</inkml:trace>
  <inkml:trace contextRef="#ctx0" brushRef="#br0" timeOffset="-163192.08">11712 17883 28 0,'-21'63'11'0,"10"-45"-9"0,-3 4 4 15,7-12 1-15,-3 2-6 16,-4-2 0-16,-1 2-6 0,-6-2-1 16</inkml:trace>
  <inkml:trace contextRef="#ctx0" brushRef="#br0" timeOffset="-162815.08">11084 12938 36 0,'-3'34'16'0,"-1"-37"-12"0,-6 3 1 15,10 0-1-15,0 0-5 16,0 0-1-16,-4 0-4 16,-3 0 1-16</inkml:trace>
  <inkml:trace contextRef="#ctx0" brushRef="#br0" timeOffset="-162709.35">11024 12960 36 0,'-3'-3'13'0,"-1"3"-10"0,1-4 4 15,3 4 0-15,0 0-3 0,0 0-3 16,0 0 0-16,3 0-1 15,-3 4-3-15,4-1 0 16</inkml:trace>
  <inkml:trace contextRef="#ctx0" brushRef="#br0" timeOffset="-161612.3">18087 13556 24 0,'-14'15'11'0,"10"-12"-9"0</inkml:trace>
  <inkml:trace contextRef="#ctx0" brushRef="#br0" timeOffset="-160443.27">11970 17811 40 0,'-74'15'16'0,"28"-15"-12"0,-25-15-4 16,39 2-2-16,-20-9 1 16,-26-9 0-16,-10-7 3 15,3-2 1-15,4-4 3 16,7-7 3-16,3-2 0 16,8 3 0-16,6 0-1 15,12 0 0-15,9-4-4 16,8-2-3-16,7-4 2 15,7-12 0-15,3 0-1 0,4 0-2 16,4 0-2-16,-1-10 1 16</inkml:trace>
  <inkml:trace contextRef="#ctx0" brushRef="#br0" timeOffset="-159902.72">18246 13355 28 0,'-50'22'13'0,"29"-19"-10"0,-21 0 6 0,28-3 4 16,3 0-7-16,8 0-1 15,3 0-5-15,10 0-1 16,8 0 1-16,6 0 2 15,5 0 1-15,2 0 3 16,8 3-1-16,7 0 0 16,14 4-3-16,21 2 1 0,11 4 0 15,14 2 1-15,31 4-5 16,12 0-1-16</inkml:trace>
  <inkml:trace contextRef="#ctx0" brushRef="#br0" timeOffset="-159568.56">24070 13596 24 0,'25'91'11'0,"-18"-66"-9"0,3 10 4 0,-3-16 1 16,4 3-6-16,-4-4 0 16,4 14 1-16,-1 5 1 15,1 10-6-15,-1 10-2 16,-3 6 4-16,4 6 5 15,-4 3 0-15,0 9 1 16,0 20-6-16,-3 8 1 0</inkml:trace>
  <inkml:trace contextRef="#ctx0" brushRef="#br0" timeOffset="-159270.41">23897 17961 28 0,'-14'148'13'0,"-4"-101"-10"0,-3 12 2 15,11-30-1-15,-8 2-2 16,0 3 1-16,-3-2 0 16,-3-7 1-16,-8-6-2 15,-4-7-2-15,-9-6 1 16,-19-6 1-16,-21 0 1 0,-10 0 3 15,-14-6-3-15,-25 3-2 16,-7 0 4-16,-15 0 1 16,-9 0 0-16,-1-4-1 15,-25-2-3-15,-3-4 1 16,-21-5-7-16,-4-7 1 16</inkml:trace>
  <inkml:trace contextRef="#ctx0" brushRef="#br0" timeOffset="-158972.21">18397 13637 36 0,'-10'57'13'0,"-1"-42"-10"0,4 10 0 16,4-6 0-16,-1 19-7 15,4 37 1-15</inkml:trace>
  <inkml:trace contextRef="#ctx0" brushRef="#br0" timeOffset="-158520.42">21858 17369 20 0,'275'-32'11'0,"-151"20"-9"16,70 2 0-16,-95 4 1 0,35 0-2 16,3 3 2-16,18 0-2 0,-3 3 2 15,-11 3-2 1,-10-3 2-16,-1 3-4 0,-13 0 0 16</inkml:trace>
  <inkml:trace contextRef="#ctx0" brushRef="#br0" timeOffset="-158174.34">24017 13869 36 0,'-10'0'16'16,"-1"10"-12"-16,-3 2 3 0,3-6 0 0,1 1-6 16,-8 2 0-16,-3 0-1 15,-4 1 2-15,0-1 1 16,1-2 1-16,6-1 0 15,0 0 2-15,1-3-3 16,3 0 0-16,0-3-1 0,0 0 1 16,-1 0-4-16,1 0 0 15</inkml:trace>
  <inkml:trace contextRef="#ctx0" brushRef="#br0" timeOffset="-154140.99">5426 11781 36 0,'0'6'13'0,"-4"-9"-10"0,4 0 0 15,0 3 0-15,0 0 0 16,0 0 1-16,4 0-2 15,-1 0 1-15,1 0 0 16,-1 0 3-16,1-3 1 16,-1-1 1-16,1 1 0 15,3 0 2-15,0 0-5 16,0 3-1-16,0 0 0 0,0 0 2 16,4 0-1-16,-1 0 2 15,8 0-2-15,0 0 0 16,-1 0 1-16,11 0 1 15,8 0 1-15,6 0 2 16,-7 0-5-16,4 0-1 16,0-3 0-16,-7 3 2 15,3-3 1-15,0 3 1 16,1-3 0-16,2-1 0 16,1 1-4-16,7 0-1 0,0 0 1 15,0 0 2-15,-4 0 1 16,0 0-1-16,-3-1 1 15,0 4-4-15,0 4 0 0,0-1 1 16,3 0 2 0,-3 3-1-16,7 0 0 15,3 1-3-15,0-1-2 0,1-3 5 16,-4 0 1-16,0-3 0 16,-1 3-1-16,-6 1-1 15,4-1 2-15,2 0-3 16,-6-3 0-16,7 3-1 15,3 0 1-15,-3-3 0 16,0 0 1-16,0 0 0 16,0-3 0-16,-4 0 0 15,1-3 0-15,2-1-2 16,5-2 1-16,-4 3 0 0,7-4 3 16,-4 1-3-16,0-1 0 15,1 1-1-15,-11 0-2 16,3 2 3-16,-3 1 2 15,-1 0-2 1,1-1-2-16,0 4 2 0,7-3 0 16,3 3-4-16,1-3 1 15,-1-1-2-15,1-2-2 16,-5 0 9-16,1-1 4 16,0 1-2-16,0-1-2 15,0 4-2-15,7 0 0 16,0 0 0-16,0 2 1 15,-4 1-2-15,0 0 1 0,1 0-2 16,-1-3-1-16,1-1 3 16,2 1 0-16,8 0-1 15,0 0-2-15,-3-4 3 16,-1 4 0-16,-3 0-4 16,0-1 1-16,11 1 0 15,-1 0 0-15,1 3 0 16,3 3 2-16,-4 0-1 15,-6 0 2-15,-1 3-2 16,-3-3 2-16,0 0-2 16,3 0 2-16,1 0-2 15,6-3-1-15,4 0 1 16,-3-1-1-16,-4 1 0 16,-4 3 0-16,-3 0 0 15,0 0 0-15,3 0 0 0,1 3 0 16,3 1 0-16,-4-1 2 15,-3 3-1-15,-3-3-1 16,-5 0 1-16,-2 0-1 16,3 1 0-16,-4-1 0 15,4 0 0-15,3 0 0 16,4 0 0-16,0 0 0 16,0 0 2-16,-4 0 1 15,4 1-1-15,0-1-2 16,0 3 1-16,7-3-1 15,4 3 0-15,-1 1 0 16,-3-1 0-16,0 0 0 16,-3 1 0-16,-1-1 0 0,4 0 0 15,3-3 2-15,8 0-1 16,0 0-1-16,-8 4 1 16,1-1-1-16,-1 0 0 15,-3 4 2-15,4-1-3 16,3 1 0-16,-4-1 1 15,1 0 2-15,-8-2-3 16,0-1 0-16,-6 0 1 16,3-3 2-16,-4 4 1 15,8-7 1-15,3 3-2 16,-4-3-2-16,0 0 1 0,-6 0 1 16,-1 0-3-1,-3 0 0-15,0 0 1 0,0 0 0 16,0-3 2-1,3-1 3-15,0 4-2 0,-3 0-2 16,-7 0 0-16,-7 0 1 16,0-3 1-16,-8 3 1 15,-3 0 0-15,-3-3 0 16,-4 3-2-16,0 0-2 16,-3-3 3-16,-1 0 0 15,-2 6-1-15,-1-3 1 16,0 0 0-16,0 0 1 15,0 0-2-15,0 0 1 0,-4 0-2 16,1 3 2-16,-1-3-2 16,1 0 2-16,-1 3 0 15,-3-3 1-15,0 3-11 16,0-3-5-16,-14 0-10 16,-10 0-1-16</inkml:trace>
  <inkml:trace contextRef="#ctx0" brushRef="#br0" timeOffset="-153134">15106 11690 36 0,'46'31'16'0,"-32"-34"-12"0,28 3 1 0,-14 0-1 0,8 0-2 16,6 0 1-16,4-3 0 15,7 0 3-15,3 0 1 16,15-4 1-16,3-2 4 16,4 3 3-16,-1-1-4 15,4 1 1-15,18 3-3 16,7 0 0-16,3 3-1 15,11 0 2-15,18 0-1 16,6-3 0-16,22 0-1 16,4-1 0-16,-1-2-2 15,18-3 1-15,-11-1-4 16,15 1 5-16,-4-1 4 0,-4 4-2 16,8 3 2-16,-8 3-1 15,8 0 1-15,-4 3-4 16,-11 3-3-16,11 1 2 15,-14-1 0-15,-7-3-1 0,10-3 1 16,-14 3 0-16,-6-6 3 16,6 3-3-16,-11-3 1 15,-9 3-3-15,-8-3 2 16,0 3-4-16,-14 0-2 16,-15 3-16-16,-13-6-5 15</inkml:trace>
  <inkml:trace contextRef="#ctx0" brushRef="#br0" timeOffset="-149876.89">18595 13587 20 0,'0'-50'11'0,"3"28"-9"0,1-3 2 15,-4 9 2-15,3-3-3 0,5-3-2 16,2-3 2-16,1-3 0 16,6-3 3-16,1-4 1 15,3-3-1-15,0-5 1 16,4-8-2-16,3 1 2 15,4 0-2-15,3 0 2 16,4 0-2-16,10 3 0 16,4 0-1-16,0 0 2 15,0 0-1-15,-3-1 0 16,-1 5-1-16,-3 8 2 16,-4 10-1-16,1 9 2 15,-1 13 0-15,7 19 1 0,4 12 0 16,7 10 0-16,4 6-2 15,3 0 1-15,10-1-4 16,15-5 0-16,3-7 1 16,0-9 2-16,8-9-3 15,10-13 0-15,-4-6 1 0,-3-7 9 16,-4-3 3-16,4 1-12 16,0-1-4-16,-7 0-3 15,-4 4 1-15,0-1-1 16,14 1 1-16,1-4 2 15,-1-6 0-15,4-3 0 16,11-3 0-16,24-13 0 16,-14-3 0-16,-4 7 4 15,4-1 2-15,-10 7-7 0,-8 2-4 16,-6 7 3-16,3 7 0 16,-4 8 8-16,-3 7 4 15,-11 10-5-15,-3 9-3 16,10 18 1-16,7 13 0 15,-3 4-1-15,-7-1 1 16,-4-3-2-16,11-6 2 16,-7-6 0-16,-11-7 3 15,-14-3 1-15,-10-6 1 16,-11-3 0-16,-8-3 0 16,-2-4 0-16,-8-2 0 15,-7-7-2-15,-3 0 1 0,-7 0-2 16,-8 0 2-16,-3 0-2 15,0 1 2-15,-3-1 0 16,-4 0 1-16,0 0-2 16,0 0-1-16,0-3 1 15,0 0 1-15,0 0-1 16,0 0-1-16,0 3-3 16,0-3-2-16,0 0 3 15,0 0 2-15,0 0-2 16,0 0 0-16,0 0 1 15,0 0 0-15,0 0-2 16,0 0 1-16,0 0-2 16,0 0 2-16,0 0 0 15,0 0 1-15,0 0-2 0,0 0-2 16,0 0 1 0,0 0 1-16,0 0 1 0,0 0 1 15,0 0-2 1,0 0 1-16,0 0-2 15,0 0-1-15,0 0 1 0,0 0 1 16,0 0-1-16,0 0-1 16,0 0 1-16,0 0 1 15,0 0 1-15,0 0 1 16,0 0-2-16,0 0-2 16,0 0 1-16,0 0-1 15,0 0 0-15,0 0 0 16,0 0 0-16,0 0 2 0,0 0 1 15,0 0 1-15,0 0-2 16,0 0-2-16,0 0 1 16,0 0-1-16,0 0 0 15,0 0 0-15,0 0 0 16,0 0 0-16,0 0-5 16,-28 3-23-1,-15-3-5-15</inkml:trace>
  <inkml:trace contextRef="#ctx0" brushRef="#br0" timeOffset="-148479.89">18415 14020 24 0,'-39'6'11'0,"22"-9"-9"0,-12 0 4 16,12 3 1-16,-1 6-3 15,-3 6-1-15,-4 10 1 16,0 7 2-16,-3 8-1 16,0 4 2-16,0 9 2 15,0 7 2-15,3 12 1 16,7 6 0-16,4-3-2 0,7-3-1 16,7-3-3-16,4 0-1 15,6 0 1-15,8 9 3 16,3 3-2-16,4 4-2 15,-1-4 2-15,1 1 0 16,0-1-1-16,-1 3-1 16,1-5 1-16,-4-10 3 15,1-7 0-15,-1-6 0 16,0-6-5-16,-4-6-1 0,-2 3 1 16,-8-3-5-16,-4 3-1 15,-6 0-2-15,-4 9 3 16,-8-3 2-16,1 0 2 15,-7-3-1-15,0-3-2 0,0-3 5 16,0 0 1-16,-4 0-7 16,4-1-1-16,3 7 0 15,4 13 3-15,4 6 4 16,2 6 2-16,8 6 3 16,4 10 1-16,0 19-3 15,-1 3 0-15,1-7-3 16,-1 0 2-16,1 10 0 15,-1-9 1-15,1-10 0 16,-1-9 2-16,1-4-3 16,3-6 1-16,0 4-1 15,3-4 1-15,5-6-2 16,-1-3-1-16,0-7-1 0,3-2 0 16,1-4 2-16,0-3 1 15,-4-6-1 1,0-3 1-16,-4-3-4 0,1-1 0 15,0-5 1-15,-4-4 2 16,0-3-1-16,0-3 0 16,0 0-1-16,0-3 2 15,-4-4-5-15,1-2-1 16,0-4 0-16,-1 1 0 16,-3-4 2-16,0 0 1 15,0-3-4-15,0 1 1 16,0 2 0-16,0-3 0 15,0 0 0-15,0 0 0 0,0 0 0 16,0 1 0 0,0-1 0-16,0-3 0 15,0 0 0-15,-3 3 0 0,3-3-3 16,0 0 0-16,0 0 2 16,0 0 2-16,0 0-2 15,0 0 0-15,0 0-1 16,0 0-2-16,-4 3 0 15,4-3 3-15,0 0 0 16,0 0 1-16,0 0-3 16,0 0 2-16,0 0-1 15,0 0-2-15,0 0 3 16,0 0 0-16,0 0 1 16,0 0 0-16,0 0 0 15,0 0 0-15,0 0 0 16,0 0 0-16,0 0 0 0,0 0 2 15,0 0-3-15,0 3-2 16,0-3 2-16,0 3 0 16,0 0 1-16,0 0 0 15,0 1-3-15,-4 2 2 16,1 0 1-16,-1 0 2 16,1 1-3-16,-1-1 0 15,4 3-4-15,-3-2 1 16,-1-1-9-16,-6-3-4 15</inkml:trace>
  <inkml:trace contextRef="#ctx0" brushRef="#br0" timeOffset="-142566.35">6403 12778 28 0,'-4'3'13'0,"4"-3"-10"0,0-3 0 0,0 3-2 16,0 0-1-16,0 0 2 15,0 0 1-15,0 0 1 16,0 0 2-16,0 0 1 16,0 0-1-16,0 0 1 15,4 0-4-15,-1 0 0 16,1 0-1-16,-4 0 1 16,3 3 2-16,5 0 2 15,-5-3-1-15,4 3 1 0,0 0-2 16,0 1 2-16,4-1-2 15,-1 0 2-15,5 0-4 16,-1 3 0-16,3-3-1 16,8 4 1-16,-4-4 0 15,7 3 3-15,1 0-3 16,6 1 0-16,-10-1 3 16,3 0 1-16,0-3-1 15,4 4-1-15,-4-1-1 16,4-3 0-16,-1 0 0 15,1 0 0-15,3 0-2 16,1 0 1-16,3-3-2 16,6 0 2-16,-2 4 2 0,-1-4 0 15,-3 3 0-15,0 0-1 16,0 0 2-16,-1 0-3 0,-6 0 0 16,3 0 1-16,1 1 2 15,-1-1-3-15,4-3-2 16,3 0 2-16,4 0 2 15,0 0-2-15,3 0 0 16,-3 0 1-16,0 0 0 16,3 0-2-16,1 3-2 15,3 0 3-15,7 0 2 16,-4 0-2-16,0-3 0 16,1 3 1-16,-1-3 0 15,1 0 0-15,-1-3 0 0,8 0-2 16,3-3 1-1,0 0 0-15,0-1 1 16,-4 1-2-16,1 0 1 16,-1 3-2-16,4-1 2 0,4 1-2 15,-1-3 2-15,1 3-2 16,-4 0-1-16,-3-3 3 16,-1-1 2-16,1 4-2 15,6-3 0-15,-3 0-1 16,-3-1 1-16,-4 1-2 15,-4 0 2-15,-3 3-2 16,0-1 2-16,-4 1-2 16,1 3 2-16,6 0-2 15,1 0 2-15,-1 0 0 0,-3 0 1 16,0 0-2-16,0 0 1 16,0 0-2-16,3 0 2 15,8-3-2-15,-1 0-1 16,-3 3 5-16,-4-3 1 15,1 3-2-15,-4 0-1 16,-4 0-1-16,11 0-2 16,0 0 1-16,0 0 1 15,-3-3 1-15,-4 0 1 16,-8 0 0-16,-2-1 2 16,-4 1-3-16,-4 0 0 15,-7 0-1-15,-3 0-2 16,-1 3 3-16,-2-3 2 0,-5 3-2 15,-3 0 0-15,0 0-1 16,-3 0 1-16,-4 0-2 16,4 0-1-16,-4 0 3 15,0 0 0-15,0 0-1 16,3 0-1 0,-6 0 1-16,3 0 1 15,0 0 3-15,-3 0-3 16,-1 0-2-16,1 0 0 15,-1 0 1-15,1 0 1 16,-1 0 1-16,1 0-2 16,-4 0 1-16,3 0-2 15,-3 0-1-15,4 0 1 16,-4 0 1-16,0 0 1 0,3 0 1 16,1-3-2-1,-4 3-2-15,0 0 1 0,0 0 1 16,3 0-1-16,-3 0 2 15,0 0-2-15,0 0 2 16,0 0-2-16,0 0 2 16,0 0-2-16,0 0-1 15,4 0 1-15,-4 0 1 16,0 0 1-16,0 0 1 16,0 0-5-16,0 0 1 15,0 0 0-15,0 0 0 16,0 0 0-16,0 0 0 0,0 0 2 15,0 0 1-15,0 0-1 16,0 0-2 0,0 0 1-16,0 0 1 0,0 0-1 15,0 0-1-15,0 0 1 16,0 0-1-16,0 0 0 16,0 0 0-16,0 0 0 15,0-4 0-15,0 4 0 16,0 0 2-16,3-3-3 15,-3 3 0-15,0 0 7 16,0 0 6-16,4-3-15 16,-1 3-5-16,-3 0 4 15,0 0 1-15,0 0 0 16,0 0 2-16,0-3 7 0,4 0 6 16,-4 3-13-1,4-3-3-15,-4 3 1 16,3-3 1-16,-3 3-1 15,0 0 2-15,4-4 1 0,-1 4 2 16,-3 0-3-16,4 0 0 16,-1-3 1-16,1 0 0 15,-1 0 0-15,1 3 0 16,-1-3 0-16,1 3 0 16,-4 0 0-16,3-3 0 15,-3 3 6-15,4 0 6 16,-1-3-15-16,1 0-5 15,-1 3 4-15,1-4 1 0,0 1 3 16,-1 3 0-16,1-3-3 16,-1 0 2-16,1 3-1 15,-1 0 0-15,1-3 2 16,-4 3 0-16,3-3 0 16,1 3 0-1,-1-3 2-15,4-1-1 16,-3 4-1-16,-4 0-2 15,3-3 1-15,-3 3-1 16,4-3-2-16,-1 3-11 16,-3-12-5-16</inkml:trace>
  <inkml:trace contextRef="#ctx0" brushRef="#br0" timeOffset="-141585.42">12612 12678 48 0,'-21'6'19'0,"14"-6"-15"0,-4 0-3 0,4 0-1 16,3 0 2-16,4 0 3 15,-3 0-2-15,3 0 0 16,0 0 5-16,0 0 3 16,0 0 0-16,3 0 3 15,1 0-1-15,3 0 2 16,4 0-2-16,3 0 0 15,7-3-3-15,7 0-1 16,7-4-3-16,18 1 1 16,7-3 2-16,0 2 2 0,0-2-5 15,0 3 0-15,4-1 1 16,-4 1-1-16,0 0 1 0,0 3 2 16,-8-4 2-1,-6 4-1-15,-3 0-1 0,-8 3-1 16,-7 0 0-16,-3 0-2 15,-4 0 1-15,-7 0-2 16,0 0 2-16,-3 0 0 16,-4 0 3-16,0 0-1 15,-4 0 0-15,1 0-5 16,0 0-1-16,-4 0 3 16,0 0 3-16,0 0-2 15,0 0-2-15,0 0 0 0,3 0 1 16,-3 0-1-1,0 3 2-15,0 0 0 0,0 1 1 16,0-1-2-16,0 0-1 16,0 0-1-16,4 0 0 15,-4 0 0-15,0 0 2 16,3-3-1-16,-3 0 2 16,0 0-4-16,0 3 0 15,0-3-1-15,0 0 1 16,0 4-4-16,0-4 0 15,0-4-12-15,4-11-7 16</inkml:trace>
  <inkml:trace contextRef="#ctx0" brushRef="#br0" timeOffset="-136981.33">12390 12693 28 0,'-8'10'11'0,"1"-17"-9"0,7 4 0 15,0 3 1-15,0 0-2 16,4 0 2-16,-1 0-2 15,1 0 2-15,3 0 0 16,0 0 3-16,-3 0-1 16,3 3 2-16,-4-3-2 15,4 0 2-15,0 0-2 16,4 3 0-16,0-3-1 0,-1 4 0 16,4-1 0-16,0 0 2 15,4 0-1 1,3 3 2-16,0-3-4 0,4 1 0 15,3 2 1-15,7-3 2 16,4 0-1-16,14-3 2 16,0-3-2-16,0 0 0 15,0-3-1-15,0-1 2 16,-4 1 1-16,-3-3 1 16,-4-1-2-16,1 1 1 15,-4-1-2-15,-4 4 2 16,-7 0-2-16,-3 0 0 15,-1-1-3-15,-6 4 3 0,-4 0 1 0,0 0 0 16,-3 3-1 0,-4-3-1-16,0 3 2 0,-3-3-1 15,-1 3 0-15,1 0 1 16,-1 0 1-16,1 0-1 16,-4 0-1-16,3 0-1 15,-3 0 0-15,0 0 0 16,0 0 0-16,0-4-2 15,0 4 1-15,0 0 0 16,0 0 3-16,0 0-3 16,0 4 0-16,0-1-1 15,0-3 1-15,0 0 0 0,-3 3 1 16,3-3 0-16,-4 0 0 16,4 3 0-16,-3 0 0 15,-1 0 0-15,4 0 0 16,0 1-2-16,0-4 1 15,0 0-2-15,0 0-1 16,0 0 3-16,0 0 2 16,-3 0-2-16,3 0-2 15,0 0 2-15,0 0 0 16,0 0 1-16,0 0 0 16,0 0-5-16,-4 3 1 15,4-3 0-15,0 3 2 16,4 0-6-16,3 6-1 0</inkml:trace>
  <inkml:trace contextRef="#ctx0" brushRef="#br0" timeOffset="-131082.27">3531 12834 28 0,'-28'19'11'0,"10"-16"-9"0,-6-3 9 16,13 0 2-16,-3-3-2 0,0 3 1 16,0 0-3-16,-4 0 2 15,1 0-4-15,-1 0-2 16,7 0 2-16,4 0 0 15,0 3-1-15,4-3 1 16,6 0-2-16,4 0 2 16,7 0-2-16,8-3 2 15,9-3 0-15,1-4 3 16,7 1-3-16,17-4 1 16,8-2-3-16,13-4 0 15,1 0 1-15,3-3 1 16,7-3-3-16,1 3-1 0,6 0 1 15,-3 3 4-15,-1 4 3 0,-6-1-4 16,7 4 1-16,-1-1-1 16,1 0 1-16,-18 1-2 15,0-1-1-15,-3 1 1 16,-1-1 1-16,4 1 1 16,-3-1 0-16,-4 1-2 15,-14 2 1-15,-4 1-2 16,-6 3 2-16,-8-1-4 15,-3 1 0-15,-8 3-8 16,-2 0-2-16</inkml:trace>
  <inkml:trace contextRef="#ctx0" brushRef="#br0" timeOffset="-97237.15">7108 11633 28 0,'156'13'11'0,"-103"-19"-9"0,38-4-2 0,-24 4-1 15,22 0-1-15,20-7 0 16</inkml:trace>
  <inkml:trace contextRef="#ctx0" brushRef="#br0" timeOffset="-95890.74">8015 10037 24 0,'0'6'11'0,"-3"-2"-9"0,-1 2 0 15,1-3-1-15,-1 0-1 16,0 0 0-16,1 0 2 16,-1 1 1-16,4-4 1 0,0 0 2 15,0 0-3-15,0 0-2 16,0-7 2-16,0 1 0 16,0 0 1-16,4-1 0 15,-1 1-5-15,1 0 1 16,0 0 2-16,3 2 1 15,3 1-1-15,1 0 1 16,-1 0-2-16,4 0-1 16,-3 0 1-16,3 3-1 15,0-3 0-15,0 3 2 16,-3 0-1-16,0-3-1 16,-1 3 3-16,-3-4 0 15,0 4-1-15,-7-3 1 0,4 3-2 16,-1 0-1-16,1 0 1 15,-1 0-1-15,1 0 0 16,-1 0 0-16,1 0 0 16,-1 0 0-16,1 0 0 15,-1 0 0-15,1-3 0 16,0 0 0-16,-1 0-3 16,1 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1:58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11141 3515 32 0,'3'0'13'0,"4"0"-10"0,11-3 0 0,-11 3-2 16,7 0-1-16,7 3 2 15,4 3-1-15,3-6 2 16,4 0 0-16,7 0 1 0,0-6 0 15,3 3 2 1,0-13-1-16,4 3 2 16,0 1-4-16,7-1 0 0,3 1-1 15,15-1 1 1,3 1 0-16,4 2 1 0,-1 4-2 16,8 0 1-16,10 6 0 15,4-7 1-15,0 7-2 16,3 0 1-16,11 0 0 15,7-3 1-15,0 3-2 16,7 0-2-16,10-6 1 16,-3 3 1-16,4 0-1 15,14 3 2-15,-4 0 0 16,3 3 1-16,12 0-2 16,-4 3 1-16,6 4-2 15,8-4 2-15,-3 3 0 16,13-2 1-16,-3-1-2 15,3 0-2-15,8-6 3 0,-8 0 0 16,15-9-1-16,-11 2-2 16,-4-2 3-16,11 0 2 15,25-1 0-15,0-2 0 16,-18-1-3-16,-14 4 1 16,10-1 0-16,-13 10 1 15,-1-6-2-15,1 6 1 16,-19 6-2-16,1-3 2 15,-7 7-2-15,-14 2 2 0,-11-2 0 16,10 2 1-16,-10-2 2 0,-10-4-3 16,-11 0 0-16,0 1-1 15,-4-1 1-15,-14 3 0 16,-14 1 1-16,-17-1-2 16,-15 1-2-16,-20-7-17 15,-22-16-6-15</inkml:trace>
  <inkml:trace contextRef="#ctx0" brushRef="#br0" timeOffset="7025.57">20281 3301 28 0,'-3'0'13'0,"6"-3"-10"0,1 3 0 0,-4 0-2 0,0 0-1 16,0 0 2 0,3 3-1-16,1 1 2 0,-1 2 0 15,-3-6 3-15,0 0-1 16,4 0 2-16,-4 0-2 15,3 0 2-15,-3 0-2 16,4 0 2-16,-1-6-4 16,1 2 0-16,-1 1-1 15,5 0 1-15,-1 0-2 16,0 3 2-16,3 0 2 16,4 0 2-16,0 0-3 15,1 0-3-15,6 0 2 16,0 0 0-16,4 0 1 15,-1 0 0-15,-3 0-2 0,1 0 1 16,-5 0 0-16,1 0 1 16,0 0-2-16,-4-3 1 15,0 3-2-15,3-3 2 16,-3 3 0-16,1 0 1 16,-1 0-2-16,0 0 1 15,0 0 0-15,0 0 1 16,0 3-2-16,4 0 1 15,-4 0-2-15,4 0-1 16,-4 0 1-16,3 1 1 0,1 2 1 16,0-6 1-16,3 6-2 15,0 0-2-15,4 1 1 16,3-4 1-16,4 3-1 16,-1 0-1-16,1-3 3 0,0 4 0 15,0-7 1-15,-1 3-2 16,5 0-2-16,-1 0 1 15,-3-3 1-15,3 0 1 16,0 0 1-16,4 3-5 16,0-3 1-16,0 3 2 15,-4-3 3-15,0 4-2 16,0-4-2-16,1 3 0 16,-5 0 1-16,1 0-1 15,0-3-1-15,0 0 3 16,3 0 0-16,4 0-1 0,7 0 1 15,0-3-2-15,-1 3-1 16,1-3 3-16,0 0 0 16,0 3-6-16,0 0 0 15,0-4 1-15,0 1 1 16,3 3 5-16,4-3 2 16,0 0-2-16,0 0-3 15,-4 0-7-15,0 3-1 16,-3-7 9-16,0 4 6 15,-3-6-1-15,-1 6-2 16,4 0-5-16,3 0 0 0,-3-1 2 16,0 4 1-1,-4-3-1-15,-3 3-2 0,0 0 1 16,-4 0 1-16,4 0-1 16,-7 0-1-16,-4 0 3 15,-3 0 0-15,-4 0-4 16,-4 0 1-16,1 0 2 15,-4 0 1-15,-3 0-1 16,-4 0-2-16,0 0 3 16,-4 0 2-16,1 0 0 15,-4 0 0-15,3 0-6 16,-3 0 1-16,0 0 0 16,0 0 0-16,0 0 0 15,0 0 2-15,0 0-1 0,0 0-1 16,-3-6-8-1,-4-3-3-15</inkml:trace>
  <inkml:trace contextRef="#ctx0" brushRef="#br0" timeOffset="7463.39">20246 3333 20 0,'0'6'11'0,"7"-6"-9"0,7 6 0 0,-7-6-1 15,7 0-1-15,4 0 0 16</inkml:trace>
  <inkml:trace contextRef="#ctx0" brushRef="#br0" timeOffset="7991.97">22818 3320 32 0,'60'-3'13'0,"-29"3"-10"0,-2 3 2 0,-15-3 1 0,0 0-1 15,0 0 0-15,-3 3-1 16,-4 1 2-16,0-4-1 16,-4 0 0-16,-3 0-1 15,0 0 0-15,-7 0 0 16,0 0 2-16,0 0-1 16,0 0 0-16,0 0-1 15,0 0 0-15,0-4 0 16,7 4 0-16,0 0 0 15,0 0 0-15,0 0-2 16,0 0 1-16,0-3-2 16,3 3 2-16,1-3-2 0,-1 3 2 15,-3 0-2-15,0 0 2 16,0 0 0-16,0 0 3 16,0 0-3-16,0 0 0 15,0 0-1-15,0 0-2 16,0 0 1-16,0 0 1 15,-3-3 1-15,3 3 1 16,0 0-2-16,0 0-2 16,0 0 1-16,-4-3 1 15,4 3-3-15,0 0-2 16,-3 0-1-16,3 0 0 0,0 0-4 16,-4-10-2-1</inkml:trace>
  <inkml:trace contextRef="#ctx0" brushRef="#br0" timeOffset="16290.37">3023 7541 16 0,'-3'3'8'0,"-1"-6"-6"0,4 3 1 0,0 0 1 15,0 0 0-15,0 0 0 16,4 0-2-16,-1 0 1 16,1 0-2-16,-1 0 2 15,1-3 0-15,-1 0 1 16,1 0 0-16,-1 0 2 15,1-1-1-15,-4 1 2 16,4 0-4-16,-1 3-2 16,1 0 2-16,-4 0 2 0,3 0 0 15,1 3 0 1,-1 0-1-16,1 1 0 16,-1-1-2-16,1 0-2 0,-1 0 5 15,4 0 1-15,4 0 0 16,-1 0-1-16,1-3-1 15,7 0 0-15,-1 0-2 16,1 0-2-16,-4 0 3 16,7 0 0-16,-3-3 1 15,3 0 0-15,7 0-2 16,-7 3 1-16,4 0-2 16,-4 0 2-16,0 0 0 15,4 0 1-15,-4 0-2 16,-3 0 1-16,3 0 0 15,0 0 3-15,0 0-3 16,4 0-2-16,0 0 0 0,-4 0 1 16,4 0-1-16,-1 0 2 15,5 0 0-15,-1 0 1 16,-3 0-2-16,6 3 1 16,1 0 0-16,3-3 1 15,-10 0-2-15,3 0-2 0,0 0 1 16,4 0-1-16,-7 0 2 15,3 0-1-15,0 0 2 16,4-3-2-16,-4 3-1 16,1 0 1-16,2 0-1 15,12 0 2-15,-8 3 1 16,7 0-1-16,4-3-2 0,-7 0 1 16,3 0 1-16,1-3-1 15,-5 0-1-15,5 0 1 16,3 0 1-16,-8 0-1 15,15 0 2-15,0 3-4 16,-3 0 0-16,-5 0 1 16,1 0 2-16,0-4-1 15,0 1-1-15,-4 0-2 16,4 0 1-16,7 0 3 16,7 0 1-16,0-4-4 15,-10 1 1-15,-1 0 0 16,0 3 2-16,-3-4 1 15,4 4 1-15,-8-3-5 16,7 3 1-16,8 0 0 0,-1-3 0 16,1-1-3-1,-12 4 2-15,19-3 3 0,-15 3 3 16,-3 0-7-16,0-1 0 16,-4 1 0-16,1 3 3 15,-1-3 2-15,4 0 1 16,0 0-7-16,-4 0 0 15,-3-4 3-15,-4 7 4 16,0-6-6-16,-3 3-3 16,0-3 3-16,-4 0 0 15,4-1 8-15,-11 1 6 16,4 3-6-16,0 0-3 0,-1 3-2 16,4-3 1-1,-6-4-1-15,6 7 2 16,-3-6-2-16,3 3 2 0,-4-3-2 15,1-1 2-15,-4 1-4 16,0 3 0-16,-3 0 3 16,-4-3 1-16,4-1-1 15,-8 4 1-15,1 0-2 16,0 0-1-16,-4 0 1 16,0 0-1-16,0-1 0 15,0 4 2-15,-4-3 1 16,1 3 1-16,-1-3 0 15,1 3 0-15,-4-3-5 16,3 3 1-16,-3 0 2 0,0 0 1 16,0 0-1-16,0-3 1 15,0 3-2-15,0 0 2 16,4-3-2-16,-4 3-1 16,0 0 1-16,0 0-1 15,0-3 2-15,0 3 1 16,0-3-1-16,4 3 1 15,-4 0-2-15,0 0-1 16,0 0 1-16,0 0-1 16,3-4 0-16,-3 4 0 15,0 0 0-15,0 0 0 16,0 0 2-16,0 0 1 16,0 0-1-16,0 0-2 0,0-3 1 15,0 3 1 1,0 0-1-16,4-3-1 0,-4 3-2 15,0 0 1-15,3-3 3 16,1 0 1-16,-4 3-1 16,0-3-2-16,0 0 1 15,0-4 1-15,0 7 1 16,0-6 1-16,0-3-2 16,0-1-2-16,0 1 1 15,0-4 1-15,-4 1-1 16,4-4-1-16,-3 0 1 15,-1-2 1-15,-3-1-1 16,0-3 2-16,-4 0-2 16,-3-3 2-16,0-7 0 15,-4 1 3-15,1-7-3 0,-11 1-2 16,-4-1 0-16,-3 7 1 16,6 3-1-16,-9 2-1 15,2 5 1-15,1 2-1 16,0 3-3-16,3 0 2 15,-3 4 3-15,3-1 3 16,-10 1-4-16,-1 2-3 16,-3 1 3-16,-10-1 1 15,7-2-3-15,-4-1 1 16,0 1 0-16,0-1 0 0,-4 1 2 16,1 2 1-16,-18 1-4 15,0-4 1 1,0 1-2-16,0-1 0 0,7 1 0 15,-11-1 0 1,-7-2 2-16,4-1 2 0,4-3-1 16,10 0-1-16,-4 0-2 15,11 1 1-15,-11 2-1 16,-3 3 0-16,4 4 2 16,3 0 0-16,3-1 2 15,1 4 3-15,-1 0-7 16,1-1-3-16,-8 1 0 15,-3 0 3-15,11 3 1 16,-4 0 1-16,10 3-3 0,-3 0 2 16,11 0 1-16,-8 0 0 15,-6 0 0-15,3 3 0 16,0 0 0-16,7 0 0 16,4-3-3-16,10 0 2 15,-4 3 1-15,8 0 0 16,3 0-3-16,4 1 2 15,-7-1-1-15,3 3-2 16,0 3 3-16,-3 1 0 16,-7 2-2-16,10-2 2 15,4 2 1-15,-4 1 0 16,7-1-3-16,1 1 2 16,3 3 1-16,3 2 0 0,0 1-3 15,-6 3 2-15,2 0-1 16,5 3-2-16,-4 0 3 15,3 0 0-15,4 0-2 16,-4 0 2-16,-3 1-1 16,7-4 0-16,0 3 2 15,0 3 0-15,0 0 0 16,0 7 0-16,3-1-3 16,-3 4 2-16,-11-4-1 15,11 1 0-15,0-4 2 16,3-3 0-16,4-3 0 15,4-3 0-15,-1 0-3 16,4 0 2-16,0-6 1 16,7 9 0-16,4 0-3 15,-1 0 2-15,5 3 1 16,-1 4 0-16,3-1 0 0,-3-3 0 16,1 1 0-16,2-4 0 15,1-7 0-15,3 1 0 16,0-6 2-16,7-1 1 15,-6 1-1-15,6-1-2 16,0-2-2-16,4-1 1 16,-1-6 1-16,-2 4 2 15,2-4-1-15,8 0-1 16,-11-3 1-16,1 3-1 16,-5-3 0-16,-2 3 2 15,-1-3-1-15,-4 0-1 0,-6 0 3 16,-4 0 0-1,0 3-1-15,0 0-2 0,0-3 1 16,-3 4 1-16,-1-4-1 16,1 0-1-16,-1 3 1 15,1 0 1-15,-1-3-1 16,1 0-1-16,-1 0 1 16,1 0 1-16,-1 0 1 15,1 0 1-15,-1 0-2 16,1 0 1-16,-4 0-2 15,0 0-1-15,0 0 1 16,0 0 1-16,0 0 1 16,0 0 1-16,0 0-2 15,0 0-2-15,0 0 1 0,0 0 1 16,0 0-1-16,0 0-1 16,0 0 3-16,0 0 0 15,0 0-4-15,-4 3 1 16,1 0-7-16,-4 7 0 15,0 5-15-15,-11-5-5 16</inkml:trace>
  <inkml:trace contextRef="#ctx0" brushRef="#br0" timeOffset="31650.9">4628 7293 16 0,'120'-22'8'0,"-49"16"-6"0,24 6-1 0,-49 0 0 16,35 0 1-16,11 0 1 15,3-3-1-15,4-6-2 16,10-4 1-16,-3 0-1 15</inkml:trace>
  <inkml:trace contextRef="#ctx0" brushRef="#br0" timeOffset="33358.36">2956 8334 20 0,'0'4'8'0,"-3"-4"-6"0,-1-4-1 0,4 4 2 15,0 0-2-15,0 0 2 16,0 0 0-16,0-3 1 16,0 3-2-16,0 0-2 15,0-3 1-15,0 0 1 0,0 3-1 16,0 0 2-16,0 0-2 16,0 0 2-16,0 0-2 15,0 0 2-15,4 0-2 16,-1 3 2-1,1 0-2-15,-1 0-1 0,1 1 1 16,-1-1 1-16,4 0 1 16,0 0 1-16,4-3-2 15,0 0 1-15,6 0-2 16,-3 0-1-16,1 0 1 16,2-3 1-16,1 3-1 15,-1 0 2-15,5 0 0 16,2 0 1-16,-3 0-2 15,-3 3-2-15,7-3 3 16,-1 3 0-16,8-3-1 0,-4 0 1 16,-3 3 0-16,3 0 1 15,1 1-5-15,6-1-1 16,-7 3 3-16,4 0 1 16,7-3 0-16,-8 0 1 15,8 1 0-15,7-4 1 16,7 0-2-16,0 0 1 15,3 0 0-15,-6 0 1 16,10 0-5-16,-7 0 1 16,10 0 2-16,4 0 1 15,7 0-1-15,-10-4-2 16,6 1 3-16,-10 0 2 16,7 0-2-16,-3 0-2 0,10 3 0 15,0-3-1-15,-3 3 0 16,3-3 2-16,-11 3-1 15,8 0-1-15,-1 0 3 16,8 0 0-16,-1 0-1 16,-6 0 1-16,3 0-4 15,-10-3 0-15,6 3 1 16,-3 0 0-16,7 0 2 16,-7 0 1-16,0-4-1 15,-7 4-2-15,0 0 3 16,0 0 0-16,-3 0-1 15,6 0-2-15,1 0 1 16,-4 0 1-16,-7 0-1 16,-1 4-1-16,1-4 1 15,-10 0-1-15,3 0 0 0,-1 0 2 16,-2-4-1-16,3 1 2 16,-4 0-2-16,0 3 2 15,-3-3-4-15,0 0 0 16,-14 0 1-16,-1 0 2 15,-3-1 1-15,1 1 1 16,-5 0-2-16,1 0-2 16,-8 0 1-16,1 0-1 0,-4 0 2 15,0-1-1-15,0 4-1 16,0 4 1-16,-3-4 1 16,-1 0-1-16,1 0 2 0,-1 0-2 15,-3 0 2-15,0 0-2 16,0 0-1-16,0 0 1 15,0 0 1 1,0 0 1-16,0 0 1 0,0 0-2 16,0 0 1-16,0 0-2 15,0 0 2-15,0 3-4 16,0 0 0-16,7-3-6 16,4-6 0-16</inkml:trace>
  <inkml:trace contextRef="#ctx0" brushRef="#br0" timeOffset="34162.21">26487 2728 24 0,'123'0'11'0,"-31"0"-9"0,28 0-2 16,-78 0-1-16,50 0 1 15,10 0 0-15</inkml:trace>
  <inkml:trace contextRef="#ctx0" brushRef="#br0" timeOffset="38341.92">2917 9438 28 0,'-21'6'11'0,"-3"-15"-9"0,-1 6 6 0,18-3 3 15,-4 3-6-15,4-1-1 16,7 4-2-16,-3-3 1 15,3 3-2-15,0-3 2 16,3-3 0-16,4 0 1 16,4-1 2-16,-1 1 1 15,5 0 1-15,6 0 2 16,0-1-7-16,4-2-2 0,6-1-3 16,8 4 0-1,7-3 6-15,14-1 2 0,14 1-2 16,7-4-3-16,-3-2 2 15,10-1 2-15,18 0 0 16,0 1 0-16,-8-1-1 16,8-3 0-16,7 0 2 15,4 1 1-15,-8 2-3 16,4 3-1-16,10 1 1 16,1 2 0-16,-8 1-2 15,-3 3 1-15,7-1 0 16,-4 1 1-16,1 0-2 15,-4 0 1-15,7-1 0 16,0 1 3-16,-4 0-1 0,-3 0 2 16,10-1-4-16,-3 1 0 0,-7 0 1 15,-7-1-2-15,0 4 1 16,24 0 0-16,-20 0 1 16,-8 3 0-16,-14 0 2 15,-7 0-3-15,-3 3 0 16,-4 0-1-16,-3 0 1 15,-8 1-2-15,-10-1 2 16,-7-3 0-16,-7 0 1 16,-7 0-2-16,-8 0 1 15,-3 0 0-15,-7 0 1 0,-3 0 0 16,-4 0 0 0,0 0-2-16,-3 0 1 0,-1 3 2 15,1-3 2-15,-4 0-3 16,3 0-1-16,-3 0 1 15,0 0 2-15,0 0-3 16,0 0 0-16,0 0 1 16,0 0 0-16,0 0-5 15,0 0-1-15,0 0-10 16</inkml:trace>
  <inkml:trace contextRef="#ctx0" brushRef="#br0" timeOffset="39959.65">30946 1131 12 0,'-11'10'8'0,"4"-16"-6"16,0 12-1-16,0-6 2 0,0 0-2 16,0 0-1-16,0 0 3 15,0 0 2-15,0 0 0 16,0 0 0-16,0 0-3 15,7 0-2-15,0 0 1 16,-4-6-1-16,0 6 0 16,4 0 2-16,0 0-1 15,0 0-1-15</inkml:trace>
  <inkml:trace contextRef="#ctx0" brushRef="#br0" timeOffset="48369.7">26084 2875 44 0,'11'38'16'0,"-18"-38"-12"0,3 6-2 0,4 3 0 16,0 10-2-16,0 16 0 15,4 5 2-15,-1 4 1 16,-3 6 1-16,4 13 0 0,3 25 2 16,4 25 1-16,-1 31 1 15,1 47 0-15,-4 48-4 16,-11 8-3-16,-3 14 2 16,-3-23 2-16,-1-9 2 15,4-35 3-15,7-21-1 16,4-16 0-16,3-13-1 15,-4-19 0-15,4-21-2 16,-3-16 1-16,3-16-2 16,-4-16 2-16,1-12-6 15,-4-9-1-15,-4-10 0 16,-3-10 2-16,-3-15-6 16,-1-15 1-16,-3-26-10 15,3-34-2-15</inkml:trace>
  <inkml:trace contextRef="#ctx0" brushRef="#br0" timeOffset="48974.09">26561 2445 44 0,'3'0'19'0,"8"0"-15"0,17 0-1 15,-10 4-1-15,13 5-5 16,8 3 2-16,3 7 3 16,8-6 1-16,10-1 3 15,25-2 3-15,20-10 0 16,15-6 2-16,32 2-2 15,14-5 2-15,24 3-4 16,8-4 1-16,21 1-3 16,-1-1 0-16,22-11-1 15,-11 2 2-15,8 3-1 16,-15 3 2-16,-14 7-2 16,-7 6 2-16,-28 6-2 15,-21 10 2-15,-18 12-2 0,-7 7 0 16,-18 3-3-16,-13 2 1 15,-12 4-2-15,-10 9 2 16,-7 4 2-16,-3 28 2 0,-1 24 3 16,-3 26-1-16,-3 47 0 15,-8 38-5-15,-10 5-3 16,-4 17 0-16,-7-16 1 16,-3-10-1-16,0-9 2 15,-4-16 2-15,-3-3 4 16,-4-15-2-16,0-13-2 15,-4-10 2-15,-3-5 2 16,1 11-4-16,-5-21-1 16,-6-22-2-16,-8-16-2 0,-7-9-4 15,-17-10-2 1,-28-12-6-16,-19-22 0 0</inkml:trace>
  <inkml:trace contextRef="#ctx0" brushRef="#br0" timeOffset="49436.85">25700 5835 20 0,'-57'47'11'0,"43"-44"-9"0,11 4 9 0,6-1 4 16,11 10-12-16,18 2-5 16,7-2 4-16,7 0 3 15,3-4 2-15,4-2 3 16,11-4-1-16,20 0 2 15,15-3 0-15,17 4 3 16,43-1-3-16,25 3 1 16,38 7-7-16,32 6-1 15,0-3-2-15,11-4-2 16,-19-2 7-16,12-4 3 0,-18-2-1 16,7-4 0-16,-18 0 1 15,0 0 1-15,-20 0-5 16,-26 0-4-16,-14 0-1 15,-24 1-1-15,-29-1 0 0,-27-3-5 16,-26 0 1-16,-52-19-11 16</inkml:trace>
  <inkml:trace contextRef="#ctx0" brushRef="#br0" timeOffset="50606.73">29139 3327 36 0,'25'18'13'0,"-25"-24"-10"0,4 6 0 16,-4 0 0-16,0 6-4 16,-4-3 0-16,-6 7 5 15,-15 2 2-15,-7 7 0 16,-7 0 1-16,-3 6-2 0,-7 7 2 15,-4-1 0-15,-11 0 3 16,-17 7-3-16,-4-4-2 16,-3 1 0-16,-4 2-1 15,-10 4 0-15,-4 6 0 16,8 7 0-16,2 8 0 16,1 1-2-16,0-3-2 15,3-4 3-15,11-3 2 16,10-2-2-16,8-4-2 15,10-4 2-15,7-2 0 16,7-3 1-16,8-1 0 16,2-2 2-16,5-7 1 15,6-3-6-15,7-3 0 16,11 0 3-16,11 0 2 16,14 0-2-16,17 0-1 0,29 3-1 15,13-3 1-15,11 3-2 16,18 0 2-16,11 3 0 0,-1 1-1 15,8-1 1-15,13 3 0 16,1 4 1-16,-4 6-2 16,11 6-2-16,-11-4 3 15,-10-2 0-15,-8-3-1 16,0-7-2-16,-13-3 1 16,-15-2 1-16,-14-8-1 15,-10-2-1-15,-11-3 3 16,-11-7 2-16,-10-3 0 15,-7-6 0-15,-8-3-8 16,-6-7 0-16,-7-6 5 16,-4-6 4-16,-7-12-3 0,-7-4 0 15,-4-9 1-15,-3-1 2 16,-4-5-1-16,-3-4 2 16,-4-12-4-16,-3-12 0 15,0-4-1-15,0-3 1 16,-8-3 0-16,1-13 1 15,3 4-2-15,1 5 1 16,-1 11-2-16,0-1-1 16,0 13 3-16,1 2 0 0,2 8-1 15,1 5 1 1,7 16-2-16,-4 0 2 0,4 10 0 16,4 6 1-16,2 6-5 15,5 3 1-15,-1 6 0 16,4 4 0-16,4 6 0 15,-1-7 0-15,4 10 0 16,0-6 0-16,0 6 0 16,4 0 0-16,-1 6 0 15,-3-6 0-15,0 0-5 16,0 3-1-16,-3 4-6 16,-1 2-3-16</inkml:trace>
  <inkml:trace contextRef="#ctx0" brushRef="#br0" timeOffset="51808.55">2970 10147 44 0,'-14'12'16'0,"11"-8"-12"0,-1-4 1 0,4 0-1 15,0 0-2-15,0 0 1 16,0 0-2-16,0 0 2 15,0 0 2-15,0 0 2 16,0 0 1-16,0 0 0 16,0 0 0-16,0 0 0 15,0 0-2-15,0 0-1 16,4 0-1-16,3 0 0 16,3 0-2-16,8 0 1 0,10 3 0 15,4-3 1 1,3 0 2-16,22 3 1 0,6-3-3 15,11 3-1-15,-7-3 1 16,11 0 2-16,3 0-1 16,14 0 0-16,1 3 1 15,-1-3 1-15,-3 3-1 16,10-3-1-16,4 3-1 16,-8-3 2-16,5 4-3 15,-12-4 0-15,15 3 1 0,-7-3 0 16,-11 0 2-16,-7 0-1 15,-10 0 0-15,-4 0-1 16,-7 0 2-16,-4 0-14 0,-17-10-5 16</inkml:trace>
  <inkml:trace contextRef="#ctx0" brushRef="#br0" timeOffset="54167.25">28642 4264 20 0,'-11'3'8'0,"-3"0"-6"0</inkml:trace>
  <inkml:trace contextRef="#ctx0" brushRef="#br0" timeOffset="58279.64">29185 1893 20 0,'11'-6'8'0,"-4"-3"-6"0,4-1-1 16,-8 1 0-16,4 0-4 15,4-1 2-15,3-6 3 16,3 1 3-16,5-1-2 16,2-3 0-16,1 1 1 15,7-1 2-15,7-6-3 16,3 0-2-16,4-4 2 15,3 1 2-15,-3-6-2 16,0 8 0-16,0-5 1 0,-4 9 0 16,0-3-2-16,4 0 1 15,0 6 0-15,7-6 3 16,0 6-3-16,0-6 0 16,0 6-1-16,0 1 1 15,0-4-2-15,3 9 2 16,0-9 0-16,4 10 3 15,-3-4-5-15,-1 3-1 16,-3 1 2-16,-7-1 3 16,0 4-2-16,-4 3 0 15,1-4-1-15,-1 1-2 16,4 3 1-16,7 2 1 16,3-8-1-16,1 9 2 15,-4-7-2-15,-4 1 2 0,-3-1-2 16,-4 4 2-16,-3 3-2 15,-7 0 2-15,-4 0 0 16,-3 3 1-16,-4 0-2 16,-4 0 1-16,-2 0-2 15,-1 0 2-15,-4 0-2 16,1 0-1-16,-4 0 1 16,0 0 1-16,0-6-1 15,0 2 2-15,-3 4-2 16,-1 0-1-16,1-9-4 15,-4 0-2-15</inkml:trace>
  <inkml:trace contextRef="#ctx0" brushRef="#br0" timeOffset="58717.47">31521 721 40 0,'-7'-25'16'0,"3"15"-12"0,4 1-4 0,0 9-2 0,0-10-2 15,-3 4 0-15,-1 6 3 16,4 0 2-16,-7-9 2 15,0 9 1-15,3-7 0 16,1 4 2-16,3 3-1 16,0 0 2-16,3 3-2 15,1 7 0-15,-4 12-1 16,-4 6 0-16,-6 10-2 16,-8 27-2-16,-7 33 1 15,1 15-1-15,-4 21-5 16,3 11-1-16,7-10 7 31,36 40 2-15,7-40 1-16,3-28 0 15,-4-35 0-15,1-19-5 0,-7-12-1 16</inkml:trace>
  <inkml:trace contextRef="#ctx0" brushRef="#br0" timeOffset="60328.15">27418 5788 36 0,'-35'35'13'0,"17"-26"-10"0,-14 16 0 0,11-3-2 15,-14 16-4 1,-15 12 0-16,-3 9 4 0,-3 17 1 16,-4 30 0-16,0 23 1 15</inkml:trace>
  <inkml:trace contextRef="#ctx0" brushRef="#br0" timeOffset="60439.86">26331 8554 36 0,'-46'223'13'0,"39"-111"-10"0,7 23 0 0,4-56-2 15,3 12 1-15,7 0 3 0,4-7-2 16,3-2 0-16,4-7-8 16,-4-6-2-16</inkml:trace>
  <inkml:trace contextRef="#ctx0" brushRef="#br0" timeOffset="61044.24">24596 13941 32 0,'-11'13'13'0,"11"-13"-10"0,-3 0 4 16,3 0 0-16,0 0-1 15,3 3 1-15,1 0-2 16,-1 0 0-16,4 0 1 16,0 4 3-16,0-1 0 15,0 3 0-15,0 4 1 0,-3 6 1 16,-1 3-3-16,1 3-3 15,0-3-5-15,3-4 0 16</inkml:trace>
  <inkml:trace contextRef="#ctx0" brushRef="#br0" timeOffset="62620.58">26310 2304 20 0,'-32'22'8'0,"22"-12"-6"0,-1 12-3 16,1-10-2-16,-1 10 4 15,-3 3 1-15,3 10 2 16,1 5 0-16,3 1 0 0,0 3 2 15,3 6-1 1,1 16 2-16,-1 31-2 0,-3 19 0 16,-4 25-3-16,-3 35-2 15,-7 15 1-15,-4 19 1 16,1 1 1-16,3 2 3 16,3-13-3-16,-3 7 0 15,3-9-1-15,-7 6 1 16,1 3-2-16,-4-22-1 15,3-10 1-15,4-18 1 16,3-22-1-16,7-22 2 16,4-16-4-16,7-15 0 0,4-13 1 15,3-10 2-15,4-12-1 16,-1-6-1-16,4-13 3 16,0-6 0-16,1-9 3 15,2-4 1-15,1-9-3 16,3-6-1-16,4-4-1 15,3-2-2-15,4-7 1 16,10 3 1-16,11 1-1 16,7-1 2-16,7 4 0 15,14 2 1-15,50 7 0 16,6 9 0-16,22 10-2 16,28 6-2-16,14 0 3 15,25 0 0-15,21-10-1 16,0-5-2-16,14-7 1 15,-18-4 1-15,8 1-1 0,-22 3 2 16,-3-3 0-16,-18 0 3 16,-18-6-1-16,1-1 0 15,-25 1-6-15,-18-1 1 16,-14-2 0-16,0-1 2 16,-21 1-1-16,-14 2-1 15,-11-2 1-15,-11-1 1 16,-10 1-1-16,-7-4 2 15,-3-6-2-15,-4-6 2 16,-7-19-2-16,-8-16 2 16,-2-15-2-16,-8-13 2 15,0-35-2-15,0-18-1 0,-3-16 3 16,-4-25-2-16,-7 6 2 0,-7-15 0 16,-7 9 1-1,-10 6 0-15,-8-9 2 0,-7 6-3 16,-13-9 0-16,-12 6-1 15,1 6 1-15,-4 0-4 16,0 13-2-16,-3 19 4 16,-11 15 1-16,-18 7 0 15,-3 18 1-15,-4 16-2 16,-3 16-1-16,-18 15-2 16,-4 7 1-16,4 12 7 15,1 13 6-15,-12 0-8 16,4 12-2-16,14 1-2 15,8 5 0-15,13 7 0 16,7 3 0-16,8 0 2 16,10 3 3-16,14 3-2 15,11-6 0-15,10 4-1 0,11 2-2 16,7 3-4-16,10-6-2 16,8 7-2-16,7-4 2 15</inkml:trace>
  <inkml:trace contextRef="#ctx0" brushRef="#br0" timeOffset="63637.87">27795 5841 36 0,'-17'13'13'0,"17"-13"-10"0,-4 3 2 0,4 0 1 15,0-3-1-15,-3 3 0 16,3 1-3-16,-4-1 1 16,1 0 0-16,-1 0 1 0,-3 0 2 15,3 0 3-15,1 0-2 16,-1 0-2-16,1 1 0 15,-1-1-1-15,4-3 0 16,-3 0 0-16,3 0 0 16,-4 3 0-16,1 0-2 15,-1 3 1-15,-3 1 0 16,4 2 1-16,-1 0-2 16,1 1 1-16,-1-4 0 15,1 0 1-15,-1 1-2 16,4-1 1-16,-3 0 0 15,-1 0 1-15,0 1-2 16,1-1 1-16,-1 0 0 16,1 1 3-16,-1-1-3 0,-3 0-2 15,0 3 0-15,0 4 1 16,4 3-1-16,-4 9 2 16,-4 12-2-16,-3 23 2 15,-4 31-2-15,-3 19 2 16,-7 34-2-16,0 13-1 15,-4 21 1-15,0 14-1 0,4 18 2 16,-4 12-1-16,4 23 2 16,-4 6 0-16,0 22 1 15,-6-4-2-15,-5 11 1 16,1 5 7-16,-4 38 5 0,7-16-5 16,11-31-3-1,7-16-2-15,14-34 1 0,10-28 1 16,8-10 3-16,10-22-3 15,4-19 1 1,3-12-3-16,4 3 2 0,0-15-2 16,-8-14 0-16,-3-11-3 15,-3-14-2-15,0-9 1 16,-4-6-1-16,0-9-7 16,-3-16 0-16,3-22-2 15,7-28 3-15,0-32-9 16,4-31-6-16</inkml:trace>
  <inkml:trace contextRef="#ctx0" brushRef="#br0" timeOffset="64121.56">29034 5976 44 0,'-53'88'19'0,"46"-82"-15"0,-4 10 1 0,4-7 2 16,-4 7 0-16,-3 9 1 0,-3 16 0 15,-8 25 2-15,-7 19-3 16,-3 24 1-16,-7 45-3 16,-11 31 2-16,-4 44-4 15,-3 44 0-15,0 40-1 16,4 23-2-16,-4 31-4 16,0 28 0-16,-4 19 2 15,-3 9 3-15,7-9 6 16,11-13 6-16,10-18-3 15,11-7 2-15,10-6-3 16,11-34 2-16,14-32-4 16,15-38 1-16,13-18-5 15,4-38-2-15,-4-31 0 0,-3-25 1 16,-8-26 3-16,-3-31 0 16,-6-24 0-16</inkml:trace>
  <inkml:trace contextRef="#ctx0" brushRef="#br0" timeOffset="64348.95">27323 11906 60 0,'-11'69'24'0,"18"-28"-18"0,7 53 2 0,-3-31 3 0,6 46-18 16,5 67-7-16</inkml:trace>
  <inkml:trace contextRef="#ctx0" brushRef="#br0" timeOffset="64422.77">27446 14531 44 0,'4'135'16'0,"-4"-107"-12"0,-4 3-4 16,1-25-2-16</inkml:trace>
  <inkml:trace contextRef="#ctx0" brushRef="#br0" timeOffset="64869.56">25097 13643 56 0,'-32'85'24'0,"14"-60"-18"0,4 6 2 0,7-18 3 16,-4 6-5-16,1 0-1 0,-1 3-5 15,-3 0 0-15,-7 6 2 16,-7 9 3-16,-4 17 4 16,-3 12 2-16,-1 21-1 15,5 39 1-15,6 27-4 16,11 42 1-16,10 18-3 16,4 29 0-16,4 2-1 15,3 7 2-15,0-10-1 16,-3-2 0-16,-4-20-6 15,0 7-1-15,0-19 1 16,0-6 0-16,3-13 1 0,4-22 0 16,4-22 2-16,3-21 1 15,0-26 3-15,0-28-1 0,4-35 0 16,-1-27-8 0,1-36-2-16,0-52-3 15,-4-38 2-15</inkml:trace>
  <inkml:trace contextRef="#ctx0" brushRef="#br0" timeOffset="65500.87">25195 13173 64 0,'7'34'24'0,"15"-24"-18"0,31 2 2 0,-25-5 0 0,14-4 0 16,18-3 2-16,32-3 1 15,17-7 1-15,15-2-2 16,31-10-1-16,11-6-1 15,38-4 2-15,15 4-1 16,35 0 2-16,35 0-4 16,15-1-2-16,17-2-2 15,21 3-3-15,11 0 1 16,-8 2-1-16,-2 4 2 0,-1 10-1 16,-28 9 2-16,-14 12 0 0,-22 10 1 15,-24 16 0-15,-31 12 2 16,-15 15-1-16,-21 4 0 15,-29 0-1-15,-20 0 2 16,-11 0 1-16,-14 6 3 16,-18 0-3-16,-21 0-2 15,-14-3 0-15,-18 3 1 16,-10 3-1-16,-11 19 0 16,-10 16-3-16,-4 9-2 15,0 38-2-15,-3 19-1 16,-4 37-5-16,0 10 0 0,-4 28 4 15,-3 6 2-15,-4 6 6 16,-3 13 2-16,-3 34-5 16,-8-15-2-16,4-44 2 15,-4-28 1-15,4-23 0 16,0-33-2-16,3-26-4 16,1-25-2-16,-5-10-8 15,-6-15-2-15</inkml:trace>
  <inkml:trace contextRef="#ctx0" brushRef="#br0" timeOffset="66026.32">24719 17099 72 0,'-81'41'30'0,"60"-32"-24"0,0 1 6 0,14-7 2 16,3-3-4-16,4 0 0 0,4 0-6 16,10 0-1-1,17 3 5-15,22 0 3 0,14 6-2 16,18 7 2-16,35 6-2 16,21 9 2-16,36 7-4 15,17 15-2-15,35-3-2 16,14 1 0-16,36-7 2 0,28-7 2 15,17-5 3-15,12-7 1 16,16-10 1-16,15-5-2 16,4-4-1-16,-29-6-1 15,-7-3 2-15,-18 0-3 16,-38-10 1-16,-32 4-3 0,-21-10 2 16,-39-3-2-16,-32-12 0 15,-31-7-12-15,-33-13-3 16,-31-21-6-16,-35-38-1 15</inkml:trace>
  <inkml:trace contextRef="#ctx0" brushRef="#br0" timeOffset="66554.17">29090 4292 36 0,'-46'32'16'0,"32"-13"-12"0,-7 15-4 0,10-12 0 16,-3 9 4-16,-3 4 5 16,-5 2-5-16,1 1 0 15,-3 3-2-15,-5 0 1 16,-2-1 0-16,-5 7 3 16,-6 10-1-16,-7 9 0 15,-1 6-1-15,1 9 0 16,-1 17 0-16,5 27 0 15,-1 13-5-15,-4 38 1 16,1 12-2-16,-11 41 0 16</inkml:trace>
  <inkml:trace contextRef="#ctx0" brushRef="#br0" timeOffset="67090.8">27203 11335 36 0,'-36'317'13'0,"22"-160"-10"0,-3 72 2 16,3-116 1-16,-4 43-1 15,-3 14 2-15,-4 15-4 16,0 0 0-16,4-10 3 16,0 1 1-16,7-16-1 0,3-19 1 15,8-15 5 1,3-14 4-16,0-8-8 0,0-13-2 15,3-13-4-15,1-12 1 16,-4-9 0-16,0-10 1 16,0-4-2-16,0-5 1 15,0-7 0-15,3 1 1 16,1-4-2-16,-1-3-2 16,1-3 1-16,-1-3 1 15,-3 0-1-15,4 0 2 16,0-4 0-16,-4-2 1 15,3-1-2-15,-3 4-2 16,4-4 3-16,-1 4 0 0,-3 0-1 16,0-4-2-16,0 1 1 15,4-1 1-15,-4 1-1 16,3 0-1-16,-3-1 1 16,4 1-1-16,-1-4 0 15,1-3 0-15,-1 1 0 0,1-4 0 16,-1 3 0-16,1 0 0 15,-4 1 0-15,0-4 0 16,0 3 2-16,0-3-1 16,-4 0-1-16,1 0-2 15,-1-3 1-15,-3-6-8 16,0-16-2-16</inkml:trace>
  <inkml:trace contextRef="#ctx0" brushRef="#br0" timeOffset="68069.03">2738 10432 24 0,'17'0'11'0,"-6"-3"-9"15,10 0 2-15,-7 0 0 0,7-3 0 16,4-1 0-16,3 1 0 16,7 0 0-16,-6 0 0 15,6-4 2-15,4 4-3 16,-4-4-2-16,0 4 4 15,4-3 1-15,10 2 0 0,-3 1-1 16,7 3-1-16,-7 0 2 16,3 3-1-1,8 0 2-15,-1 0-4 0,11 3 0 16,11-3 1-16,3 0 0 16,7-3 0-1,-3 3 0-15,21-3-2 0,3 0 1 16,-3 0 0-16,3-1 3 15,11 4-5-15,0 0-1 16,0 0 2-16,-3 4 1 16,13-1-4-16,-3 0-1 15</inkml:trace>
  <inkml:trace contextRef="#ctx0" brushRef="#br0" timeOffset="70497.61">2865 11279 28 0,'3'-9'13'0,"4"2"-10"0,-3 1 0 16,-4 0-2-16,7 3-1 15,-4-4 2-15,1 1-1 16,-1 0 2-16,1-1-2 15,-1 1-1-15,1-3 3 16,-1 3 2-16,1-1 2 16,-1 1 1-16,1 0-2 15,0-1 1-15,-1 1-4 0,8-3-2 16,3 3 0-16,3-1 1 16,5 1 3-16,6 0 4 15,0-1-4 1,11 1-1-16,14 0-2 15,7 0 1-15,14-1 0 0,-4-2 3 16,15-4-3-16,21 1 0 16,0-4 3-16,-1 0 1 15,12 1 1-15,17-1 0 16,-4-3-2-16,8 0-1 16,10-2-3-16,-14-1 1 15,0 0 0-15,0 0 3 16,0 0 1-16,-10 3 3 0,-11 0-3 15,-7 0-2-15,3 4 0 16,-10-1-1-16,-7 0-2 16,-11 4 1-16,-11 2 0 0,-6 4 1 15,-11 0 2-15,-4 6-1 16,-14 0 0-16,-3 0-8 16,-7 3 0-16,-11 3-4 15,-4 0 2-15</inkml:trace>
  <inkml:trace contextRef="#ctx0" brushRef="#br0" timeOffset="71127.52">2984 12289 36 0,'0'-3'13'0,"4"3"-10"0,7-4 2 0,-8-2-1 16,11 3 0-16,0-6 2 0,4 2-1 16,0-2 0-1,6 3-1-15,5-1 2 0,13 4 1 16,4-3 1-16,14 0 0 16,-4 3 2-16,15-4-1 15,3-2 2-15,25-4-2 16,6-2 0-16,12-4-3 15,10 0 1-15,3 0-2 16,1 4 2-16,-1-1 0 16,12 0 3-16,-8 4-1 15,-7 2 0-15,3-2-1 16,1 2 0-16,-11 1-4 0,-11-1 2 16,-7 4 0-16,-3-3 0 15,-4 2 1-15,-10 1 0 0,-7 0 3 16,-18 0-3-16,-1-1-2 15,-13 1 2-15,-3 3 2 16,-5 0 0-16,-13 0 0 16,-4 0-3-16,-7 3-1 15,1 0 1-15,-5 0 3 16,-3 0-4-16,-3-4-1 16,-1 1-4-16,-3 3-3 15,0-3-9-15,0-12-3 16</inkml:trace>
  <inkml:trace contextRef="#ctx0" brushRef="#br0" timeOffset="72376.74">27799 3323 32 0,'-7'-9'13'0,"7"6"-10"0,-4 3 0 0,4 0-2 16,0 0-1-16,0 0 2 16,0 0 3-16,-3-6 2 15,-1 2-1-15,1 1 1 16,-4-3-2-16,0 3 2 15,3 0-4-15,1 0 0 0,-1 0-1 16,-3-1-2-16,0 4 3 16,3-6 2-16,1 3-2 15,-1 3 0-15,1-6 1 16,3 6 0-16,0 0-5 16,0 0-1-16,0 0-4 15,3 0-1-15</inkml:trace>
  <inkml:trace contextRef="#ctx0" brushRef="#br0" timeOffset="72645.02">27785 3327 28 0,'-4'0'11'0,"4"0"-9"0,-3-4 2 0,3 4 0 16,0 0-2-16,0 0 1 16,0 0 0-16,0 0 1 15,0 0 0-15,0 0 0 16,0 4-2-16,0-1-2 16,0-3 1-16,3 0 1 15,1 0-1-15,-1-3 2 16,1-1-7-16,3 1-1 15</inkml:trace>
  <inkml:trace contextRef="#ctx0" brushRef="#br0" timeOffset="73758.47">27492 3245 16 0,'0'-3'8'0,"3"0"-6"0,1 0-1 0,-4 3 0 15,4 0 3-15,-4 0 2 16,3 0 0-16,-3 0 1 15,4 0-2-15,-4 0 0 0,0 0-1 16,0 0 0 0,0 3 0-16,0 0 2 0,-4 0-1 15,1 0 0-15,-1 0-1 16,-3 4 0-16,0 2 0 16,-4-6 2-16,1 3-3 15,-1 1 0-15,1 2 1 16,-1 4 0-16,0-1-2 15,1 1-2-15,-4 2 5 16,3-2 1-16,-3-1-2 16,3 7-1-16,1-6 1 15,-1 2 0-15,1 1-2 16,-1-3 1-16,1-1 0 16,-1 1 3-16,4-1-1 15,0 1 0-15,3-4-3 0,1 1-2 16,3-1 1-16,0 1 1 31,3 2 1-31,4 1 1 0,0-4 0 16,4-3-2-16,0 1 1 15,3-1-2-15,3 0 2 16,4 0-2-16,1-6-1 16,-1 0 1-16,4 0 1 15,-4 0 1-15,0 0 1 16,0 0-2-16,-7 0 1 15,0 0-2-15,-3 0 4 0,-4 0 1 16,0 0 2-16,-4 0 0 0,1-6-7 16,-4 0 0-16,0 0-1 15,4-7 2-15,-1-9 3 16,1-3 2-16,-1 0-3 16,1-3-3-16,-4-4 0 15,0 4 1-15,0 0-1 16,0 3 2-16,0-3 0 15,0 2 1-15,0 5-2 16,-4 2 1-16,1 3-2 16,-1 3-1-16,1 4 3 15,-1-3 0-15,0 2-1 16,4 4-2-16,-3 0 1 16,-1-1-1-16,-3 4 0 15,4 3 0-15,-1-6-3 16,1 3 0-16,-4 0 2 15,3-1 0-15,1-2 1 0,-1 3 0 16,-3 0-5-16,0 0 1 16,0 0 0-16,0-7 2 15,0 4-1-15,0 0 1 16,0-1 2-16,0 4 0 16,0 0-3-16,3 3 2 15,-3-6-6-15,0 6 0 16</inkml:trace>
  <inkml:trace contextRef="#ctx0" brushRef="#br0" timeOffset="74103.55">27203 3154 48 0,'-4'0'19'0,"4"3"-15"0,7 3-3 16,-3-2-1-16,-1 2 0 15,1 3 0-15,-1 1 2 16,1-1 1-16,-4 1 1 16,0 2 2-16,0 7-1 15,-4 15 0-15,1 10 3 16,-1 19 3-16,1 6-4 15,-1 0-2-15,1-3-2 0,3-7 0 16,0-5 0-16,0-10 1 16,0-10-2-16,0-9 1 15,3-9-4-15,-3-13 0 16,4-16-6-16,3-18-3 16</inkml:trace>
  <inkml:trace contextRef="#ctx0" brushRef="#br0" timeOffset="74672.17">27171 3157 44 0,'3'0'19'0,"5"0"-15"0,2 0 1 15,-3 0 2-15,4 0-2 16,6 0 2-16,5 0-4 15,2 0 0-15,1-3 3 16,0 0 1-16,3 0 1 16,0 0 0-16,0 3 0 15,1-7 0-15,-1 4-4 16,0 3-1-16,0-6 1 16,0 6 0-16,-3 6 0 15,0 4 2-15,-8-1-3 16,1 16 0-16,-11 3 3 15,-7 13 1-15,-7 6-1 0,0 13 1 16,-7-1-4-16,0-2-2 16,0-7 2-16,0-6 0 15,-1-10-1-15,-2-5-2 0,-1-7 1 16,-3-10-4-16,-4-6 2 16,-3-6-4-16,0-6-1 15,0-3 0-15,-1-7 2 16,5 0-1-16,-1-3 4 15,0 4-2-15,4 5 1 16,4 1 2-16,2 6 2 16,8 3 1-16,7 3 3 15,4 3-3-15,6 4-2 16,5-1 2-16,2 0 2 0,8 1 0 16,3-1 2-16,4-2-4 15,0-4-2-15,-4-3-3 16,-3-3 1-16,-1-7-1 15,-3 1 0-15,-3-16-3 16,-4-10-1-16</inkml:trace>
  <inkml:trace contextRef="#ctx0" brushRef="#br0" timeOffset="84866.92">27347 3389 12 0,'4'13'8'0,"-4"-13"-6"0,0 0 1 0,0 0 3 15</inkml:trace>
  <inkml:trace contextRef="#ctx0" brushRef="#br0" timeOffset="87058.32">21269 1354 56 0,'-28'6'24'0,"17"-15"-18"0,-10-13-2 15,7 13-2-15,-7 5-7 16,-8-5-1-16,-13 9 3 16,-11-6 1-16,-7 3 6 15,0 3 2-15,-3 0 2 16,-1 0 0-16,-10 3-2 15,-3 6 1-15,-1 7-2 16,0 9 0-16,4 3-3 16,0 22 1-16,-3 13 0 0,-5 9 1 15,5 7 0-15,3 15 0 16,3 22 0-16,11 3 0 16,4 3 0-16,10 13 2 15,7-6-1-15,14-7 0 16,11-9-1-16,11 0 0 15,6-4 2-15,11-8 1 16,15-4-1-16,13-6 1 16,29 6-4-16,13 3 0 15,15-2 1-15,32-14 2 16,10-2-3-16,14-10-2 0,18-9 0 16,-4-13-1-16,14-12 0 0,-10-13 2 15,0-16 1-15,11-15 3 16,-4-16 1-16,3-16-1 15,0-28-1-15,-6-22-6 16,3-12-1-16,-14-10 5 16,-18-21 3-16,-18-1-1 15,-20 0 2-15,-15-15 0 16,-28 3 3-16,-28 6-1 16,-32-16 2-16,-28 4-6 15,-29 8-1-15,-45 1-2 16,-25 10-2-16,-35 18 1 15,-22 15-1-15,-34 14 0 16,-15 24 0-16,-35 23-9 0,-28 21-2 16</inkml:trace>
  <inkml:trace contextRef="#ctx0" brushRef="#br0" timeOffset="90659.66">3037 13073 28 0,'-7'3'13'16,"7"-3"-10"-16,0 0 0 0,0 0-2 0,4 0-1 15,-1 0 2-15,4 0 1 16,-3 3 1-16,7 0-2 16,-1 0-2-16,1-6 3 0,-1 0 2 15,4-3 0-15,1-1 2 16,6-2-4-16,0 0-2 15,0-1 0-15,11 1 1 16,7-4 1-16,3 4 1 16,-7-1-2-16,4 1 1 15,3 0 0-15,-10 2 3 16,7 1-1-16,3 0 2 16,1 3-2-16,9-1 0 15,8 1-6-15,0 0 1 16,0 0 2-16,0-3 3 0,4 0 0 15,-1-4 0 1,11 1-3-16,1 2-2 0,-5 1 3 16,4 0 2-1,-10 3-2-15,6 0-2 0,1-1 2 16,10 1 0-16,4 0-1 16,-11 0 1-16,3 3-2 15,4 0 2-15,11 0 0 16,0 0 1-16,3 0 0 15,-7 0 0-15,8 0-2 16,9 3-2-16,-2-3 1 16,-1 0 1-16,-10 3 1 15,10 0 1-15,7 1-5 16,-3-1 1-16,-3 0 0 16,2-3 2-16,5 0-1 0,-1 3-1 15,-7 0 3-15,1 0 0 16,6 0-1-1,0 1-2-15,22-1 3 0,-11 0 0 16,-4 0 1-16,11 0-2 0,-17 0 1 16,-8 0 0-16,-7-3 1 15,-3 0 0-15,7-3 2 16,-15 3-3-16,-2-3 0 16,-12 0-1-16,-6 3-2 15,-8 0 3-15,-7 0 0 16,-3 0-6-16,-10 0 0 15,-12 0-8-15</inkml:trace>
  <inkml:trace contextRef="#ctx0" brushRef="#br0" timeOffset="91336.85">3055 14380 36 0,'4'7'16'0,"-4"-7"-12"0,10 0-2 0,-6-4 2 15,10 1-1-15,7 0 1 16,11 0-2-16,7-3-2 15,13-4 3-15,5 1 2 0,-1-4 0 16,11 1 0 0,4-4-1-16,17 0 2 0,7-2-1 15,-3-1 2 1,7-3-4-16,21 0 0 0,3-3 1 16,4 3 0-16,18-3 2 15,10 3 3-15,0 3-4 16,25 3-1-16,0 4 0 15,21 6 0-15,-3-1 0 16,21 7 0-16,-11-3-2 16,21 0 1-16,-7 0 2 15,-67 0 2-15,96 0-1 16,-1-1-1-16,-6 4-1 16,3-3 0-16,-7 3 2 0,3-3 1 15,-3 3-6 1,0 0 0-16,-7 0-1 0,0 0 2 0,-4 0 3 15,-10 3 0-15,6 0 0 16,-13 1-3-16,7 2 1 16,-18-3-2-16,7-3 2 15,-3-3-11-15,20-16-2 16</inkml:trace>
  <inkml:trace contextRef="#ctx0" brushRef="#br0" timeOffset="92223.63">18457 12856 32 0,'-3'0'13'0,"-1"-3"-10"0,1 0 0 15,-1 0 0-15,4 3 0 16,0 0 1-16,0 0 0 16,0 0 2-16,-3-3-1 15,3 3 0-15,0 0-1 16,0 0 2-16,0 0-1 0,0 0 2 15,0 0-2-15,0 0 0 16,0-3-3-16,3-1-2 16,4 1 5-16,4 3 1 15,3 0-2-15,7 0-1 16,7 0 1-16,8 3 2 16,2 1-3-16,1 2 0 15,0 0-1-15,0 0 1 16,0 1-2-16,-4-1 2 15,0 0 2-15,-3 0 2 16,-4 1-1-16,-7-4 1 16,1 0-4-16,-5 0 0 15,-6 0-1-15,-1-3-2 0,-3 0-2 16,-7 0-1 0</inkml:trace>
  <inkml:trace contextRef="#ctx0" brushRef="#br0" timeOffset="93052.93">10862 12699 48 0,'-14'4'19'0,"10"-8"-15"0,4 4-1 15,0 0-1-15,0 0 0 16,0 0 1-16,4 0 1 16,3 0 0-16,4 0 0 15,-1 0 0-15,8 0 2 16,6 4 1-16,5-4 1 15,2 0 0-15,1 0 0 16,3-4 0-16,4 4-4 16,7-3-1-16,7 0 3 15,7 3 1-15,4-6-1 0,-1 3 1 16,-7-3-2-16,-3-4 2 16,-7 4-2-16,-3 0 2 15,-5 2 0-15,-2 1 1 16,-8 0-2-16,-3 3-1 15,-4 0-3-15,-4 0-2 0,-3 0 3 16,-3 0 0-16,-4 0 3 16,0 0-1-16,-3 0 2 15,-1 0-6-15,-3 0-3 16,0 0-2-16,0 0 3 0,0 0 6 16,0 0 7-16,0 0-6 15,0 0-3-15,0 0-2 16,0 0-1-16,0 3-3 15,0-3 0-15,4-3-5 16,3-3-2-16</inkml:trace>
  <inkml:trace contextRef="#ctx0" brushRef="#br0" timeOffset="101289.94">11257 12386 36 0,'-3'-3'16'15,"-1"0"-12"-15,4-4 3 0,0 4 0 0,0-3-3 16,0-3-1-16,0-4-1 16,0 0 1-16,-3-5 0 15,-1-4 1-15,0-3 0 16,1-1 0-16,-1 1 4 15,1 3 3-15,-1 4-4 16,1 2 1-16,-1 3-3 16,1 4 2-16,-1 3-4 15,4 6-2-15,-3 3 0 16,-4 9 1-16,3 7-1 16,1 6 2-16,-1 4-2 0,1 5 2 15,-1 7 2 1,1 3 2-16,-1 6-3 0,0 9-3 15,1 7 2-15,3-16 2 16,-4 16-2-16,1 0 0 16,3 0-3-16,0 0-1 15,0 0 3-15,0 3 1 16,0-3 1-16,0-7 0 16,0-2-5-16,0-4 1 15,3 0 0-15,1-3 2 0,3-3 1 16,7-3 1-1,4-6-2-15,6-7-2 16,12-9 1-16,6-9-1 0,7-10 2 0,1-6-1 16,-4-10 2-1,0-6 0-15,-4-2 1 0,-3-5 0 16,-4-2 0-16,-3-3 0 16,-4-7 0-16,-7-12 2 15,-3-6 3-15,-4-4-6 16,-4-3-4-16,-6 4 2 15,-4-4 1-15,-4 0 2 16,1-6 2-16,-4-6-3 16,0-3-2-16,0-1 2 0,0 1 0 15,0-4 1-15,0-2 0 16,0 5-2-16,-4 10-2 16,0 10 1-16,1 5-1 15,-4 7 0-15,-8 7 2 16,-2 5-6-16,-11 7 1 15,-15 12-4-15,-13 13 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4:0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24790 4816 32 0,'28'16'13'0,"-28"-19"-10"0,3 3 0 0,1 0 0 0,-1 0 0 16,5 0 1-16,-1 3 0 15,0 0 2-15,3 0-1 16,1 0 0-16,3 0 1 16,0 4 1-16,0-7-1 15,0 0-1-15,0-7-1 16,0 4 2-16,-3 0-1 15,-4 0 2-15,0 0 0 16,-3 0 1-16,-1-1-2 16,-3 4 1-16,-10-3-6 15,-12 3-1-15,-20 0 2 16,-18 3 3-16,-14 1 0 16,-11 5 0-16,-24 4-1 0,-11-4 2 15,0 7-3 1,-7 9 0-16,-3 3-1 0,10-3 1 15,7 3-2-15,11 0 2 16,3-2-7-16,7-4 1 16,11-1-4-16,10-2 2 15</inkml:trace>
  <inkml:trace contextRef="#ctx0" brushRef="#br0" timeOffset="402.88">23177 4901 52 0,'4'50'22'0,"-8"-53"-18"0,1 3 0 16,3 0-2-1,-4 9-2-15,-3 7 0 0,-3 6 0 16,-8 0 2-16,-3 6 1 15,-7 0 3-15,-8 0 1 16,-6 4 3-16,-7-1-1 16,3 0 0-16,0 1-3 15,4-1 1-15,6-3-4 16,5 1 0-16,10-1 1 0,10 0 2 16,11-3-1-16,11 0 2 15,20 0 0-15,22-6 1 16,11-6-2-16,10-4-1 15,14-3 1-15,14-6 1 16,-3-3-1-16,-4 0-1 16,-7-3-1-16,-6 0 0 15,-5-4-2-15,-6 1 1 0,-8-4 0 16,-10 1-10-16,-7-4-5 16</inkml:trace>
  <inkml:trace contextRef="#ctx0" brushRef="#br0" timeOffset="1108.21">26021 4816 48 0,'-14'35'19'0,"7"-35"-15"0,3 9-3 16,4 3-1-16,-3 23 0 15,-1 12 2-15,1 16 1 16,-1 6 1-16,4 19 2 16,0 6 1-16,0-7 3 15,4-5 1-15,-1-4 1 16,1-9 0-16,-1-9-4 16,1-4 0-16,-1-9-1 15,4-6 1-15,-3-13-7 16,-1-9 0-16,1-13-1 0,3-12 2 15,0-16-6-15,4-15 1 16,-1-14-6-16,4-24 1 16</inkml:trace>
  <inkml:trace contextRef="#ctx0" brushRef="#br0" timeOffset="1543.06">26345 4722 32 0,'4'-6'13'0,"-1"6"-10"0,8 0 4 0,-4 0 0 15,4 3-1-15,6 3 1 0,8 4 0 16,14-1 1-16,17 0 2 16,22 1 1-16,10-1 1 15,14-3 2-15,25 4-5 16,4-4-1-16,3-3 0 16,14-3 0-16,0-6 0 15,-3-7 0-15,10-2-2 16,-10-4 1-16,-11 0 0 15,-7 3 1-15,0 1-2 16,-14 5 1-16,-11-2-4 16,-14 6 3-16,-14 2 0 0,-10 4 2 15,-11 4 2-15,-14 2-10 16,-11 6-4-16,-7 10 6 16,-10 10 5-16,-8 21-1 15,-3 22 2-15,-7 10-3 16,0 12 2-16,-4 13-2 0,4-4 2 15,0-5-2 1,4-4 2-16,-1-6-4 0,4-3 0 16,0-7 1-16,0-12 2 15,-3-12-8-15,-4-13 0 16,-7-10-7-16,-11-12 1 16,-18-13-3-16,-20-18 0 15</inkml:trace>
  <inkml:trace contextRef="#ctx0" brushRef="#br0" timeOffset="1984.87">25552 5798 64 0,'-18'15'27'0,"15"-21"-21"0,3 0-4 16,3-1-1-16,11 1-1 16,11-3 0-16,14-1 2 15,14 1 3-15,7-4 2 16,3 1 1-16,11-1 4 16,25 1 3-16,17 2 0 15,18 4 4-15,29 6-7 16,10 3-2-16,28 0-3 15,-7 4 0-15,10-4 0 0,-10 0 3 16,-7 0-5-16,4 0 4 0,-15-3 3 16,-14 0-2-16,1 0 2 15,-22 3-5-15,-21 0 1 16,-18 1-1-16,-17-1 1 16,-15 3 0-16,-17-3 0 15,-10 0 0-15,-12 0 0 16,-6 1-2-16,-11-1-1 15,-10-3-3-15,-4 0-2 0,-15-10-6 16,-9-9-4 0</inkml:trace>
  <inkml:trace contextRef="#ctx0" brushRef="#br0" timeOffset="3063.01">26081 5111 36 0,'3'0'13'0,"1"3"-10"0,6 0 0 0,-2-3-2 16,2 3-1-16,4 0 0 16,0 0 0-16,0-3 0 15,-3 0 4-15,-4 0 5 16,4 0-1-16,-4 0 3 15,-4 0-4-15,1-3 1 16,-1 0-3-16,-3 3 2 16,-3-6-2-16,-1 0 2 0,-3-1 0 15,-3 1 1-15,-4-3-2 16,-4-1-1-16,-3 1 1 16,-4 0 3-1,-3-4-4-15,-7 0-3 0,-4 1 3 16,-11-7 1-16,-13 0 0 15,-4 0 1-15,-4 1 0 16,-3-1 1-16,-3 0-4 16,-8-3-1-16,-3 3-1 15,3 7 1-15,4 2 2 0,0 7 0 16,3 6 2-16,-7 10-4 16,4 6 0-16,7 6-1 15,7 3-2-15,7-3 1 16,4 0 1-16,3 0 3 0,3-3 4 15,1-3-4 1,-4-3-1-16,4-4 0 16,-1-2 0-16,8-1-2 0,0-3-2 15,6 1 3-15,1-1 2 16,7 0-2-16,3-3 0 16,4 0-3-16,3 4-3 15,8-4-9-15,-1-3-5 16</inkml:trace>
  <inkml:trace contextRef="#ctx0" brushRef="#br0" timeOffset="3422.03">21128 5694 16 0,'-32'-9'8'0,"14"2"-6"0</inkml:trace>
  <inkml:trace contextRef="#ctx0" brushRef="#br0" timeOffset="3560.66">20662 5619 20 0,'-3'-6'8'0,"3"-4"-6"0</inkml:trace>
  <inkml:trace contextRef="#ctx0" brushRef="#br0" timeOffset="4908.06">23202 5073 28 0,'4'-9'11'0,"-8"6"-9"0,1-7 2 0,-1 7 2 16,1 0-1-16,-1 0 0 15,-3 0-1-15,-4-4 0 16,1-2 2-16,-4-4 1 15,-4-2 1-15,-3-1 2 16,-4 0-1-16,-3-2 2 16,-4-1-2-16,-10 0 0 15,-7 0-3-15,-1 0 1 16,-3 1 0-16,-3-11 1 0,-8 4 0 16,-17 0 2-1,-4 0 1-15,1 3 1 0,3 3-4 16,0 4-3-16,-1 8 0 15,-6-2 1-15,7 9-3 16,7 3 7-16,7 3 3 0,7 4-6 16,7 2-4-16,7 1-7 15,7-4-2-15,11 1 7 16,3-1 6-16,8-3-12 16,3 1-3-16,3-1 12 15,1-3 8-15,3 0-3 16,3 0-2-16,4 0-4 15,0-3 0-15,0 0-2 16,0 0-1-16,4 0 1 0,-4 0-1 16,0 4 0-16,0-4 0 15,0 0 0-15,0 0 0 16,0 0-14-16,0 0-5 16</inkml:trace>
  <inkml:trace contextRef="#ctx0" brushRef="#br0" timeOffset="7444.28">16997 8538 24 0,'-11'47'11'0,"-3"-25"-9"0,-4 32 2 16,11-7 0-16</inkml:trace>
  <inkml:trace contextRef="#ctx0" brushRef="#br0" timeOffset="8121.47">13776 12038 12 0,'236'19'5'0,"-123"-16"-4"0</inkml:trace>
  <inkml:trace contextRef="#ctx0" brushRef="#br0" timeOffset="14080.49">11550 6732 24 0,'-14'-6'11'0,"7"3"-9"0,-4 3 2 15,4 0 0-15,0 0-2 16,-4 3-2-16,8 3 3 16,-1 0 2-16,1 1-2 15,3-1-2-15,0-3 2 16,3 0 2-16,1 0 0 16,3 0 2-16,0 1-2 15,4-1 2-15,3 3-4 0,3-3 0 16,5 0 1-1,2 0 2-15,8-3-3 16,3 0 0-16,11-3 3 0,11 0 1 16,3 0-1-16,3-3-1 15,1-1-3-15,3-2 1 16,7-4 0-16,14-2 3 16,4-1-1-16,-1-3 0 15,5-3-1-15,9 0 2 16,5 0-3-16,-1 0 0 15,4 1 1-15,14 2 2 0,0 0-1 16,4 0 0 0,13-3-1-16,4 0 2 0,1-6-3 15,16-3 0-15,-2-1 3 16,-5 1 1-16,8 0-3 16,-7 2-3-16,-4 1 2 0,43-6 0 15,-18 2 1-15,-15 4 0 16,5 3 2-16,-15 0-1 15,-17 3 0-15,-11 0-1 16,-4 0 2-16,-14 3-3 16,-17 3 0-16,-14-2 1 15,-15 5 0-15,-13 1 0 16,-12 2 2-16,-6 1-3 16,-11 2 0-16,-7 1-1 15,-7 0-2-15,-7 0-4 16,-10-7-2-16,-15-3-6 0,-10-12-3 15</inkml:trace>
  <inkml:trace contextRef="#ctx0" brushRef="#br0" timeOffset="14502.36">15723 5431 44 0,'36'78'16'0,"-43"-78"-12"0,10 0 5 0,1 3 4 0,10 3-7 15,3 7-1-15,8 3-3 16,3 3-2-16,4 2 3 16,3 5 2-16,8-1 2 15,6 0 1-15,7 3 0 16,4 0 2-16,0 0-3 15,0 1-2-15,4-1 0 16,3 3 1-16,7 1-1 16,4-1 2-16,-4-3-2 15,-7-3 2-15,-4-3-2 16,43 16 9 0,-64-19-6-16,-3-4 0 15,-11-2 0-15,-6-1-4 16,-15 1 2-16,-18 6 3 0,-21 9-1 15,-42 10 1-15,-35 21-5 16,-43 20-1-16,-28 5-3 0,-31 7-3 16,-8 16-5-16,-25 12-2 15</inkml:trace>
  <inkml:trace contextRef="#ctx0" brushRef="#br0" timeOffset="16321.23">9687 7416 32 0,'-7'-22'13'0,"7"22"-10"0,-14-22 2 0,11 12-1 15,-1 4 0-15,4 6 2 16,-3 0-3-16,-1 6 0 16,0 10 1-16,1 3 0 15,-1 0 2-15,1-1 1 16,-4 4 1-16,0 3 0 15,0 4-2-15,0 8 1 16,0 14-2-16,-4 24 0 16,0 16-1-16,-3 15 2 15,0 32-3-15,0 16 0 16,0 31-1-16,0 13 1 16,0 24 2-16,0 1 2 15,-4 9 1-15,-3-13 0 0,0 4 0 16,-4-16 0-16,0-9 0 15,4-7 0-15,0-16-2 16,3-18-1-16,4-16-3 16,4-12 3-16,3-19 4 0,3-23-1 15,1-14 1-15,3-17-5 16,0-12-3-16,0-13-5 16,0-6 0-16,0-12 0 15,-4-10-1-15,-3-22-3 16,0-25 0-16</inkml:trace>
  <inkml:trace contextRef="#ctx0" brushRef="#br0" timeOffset="16781.99">8520 10257 36 0,'7'22'16'0,"-4"-16"-12"0,11 6-4 0,0-5 0 16,8 12 0-16,6 6 2 15,4 15-1-15,6 14 2 16,5 27 0-16,-1 13 3 0,4 13-1 15,0 9 0-15,-4 6 1 16,-3-3 1-16,-4-3 1 16,-3 7 0-16,-7-4-2 15,-4-13 1-15,-7-11 0 16,0-14 1-16,-7-12 0 16,0-12 0-16,-3-14 0 15,-1-8 0-15,1-7-2 16,-1-6 1-16,-3-9-2 15,4-7 0-15,-1-6 1 0,1-10 3 16,-1-8 0 0,8-17 2-16,7-15-4 0,6-28-2 15,15-16-2 1,17-19 2-16,29-32 4 0,7-5-16 0,7-26-7 16</inkml:trace>
  <inkml:trace contextRef="#ctx0" brushRef="#br0" timeOffset="19716.98">11642 7839 36 0,'-18'47'16'16,"7"-44"-12"-16,1 3-4 0,6-2 0 0,1-1 4 16,-1 3 2-16,1 0 0 15,-1 0-1-15,1 1-3 16,3-1 1-16,0 3-2 15,7 1-1-15</inkml:trace>
  <inkml:trace contextRef="#ctx0" brushRef="#br0" timeOffset="20030.14">13028 7911 36 0,'-14'6'13'0,"10"-3"-10"0,1 7-3 0,3-4 0 16,0 4 2-16,0 2 1 0,0 1-1 16,0-4 1-1,0 0-2-15,3 1 2 16,1-4-2-16,3 0 2 0</inkml:trace>
  <inkml:trace contextRef="#ctx0" brushRef="#br0" timeOffset="20334.34">13966 7993 44 0,'-14'0'16'0,"7"3"-12"0,4 0-6 0,-1-3-1 15,4 3 1-15,0 6 1 16,0 1 1-16,0-4 0 16,0 0 2-16,0 1 1 15,0-1 1-15,0 0 0 16,4-3-2-16,-1 0 1 15</inkml:trace>
  <inkml:trace contextRef="#ctx0" brushRef="#br0" timeOffset="21274">15088 8200 36 0,'-7'3'13'0,"7"-3"-10"0,-3 0 0 0,3 0 0 15,0 0 0-15,0 0 3 16,0 0-1-16,0 0 0 16,0 0-3-16,0 0 1 15,0 0 2-15,0 0 2 16,-4-3-1-16,1-1-1 15,3 4-1-15,-4-3 2 16,4 3-1-16,0 0 0 16,0 0-3-16,0 0-2 15,0 0 3-15,0 0 2 16,0 0 0-16,0 0 0 0,0 0-3 16,0 0 1-16,0 0 0 15,-3 0 1-15,3 0-2 16,0 0 1-16,0 0 0 15,0 0 1-15,-4 0-2 16,4 0 1-16,0 0-2 16,0 0-1-16,0 0 1 15,0 0-1-15,0 0 0 16,0 0 2-16,0 0-1 16,0 0 2-16,0 0-2 15,0 0 2-15,0 0-2 16,0 0 2-16,0 0-2 0,0 0-1 15,0 0 1 1,0 0 1-16,0 0-1 16,0 0-1-16,0 0 3 0,0 0 0 15,0 0-1-15,0 0-2 16,0 0 1-16,0 0-1 16,0 0 0-16,0 0 0 0,0 0 0 15,0 0 0-15,0 0 0 16,0 0 0-16,0 0 2 15,0 0-1-15,0 0-1 16,0 0 3-16,0 0 0 16,0 0-4-16,0 0 1 0,0 0 2 15,0 0 1-15,0 0-4 16,0 0-1-16,0 0 3 16,0 0 1-1,0 0 0-15,0 0-2 0,0 0 1 16,0 0-1-1,0 0 0-15,0 0 0 0,0 0 0 16,0 0 0-16,0 0-3 16,0 0 2-16,0 0-1 15,0 0 0-15,0 0-5 16,0 3 0-16</inkml:trace>
  <inkml:trace contextRef="#ctx0" brushRef="#br0" timeOffset="22234.43">11769 8143 28 0,'0'3'11'0,"10"4"-9"0,18 11-5 0,-13-11 0 16</inkml:trace>
  <inkml:trace contextRef="#ctx0" brushRef="#br0" timeOffset="22486.76">13046 8027 44 0,'-7'25'19'16,"0"-25"-15"-16,3 3-3 0,4 0-1 0,7 7-5 0,4 6-1 16</inkml:trace>
  <inkml:trace contextRef="#ctx0" brushRef="#br0" timeOffset="22714.15">13981 8153 48 0,'-4'47'19'0,"1"-47"-15"0,-1 3-1 0,15 6-8 15,6 7-2-15</inkml:trace>
  <inkml:trace contextRef="#ctx0" brushRef="#br0" timeOffset="22969.47">15109 8127 56 0,'-7'19'24'0,"0"-19"-18"0,4 0 0 0,3 0-1 16,-4 0-6-16,4 3 1 16,0 1-2-16,0-1-2 15,0 0 0-15,0 0 3 16,0-3 2-16,-3-3 4 15,-1-3-2-15,1-7-2 16</inkml:trace>
  <inkml:trace contextRef="#ctx0" brushRef="#br0" timeOffset="23632.72">11867 8043 40 0,'-14'-3'16'0,"18"3"-12"0,-1 3-2 15,1-3 2-15,-1 3-5 16,4 3 0-16,1 4-1 0,2-1 0 16,-3 0 2-1,0 4 0-15</inkml:trace>
  <inkml:trace contextRef="#ctx0" brushRef="#br0" timeOffset="23930.91">11984 9034 36 0,'-7'0'16'0,"7"0"-12"0,7 3-6 15,-4-3-1-15,1 3-1 16,-1 0 2-16,1 3 1 16,-1-2 3-16,1 2-1 15,0 0-1-15</inkml:trace>
  <inkml:trace contextRef="#ctx0" brushRef="#br0" timeOffset="24548.81">11987 9984 36 0,'-14'9'13'15,"7"-9"-10"-15,4 0-3 0,3 0 0 0,0 0-2 16,3 0-2-16,1 0 3 15,-1 0 2-15,1 0-2 16,-1 0 0-16,-3 0 5 16,0 0 5-16,0 0-3 15,0 0 2-15,0 0-3 0,0 0 0 16,-3-6-3-16,-4 3-2 16,3 0 1-16,1 0-1 15,3 3 0-15,-4-4 2 16,4 4 1-16,0 0 1 15,0 0-2-15,0 0 1 16,0 0-2-16,0 0-1 16,0 0 1-16,0 0-1 15,0 0 0-15,-3 0 0 16,3 0 0-16,0 0 2 16,-4 0-1-16,1 0 2 15</inkml:trace>
  <inkml:trace contextRef="#ctx0" brushRef="#br0" timeOffset="31673.17">15226 6249 20 0,'0'-3'11'0,"-4"0"-9"0,1 3 0 0,3 0 1 16,0 0 0-16,0 0 1 16,0 0-2-16,0 0-2 15,0 0 3-15,0 0 0 16,0 0 1-16,3 0 2 16,1 0-1-16,-1 0 2 15,4-3-4-15,4 3 0 16,0 0 1-16,3 0 2 15,0-3-3-15,0-1 0 0,0 4 1 16,0 0 2-16,0 0-1 16,0 0 0-16,4 0-1 15,-4 4 2-15,4-1-1 16,-1 0 0-16,1 0-3 16,0 0 1-16,3 0-2 15,-3 0 2-15,-1 1 0 16,1 2 3-16,-1-3-3 15,-2 3-2-15,-5 0 2 16,1 1 0-16,-4 2 1 16,0 4 0-16,0-1-2 15,-4 7 1-15,1 3 0 16,-4 0 1-16,0 3-2 16,0 0-2-16,-4 0 3 15,-3 0 0-15,-3 4-1 0,-4-1-2 16,-4 3 1-16,-3 0-1 15,-4-2 0-15,0-1 2 16,1 0-1-16,-1-3 2 16,4-3-2-16,0 0-1 15,3-3 1-15,0-3-1 16,4-4 0-16,4-2 0 0,3-1 0 16,3-3-3-16,4 1 2 15,4-1 1-15,3-3 2 16,3 0 1-16,4 0 3 15,8 3-3-15,-1 4-2 0,3 2 0 16,1 7-1-16,-4 0 0 16,1 3 2-16,-1 0-3 15,-4 0 0-15,-6 3 1 16,-4 3 0-16,-4 4 2 16,-3-1 3-16,-7 7-2 15,-3 2 0-15,-8 10-1 16,-3-2-2-16,0-5 5 15,-4-2 1-15,0-3-2 16,1-4-1-16,-1-2-1 16,4-7 1-16,-4-3 0 15,8-7 1-15,-1-2-2 16,4-4-2-16,3-2-2 16,1-4 1-16,-1 0-8 0,4-3-4 15</inkml:trace>
  <inkml:trace contextRef="#ctx0" brushRef="#br0" timeOffset="32483.79">15141 6390 28 0,'7'-9'11'0,"-14"-1"-9"0,4-5 4 0,3 5 1 16,0 4-1-16,3-3-1 16,8-1-3-16,10 1 1 15,7-1 2-15,4 4 2 16,3 3-1-16,0 3 1 15,1 6-2-15,-1 1 0 0,0 8-1 16,-3 1 0-16,0 3 2 16,-4 3 1-1,-3 0-1-15,-4 3 1 16,-7 0-4-16,-7 6 0 0,-7 4-1 16,-11 9 1-16,-6 3-2 15,-8 3 2-15,-3 6 0 16,-4 1 1-16,0-4-2 15,1-6 1-15,-1-6 0 16,4-4 1-16,3-8-5 16,7-7 1-16,8-7 0 15,3-2 2-15,14-7 1 16,3-3 1-16,8-3 0 16,7 0 2-16,-1 3-1 15,8 4 0-15,0 5-3 0,0 10-2 16,-8 9 1-16,-2 10 1 15,-12 19-1 1,-10 6-3-16,-10 6 1 0,-12 3-4 0,-6 7 1 16</inkml:trace>
  <inkml:trace contextRef="#ctx0" brushRef="#br0" timeOffset="33550.12">14944 9579 20 0,'-25'10'8'0,"11"-10"-6"0,-4 6-1 0,11-3 0 15,-3 0-1-15,-5 4 0 16,1 2 0-16,-3 4 2 16,-1 2-1-16,0 4-1 15,4 6 1-15,-3 3 1 16,3 4 1-16,-1-1 1 15,5 4 0-15,-1-1 0 16,1 1-2-16,-1-1-2 16,4 0 1-16,4 1-1 15,-1-1 2-15,4-2 3 0,4-1 0 16,3-3 0-16,7 4-3 16,10-1 1-16,8 0-2 15,10-2 2 1,4-7-2-16,11-4 2 0,6-8-2 15,15-13-1-15,3-13 1 16,-3-9 1-16,-8-3 1 16,-6-7 1-16,-8 1-2 15,-14-1-2-15,-10 4 3 16,-14 0 0-16,-15-1-1 16,-10 1 1-16,-7-1-4 15,-14 4-2-15</inkml:trace>
  <inkml:trace contextRef="#ctx0" brushRef="#br0" timeOffset="35025.19">14848 9946 36 0,'-24'-3'16'0,"6"0"-12"0,0-10-6 0,11 7-1 0,-3-3-1 15,-1 2-1-15,1-2 4 16,-1 0 0-16,-3-1 5 31,0-5-4-15,3-4 0-16</inkml:trace>
  <inkml:trace contextRef="#ctx0" brushRef="#br0" timeOffset="35082.03">14676 9764 28 0,'3'-3'11'0,"1"6"-9"0,-4-9 0 15,0 6-1-15</inkml:trace>
  <inkml:trace contextRef="#ctx0" brushRef="#br0" timeOffset="35220.66">14810 9620 16 0,'0'-3'8'0,"0"3"-6"0,-7 0 1 0,3 0 1 16,0 6-5-16,-3 4-1 15,-3-1 1-15,-1 7 0 16</inkml:trace>
  <inkml:trace contextRef="#ctx0" brushRef="#br0" timeOffset="35773.18">14901 10012 36 0,'-10'6'13'0,"6"-12"-10"0,1 3 0 0,3 3 0 15,0 0 0-15,0 0 3 16,0 0-5-16,0 0-1 16,0 0 0-16,0 0 2 15,0 0 1-15,0 0 3 16,0 0 1-16,0 0 3 16,0 0-3-16,0 0-2 15,0 0-2-15,0 0 0 0,0 0 0 16,0 0 1-16,0 0-2 15,3 0 1 1,-3 0 0-16,0 0 1 16,4 0-2-16,-4 0 1 0,3 0-2 15,1 0-1-15,-1 0-4 16,1 0 0-16</inkml:trace>
  <inkml:trace contextRef="#ctx0" brushRef="#br0" timeOffset="36663.94">14891 9639 28 0,'-7'-6'13'0,"3"3"-10"0,-6-7 0 0,6 4-2 16,-3 0-1 0,0-1 0-16</inkml:trace>
  <inkml:trace contextRef="#ctx0" brushRef="#br0" timeOffset="36735.74">14605 9604 12 0,'-35'10'8'0,"17"-7"-6"0,-7 10-1 0,11-7 0 16</inkml:trace>
  <inkml:trace contextRef="#ctx0" brushRef="#br0" timeOffset="39583.85">14922 9764 20 0,'-14'-18'11'0,"7"11"-9"0,-3 1-5 0,3 0-2 15,-4-1 4-15,1 1 2 16,-5 0 1-16,-2 0 1 16,-1-1 0-16,0 1 3 15,1 0-1-15,-1 0 0 16,1 2-6-16,-1 4 1 15,4 4 0-15,-4 8 0 0,4 7 0 16,-4 3 0-16,4 3 0 16,-3 3 2-16,3 0-1 15,-1 4 2-15,1 2-2 16,4 1-1-16,-1 5 1 16,4 1-1-16,0 0 0 15,4 0 0-15,3 0 0 16,7-4 0-16,3-2 2 15,11-4 1-15,8-6 1 16,9 0 0-16,8-3-2 16,4 0-2-16,-1-6 1 15,0-7-1-15,1-3 0 16,-4-2 0-16,0-8 4 16,-4-5 2-16,0-7-5 15,-3-9 0-15,-7-3-1 16,-4 0 2-16,-7 3 1 0,-3 0 1 15,-8 3-2-15,-6 0 1 16,-4 3 0-16,-7 3 1 16,0 4 0-16,0-1 2 15,-4 4-3-15,1 3 0 16,-1 2 1-16,0 1 0 16,4 0-2-16,0 3-2 15,0 0 1-15,4 0 1 16,-1 0-1-16,1 0 2 15,-1 0-2-15,4 3 2 0,0 0-2 16,0 1 2 0,0-4-2-16,0 3-1 0,0 0 3 15,0-3 0-15,0 0-1 16,0 0 1 0,0 3-2-16,0 0 2 15,0-3-2-15,0 3-1 0,0-3 3 16,0 0 2-16,0 0-2 15,0 3-2-15,0-3 0 16,0 0-1-16,0 0 0 16,0 0 2-16,0 0-1 15,-3 3 2-15,3-3-2 16,0 0-1-16,0 0 3 16,0 0 0-16,0 0-1 15,0 0-2-15,0 0-2 16,0 0 1-16,0 0 1 0,0 0 0 15,0 0 0 1,3 0 0-16,-3 0 2 0,4 0 1 16,-4 0-1-16,0 0-2 15,3 0 1-15,-3 0-1 16,0 0 2-16,4 0 1 16,-4 0-4-16,0-3 1 15,0 3 0-15,3 0 2 16,-3 0-3-16,4 0-2 15,-4-3-1-15,0 3 0 16,0-3 3-16,3 0 0 16,-3 3 1-16,4-3 2 0,-4 3-1 15,3-3-1-15,-3 3 1 16,0 0-1-16,4 0-3 16,-4 0 2-16,0 0 1 15,0 0 0-15,0 0 0 16,0 0 2-16,0 0-1 15,0 0-1-15,0 0 1 16,0 0-1-16,0 0-3 16,0 0 2-16,0 0 1 15,-4 0 0-15,4 3 0 16,0 0 0-16,0-3 0 16,-3 3 0-16,3-3 0 15,0 0 0-15,0 0-3 16,0 0 0-16,0 0 2 15,0 3 0-15,0-3-2 0,0 0 0 16,0 0 2-16,0 0 0 16,0 0 1-16,0 0 2 15,0 0-1-15,0 0-1 16,0 0 1-16,0 0-1 16,0 0 0-16,0 0 0 15,0 0-3-15,0 0 2 16,0 0 1-16,0 0 2 15,0 0-1-15,0 0-1 16,0 0-2-16,0 0 1 16,0 0 1-16,0 0 0 15,0 0 0-15,0 0 0 0,0-3-3 16,0 3 2-16,0 0 1 16,3-3 2-1,-3 3-3-15,0 0 0 0,0 0-4 16,0 0 1-16,4-3 0 15,-1 0-1-15</inkml:trace>
  <inkml:trace contextRef="#ctx0" brushRef="#br0" timeOffset="40399.68">11335 7949 16 0,'24'-25'8'0,"-2"6"-6"0,20-9-5 16,-24 12-1-16</inkml:trace>
  <inkml:trace contextRef="#ctx0" brushRef="#br0" timeOffset="40460.51">11730 7723 8 0,'39'-6'5'0,"-22"3"-4"0</inkml:trace>
  <inkml:trace contextRef="#ctx0" brushRef="#br0" timeOffset="41448.78">12174 11489 40 0,'-42'-3'16'0,"24"-7"-12"0,-3-5-4 0,11 2-2 0,-8-2-2 16,0-10 0-16</inkml:trace>
  <inkml:trace contextRef="#ctx0" brushRef="#br0" timeOffset="42272.58">12238 11727 20 0,'106'-3'8'0,"-18"0"-6"0,28-6-1 0,-42 2 2 0,39 1-2 16,28-3 2-16,36-1-4 16,24-2 0-16,18 2 3 15,28 1 3-15,3 0-4 16,25-4-1-16</inkml:trace>
  <inkml:trace contextRef="#ctx0" brushRef="#br0" timeOffset="42697.45">17882 8093 28 0,'-7'13'13'0,"4"-13"-10"0,-4 0-5 15,3 0-1-15,-3 0-1 16,-4 0 2-16</inkml:trace>
  <inkml:trace contextRef="#ctx0" brushRef="#br0" timeOffset="44150.56">22190 5274 28 0,'0'-6'13'0,"-4"-1"-10"0,4-2-5 0,0 3-1 0,0-1-1 16,0 1 2-16,0 0 5 31,-3-7-1-15,-4 1 1-16,3-4 1 15,1 4 2-15,-1-1-1 16,0 4 0-16,1-1-3 16,-1 4 1-16,4 0-2 15,-3 2-1-15,3 1 1 16,0 3 1-16,0 0-1 15,0 3-1-15,3 1 3 16,4-1 0-16,1 3-1 0,-1 0-2 16,3 1 1-16,1-1-1 15,-1 0 0-15,-3 0 2 16,4 1-1-16,-4-1-1 16,4 0 1-16,-1 0-1 15,4 4 0 1,7 2 0-16,4 4-3 0,3 3 2 15,4 6 1-15,-4 0 2 16,4 6-1-16,-4 4-1 0,-3 3 1 16,-4-1-1-16,0 7 0 15,-3 3 2-15,0 6-6 16,-4 10 1-16</inkml:trace>
  <inkml:trace contextRef="#ctx0" brushRef="#br0" timeOffset="45470.03">22856 14374 28 0,'15'85'13'0,"-15"-29"-10"0,-4 19-3 16,8-40 0-16,-1 6-2 0,4 6 0 15,-3 6 6 17,3 72 0-32,0-15 1 15,0-13 1-15,0-3 3 16,-4 4-2-16,1-7-2 16,3-7-2-16,-3-5-3 15,-1-4 1-15,-3-6-1 16,0 3 0-16,0 10 0 15,0-4 0-15,-3-6 2 16,-5-6 1-16,1-3 3 0,-3-7-3 16,-1-3-2-1,4 1 2-15,-3-1 0 0,3-3-4 16,0-3 1-16,3-3 0 16,0-3 2-16,-3-7-3 15,4 1-2-15,-4-4 2 16,3 1 2-16,-3-1 0 15,4-3 2-15,-1-3-2 16,1-3 2-16,3 0-2 16,-4-3-1-16,1-3 1 15,-1-4-1-15,4 1 0 16,-3-4 0-16,3 1 0 16,-4-1 2-16,4 0-1 15,-4-2 2-15,1-1-4 16,3 3 0-16,0-2 1 0,-4-1 0 15,1 3 0-15,-1-2 0 16,4-1 0-16,0 0 2 16,-3 0-1-16,3-3-1 15,0 4 1-15,-4-4-1 16,4 3 0-16,-3 4 2 16,-1-4-1-16,4 0 2 15,0 0-2-15,0 1-1 16,-3-4 1-16,-1 0 1 15,4 0-3-15,0 0 0 16,0 0 1-16,0-3 0 16,0 0 0-16,0 0 0 0,0 0 0 15,0 3 0-15,0 1 0 16,0-4 0-16,0 0 0 16,0 3 0-1,0-3 0-15,0 0 0 0,0 0-5 16,0 0-1-16,0 0 7 15,0 0 6-15,0 0-3 16,0 0-2-16,0 3-4 16,0-3 1-16,0 0-1 15,0 0 0-15,0 0 2 16,0 0 2-16,0 0-1 16,0 3-1-16,0-3 1 15,0 0-1-15,0 0-3 16,0 0 2-16,0 0-1 0,0 0 0 15,0 0 0 1,0 0-2-16</inkml:trace>
  <inkml:trace contextRef="#ctx0" brushRef="#br0" timeOffset="46130.22">11829 7685 12 0,'102'10'8'0,"-88"-17"-6"0,28-5 3 0,-17 6 5 0,10-1-4 16,11 1-1-16,18 0-2 15,20 3 0-15,8 6-2 16,14 3-1-16,28 10 1 16,11 3-1-16,27 9-3 15,8 13 0-15</inkml:trace>
  <inkml:trace contextRef="#ctx0" brushRef="#br0" timeOffset="46207.01">15402 7889 12 0,'226'0'8'0,"-102"6"-6"0</inkml:trace>
  <inkml:trace contextRef="#ctx0" brushRef="#br0" timeOffset="46477.87">17074 8789 28 0,'-21'122'11'0,"11"-75"-9"0,3 38-2 0,3-32-1 16,4 38-1-16,0 22-2 0</inkml:trace>
  <inkml:trace contextRef="#ctx0" brushRef="#br0" timeOffset="46663.37">16983 11433 28 0,'-21'72'13'0,"6"-53"-10"0,-2 2 0 15,13-17 0-15,-6 8-2 16,-4 1 2-16,-1-4-4 0,-2 1-2 16,-1-1 2-16,4-3 2 15,-7 4 0-15,-4-1 2 16,-7 0-7-16,-13 4 1 16</inkml:trace>
  <inkml:trace contextRef="#ctx0" brushRef="#br0" timeOffset="47542.34">11462 8441 16 0,'-18'22'8'0,"11"-3"-6"0,4 18 1 0,3-18 1 15,3 31-2-15,4 29 1 16,4 15-2-16,-1 19-1 16,4 22 1-16,0 6 1 15,1 6-1-15,-1 13 2 0,0-6 0 16,-4 6 1-16,1 3-2 15,0-10-2-15,-4 4 3 16,0-3 0-16,0-13-1 16,-4-19 1-16,1-12 0 15,-1-13 1-15,1-6-5 16,-1-13 1-16,1-12 0 16,3-9 0-16,0-10 2 15,0-6 1-15,0-10-1 16,4-3 1-16,3-6-2 15,0-6-1-15,0-4 1 16,4 1-1-16,3-4 0 16,4 1 0-16,-1-1 0 0,8 4 2 15,7-1-1-15,0 1-1 16,-1-1 3-16,5 1 0 16,-1-4-1-16,4 4 1 15,10-4-2-15,18 4-1 16,11-1 3-16,7 1 0 15,14 2-1-15,21 1 1 16,31 3-4-16,5-6-2 16,13-7 4-16,-3-6 1 15,21-6 0-15,-7-7-2 16,18 0 3-16,-1 1 0 16,8-1-4-16,7 7-1 15</inkml:trace>
  <inkml:trace contextRef="#ctx0" brushRef="#br0" timeOffset="47648.06">16852 11339 16 0,'78'3'8'0,"-46"0"-6"0</inkml:trace>
  <inkml:trace contextRef="#ctx0" brushRef="#br0" timeOffset="48096.85">17575 7842 36 0,'-24'-44'13'0,"13"29"-10"0,-3-4-3 0,3 6 0 0,1-3 2 15,-4 1 1-15,0-4-1 16,-4 0-2-16,0 0 1 16,1 1 1-16,-1-1 3 15,4 0 2-15,-4 0-3 16,1 0-1-16,-1 0 1 16,0 4 0-16,1-1-5 15,-4 0-1-15,-4 4 3 16,-7-1 1-16,-7 1 0 15,-7-4-2-15,-10-3-4 16,-11-9 0-16</inkml:trace>
  <inkml:trace contextRef="#ctx0" brushRef="#br0" timeOffset="53380.38">14908 9789 20 0,'-14'4'8'0,"4"-4"-6"0,-1-4 1 15,4 1 1-15,0 3-2 16,0-3 1-16,0 0 0 15,-4 0 1-15,1-3-2 0,-8 2 1 16,0-2 0-16,1 3 3 16,-1 0 1-16,1 0 1 15,-1 0-4-15,4 0-1 16,0 3-1-16,0 3-2 16,3 6 1-16,0 0-1 15,1 4 0-15,-1 0 2 16,1-1 1-16,-1 4 1 15,0-4 0-15,1 4 0 16,-1 0-2-16,1-1-2 16,-1 1 1-16,1 3 1 15,2 3-1-15,1 0 2 0,0 3-2 16,4 0-1 0,-1 3 1-16,1 4 1 0,-1 5-1 15,4 7-1-15,0-3 1 16,0-4 1-16,0-2-1 15,4-4-1-15,-1 1 1 16,1-1 1-16,3-3-1 16,0 4 2-16,4-1-4 15,3 3 0-15,3 4 1 16,1 0 0-16,0 2 0 16,3-2 2-16,0-3-1 15,0-7 2-15,7-3-2 16,1-6 2-16,2-7-2 15,1-5-1-15,3-7 1 0,1-4-1 16,-5-8 0-16,5-4 0 16,-1-3 2-16,0-3 1 15,0-3-1-15,-3 3-2 16,3 0 1-16,1 0-1 16,-1 1 0-16,-3-1 0 15,-4 3 0-15,-3 0 0 16,-1-3 2-16,-2 0 1 15,-5 0-1-15,-3-3 1 16,0-3-2-16,-3-4-1 16,0-2 1-16,-4-1 1 15,0-2-1-15,0 2 2 0,0-2-2 16,-4-1-1-16,1 0 3 16,-4 4 0-16,0-4-1 15,0 4-2-15,-4-1 1 16,-3-2-1-16,-3-1 2 15,-1-6 1-15,-3 3 1 16,-4 7 0-16,-6 3-2 16,-5 2-2-16,-2 4 1 15,-1 3-1-15,0 3 0 16,0 1 2-16,4 5-1 16,-7-6 2-16,0 4-2 15,3 2 2-15,4 1-4 16,-1 2 0-16,5 4 1 0,-1 0 2 15,0 2-1 1,1 1-1-16,-5 3 1 0,1 0-1 16,0 0 0-16,3 3 0 0,1 1 0 15,2-1 0-15,5 3 0 16,-1 3-3-16,1 1 2 16,-1 2-1-16,4 1 0 15,0-1 4-15,0 4 1 16,-1 6-4-16,5-3 1 15,3 6-2-15,0 9 0 16,0 1 2-16,3-1 0 16,1 7 0-16,3 0 0 0,0 3-3 15,0 0 0-15,0 0 2 16,3-4 2 0,1-2 0-16,-1 0-1 15,1-4 1-15,-1 7-1 0,4-7 0 16,4 4 0-16,3-3 0 15,4-1 0-15,6-3 0 16,5 1 0-16,6-7 0 16,4-3 2-16,-1-7-3 15,1-2 0-15,0-7-1 16,0-3 0-16,0-3 2 16,0-6 2-16,-1-3-3 15,1-4 0-15,3 1 3 16,4-4 1-16,0-3-1 15,-7-3-2-15,-4-3 1 16,-3-9-1-16,-4-1 2 16,-7-2 1-16,-3-1-4 15,-4 3 1-15,-3 1 0 16,-4-1 0-16,-4 4 0 0,-3 0 2 16,-3-1 1-16,-4 4 1 15,0 0-2-15,-7 0 1 16,-1 3-2-16,-6-4-1 15,0-2 3-15,-4-3 0 16,-6 2 1-16,2 4 0 16,1 3-2-16,0 6-2 15,0 3 1-15,0 4 1 0,3-1-1 16,0 7-1-16,0-3 1 16,1 2-1-16,-1 1 0 15,0 0 2-15,1 3-1 16,-1 0-1-16,-3-1 1 15,0 1-1-15,-4 0 0 16,-3 3 0-16,-1 0 0 16,5 0 0-16,-1 3 0 15,0 0 0-15,4 4 0 16,0 2 0-16,3 4 0 16,0-4 0-16,4 4 0 15,3 2 2-15,4 4-3 16,0 3-2-16,0 6 2 15,3 4 0-15,4-1-2 16,4 0 0-16,3 4 2 0,0 6 0 16,3-1 1-16,4 7 0 15,4 0 0-15,0 10 0 16,3-1 0-16,0-2 0 16,3-4 0-16,1-3 2 15,3-3-3-15,4-4 0 16,3-5 1-16,7-7 0 15,4-3-3-15,0-6 2 16,0-6 1-16,-4-7 0 16,0-6 0-16,1-6 0 15,-1-7-3-15,-3-6 2 0,3-3 1 16,0-3 0 0,1-3 0-16,-5-3 0 0,5-7 0 15,-5-6 0 1,-2 0 0-16,-1 0 0 0,-7 0 0 15,-3 4 0-15,-8-1 0 16,1 3 0-16,-8 1 0 16,-3-1 2-16,-7 0-1 15,-7 4 2-15,-3-1-4 16,-5-5 0-16,-2 2 1 16,-1 0 2-16,0 4-1 15,1 2 2-15,-1 4-4 16,0 0-2-16,0 0-1 15,1 6 0-15,-1 0 3 0,0 6 0 16,1 4 1-16,-1 2 0 16,0 4 0-16,-6 3 2 15,-5 3-3 1,1 3-2-16,0 3-1 0,3 4 3 16,0-1-2-16,8 4 1 15,-1 5 2-15,7-2 0 16,1 3 0-16,2 3 0 15,5 6-3-15,-1 7 0 16,4 5-1-16,0-2 3 16,4 0-2-16,-1-1 1 15,4 1 0-15,0-4 0 16,0 4 0-16,4-3 0 0,-1-1 0 16,4-3-2-16,4 1 3 15,3-1 0-15,7-3-2 16,7 4 2-16,8-7-4 15,6 0 1 1,0-9 4-16,-3-7-2 16,0-6 1-16,0-9-1 15,-1-10 0-15,1-3 2 16,-3-3 0-16,-1-3 0 16,-3-3 0-16,-1 0 0 15,-6 3 0-15,-4 0 0 16,-3 0 2-16,-8-1-1 15,-6 1 2-15,-4 3-2 16,-7 0-1-16,-7-3 1 0,0 3-1 16,-4 1-3-16,-7-1 0 15,1 0-1-15,-1-3 3 16,-3-1-5-16,-4 4 2 16,0 4 2-16,-3 2 1 15,-4 3-2-15,-3 7 0 16,-1 6 2-16,1 10 0 15,7 8-2-15,3 7 2 16,4 4-1-16,3 5 0 16,4 4 2-16,3 3 2 15,4 6-6-15,7 9 1 16,7 16 5-16,4 7 4 0,3-1-3 16,7-3-2-1,4-12 0-15,6-10-1 16,4-15-3-16,8-10 2 0,3-12 1 15,-1-13 2-15,1-9-1 16,0-10 2-16,0-12-4 16,0-10 0-16,-4-9-4 15,0-12 1-15</inkml:trace>
  <inkml:trace contextRef="#ctx0" brushRef="#br0" timeOffset="53458.19">15102 9956 20 0,'-17'-10'11'0,"6"10"-9"0,-6 0-2 15,6 0-3-15</inkml:trace>
  <inkml:trace contextRef="#ctx0" brushRef="#br0" timeOffset="55837.82">14915 9974 28 0,'-3'4'11'0,"-1"-8"-9"0,4 4-2 15,0 0-3-15,4 0 2 16,-1-3 0-16,1 0 1 15,-1 0 0-15,1 3 2 16,0 0 3-16,-4 0 0 16,0 0 2-16,0 0-2 15,0 0 0-15,0 0-1 16,0 0 0-16,0 0-2 16,-4 0-2-16,4 0 1 15,0 0-1-15,-4 0 0 0,4 0 2 16,-3 0-3-16,3 0-2 15</inkml:trace>
  <inkml:trace contextRef="#ctx0" brushRef="#br0" timeOffset="56280.81">21248 5402 32 0,'-25'-25'13'0,"25"25"-10"0,-7-3-3 0,0 3 0 16</inkml:trace>
  <inkml:trace contextRef="#ctx0" brushRef="#br0" timeOffset="56335.66">21160 5362 28 0,'-11'-10'11'0,"4"1"-9"0</inkml:trace>
  <inkml:trace contextRef="#ctx0" brushRef="#br0" timeOffset="57152.49">22384 4829 28 0,'14'-7'11'16,"-11"7"-9"-16,15 3 0 0,-11-3-1 0,7 4-1 16,0 2 2-16,4 0-1 15,-4 4-1-15,4-4 3 16,-1 6 0-16,1 4 1 15,0 3 0-15,-1 3 0 16,1 0 0-16,-4 3-2 16,4 0-2-16,-4-3 3 15,0 3 0-15,0 0-4 16,0 3 1-16,0 0 2 16,0 4 1-16,0 2-1 15,1 1-2-15,-1-1 3 16,-4 4 2-16,1 3-2 0,-1-1 0 15,-3-2-1 1,0 3 1-16,-3 0-2 16,-4 6 2-16,-4 6-2 0,-3 13 2 15,-3 15 0-15,-1 4 1 16,-3 3-2-16,0 3-2 16,0 15 3-16,0 1 0 15,0 3-1-15,3 3-2 16,1 15 1-16,-1 1 1 15,0-1-1-15,1 13-1 16,3-3-2-16,3-9-1 16,1-10-1-16,3 0 3 0,3-9-2 15,4-16-1-15,4-12-2 16,6-10-1-16</inkml:trace>
  <inkml:trace contextRef="#ctx0" brushRef="#br0" timeOffset="58099.95">22966 13593 44 0,'0'151'19'0,"3"-98"-15"0,4 25-1 0,0-31 1 15,1 19-3-15,-1 6 2 16,0 7-2-16,-4 2 2 16,1 17 2-16,-1 2 2 15,-3 0 1-15,0-3 0 16,-3 4 2-16,-1 9 1 15,1-7-5-15,-1-6-2 16,4-3 0-16,0 7 0 0,0 5-2 16,0-2 1-1,0-4 0-15,0 4 3 0,0 8 1 16,0 1 1-16,0-9 0 16,0-4 2-16,-3 1-5 15,-1 2-1-15,1-3 0 16,-1-6 0-16,0-6-2 15,-3-6 1-15,4-1 2 0,-1-2 0 16,1-10 0-16,-1-7 1 16,-3-8 1-16,4-10-3 15,-4-10-1-15,3-3-3 16,1-5-1-16,-1-5 3 16,1-2 3-16,-1 0 0 15,0-3 0-15,4-1 1 16,0 1 1-16,0-3-3 15,-3-1-1-15,-1 4 1 0,4 0 2 16,0-4-3 0,0-2-2-16,0-1-3 0,0-3-1 15,-3 0 4-15,3 1 3 16,0-1-1-16,0 0 0 16,0 1-1-16,0-1 1 15,3 0-2-15,-6 4-1 16,-1-1 3-16,4-3 0 15,0 4-1-15,-3-1-2 16,3-3 1-16,-4 4 1 16,4-4-1-16,-3 0-1 15,3 1 1-15,-7-1-1 0,7 3 0 16,-4-3 0-16,8 1-3 16,-8-4 2-16,4 0 3 15,-3 0 1-15,-1 3-1 16,1 1 1-16,-1-1-4 15,1-3 0-15,-1 3 1 16,4-2 0-16,-3 2 0 16,3-3-3-1,0 0 0-15,3 3-1 16,-3 1 0-16,4-4 3 16,-4 0 0-16,3 0-2 15,-3 0 2-15,0-3-4 16,0 0 1-16,0 0 0 15,-7-9-1-15,-4-16-10 0,-6-22-2 16</inkml:trace>
  <inkml:trace contextRef="#ctx0" brushRef="#br0" timeOffset="59000.54">20824 4832 28 0,'-14'-22'13'0,"11"6"-10"0,3-6 0 0,0 13-2 15,3-4-1-15,-3 4 2 0,7-7-1 16,0 0 2-16,1 1 0 16,-1-1 3-16,-4 0-1 15,1 1 2-15,3-1-4 16,-4 3 0-16,1-2 1 15,3 2 2-15,0 1-3 16,0-1 0-16,0 4-1 16,4-1-2-16,10 4 3 15,7 0 2-15,11 0-2 16,7-1 0-16,10 4-1 16,11 3 1-16,11 0-4 15,3 0-2-15,0-6-1 16,-7 0 3-16,-3-1 9 15,-8 1 4-15,-3 0-5 16,-3 0-2-16,-8 2-1 16,-3 4 0-16,-7 4-2 0,-4 2 1 15,-7-3-2-15,-3 3 2 16,-8-3 0 0,-2 4 1-16,-1-4 0 0,-7-3 0 15,0 0-2-15,-4 9 1 16,1-9 0-16,-1 3 1 15,1 0-2-15,-4 1 1 16,0-1-2-16,0 0-1 16,3 0-4-16,-3 0-2 15</inkml:trace>
  <inkml:trace contextRef="#ctx0" brushRef="#br0" timeOffset="59821.34">20091 5208 40 0,'-21'-3'16'0,"13"0"-12"0,-2 0-2 16,6 3 0-16,-6 0-5 16,-4 0 0-16,0 3 4 15,3-3 3-15,0 0 3 16,1-3 1-16,3-1 0 15,7-2 0-15,7-6-2 16,17-4-1-16,12-6-1 16,10-6 0-16,7-7-2 15,3-2-2-15,7-1 5 0,5 7 1 16,-5 9-2-16,-7 9-1 16,-6 13 1-16,-11 16 2 15,-11 6-3-15,-10 6-2 16,-11 3 2-16,-14 1 0 15,-18-1 3-15,-14-3 3 16,-3-3-2-16,-4-6 1 16,0-6-3-16,-3-7 0 15,6-6-1-15,1-6 2 16,7-4-1-16,3-5 0 0,7-1-6 16,8-3-1-1,6-3 1-15,7 0-2 0,8 7 1 16,7-1-3-16,3 7-1 0</inkml:trace>
  <inkml:trace contextRef="#ctx0" brushRef="#br0" timeOffset="61107.69">20701 5440 20 0,'-11'0'11'0,"4"3"-9"0,-3 7 0 0,3-1 1 0,0 4-2 15,-4 5-1-15,0 4-2 16,1 3 1-16,-4 4 1 15,0-1 2-15,0 0-1 16,-1 3 2-16</inkml:trace>
  <inkml:trace contextRef="#ctx0" brushRef="#br0" timeOffset="61384.95">20510 9520 12 0,'15'84'5'0,"-8"-40"-4"0</inkml:trace>
  <inkml:trace contextRef="#ctx0" brushRef="#br0" timeOffset="61707.14">20588 12257 36 0,'-10'32'16'0,"10"-20"-12"0,0 1-4 0,0-7 0 15,0 0-2-15,0 4-2 16,0-1 5-16,0 1 1 16,0-1 2-16,0 3 2 15,-4-2-3-15,0-1 0 16,4 1-1-16,0-1-2 15</inkml:trace>
  <inkml:trace contextRef="#ctx0" brushRef="#br0" timeOffset="63126.86">22451 13302 44 0,'67'6'16'0,"-25"-9"-12"16,36 3 3-16,-18-3 0 0,31-4-1 16,19-2 1-16,27-1-2 15,8 1 2-15,7 3 0 16,10-1 3-16,-3 1 1 16,-4 0 3-16,4 0-1 15,-15-1 0-15,-13 1-3 16,-15 3-1-16,-3 0-3 15,-14 3 1-15,-18 0-4 0,-17 0-2 16,-15 0-5-16,-17 0 0 16,-25 0-7-16,-32 0-1 15</inkml:trace>
  <inkml:trace contextRef="#ctx0" brushRef="#br0" timeOffset="63321.34">23312 12627 60 0,'-15'38'24'0,"8"-32"-18"16,0 4-9-16</inkml:trace>
  <inkml:trace contextRef="#ctx0" brushRef="#br0" timeOffset="63576.67">22867 12991 40 0,'-102'57'16'0,"59"-26"-12"0,-10 13 1 16,25-22 1-16,-3 6-3 16,-5 0 0-16,1 0-1 15,0 1 1-15,14-4 7 16,10 0 3-16,14 0-4 0,15 3-1 15,14 3 2-15,14 4 1 16,21 3 1-16,21 9 0 16,7 0-2-1,11 0-1-15,14-7-1 0,0-5 0 16,-4-4 0 0,-6-6 0-16,6-6 0 0,-7-6 0 15,-13-4-4-15,-8-6 4 0,-10-6 4 16,-8-6-17-16,-3-13-8 15</inkml:trace>
  <inkml:trace contextRef="#ctx0" brushRef="#br0" timeOffset="63984.22">25442 12411 72 0,'7'44'30'0,"-10"-32"-24"0,-4 10 8 16,7-9 1-16,0 15-17 16,-4 22-8-16,1 16 7 15,-4 13 3-15,-4 8 12 16,1 23 4-16,-1 0 4 15,0-4 0-15,4-5-5 0,0-1-1 16,4-12-4-16,-1-13-1 16,4-15-5-16,0-10-3 0,0-12 0 15,0-10 1-15,4-9 1 16,3-7-1-16,0-12-2 16,3-19 1-16,5-18-1 15,-1-10-3-15,7-10 2 16,3-5 1-16,8-7 0 15,7-7-7-15,14 1 0 16,3 6-4-16,1 9 0 16</inkml:trace>
  <inkml:trace contextRef="#ctx0" brushRef="#br0" timeOffset="64316.34">25389 13132 80 0,'15'57'33'0,"-8"-45"-26"0,24 10 0 16,-13-9-1-16,21 5-2 15,17 4 0-15,15 4 2 0,3 2 1 16,-4 6 3-16,1 4 4 16,-4 3 1-1,-4 3 0-15,5-1-1 16,-12-2 1-16,-7-6-6 0,-6-4-3 16,-12-6-3-16,-6-6-9 15,-14-6-1-15,-29-17-4 0,-21-27 0 16</inkml:trace>
  <inkml:trace contextRef="#ctx0" brushRef="#br0" timeOffset="65169.56">15427 7281 28 0,'-11'147'11'0,"1"-119"-9"0,3 32-2 0,10-26-3 0</inkml:trace>
  <inkml:trace contextRef="#ctx0" brushRef="#br0" timeOffset="65560.56">15152 9987 28 0,'0'0'11'0,"-4"0"-9"0,1 3 0 0,3-3-1 15,0 0 1-15,-4 3 1 16,4 0-1-16,-3-3 1 0,3 0-2 16,-4 4-1-1,4-4-2-15,-3 0 1 16</inkml:trace>
  <inkml:trace contextRef="#ctx0" brushRef="#br0" timeOffset="67000.21">15025 10075 36 0,'7'25'13'0,"-14"-28"-10"0,0 3 0 0,7 0-2 16,0 0-4-16,3 3 2 15</inkml:trace>
  <inkml:trace contextRef="#ctx0" brushRef="#br0" timeOffset="67284.46">15064 10141 16 0,'-4'-3'8'0,"1"-1"-6"0,-1 1 1 0,4 3 3 15,0 0-1-15,0 0 0 0,0 0-6 16,0 0-1-16,0 0 3 16,0 3 1-16,0-3 0 15,0 4-2-15,0-4 3 16,0 0 0-16,0 0 3 16,0 0 1-16,0 0-3 15,-4 0-1-15,4 0 1 16,0 0 0-16,-3 0-2 15,-1 0 1-15,1 3 0 16,-1-3 1-16,1 3-2 16,-1 0 1-16,1 0-2 15,-1-3 2-15,4 3-2 16,0 0-1-16,0 0 1 16,0 1-1-16</inkml:trace>
  <inkml:trace contextRef="#ctx0" brushRef="#br0" timeOffset="72314.94">11599 7989 12 0,'-14'-9'8'0,"7"3"-6"0,0-7-1 0,4 7 2 16</inkml:trace>
  <inkml:trace contextRef="#ctx0" brushRef="#br0" timeOffset="74699.58">12672 7783 12 0,'102'-13'8'0,"-28"7"-6"0,28-4-1 15,-59 1 2-15,38-4-2 0,21 1-1 16,11-4 1 0,14 0 1-16,14-2-1 0,-3-1 2 15,3-3-2-15,7 3-1 16,-10-3 1-16,-8 3 1 15,11 0-1-15,-7 4 2 16,-3 2 0-16,-4 4 1 16,14 3-2-16,-7-1 1 15,-3 4-2-15,10 3 2 16,-7 0-2-16,-7-3 2 16,-11 0-2-16,1 0 2 15,-1 0 0-15,-7-4 1 16,-10 4-2-16,-4 3-2 15,-3 0 1-15,3 6-1 16,-6 1 2-16,-8 2 1 0,-7 4-1 16,-7 2-2-16,-7 1 3 15,-4 3 0 1,-3 0-1-16,4-4 1 0,-4 1-2 16,-4 0 2-16,-7-1-4 15,-3 1-2-15,-7-3 4 16,-4 2 1-16,-3 1 0 15,-1 0-2-15,1 2 1 16,0 4-1-16,3 10 0 16,-3-1 0-16,-4-3 0 15,0-3 0-15,-3 1 0 16,-4-5 0-16,-4 1 0 16,-3 0 0-16,-3 7 0 0,-4-1 0 15,-4 6 2-15,-3 10 1 16,0 6-1-16,0 16 1 15,0 3 0-15,-3 3 1 16,-1 4-2-16,0 2 1 16,1 10-4-16,-4 6-2 15,0-3 4-15,0-3 3 16,-1-4-1-16,1-2-2 16,0-7 2-16,0-3 0 15,0-9-1-15,0-13-2 16,-7-6 1-16,0-9 1 0,-8-7 1 15,1-6 1 1,0-4-2-16,0-2-2 0,3-3 1 16,0-1 1-1,1-2 1-15,-1-4 1 16,0 0-2-16,0 0 1 0,1-2 0 16,-4-1 1-16,-8-3 0 15,-10-3 0-15,-17 3-2 16,-11-4-2-16,-11 4 1 15,-14 0-1-15,-24 0 0 16,-4 4 2-16,-7-1-1 16,-25 3 2-16,4 3-2 15,-14 7 2-15,-11 3-2 16,3 0-1-16,-20 3-2 16,10 3 1-16,0 3-1 15,0 0 0-15,14 4 4 0,-3-4 1 16,6-3-4-16,19-3 1 15,-8 0 0-15,0-7 0 16,11 4-5-16,7-3 1 16,-11-7 4-16,14-2 4 15,15-4 1-15,7-3 0 16,-4-3-3-16,14-4 1 16,11-2-2-16,10-10 2 15,7-6-2-15,8-6 2 16,-1-4-2-16,4 1 2 15,4 2-2-15,6 4-1 0,8 3 3 16,6 3-2-16,5 3 2 0,6 4-2 16,4-1 2-16,3 0-2 15,4 1 2-15,3-4-2 16,4 0-1-16,0 0 1 16,3 0-1-16,4 0 0 15,0 1 2-15,0 2-1 16,4 3 2-16,-1 4-2 15,1 0-1-15,-1 2 1 16,1 1 1-16,-1 0-3 16,4 0-2-16,0-1 2 15,0 1 2-15,0-3 0 16,0-1-1-16,0 1 1 16,0 3-1-16,4-1-3 15,-4 1 2-15,0 3 1 16,3 3 0-16,1 0-3 0,-4 3 2 15,0-3 1-15,3 3 2 16,-3 0-1-16,0 0-1 16,0 1-2-16,0-4 1 15,4 0 1-15,-4 3 0 16,0-3 0-16,0 3 0 16,0-3 0-16,0 0 0 15,3 0 0-15,1-3 2 16,6-7-10-16,8-15-2 15</inkml:trace>
  <inkml:trace contextRef="#ctx0" brushRef="#br0" timeOffset="75091.52">12100 8222 16 0,'11'3'8'0,"3"-6"-6"0</inkml:trace>
  <inkml:trace contextRef="#ctx0" brushRef="#br0" timeOffset="75883.39">15946 8030 16 0,'77'3'8'0,"-35"-3"-6"0,40 0 1 0,-44 0 1 16,12 0-2-16,3 0 1 15,7 0-2-15,0-3 2 16,10 3 0-16,1 0 1 16,-4-3-2-16,-7 0 1 0,-4 3-2 15,-3 0 2-15,-3 0 0 16,-5-3 1-16,1 3 0 16,-7-3 0-1,0 0-2-15,0-1 1 0,-4 4 0 16,-3-3 1-16,-4 3 0 15,-3 0 0-15,-4 0-2 16,-4 0 1-16,-2 0 0 16,-5 0 1-16,-3 3-2 15,0 1 1-15,-3-4 0 16,-4 3 1-16,0 0 0 16,0 0 2-16,-4-3-3 15,4 3-2-15,-3-3 0 16,-1 3 1-16,4 0-1 15,-3 1 2-15,-1-1 0 16,4 0 1-16,-3-3-2 16,3 0-2-16,0 0 1 15,0 0 1-15,0 0 1 0,0 0 1 16,0 0-2-16,0 0-2 16,0 0 3-16,0 0 2 15,0 0-2-15,0 3-2 16,0-3 0-16,0 3 1 15,0-3-1-15,0 0-1 16,0 0 3-16,0 0 2 16,0 0-4-16,0 0-1 0,3 0-5 15,1 0-1-15</inkml:trace>
  <inkml:trace contextRef="#ctx0" brushRef="#br0" timeOffset="77434.35">13864 14026 36 0,'-7'6'13'0,"11"-6"-10"0,3 3 0 0,0-6-2 16,3 3 1-16,4-6 3 16,4 3-2-1,7-4 0-15,3 1 1 0,4-3 2 16,7-1 1-16,6 4 1 15,15 0-2-15,4 0 1 16,-1 2 0-16,4 1 1 16,4-3-4-16,3-6-1 15,14-4 1-15,-7-6 2 16,-3 0-3-16,-4-6 0 0,0-1 1 16,-3 1 2-1,6 0-1-15,1-3 0 0,-4 6-3 16,-3-4 1-16,-8 4 0 15,1 0 3-15,-4 3-3 16,3 0 0-16,-3-3 1 16,-4 0 0-16,-6 0 2 15,-4-3 3-15,-4 0-2 16,-3-4-2-16,-4-2-2 16,-3-1 0-16,0 1-2 15,-4-4 2-15,-3-3 2 0,-1-3-2 16,-3 4 0-16,-3 2 3 15,-7 4 3-15,-4-1-4 0,-7 4-3 16,-4 2 3-16,-6 1 1 16,-5 3 0-16,-6 0 1 15,-7 0-2-15,-7 0 2 16,-15 0-6-16,-10 0-1 16,-3-3 2-16,-4 2 1 15,-7 1-1-15,-14 0 1 16,-8 3-2-16,1 0-1 15,3 0 3-15,1 7 0 16,-5-1-1-16,1 4 1 16,0-1-4-16,7 4 0 15,3-1-1-15,0 4 0 16,-10 3 2-16,-4 0 2 16,4 3-1-16,3 0 2 15,-3 3-2-15,-4 3 2 16,4 3 0-16,7 4 1 0,7 0-2 15,0-1 1-15,-4 4-2 16,0 3 2-16,4-4-4 16,7 4 0-16,4 0-1 15,6 3 0-15,4 0 2 16,4 0 0-16,-1 3-3 16,1 0 2-16,13-6 1 15,-6 9 0-15,7 0 0 16,6 4 0-16,5-1-3 15,2 0 2-15,5 7-1 16,-1-4 0-16,4 1 0 16,0 9 0-16,3-3 0 0,0-1 0 15,4 1 2 1,7 0 2-16,4 3-1 16,3 3-1-16,3 6-2 0,1 10-1 15,3-4-1-15,3-2 3 16,5-1 0-16,2-2 1 15,1-4 0-15,3-10 0 16,4-2-3-16,-1-3 0 16,12-7 2-16,2-3 0 15,1-3 1-15,-3-6 0 16,-1-1-3-16,-3-9 2 0,-1-2-1 16,1-8-2-16,3-5-4 15,-6-16-2-15</inkml:trace>
  <inkml:trace contextRef="#ctx0" brushRef="#br0" timeOffset="78814.84">11603 7262 36 0,'-14'-25'13'0,"7"15"-10"0,7 4 2 16,0 6-1-16,0 0-2 15,0 0-2-15,0 0-2 0,0 0 1 16,0 0 3 0,0 0 3-16,0 0 2 0,0 0 3 15,0 0-1-15,0 0 0 16,3-3-5-16,1 0-3 15,6-3 0-15,4-1 1 16,4 1 1-16,7-3 1 16,7-1-2-16,17-2 1 15,14-1 0-15,8-2 1 16,7-7-2-16,13-7-2 16,19-2 1-16,-1-3 1 15,0-4-1-15,8 0 2 0,6 1 0 16,-3 5 1-1,-3 4-2-15,6 6 1 0,8 0 0 16,-4 3 1 0,0 4-2-16,14 2-2 0,-7 7-2 15,-7 9 1-15,3 3 3 16,4 7 3-16,-10-1-2 16,-1 4 0-16,4-3-1 15,7-4 1-15,-3-3-2 16,-1-6 2-16,15-3-2 15,-7-3 2-15,-4 0-2 16,3 2-1-16,1 4 1 16,-11 4 1-16,-7 5 1 15,7 7 1-15,-4 6-2 0,-10 0-2 16,-7-1 1-16,-7-2 1 16,3-6-1-16,18-1 2 15,-21-2-2-15,-11-4 2 16,-10 0-2-16,-8 1 2 15,-6 2-2-15,-4 0 2 16,-4 4 0-16,-3 3-4 0,-7-4 1 16,-7 1 2-16,-8-1 1 15,-6 1-1-15,-4-4 1 16,-3 1-2-16,-7 2 2 16,-1-2 0-16,1-1 1 15,-1 0-2-15,-3 1 1 16,0-1-2-16,0 1 2 0,-3-4 0 15,-1 0 3-15,1-3-3 16,0 0 0-16,-1 1-6 16,1-1-2-16,-1 0 8 15,1 0 5-15,-1-3-3 16,-3 3-3-16,0-3 1 16,0 0 0-16,0 0 1 15,0 0 0-15,0 0 0 16,0 0 0-16,0 0-2 15,0 0-2-15,0 0 1 16,0 0 1-16,0 0 1 16,0 0 3-16,4 0-1 0,-4 0 0 15,0 0-3 1,0 0 1-16,0 0-2 16,3 0-1-16,-3 0-2 0,0-3 1 15,4 0-6-15,-1 0 0 16</inkml:trace>
  <inkml:trace contextRef="#ctx0" brushRef="#br0" timeOffset="80646.53">13021 13872 36 0,'7'22'13'0,"-10"-19"-10"0,3 7 2 16,3-7 1-16,4 3-3 16,4 0 0-16,3-2 1 0,7-4 0 15,4 0-2-15,3-4 1 16,4-2 2-16,6 0 2 15,8 0-1-15,0-1 1 16,0 1-2-16,0 3 0 16,0 0-1-16,3 0 2 15,8-4-1-15,6-2 0 16,8 0-3-16,-1-4 1 16,1-3 0-16,3 1 3 15,3-1-1-15,12 0 2 16,-1 1-4-16,-7-1 0 0,-7 3 1 15,-3 1 2-15,-1 2-3 16,-6 4 0 0,6 0 1-16,-3 0 0 0,-3-1 4 15,-4 1 3-15,-4 0-6 16,-3 0-1-16,0-1-2 16,3 1 1-16,4 0-2 15,0-1 2-15,0-2 2 0,-3-3 0 16,-8-1 0-16,-3-3-3 15,-4-3 1-15,1 1-2 16,-4-4 2-16,-1-3 0 16,1-4 3-16,0 1-1 15,3 0 0-15,1-3-3 16,-5 2 1-16,-2 1 0 16,-5 3 1-16,-2 3-2 0,-5 0 1 15,-2 3-2-15,-5 1 2 16,-3-1 0-16,-3 0 1 15,-4-3-2-15,-4 0 1 16,-3 0-2-16,0 0 2 16,-3 0-2-16,-4 0 2 15,0 0 0-15,-4 0 1 16,-3 0 0-16,-4-3 2 16,-10 0-3-16,-3 0 0 15,-5-3-1-15,-3 3-2 16,-6 0 1-16,-5 3 1 0,-3 0-1 15,-10 3-1 1,-11 3 3-16,0 4 2 0,0 2 0 16,-1 1 0-16,-2 0-3 15,-8 2-2-15,-3 1-2 16,3 3 1-16,1 0-1 16,2 3 0-16,-6 0 0 15,-7 3 0-15,0 3-3 16,3 7 1-16,4 2 0 15,-4 4-1-15,-3 0 4 16,0 3 2-16,6 0-2 16,-9 3 0-16,9 0 1 15,1 0 2-15,0 3-6 16,7-3 1-16,7 4-4 16,7-1 2-16,3 3-2 15,8 1 2-15,3-4 3 0,0 0 1 16,4-3-2-16,-4 0 2 15,7 0-1-15,7 0 0 16,4 0 0-16,7 1-2 16,3-1-2-16,0 3 1 15,8 0 1-15,2-3-1 16,1-3 1-16,4 0 3 16,3 0-2-16,0 0-1 15,0-3 0-15,3 0 0 16,1-1 3-16,3 8 0 15,0-1-2-15,0 3 2 16,3 0-1-16,1-3 0 0,-1-3 0 16,1 0 0-1,-1 0 2-15,1-3 0 0,-1 0-3 16,1-4 0-16,-1 1-1 16,1-3 3-16,-1-1-2 15,1-3 1-15,-1 1 2 16,1-4 0-16,-1 0-3 15,1 1 2-15,0-4-1 16,-1 0 0-16,1-3 0 16,-1 0-2-16,1 0 0 15,3-3 3-15,0-3-7 16,-4-10 1-16</inkml:trace>
  <inkml:trace contextRef="#ctx0" brushRef="#br0" timeOffset="83800.07">15106 10156 28 0,'11'19'11'0,"-19"-19"-9"0,8 0-2 0,0 0-1 15</inkml:trace>
  <inkml:trace contextRef="#ctx0" brushRef="#br0" timeOffset="84505.19">11571 9996 16 0,'-3'0'8'0,"-1"0"-6"0,1 0 1 16,3 0 3-16,0 0-3 16,0 0-2-16,0 0-3 0,0 0 1 15</inkml:trace>
  <inkml:trace contextRef="#ctx0" brushRef="#br0" timeOffset="84728.83">11762 10084 28 0,'-22'3'11'0,"22"-3"-9"0,0 0-2 0,0 0-1 0</inkml:trace>
  <inkml:trace contextRef="#ctx0" brushRef="#br0" timeOffset="85376.19">14926 10266 12 0,'21'0'8'0,"-14"0"-6"0,4 0-1 16,-8 0 2-16,4-3-2 15,4 3-1-15,0-3 1 16,-1 0-1-16,4 0 0 0,-3-1 0 16,-1 1 2-1,1 0 3-15,-4 3-2 16,0 0 0-16,-3 0 3 0,-1-3 1 15,1 3-6-15,-1-3 0 16,1 3 1-16,-4 0 3 16,0 0-2-16,0 0-2 15</inkml:trace>
  <inkml:trace contextRef="#ctx0" brushRef="#br0" timeOffset="85665.09">11815 10116 20 0,'14'3'11'0,"7"-10"-9"0,25-11-2 0,-22 8-3 16</inkml:trace>
  <inkml:trace contextRef="#ctx0" brushRef="#br0" timeOffset="86052.05">15145 9877 28 0,'10'-3'13'16,"-10"3"-10"-16,4 0-3 0,-4 0 0 0,3 3 0 16,-3 0 2-16,4 4-1 15,-4 2-1-15,0 0 3 16,0 1 0-16,0-4 1 15,-4 0 2-15,1-2 1 16,3-1 1-16,0 0-2 16,0 0 1-16,0-3-4 15,0 0 0-15,0 0-1 16,0 0-2-16,-4 0 1 16,4 0-1-16,0 0-5 0</inkml:trace>
  <inkml:trace contextRef="#ctx0" brushRef="#br0" timeOffset="86382.26">12174 9981 28 0,'-10'0'11'0,"6"-3"-9"0,4 3 2 16,0 0 0-16,0 0-5 16,0 0 1-16,4-4-2 15,3 4 0-15</inkml:trace>
  <inkml:trace contextRef="#ctx0" brushRef="#br0" timeOffset="86590.7">13176 9949 44 0,'21'22'16'0,"-35"-22"-12"0,4 3 1 0,6-3-1 16,1 4-5-16,3 2-1 15,3 3-4-15,4 1 1 16</inkml:trace>
  <inkml:trace contextRef="#ctx0" brushRef="#br0" timeOffset="86851.05">14513 9996 20 0,'28'-6'8'0,"-10"6"-6"0,10-6 1 16,-14 3 3-16,8 0-1 16,-5-1 0-16,19 4-3 15,-5 4 1-15,-2-1 0 16,-5 0 1-16,1 3-2 15,-4 0 1-15,0 1-7 0,-3-1 1 16</inkml:trace>
  <inkml:trace contextRef="#ctx0" brushRef="#br0" timeOffset="86995.63">14990 9962 28 0,'-8'6'11'0,"5"-3"-9"0,3 0 0 0,0-3-1 0,3 0-6 16,1 0 1-16</inkml:trace>
  <inkml:trace contextRef="#ctx0" brushRef="#br0" timeOffset="87792.49">15000 9956 16 0,'4'0'8'0,"-1"-4"-6"0,1 1-3 15,-4 3 0-15,3 0 3 31,-3 0 3-31,-3 0 2 16,-1 3-1-16,1-3-1 16,-1 0-3-16,1 4 1 15,3-4-2-15,0 0-1 16,0 0 3-16,0 0 0 16,0 0 1-16,0 0 2 15,0 0-3-15,0 3 0 16,0-3-1-16,0 3 1 15,0 0-2-15,0 0-1 16,0-3 1-16,0 0 1 16,0 0-1-16,0 0 2 15,0 0-2-15,0 0 2 16,0 0 0-16,3 0 1 0,1 0-2 16,-1 0-2-1</inkml:trace>
  <inkml:trace contextRef="#ctx0" brushRef="#br0" timeOffset="89215.69">11949 10163 20 0,'-11'-4'11'0,"7"-2"-9"0,4 3 0 15,0 3 1-15,0 0 0 16,0 0 1-16,0 0-5 16,0 0 1-16,0 0 2 15,0 0 1-15,0-3-1 16,0 3 1-16,0-3 0 16,0 0 3-16,0 0-1 15,4-1 0-15,0 1-6 16,3 3 1-16,0-3 0 15,7 3 2-15,0-3 1 0,7 0 1 16,0 0-2-16,4 3-2 16,0-3 1-16,-1-1-1 15,1 1 2-15,0 0 1 16,-1 0-1-16,-2 0 1 16,-1 3-2-16,-4 0 2 15,1 0 0-15,3 0 1 16,4 0-2-16,0 0 1 15,3 0-2-15,0 0-1 16,0 0-2-16,0 0 1 16,1 0 3-16,-1 0 3 15,0 3-4-15,0 0-1 16,1 0-2-16,2 4 0 16,1-1 4-16,7 0 3 0,7 4-2 15,7-1 0 1,0-3-1-16,-1 4 1 0,1-4-2 15,0 3-1-15,0-2 1 16,7-1-1-16,4-3 0 16,-1-3 0-16,-3 0 0 15,-7-3 0-15,-4 0-3 16,-3 0 2-16,-3-1 3 16,-1 1 1-16,0-3-1 15,1 0-2-15,-1-4 1 16,4 1 1-16,-4 0-1 15,-3-1-1-15,-4 1 1 0,-3-1-1 16,-4 1 0 0,0-1 2-16,1 1-1 0,-1-3 2 15,0-1-2-15,4 0-1 16,0 1 1-16,-1-4-1 16,1 4 0-16,0-1 0 15,-4 1 0-15,0-1 0 16,-3 0 0-16,-4 4 2 15,-3 0-1-15,-4-1-1 16,-4 1 1-16,-6 3-1 16,0-1 0-16,-8-2 2 15,-3 0-1-15,-4-7-1 0,-3 0 1 16,0-3 1-16,-3-3-3 16,-1-3 0-16,-3 3-1 15,-4 0 0-15,-3 0 2 16,-4 0 0-16,-3 4 0 15,-8-1 2-15,-13 0-1 16,-8 3 2-16,-3 1 0 16,-3-1 1-16,-1 3-2 15,-6 1 1-15,-11 3-2 16,-4 2 2-16,7 4-2 16,0 3-1-16,1 3 1 15,-8 4-1-15,0 5 0 16,4 4 0-16,7 3 0 15,3-1 0-15,4 1 0 16,-3 0 2-16,-1 3-3 0,8-3 0 16,6-4 3-16,11-2 1 15,4-4-1-15,6 1-2 16,8-4 1-16,7 0 1 16,3 1-1-16,4-1 2 15,0 0-2-15,3 4-1 16,1-4 1-16,-1-3-1 15,4 3 0-15,0-3 0 16,3-3 0-16,1 4 2 16</inkml:trace>
  <inkml:trace contextRef="#ctx0" brushRef="#br0" timeOffset="89268.54">12005 9824 184 0,'4'9'-11'16</inkml:trace>
  <inkml:trace contextRef="#ctx0" brushRef="#br0" timeOffset="90867.66">16277 13822 20 0,'46'-3'11'0,"-18"-6"-9"0,18-7 0 0,-28 3-1 16,21-6-1-16,10-2 2 15,11-1-1-15,0 3 2 0,-7 3-2 16,-4 0 2-16,-6 4 2 16,-5 2 2-16,1-2 1 15,0 3 0-15,0-4-4 16,7-6-1-16,-1 0 1 16,5-3 0-16,-4-3-2 15,-4 0 1-15,-7-3 4 16,-3 3 4-16,-7-3-4 15,-4-1-2-15,-3-2 2 16,-4 0 2-16,-7-1-2 16,-4 1 1-16,-3-3-1 15,-3-4 1-15,-8 0-2 16,-3 1 1-16,-7-1-2 0,-11 0 0 16,-3 1-1-16,-7-1 2 15,-4 1-1-15,0-1 0 16,-4 0-1-16,-3 4 2 15,-10 2-3-15,-11 1 3 0,-4 0 3 16,1 2-3-16,-4 1-1 16,-4 3 0-16,-14 0-1 15,0 3 0-15,1 0 2 16,-26-3-1-16,-6 0 0 16,3 6-1-16,3 3 0 15,1 7 0-15,-8 3 2 16,8 3-3-16,6 3 0 0,4 0-1 15,-7 3 1-15,4 0 0 16,7 0 1-16,3 0-2 16,-11 3-2-16,4 1 1 15,8-1-1-15,2 3 0 16,8 1 0-16,-14 2-3 16,6 4 2-16,12 3-1 15,6 6 0-15,4 3 0 16,7 0-2-16,-4 1 3 15,8-1 2-15,6-3-2 16,8 3-2-16,10 0 2 16,3 1 0-16,8-1-2 0,3 0 2 15,1 0-1-15,2 1 0 16,5-1 2-16,-1 0 0 16,4 3 0-16,0 4 0 15,0 2-5-15,3-2 1 16,7-1 2-16,1-5 3 15,3-1-2-15,3 0 0 16,4-3-1-16,4 0-2 16,3 0 5-16,3-3 1 15,4 3 0-15,1-3-2 16,2 3-2-16,4-3 1 16,4 0 3-16,7-3 1 15,10 0 1-15,18 0 0 16,21-4-5-16,7-2 1 15,8-4 0-15,13 1 2 0,15-1-6 16,-8-6 1-16,0-3-6 16,4-12 1-16</inkml:trace>
  <inkml:trace contextRef="#ctx0" brushRef="#br0" timeOffset="92518.38">15049 9551 24 0,'-14'-12'11'0,"7"2"-9"0,0 1 2 16,4 2 0-16,-4 4-5 16,0 0 1-16,0 0 0 15,-4 3 2-15,-3 0-1 16,0 0 2-16,0 3-2 0,-4 3 2 16,4 1 0-16,-4 2 1 15,1 1-2-15,-5 2-2 16,1 1 1-16,-3-1-1 15,-1 1 0-15,0-1 2 16,4 1 1-16,-4-1 1 16,4 4-2-16,4 6-2 15,-1 3 1-15,4 6-1 16,0 1 0-16,3-1 0 16,1 1 0-16,2-1 0 15,1 0 0-15,4-3 2 16,-1 1-1-16,4-1-1 15,0-3 1-15,0-3 1 0,0-3-1 16,0 0-1-16,4-1 1 16,-1 1 1-16,1 3-1 15,3 3-1-15,0 7 1 16,4-1-1-16,-1 0 0 16,1 1 0-16,-1-1 0 15,4-3 0-15,1-3 0 16,-1-6 0-16,0-3 2 15,0 0 1-15,4-4-4 16,3-3 1-16,0-2 0 16,4-4 0-16,-1-3 0 15,5-3 2-15,2-4-1 16,1-2-1-16,3 0 1 16,4-4-1-16,0-3-5 0,3-6 1 15,4-3 2-15,0-3 1 16,-4-3 1-16,-3-4 0 15,0 4 0-15,-4 0 0 16,-3-1 0-16,-4 1 0 16,-7 3 0-16,-3-1 0 15,0 1 0-15,-8 0 2 16,-3 0 1-16,-3 3 1 16,-4-4-2-16,0-2-2 15,-4-3 1-15,-3-1 1 16,0 1-1-16,-3 2-1 15,-5 4 1-15,-2 0 1 0,-4 3-1 16,-4 3 2-16,-3 3-2 16,-4 3 2-1,0 4-2-15,0 2-1 0,1 4-2 16,-1 6 1-16,0 0-1 16,4 0 0-16,0 3 4 15,0 0 1-15,3 0-1 16,0 1-2-16,4-1 3 15,-4 0 0-15,4 0-4 16,3 3 1-16,1-3 0 16,-1 4 0-16,1-1 0 15,-1 3 2-15,0 1-3 16,1-1 0-16,-1 1 1 0,0 2 0 16,1 1 2-16,-1 5 1 15,4 1-1-15,-4 3-2 16,4 3 1-16,0 4-1 15,0 2 0-15,3 3 0 16,1 4 0-16,3 3 0 16,3 3 0-16,1 3 0 15,3 3 0-15,0 6 2 16,0-2-1-16,0-4-1 16,3-3 1-16,1-6-1 15,-1-4 0-15,1-5 0 16,3-4 0-16,7-6 2 15,0-3-1-15,7-7-1 0,11-6 1 16,3-6-1-16,1-3 0 16,2-6 0-16,1-7 0 15,-4-3 0-15,1 1-3 16,-4-1 2-16,-4 0 1 16,-4 0 0-16,-2 3 0 15,-8 1 2-15,-4 2-3 16,-3 4 0-16,0 3 1 15,-3-1 0-15,-1 4 0 16,1 3 0-16,-4 0 0 16,0 0 2-16,0 0-1 15,0 0-1-15,0 0-6 16,0 0-1-16</inkml:trace>
  <inkml:trace contextRef="#ctx0" brushRef="#br0" timeOffset="95220.03">12619 13850 28 0,'-14'19'11'0,"10"-16"-9"0,1 4 0 0,3-4-1 15,0 0-1-15,3 0 2 16,4 3-1-16,4 0-1 0,3 4 1 16,-3-4 1-16,13 7-1 15,8 2 2-15,14 1 0 16,7 6 1-16,3 3-2 16,4 3 1-1,11 4-2-15,13-1-1 0,12 4-2 16,-1-4 1-16,4-3-1 15,10-3 0-15,7-6 4 16,-3-6 1-16,-3-10 1 16,3-3 0-16,7-3-2 15,-4-4 1-15,-3-2-2 16,0-1-1-16,7-2 1 16,-7-4 1-16,-8 1-1 15,-2-4-1-15,6-3 1 0,0 0-1 16,-6 0 2-1,-8 0 1-15,0 3-1 0,11 3 1 16,0 4-2-16,-7-1-1 16,-4-2 1-16,4-4 1 15,7-6-1-15,-8-3-1 16,-6-4 1-16,-7-2-1 16,-4-1 2-16,0 1 1 15,25-7 1-15,-14-3 2 16,-8 3-5-16,-10 1-1 15,-3-1 0-15,-1 0 0 16,-3-3-3-16,4 0 2 16,-4-3 3-16,-7 3 3 0,-11 0-7 15,-6 0 0-15,-8 4 4 16,-10-1 6-16,-8 6-2 16,-3 4 2-16,-7 3-5 15,-3 3 0-15,-8 0 1 16,-3 0 2-16,-7-4-3 15,-3-2 0 1,-8-3 1-16,-17-1 0 0,-8-6-2 16,-6-3 1-16,-4-12-2 15,-7-4-1-15,-18 4 1 16,-21 3-1-16,-3 6 2 16,-4 3 1-16,-21 6-1 15,-4 7 1-15,4 6-2 16,-14-1-1-16,-3 8 1 15,2 2 1-15,-13 3-3 0,-4 10 0 16,11 6-1-16,-11 10-2 16,4 6 5-16,10 0 1 15,-3 6 2-15,7 0 2 16,14-3-3-16,17 0-2 16,-3 0 0-16,4-4 1 15,10 4-3-15,14 3 0 16,11 7 1-16,4 5 2 15,-4 4-3-15,-4 3-2 16,11 3 4-16,3 3 1 16,11 4 0-16,4-4-2 15,6 3 1-15,8 4 1 16,3-7-1-16,8-3-1 0,6-6 1 16,4-7-1-16,3-3 0 15,4-2 0-15,7-7 0 0,0 0 0 16,3-4 0-16,4 1 0 15,0-6 0-15,0-1 0 16,4-2 2-16,-1-1-1 16,1 0-1-16,-1-2-2 15,1-1 1-15,-4 0 3 16,4 1 1-16,-1-4-4 16,-3 0-1-16,0 0 1 15,4 0 0-15,-4 0-2 16,0-3 0-16,3 0 4 0,-3 0 1 15,0 0 0 1,0 0-2-16,0 0 1 0,0 0-1 16,0 0 0-1,0 0 0-15,0 3 0 0,0-3 0 16,0 0-3-16,0 0 0 16,0 0 2-16,4 0 0 15,-1 0 1-15,-3 0 0 16,0 4 0-16,0-4 2 15,0 0-3-15,0 0 0 16,0 0 1-16,0 0 2 16,0 0-3-16,0 0-2 15,4 0 2-15,-4 0 0 0,0 0 1 16,0 0 0-16,0 0 0 16,0 0 0-16,0 0 0 15,3 0 0-15,-3 0 0 16,0 0 0-16,0 3-3 15,0-3 2-15,0 0-1 16,0 0 0-16,4 0 2 16,-4 0 0-16,0 0 0 15,0 0 2-15,0 0-3 16,0 0 0-16,0 0 1 16,0 0 2-16,0 0-1 15,0 0-1-15,0 0 1 16,0 0-1-16,0 0 0 15,0 0 0-15,0 0 2 16,0 0 1-16,0 0-4 0,0 0 1 16,0 0 0-16,0 0 0 15,0 0 0-15,0 0 0 16,0 0 0-16,0 0 0 16,0 0 2-16,0 0 1 15,0 0-1-15,0 0-2 16,0 0 1-16,0 0-1 15,0 0-3-15,0 0 2 16,0 0 1-16,0 0 2 16,0 0-3-16,0 0 0 15,0 0 1-15,0 0 2 16,0 0-3-16,0 0 0 16,0 0 3-16,0 0 1 0,0 0-4 15,0 0-1-15,0 0 1 16,0 0 2-16,0 0 0 15,0 0 2-15,0 0-2 16,0 0-1-16,0 0-2 16,0 0 1-16,0 0 3 15,0 0 1-15,0 0-4 16,0 0-1-16,0 0 3 16,0 0 1-16,0 0 0 15,0 0-2-15,0 0 1 16,0 0-1-16,0-7-3 15,3 1 2-15,8-6-4 0,3-4-1 16</inkml:trace>
  <inkml:trace contextRef="#ctx0" brushRef="#br0" timeOffset="96450.87">20426 5004 20 0,'-11'-15'8'0,"1"2"-6"0,-1 0 3 0,0 4 2 16,1 0-3-16,3 2-1 15,-7-2 1-15,0 0 2 16,-4 2-1-16,0 1 2 16,-3 0-2-16,0-1 0 15,0 4-1-15,-4 3 0 16,0 0-2-16,-3 3 1 16,0 4-2-16,0 5 2 0,0 7 0 15,3 3 1 1,0 3-2-16,4 0 1 15,7 3-2-15,3-2 2 16,8-1-2-16,3-3-1 0,7-1 3 16,7-2 0-16,7-3-1 15,7-3 1-15,4-4-2 16,3-3 2-16,1-6 0 16,-1-3 3-16,0-3-3 15,0-4 0-15,-6 1-1 16,-5 0 1-16,1-1 0 15,-11 4 1-15,0 0-2 16,-7-1-2-16,-3 4 1 16,-1 0-1-16,-3-3 2 0,-3 3 1 15,-4-4 1-15,0 1 0 16,0 3-2-16,0-3-2 16,3 3 1-16,1-1-1 15,3 1 0-15,0-3 0 16,3 0-7-16,4 0 0 15</inkml:trace>
  <inkml:trace contextRef="#ctx0" brushRef="#br0" timeOffset="96663.3">20599 5095 32 0,'-18'-9'13'0,"11"9"-10"0,3 0-7 16,4 0-2-16</inkml:trace>
  <inkml:trace contextRef="#ctx0" brushRef="#br0" timeOffset="96872.74">20606 5111 28 0,'3'-3'11'0,"-3"-7"-9"0,7 4-2 0,0 0-1 15</inkml:trace>
  <inkml:trace contextRef="#ctx0" brushRef="#br0" timeOffset="97039.29">20927 4882 36 0,'-7'12'16'0,"3"-18"-12"16,8 16-6-16,-4-4-1 0,0 0-4 16,0 4 0-16</inkml:trace>
  <inkml:trace contextRef="#ctx0" brushRef="#br0" timeOffset="97743.41">20429 5054 28 0,'-10'-15'11'0,"-1"2"-9"0,4-9 2 0,0 10 0 0,0-1-2 15,-4-3 1-15,1 4-2 16,-1-1 2-16,-3 4-2 16,-3 3 2-16,-5 3 0 15,1 6 1-15,-4 3-2 16,-3 3 1-16,0 4-2 15,0 3 2-15,-4 2-2 16,-3-2 2-16,0 3-2 16,3 0-1-16,4 3 1 15,3 3 1-15,4 3 1 0,7 3 1 16,3 4-2 0,7-1 1-16,8-2-2 15,3-4-1-15,11-3 3 16,6-6 0-16,5-7 1 0,2-5 0 15,5-7-2-15,2-7-2 16,1-2 1-16,0-7-1 16,0-3 2-16,-4 1 1 15,-7-1-1-15,-3 0 1 16,-4 3 0-16,-7 4 1 16,-3 2-2-16,-4 4 1 15,-4 3 0-15,-3 0 1 0,0 3-5 16,-3 3 1-16,-1 0 0 15,1 0 0-15,-1 0 2 16,1 0 1-16,3 1-6 16,0-4 0-16</inkml:trace>
  <inkml:trace contextRef="#ctx0" brushRef="#br0" timeOffset="97938.74">20415 5101 32 0,'-10'-15'13'0,"17"15"-10"0</inkml:trace>
  <inkml:trace contextRef="#ctx0" brushRef="#br0" timeOffset="98031.52">20436 5111 28 0,'-7'3'13'0,"-3"-6"-10"0,3 0 0 0,7 3-2 16</inkml:trace>
  <inkml:trace contextRef="#ctx0" brushRef="#br0" timeOffset="99802.75">22077 13323 28 0,'-18'-3'13'0,"11"3"-10"0,-7-3 0 15,7 0 0-15,0 0 0 16,0 0 1-16,7 3-5 16,-7-3 1-16,7 3 4 15,0 0 2-15,0 0 0 0,0 0 1 16,-4 0 0-1,1 0 1-15,3 0-2 0,0 0-1 16,0 0-3-16,0 0-2 16,0 0 5-16,0 0 1 15,0 0-2-15,0 0-1 16,0 0 1-16,0 0 0 16,0 0 0-16,0 0 2 15,0 0-3-15,-4 0-2 16,4 0 0-16,0 0 1 15,0 0-1-15,0 0 2 16,0 0-2-16,0 0-1 0,0 0 1 16,0 0 1-16,0 0 1 15,0 0 1-15,0 0 0 16,0 0 0-16,0 0-2 16,0 0-2-16,0 0 1 15,0 0 1-15,-3 3-1 16,3 0-1-16,-4 0 1 15,1 0 1-15,3-3-1 16,0 3 2-16,0-3-2 16,-4 3 2-16,4-3-2 15,0 4-1-15,0-4 1 16,0 0 1-16,0 0-3 16,0 0-2-16,0 0-1 15,4 0 0-15</inkml:trace>
  <inkml:trace contextRef="#ctx0" brushRef="#br0" timeOffset="101015.52">22169 5578 20 0,'14'-16'11'0,"-14"1"-9"0,0-4 2 0,0 6 2 16,0-2-1 0,3-4 0-16,1 3-1 0,3 0 0 15,0 1 0-15,0-1 0 16,0 0 0-16,0 1 2 15,0-4-1-15,4 3 2 16,-1-3-2-16,4 4 2 16,4-4-4-16,10 0 0 15,4 3-1-15,3 1 1 16,0-1 0-16,4 4 3 16,-3 2-1-16,-1 4 0 0,-3 3-3 15,-8 3 1 1,-3 6 0-16,-3 7 1 0,0 9 0 15,-4 15 2 1,-4 16-3-16,-3 10 0 0,-3 16 1 16,-4 24 2-16,0 29-1 15,0 25 0-15,0 28-3 16,4 12 1-16,3 13 0 16,10-12 1-16,15-1-2 15,10-24 1-15,11-26 2 16,0-25 2-16,4-18-1 15,-1-16-1-15,4-16-3 0,4-9 1 16,10-13-2-16,0-9 2 0,-7-10 2 16,-7-9 0-16,-11-6 0 15,-7-4-6-15,-10 4-1 16,-7-1 1-16,-11 14 2 16,-11 15 0-16,-10 18 2 15,-10 45-4-15,-15 28 0 16,-14 50 3-16,-3 31 1 15,-1 32 1-15,5 15 2 16,2-9-3-16,8 0-2 16,-4 25 0-16,7-37 1 15,8-20 1-15,3-30 1 16,6-26 0-16,5-9 0 16,3-19 0-16,3-22 0 0,1-19-2 15,-1-16-2-15,-3-8 1 16,0-4 1-16,0 6 3 15,0 3 2-15,-4 4-3 16,-3 2-1-16,-3 7 3 16,-8 16 1-16,-10-4-3 15,-1-8-1-15,-2-14 1 16,-1-6 2-16,0-12-3 16,0-13-2-16,0-9 0 15,1-10 1-15,-8-12-3 16,3-6 0-16,-6-10-1 15,0-3-2-15,3 0 0 16,7-3 3-16,7 3 0 0,11-3 1 16,3 3-7-16,8-4-3 15,3-2-3-15,7 0 0 16</inkml:trace>
  <inkml:trace contextRef="#ctx0" brushRef="#br0" timeOffset="104169.69">24243 7046 40 0,'-4'18'16'0,"-10"-24"-12"0,7 3-4 16,4 6-2-16,-1 7-2 16,1 12 3-16,-1 15-2 15,1 26 1-15,-1 15 4 0,0 13 1 16,4 22 1 0,0 19 0-16,0 12 4 15,0 25 3-15,0 4-6 0,0-1-1 16,0 4 0-16,0-13 0 15,-3-16 0-15,3-2 2 16,-4-17-1-16,1-18 2 16,3-19-2-16,0-19 0 15,0-16 1-15,0-12 1 16,0-9-1-16,0-10 1 16,0-6-4-16,0-7 0 15,-4-9-1-15,1-9 1 16,-1-10 0-16,1-15 1 15,-1-19-2-15,1-13-2 0,3-9-6 16,0-9-1-16,3-20-2 16,4-2 3-16,4 2 4 15,3 10 3-15,7 10 0 16,14 3-1-16,11-1 5 16,4 4 1-16,6 12-2 15,11 10-1-15,7 15-1 16,4 19-2-16,-4 16 3 15,-11 19 2-15,-10 12 0 16,-10 7 2-16,-15 5-4 16,-10 4-2-16,-15 0 6 15,-13 0 3-15,-15-3-3 16,-10-3 1-16,-8-4-5 16,-6-3-2-16,-1-6 0 15,1-6-1-15,3-9 0 0,0-7 0 16,4-6 0-16,3-7 2 0,11 1 1 15,7 3 1-15,10-1 2 16,15 10 1-16,13 16 1 16,22 25-2-16,32 22-1 15,31 31-1-15,18 32 2 16,25 6-5-16,6-7-1 16,8 1-11-16,10-29-3 15</inkml:trace>
  <inkml:trace contextRef="#ctx0" brushRef="#br0" timeOffset="104905.72">22306 13719 32 0,'-14'9'13'0,"3"-9"-10"0,1 3-3 0,3-3 0 16,0 0-7-16,0 0 0 16</inkml:trace>
  <inkml:trace contextRef="#ctx0" brushRef="#br0" timeOffset="105580.92">22112 13411 16 0,'-3'10'8'0,"3"-10"-6"0</inkml:trace>
  <inkml:trace contextRef="#ctx0" brushRef="#br0" timeOffset="105744.48">22119 13371 28 0,'0'18'11'0,"-3"-15"-9"0,-1 1 0 0,4-4-1 15</inkml:trace>
  <inkml:trace contextRef="#ctx0" brushRef="#br0" timeOffset="106079.59">22239 13305 28 0,'-10'15'13'0,"2"-12"-10"0,1 7-3 0,4-7 0 15</inkml:trace>
  <inkml:trace contextRef="#ctx0" brushRef="#br0" timeOffset="106389.81">22154 13421 28 0,'-3'12'11'0,"-1"-12"-9"0,4 3-2 0,0-3-3 16</inkml:trace>
  <inkml:trace contextRef="#ctx0" brushRef="#br0" timeOffset="109667.09">21399 4687 28 0,'-14'4'13'0,"4"-8"-10"0,3 1 0 16,7 3-9 0,7-9-1-16</inkml:trace>
  <inkml:trace contextRef="#ctx0" brushRef="#br0" timeOffset="112096.09">21526 13860 16 0,'43'12'8'0,"-26"-15"-6"0,12-6-1 0,-15-1 0 16,7-12 1-16,4-15 1 15,6-20-1-15,5-5 1 16,2-4-2-16,5 3 2 15,-4 0-2-15,-4 4 2 16,-3 2 0-16,-11 7 1 0,-4 6 0 16,-9 10 0-1,-5 2 2-15,-10 10 1 0,-11 7-3 16,-10 2-1-16,-4 10-1 16,-3 6-2-16,-4 7 1 15,-3 5-1-15,0 4 2 16,3 0 3-16,0 3-2 15,4-3 0-15,-1-1 1 16,5-2 0-16,6-3-2 16,4-1 1-16,3-2-4 15,4-4-2-15,7-3 8 16,7 0 4-16,4-3-7 16,-1 0 0-16,4-3-2 15,0 0 0-15,0 0 0 16,0 0 0-16,-3-1-5 15,-1 4 1-15,1-3-3 0,-4 3 0 16</inkml:trace>
  <inkml:trace contextRef="#ctx0" brushRef="#br0" timeOffset="114166.54">13839 11561 16 0,'180'-3'8'0,"-98"-6"-6"0,73-16-1 0,-85 9 0 16,40-3-1-16,20-3 0 15,11 0 0-15,22 0 2 16,-1 0 1-16,7 3 1 16,15 1-2-16,-8 2-2 15</inkml:trace>
  <inkml:trace contextRef="#ctx0" brushRef="#br0" timeOffset="114695.28">15184 9893 24 0,'-39'6'11'0,"32"-6"-9"0,7 3-5 16,0 0-2-16</inkml:trace>
  <inkml:trace contextRef="#ctx0" brushRef="#br0" timeOffset="114855.84">15085 9996 20 0,'-25'13'11'0,"25"-10"-9"0</inkml:trace>
  <inkml:trace contextRef="#ctx0" brushRef="#br0" timeOffset="115039.35">15057 10072 28 0,'-25'22'11'0,"18"-16"-9"0,0-6 0 16,7 0-1-16</inkml:trace>
  <inkml:trace contextRef="#ctx0" brushRef="#br0" timeOffset="115201.91">15085 10034 24 0,'-25'19'11'0,"18"-16"-9"0,3 3-2 0,4-6-1 15</inkml:trace>
  <inkml:trace contextRef="#ctx0" brushRef="#br0" timeOffset="115383.43">15117 9996 28 0,'-8'29'11'0,"-9"-26"-9"0,3 0-2 15,14-3-1-15</inkml:trace>
  <inkml:trace contextRef="#ctx0" brushRef="#br0" timeOffset="115564.35">15106 9996 12 0,'-11'10'5'0,"4"-10"-4"0</inkml:trace>
  <inkml:trace contextRef="#ctx0" brushRef="#br0" timeOffset="119480.33">9426 18055 56 0,'-32'-3'24'0,"15"-3"-18"0,-1 0 4 0,8 3 4 15,-1-1-4-15,0 1 0 16,4 0-4-16,0 0 1 16,0 3 0-16,0 0 1 15,0 0 0-15,4-3 2 16,3 3 1-16,0 0 3 15,0 0-7-15,0 0-2 16,0 0 1-16,3 3 1 16,8 0-3-16,6 0-1 0,8 4 3 15,7-1-1-15,14 3 2 16,3 1-2-16,4-1 2 16,0-3-2-16,3 1 2 15,4-1-2-15,7 0 2 0,11-3-4 16,0 0 0-16,-4 1 1 15,0 2 0-15,0 0 0 16,7 0 0-16,4 4 0 16,-4-1 2-16,-4 1-1 15,1 2 0-15,3 1-3 16,7-1 1-16,1 1 0 16,-1 2 1-16,-4 1-2 15,1 0 1-15,3-4 0 16,4 1 3-16,-4-4-1 15,-3 1 0-15,-4-4-1 16,4 0 2-16,6-6-1 0,1 0 0 16,-4 0-1-16,-3 0 0 15,0 0 0 1,6 0 2-16,1 0-5 0,0 3-3 16,-4 1 5-16,-3-1 5 15,3 0-2-15,7-3 2 16,-3 0-3-16,-8 0 0 15,-2-3-3-15,-1-4 1 16,0 1 0-16,7 0 3 16,-7 3-1-16,-3 0 0 15,-8-1-3-15,1 1 1 16,-1 0 0-16,12 0 3 0,-5 0-3 16,1 0 0-16,7 3 3 15,-8-3 1-15,-3 0-3 16,-3-1-1-16,-1 4-1 15,-3 0 1-15,-3 0 0 16,-8 0 1 0,-3 0-2-16,-3 0 1 0,-5-3-2 15,-6 0 2-15,0 0-2 16,-7 3 2-16,0-3 0 16,-8 3 3-16,1-3-3 15,-7 3 0-15,-4 0 1 16,0 0 0-16,-7 0-2 15,0 0 1-15,0 0-2 16,0 0-1-16,-3 0 3 0,-1 0 2 16,1 0-7-16,-4 0 0 15,0 3 6-15,3-3 5 16,1 0-2-16,-1 0-2 16,-3 0-5-16,0 3 0 15,0-3 2-15,0 3 1 16,4-3-1-16,-4 0-2 15,3 0-6-15,22-6-34 16,-7-10-8 0</inkml:trace>
  <inkml:trace contextRef="#ctx0" brushRef="#br0" timeOffset="120696.67">15875 18341 36 0,'-14'3'16'0,"7"-3"-12"0,0-3 1 16,7 3 1-16,-4-3-1 15,1-1 2-15,3 4 0 16,0 0 1-16,0 0-2 0,0 0 1 16,0 0 0-1,0 0 3-15,0 0-1 0,0 0 0 16,3 0-3-16,8-3 1 16,3 0 0-16,4 0 1 15,6 3 0-15,4-3 0 16,4 0-2-1,4 0 1-15,9 0 0 0,5-1 1 16,3 1-2-16,0-3-1 16,0 0-3-16,3-1-2 0,0-2 3 15,8 3 2-15,6 0 2 16,1-1-1-16,0 4 1 16,-1 0-9-16,-3 3 0 15,4 0 9-15,3 0 4 0,0 0-2 16,0 0-1-16,-3 0-2 15,-4 0-1-15,0-3-1 16,0 3 2-16,7 0-3 16,-4 0 0-16,1 0 3 15,-4 0 1-15,-4 0-3 16,1 0-1-16,-1 0 3 16,1 0 1-16,6 0-1 15,-3 0-1-15,-3 0-1 16,-4 0 0-16,0 0-2 15,0 0 1-15,0-3-2 16,3 3 2-16,4 0 0 16,-3 0 3-16,-1 0-1 15,-3 0 0-15,0 0-3 16,4 0 1-16,3 0-2 16,7 0-1-16,0 0-2 15,-3 0 1-15,-4 0 10 0,0-3 5 16,0-1-6-16,7 1-4 15,3 3-1-15,-6 0 2 16,-4 0 0-16,-4 0 0 16,1 3-1-16,-8 1 0 15,1-1 0-15,-1 0 2 16,-3 3-3-16,-3 0 0 16,-8 1 1-16,-7-4 0 15,-3 0-9-15,-7-3-4 0,-32-28-37 16</inkml:trace>
  <inkml:trace contextRef="#ctx0" brushRef="#br0" timeOffset="121255.06">21819 5330 36 0,'-10'-18'16'0,"-1"5"-12"0,8 0-8 16,-1 7-5-16,1 0 7 15,-1 0 3-15,4 6 0 16,0 0 2-16,0 0-2 16,0 0-1-1,-7 3-2-15</inkml:trace>
  <inkml:trace contextRef="#ctx0" brushRef="#br0" timeOffset="121666.2">21823 13380 28 0,'-21'197'13'0,"14"-77"-10"0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6:14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4452 5236 20 0,'-14'-12'8'0,"7"9"-6"0,-4-4 1 0,11 4 1 16,-7 0 0-1,0 0 0-15,0 0 0 0,-7 0 2 16,7-1-3-16,0 1 0 16,0 3 1-16,0 0 0 15,0 0 0-15,0 3 2 16,0 1-3-16,3-1 0 16,1 3 1-16,3 0 2 15,0 1-1-15,3-1 0 16,4 0-1-16,4 0 0 15,3 1 0-15,3-1 2 0,8 0-3 16,-4 4 0-16,4-1 1 16,3 0 0-16,8 1-2 15,-5-1 1 1,8 1 2-16,7-1 2 16,3 0-3-16,1-2-3 0,6-1 4 15,-6-3 1-15,6 0-2 16,-3 0-3-16,10 1 2 15,8-1 0-15,0 0 1 16,-11 3 0-16,3 0-2 16,-7 1 1-16,8 2-2 15,-4-6 2-15,10 0 0 16,-6-3 1-16,7-3-2 16,-11-3 1-16,7 0-2 15,-11-4 2-15,11 1-2 0,0-1-1 16,0 4 3-16,0 0-2 0,-3 6 2 15,-8 0-2-15,0 0 2 16,1 0-2 0,6 3-1-16,1-3 1 0,3 0-1 15,-4-3 2 1,-3 0 1-16,-3 0-1 0,3-1 1 16,-11 1-2-16,8 3 2 15,-1 0 0-15,4-3 3 16,0 3-1-16,-3 0 0 15,-5 0-3-15,-2-3-2 16,-4 0 1-16,0 0 1 16,-1 0 1-16,1 0 1 0,-3-1 0 15,2 1 0-15,1 0 0 16,-7 3 0-16,-4 0-2 16,-3 0 1-16,-4 0-2 15,-3 0 2-15,-4 0-2 16,-3 0 2-16,-4 3-2 15,0 0 2-15,4 1-2 16,-11-1-1-16,3 0-8 16,1-3-5-16</inkml:trace>
  <inkml:trace contextRef="#ctx0" brushRef="#br0" timeOffset="1396.52">12651 5236 32 0,'-7'0'13'0,"7"0"-10"0,3 0 0 16,-3 0-2-16,0 0-1 15,4 0 2-15,3 0 1 16,0-3 3-16,3 0-1 0,1 0 2 16,3 0 0-16,0 0 1 15,0-1-2-15,4 4 1 16,-1 0-2-16,5 0 2 16,6 0-2-16,7 0 2 15,4 0 0-15,0 4 1 16,3-1-2-16,4-3-1 15,7 3-1-15,10-3 0 16,4 0 0-16,0 3 2 16,-3-3-5-16,-1 3-3 15,-3 0-8-15,0 0-4 16</inkml:trace>
  <inkml:trace contextRef="#ctx0" brushRef="#br0" timeOffset="2249.94">18140 5286 36 0,'32'7'13'0,"-18"-10"-10"0,17-1-3 16,-13 4-2-16,7 0 1 16,-1 4 0-16,5-1 1 15,-5 0 0-15,5 3 4 16,-1-3 2-16,4 0 2 15,3 1 2-15,4-1-3 16,-1 0 1-16,-2 0-3 0,-1 0 0 16,-3 0-3-1,-4 0 1-15,-3-3 0 16,-1 0 1-16,-2 3 2 0,-8 1 1 16,0-1 1-16,-4 0 0 15,-3-3-4-15,-3 0-1 16,-1 3-1-16,1 0 1 15,-4 0 0-15,0-3 3 16,0 3-1-16,0 1 0 16,0-1-3-16,0-3 1 15,0 3 0-15,0-3 3 16,0 0-5-16,0 0-1 16,0 0 2-16,0 0 1 15,0 0-1-15,0 0-2 0,0 0 3 16,-4 0 0-16,4 0-4 15,-3 3 1-15,-1-3-2 16,1 3 0-16,-4-3-5 16,0 3-3-16</inkml:trace>
  <inkml:trace contextRef="#ctx0" brushRef="#br0" timeOffset="10897.08">9313 6531 36 0,'0'3'16'0,"-3"-6"-12"0,-1 3 1 0,4 0-1 15,0 0 0-15,0 0 0 16,0 0-5-16,0 0 1 16,0 0 2-16,0 0 3 15,-3-3 0-15,-1 0 2 16,1-3 0-16,-1 0 1 16,1 2-2-16,-1-2-1 15,-3 0-3-15,4 0 1 16,-1-1-2-16,0 4 2 15,-3-3 0-15,0 3 1 0,0 0 0 16,0-1 2-16,0 1-3 16,0 3 0-16,0 0-1 15,0 0 1-15,0 0 0 16,3 0 1-16,4 0 0 16,0 0 2-16,0 0-3 15,0 3 0-15,0-3-1 16,4 0 1-16,-1 0 0 15,5 0 1-15,2 0-2 16,4 0 1-16,4 0-2 16,3 0 2-16,7 0 0 15,4 0 1-15,7 0-2 0,7 4 1 16,3-4-2 0,0 0 2-16,1 0-2 15,-1 0 2-15,4 3 0 0,0 0-1 16,11 0 1-16,6 3 0 0,1-3 3 15,-1 1-1-15,1-1 0 16,-1 0-3-16,8 0-2 16,7 0 3-16,-1-3 0 15,1 0 1-15,0-3 0 16,6-3 0-16,8-1 0 16,-7-2-2-16,0 0-2 15,-4-1 3-15,3 1 0 16,5 3 1-16,-1-1 0 15,-7 1-2-15,0 3 1 0,4-3-2 16,7 2 2-16,0 1 0 16,-4-3 1-16,0 0-2 15,7-4-2-15,4 4 1 16,-3 0 1-16,-5 3-3 16,1 3 0-16,11 3 3 15,-1 3 1-15,-3 0-1 16,0 1-2-16,6 2 3 15,1 0 0-15,-3-5-4 16,-4-1-1-16,6 0 1 16,8-3 2-16,-3 0 2 15,-1 0 1-15,11-3-2 16,0 3 1-16,-3 3 0 16,-4 0 1-16,14 0-2 15,-4 0-2-15,-3 4 1 0,0-4 1 16,11 0 1-16,24-3 1 15,-14 0-2 1,7 0-2-16,-6-3 1 0,-12-4 1 16,1 4-1-16,6 0 2 15,-6 3 0-15,-7 3 1 16,10 4-2-16,-4-4-2 16,-6 3 1-16,3-3 1 15,7 0 1-15,-7-3 1 16,-4 0-5-16,12-3 1 15,-5 3 2-15,-13-6 1 0,-1 3-1 16,4 0-2-16,-3-4 1 16,-8 1 1-16,-7-3-1 15,4 2 2-15,0 1-2 16,-11 0 2-16,-6 3-2 16,-5-4 2-16,5 1-2 15,-1 0-1-15,-3 0 3 16,-11-1 0-16,-7 1-4 15,-7 3 1-15,-4-3-2 16,-3-1 0-16,0 4 2 16,-3 0 0-16,-8 0 0 15,-3 0 0-15,-7 0-3 16,-4 3 2-16,-3-3 12 16,-4 3 5-16,-3 0-8 15,-4 0-2-15,-3 0-4 0,-4 0 1 16,-4 0-2-16,-3 0 2 15,0 0-2-15,-3 0-1 16,-1 0 1-16,1 0 1 16,-4 0-10-16,-4-7-2 15,-6-5-8-15,-8-17-2 16</inkml:trace>
  <inkml:trace contextRef="#ctx0" brushRef="#br0" timeOffset="12293.49">4265 6400 20 0,'-60'-13'11'0,"42"4"-9"0,1-4-2 15,6 7-1-15,1-4 3 16,-8 1 1-16,4 0-1 16,3-1 1-16,1-2 0 15,-1 2 3-15,1 1-3 16,3-1-2-16,-1 4 2 15,5 3 2-15,3 3 0 0,0 0 0 16,0 0-1-16,0 0 0 16,3 3 0-16,5 0 2 15,-1 0-1-15,3 4 0 16,4-4 1-16,4 3 1 16,7-3-3-16,3-3-3 15,4 0 2-15,6 0 0 16,8 0 1-16,-7 0 0 15,3 0 0-15,4-3 0 16,-3 0 0-16,6 0 0 16,7 0 0-16,8 3 0 15,-1 0 0-15,1 0 0 16,-4 0 0-16,0 0 0 0,7 0 0 16,14 0 0-16,-10 0-2 15,3 0 1-15,0 0 0 16,0 0 1-16,7 0 0 15,0 0 2-15,4 0-3 16,-1 0 0-16,-9 0 3 16,2 0 1-16,4-3-3 15,7 3-1-15,1 0 1 0,-1 0 0 16,0 0 0-16,4 0-2 16,7 0-2-16,-4 0 5 15,-7 0 1-15,-3 3-2 16,3-3-1-16,-3 0 1 0,6-3 2 15,-3-1-3-15,-6 1-2 16,-5-3 2-16,1 3 0 16,-8 0-1-16,4 0 1 15,-3 0 0-15,-4-1 1 16,-7 4-2-16,-4-3 1 16,-6 3 0-16,3-3 1 15,-11 0-2-15,4 0 1 16,3 0-2-16,-3-4 2 15,0 4 0-15,-7 0 1 16,-4 0 0-16,-3 0 0 16,-4 3-2-16,0-3 1 0,-3 0-2 15,-4 3-1-15,0 0 1 16,-3 0 1-16,-4 0-1 16,0 0 2-16,0 0-2 15,-3 0-1-15,-1-4 1 16,1 4 1-16,-4 0 1 15,0 0 1-15,0 0-2 16,-3-3 1-16,-1 3-2 16,1 0 2-16,-1 0-2 15,1-3-1-15,-1 3-2 16,1-3 1-16,-1 0-8 16,1-3-4-16</inkml:trace>
  <inkml:trace contextRef="#ctx0" brushRef="#br0" timeOffset="13794.48">27040 1552 44 0,'18'9'16'0,"-14"-15"-12"0,-1-4 1 0,1 10-1 0,6 0-2 16,4 7-2 0,0-4 3-16,1 3 2 0,2 3 0 15,1 4 0-15,-4 0-1 16,4 5 2-16,-4 1 1 15,0 6 1-15,0 10-2 16,0 9-1-16,0 15-1 16,4 29 2-16,-4 19-1 15,4 21 0-15,3 35-1 16,0 25 0-16,0 32 2 16,0 34 1-16,0 16-1 15,1 28 1-15,-1 18 0 16,3 17 1-16,1-1-2 15,3 16 1-15,1 10 2 16,2-1 2-16,1-9-5 0,-4 10 3 16,0 9 1-16,1-10-1 15,-5-9 2-15,-2 10-2 16,2 8 0-16,1 8 1 0,0 11 1 16,-1 10-1-16,5 19 1 15,2 10-2-15,1 2 0 16,7-2 1-16,3-11 1 15,8-30-3-15,-1-13-3 16,4 53 2-16,-4-49 0 16,-6-26-3-16,-8-13-1 15,-3-18-1-15,-4 0 1 0,-3 6-2 16,-1-13 2-16,-3 10 0 16,-3 0 1-16,-4-26-2 15,0-2-2-15,-3-35 1 16,-4-12 1-16,-4-35-1 15,4-31 2-15,-3-13-2 16,0-22 2-16,3-28-4 16,-7-31-2-16,-4-29-5 15,-10-37-2-15,-11-60-6 16,-14-59-3-16,-17-88 2 16,-22-104 0-16</inkml:trace>
  <inkml:trace contextRef="#ctx0" brushRef="#br0" timeOffset="14829.37">26935 1370 60 0,'7'-10'24'0,"3"4"-18"0,36 12-7 16,-18-6-1-16,22 4 2 16,10 8 4-16,10 1 1 15,15 5 2-15,17 4-2 16,8-3 2-16,2 0 2 15,15 0 5-15,15 3-4 16,-5 0 0-16,11 0-2 16,8-10 0-16,-12 4 0 15,1 0 0-15,-1 2-2 0,-10 1-1 16,-17 6 1 0,-11 0 1-16,-15 10-3 0,-6-4-1 15,-7 10-1-15,-11 3 1 0,-14 6 2 16,-4 13 7-16,-7 0 2 15,-6 2-12-15,-1 7-5 16,0 16 7-16,1 25 4 16,2 9-1-16,5 35 1 15,-1 28-3-15,11 38 2 16,0 31-2-16,0 41 2 16,-4 43-2-16,-3 42 2 15,0 34 0-15,-4 31 1 0,-3 16 0 16,-4 12 0-16,1 10-2 15,-5 7 1-15,-2 2 0 16,-5 6 1-16,8 79-2 16,-4-31-1-16,4-25 1 15,7-13 3-15,7 0-4 16,7 0-1-16,-1-7 0 16,8-8 2-16,0-20-3 15,4-18-2-15,6-19-3 16,-10-16-1-16,-7-25 2 15,-10-47 0-15,-12-15 1 16,-6-42 0-16,-7-15 2 16,-8-34 3-16,-6-14-2 0,-4-27 0 15,-4-28 1-15,-6-10 0 16,-8-16-2-16,-3-21 1 16,-7-17-2-16,-11-15 2 15,-3 0 0-15,-4-3 1 16,-4-6-2-16,-6-7-2 15,-8-5 1-15,-17-4-1 16,-14 0 0-16,3 3 0 16,4 0 0-16,3-6 0 15,4-7 0-15,4-5 0 16,3-11 0-16,10-5 0 16,4-10-3-16,4-9 2 15,-8-19-10-15,-21-22-5 16,-24-37-6-16,-7-32 1 0</inkml:trace>
  <inkml:trace contextRef="#ctx0" brushRef="#br0" timeOffset="15280.66">28370 16466 60 0,'0'150'24'0,"-3"-103"-18"0,-1 16-2 0,1-32 0 16,-1 16-8-16,4 13-1 15,-3 3-1-15,-1-1 4 16,1-2 3-16,-1-4 4 16,1-6 2-16,-1-3 3 15,1 1-1-15,3-1 0 16,0-7-1-16,7-2 2 16,10-4-5-16,22 1-3 15,35-4 3-15,21-2 1 16,36-1 0-16,31-3 1 0,22-6-4 15,13-4-2-15,8-2 2 16,3-7 2 0,-21-3-2-16,-11-3-2 0,-20-9 0 15,-29-10-1-15,-32-25-9 16,-28-12-2-16</inkml:trace>
  <inkml:trace contextRef="#ctx0" brushRef="#br0" timeOffset="15852.13">28332 10740 40 0,'-7'-19'16'0,"3"19"-12"0,0-3 1 16,4-4 1-16,0-5-5 16,4-1-3-16,0 1 3 15,3 2 1-15,0 1 4 16,0 0 1-16,0 2 3 15,3 4 4-15,4 0-2 16,15 0 3-16,24 3-4 16,21 0-1-16,17 3 0 15,33 0 1-15,17 3-1 16,14-2-1-16,18-1-1 0,-7 0 0 16,-4-3-2-1,-10 0 1-15,-22-3-4 0,-24 0 0 16,-21 3 3-16,-22 0-3 0,-17 0 0 15,-11-4-8-15</inkml:trace>
  <inkml:trace contextRef="#ctx0" brushRef="#br0" timeOffset="16197.21">27972 11809 76 0,'10'9'30'16,"8"-6"-24"-16,31 10 2 0,-6-7-3 0,20 7 1 15,29 2 1-15,38 4-1 16,15 0-1-16,28 0 1 15,0 0 3-15,7-4 2 16,0 4 3-16,-18 0-1 16,-3-3 2-16,-4 3 1 15,-21-1-1-15,-18-2-3 16,-13-3-2-16,-19-7-6 16,-13-3-5-16,-18-3 0 0,-18-6-4 15,-21-7 1-15,-24-9-9 0,-19-6-4 16</inkml:trace>
  <inkml:trace contextRef="#ctx0" brushRef="#br0" timeOffset="16666.25">27450 10984 44 0,'24'-3'19'0,"-24"0"-15"0,0 3 1 16,0 0 2-16,0 0 0 15,4 0 1-15,-1 0 0 16,1 3 2-16,-1-3-3 16,1 0-2-16,3 3 2 0,-3-3 2 15,-1 3 0 1,1-3 0-16,-1 0-1 15,1 0 0-15,-4 3-2 16,0-3-1-16,0 0-1 0,3 0 2 16,-3 0-1-16,0 0 2 15,4 0-4-15,-4 0-2 16,0 0-5-16,0 0 0 16</inkml:trace>
  <inkml:trace contextRef="#ctx0" brushRef="#br0" timeOffset="17309.09">26053 10486 56 0,'-14'6'22'0,"6"-6"-18"0,1 6 2 15,4 0 1-15,3 13-6 16,0 28-1-16,7 32 0 16,7 24 2-16,4 35 3 0,3 13 2 15,0 12 1 1,-3-3 0-16,-4-22 2 15,-4-19 1-15,-3-19-1 0,-7-15 1 16,0-19-6-16,-7-16-1 16,-3-16-9-16,-8-21-4 15,-3-23-2-15,0-21-1 16,0-19 7-16,3-22 2 16,7-7 7-16,11-5 2 15,18-1 0-15,21-6 1 16,24 6-4-16,11 10-2 15,11 12 2-15,17 10 0 16,1 12-1-16,-12 13-2 0,-20 12-6 16,-18 10-1-16,-18 12 12 15,-17 16 8-15,-15 10 0 16,-17 5 3-16,-21 7-5 16,-7 3-1-16,-4 0-4 15,3 0 1-15,12-6-4 16,6-6 5-16,11-1 2 0,14 1-10 15,14-1-4-15,18 1 13 16,24-4 7-16,8-6-5 16,3-6-3-16,3-7-5 15,8-2 0-15,7-7-4 16,-1-6 0-16,-3-10-4 16,-3-5-1-16,0-8-8 15,6-5-4-15</inkml:trace>
  <inkml:trace contextRef="#ctx0" brushRef="#br0" timeOffset="18463.64">29587 11100 36 0,'36'3'13'0,"-26"-6"-10"0,4-3 4 0,-7 0 0 16,1-4-3-16,-1-2-3 15,0-4 2-15,-4 0 2 16,-6 1 0-16,-1-1 2 16,-6 3 2-16,-5 1 2 0,-2-1 1 15,-4 1 2 1,-8 2-5-16,-2 1-3 16,-5 0-3-16,-2 2-3 0,-5 4 5 15,1 3 4-15,0 6-1 16,-1 4 3-16,1 6-2 15,-4 2 2-15,0 7-2 16,4 4 0-16,7 8-3 16,3 7-1-16,7 3-3 15,11 3 3-15,7-3 4 0,7 0-1 16,14 1 1-16,14-5-1 16,8 1 2-16,6-6-3 15,7-7 1-15,4-6-5 16,7-12-2-16,7-13-14 15,-7-16-4-15</inkml:trace>
  <inkml:trace contextRef="#ctx0" brushRef="#br0" timeOffset="21015.59">19741 4941 24 0,'-3'0'11'0,"3"-3"-9"0,0 10 0 0,0-4 1 16,0 3-2-16,0 3-1 15,-4 1 3-15,1-1 2 16,3 1 2-16,0-1 1 15,-4-3-2-15,4-3 1 16,0 4-2-16,0-1 2 16,4 0-4-16,-1 4 0 15,8-1 1-15,3 4 2 16,11 2-3-16,17 1-2 16,29 3 6-16,10 0 3 0,14 3-3 15,21 0 1-15,4-1-5 16,0 1-2-16,0 0 2 15,7-3 0-15,-7 0-1 16,-10-3 1-16,-12-1-2 16,-6 1 2-16,0 0-7 15,-8-4 1-15</inkml:trace>
  <inkml:trace contextRef="#ctx0" brushRef="#br0" timeOffset="21572.82">22246 5098 44 0,'4'0'19'0,"-1"0"-15"0,11 7-3 0,-10-4-3 16,3 3-2-16,0 0 3 16,0 4 2-16,0-4 2 15,-3 0 1-15,-4-3 2 16,3 0 1-16,-3 1 3 16,0-4-3-16,0 0-2 15,0 0 0-15,0 0-1 16,0 0-2-16,0 0 1 15,4 0 0-15,-4 0 1 0,3 0 0 16,-3 0 0-16,0 0-2 16,4 0-2-16,-1 0 3 15,-3 0 2-15,4 0-2 16,-1 0 0-16,1-4 1 16,-1 4 0-16,1 0-2 15,-1 0 1-15,1 0 0 16,-1 0 3-16,-3-3-3 15,4 3-2-15,-4 0 0 16,0 0-1-16,0 0 4 0,0 0 2 16,0 0-2-1,0 0-3-15,0 0 0 0,0 0-1 16,0 0 0-16,0 0 2 16,0 0-6-16,0 0 1 15,0-3-6 1,0-3-1-16</inkml:trace>
  <inkml:trace contextRef="#ctx0" brushRef="#br0" timeOffset="24062.17">4367 7739 36 0,'-28'-10'16'0,"21"1"-12"0,4 9 1 15,3 0-1-15,-7 0-2 16,7 0 1-16,-8 0-2 16,1 3 2-16,0 0 2 15,4 0 2-15,3 3-1 16,0 1-1-16,3 5-1 16,8 7 2-16,3 6-1 15,0 3 0-15,7 4-3 16,4-1 1-16,7 0 0 15,0 1 1-15,13-1-2 0,12 1 1 16,17-1 0-16,4 0 3 16,6 1-3-16,4-4-2 15,18 0 2-15,7-3 0 16,4-3 1-16,17-3 2 16,3-3 1-16,1-1 1 15,13 1-2-15,-2 0-1 16,-1 2-1-16,0 1 0 15,0 3-2-15,-10-3-2 16,-11 3 3-16,-4-3 2 0,-6 0 0 16,-15-4 2-16,-14-2-2 15,-10-4 2-15,-11 1-4 16,-11-4 0-16,-6 0 1 0,-8-3-2 16,-3 0 1-16,-11 1-15 15</inkml:trace>
  <inkml:trace contextRef="#ctx0" brushRef="#br0" timeOffset="25579.12">12030 9504 44 0,'-14'6'19'0,"10"-6"-15"0,4 0-1 0,0 0-1 16,4 3-5 0,3 1 2-16,3 2 3 0,4-3 1 15,4 0 3-15,3 0 3 16,4-3 0-16,7 0 2 15,10 0-4-15,14 0 1 16,11 0-1-16,7 0 3 16,11 0-5-16,25 0-1 15,6-3 0-15,4 3 2 16,17 0-1-16,12 0 2 0,-1 3 0 16,21 0 1-16,0 4 0 15,11-1 2-15,11 3-3 16,-1 1 1-16,22-1-3 15,0 4 2-15,13 2-4 16,-6 4 3-16,14 3 0 0,-7 0-2 16,14 0-3-16,-7 3 6 15,10-6 5-15,-7 0-4 16,15-7 0-16,-11-5-2 16,14-1 1-16,-4-3 0 15,4 0 1-15,4 3 0 16,-8-2 0-16,11-1-2 15,-10 0 1-15,10-3-2 0,-14 3 0 16,7 0-1-16,-14 3 0 16,56 7 0-16,-35-1 2 15,-7 1-1-15,-18 0 0 16,-3-1-1-16,-14 1 2 16,-18-4-1-16,0 0 0 15,-21-2-1-15,-14 2 2 16,-4-3-3-16,-21-2-2 15,-21-1 2-15,-18 0 2 16,-17-3-2-16,-11 0 0 16,-7-3 1-16,-10 0 0 15,-4-1-2-15,-11 1 1 16,-7 0-2-16,-7 0 2 16,-6 0-4-16,-5 0 0 0,-6 3-4 15,-4-3-1-15,-11-4-15 16,-3-5-6-16</inkml:trace>
  <inkml:trace contextRef="#ctx0" brushRef="#br0" timeOffset="26223.56">27495 11266 28 0,'4'-3'13'0,"-4"0"-10"0,4-3-3 15,-4 3 0-15,-4-7-2 16,0 1 0-16,1-4 0 0,-4-2 0 16,0-1 0-16,-4-3-2 15,1 0 7-15,-1-3 5 16,-7 0-2-16,-3-3 2 16,-3 0-5-16,-12-3-2 15,-13-3 0-15,-8-4 1 16,-6-6-3-16,-11-2-2 15,-14-14-1-15,-22 1 3 16</inkml:trace>
  <inkml:trace contextRef="#ctx0" brushRef="#br0" timeOffset="26345.23">24906 10517 20 0,'-254'19'11'0,"131"-7"-9"0,-96 17 0 0,88-11-1 16,-38 23-1-16,-39 9 0 0,-14 7-3 15,-22 2 2-15</inkml:trace>
  <inkml:trace contextRef="#ctx0" brushRef="#br0" timeOffset="26390.11">21907 11238 28 0,'-155'63'13'0,"109"-44"-10"0</inkml:trace>
  <inkml:trace contextRef="#ctx0" brushRef="#br0" timeOffset="29171.02">2060 4687 20 0,'-7'-3'8'0,"4"-9"-6"0,-1-4-1 0,4 4 2 0,0-4 0 15,0-3 1-15,0-3 0 16,0 6 0-16,-7-5-2 16,-4-1 1-16,1 3 0 15,-8 0 1-15,1-3 0 16,-8 3 2-16,4 0-1 15,0 4 0-15,-1-1-1 16,1 3 2-16,4 4-3 16,-1 3 0-16,0 6 1 15,1 3 0-15,3 6 0 16,-4 10 0-16,4 9-2 16,-7 7 1-16,3 9-4 15,0 9 0-15,1 13 3 0,3 22 1 16,-4 12-1-16,4 10-2 15,-4 25 1-15,8 12 1 16,6 13-1-16,4 25-1 16,0 6 1-16,0 32-1 15,-3 12 2-15,-4 28 1 16,-4 32-1-16,-7 19-2 16,1 3 1-16,-12 9-1 15,-13-16 0-15,3-28 0 16,11-31 2-16,0-16 3 15,0-31-2-15,10-16-2 16,4 29 0-16,3-35-1 0,4-26 0 16,4-11 0-1,-4-14-3-15,3-11 2 0,-3-20 1 16,0-12 2-16,4-13 1 16,-1-9 1-16,0-7-5 15,1-5 1-15,-1-7-2 16,4-7 0-16,0-5 2 15,4-10 0-15,-1-3 0 16,8 0 0-16,3 0-3 16,0-3 0-16,18-4-1 15,14 1 3-15,0-3-2 16,7-4-1-16,10 0 0 16,4-5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6:4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5396 20 0,'-21'10'11'0,"10"-7"-9"0,8 0-2 0,-1-3-3 0</inkml:trace>
  <inkml:trace contextRef="#ctx0" brushRef="#br0" timeOffset="299.2">5814 5415 20 0,'3'-3'8'0,"-3"-7"-6"0,0 7 1 15,0 0 3-15,0 0-3 16,4 0-2-16,-1 0 0 15,4 0 1-15,4 3-1 16,3 0 2-16,7 0 0 16,7-4 1-16,-3-2-2 15,14 0 1-15,14-3-2 16,3 2 2-16,4 1-2 16,4 0-1-16,6 3 3 15,1-1 0-15,21 1-4 0,6 0 1 16,-2 3 0-16,10-3 0 15,17 0 0-15,0 0 2 16,4 0-3-16,15-4 0 16,-1 4 1-16,0 0 0 15,7 0 0-15,4 3 0 16,-8 0 0-16,12 0 2 16,2 6-1-16,-6 1-1 15</inkml:trace>
  <inkml:trace contextRef="#ctx0" brushRef="#br0" timeOffset="2314.19">22218 10426 12 0,'-7'72'8'0,"7"-28"-6"15,7 34-1-15,-7-27 0 0</inkml:trace>
  <inkml:trace contextRef="#ctx0" brushRef="#br0" timeOffset="2597.44">22271 12696 12 0,'10'60'8'0,"-3"-44"-6"0,8 9-1 0,-8-16 0 16,7 4 1-16,3 2 1 16,5 1-1-16,2 3-2 15,4 3-2-15,1 3 1 16,2 0 1 15,61 34 0-31,18-8 0 16,6-7 2-16,18-10 3 15,21-6-4-15,15-6-1 16</inkml:trace>
  <inkml:trace contextRef="#ctx0" brushRef="#br0" timeOffset="3185.48">27436 10849 28 0,'-15'-113'13'0,"5"60"-10"0,-8-3 2 16,8 31 1-16,-5-4-1 0,-2 1 2 16,-8 3-2-16,0 0 0 15,-6 3-1-15,-1 3 2 16,0 4 1-16,4-1 1 16,3 3-2-16,4 4 1 15,0 0-4-15,3-1 0 16,4 1-1-16,4 2 1 15,-1 1 0-15,4 0 1 16,0 0 0-16,0 2 2 16,7 4-3-16,0 0-2 15,0 0 0-15,0 0-1 16,0 0 0-16,0 0 2 0,-4 0-1 16,1 4-1-16,-1-1 3 15,1 0 0-15,3-3-1 16,0 0-2-16,0 0 1 15,0 0 1-15,0 0-1 16,0 0 2-16,0 0-2 16,0 3 2-16,0-3-2 15,0 3-1-15,0-3 3 16,0 3 0-16,0 0-1 16,0 1-2-16,0-1-4 15,0 0-2-15</inkml:trace>
  <inkml:trace contextRef="#ctx0" brushRef="#br0" timeOffset="4444.68">31129 7808 20 0,'18'-13'8'0,"-8"4"-6"0,8 2 3 0,-7 4 2 15,3 0-3-15,-4 0-1 16,18 3-1-16,8 3 1 15,-1 3 0-15,4 4 3 16,3 12-3-16,0 3 0 16,-3 6 1-16,-7 4 2 0,0 2-1 15,-4 4 2 1,-7 6-4-16,0 6 0 16,-3 16 1-16,-4 7 2 0,-3 5-3 15,-4 7 0-15,-4 25-1 16,1 9 1-16,-4 10-2 15,-4 25 2-15,-3 3 0 16,0 3 1-16,4 3-2 16,3-16-2-16,3-9 5 15,8-6 1-15,3-9-2 16,7-13-3-16,7-13-5 16,4-15 0-16,3-16 0 15,15-13-1-15,-1-12 8 16,0-10 3-16,-3-5-3 15,0-7-2-15,-4-4 0 16,-3 1-1-16,0 10-3 0,-4 14 0 16,-3 14 2-16,-4 15 0 15,-6 22 3-15,-5 38 3 16,-3 50 2-16,-7 31 3 16,-7 0 1-16,-14 19 1 15,0-9-4-15,-4 9 0 16,1-10 1-16,-1 7 2 15,4-15-1-15,3-4 1 16,8-3-6-16,3-10-3 0,3 10 1 16,5-9 4-16,-1 2 4 15,0-2-6-15,-7-10-3 16,-4 10 3-16,1-16 1 16,-4-13-2-16,-4-3-3 15,0-15 0-15,1-13-1 0,-4-10-3 16,0 1 2-16,-4-10 1 15,0-12 0-15,1-13 2 16,-5-3 1-16,-2 3 1 16,-4-7 0-16,-8-2 0 15,1-10 0-15,0-3-2 16,-1-3 1-16,5 0-2 16,-1 10 2-16,0-1-2 15,4-6-1-15,0-3 1 16,-4-6 1-16,0-3 1 15,1-1 1-15,-1 4-5 0,-4 0-1 16,5-7 3 0,-1-6 1-16,4-6 0 15,3-6 1-15,7-7-2 0,1-6-1 16,3-6 1 0,3-6-1-16,4-4-5 0,-14-47-10 15,-7-49-1 1</inkml:trace>
  <inkml:trace contextRef="#ctx0" brushRef="#br0" timeOffset="6364.06">23107 13207 12 0,'109'35'8'0,"-56"-16"-6"0,60 9 3 0,-56-12 2 15,52 9-3-15,25 3-3 16,39 0 0-16,21 4 1 16</inkml:trace>
  <inkml:trace contextRef="#ctx0" brushRef="#br0" timeOffset="8901.45">16824 6519 24 0,'-7'-3'11'0,"3"3"-9"0,4 0-5 16,0 0-2-16</inkml:trace>
  <inkml:trace contextRef="#ctx0" brushRef="#br0" timeOffset="10552.26">16831 6666 28 0,'-4'0'13'0,"4"-3"-10"0,0 6 0 16,0-3-2-16,0 0-4 0,0 0 2 15,0 0 3-15,4 0 3 16,-4 0 0-16,0 0 0 15,0 0-1-15,4 0 0 16,-4 0 0-16,3 0 2 16,1 0 1-16,-1 0 1 15,1 0-4-15,3 0-3 16,0 0 6-16,3 0 3 0,4 0-8 16,1 3 0-16,-1 0-4 15,3 1-2-15,1-4 7 16,3 0 5-1,4 0 0-15,7 0 1 0,6-4-5 16,1 4-3-16,0-3 0 16,0 0 1-16,0 0 1 15,-1 0 1-15,-2 0-2 16,-1 3 1-16,0 0-2 16,1 0 2-16,-1-3 0 15,4 3 1-15,-1 0-5 16,5 0 1-16,-4-4 2 15,-1 4 1-15,1-3 1 0,0 3 2 16,0-3-3-16,-4 3-2 16,4-3 2-16,0 3 0 15,-1-3-1-15,5 3-2 16,6-3 3-16,1 0 2 16,-1 0-2-16,0-1 0 15,1 1-1-15,-1-3 1 16,4 3-2-16,3-3-1 0,8-1 3 15,3 1-2-15,-3 0 2 16,-1 0-2-16,1-1-1 16,-1 1 3-16,4 3 2 15,11 0 0-15,-1 0 0 16,1-1-1-16,-1 4 2 16,1 0-5-16,10 0-3 15,4 0 1-15,0-3 0 0,-4 0-2 16,0 3 0-16,7-3 2 15,4 0 0-15,-7 0 9 16,0 0 5-16,-1 3-4 16,5 0-3-16,2 0-3 15,1 0 0-15,-4 0-2 16,1-4-1-16,13 4 3 16,-3-3 0-16,-4 0-1 15,-3 0-2-15,7 3 1 16,3 0 1-16,-3 0-1 15,-7 0 2-15,-4 0-2 16,4 3 2-16,3-3-2 16,-7 3-1-16,-3-3 3 15,-4 3 0-15,0-3-1 16,8 4 1-16,-8-4-2 0,-7 0-1 16,-7 0-2-16,-3 0 1 15,-4 0 1-15,10 0 2 16,1-4-1-16,-11 4 2 15,-11-3-2-15,-6 0 2 16,-8 0 0-16,-7 0 1 16,-3 0-5-16,-4 0 1 15,-3 3 0-15,-4-3 2 0,0 3-1 16,-7-4-1-16,1 4 1 16,-5-3-1-16,1 3 2 15,-4 0 1-15,0 0-1 16,-4-3-2-16,1 3 1 15,-1 0-1-15,1 0 2 16,-1 0 1-16,-3 0-1 16,4 0 1-16,0 0-4 15,-1 0 0-15,1 0 3 16,-1 3 1-16,1-3-1 16,-1 0-2-16,1 0 3 15,-4 0 2-15,3 0-2 16,1 0-2-16,-1 0 0 15,-3 0 1-15,0 0-1 16,0 3 2-16,4-3 0 0,-4 4 1 16,0-1-2-16,0-3-2 15,0 0 1-15,0 3-1 16,0 0-5-16,0-3-1 16,-18-19-28-1</inkml:trace>
  <inkml:trace contextRef="#ctx0" brushRef="#br0" timeOffset="14755.08">14326 5274 44 0,'-49'-6'16'0,"31"-1"-12"0,-3 7-2 0,11 0 0 0,-5 3 0 16,-2 4 1-16,-1-1-1 16,-3 3-2-16,-4 4 3 15,1 0 0-15,-5-1 3 16,1 4 1-16,0 6-1 15,0 3 1-15,-4 3-2 16,0 3 0-16,0 1-3 16,4 2 1-16,4 4-2 15,2-1 2-15,1 10 0 16,7 10 1-16,3 9-2 16,1 3 1-16,3 0 0 15,3-3 1-15,4-7-2 16,0 1-2-16,4-4 1 0,3 4 1 15,3-1 1 1,8 4 1-16,3-3 0 0,8-1 0 16,-1 1-2-16,7-1 1 15,4 4-2-15,10 6 2 16,8 0-2-16,17-6-1 16,3-10 3-16,4-9 0 15,4-9 1-15,14-7 0 16,3-13-2-16,-3-8-2 15,-4-14 1-15,8-11 1 16,6-17-1-16,0-6 2 16,11-15 0-16,-7 3 1 0,-11 2-2 15,-3 4 1-15,-11 3-2 16,-14 4 2-16,-10-4-2 16,-8 0-1-16,-3-6 3 0,-7 0-2 15,-3-1 2-15,-5 4-2 16,-6 0 2-16,-4 0 0 15,-3 0 1-15,-4 0-2 16,-3-6 1-16,-8-7-2 16,1 1 2-16,-7 2-2 15,-4 1 2-15,-8 6-2 16,-2 0 2-16,-4 2-2 16,-7 1-1-16,-4 0-2 15,-7 0 1-15,-7-3 7 16,-10 0 4-16,-25 3-8 0,-11 6 0 15,-3 0-4-15,-7 7 0 16,-22 3 2-16,-13 6 0 16,-11 15-11-16,-39 10-3 15</inkml:trace>
  <inkml:trace contextRef="#ctx0" brushRef="#br0" timeOffset="18585.25">11815 6597 36 0,'-8'-3'13'0,"8"0"-10"0,0 0 0 0,0 3-2 16,0 0 1-16,0 0 1 16,0 0 1-16,0 0 2 15,0 0-1-15,0 0 0 16,-3-3-1-16,3 3 0 0,0 0 2 15,-4-3 3-15,4 3-2 16,0 0-2-16,0 0-2 16,4 0 0-16,-1 0 0 15,5 0 1-15,2 0 0 16,8 0 0-16,6 0-2 16,5 3 1-16,-1 0 0 15,4-3 3-15,-1 0-1 16,5-3 0-16,2 0-3 15,5-1 1-15,-1 4 0 16,0 0 1-16,8 0 0 16,-1 4 2-16,1-1-3 15,-5 0 0-15,-2 0-1 16,-4 0 1-16,-4 0 0 16,-3 0 1-16,-1 0-2 15,1 1 1-15,-4-1 0 0,1 0 3 16,-1-3-3-16,0 0-4 0,0 0 0 15,-3 0 3-15,3 0 3 16,4 0 0-16,-4-3 2 16,-3 0-4-16,0-1 0 15,-4 1 1-15,0 3 0 16,0-3 0-16,-3 3 0 16,-1 0-2-16,-3 0 1 0,1 0-2 15,-1-3 2 1,0 3-2-16,0-3 2 0,-4 0 0 15,1 3 1 1,0-3-2-16,-1 3 1 16,-3 0-2-16,0 0 2 15,0 0 0-15,0 0 3 0,-3-3-1 16,-1 3 0-16,1 0-1 16,0 0 2-16,-4 0-3 15,0 0 0-15,0-4-1 16,0 4 1-16,3 0 0 15,-3 0 1-15,0 0-2 16,0 0 1-16,0 0 0 16,0 0 1-16,0 0-5 15,0 0 1-15,0 0 2 16,0 0 1-16,0 0-1 0,0 0-2 16,0 0 1-16,0 0 1 15,0 0-3-15,0 0-2 16,-3 0-7-16,-12 0-4 15</inkml:trace>
  <inkml:trace contextRef="#ctx0" brushRef="#br0" timeOffset="19529.24">11744 6610 20 0,'7'6'8'0,"-3"-3"-6"0,6 3-1 0,-6-6 0 15,3 4-1-15,3-4 0 16,1 0 0-16,-1 0 2 16,5-4 1-16,-5-2 1 15,1 0 0-15,-1 0 2 16,4-1-3-16,-3 1 0 15,7 0 1 1,-1 3-2-16,1 3 1 16,3 0-2-16,0 3 2 15,0 3-2-15,4 0-1 16,0 1 3-16,0-1 2 0,-1 0 0 16,4-3 2-16,4 0-4 15,3 1 0-15,1-4-1 16,-1 0 1-16,4 0 0 15,0-4 1-15,-1 1-2 16,-2-3 1-16,-1 0 0 16,-3-1 1-16,-4 1 0 15,0 0 0-15,0 3-2 16,-3 0 1-16,0 0 0 16,-1 3 1-16,-2 0-2 0,-1 0 1 15,0 0-2-15,0 0 2 16,-3 3 0-16,-4-3 1 15,0 3-2-15,-3-3 1 16,-4 0 0-16,0 0 3 16,0 0-3-16,0 0 0 15,-4 0-1-15,1 0 1 16,-1 3-2-16,-3-3 2 16,4 0-2-16,-4 0 2 15,0 0 0-15,3 0 1 16,1 0-2-16,0 0 1 15,-4 0 0-15,0 0 1 0,0 0 0 16,0 0 0-16,0 0-2 16,0 3-2-16,0-3 1 0,3 0-4 15,1 3 0-15,-1 0-9 16,-3-3-5-16</inkml:trace>
  <inkml:trace contextRef="#ctx0" brushRef="#br0" timeOffset="21332.31">16782 6654 24 0,'3'3'11'0,"1"-3"-9"0,3 3 0 0,-4-3-1 15,1 0 1-15,3 0 1 16,-4 0-1-16,4 0 1 16,-3 0 0-16,3 0 3 15,-3-3-1-15,3 0 2 16,0-1-2-16,0 1 0 16,0-3-1-16,0 0 2 15,0 0-3-15,3 2 0 16,1 1 1-16,3 3 2 15,4 0-1-15,3 3 0 16,4 1-1-16,3-1 2 16,11 0-3-16,7 0-2 15,3-3 2-15,4 0 2 0,0-3 0 16,7-3 0 0,3-1-3-16,11 1 1 0,0-3 0 15,4 2 3-15,-4 1-1 16,4 0 0-16,-1 3-3 15,12 0 1-15,-5-1 0 16,1 1 3-16,-4 0-3 16,4 0-2-16,6-3 0 15,1-1 1-15,-4 1-1 16,-3 3 2-16,-4 0 0 16,7 0 3-16,4 0-3 15,0-1 0-15,-4 4 1 16,-3 0 0-16,-1 4-2 0,8-1-2 15,0-3 3-15,-4 0-2 0,-3 0-1 16,-1 0 3-16,8 0 2 16,3 0-2-16,-3 3 0 15,-7-3-1-15,-1 0-2 16,4 0 3-16,4 0 0 16,-4 0 1-16,-3 0 0 15,-4 0-2-15,-3 0 1 16,3 0-2-16,7 0-1 15,-3 0 1-15,-8 0 1 16,-3 0-1-16,1 0 2 16,-5 0-2-16,11 3 2 0,-3 0-2 15,-8 0 2 1,-3 0 0-16,-3 1 1 0,-1-1-2 16,-3 0 1-1,4 0-2-15,3 0-1 0,-4 0 1 16,-3 0-1-16,-3-3 0 15,-4 0 2-15,-4 0-1 16,1 0 2-16,-1 0-2 16,0 0-1-16,4 0 1 15,0 0 1-15,-7 0 1 16,0 0 1-16,-4 0 0 16,-3 0 0-16,-4 0-2 15,4 0-2-15,0 0 1 16,-7 4 1-16,-1-4-1 0,-6 3-1 15,0-3 3 1,-4 3 0-16,-3 0-1 0,-1-3 1 16,-3 3-2-16,-3-3-1 15,-4 0 1-15,0 0 1 16,0 0 1-16,0 0 1 16,-3 0-2-16,-1 0-2 15,-3 0 1-15,0 0 1 16,4 0-1-16,-4 0 2 15,3 0-2-15,-3 0 2 16,0 0-2-16,4 0-1 16,-4 0 3-16,0 0 0 0,0 0-1 15,0 0 1-15,0 0-2 16,0 0 2-16,0 0-2 16,0 0-1-16,3 0 1 15,-3 0 1-15,0 0 1 16,4 0 1-16,-1 0-2 15,-3 0-2-15,0 0 3 16,4 0 2-16,-4 0 0 16,3 0 2-16,1 0-9 15,0 0 0-15,-4 0 0 16,3 0 3-16,-3 0 0 16,0 0-1-16,0 0 1 15,0 0-1-15,0 0 6 16,4 0-3-1,-4 3-1-15,3-3-1 0,-3 0-1 16,4 0 0-16,-4 0 0 16,7 0 2-16,-7 0 1 15,3 0-1-15,-3 0-2 16,0 0 1-16,0 0-1 16,4 0 0-16,-4 0 0 15,0 0-9-15,-11 0-2 16,-10-9-12-16,-18-16-3 15</inkml:trace>
  <inkml:trace contextRef="#ctx0" brushRef="#br0" timeOffset="21829">17170 6208 28 0,'-11'-3'13'0,"11"3"-10"15</inkml:trace>
  <inkml:trace contextRef="#ctx0" brushRef="#br0" timeOffset="22480.97">21474 6277 16 0,'24'7'8'0,"-24"-7"-6"16,0 3 3-16,0-6 2 0,0 3-3 15,-7 3-1-15,0 0 1 16,0-3 2-16,0 3-1 16,0 0 0-16,0 0-1 15,0 0 0-15,3 1 0 16,1-4 0-16,-1 0 0 16,1 3 0-16,3 0 0 15,0 0 0-15,0 0 4 16,0-3 3-16,0 0-9 15,0 0-2-15,-4 3 1 0,4-3 3 16,0 0 1-16,-3 3 0 16,-1 1-1-16,4-4 0 15,0 0 0-15,-3 0 0 16,3 0-2 0,0 0 1-16,0 0 0 0,0 0 3 15,0 0-1-15,0 3 0 16,0-3-1-16,0 0 0 15,0 0-7-15,0 0 0 16</inkml:trace>
  <inkml:trace contextRef="#ctx0" brushRef="#br0" timeOffset="25219.2">25178 3618 48 0,'-21'-16'19'0,"14"13"-15"0,3 3-1 0,4 0-1 16,0 0 0-16,-4 0 3 15,4 3 0-15,0 7 2 16,4 6 0-16,0 12 1 16,-1 16 2-16,1 22 1 15,-4 12-1-15,0 10-1 16,3-10-3-16,8 1 1 16,3-10-2-16,0-7 2 15,4-12-2-15,-1-12 0 16,-3-13-3-16,0-12 1 15,4-16-7-15,-4-19-1 16</inkml:trace>
  <inkml:trace contextRef="#ctx0" brushRef="#br0" timeOffset="25759.75">25375 3659 16 0,'0'-60'8'0,"-7"38"-6"0,-3 0 6 16,3 7 2-16,0 5-1 15,-1 1 2-15,5 0-4 16,-1-1 1-16,4 4-3 15,4 0 2-15,7-1-2 16,6 1 2-16,15-3 0 16,14-1 1-16,21-2-2 15,21-1 1-15,7 4-2 16,8-1 2-16,13 4 0 16,0 3 1-16,-3 3-2 15,-3 0 1-15,10 0-2 16,-4 3 2-16,-7 0-4 0,-10 7 0 15,-4 2 1-15,-3 4 2 16,-4 12-3-16,-14 10-2 16,-14 2 0-16,-17-2-1 15,-22 12 0-15,-35 4 0 0,-29 8 0 16,-20 4-5-16,-22 0 1 16,-17-10 2-16,-7-5 3 15,-4-11 0-15,-14-5-1 16,0-10 1-16,10-3 1 15,11 0-3-15,1-13 0 0,9 1 1 16,15-4 2-16,18-3-1 16,13 0-1-16,33 0 9 31,31 0 0-31,28-3 0 0,29 0-1 16,38 7 0-16,11-7-2 15,3 0-1-15,8 0-6 16,-15-7 1-16,-17 1-2 15,-18-6 0-15,-14-4 2 16,-14-9 0-16,-10-10-3 16,-8-8 0-16,-3-8-9 15,-8 1-3-15</inkml:trace>
  <inkml:trace contextRef="#ctx0" brushRef="#br0" timeOffset="26348.27">26356 3769 52 0,'-21'-16'22'0,"14"10"-18"0,3 3-4 0,4 3-5 16,-3-4-3-16,3 1 2 15,3-3 6-15,8 0 4 16,6-4 5-16,12 4 2 0,10-3 1 16,10-1 0-16,21 1-2 15,8 3-1-15,10-4-3 16,8 4 1-16,20 0-2 16,0-1 0-16,-3 7-1 15,0 4 2-15,0 2 1 16,-7 9 1-16,-11 7-2 15,-10 10 1-15,-11 9-2 16,-7 6 2-16,-4 15-4 16,4 4 0-16,0 0 1 15,-7 0 0-15,-3 3-2 16,-1 0 1-16,-3 6 2 0,7-3 2 16,11-3 1-16,13-6-2 15,8-7-1-15,3-5 3 0,11-4 3 16,11-7-4-16,-1-2-2 15,-3-4 0-15,3 1 1 16,4-1 3-16,-10 7 2 16,-15-6-3-16,-14-4-3 15,-14-3-2-15,-14-6-3 16,-11-3 1-16,-6-3 1 16,-15-16-1-16,-18-16-1 15,-10-18-6-15,-10-13-1 16,-8-10-4-16,-3-6 2 15,-1-12-2-15,-2-25 2 16</inkml:trace>
  <inkml:trace contextRef="#ctx0" brushRef="#br0" timeOffset="26647.45">29302 4242 36 0,'-7'16'16'0,"7"-16"-12"0,10 9 3 16,-3-2 3-16,7 2-2 15,8 7 1-15,9 2-1 16,15 4 2-16,11 10-1 16,3 2 0-16,-4 4-1 15,-10 0 0-15,-7-1-2 16,-8-5 1-16,-9-1 2 16,-12 0 5-16,-13 4-6 15,-11 2-2-15,-11 1 1 16,-14 9 2-16,-7 9-4 15,0 4-1-15,8-4-4 0,2-2-1 16,12-7 1 0,2-6-3-16,8-10 2 0,7-9-1 15,7-13 0-15,11-12 0 0,10-19-2 16</inkml:trace>
  <inkml:trace contextRef="#ctx0" brushRef="#br0" timeOffset="26860.88">30018 4590 28 0,'-4'-12'13'0,"-3"5"-10"0,7 4-7 16,0 3-2-16</inkml:trace>
  <inkml:trace contextRef="#ctx0" brushRef="#br0" timeOffset="27313.67">30057 4618 28 0,'14'13'11'0,"-14"-10"-9"0,0 3 2 16,3-2 2-16,-3-1 1 15,0 0 3-15,0 0-3 16,0 3-2-16,0 1 2 15,0-4 0-15,0 3-1 0,0-3-1 16,0 3-1-16,0 1 0 16,0 2 2-16,0 4 1 15,0 2-1-15,0 4 1 16,-3 3-4-16,-1 3-2 16,-3 0 2-16,0 0 2 15,0-3 0-15,4 0 0 16,-5-3-1-16,5-3 2 15,-1-4-3-15,1-2 0 16,-1-1-1-16,1 0 1 16,3 4 0-16,0 6 1 0,0 6 0 15,0 9 2 1,0 7-1-16,3 9 2 0,-3 16-4 16,7 13-2-16,-3-4 0 15,7-6 1-15,-4-6 3 0,3-7 0 16,-3-9 0-16,0-9-1 15,-3-7 2-15,3-6-1 16,-4-6 2-16,1-7-6 16,-1-2-3-16,5-4 5 15,-5-6 5-15,1-3-6 16,-1-3-1-16,-3-4-6 16,0-5 1-16,-3-7-3 15,-1-13 0-15</inkml:trace>
  <inkml:trace contextRef="#ctx0" brushRef="#br0" timeOffset="27911.14">29923 4600 52 0,'3'-7'22'0,"1"4"-18"0,10 3-2 0,-4 0-2 16,8 0 0-16,10 0 2 0,4 0 1 15,7 0 1-15,0 0 6 16,6 0 6-16,5 0-8 16,6 3-2-16,15 1 0 15,3 2 3-15,0 0-4 16,-3 0-1-16,-1-3 0 15,1 1 2-15,6-1-1 16,1-3 2-16,-4 0-2 16,-7 0 2-16,-11 0-2 15,-6 0 2-15,-11 3-2 16,-4 3 0-16,-10 0-3 16,-4 1 1-16,-7 2-2 15,-4 1 2-15,-2-1 2 0,-1 0 0 16,-4 1 0-16,1-1-1 15,-4 1 0-15,0-1 2 0,0 0 1 16,0 1-3-16,3 2-1 16,1 4-6-16,3 6-2 15,0 16 8-15,0 18 5 16,0 13 1-16,3 13 2 16,-2 24-6-16,-1 10-1 15,-4 0-2-15,4 0 1 16,0-6-2-16,0-13-1 15,0-15 1-15,0-16 1 16,-3-13-3-16,-4-12 0 16,0-10-4-16,-7-9-1 15,-4-6-6-15,1-4-3 16,-1-6 6-16,1 1 3 0</inkml:trace>
  <inkml:trace contextRef="#ctx0" brushRef="#br0" timeOffset="28522.5">31577 4926 44 0,'-3'-6'19'0,"3"-10"-15"15,10-3 6-15,1 6 1 0,6 1-9 16,5 3-2-16,2-1 1 16,4 10 3-16,4 10 3 15,4 15 1-15,2 15 2 16,1 11 4-16,-7 5-4 16,-7 0 0-16,-11-2-2 15,-14-7 0-15,-11-10-2 16,-7-8 1-16,-10-14-2 15,-11-12 2-15,-6-12-2 16,-5-13 2-16,-10-6-2 0,0-7 0 16,4-2-8-16,6-7 0 15,5-3-8-15,6 3-1 16</inkml:trace>
  <inkml:trace contextRef="#ctx0" brushRef="#br0" timeOffset="28979.28">30272 5299 48 0,'0'0'19'0,"3"0"-15"0,4 3-1 15,-3-3-1-15,3 3 0 16,7 4 1-16,7-1 5 0,15 0 3 16,20 3 0-16,8 4 1 15,6 0-2-15,4-1-1 16,11 4-1-16,3-1 0 16,-3-2-2-1,-8 0 1-15,-10-4-2 0,-10 0 0 16,-11-2-6-16,-8-4 1 15,-9 0-5-15,-12 0 1 16</inkml:trace>
  <inkml:trace contextRef="#ctx0" brushRef="#br0" timeOffset="29563.35">30004 5848 44 0,'-7'12'19'0,"7"1"-15"0,7 18-1 0,-7-12-1 15,0 6-2-15,-4 6 2 16,4 4 1-16,0 6 1 15,4 9 2-15,-1 9 1 16,4 20 1-16,0 6 0 16,4 5 0-16,0 14 2 15,-4 21-3-15,0-2 1 16,0 2-1-16,7 10 1 16,0-10-2-16,7-12 1 15,4-6 0-15,-1-4 1 16,1 7 0-16,0-6 0 0,-4-7-2 15,0-3-1-15,-3-6-1 16,-4 3 2-16,-7-7-3 16,0-8 0-16,-3-11 3 0,-1-8-1 15,-3-10 2-15,4-13-2 16,-4-5 2-16,3-11-13 16,1-14-5-16,6-20-2 15,4-34 2-15</inkml:trace>
  <inkml:trace contextRef="#ctx0" brushRef="#br0" timeOffset="30011.59">31380 6055 28 0,'0'0'13'0,"-4"0"-10"0,4 3 4 15,-3 0 3-15,3 3-4 16,0 4-1-16,0 2 0 16,0 4-1-16,0 3 2 15,0 9 1-15,3 6 1 16,1 20 2 0,-4 18-1-16,0 12 2 0,0 23-4 15,-4 34 1-15,1 25-3 16,-8 35 0-16,-3 19 1 15,-4 12 1-15,-3 6-6 16,3-12 0-16,1-26 3 16,6-11 2-16,1-23-5 15,3-28-2-15</inkml:trace>
  <inkml:trace contextRef="#ctx0" brushRef="#br0" timeOffset="33085.76">5024 8962 32 0,'-18'-7'13'0,"14"1"-10"0,1 0-3 0,-1-1 0 16,4 1 0-16,0 3 2 16,0-6-1-16,0-1 2 15,0-5-2-15,0-1-1 16,0-3 5-16,0 3 1 16,0 1 0-16,0-1 1 15,0 4-2-15,0 2 2 16,0 4-4-16,0 3 0 15,4 3-1-15,-1 0 1 16,4 0 2-16,11 3 2 0,-4 0-1 16,7 0 1-16,8 0-4 15,9 4 0-15,5-1 1 16,-1 3 2-16,4 1-3 16,0-4 0-16,3-3 1 15,8 0 2-15,3 0-1 16,17-6 2-16,1 0 0 15,-1 0 1-15,8-3-4 16,0 6-1-16,14-4 1 16,-4 4 0-16,0 4 0 15,0-1 0-15,11 3-2 16,3-3 1-16,-3 0-2 16,-3 0 2-16,6 1 2 0,11-1 0 15,-14 3 2-15,3 0-2 16,8 1 0-16,10-1-3 15,-8 0 1-15,1 3 0 0,11 1 1 16,-1-4-2-16,-6 4-2 16,3-4 3-16,11 0 0 15,-4-3-1-15,-4-3 1 16,11 0 0-16,-3-3 3 16,-4 0-5-16,28 3-1 15,0 0 4-15,-13 3 2 16,-12 0-2-16,11 3-1 15,-7 1 1-15,-7-1 2 16,4 0-3-16,7-3 0 0,-8-3-1 16,1 4 1-1,10-1 0-15,-10-3 3 0,-8 3-1 16,4 0 0-16,7-3-3 16,-10 0 1-16,-4 0 0 15,10 0 3-15,-3-3-3 16,-7 0 0-16,-3-4-1 15,10 1 1-15,-7 0 0 16,-7 0 1-16,-4-1 0 16,11 1 2-16,-7-3-3 15,-7-4 0-15,-10 4-1 16,-5-4-2-16,1 4 3 16,-11-1 0-16,-14-2-1 0,-10-1-2 15,-15 7-6 1,-13 0-1-16,-15-7-13 15,-25-12-2-15</inkml:trace>
  <inkml:trace contextRef="#ctx0" brushRef="#br0" timeOffset="34047.26">4346 9899 60 0,'-53'3'24'0,"32"-6"-18"0,-4-3-2 0,18 6-2 16,0-3-5-16,7 3 2 16,0 0 1-16,4 0 2 15,6 0-1-15,12 0 2 16,-1-3 2-16,0 0 2 16,7-4 3-16,7 1 1 15,8 0-3-15,-1-1-3 16,18 1-2-16,11 3 0 15,6 0-2-15,8-3 2 16,10 2 0-16,18 4 3 16,3 0-1-16,1 7 0 15,17-1-3-15,4 3 1 16,-1 4 0-16,11 0 3 0,4-1-3 16,-11 1 0-1,14-1 1-15,8 1 2 0,-1-4-1 16,7 0 2-16,4-2-2 15,0-1 0-15,17-3-3 16,-6-3-2-16,13 3 1 0,-6-3 3 16,3 3 2-16,3 1 0 15,-2 2-1-15,9 0-1 16,-10-3 0-16,11-3-2 16,-1-3 1-16,1-3-2 15,10-4 2-15,-7-2-2 16,11-4 2-16,28-3 0 0,0 4 3 15,-25-1-3-15,-3 4 0 16,-14-1 3-16,-11 4 1 16,10-1-3-16,-17 1-1 15,7-1 1-15,-10 4 2 16,-12-3-3-16,5 2-2 16,-11-8 2-16,-18 8 0 15,-7 4 1-15,0-3 0 16,-14 0 0-16,-18-1 0 15,-10 7 0-15,-11-3 0 16,-3 3 0-16,-7-6 0 16,-11 0 0-16,-18 0 2 15,-10 2-3-15,-11-2-2 0,-7 0 0 16,-10-7-1-16,-15-6-11 16,-38-12-3-1</inkml:trace>
  <inkml:trace contextRef="#ctx0" brushRef="#br0" timeOffset="34931.9">4974 8930 36 0,'4'3'16'0,"6"-3"-12"0,26-6-4 16,-19 3 0-16,22-3 2 15,17 3 1-15,8-4-4 16,10 1 1-16,0 0 2 15,21 3 3-15,4-1-2 16,-4 4 0-16,4 0 1 0,14 4 0 16,3 2-2-16,1 0 1 15,10 0 0-15,18 4 3 16,-1-1-1-16,15 4 0 16,3-1-1-1,4 4 2-15,21 0-1 0,-7 2 2 16,10 4-4-16,4 0-2 15,-3 0 2-15,14 3 0 16,-8-3 1-16,15-3 2 16,-8-3-1-16,15-7 0 15,-4-6-3-15,4-3 1 0,0 0 0 16,-4-6 3-16,4 0-3 16,-15 0 0-16,8-1 1 15,-11 4 2-15,4-3-3 16,-8 0-2-16,-13-1 0 15,3 1 1-15,-15 3 1 16,-16 0 1-16,-5 0-2 16,-6 3-2-16,-14 0 1 15,-15 0 1-15,7 0-1 16,-13 3-1-16,-11 0 1 0,-11 0-4 16,-14 0 2-16,-11 0-4 15,-13 1 1-15</inkml:trace>
  <inkml:trace contextRef="#ctx0" brushRef="#br0" timeOffset="35667.33">8918 9962 24 0,'39'3'11'0,"-14"-6"-9"0,35 3 0 0,-32-3 1 16,11 0 0-1,7-1 1-15,10 1-2 0,15 0 1 16,10 3 0-16,3 0 1 15,5 0 0-15,2 3 0 16,19 0 0-16,3-3 0 16,3 0-2-16,18-3-2 15,11-3 3-15,3 3 0 16,21 0 1-16,-3 3 2 16,3 0-3-16,11 3-2 0,-10 0 2 15,6 3 2-15,0 1-2 16,-10 2 0-16,11-3 3 15,-12 1 1-15,-9-1-3 16,6-3-1-16,-10-3 1 16,-15-6 2-16,-13-1-3 15,-8 1 0-15,-3-3-1 16,-14-1 1-16,-15 1-9 16,-13-4-1-16</inkml:trace>
  <inkml:trace contextRef="#ctx0" brushRef="#br0" timeOffset="36869.8">14619 8911 24 0,'7'7'11'0,"-3"-10"-9"0,13 6-2 0,-6-3-1 16,10-3 1-16,7-1 2 0,8-2-1 16,2 0 2-16,-2 0-2 15,-1-4-1-15,0 4 5 16,0 0 1-16,1-1 2 16,6 4 0-16,4 0-4 15,17 0-1-15,1 0-1 16,-1 3 1-16,-3 3-2 15,-3 0-1-15,-8 0 3 16,1 0 2-16,-8 1-7 16,-7 2 0-16</inkml:trace>
  <inkml:trace contextRef="#ctx0" brushRef="#br0" timeOffset="38460.87">14933 8761 36 0,'-7'16'16'0,"3"-16"-12"0,4 6-2 0,0-6 0 0,4 6-2 16,7 4 2-1,3-1 3-15,10 0 2 0,12 1-1 16,10-1 1-16,21 1-2 16,3-4 0-16,8 0 1 15,10 0 1-15,21 4 1 16,4-4 0-16,7 0 0 15,18 4 0-15,6-4-2 16,1 0 1-16,17 4-2 16,-7-4 2-16,-6 0-2 15,2 0 0-15,-10 1-1 16,-17-4 2-16,-18 0-1 16,-11 0 2-16,-14 0 0 15,-10 0 1-15,-15 1-4 16,-14-1-3-16,-6-3-7 0,-15 0-1 15</inkml:trace>
  <inkml:trace contextRef="#ctx0" brushRef="#br0" timeOffset="38894.71">14951 10392 24 0,'7'6'11'0,"0"-6"-9"0,10 0 0 15,-6 0 1-15,7-3-2 16,6 0 2-16,12-1 2 16,13-2 2-16,7 0 1 15,1-4 0-15,6 1 0 16,8 3 2-16,24 3 1 16,15-1 1-16,10 4-2 15,31 0 1-15,4 0-4 16,15 0-2-16,10 4 2 0,0-1 2 15,14 3-2-15,-11 0-2 16,1 4 0-16,-1-1 1 16,-17 1-3-16,-7-1 0 15,3 0-8-15,-14-6-2 16</inkml:trace>
  <inkml:trace contextRef="#ctx0" brushRef="#br0" timeOffset="46387.02">4882 11066 32 0,'-3'9'13'0,"-1"-12"-10"0,-6 6 0 15,10-3 0-15,0 0-2 16,-4 0 2-16,1 3 0 16,3 0 3-16,0 1-1 15,0 2 0-15,3 0-1 16,1 0 0-16,3 1 0 15,0-1 2-15,7 0-1 0,0 0 2 16,0 1-2-16,7-1 2 16,4 0-2-16,7 1 0 15,10-1-1-15,1 3 0 16,9-3 0-16,5 4 0 16,-1-1 0-16,1 1 0 15,3-4-2-15,3 0 1 16,11-3 2-16,0 0 2 15,0 1-1-15,-10-4 1 16,3 3-4-16,-7 3 0 16,11 0 1-16,-1 1 0 15,8 2 0-15,-4 0 0 0,0-5 0 16,3-1 0 0,8 0 0-16,7-3 2 0,0-3-3 15,-4 0 0-15,-4-1 1 16,1 4 0-16,14 0 2 0,-14 0-3 15,-1 0-2-15,-3 4 4 16,1 2 1-16,9 0-7 16,1 0-4-16,0-3 9 15,-4-3 4-15,0 0-1 16,7 0 1-16,4-3-3 16,-4 0 0-16,-6 0-3 15,-1 0 1-15,3 3 0 16,5 0 1-16,-5 0-2 15,-2 0 1-15,-5 0 0 0,4 0 3 16,8-3-5-16,-1 0-1 16,0 0 2-16,18-4 3 15,-4 4-2-15,4 3 0 16,-7 0-1-16,-11-3 1 16,-3 0 0-16,3 3 1 15,8-3-2-15,-4 0-2 16,-8 3 1-16,-6 0 1 15,-4 0 1-15,4 3 1 16,3 3-2-16,-7-3 1 16,-3 0 0-16,-8 4 1 15,1-1-2-15,-1 0 1 0,4-3-2 16,-3 0-1-16,-8 0 1 16,-6 1 1-16,-8-1-1 15,-3-3 2-15,-7 0 0 16,0 0 1-16,-7 0-2 15,-1 0 1-15,-3 0 0 16,-3 0 1-16,-4 0-2 16,1 3-2-16,-1 0-4 15,10 0-2-15</inkml:trace>
  <inkml:trace contextRef="#ctx0" brushRef="#br0" timeOffset="48234.68">22204 9705 16 0,'-14'-3'8'0,"10"-1"-6"16,4-2-1-16,0 6 0 0</inkml:trace>
  <inkml:trace contextRef="#ctx0" brushRef="#br0" timeOffset="49991.33">30812 5089 20 0,'-11'6'11'0,"4"4"-9"0,-4 15-2 0,4-7-1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7:43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7008 20 0,'-32'-9'11'0,"18"2"-9"0,-4 1-5 0,8 0 0 15</inkml:trace>
  <inkml:trace contextRef="#ctx0" brushRef="#br0" timeOffset="52.81">5376 6945 16 0,'0'0'8'0,"4"0"-6"0</inkml:trace>
  <inkml:trace contextRef="#ctx0" brushRef="#br0" timeOffset="1841.12">27174 11025 16 0,'57'6'8'0,"-43"-3"-6"0,7 4 1 0,-14-4 1 15,4 3-2 1,-1 0 1-16,1 1-2 0,-4 2 2 16,0-3 0-16,-3 1 3 15,-1-1-3-15,1 0-2 16,-1 0 0-16,-3 1 1 16,0-4-6-16,-3 0-1 15</inkml:trace>
  <inkml:trace contextRef="#ctx0" brushRef="#br0" timeOffset="2457.51">23040 11012 20 0,'7'-9'11'0,"-4"6"-9"0,1 0 0 0,0 0 1 0,-1-1 0 16,4 4 1-16,4 0-2 16,3 0 1-16,0 0-2 15,4 0 2-15,3 0-2 16,7 0 2-16,7-3-4 16,-10 3-2-16</inkml:trace>
  <inkml:trace contextRef="#ctx0" brushRef="#br0" timeOffset="2534.28">23883 10925 16 0,'120'-10'8'0,"-74"7"-6"0,24-3-1 0,-20 3 0 16</inkml:trace>
  <inkml:trace contextRef="#ctx0" brushRef="#br0" timeOffset="2668.09">25411 10893 16 0,'127'0'8'0,"-67"3"-6"0,49 4-1 0,-56-7 2 15,10 3 0-15,15 3 1 16,14 3-2-16,3 4 1 16,-3 0-7-16,-8-1 1 15</inkml:trace>
  <inkml:trace contextRef="#ctx0" brushRef="#br0" timeOffset="2741.89">26801 11072 20 0,'7'9'8'0,"-14"-9"-6"0,-11 4-1 0,-7-4 2 0</inkml:trace>
  <inkml:trace contextRef="#ctx0" brushRef="#br0" timeOffset="3550.73">23587 11132 20 0,'81'3'11'0,"-28"0"-9"0,53 0-2 15,-57-3-3-15</inkml:trace>
  <inkml:trace contextRef="#ctx0" brushRef="#br0" timeOffset="6057.1">26257 12204 36 0,'-14'0'16'0,"4"0"-12"0,-1-3 1 0,4-3-1 16,0 2-5-16,-4 1-1 16,-3-3-2-16,0 0 3 15,-4-4 4-15,1 1 3 16,-1 0 2-16,-7-1 2 16,1 1-3-16,-1-1 1 15,-3 1-7-15,0 3-1 16,-4 3 2-16,0 3 3 15,4 0 0-15,-4 3 2 16,0 3-2-16,1 10 0 16,-1 9-3-16,4 3 1 0,3 3-2 15,0 7 2-15,1 3 0 16,2 3 1-16,1-1-2 16,4 1 1-16,2-3-2 15,5 0 2-15,6 0 0 16,8-1 1-16,10-2-2 15,18 0 1-15,14-7 0 16,7-3 1-16,7-6-2 16,-1-9-2-16,5-7 1 15,3-6 1-15,7-3 1 16,-7-10 3-16,-7-5-3 16,-7-11 0-16,-11-8-3 15,-10-4-1-15,-14-3 1 16,-15-3 0-16,-13-3 0 0,-19 0 0 15,-13-1 0-15,0 4 2 16,-1 4 1-16,5 11 1 16,2 7-2-16,5 6-2 15,2 7-4-15,8 9 0 16</inkml:trace>
  <inkml:trace contextRef="#ctx0" brushRef="#br0" timeOffset="9749.03">10393 8940 36 0,'-7'-4'13'0,"3"1"-10"0,4 3 0 0,0 0-2 15,4 0-1 1,3 3 0-16,3 1 2 0,5 2 1 16,-1 0 1-16,3 0 0 15,1 1 2-15,3-1 1 16,0 0 1-16,4 1 0 16,3-4 0-16,7 0 0 15,4 0-2-15,7 0 1 16,7 3-2-1,18-3 0-15,3 1-1 0,3-1 2 16,4 0 1-16,15 0 3 16,9 0-1-16,1-3 0 15,0-3-1-15,14 0 0 16,4-3-2-16,-1-4 1 16,8 1-2-16,10-4 2 15,-4 1-4-15,1-1 0 0,14 4 3 0,-8-1-1 16,1 1 2-16,10 3-4 15,-3-4-2-15,-8 4 6 16,15 0 3-16,-7 3-1 16,-8 3 0-16,12 0-5 15,-5 3-1-15,-6 3 1 16,3 3 0-16,7 1 2 16,-6-1 1-16,-1 4-3 15,14-4-1-15,25 4 1 16,-4-4 2-16,1 1-3 15,-8-1 0-15,11 0 1 16,-7 1 0-16,-7-1 0 0,14 1 0 16,-7-1-2-16,7-3 1 15,-4 1 0-15,-6-1 1 16,10 0-2 0,-18-3 1-16,-7-3-2 0,8 0 2 15,-12 0 0-15,-13 0 1 16,-4-3-2-16,0-3 1 15,-10 0 0-15,-15-4 1 16,1 1 2-16,-1-1 1 16,-7-2-3-16,-13-1-3 15,-12 1-3-15,-6-4-1 16,-8 0-1-16,1 1 3 0,-4-1 0 16,-3-3 1-16,-8 0-3 15,-7-6 2-15,-6 3-1 16,-4-3 0-16,-8 0 11 15,-3 0 3 1,-3 3-3-16,0 0-3 0,-4 0-6 16,-3 0 0-16,-4 0 0 15,-4 3 2-15,-3 1 1 16,0 2 1-16,-7-3-2 16,-7-3 1-16,-3 0-2 15,-8-6-1-15,-3 0 1 16,-7-4-1-16,-4-5 0 15,-7-4 2-15,-10 3 1 16,-8 1 1-16,1-1-5 0,-4 4 1 16,0 2 0-16,-3 1 2 15,-12 3-3-15,-16 0 0 16,-5-1-1-16,1 1 0 16,-7 0 0-16,-22 3 0 15,-3-3 2-15,0-1 0 16,-17-2-5-16,-4 3 1 15,-4 6-3-15,-10 3 2 16,-1 0 1-16,1 7 2 16,-14-1-1-16,6 4 1 15,-2-1-5-15,-8 4-3 16,14 0 3-16,-7 3 4 16,7-4 0-16,11 1-1 0,0 3 0 15,-4 3 3 1,11 0-2-16,3 0-1 0,-10 0 3 15,10 0 0-15,4-3-2 16,-11 3 0-16,8-3 2 16,6 3 0-16,4-4 1 15,-7 4 0-15,14 0 0 16,7 4 0-16,7-1-3 16,-10 3 2-16,6 3 1 15,12 4 0-15,6 0-3 16,-7-1 0-16,0 1 2 15,7-1 0-15,8 1 1 16,2-1 0-16,5-2 0 16,-8-1 0-16,4-3 0 15,3 4 0-15,4-1 0 16,3 7 0-16,-6-1-3 0,-4 1 0 16,-1-3-1-1,8 2 0-15,4 1 3 0,3 3 2 16,-8 0-2-16,1 0 0 15,0-1 1-15,7 4 2 16,3-3-3-16,8 3-2 16,-1 0 2-16,-3 0 0 15,-7-3-2-15,7 3 2 16,4 0 1-16,6 0 2 0,8-4-1 16,7 4-1-16,3 0 1 15,4-3-1-15,3 0 0 16,7 0 0-16,0-4 0 15,1 4 0 1,3-3 0-16,3 0 0 0,0-4 0 16,1 1 0-16,3-1 0 15,-4 1 2-15,0-1-1 16,-3-2-1-16,3-1 1 16,1 4-1-16,-4-4 0 15,3 4 2-15,0-4-1 16,1 0 2-16,3 1-9 15,3-1-3-15</inkml:trace>
  <inkml:trace contextRef="#ctx0" brushRef="#br0" timeOffset="11041.65">5934 9313 28 0,'-11'34'11'0,"4"-40"-9"0,4 3 4 0,3 3 4 16,3 0-6-16,8 3-2 16,3 3-1-16,3 1 1 15,5-1-1-15,6-3 2 16,0 0 0-16,7-3 3 16,4 0 1-16,7 0 3 15,-7-3-3-15,3-3-2 0,4-4-2 16,-4 1 0-16,11-4 0 15,14 4 1 1,14 0 0-16,-7-1 0 0,8 4 0 16,13-4 0-16,11 4 0 15,3-3 0-15,0-1 0 16,15 1 2-16,6 0-1 16,-3-4 2-16,4-3-2 15,17 1 0-15,-3-1 1 16,-8 0 1-16,19 1-1 15,-8 2-1-15,-4 1-1 16,15 5 0-16,-7 1-2 16,-4 3 1-16,7 3-2 15,0 0 2-15,-6 0 2 0,6 0 0 0,0 0 2 16,-7 0-2-16,4-3 0 16,7 0 1-16,-8 3 1 15,8 0-1-15,35 0-1 16,-18 0 1-16,1 3 3 15,-8 0-4-15,-10 0-1 16,7 0 0-16,0-3 0 16,-11-6 0-16,11 0 2 15,-4-4-1-15,-7-2 2 16,4-1-2-16,3 1 2 16,-7-1-4-16,8 0 0 15,-1 1 3-15,-10 2 1 16,3 4-3-16,4-3-1 15,-8 3-1-15,-3-1 1 0,8 1 2 16,-12 0 2-16,-6 3-1 16,10-4-1-16,-10 1-1 15,-8 0 2-15,-3-1-5 16,7-2-1-16,-7 3 4 16,-10 0 5-16,-1 2-3 15,11 4-1-15,-7 4-2 16,-7-1 0-16,-4 0 0 15,8 3 3-15,-1-3-3 16,-7 0-2-16,-3 0 0 16,4 4 1-16,3-4 1 15,-8 0 3-15,-2 0-3 16,-5 0-2-16,5 0 0 16,-1 1 1-16,-7-4 1 0,-10 0 1 15,-7 0-2-15,-4 0 1 16,-11 0-2-16,1 0 2 15,-11 0 0-15,-11 3 1 16,-14-3-2-16,-10 0-2 16,-18 0-13-16,-28 0-6 15</inkml:trace>
  <inkml:trace contextRef="#ctx0" brushRef="#br0" timeOffset="12855.59">10735 8259 16 0,'-18'-3'8'0,"11"3"-6"0,-3 3-1 16,3-3 0-16,-4 3 3 15,1 4 5-15,-1 2-3 16,4 7-1-16,0-1 2 16,0 4 0-16,0 0-3 15,0 0-1-15,-4 0 1 0,0 3 0 16,1-1 0 0,3 1 0-16,0 0 0 0,0 3 0 15,3 4 0 1,4 2 2-16,0 4-3 0,4 2 0 15,6 10 1-15,4 0 2 16,4-3-1-16,3-3 0 16,11-3-3-16,7-1 1 15,17-2 0-15,22-4 3 16,7-3-1-16,10-3 0 16,25 0-3-16,7-3 1 15,10 0 0-15,26 0 1 16,2 0-2-16,26-3 1 15,3 0-2-15,25-7 2 16,3 1 0-16,18-7 3 16,-4-3-3-16,15-6 0 0,-4-6 1 15,14-1 0-15,0-2 2 16,3-1 1-16,11 1-1 16,-14-1-1-16,60-2-3 15,-35 2 1-15,0-3 0 0,-28 4 1 16,-1-4 2-16,-21-3 1 15,1 0 1-15,-22-6-7 16,-10 0-2-16,-4-6 2 16,-18-10 3-16,4-3-1 15,-7 4 0-15,-18-1 1 16,-7 3 2-16,-6 4-1 16,-22 2 0-16,-18 4-3 0,-10 0 1 15,-11 0 0-15,-10 3 3 16,-4-1-1-16,-14 1 0 15,-11 0-1-15,-7-3 2 16,-3-3-1-16,-4-4 0 16,-3 4-1-16,-4-1 0 15,-3 4-2-15,0 3 1 16,-4 3 0-16,-3 0 3 16,-1 3-1-16,-3 1 2 15,-3-1-2-15,-4 0 2 16,-3 0-4-16,-8-3 0 15,-7-3-1-15,-6-3-2 16,-11 0 1-16,-8-4 1 0,-6-2 1 16,-18-4 3-16,-7-3-1 15,-4 1 2-15,-6-1-6 16,-11 3-1-16,-22 1 0 16,-10 2 2-16,-3 1-1 15,-29 2-1-15,0 1-4 16,-6 6 0-16,-19 0 4 15,1 3 4-15,-22 3-1 16,4 6-2-16,-10 1-5 16,-1 3 0-16,0 5 2 15,-13-2 1-15,6 6-2 16,-10 0 2-16,7 3-1 16,-11 0 0-16,14 4 0 15,-10 5 0-15,10 1-3 16,1 6 1-16,2-1 2 15,15 4 3-15,-3-3-2 0,17 0 0 16,14 3-1-16,-10 3-2 16,14 0 0-16,10 0 3 15,-7-3 0-15,7 3 1 16,11-6 0-16,0 6 0 16,-3-3-3-16,9 0 2 15,12-3-1-15,0-3 0 16,3-4 2-16,14 1 2 15,14-1-1-15,11 1 2 16,10-1-2-16,8 4-1 0,6 0 1 16,1-1-1-1,7 1-3-15,3 3 0 16,3 0 2-16,5-1 0 16,2 1 1-16,5 0 0 0,-1 0 0 15,0 3 0-15,0 0 0 16,-3 0 0-16,0 3 0 15,-1-3 2-15,-2 3-3 16,-5 0 0-16,8 0 1 16,0 0 2-16,3-6-3 15,4 0 0-15,3-4 1 16,7-2 2-16,4-1-3 16,0-2 0-16,7-1-1 0,4 4-2 15,3-1-8-15,3 1-3 16</inkml:trace>
  <inkml:trace contextRef="#ctx0" brushRef="#br0" timeOffset="13762.84">26042 12420 44 0,'11'7'19'0,"-8"-4"-15"0,11 3-1 0,-7-3-1 15,4 3 0-15,-1-2 3 16,5-1 0-16,-8 0 0 16,0 0-1-16,0 0 0 15,-4 0 2-15,-6-3 3 16,-1 0-2-16,-3 3-2 16,0 1 0-16,-3-1-1 15,2 0-2-15,1 0 1 16,0 3-2-16,4 0 2 15,3 4-4-15,0-1 0 16</inkml:trace>
  <inkml:trace contextRef="#ctx0" brushRef="#br0" timeOffset="14212.63">30328 8770 44 0,'-14'35'16'0,"11"-35"-12"0,-4 9-2 0,0-3 2 16,-1 10-8-16,1 3-1 15,0 3 6-15,4 0 4 0,-1 3-5 16,1 0 1 0,-1 0-6-16,1 6 1 0</inkml:trace>
  <inkml:trace contextRef="#ctx0" brushRef="#br0" timeOffset="14373.2">30208 14045 16 0,'29'266'8'0,"-19"-150"-6"0,8 47-3 0,-8-94-2 15</inkml:trace>
  <inkml:trace contextRef="#ctx0" brushRef="#br0" timeOffset="14599.59">30603 14684 16 0,'0'7'8'0,"4"-4"-6"0</inkml:trace>
  <inkml:trace contextRef="#ctx0" brushRef="#br0" timeOffset="15363.56">30565 14659 12 0,'-14'-12'8'0,"3"6"-6"0,-14-4 1 16,11 7 1-16,-3 0-2 15,2 3 1-15,-2 0 0 16,3 3 3-16,0 3-3 16,3 1 0-16,0 2 1 15,1-3 0-15,3 4-2 16,0-1-2-16,3 0 5 15,4 1 1-15,4 2-2 16,6-2-3-16,4-1 0 0,4-3-1 16,7 1 2-16,6-4 1 15,5 0-1-15,3-3 1 16,3 3 0-16,0 0 1 16,1 4-2-16,2-1 1 15,1 0-2-15,4 0-1 16,-1 1 1-16,-3 2-1 15,-4 7 0-15,-14 6 0 16,-6 12-5-16,-15 16 1 16,-18 4 6-16,-10-1 6 15,-4-3 0-15,-3-6 3 16,-7-6-4-16,-1-10-2 0,-2-6 0 16,-1-6 1-1,4-10-3-15,6-6-2 0,5-3-3 16,6-7 1-1,7 1 3-15,8-7 3 0,6 0 0 16,8-2 2-16,3-1-4 16,4 0-2-16,-1 6 0 15,1 1 1-15,-4 6-1 16,0-1-1-16,-3 7 3 16,-4 7 0-16,0 2-1 15,-4 0 1-15,-3 4-2 16,-3 0-1-16,-1-1 3 15,1-2 0-15,-1-4-1 16,1 0-2-16,-1-3 1 0,1 0-1 16,3-3 0-16,0 0 0 15,0 0 0-15,0 0 0 16,0 0 0-16,0 0 2 16,0 0-3-16,0 0 0 15,0 0 1-15,0 0 0 16,0 0 0-16,0 3 0 15,0-3-3-15,0 0 0 16,0 4-1-16,0-1 3 16,0 0 0-16,0 0 1 15,0 0 0-15,-4 0 0 0,4 4 0 16,0-1 0-16,-3 0 0 16,3 0 0-16,0 1-3 15,-4-4 2-15,1 0-1 16,-1 0 0-16</inkml:trace>
  <inkml:trace contextRef="#ctx0" brushRef="#br0" timeOffset="17091.16">21057 8902 40 0,'-35'-6'16'0,"14"-4"-12"0,-4 4-2 0,15 0 2 0,-5 0-1 15,5 2 3-15,-1 1-3 16,4-3 0-16,0 3 3 16,7 0 1-16,4-4 3 15,10 4 1-15,7 0-10 16,7 0-5-16,4 3 10 16,7 0 6-16,3 3-4 15,11 3 0-15,14 4-4 16,14 2-1-16,11 1 1 15,7 6 2-15,28 0-1 16,10-1 0-16,8 1-3 16,21 0 1-16,-4-3 0 0,7-1 3 15,11-2-1 1,-3-7 0-16,13-3 1 0,-3-6 1 16,11-3-3-16,-4-4-1 15,-7 1 1-15,3-3 0 16,-17-4-2-16,-14 0 1 15,-4-3 2-15,-14-6-2 0,-17-3 0 16,-15-6 1-16,-10 2 2 16,-15-2-5-16,-6 2-1 15,-11 1 4-15,-14 3 5 16,-7-4-1-16,-14 4 3 16,-8-13-4-16,-13 1-2 15,-18-7-2-15,-11-13 0 0,-10-6 2 16,-7-3 4-1,-4 3-4-15,-4 0-1 0,1 4 0 16,-7-1 0-16,-8-9 0 16,-6 3 0-16,-1 3-2 15,-3 7-2-15,0 5 1 16,-3 7-1-16,-8 6 0 16,-10 4 2-16,-4 2-1 15,4 7-1-15,0 0-2 16,-15 6 1-16,-6 3 1 15,3 3 0-15,4 4 0 16,-4 6 0-16,-10-1 0 16,3 4 0-16,7 3 0 0,0 3 0 15,-10 4-3-15,3-1 2 16,11 3 1 0,3 7 0-16,4 0-3 0,-1 2 2 15,5 1-1-15,9 3 0 16,8 3 0-16,4 4-2 15,3-1 3-15,0 0 0 16,-4 6-2-16,4-2 0 16,4 5 2-16,6 1 2 15,8-3-2-15,3-4 0 16,4 0-1-16,3-3-2 16,0 1 3-16,-3-1 0 15,-4 0-2-15,-4 0 2 0,1 1 1 16,3-1 0-1,4-3-3-15,3 3 2 0,4-3-1 16,7 3 0-16,-1 4 2 16,5 2 2-16,2 1-1 15,1-1 2 1,4-2-4-16,-1-1-2 0,4-3 2 16,0 0 0-16,0-2 1 15,0-1 0-15,-4 0 0 16,4-3 2-16,0 0-1 15,0 3 2-15,3 0-4 16,0 3 0-16,4 0 1 16,4 10 0-16,3 3 2 15,3-1 1-15,8 4-1 16,14 3-2-16,10 7-2 0,14 8-1 16,18 23-7-16,25 12-2 15</inkml:trace>
  <inkml:trace contextRef="#ctx0" brushRef="#br0" timeOffset="24987.85">25615 4678 40 0,'0'16'16'0,"-3"-16"-12"0,-1 0-4 0,4 0 0 15,0 3 0-15,0 0 2 16,0 3 1-16,0 1 1 15,0-1 0-15,0-3 0 16,0 0 2-16,0 0 3 0,0 0-2 16,0-3 1-16,-3 0-3 15,3 0 0 1,0 0-3-16,-4 0 1 16,1 4-2-16,-1-1 2 0,4 0 0 15,0 0 3-15,-4 0-8 16,4 0 0-16</inkml:trace>
  <inkml:trace contextRef="#ctx0" brushRef="#br0" timeOffset="25437.65">25396 5227 40 0,'-14'9'16'0,"11"-12"-12"0,-1 3-2 0,4 0 0 16,0 0-2-16,0 0 2 15,0 0-1-15,0 0-1 16,0 0 5-16,0 0 1 15,0 0 2-15,0 0 0 16,4 0 0-16,-1 0 2 16,4 3-3-16,4 0 1 0,7 4-1 15,6-1 1-15,12 0-2 16,9 0-1-16,15 1 1 16,4-1 3-16,-1 0 0 15,-3-3 0-15,-3 4-5 16,-1-4-1-16,-3 0 3 15,-7 0 3-15,-7-3-2 16,-7 0 1-16,-8 0-5 16,-10 0 0-16,-10 0-1 15,-11-6-10-15,-11-4-3 0,-10-2-1 16,-7-7 0-16</inkml:trace>
  <inkml:trace contextRef="#ctx0" brushRef="#br0" timeOffset="25769.76">24853 4042 44 0,'-35'-16'16'0,"24"10"-12"0,1-1-2 0,6 14 2 16,4-1-1-16,0 10 1 0,0 5-2 15,4-2 1-15,3 6 2 16,0 0 2 0,3 1 1-16,1 2 2 0,0-6-3 15,-1 3-2-15,4 0 0 16,-3 0-1-16,3 0-2 15,0-3-2-15,4 0-4 16,3 0-2-16</inkml:trace>
  <inkml:trace contextRef="#ctx0" brushRef="#br0" timeOffset="25983.19">26617 3869 56 0,'14'28'24'0,"-14"-28"-18"0,0 0-2 16,0 13 0-16,-7 18-5 15,-7 16-6-15,-7 16-1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8:2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24599 5725 36 0,'-7'26'16'0,"11"14"-12"0,3 45-4 0,-7-41 0 0,0 9 0 16,0 7 0-16,0-1 0 16,0-2 2-1,0-10 1-15,0-10 3 0,0-8-1 16,0-11 2-16,0-11-4 15,0-14-2-15</inkml:trace>
  <inkml:trace contextRef="#ctx0" brushRef="#br0" timeOffset="251.77">24825 5650 36 0,'49'-3'16'0,"-6"-6"-12"0,34-1-2 16,-24 7 2-16,35-3-1 0,11 0 3 16,11 6-1-16,17 0 0 15,-8 3-1-15,-2 0 2 16,-4 3-3-16,3-3 0 16,-10 3 3-16,-14 1 1 15,-15 2 1-15,-13 4 0 16,-11 6-7-16,-18 6 0 15,-17 6-6-15,-29 19-1 16</inkml:trace>
  <inkml:trace contextRef="#ctx0" brushRef="#br0" timeOffset="465.28">25231 6174 28 0,'-173'16'11'0,"116"-10"-9"0,-6 6 2 16,31-5 2-16,4-1 1 15,3 0 1-15,18 4-2 16,14 2 1-16,14 1 0 15,18-1 3-15,18-2 1 16,34-4 1-16,12-3-2 16,2-3 1-16,5-3-6 15,3-7-1-15,-11-2 0 16,-10-4 0-16,-11-6-2 16,-11-3-2-16,-10-3-6 15,-10-7-1-15</inkml:trace>
  <inkml:trace contextRef="#ctx0" brushRef="#br0" timeOffset="1092.59">25167 5892 64 0,'4'34'24'0,"-4"-37"-18"0,17 6-2 0,-6 3-2 15,7 1-2-15,3 2 0 16,0-3-3-16,0 1 2 0,0-7 1 16,0-7 2-16,-3-5 5 15,-4-4 4-15,0-3 0 16,0 0 1-16,4-2-6 16,0 2-4-16,3 0-1 15,3 3 1 1,8 1 1-16,11 2 1 0,13 0 0 15,11 1 0-15,7 3 0 16,7-1 2-16,22 1-1 16,13-1 2-16,4 1-2 15,7 3 2-15,14-1-4 16,-7 4-2-16,-3 3 2 16,6 3 0-16,-10 4-1 15,-14 5 1-15,-11 7 0 0,-10 6-1 16,-7 13 1-16,-1 12-2 15,-2 3 2-15,-5 7-2 0,-3 6-1 16,0 6 3-16,4 16 0 16,7 6 1-16,-1-3 2 15,-3-1-3-15,-3 5 0 16,-7 5 3-16,-1-6 1 16,25 13-1-16,8-13 1 15,-4-10-2-15,3-2 0 16,14-4-1-16,18-6 2 15,0-12-1-15,-3-13 2 16,3-6-2-16,-21-13 0 16,-21-6-1-16,-25-6 2 0,-22-7-3 15,-13-3-2-15,-21-6-5 16,-18-12 0-16,-18-13-5 16,-21-22 1-16,-7-16-12 15,0-6-4-15</inkml:trace>
  <inkml:trace contextRef="#ctx0" brushRef="#br0" timeOffset="1346.92">29344 6594 64 0,'28'3'24'0,"18"10"-18"0,42 9-2 15,-45-7 0-15,3 7-5 16,-1 10 0-16,-2 2-1 0,-8 10 0 16,-10-6 4-16,-8-1 3 15,-10-2 2-15,-10 2 3 16,-15 1-1-16,-10 0 2 16,-14 6-4-16,-4 0-2 15,3 6-7-15,5 6-1 16</inkml:trace>
  <inkml:trace contextRef="#ctx0" brushRef="#br0" timeOffset="1751.85">29919 6870 40 0,'-7'-3'16'0,"3"-3"-12"0,-3-4 1 16,7 10 1-16,-3-6-3 15,3 6-2-15,-4-6 0 0,4 3 1 16,-3-4-1-1,3 1 2-15,0 0 2 0,0-1 2 16,0 1-1-16,0-6 1 16,-4-4-4-16,1-3-2 15,-4-3 0 1,3-3 1-16,1-3-1 0,-1-4-1 16,4 1 3-16,0-3 2 15,0-1 0-15,4 1 2 16,-1-1-2-16,1 4 0 15,-1 6-1-15,1 6 2 16,-1 3-3-16,4 4-2 16</inkml:trace>
  <inkml:trace contextRef="#ctx0" brushRef="#br0" timeOffset="2193.51">29905 6359 171 0,'7'-6'9'0,"4"2"-2"16,-1-2 1-16,4 0-3 16,4 0 0-16,7-4-3 15,10 1 1-15,4-1 0 16,7 4 1-16,3 0-2 15,7 6-2-15,8 0 3 0,6 3-2 16,1 0 2-16,-4 0-2 16,-3 4-1-16,-4-1 3 15,-4 0 2-15,4 4-2 16,7 2 0-16,4 1 1 16,-4 2 2-16,-4-2-3 15,-3-1 0-15,-4 1 1 16,-6-4 0-16,-4 1 0 15,-7-4 2-15,-8 0-1 0,-3 1 2 16,-6-1-4-16,-5-3 0 16,-3 3-1-16,-3 0-2 15,0 7 3-15,-1 6 0 16,1 12-4-16,3 23 1 16,3 30 2-16,-2 20 1 15,-1 9-1-15,0 18-2 16,-4 4 3-16,5-3 0 15,-1-1-1-15,0 1-2 16,0-13 1-16,0-12 1 16,-3-16-8-16,-1-13-1 15,-3-12 2-15,-7-9 0 16,-10-17-6-16,-15-15-1 16</inkml:trace>
  <inkml:trace contextRef="#ctx0" brushRef="#br0" timeOffset="2547.9">30180 6538 52 0,'-32'0'19'0,"29"-4"-15"0,6 1 4 15,-3 3 2-15,4 3-8 0,3 4-1 16,0 8 1-16,4 14 1 16,3 18-1-16,7 34 1 15,0 26-2-15,7 31 2 16,4 25 7 0,7 25 5-16,7 13-5 0,3 6-1 15,-7 9-1-15,-6-6 0 16,-12 0 0-16,-2-22 0 15,-12-21 0-15,1-14 0 16,-4-18-7-16,-4-25 0 16,-3-26-6-16,4-21 1 15,-11-19-3-15,-7-34 0 16</inkml:trace>
  <inkml:trace contextRef="#ctx0" brushRef="#br0" timeOffset="2834.13">31542 6751 56 0,'0'12'22'0,"-4"-12"-18"0,8 7 2 15,-4-1 1-15,-4 13-2 16,-6 22 2-16,-4 27-2 15,-8 39 2-15,1 50-2 16,-3 56 2-16,6 32 0 16,4 31 1-16,0 25-2 15,0 0 1-15,-4-6-4 0,-3-4-2 16,3-31 0-16,1-24-1 16,2-20-9-16,1-40-2 15</inkml:trace>
  <inkml:trace contextRef="#ctx0" brushRef="#br0" timeOffset="3360.72">32575 4289 36 0,'-17'19'13'0,"3"-6"-10"0,-11 40 0 0,7-3 0 15,-17 25 0-15,-7 51 3 16,-11 37 1-16,-11 59 1 16,-10 58-2-16,-21 39 1 15,-11 39 0 1,-3 37 3-16,-18 22 1 0,-14 13 1 15,0 6-2-15,0-1-1 16,-11 4-3-16,11-3 1 16,10-6-4-16,-6 0 0 15,3-17-1-15,14-17-2 16,14-14 1-16,11-37 1 16,3-34 3-16,4-20 4 0,6-24-9 15,8-20-4-15,7-15-7 16,0-28-1-16</inkml:trace>
  <inkml:trace contextRef="#ctx0" brushRef="#br0" timeOffset="3733.86">29273 8284 44 0,'-17'-22'16'0,"10"22"-12"0,0-3 3 0,7 3 0 15,0 0 1-15,0 0 0 16,0 0 0-16,0 0 0 15,3 3 2-15,8 4 4 16,6 8-4-16,19 10 0 16,27 19 0-16,29 19 1 15,28 40 1-15,42 42 0 16,18 65-6-16,28 75-4 16,-3 63-6-16,7 35-2 15,-15 12 5-15,-13 13 5 16,10 21-7-16,-11 23 1 0</inkml:trace>
  <inkml:trace contextRef="#ctx0" brushRef="#br0" timeOffset="6798.03">3612 7014 44 0,'-3'0'19'0,"-4"-3"-15"0,0 3-1 0,7 0-1 15,0 0 0-15,0 0 1 16,0 3-1-16,3 4 1 16,4-1 0-16,0 3 3 15,4 1-1-15,0-1 2 16,3 0 0-16,0 1 1 16,-4-1-2-16,8 1-1 15,7-1 1-15,6 0 1 16,8 4-3-16,0 0-1 15,7-1 1-15,3 1 0 0,11-1 0 16,11 1 2 0,10-4-1-16,0-3 0 0,4-2-1 15,10-4 2-15,0 0 1 16,4 0 1-16,0 0-2 16,3 0-1-16,-3 3-1 15,10-3 2-15,1 3-3 16,-4-3 3-16,6-3 3 0,12-4-3 15,-8 1-1-15,-3-3-5 16,0-4-2-16,7-3 9 16,-14 1 5-16,-7-1-3 15,-8 4-1-15,-6 2-2 16,-4 4 1-16,0 0-2 0,-3 3 0 16,-18-1-1-16,0 1 0 15,-14 0 0-15,7 3 2 16,-11-3-1-16,-7 3 0 15,-10-3-3-15,-4 0 1 16,-3 3 2-16,-1-3 4 16,-10-1-2-16,0 4-2 15,-3 0-2-15,0 0 0 16,-1 0 0-16,1 0 1 16,-4 0 0-16,0 0 2 15,0 0-3-15,0 0 0 16,0 0 1-16,0 0 2 15,0 0-3-15,3 0-2 16,-3 0 0-16,4 0 1 16,-4 0-8-16,3-3-3 0,1 3 16 15,-4 0 6-15,0 0-5 16,3-3-4-16,1 3-3 16,-1 0 1-16,1-3-1 15,-1 3-1-15,1-3 1 16,3 0 1-16,0-4-1 15,4 1-1-15,3-3-2 16,7-4-1-16,-7-2 2 16,11-7 0-16,-1 0-2 15,5-10 0-15,-1 1-1 16,-11 0 3-16,1-1-2 16,0 1 1-16,-4 0 2 15,-4-1 0-15,-3 1 0 16,-3-1 2-16,-4 4-1 0,-4 3-1 15,-3 3 1-15,-7 0-1 16,-7 0 0-16,-7 0 0 16,-4 4 0-16,-3-1 0 15,-4-3 0-15,0 0 2 16,0 0-1-16,-3 0-1 16,3 3 1-16,-14 3-1 15,0 1-3-15,-3 2 2 16,0 1 1-16,3 2 0 15,0 1 0-15,3 3 0 16,-6-4 0-16,-1 4 0 16,-10 0-7-16,-14-1-3 0,-3 1 10 15,-1 0 4 1,-3-4-6-16,-15 1 0 0,-6 0 0 16,7-1 1-16,3 1 1 15,-7-1 0-15,-7 4 0 16,7 3 0-16,1 3-5 15,-15 0 1-15,0 3-3 16,3 3 0-16,12 1-1 16,2-1 2-16,1 3 4 15,3 4 1-15,4 3-2 16,14 2 2-16,14 7-1 16,0 7-2-16,14 5 0 15,-4 4 3-15,11 0 0 16,4 3 3-16,0 0-3 0,10 6 0 15,11 0-1-15,3 13 0 16,8 9 2-16,-1 0 0 16,11-3 0-16,7-6 0 15,4-4 0-15,3-2 0 16,0-7 0-16,7-3 0 16,4-6 0-16,-1 0 2 15,5-7-1-15,-8 1-1 16,4-10 1-16,-1 0-1 15,1-7 0-15,3-2 2 16,-7-3-1-16,-3-4-1 0,3 1 1 16,-3-4-1-16,-4-3-7 15,0-6-3-15</inkml:trace>
  <inkml:trace contextRef="#ctx0" brushRef="#br0" timeOffset="7760.13">7408 7133 44 0,'0'-9'16'0,"0"6"-12"0,0-7-2 15,4 7 2-15,3 0-3 16,3 0-1-16,5 0 1 16,-1 0-1-16,3 0 2 15,5 0 3-15,2-1 2 16,8 1 1-16,3 0 0 15,4 0 0-15,0 0-2 0,7 0-1 16,3 3-3-16,11 0 1 16,11 0 2-1,10 0 4-15,3 0-2 0,5 0 1 16,6 3-3-16,11 0 0 16,-4 3 1-16,0 4 1 15,4-1-1-15,11 0 1 16,-1-2-2-16,0-4 0 15,1 0-1-15,10-3 0 16,-7 0 2-16,-4-3 3 16,1 0-4-16,10 0 1 0,-7-1 1 0,-1 1 1 15,1 0 0-15,7-3-7 16,-7 0-2-16,-3-1 2 16,3 1 3-16,3 0 1 15,-6 3 2-15,-8 0-2 16,-3 3 2-16,3 0-2 15,-7 3 2-15,11 0-2 16,-14 0 0-16,-14 3-1 16,-8 1 0-16,-2-4 0 15,-8 3 2-15,-7-3-1 16,-11 3 2-16,-10-3-2 16,-11 1 2-16,-3-1-4 15,-8 0 0-15,-6-3 1 16,-4 0 2-16,0 0-3 15,-4-3-2-15,-6-4-7 0,-8-2-4 16</inkml:trace>
  <inkml:trace contextRef="#ctx0" brushRef="#br0" timeOffset="9296.04">6325 6440 12 0,'0'4'8'0,"-3"-4"-6"0,6 0-1 16,-3 0 2-16,7 0 0 15,4 0 3-15,7 0-1 16,3 0 0-16,7 0-3 15,-3 0 1-15,-1 0-2 16,1 0 2-16,-4 0 0 16,-3-4 1-16,-8 4 0 0,-6-3 0 15</inkml:trace>
  <inkml:trace contextRef="#ctx0" brushRef="#br0" timeOffset="9548.34">6428 7137 32 0,'7'12'13'16,"3"-6"-10"-16,11 10 0 0,-10-10-2 0,3 7-1 15,4-1 0-15,6 1 0 16,-6-4 2-16,3-2-1 16,4-4 2-16,-4-3-7 15,0-3 1-15</inkml:trace>
  <inkml:trace contextRef="#ctx0" brushRef="#br0" timeOffset="9763.79">7271 6328 28 0,'-7'3'13'0,"3"0"-10"0,4 9 0 0,0-9-2 15,0 10-6-15,0 3-1 16</inkml:trace>
  <inkml:trace contextRef="#ctx0" brushRef="#br0" timeOffset="11840.21">3577 8134 36 0,'-32'6'13'0,"18"-9"-10"0,-3-3 2 16,6 2 1-16,4 1-3 0,0 0 0 15,0 0 1-15,7 3 2 16,0 0-3-16,0 0 0 16,-4-3 1-16,4 3 2 15,0 0 1-15,0 0 3 16,4 0-3-16,3 0-2 16,7 3-2-16,4 0 0 15,3 0 0-15,4 0 3 16,10 1-1-16,18-1 2 15,0 0-2-15,10 3 0 0,-3 0-1 16,11 1 2-16,-4-4-3 16,14 3 0-16,4 0 1 15,-4 1 2-15,-4-1-3 16,4 3 0-16,8 1 1 16,9-1 2-1,5 1-1-15,-8-1 0 0,11-3-1 16,10-3 0-16,-3 0-2 15,-4 1 1-15,1-1 2 0,6 0-2 16,-6 3 0-16,-1 0-1 16,-3 7 1-16,14 3 2 15,-4-4 4-15,-3-2-6 16,3-1-4-16,11-3 4 0,-3-3 3 16,-8-3-1-16,-3 0 0 15,4-6-1-15,-4 0 2 16,14 0-3-16,-15-1 0 15,-9 1 3-15,3 0 1 16,-4 3-1-16,-10-4-1 16,-8 1-1-16,-10 0 0 15,-3-4-2-15,-8 1 1 16,1 0 0-16,-8-1 3 16,-6 4-3-16,-8-3 0 15,-3 2 1-15,-7 1 2 16,-8 0-1-16,-3 3 0 15,-3-4-3-15,-4 4 1 16,-3 3 0-16,-4 0 3 0,0 0-3 16,0 0 0-16,-3-3-1 15,-1 3 1-15,1 0 0 16,-4 0 1-16,0 0-7 16,0 0-2-16,0 0-16 15</inkml:trace>
  <inkml:trace contextRef="#ctx0" brushRef="#br0" timeOffset="12546.33">9560 8275 28 0,'14'-10'11'0,"0"4"-9"0,11-3 4 16,-14 2 1-16,6 1-3 16,5 3-1-16,6 0 1 0,4 0 0 15,6 0 0-15,12 0 2 16,13-1 1-16,8 1 1 15,3 0 0-15,3 3 0 16,8 0 0 0,10 0 0-16,1 3-2 0,-1 0 1 15,4 1 0-15,14-1 1 16,-4 0 0-16,-7 0 0 16,1 3-2-16,-5-3 1 15,8 4 0-15,-11-4 1 16,-6 3-2-16,-8 0 1 15,-4 1-2-15,-10-1 2 16,-3 3-4-16,-8 1 3 0,-6-1 0 0,-11 4-5 16,-11-1-2-16,-60-2-33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8:40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6077 28 0,'-21'-22'13'15,"14"9"-10"-15,4-12 0 0,-1 19 0 0,8-29-4 16,-1-5-2-16,4-1 2 15,-3 3 2-15,-4 4 2 16,-4 2 1-16,1 4 2 16,-1 6 1-16,-6 3-3 15,-1 4-1-15,7-1-1 16,-6 7 1-16,-1 2-2 16,1 1 2-16,-4 3-2 15,6 3-1-15,1 0 3 16,0 0 0-16,4 0 1 0,3 0 0 15,0 0-2-15,3 0-2 16,4 0 3-16,4 0 2 16,7 0-2-16,-1 0 0 15,-3 0 1-15,4 0 2 16,3 0-1-16,4 0 0 16,3 0-1-16,-3 0 2 15,-4 0-3-15,7 0 0 16,0 0-1-16,8 0 1 15,-8 0 0-15,4 0 1 16,6 0 0-16,8 3 0 16,-3 0-2-16,10 0 1 15,0 0-2-15,3-3 2 16,-3 0 0-16,3 0 3 0,4-3-3 16,-7 0 0-1,11 0 1-15,-1-3 2 0,4 3-1 16,-10-1 0-16,3-2-1 15,-11 3 0-15,4 0-2 16,-4 0-2-16,1 0 3 0,3-1 0 16,-7-2 3-16,-1 3-3 15,-2 0 0-15,-4-3 3 16,-8 3 1-16,1-1-6 16,-14 4-2-16,-1 0 4 15,-3 0 5-15,1 0-4 16,-5 0 0-16,-3 0-2 0,-3 0 1 15,-1 0-2 1,1 0 2-16,-4 4-13 0</inkml:trace>
  <inkml:trace contextRef="#ctx0" brushRef="#br0" timeOffset="2628.19">12248 6701 24 0,'-10'-7'11'0,"6"4"-9"0,1 0 0 0,3 3-1 15,0-3-1-15,-4 0 2 16,4 0 1-16,0 0 3 15,0-1 1-15,0 1 3 16,0 3-3-16,0-3-2 16,4 0-2-16,3 3-3 15,3 0 3-15,5 0 0 16,6 0 1-16,7 0 0 16,7 0 2-16,4 0 3 15,7 0-2-15,7 0-2 16,10 0-2-16,18 0-3 0,11 0 3 15,0-3 0-15,3 0 1 16,11 0 0-16,3-1 0 16,1 1 0-16,-1 0 0 15,7 3 0-15,8-3 0 16,-8 0 0-16,1 0-2 16,10 0 1-16,-4 0 0 15,-6 3 3-15,-8 0-1 16,7 0 0-16,1 0-3 15,-4 0 1-15,-4 0 0 16,4 3 1-16,7 0-2 16,-4 3 1-16,-3 0 0 15,4 1 3-15,6-4-3 16,-3 0-2-16,-7 0 0 0,25 0 1 0,6 0 1 16,-13 0 1-16,-8-3 0 15,-3 0 0-15,11 4 0 16,-8-1-2-16,-3 0-2 15,0 0 3-15,11 0 2 16,-8 3 0-16,-7 1 0 16,1-1-3-16,6 0 1 15,-6 4 0-15,-8-4 1 16,-3 0-2-16,10 0 1 16,-6-2 0-16,-8-1 1 0,-7 0-2 15,-3-3-2 1,7 0 5-16,-4 0 1 0,-10 0-2 15,-8 0-1-15,-3 3-1 16,-3 0 1-16,-4 0 0 16,4 0 1-16,-4 1-2 15,-11-1-2-15,-7 0 3 16,-3 0 0-16,-7-3 1 16,-7 0 0-16,-8 3-2 15,-2-3-2-15,-8 0 3 16,0 0 2-16,-4 0-2 15,-2 0-2-15,-5 0-3 16,1 0 1-16,-1-3-8 16,-6-6-2-16</inkml:trace>
  <inkml:trace contextRef="#ctx0" brushRef="#br0" timeOffset="8135.62">6865 8516 32 0,'-35'3'13'0,"21"-3"-10"0,-11 0-3 16,18 0-2-16,-14 0 1 15,-4 0 0-15,-3 0 3 16,0 4 1-16,3-4 1 15,-3 0 0-15,3 0 0 0,0 0 2 16,8 0-1-16,-1 0 0 16,7 0-6-16,1 0 1 15,-1 0 2-15,4 0 1 16,4 0 3-16,3 0 1 16,0 0-1-16,3 0 1 15,1 0-4-15,3-4 0 16,3 4 3-16,1 0 1 15,-4 0-3-15,7 0-1 16,0 0 1-16,0 4 0 16,4-1 2-16,0-3 1 15,-1 0-1-15,4 0-1 16,-6 3-1-16,6-3 2 16,-4 3-1-16,5 0 2 15,2 0-2-15,1 0 0 0,0 4-3 16,3-1 1-16,7 0 0 15,4 0 1-15,3 1 0 16,11 2 0-16,0-3-2 16,0 4 1-16,-4-4 0 0,1 0 1 15,3 1 2-15,3-1-1 16,4 0 0-16,11 0-1 16,6 1 0-16,-6-1 0 15,-1 0 0-15,1 4 0 16,7-1 0-16,6 0 0 15,-10 4 0-15,4 0 0 0,-4-1 2 16,-3 1-1-16,3 2 2 16,3-2-4-16,4-1 0 15,-3 1 1-15,-4-4 2 16,0 1-3-16,0-1 0 16,-17 1 1-16,27 2 0 15,-6 1 0-15,-7-4 2 16,-4 1-3-16,-4 2 0 15,1-3 1-15,3 1 2 16,3-1-1-16,-3-2 0 16,-3-1-3-16,-4 0 1 15,-4-3-2-15,-3 0 2 0,-4 0 0 16,1 1 3-16,-4-1-3 16,3 0 0-16,0 0 1 15,-3-3 0-15,-3 0-2 16,-5 3 1-16,1-3 0 15,-4 0 1-15,1 0-2 16,-4 3 1-16,-1-3 0 16,1 3 1-16,0 1-2 15,-4-1 1-15,0-3 0 16,7 3 1-16,-3 0-2 16,0-3-2-16,-4 0 3 15,-3 0 0-15,0 0-1 16,-4 0-2-16,-4-3 3 15,-2 3 2-15,-1-3-2 16,-4 3 0-16,1 0-1 16,-4-3-2-16,0 3 1 0,-4 0 1 15,1 0 1-15,-1 0 1 16,1-4-2-16,0 4-2 16,-1 0-2-16,-3 0 1 15,4 0 3-15,-1 0 1 16,-3 0-1-16,4-3-2 15,-4 3 3-15,3-3 0 16,-3 3-1-16,0 0 1 16,0 0-2-16,0 0-1 15,0 0 1-15,0 0-1 16,0 0 0-16,0 0 0 16,0 0 0-16,0 0 0 15,0 0 0-15,0 0 2 0,0 0-1 16,0 0-1-16,0 0 3 15,0 0 0-15,0 0-4 16,0 0 1-16,0 0 0 16,0 0 2-16,0 0-1 15,0 0 2-15,0 0-2 16,0 0-1-16,0 0 1 16,0 0-1-16,0 0 0 15,0 0 0-15,0 0 0 16,0 0 0-16,0 0 0 15,0 0 0-15,0 0 0 16,0 0 0-16,0 0 0 0,0 0 2 16,0 0-1-1,0 0 2-15,-3 0-2 16,3 0-1-16,0 0 1 0,0 0-1 16,0 0 0-1,-4 3 0-15,4-3 0 0,0 0 2 16,-3 3-3-16,3-3 0 15,0 0 1-15,-4 4 0 16,1-1-5-16,-1-3-1 16,-3 0-15-16,-11-10-6 15</inkml:trace>
  <inkml:trace contextRef="#ctx0" brushRef="#br0" timeOffset="9937.94">6989 6553 40 0,'28'0'16'0,"-18"-3"-12"0,11 0-4 0,-10 3-2 16,14 0 1-16,7 0 0 16,-4 0 1-1,0 3 0-15,0 0 2 0,-3 0 1 16,0 1 1-16,3-1 2 15,-11-3-1-15,5 0 0 16,-5 0-1-16,1 0 2 16,0 3-3-16,-1 0 0 15,4 0-1-15,-3 0-2 16,7 0 3-16,3 4 0 16,7-4-1-16,4 3 1 15,3 0 0-15,-3 1 1 16,0 2-2-16,0 0-2 15,0 1 3-15,3-1 0 16,4 1 1-16,3-1 2 16,11-3-1-16,0 1 0 0,4 2-3 15,-1 0 1-15,1 1 0 16,6-4 1-16,11-3-2 16,4 0-2-16,-4 0 3 15,-3 1 0-15,3-4-1 16,7 0 1-16,4-4-2 15,-1 1 2-15,-2-3 0 16,2 0 3-16,8 0-5 16,3-1-1-16,-3 1 2 15,-4 0 1-15,18-4-1 0,4 1 1 16,-4-1 0-16,-11 1 1 16,-3 0-2-1,0-1-2-15,10-2 1 0,-3 2 1 16,-8-2-1-16,1 2-1 0,7 1 3 15,7 0 0-15,-7-1 1 16,-4 4-2-16,0 0-2 16,11-1 1-16,0 4 1 15,-7 3-1-15,0 0 2 16,14 0-2-16,0 0-1 16,-7 0 1-16,0 3-1 15,10 0 0-15,0-3 0 16,-6 0 2-16,-1 4 1 15,15-4-1-15,-4 0-2 0,-4 0 1 16,1 0 1-16,13 0-1 16,-10 0-1-16,-3 0 1 15,6 0 1-15,8-4-1 16,-11-2 2-16,-4 3-4 16,19-3 0-16,-12 0 1 15,-3-1 0-15,0 1 2 16,11 0 1-16,-8-4 1 15,-6 1 2-15,10-1-5 16,3 1-3-16,-6 0 1 16,-1-1 2-16,15 4 0 15,-7 0 2-15,-8 6-2 16,11 3-1-16,-3 0-2 16,-8 3-1-16,1 1 4 15,10-4 1-15,-3 0-5 16,-8 0 0-16,11-3 5 0,0-3 4 15,-7 0-3-15,7 0 0 16,8-1-3-16,-12 1-1 16,-3 0 1-16,14 3 0 15,-6 3 0-15,-8-3 0 16,0 0 2-16,3 0 1 16,-10-3-1-16,-7 0-2 15,4 0-2-15,6 0 1 16,-10-4 1-16,-3 1 0 15,-1 3 0-15,7 3 2 0,-6 0-3 16,-11 0 0-16,0 0 3 16,6 6 3-1,-6-3-2-15,-7 1 0 0,-11-1-1 16,-3 0-2-16,7-3 1 16,-4 0 1-16,-7 3-1 15,-7 0 2-15,-7 0-2 16,-7-3 2-16,-4 3 0 15,-6 1 3-15,-4-1-1 16,-4 0 0-16,-3 0-6 16,0 0 1-16,-8 0 4 15,-9 0 2-15,-5 0-5 16,-6 1 0-16,-4-1-3 0,-39-3-11 16,-17 0 1-1</inkml:trace>
  <inkml:trace contextRef="#ctx0" brushRef="#br0" timeOffset="11379.48">8019 7676 28 0,'10'6'13'0,"1"-3"-10"0,6 0-3 0,-2-3 0 0,-1 4 2 16,7-1 1-16,0 0-1 16,0 0 1-16,4 0 2 15,0 0 2-15,-1-3-1 16,8 0 1-16,3 0-2 15,8 0 2-15,13-3-4 16,11 3 0-16,4 0-1 16,3 0 1-16,10 0 0 15,12 3 3-15,6 4-3 16,0-1-2-16,8 0 2 16,17 0 2-16,0 1 2 15,0-1 1-15,10 3-4 0,8 1-1 16,-8-1-1-1,15 1-2-15,0-1 3 0,-4 0 0 16,14 1 1-16,1-1 0 16,-5-3-2-16,15-2 1 15,-4-1 0-15,-3-3 1 16,14-3-2-16,-3-1-2 16,6 1 1-16,0 3 1 15,-3 0-1-15,14 0 2 16,-7 0 0-16,11 0 1 15,-4 0-5-15,-56 0 1 16,80-3 0-16,-17 0 2 0,50-3 1 16,-25-4 1-16,-11 1-2 15,0 0 1-15,-14-1 0 16,7 1 1-16,-14-1 0 16,0 1 0-16,0 3-2 15,-14-1-2-15,7 1 1 0,-10 3 1 16,-8-3 1-16,11-1-1 15,-11 1-2-15,-3-3 3 16,10-1 0-16,-13 1-4 16,-5 3 1-16,8-1 2 15,-11 4 3-15,-6 3-4 16,9 0-1-16,-6 0 2 16,-11 0 3-16,7 0 0 15,0 0 0-15,-10 0-6 16,-4-3 1-16,14 0-2 0,-14 0 0 15,-7 0 2-15,-3 0 0 16,6-4 0-16,-10 4 0 16,-7-3-3-16,-3 3 2 15,2 0 7-15,-2 3 4 16,-11 0-14-16,-8 0-4 16,-3 0 14-16,8 0 7 15,-1 0-5-15,-10 3-2 16,-8 0-4-16,-10 0-2 15,-3 0 3-15,-4 0 2 16,-4 4-2-16,-3-4-2 16,-4 3 2-16,-3-3 0 0,-7 3 1 15,-7-3 2 1,-4 1-3-16,-7-1 0 0,0 0-1 16,-6 0-2-1,-1-3 3-15,-4 3 0 0,-3 0-1 16,0 0-2-16,-3 1 1 15,-1-1 1-15,-3-3-8 16,-3 3-1-16,-15-3-16 16,-24-6-8-16</inkml:trace>
  <inkml:trace contextRef="#ctx0" brushRef="#br0" timeOffset="17045.46">17360 8880 32 0,'11'-6'13'0,"-1"0"-10"0,8 2 0 0,-11 1 0 16,4 0-2-16,3 0 2 16,0 0 0-16,-4 3 1 15,1-3 2-15,-4 0 1 16,0-1 1-16,0 4 0 16,0-3 0-16,4 3 2 15,3-3-5-15,7 3-1 16,7 0 0-16,8 0 0 0,2 3 0 15,5 0 2 1,6 1-1-16,8-1 2 16,10 0-2-16,14 0 2 0,7 0-2 15,4 0 2 1,10 0-2-16,18 4 2 0,0-4-2 16,0 3 2-16,14 3-4 15,3 1 0-15,-3-1 1 16,8 1 2-16,2-1-3 15,-6-3 0-15,3 1 3 0,11-1-3 16,-8 0 0-16,1 0-1 16,10 4 1-16,-7-1 0 15,-7 4 1-15,15-1 0 0,-8 4 0 16,-4 0-2-16,12-1-2 16,-5-2-2-16,-2-1-1 15,34 4 8-15,-7 0 4 16,-13 0-2-16,2-1 1 15,1 7-5-15,-11 0 0 16,1 0 1-16,6 6 0 16,-10 0-2-16,-4-2 1 15,11-1 0-15,-11-7 1 16,-4 1-2-16,12 0 1 16,-8-3 0-16,-7 6 1 15,11-3-2-15,-4 2 1 16,-7-2-2-16,0 0 2 15,7-3 0-15,-7-4 1 0,-3-2-2 16,14-4 1-16,-8 0-2 16,-3-6 2-16,14 3 0 15,-6 1 1-15,-8-1-2 16,3 3 1-16,-2 0-2 16,-8 4 2-16,-4-1-2 15,11-3-1-15,-10 4 5 16,-11-4 1-16,-4 0-5 15,8-3 0-15,-4-3 1 16,-11-3 3-16,-10-3-2 16,-8 0-2-16,5-4 0 15,-8-2 1-15,-11-4-1 16,-6-3 2-16,-11-3 0 16,-7-3 1-16,-7-3-5 15,-4 0 1-15,-7-10 2 16,1-3 1-16,-1-2 1 0,0 2 0 15,0 0-2-15,-6 3 1 16,2 4-4-16,-6-1 0 16,0 1 1-16,-4 3 0 15,-3-1 0-15,-1 1 2 16,-3-1-1-16,0 1 2 16,1-3-2-16,-5-4-1 15,-3-3 1-15,-3-3 1 16,-4 0-1-16,-7-3 2 0,0 0-2 15,-4 0-1-15,-3 0 1 16,-7-3-1-16,-4-10 0 16,-10 1 0-16,-4-1 0 15,-3 4 2-15,-4-1-1 16,-7-2-1-16,-4-1 1 16,-6 1-1-16,-11-7-3 15,0 6 2-15,7 7 1 16,0 6 2-16,3 6-1 15,-3 4-1-15,-7-1-2 16,-14 3 1-16,-4 1 1 16,-3-1 0-16,-11 1-3 15,-21-4 2-15,0-6-1 16,-7-6 0-16,-14 6 0 16,3 4-2-16,4 5 3 0,-14 4 0 15,10 6 1-15,1 3 0 16,-12 3-7-16,1 6 0 15,4 1 1-15,-12 2 3 16,1 1 2-16,3 0 1 16,-17 2-5-16,6 1 1 15,5 0 0-15,-12-1 2 16,15 4-1-16,3 3-1 16,-7 0 0-16,11 0 0 15,0 0 0-15,-11 0 3 16,7 0-2-16,1 3-1 15,-19 1 0-15,12-1 0 16,52-3 0-16,-81 6 3 0,21 0-2 16,0 1-1-16,11-1 0 15,13 3 0-15,5 1 3 16,-4-1 2-16,7 4-2 16,6-1-2-16,-9 4-1 15,-4-1 0-15,7-2 0 16,-4 3 3-16,-3-4 0 15,10 4 1-15,8-4 0 16,-8 4 0-16,11 0-3 16,11 3 2-16,10-4 1 15,3 4 0-15,-6 0-3 16,7 0 2-16,10 3 1 0,7 3 0 16,8 0 0-1,-4 3 2-15,3 3-3 16,0 1 0-16,4 2 1 15,4 1 0-15,3-1-3 0,3 1 0 16,1 6 2-16,-11-1 0 16,0-2 1-16,0 0 0 15,3-4-3-15,7 1 0 16,1-4-1-16,7-3 3 16,-1 0 0-16,4-3 3 15,4 1 3-15,6-1 2 16,8-3-6-16,7-4 0 15,7 1 1-15,3-6 1 16,8-1-1-16,3-2-2 0,-1-1 1 16,5-3 1-1,-1 4-3-15,1-1 0 0,-8 7-12 16,-13-4-5-16</inkml:trace>
  <inkml:trace contextRef="#ctx0" brushRef="#br0" timeOffset="19650.5">12566 8836 36 0,'7'3'13'0,"0"-6"-10"0,7 6 0 16,-7-6-2-16,4 3-1 15,3 0 0-15,0 3 2 16,4 0 1-16,3 1-1 16,4-1 1-16,3 0 0 15,7 0 3-15,4 0-1 16,0 0 2-16,3 4-2 0,4-1 0 15,3 0-3-15,4 0-2 16,7 1 3-16,11 2 2 16,3-3 0-16,3 1 2 15,1-1-4-15,10 3 0 16,14-3 1-16,4 1 0 16,0-1 0-16,11-3 2 15,10 3-3-15,-4-2-2 16,4-1 2-16,11 0 2 15,-1-3 0-15,-6 0 0 16,10 0-1-16,3 0 0 16,-6 0 0-16,7 3 0 15,-1 0 0-15,-3 0 0 16,-3 0-2-16,14 1 1 16,-8-4 0-16,1 0 1 0,10 0-2 15,-3 0-2-15,-4-4 3 16,14 1 0-16,-3 0-1 15,-4 3 1-15,50-3 0 0,-15 0-1 16,-3 0-2-16,7-4 1 16,-7 1 1-16,14-3-1 15,-6-4 2-15,13 4-2 16,3-4-1-16,8 1 3 16,3 2 0-16,4 4-1 15,7 0 1-15,-4 6-2 16,4 0 2-16,-4 0-2 0,11 0-1 15,-7 0 1-15,7 3 1 16,0 3-1-16,7-3-1 16,3 0 1-16,-3 4-1 15,7-1 2-15,-7 0 1 16,7 4-1-16,-14-4-2 16,7 3 1-16,-14 4-1 15,10-1 0-15,-13 1 0 16,2 0-3-16,1-4 2 15,-3 0-1-15,-5-6-2 16,-6 1 3-16,3-4 0 16,-17 0 1-16,3 0 0 0,-14 0 0 15,-7 0 0-15,11 0 0 16,-19 0 0-16,1-4 0 16,-3 1 0-16,-18 0-3 15,-4-3 0-15,0 0 2 16,-17-4 2-16,-18 1 0 15,-11-1-1-15,0-2 3 16,-10-4 0-16,-14 1-4 16,-15-4 1-16,-13 0 0 15,-11-3 2-15,-11 3-3 16,-10-3 0-16,-8 0 3 16,-6 0 1-16,-8-3-1 15,-6-6 1-15,-11-1-2 16,-4 1-1-16,-7 0-2 15,-3 3 1-15,-7-1-1 0,-11 1 0 16,0 0 8-16,4 0 4 16,-4-1-5-16,4 1-3 15,-4-6 1-15,0-1 0 16,-7-2-1-16,-18-1 1 16,-3-3-2-16,-7 0 2 15,-7 1-2-15,-14-1 2 16,-15-3-2-16,-3-3 2 15,-10-3-2-15,-18-7-1 16,3 1 3-16,0 3 0 16,-17 2-4-16,3 4 1 15,-7 7 0-15,-10 2 0 0,3 4 2 16,-14 2 1-16,4 1-1 16,-1 6 1-16,-10 0-4 15,4 0 0-15,-18-1-1 16,7 8 0-16,-11-4 0 15,4 3 0-15,-4 3 2 16,0 1 0-16,4-1-3 16,-10 6 2-16,6 1 1 15,-10 3 0-15,6-4-3 16,-13 4 0-16,10 0 2 16,-17 0 2-16,14-4 0 15,-15 4-1-15,15 3-2 16,-11-4-1-16,11 4 2 15,-7 0 0-15,3 0 1 0,-3 3 0 16,3 0-3-16,0 0 2 16,-3 3-1-1,14 0-2-15,-4-3 3 0,14 3 2 16,-3 1-2-16,11-1 0 16,3 3 1-16,-4 0 0 15,15 4-3-15,-15-1 2 16,11 4-4-16,11 2 1 15,-11-2 0-15,10-4 2 16,12 4 3-16,-8-1 4 16,10-2-7-16,8 2-3 15,-7-2 3-15,14 2 0 0,7 1-1 16,0-1 2-16,6-2-1 16,16-4 0-16,9 0 2 15,4 1 0-15,-3-1 0 16,0 0 0-16,6 0-3 15,8 1 2-15,7-1 1 16,-11 0 0-16,4 0 0 16,7 1 0-16,7-1-3 15,3 3 0-15,4 1 2 16,-7 2 2-16,0 1-2 16,3-1 0-16,4 1-1 15,3 0-2-15,1 2 3 16,-8 1 0-16,1 0 1 15,-1-1 0-15,4 1-3 16,7 0 2-16,7-4 1 0,0 1 2 16,0 2-1-16,-7 1-1 15,0 6 1-15,3 0-1 16,4 3 0-16,0 0 0 16,4 0 0-16,3 0 0 15,0-3 0-15,-3 3 0 16,-1-3-3-16,1 0 2 15,3 0 1-15,7 0 0 16,4 0 0-16,3 3 2 16,4 0-3-16,3 0 0 0,4 0 1 15,3-3 2 1,4 3-3-16,0 1 0 16,3-1 1-16,4 0 2 15,0 0-1-15,3-3-1 0,4-3 1 16,4-1-1-16,3 1 0 15,-4 0 0-15,4-3 0 16,0 2 0-16,0 1-3 16,0 0 2-16,4-3 1 15,-4-1 2-15,3 1-3 16,1 0 0-16,-1 0 1 16,4-1 2-16,0 1-1 15,0-4-1-15,0 1-2 16,0 0 1-16,0-1 1 0,1-3 0 15,2 1 2 1,-3-1 1-16,4 1 1 0,-4-4 0 16,0 0-5-16,0 0 1 15,0 1 0-15,0-4 0 16,0 0 0-16,-3 0 2 16,-1-3 1-16,1 0 3 15,-1 0-1-15,1 0 0 16,-4 0-1-16,3 0 0 15,-3 0-2-15,0 0 1 16,0 0-2-16,0 0 2 16,0 0 0-16,0 0 1 15,4 0-11-15,-1 0-3 0</inkml:trace>
  <inkml:trace contextRef="#ctx0" brushRef="#br0" timeOffset="21722.37">6286 8639 36 0,'0'-7'13'0,"0"4"-10"0,11 0-3 16,-11 3 0-16,11-3 0 15,3 3 0-15,0 0 0 16,0 0 2-16,0-3 1 0,0 0 1 16,0 0 2-16,4-1 1 15,-7 1-3-15,6 0-1 16,4-3-1-16,4 3-2 16,7 0 3-16,7-1 2 15,3 1-2 1,4 3 0-16,0 0-1 0,3 0-2 15,0 0 3-15,8 3 2 16,10 1-2-16,3 2-2 16,5 0 2-16,-1 0 2 15,0 1 0-15,3-4 0 16,15 0-1-16,0 0 2 16,-1-3-3-16,-2 0 0 15,6 0 1-15,7 3 2 0,1 0-3 16,-5 4-2-16,-2 2 2 15,6-3 2-15,4 1-2 16,-4 2 0-16,-3-3-3 16,-4-3-1-16,7 0 3 15,1-3 1-15,-8 0 1 16,-7-3 0-16,0 3-2 16,0 0 1-16,8 0-2 15,-5 0 2-15,-6 0 0 16,10 3 1-16,-6 1-2 15,-5-1-2-15,4 3 1 16,-3 0 1-16,-11-3-1 16,-3 1-1-16,-4-1 3 0,-4 0 0 0,1-3 1 15,3 3-2-15,0-3-2 16,-7 3 1-16,-7-3 1 16,-7 3-1-16,-4 0 2 15,-7-3-2-15,-3 0-1 16,-4 4 3-16,-3-4 0 15,0 0 1-15,-4 3 2 16,-4 0-3-16,-3-3 0 16,1 3 1-16,-5-3 2 15,1 3-3-15,-1-3 0 16,-3 0-1-16,0 0-2 16,-3 0 3-16,-1 0 0 15,1 0-1-15,0 0-2 16,-4-3 5-16,3 3 1 15,-3 0-5-15,0 0 0 0,0 0 3 16,0 0 2-16,0-3-5 16,4 0 0-16,-1 0-1 15,-3 3 0-15,0 0 2 16,0 0 1-16,4-4-1 16,-4 4 1-16,0 0 0 15,3-3 1-15,1 0-2 16,-1 0-2-16,-3 3 1 15,4-3-1-15,-1 0 0 16,1 0 0-16,-1 3 2 16,1-4 1-16,-4 4-1 15,0 0-2-15,7-3 1 16,0 0 1-16,-3 3 1 16,3-3-1-16,-4 3-2 15,4 0-2-15,-7 0 1 16,4-3 3-16,-1 3 1 15,-3 0-1-15,0 0 1 16,0 0-2-16,0 0-1 16,4-3 1-16,-1 0-1 15,1-1 0-15,-1 4 0 16,-3 0 0-16,4-3 0 16,-4 3 0-16,0 0 2 15,3-3-1-15,-3 0-1 16,4 0 1-16,-1 0-1 15,1 0 0-15,-4 3 2 0,3 0-1 16,-3 0 2-16,4-3-2 16,-4 3-1-16,4-4 1 15,-4 4 1 1,0 0-1-16,3-3 2 16,-3 3-4-16,4-3 0 0,-4 3 1 15,0 0 0-15,0-3 0 16,0 3 0-16,0 0 0 15,0 0 2-15,0 0-1 16,0 0 2-16,0 0-4 16,0-3-2-16,0 3 4 15,0 0 1-15,3-3 0 0,-3 3-2 16,4-3 1-16,-4 3 1 16,0 0-1-16,0-4-1 15,3 1-2-15,1 3-1 16,-4 0 2-16,0 0 0 15,0 0 3-15,0 0 1 16,0 0-1-16,0 0-2 16,0 0 1-16,0 0-1 15,0 0 0-15,0-3 0 16,0 3 0-16,3-3 0 16,-3 3 0-16,0 0 0 0,0 0 0 15,0 0 0 1,0 0 2-16,0 0 1 15,4-3-1-15,-4 3 1 16,0 0-2-16,0 0-1 0,0 0-2 16,0 0 1-16,0 0 1 15,0 0 0-15,0 0 0 16,0 0 0-16,0 0 2 16,0 0 1-16,0 0-1 15,0 0-2-15,0 0 1 16,0 0-1-16,0 0-7 15,3 0-3-15</inkml:trace>
  <inkml:trace contextRef="#ctx0" brushRef="#br0" timeOffset="23016.91">7638 8836 20 0,'70'0'8'0,"-35"3"-6"0</inkml:trace>
  <inkml:trace contextRef="#ctx0" brushRef="#br0" timeOffset="25834.3">4516 9937 32 0,'-11'0'13'0,"11"0"-10"15,0 0 0-15,0 0 0 0,0 0 0 16,0 0 3-16,0 0-3 16,0 0 0-16,0 0 3 15,0 0 1-15,0-3-1 16,3 0 1-16,5-1-2 16,-5 1 2-16,4-3-2 15,0 0 2-15,4 3-2 16,-4-1 0-16,7 1 1 15,4 0 1-15,6 0-3 0,4 3-1 16,11 0 1 0,4 0 2-16,2 0-1 15,5 0 2-15,-1 0-2 16,11 3 0-16,7-3-1 0,11 3 0 16,7-3 0-16,-4 0 0 15,7-3 2-15,18 0 3 16,3 0-4-16,-7-3-1 15,8-1 0-15,10 1 2 16,0 0-3-16,-4 0 0 0,4-1 1 16,11 4 0-16,-4 3 2 15,-4 0-1-15,11 0 2 16,4-3-2-16,-8 0 0 0,-3 3-1 16,11-3 2-16,-1 0-3 15,-13-1 0-15,-1 1 1 16,11 0 0-16,-3 0 0 15,-4 3 2-15,10 0-3 16,1 3 0-16,-7 0-1 16,24 4 1-16,4-1 0 15,-15 0 3-15,-10 4-1 16,4-4 0-16,6 3-3 16,-6-2 1-16,0 2 0 15,10 0 3-15,-4-2-3 16,-10 2 0-16,11 0-1 15,0 1 1-15,-11-4-2 16,3 0 2-16,8 1 0 0,-11-4 1 16,-7-3-2-16,0 0 1 15,0 0 0-15,-14 0 1 16,-11 0-2-16,-3 3 1 16,0 0 0-16,0 3 1 15,-8-3 0-15,-6 4 0 16,-7-1-2-16,-4 3 1 15,-4 1-2-15,1-1 2 16,-4 1 0-16,-11-4 1 16,-6 0 0-16,-8 0 0 15,-3 1 0-15,-11-4 0 16,-3 0-2-16,-8 0 1 16,-3 0-2-16,-6-3 2 15,-8 0-4-15,-18-12 0 16,-28-10-15-16,-39-16-6 0</inkml:trace>
  <inkml:trace contextRef="#ctx0" brushRef="#br0" timeOffset="26561.36">4590 6995 40 0,'-32'-22'16'0,"21"10"-12"0,1-10-2 16,3 13 2-16,-4-4-3 16,-3 4-1-16,0-4 5 15,0 1 1-15,3-1 0 16,1 0 1-16,-1 4 0 16,4 3 3-16,0 0-1 15,3 2 0 1,4 11-5-16,0 11-1 15,0 8 1-15,0 8 0 16,4 10 2-16,-1 12-1 16,4 29 2-16,1 15 0 0,2 20 1 15,1 27 0-15,-1 13 0 16,1 15-2-16,-1 14 1 16,-3 5 0-16,1 10 3 15,-8-3-1-15,-8 2 2 16,5-18-6-16,-1-18 1 0,4-14 1 15,0-12-1-15,0-21-1 16,0-20-1-16,0-15 2 16,0-16 1-16,4-16 3 15,-1-12-10-15,5-10-4 16,-5-28-12 0,1-25 2-16,-1-47 3 15</inkml:trace>
  <inkml:trace contextRef="#ctx0" brushRef="#br0" timeOffset="29392.82">4533 6676 36 0,'7'12'13'0,"-7"-12"-10"0,4 0 0 0,-1 0-2 15,8 0 1-15,3 6 1 16,4-2 1-16,3 2 2 16,11 0-1-16,-4 0 0 15,7 1 1-15,0-1 1 16,8 0-1-16,-8-3-1 16,4 0-1-16,7 1 0 0,-1-4 0 15,8 0 0 1,11 0-2-16,3 0 1 0,0 0 2 15,7 0 4-15,-3-4-4 16,10 1-1-16,7 0-2 16,0-3 1-16,0 0 0 15,4-1 3-15,0 4-1 16,14 0 0-16,-8-3-1 16,5 0 0-16,2-1 0 15,15 1 0-15,-3 0 0 16,-8-1 0-16,11 1-2 15,7 3 1-15,-7 3 0 16,0 0 1-16,11 0-2 16,3 6 1-16,-7-3-2 15,3 4-1-15,15-1 1 0,-4-3-1 16,4 0 2-16,13-3 1 0,-2-3 1 16,9-3-2-16,43-4-2 15,-14 4 3-15,11-3 2 16,-11 2 0-16,4 1 0 15,6 0 1-15,-3 0 1 16,15-1-3-16,-5 1-3 16,19 0 0-16,-8 3-1 15,14 3-5-15,-10 0 1 16,17 0 0-16,-10 0 2 16,14 0 7-16,-11-3 5 15,18-4-5-15,-7 1-1 16,7-3-2-16,0 2 1 15,4-2-2-15,10 6-1 0,-7 3 1 16,14 3-1-16,-10 3-3 16,14 4 2-16,6-1 1 15,-6 4 2-15,17-4 1 16,-10 0 1-16,10 1-5 16,8-1 1-16,-11 1 0 15,10-1 0-15,4 0 0 16,-14 4 0-16,10 3 0 15,-14-1 2-15,8 1-1 16,6 0 2-16,-17-1-4 16,7 1 0-16,-18-3 3 15,7-1 1-15,4-2-1 0,-18-1 1 16,11 7 0-16,-18 2 1 16,10 1-2-16,-17 3 1 15,4-3-2 1,-22-3-1-16,15-4 3 0,-18 1 0 15,6-4-4-15,-13-3 1 16,11 1 0-16,-19-4 0 16,12 3 0-16,-19 0 0 15,-6 1 0-15,3 2 0 16,-14 4 0-16,4 2 2 16,-15 1-1-16,-14 0-1 15,11-4-4-15,-14 1 0 0,-7-4 0 16,10 1-1-1,-10-4 4-15,-11 0 0 0,11 0 1 16,-11 4 0-16,-14 2 0 16,-3 4 0-16,-1 0 0 15,-10 6 0-15,-11 3-3 16,-10 3 2-16,-4 3-1 16,8 4-2-16,-8-7 3 15,-7 0 2-15,-7-3-5 16,-7-3 1-16,-7-3 1 15,-3 0 3-15,-1-3 0 16,-6 2-1-16,-8 1-2 16,-6 0 1-16,-8 0-1 15,-7 0-2-15,0 3 3 16,-7 3 0-16,-3 3-2 0,0 3 2 16,-4 4-6-16,-4 9-3 15,1 3 12-15,-4 0 8 16,-3 0-3-16,-1 0-1 15,1 3-1-15,-4 3-1 16,0 4-2-16,0 12-2 16,0 3 1-16,0-3-1 15,0 3 0-15,0 0 0 16,-4 10 0-16,1 15 2 16,-4 0-1-16,0-3 2 15,-1 0-4-15,-2 7 0 16,-1-1-1-16,1-9-2 15,-4-6 3-15,-1-10 2 0,1-6 0 16,-7-7-1-16,-3 1 1 16,-1 0 1-16,-3-4-1 15,-1-5-1-15,1-7 1 16,0-6-1-16,0-4 0 16,-4-9 0-16,0-2 2 15,-3-5 1-15,-4-2-1 16,-10-3 1-16,-15-3-2 15,-10-4-1-15,-3-6 1 16,-8 0 1-16,-14 0-1 16,-17-3-1-16,-4 0 1 15,-11 0-1-15,-20 0 0 16,-5 0 2-16,-13-3 1 16,-7 0 1-16,3-3-5 15,-21 0 1-15,7-1 0 16,-18 1 2-16,8 0-3 0,-8-1 0 15,-7 1 3-15,1 0 1 16,-12 0-1-16,8-1 1 16,-14-2-2-16,14 0 2 15,-15-1 0-15,15-2 1 16,-18-1-2-16,18-3 1 16,-14 1-2-16,14-7-1 15,-11 3 3-15,7-12 2 16,0-1 0-16,-3 1 0 15,10 3-3-15,-13-1 1 0,6 4 0 16,-14 0 1-16,7 3-5 16,-14 3 1-16,8 1 0 15,-15 2 0-15,14 0 0 16,-11 1 0-16,15 2 0 16,-11-3 2-16,18 4-3 15,-11-1 0-15,14 4 1 16,-13-1 2-16,9 1-1 15,-9 3-1-15,9 0-2 16,-6-1 1-16,7 7 1 16,-1 0 0-16,1 0 0 15,7 0 0-15,-7 0 0 16,10 3 0-16,-10 1 0 16,14-1 0-16,-7 0 0 0,10 0 0 15,7 3 0-15,-6 0 0 16,17 4-3-16,-11-1 0 15,15 4 2-15,10-4 2 16,-11 1 0-16,12-1-1 16,2 0 1-16,-6 1-1 15,10-1 0-15,7 1 2 16,-6-1-1-16,13-3-1 16,7 1 1-16,-3-1-1 15,7-3 0-15,14 0 2 16,11 3-3-16,-4-2 0 15,3-1 1-15,11 3 2 16,11 0-3-16,10-3-2 0,8 1 2 16,-4-1 2-16,7 0 0 15,7 0-1-15,7 0 1 16,7 0 1-16,7 0 1 16,7 1 1-16,4-1-2 15,3 0 1-15,7 0-4 16,1 0-2-16,2 0 4 15,1-3 1-15,4 3 0 16,-1-3 1-16,0 3 0 16,-3-3 1-16,4 0-5 15,-5 0 1-15,1 4 0 16,4-4 2-16,-1 0-1 16,0 3-1-16,4 0 1 15,0 0 1-15,3 0-1 16,1 0-1-16,-1 0 3 0,4-3 0 15,0 4-1-15,0-4-2 16,7 0-2-16,0 0-1 16,0 0 4-16,-3 0 1 15,3 0 0-15,0 0 1 16,-4 3-2-16,4-3-1 16,-3 3 1-16,3-3-1 15,0 0 0-15,0 0 0 16,0 0 0-16,0 0 0 15,0 0 0-15,0 0 0 16,0 0 0-16,0 0 0 0,0 0-3 16,0 0 2-16,0 0 1 15,0 0 2-15,0 0-1 16,0 0-1-16,-4 0 1 16,4 0 1-1,0 0-1-15,0 0-1 0,0 0 1 16,0 0-1-16,-7 3-3 15,7-3 2-15,0 0-4 16,-7-3 1-16,0-3-5 16,-4-1 1-16,-10-5-14 15,-11-13-3-15</inkml:trace>
  <inkml:trace contextRef="#ctx0" brushRef="#br0" timeOffset="29984.24">2515 6186 28 0,'-14'10'13'0,"11"-7"-10"0,6 3-7 0,-3-3-2 15,0 4 2-15,0-1 2 16,0 3 6-16,0 1 5 15,0-4-5-15,4 0-2 16</inkml:trace>
  <inkml:trace contextRef="#ctx0" brushRef="#br0" timeOffset="30614.55">6050 6528 36 0,'-7'0'13'0,"0"0"-10"0,-4-6-5 16,1 3-3-16,-1 3-5 31,-24-6 8-31,0-4 5 15,10-2-1 1,-7-4-1-16</inkml:trace>
  <inkml:trace contextRef="#ctx0" brushRef="#br0" timeOffset="31379.16">6209 6017 32 0,'42'-6'13'0,"-14"-4"-10"0,8 1 0 0,-15 3 0 0,7-1-2 16,14 1-1-16,1 3 3 16,17 0 0-1,7-3 1-15,0-1 0 0,0 1 0 16,7 3 0-16,0-3 0 15,14 3 2-15,0-1-1 16,-3 1 0-16,3 3-3 16,7 3 1-16,11 4 0 15,-3-4 1-15,-1 3 0 16,7 3 0-16,8-2-2 16,-1 2 1-16,1 1 0 15,10-1 1-15,7 0-2 16,-7 1-2-16,3-1 1 15,15 1 1-15,-8-1 1 16,-3 0 1-16,11-2-2 16,0 2 1-16,-4 1-2 15,10-1-1-15,1 0 3 16,-7 4 0-16,14-1-4 16,-1 1 1-16,-2-1 2 15,6 1 1-15,4 0-1 0,-8-1-2 16,15-2 3-16,-7-1 0 15,0 0 1-15,14-2 0 16,-11 2-5-16,7-3 1 16,43 1 0-16,-21-1 0 15,10-3 2-15,-14 3 1 16,-7-3-1-16,10 1 1 0,-13 2-2 16,10-3 2-16,-11 3-2 15,-3 0 2-15,7-2-2 16,-14 2-1-16,0 0 1 15,0-3-1-15,-11 0 0 16,-3 1 0-16,3-4 2 16,-10 0 3-16,-8 0-2 15,5 0 0-15,-12 0 1 16,-13 3 0-16,-8-3-2 16,4 0-4-16,-7 0 1 0,-14 0 3 15,-11 0 1-15,-10-3-1 16,-8-1-2-16,-10 4 1 15,0-3-1-15,-4 3-3 16,-10-3 0-16,-7 0-1 0,-11 0 0 16</inkml:trace>
  <inkml:trace contextRef="#ctx0" brushRef="#br0" timeOffset="32682.81">7856 8071 16 0,'39'28'8'0,"0"-21"-6"0,49 2-3 0,-38-6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19:3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3207 5716 36 0,'7'13'16'0,"-14"-13"-12"0,10 3 1 0,-3-3 1 16,4 3-3-16,3 3-2 16,3 0 0-16,5 1-1 15,2-1 2-15,4 0 1 16,-3 0 3-16,3 1 1 15,0-1-1-15,0 0 1 16,8-3-2-16,-5 4 0 0,1-4-3 16,3 0-2-16,8-3 3 15,2 3 2 1,12 0-2-16,13 0-2 0,-3 4 2 16,11-1 0-16,-8 0 1 15,8 0 2-15,10 1-3 16,11 2-2-16,-1 1 2 15,1-1 0-15,0 0-1 16,14-2 1-16,0-1 0 16,-4-3 1-16,4-3 0 15,14 3 0-15,-4-3-5 16,0 0 1-16,-3-3 0 16,14 0 2-16,-3-3 1 15,-8 2 3-15,4 1-3 16,7 0 0-16,-7 0-1 0,-3 3 1 15,-1 0-2-15,7-3 2 16,-3 3-2-16,-3-3 2 16,3 0-2-16,31-4 2 15,-13-2 0-15,-11 0 3 16,-7-1-3-16,3 1-2 0,-3 3 0 16,-7-1-1-16,-7 4 2 15,-7-3-1-15,10 0 2 16,-10-1-2-16,-7 1-1 15,-8 0 5-15,-6-4 1 16,0 4-2-16,-1 0-3 0,-3 0 2 16,-10-1 0-1,-8 1 1-15,-3 3 2 0,-7-3-3 16,-4 2-2 0,-3 1 0-16,-4 0-1 0,1 3 2 15,-4-3 1-15,-1 3-1 16,1-3 1-16,-4 3 0 15,4-3 1-15,-4 3 0 16,-3 0 0-16,-4 0-5 16,-3 0 1-16,-4 0 0 15,0 0 0-15,-7 0 2 16,0 0 1-16,0 0-1 16,0 0 1-16,0 0-2 0,0 0-1 15,0 0 1-15,-3 0 1 16,-1 0 1-16,1 0 1 15,-1 0-2-15,1 0 1 16,-4 0-2-16,0 0-1 16,0 0 1-16,0 0 1 15,0 0-6-15,0 0-1 16,-7-7-14-16,-11-5-3 16</inkml:trace>
  <inkml:trace contextRef="#ctx0" brushRef="#br0" timeOffset="823.8">3020 6973 16 0,'17'-6'8'0,"-10"3"-6"0,4 0 1 0,-7 0 3 15,6 0-1-15,1-4 0 0,6 1-3 16,5 3-2-16,9 0 3 16,1-7 0-16,17 4 1 15,8 0 0-15,-4 0-2 16,7-1 1-16,-4 1-2 15,18 0 2-15,0 0 0 16,11-1 1-16,0 1 0 16,-4 0 2-16,7-1-1 15,14 1 0-15,-6 0-1 16,-8 3 0-16,0 0 0 16,4 0 0-16,-4-1 0 15,4 1 0-15,-4 3-2 16,-7-3 1-16,-7-3 0 0,7 0 1 15,-7-4 0-15,4 1 2 16,-8 2-3-16,-3 1-2 16,-7 0 0-16,-7 3 1 15,-3 0-1-15,-1 3 2 16,-10 0 0 0,0 0 1-16,-4 0-2 0,-10 0 1 15,3 0 0-15,-3 0 1 16,-4 0-2-16,-4 0-2 15,-2 0-2-15,-12 0 1 16,1 0-4-16,-1 0-1 0</inkml:trace>
  <inkml:trace contextRef="#ctx0" brushRef="#br0" timeOffset="5267.91">1580 8642 20 0,'-17'-10'11'0,"10"4"-9"0,-4 0 2 0,4 3 0 15,-3 0-2-15,-1-1-2 16,0 4 3-16,-6-3 0 16,-1 0 1-16,0 3 2 15,1-3-1-15,3 3 2 16,-4 0-2-16,0 0 0 16,1 0-3-16,3 0-2 15,3 0 1-15,4 0-1 0,0 0 2 16,3-3 1-16,4 3 1 15,0-3 0-15,7 0 0 16,4-1 0-16,3 1-2 16,14 3 1-16,-3 0-2 15,-4 0-1-15,4 0 3 16,0-3 0-16,6 0-6 16,-2 0 0-16,-5 0 10 15,5 0 4-15,-1-4-2 16,7 1-3-16,-3 0-6 15,7 0 0-15,6 2 2 16,-2-2 3-16,3 3-2 16,0-3-2-16,-8-1 2 15,5 1 0-15,6 3-1 0,-7 0 1 16,4 0 0-16,4 3 1 16,6 0-2-16,4 0 1 15,-11 0-2-15,4 3 2 16,-7 3 0-16,0 0 1 15,3 1-2-15,-3-1-2 16,7 0 1-16,-3 1 1 16,6-1 1-16,1-3 1 15,-12 0-2-15,8 0 1 16,-10 0 0-16,2-3 1 16,5 3-2-16,-8 1-2 0,8-4 3 15,3 3-2-15,-1-3-1 16,5 3 1-16,-11-3 1 0,0 0 1 15,-1 0 1-15,-2 0-5 16,6 0 1-16,-6 0 2 16,2 0 1-16,12 0 1 15,-8 3 0-15,4 0-2 16,-7 0 1-16,0-3-4 16,3 3 0-16,-6-3 3 15,2 4 1-15,8-4 1 16,-3 0 0-16,10 0-2 15,-7 0 1-15,3-4-2 16,-7 1-1-16,1 3 1 16,3 0 1-16,-7 0-1 15,7 0-1-15,-4 0-6 0,11 3-1 16,-4-3 9-16,1 4 6 16,-1-1-12-1,-3-3-4-15,18 3 12 16,-11-3 8-16,7 0-5 0,7 0-3 15,-4 0-3-15,-6 0 1 16,-1 0-1-16,-3 0 2 16,4 0-2-16,3 0 2 15,7 0-2-15,4 0-1 16,-15-3-2-16,4 3 1 16,-10-3 1-16,6-1 0 15,-3-2 0-15,11 0 2 16,-1 0-1-16,-3 2 2 0,0-2 0 15,-3 3 1 1,3 0-2-16,0 0-2 0,7 3-2 16,0 0 1-16,-4-3 1 15,-6 0 2-15,-1-1-1 16,8 1 2-16,0 0-2 16,10 0-1-16,-4 0 1 15,-3 0 1-15,0-4-3 16,1 4 0-16,9 0 3 15,4 0 1-15,-6-3-1 16,-1 3 1-16,-7-1-4 16,3 4 0-16,1-3 1 15,7 3 0-15,-4 0 0 0,-4 0 0 16,-3 0 0-16,-3 0 0 16,0-3 2-16,6 3 1 15,-3-3-1-15,0-3 1 16,-7 0 0-16,-3 2 1 15,-1 1-5-15,1 0 1 16,-1 0 0-16,8 0 0 16,-22 0 0-16,15-4 0 15,-4 4 2-15,-7-3 1 16,-4 0-1-16,-3-1-2 16,-4-2 1-16,-3 3 1 15,0 0-1-15,-4-1-1 16,0 1 1-16,-6 0 1 15,-5-1-1-15,-2 4-1 0,-5 0 3 16,-6 0 0-16,-1 0-1 16,-3 3 1-16,-3 0-2 15,-1-3 2-15,1 3-4 16,0 0 0-16,-4 0 3 16,0 0 1-16,3 0-1 15,-3 0-2-15,0 0 1 16,0 0 1-16,0 0-1 15,4-3-1-15,-4 3 1 16,0 0-1-16,0 0 0 16,0 0 2-16,0 0-1 15,0 0-1-15,0 0-2 16,0 0 1-16,0 3-1 16,3 0-2-16,-3-3-8 15</inkml:trace>
  <inkml:trace contextRef="#ctx0" brushRef="#br0" timeOffset="5950.09">5930 8548 12 0,'0'-3'5'0,"0"-1"-4"0,0 1 2 0,0 3 1 15,0-3-2-15,0 3-2 16,0-3 1-16,0 0-1 15,0 0 0-15,0 3 0 16,4 0 2-16,-1 0 3 0,-3 0-2 16,4 0 0-16,-4 3 1 15,3 0 2-15,-3 0-3 16,0 0-2-16,0 0 0 16,0 1-1-16,0-1 0 15,0 0 2-15,4 0 1 16,-1-3 1-16,1 0 0 15,-1 0 0-15,1 0-5 16,-1 0-1-16</inkml:trace>
  <inkml:trace contextRef="#ctx0" brushRef="#br0" timeOffset="9954.79">7786 8294 16 0,'-4'6'8'0,"4"-9"-6"0,-3 9 1 0,3-6 1 0,-7 3-2 15,7 0-2-15,0-3 1 16,0 3 1-16,0-3 1 16,0 4 1-16,0-4-2 15,0 0 1-15,0-4-2 16,7 4 2-16,-4 0 0 16,-3 0 1-16,4 0-2 15,-1 0 1-15,1 0 0 16,3 0 1-16,0 0-2 15,0 0 1-15,4 0-2 16,-1 0 2-16,4 4 0 16,0-4 1-16,4 0-2 15,7 0 1-15,-8-4-2 0,5 1 2 16,-1 0-2-16,-7 0 2 16,0 0 0-16,-3 0 1 15,-4 0 0-15,-4 0 2 16,1-1-3-16,-4 1-2 15,0 3-3-15,0 0-1 16,0 0-1-16,0 3 0 16</inkml:trace>
  <inkml:trace contextRef="#ctx0" brushRef="#br0" timeOffset="15450.08">1439 9372 20 0,'-7'4'11'0,"14"-8"-9"0</inkml:trace>
  <inkml:trace contextRef="#ctx0" brushRef="#br0" timeOffset="16352.69">6773 8454 28 0,'4'0'13'0,"-4"0"-10"0,-4 0 2 0,4 0-1 0,0 0 0 16,0 0 2-16,0 0-3 15,0 0-2-15,0 0 2 16,0 0 2-16,0 0 2 16,0 0 1-16,0 0 0 15,0 0 0-15,0 0-4 16,0 0-1-16,0 0 1 15,0 0 0-15,0 0 0 16,0 0 0-16,0 0-2 16,0 0-2-16,0 0-2 15,0 0-1-15</inkml:trace>
  <inkml:trace contextRef="#ctx0" brushRef="#br0" timeOffset="17953.41">1542 9376 32 0,'-7'-7'13'0,"7"7"-10"0,-7-3 2 15,7 3 1-15,0 0-1 0,-4-3 2 16,4 3-4-16,-4 0 0 16,1 0-1-16,-1 0 1 15,4 0 2-15,0 0 4 16,0 0-2-1,0-6 1-15,0 3-3 0,4-1 2 16,7 1-4-16,3 0 0 16,0 3 1-16,7 0 0 15,11 0 0-15,10 3 0 16,7-3 0-16,22 0 2 16,-4 0-3-16,11 0 0 15,-1 0 1-15,18 0 2 16,4 0-3-16,7-3 0 15,-4-3 1-15,15-4 2 0,-1-5-3 16,1-4 0 0,3 0-1-16,10 0 1 15,-3 4-2-15,-3 5-1 0,-5 7 3 16,12 3 2-16,-8 6-2 16,-3 7 0-16,0 3-1 15,11-1-2-15,-8 1 1 16,-6-3 1-16,-1-1 1 0,11-3 1 15,-7 1 0-15,-3-4-5 16,3-3 1-16,3 4 2 16,-7-4 1-16,-6 0-1 15,-1 0 1-15,4 0-2 16,14 3 2-16,-18-2-2 0,-10-1-1 16,-4-3 1-16,-6-3 1 15,6-7 1-15,-7-6 3 16,-10-9-5-16,-8-3-1 15,-6 0 2-15,-8 3 1 16,-6 0-1-16,-8 0 1 16,-3 3-2-16,-4 0 2 15,-10 0 0-15,-8 3 1 16,-6 0 0-16,-11-3 2 16,-7 0-5-16,-7-3-1 15,-7 0 2-15,-1-3 1 16,-13-4-1-16,-4-5 1 15,-3-7 0-15,-22 0 1 0,-6 0-5 16,-15 0 1-16,1 0 0 16,-8 7 2-16,-10-1-3 15,-8 4-2-15,8 5 2 16,3 4 2-16,0 3 2 16,-10 0 1-16,0 0-2 15,-8 7-2-15,-10-1 1 16,-7 7 1-16,-11 2-3 15,-20 11-2-15,-8 5-3 16,0 3 1-16,-14 1 1 16,18 0-1-16,-8-1 4 15,4-2 0-15,18-1 3 16,-4 7 1-16,-6 2-1 0,9 11-2 16,-9 8-4-1,2 7 0-15,19 3 2 0,10 0 3 16,7 0 0-1,3-9 2-15,15-4 0 0,17-5 3 16,14-4-5-16,4 3-1 16,11 0 2-16,-4 0 1 15,10 4-1-15,4 2-2 16,15 1 1-16,6-1-1 16,0-2 0-16,11 5 0 15,3-9 0-15,4 1 2 16,7-4-1-16,0 0-1 15,4-3 1-15,3 0-1 0,0 0-3 16,0 0 0-16,0-4 2 16,0 4 0-16,0-3 1 15,3-3 2-15,1 0-3 16,-1-1 0-16,4-2-1 16,-3-1 0-16,3-2 2 15,-4-4 0-15,4 0 0 16,-3 1 0-16,-1-4 2 15,1 0 1-15,0 0-4 16,-4-3 1-16,3 0 0 16,1 0 2-16,-4 0-1 15,3 0-1-15,1 0 1 16,-1 0-1-16,-3 0 2 0,4 0 1 16,-1 0-1-16,-3 0-2 15,4 0-2-15,-4 0 1 16,0 0 1-16,0 0 0 15,3 0-5-15,8 0 1 16,-1 3-11-16,-2-9-6 16</inkml:trace>
  <inkml:trace contextRef="#ctx0" brushRef="#br0" timeOffset="25252.37">1083 13352 44 0,'-21'19'16'16,"7"-19"-12"-16,-4 6-2 0,8-6 2 0,-1 0-1 15,-3 3 3-15,3 0-3 16,1 3 0-16,-1 1 1 16,4 2 0-16,0 4 0 15,3 2 2-15,4 4-1 16,0 6 0-16,7 6-1 16,1 4 0-16,2-1 0 15,4-2 0-15,7-1-5 0,-3-3 1 16,3-2 2-1,-3-1 3-15,7 0-2 16,3 0 0-16,7 3 1 0,0 0 2 16,11 0-1-16,14 4 0 15,-3 2-1 1,6-2 0-16,-6 5-2 0,10-2 1 16,-4-4 0-16,18-3 3 15,0-3-3-15,-3-6 0 16,7-3 3-16,6-4 1 15,12 1-3-15,2-4-1 16,1 1 1-16,4-1 0 0,17 1-2 16,3-4-2-16,4 0 1 0,11 0 1 15,0-6 1-15,-1-6 1 16,4-3 0-16,-7-4-2 16,-6-9-2-16,-5-6 3 15,11-10 0-15,-10-2 1 16,-4-4 2-16,-4 0-1 15,4-3 2-15,-10 0-11 16,6-13-4-16,-21 7 10 16,-10-4 5-16,-25 4 0 15,-7 6 1-15,-18 6-1 16,-10 4 1-16,-11 5-2 16,-10 1-1-16,-15 0-1 15,-10-1 0-15,-10 1-2 16,-12-4 1-16,1 1-2 15,-14-1 2-15,-4-2 0 0,-11-1 3 16,1 1-3-16,-1 2 0 16,4 4-1-16,0-1 1 15,0 1-2-15,-7 0-1 16,-3-1 1-16,-11 1 1 16,3 0-1-16,0-4 2 15,-3 1-2-15,-14-1 2 16,0-3-2-16,-8 1 2 15,8 2-2-15,0 4-1 0,-11 3 1 16,7 6 1 0,1 0-1-16,9 6 2 0,1 4-2 15,-4 2 2-15,-10 7-2 16,10 0-1-16,4 3 1 16,7 3-1-16,-14 0 0 15,0 0 2-15,6 4 1 16,1-1 1-16,7 0-2 15,3 7 1-15,-17-1-2 16,3 7 2-16,8 0-4 16,10 0 0-16,-7 0 1 15,10 2 2-15,-17-2-1 16,7 0-1-16,7-3 3 16,-1 3 0-16,16-1-4 15,-1 1 1-15,10 3 4 0,-6 0 5 16,6 0-10-16,4 3-1 15,1 0 1-15,9 7 0 16,12-1 1-16,-1 3 0 16,4 7 0-16,7-3 0 15,7-1-5-15,7 7-1 16,7 7-4 0,14 8-1-16</inkml:trace>
  <inkml:trace contextRef="#ctx0" brushRef="#br0" timeOffset="32049.76">1104 9884 36 0,'-17'3'13'0,"9"-10"-10"0,1 4 0 16,4 0-2-16,3 3 1 15,-4 0 1-15,-3 0-1 16,7 3 1-16,-7 0 0 0,0 4 1 16,0 2 0-16,0 0 0 15,0 4 0-15,-4 3 0 16,4 2 0-16,-3 4 0 16,3 4-2-16,0 2-2 15,3 3 3-15,1 10 0 16,-4 6 1-16,7 3 0 0,0 3 0 15,0 4 0-15,0 2 0 16,3 4 0-16,1 9-2 16,3 4-2-16,0-4 3 15,0 0 2-15,-4-3-2 16,4 0-2-16,-3 3 2 16,-1 9 0-16,-3-2 1 15,0-4 0-15,4 0-2 16,0-3 1-16,-1 1-2 15,1 5-1-15,-1 0 3 16,1-2 2-16,-1-4-4 16,1-3-1-16,-1-3 0 15,1 3 2-15,-4 6 1 16,0 0 1-16,0-3 0 16,0-9 0-16,0-7-2 0,0-2-2 15,0-7 3-15,0-7 0 16,0 1-1-16,0-3 1 15,3 3-2-15,1-1-1 16,-1-2 1-16,1-3 1 16,3-4-1-16,0-3 2 0,0-6 0 15,4-3-1-15,3-3-2 16,0-4 1-16,3-3 1 16,-2-2-3-16,-1-4 0 15,0 0 3-15,3 0 1 16,5-3-1-16,2 0 1 15,5 0-2-15,-1 0-1 16,0 0 1-16,11 0 1 16,0-3-1-16,-8 3-1 0,1-3 1 15,7 3 1-15,-4 0-1 16,-3 0-1-16,3 0 1 16,4 0-1-16,-4 0 0 15,8 0 2-15,10 3-1 16,-11-3-1-16,4 3 1 15,3 0-1-15,-7 0 2 16,4 1 1-16,0 2-1 16,-4 0-2-16,11 0 1 15,-3 1-1-15,10-1 0 16,-11 0 0-16,4 0-3 16,0 1 2-16,3-4 1 15,8 0 2-15,-8-3-1 0,11 0-1 16,0 0 1-1,4-3-1-15,-8 3 0 0,5 0 2 16,-9 0-1-16,5 0-1 16,7 0 1-16,6 0-1 15,4 0 0-15,-10-3 0 16,3 3 2-16,-4-3 3 16,12 3-4-16,13 0-1 15,-14 0 0-15,4-4 0 16,-1 4-3-16,1 0 0 15,10 4 2-15,-3-4 0 16,0 3 3-16,-11-3 3 0,11 0-2 16,6 0-2-1,5-3 0-15,-12-1 1 16,1 1 1-16,0 0 1 0,10 3-5 16,-7 0 1-16,1 3 2 15,-8 0 1-15,4 4-1 16,-4-1-2-16,7 0 1 15,-3 1 1-15,-8-4 1 16,1 0 1-16,3-3-2 16,11 0-2-16,-7 0 1 15,-4-3 1-15,-3 0-1 16,3-1-1-16,7 4 1 16,0 0-1-16,-7-3 2 15,-6 3 1-15,-1 0-4 0,3 0 1 16,8 0 2-16,-7 0 1 15,-4 0-1-15,0 0-2 16,0 3 1-16,11-3-1 16,3 0 0-16,-3-3 2 15,0 0-1 1,3 0-1-16,14-3 1 0,-6-1 1 16,-5 1-1-16,1 0 2 15,10 0-2-15,4-1-1 16,-7 1 1-16,0 3-1 15,0 3 0-15,10-3 0 16,-6 3 0-16,-5-3 2 16,-2 3-1-16,10-3-1 0,0-1 1 15,-8 1-1-15,-2 3 0 16,6-3 0-16,4 3-3 16,-4-3 2-16,-3 3 1 15,4 0 2-15,9 3-3 16,-2 0 0-16,-8 4-1 15,-3-1-2-15,14 0 0 16,-4 0 3-16,-6 1-2 16,-1-1 1-16,11-3 2 15,-3-3 0-15,-5 0 0 16,-2 0 0-16,6 0-3 16,8 0 2-16,-8 0 1 15,0 0 2-15,11 3-3 16,0 0 0-16,-3 0-1 15,6 1 0-15,15-1 2 16,-7 0 0-16,-1 0 0 0,15 0 0 16,-4-3-3-16,0 0 2 15,15 3 1-15,-8 0 0 16,0 1-3-16,14 2 2 16,-3 0 1-16,0 0 2 15,14 1-3-15,-7-1-2 16,14 3-1-16,-4 1 3 15,-3-1-2-15,14-3 1 16,-10 1 0-16,17-4 0 16,-7 3 2-16,0-3 0 0,10 4-3 15,-6-4 2 1,14 3 1-16,-8 0 0 16,15 4-3-16,-15 2 2 15,12 1 1-15,-5-1 0 0,5 1 0 16,-1 2 0-16,-4-2 0 15,12 0 0-15,-8-4 0 16,14-3 0-16,-10 0 0 16,14 1 0-16,-8 2-5 15,12 1 1-15,-11-4 2 16,17 6 1-16,-10-2 1 16,10-4 2-16,-10 0 1 15,14 4 1-15,-18-4-2 16,18 3-2-16,-10 1-4 0,13 2 0 15,-10 1 2-15,11 3 1 16,-15-1 3-16,14 1 1 16,-17-4-4-16,11 1-1 15,-12 0 1-15,12-1 0 16,-15 1 3-16,11-4 3 16,-18 4-7-16,15-1 0 15,-15 1-2-15,14 2-1 16,-10-2 4-16,10-1 2 15,-10 1-5-15,3 0 1 16,-10-1 1-16,-7-2 1 16,3 2 1-16,-10-6 0 0,10 1 0 15,-18-1 0-15,12-3-3 16,-12 3 2-16,-6 4-1 16,13 2 0-16,-17 4 2 15,11-4 2-15,-11 4-1 16,-14-3-1-16,14 2 1 15,-15-5-1-15,-9 5-3 16,10 1 2-16,-8-3-1 16,-6 5 0-16,14 1 0 15,-14 0 0-15,-11 0-3 16,7-3 1-16,-10-1 2 16,-15 1 1-16,-10 3 1 15,-3 0 2-15,-12-1-3 16,-16-2 0-16,-22-3-6 15,-21-1-3-15</inkml:trace>
  <inkml:trace contextRef="#ctx0" brushRef="#br0" timeOffset="33040.92">5574 9890 32 0,'28'0'13'0,"-24"-3"-10"0,13-4 0 0,8 1 0 0,-4-3-2 16,11-1-1-16,3-2 3 16,11-1 2-16,-7-6-2 15,10-3 0-15,4 0 1 16,14-3 0-16,4 0-2 16,3 3 1-16,0 4 0 15,3-1 3-15,19 0-1 16,6 3 2-16,4 4-2 15,7-1 0-15,14 1-1 16,3-1 0-16,1 1 0 16,13-1 0-16,1 4-2 0,-11 2 1 15,4 4 0-15,-8 0 3 16,-6 6-1-16,-11 0 2 16,-8 4-4-16,-2-1 0 15,3 3-1-15,-4 1 1 16,-10-1 0-16,-8 0 1 15,-6 1-2-15,-4-4 1 16,0 4 0-16,-3-1 3 16,-11 0-3-16,-7 4 0 15,-11-1 1-15,-7 1 2 16,-3-4-1-16,-7 1 0 16,-4-1-1-16,-4 1 0 15,-3-4-2-15,-3 0-4 0,-4-3-1 0,-3 0-3 16,-8 1 1-16</inkml:trace>
  <inkml:trace contextRef="#ctx0" brushRef="#br0" timeOffset="33704.12">4925 11037 36 0,'-18'4'13'0,"8"-8"-10"0,-8 4-9 0,11 0-4 16</inkml:trace>
  <inkml:trace contextRef="#ctx0" brushRef="#br0" timeOffset="34226.74">4706 11191 24 0,'7'-3'11'0,"0"0"-9"0,-3 6 2 0,-1-3 0 0,1 0 0 16,3 3 0-16,3 0 0 16,4 4 2-16,8-1-1 15,-5 0 2-15,4-3-2 16,1 3 2-16,-1-2-2 15,7-1 0-15,-3-3 1 16,-4 3 1-16,4 0 1 16,6 3 0-16,5 1-2 15,-5-1-1-15,8 0-1 16,11 4 0-16,-12-4 0 16,5 0 2-16,3-3-1 15,-4 3 2-15,0-2 0 0,8-1 3 16,-8 3-3-16,7 0-2 15,8-3 0-15,-1 1-1 16,-6-1 0-16,-1 0 2 16,-7-3-1-16,-3 0 2 15,0-3-4-15,-4 0 3 0,0-1 0 16,-6 1 0-16,-1 0 1 16,-3 3-2-16,-1 0 0 15,1 0-1-15,-11 0 2 16,0 0-3-16,-3 0 0 0,-4 0 3 15,0 0 1-15,-4 0-1 16,1 0 1-16,-4 0-6 16,0 0-1-16,-7-3-11 15,-4-13-3-15</inkml:trace>
  <inkml:trace contextRef="#ctx0" brushRef="#br0" timeOffset="35366.69">3136 10053 48 0,'-7'3'19'0,"7"-6"-15"0,0 3-3 16,0 0-1-16,7 0 0 15,0 3 2-15,7 3-1 16,0 1 2-16,4-1-2 16,7 0 2-16,3 3 2 15,7 1 4-15,-3-1 0 16,7 4 2-16,3-1-6 15,-3 1-1-15,10-1 2 16,11 1 3-16,11 0-2 16,10-1 1-16,7 1-3 15,-3-4 0-15,17 4-1 16,15-4 2-16,-4 0-1 16,6 4 2-16,19-4-2 15,-4-2 0-15,0-1 1 0,14 3 3 16,-3-2-2-16,3-1-2 15,0 0 2-15,4-3 0 16,-7 0-3-16,6 1-1 0,5-4 3 16,-15 3-1-16,-4 0 2 15,8 0-2-15,-11 0 0 16,-7 0 1-16,0-3 1 16,-4 3-3-16,-6-3-1 15,-8 0 1-15,-10-3 0 0,0 0 0 16,-4-6 0-16,-3-1 0 15,-15 1 2-15,4-7-1 16,-17 7 2-16,-11-4-2 16,-7 7 0-1,-18 3-3-15,-3 0 1 0,-8 0 0 16,-3 3 3-16,-3-4-3 16,-4 4-2-16,0 0 2 15,-3 0 2-15,-1 0-2 16,4 0 0-16,-3 0 1 15,-4 4 2-15,0-4-1 16,0 0 0-16,0 0 1 16,0 0 1-16,3 0-8 15,-3 0-1-15,0 0 4 16,0 0 4-16,0 0-3 0,0 0-2 16,0 3 2-16,0-3 0 15,0 0 1-15,4 0 0 16,-4 0-2-16,0 0 1 15,0 0 0-15,0 0 1 16,0 0-2-16,0 0 1 16,0 0-2-16,0 0 2 15,0 0 0-15,0 0 1 16,0 3-2-16,0-3 1 16,0 0 0-16,0 0 1 15,0 0-2-15,0 0 1 16,0 0 0-16,0 0 1 15,0 0-2-15,0 0 1 0,0 0-4 16,0 0-2-16,0 0 2 16,0-6 0-16,0-1-6 15,-4 1 0-15,1-10-10 16,3-9-2-16</inkml:trace>
  <inkml:trace contextRef="#ctx0" brushRef="#br0" timeOffset="37303.51">20013 5503 28 0,'-11'-22'11'0,"8"9"-9"0,3 4 2 0,-4 6 0 0,1-4-2 16,-1 1 1-16,1 0 0 15,3 6 3-15,-4-6-3 16,1-1 0-16,-1 4 1 16,1-3 2-16,-1 3-1 15,-3 0 2-15,4 0-2 16,-4-1 0-16,3 4-3 15,1 0 1-15,-1 0 0 16,0 4 1-16,1-1-2 16,-1 3 1-16,1 7-4 15,3-1-2-15,0 4-1 16,0-4 3-16,0 7 9 16,3-3 4-16,1-1-5 15,-1 1-2-15,1 0-3 16,3 0-2-16,0-1 5 0,0 1 1 15,4 0-2-15,3-1-3 16,0 4 0-16,4 3 1 16,-1 0 1-16,1 0 1 15,-4-3-2-15,0-4 1 16,0-2-2-16,0-7-1 16,-3-3 1-16,3-9-1 15,0-3 0-15,0-7 0 16,-3-6 2-16,-1-3 1 15,-3 0-1-15,1 0 1 16,-1 0-2-16,-4-4 2 0,-3 8-2 16,-3 2-1-16,-1 0 1 15,1 3-1-15,-8 4 0 16,-3 5 0-16,-4 7 0 16,-3 4 0-16,-11 5 0 15,-3 0 0-15,0 7 0 16,-1 3 2-16,1 3-1 15,0 3 2-15,3 0-2 16,0 6 2-16,8 1-2 16,3-1-1-16,3-3 1 15,4-3-1-15,7-6 0 16,3-3 0-16,8-7 2 0,3-6-1 16,7-9-1-16,7-6 1 15,4-4-1-15,3-3 0 16,0-3 0-16,0 0-3 15,1 0 2-15,-5 3-4 0,-6 4 1 16,-4-1 2-16,-7 7 1 16,-3 2-4-16,-4 4 1 15,-4 3 2-15,-3 3 1 16,0 0 1-16,-4 4 0 16,1-1-3-16,-1 0 2 15,4 1 1-15,0-4 0 16,0 0 0-16,4 0 0 15,-1 0 0-15,4-3 2 16,-3 0-1-16,3 0-1 0,0 0-2 16,0 0-1-1,0 0 2-15,0 0 0 0,0 0-2 16,0 0 2-16,0 0 1 16,0 0 0-1,0 0-5-15,0 0 1 16,0 0 4-16,0 0-7 15,0 0 0-15</inkml:trace>
  <inkml:trace contextRef="#ctx0" brushRef="#br0" timeOffset="38582.39">7429 10837 20 0,'18'-3'11'0,"-21"0"-9"0,3-4 4 15,0 7 4-15,0-6-6 16,3 0-2-16,1 3-1 0,-1-1-1 16,1 1 2-16,-1 3 3 15,-3-3 0-15,0 0 2 16,4 0-4-16,-4-3 0 16,3-1 3-16,1 4 1 15,-4-3-3-15,3 0-1 16,-3 3 3-16,0-1 1 15,4 1-3-15,-1 3-1 16,-3 0-1-16,4-3-2 16,-1 3 3-16,1 0 0 15,-4 0 1-15,0 0 0 0,0 0 0 16,4 0 0-16,-4 0-2 16,3 0 1-16,-3 0-2 15,0 0 2-15,0-3-2 16,0 0-1-16,0 3 3 15,0 3 0-15,0-6 1 16,0 3 2-16,4 0-3 16,-1 0-2-16,1 0 0 15,-1 0-1-15,-3 3-3 16,0 0 2-16,4 0 3 16,-1-3 1-16,-3 0-1 15,0 0 1-15,0 3 0 16,0 4 1-16,0-4-2 15,0 3-2-15,0-3 1 16,7 0-1-16,-7 0-3 16,0 1 0-16</inkml:trace>
  <inkml:trace contextRef="#ctx0" brushRef="#br0" timeOffset="39663.5">5080 12264 36 0,'-4'0'13'0,"1"0"-10"0,10-4-3 0,-3 1-2 0,3 0 1 16,3 0 2-16,4 0 0 15,0 0 2 1,11-4-2-16,-7 1 2 0,6 0 0 16,1 0 3-16,0-1-1 15,7 1 2-15,-11 3-4 16,7 0 0-16,0 0-3 16,0 0-1-16,8-1 3 15,2 1 1-15,19 0-4 16,13-6-1-16</inkml:trace>
  <inkml:trace contextRef="#ctx0" brushRef="#br0" timeOffset="40656.85">19540 6252 24 0,'14'-15'11'0,"-10"8"-9"0,-8-2 2 0,4 3 0 16,-3 2 0-16,-4-2 0 15,0 0 0-15,0 3 0 16,0 0 0-16,3 0 0 16,-3-1 0-16,4 1 2 15,-1 3 1-15,4 0 1 16,0 0-4-16,0 0-3 16,0 0 0-16,4 3-1 15,3 1-3-15,7 2 2 16</inkml:trace>
  <inkml:trace contextRef="#ctx0" brushRef="#br0" timeOffset="40836.37">20405 6252 40 0,'0'-3'16'0,"-4"3"-12"0,1 6-4 16,-1-2-2-16,-3-1-4 16,-4 3 1-16</inkml:trace>
  <inkml:trace contextRef="#ctx0" brushRef="#br0" timeOffset="43023.43">7659 11865 40 0,'-43'7'16'0,"19"-11"-12"0,-4-5 1 16,13 6-1-16,1 0 0 0,7 0 0 16,-7 0-2-16,4-4 1 15,-1 4-2-15,4 0 2 16,0 0 0-16,3 0 3 15,4 0 1-15,0-1 3 16,4 1-7-16,3 0-2 16,4 3 3-16,3 0 2 15,10 3-5-15,8 0 0 16,3 4 1-16,4-1 1 16,7 0 1-16,3 4 2 15,8-1-3-15,10 0 0 16,10-2-1-16,5-1 1 15,-1 0-2-15,0 1-1 16,11-1 3-16,10 0 0 16,-3 0-1-16,-4-2 1 0,4-1-2 15,14 0 2-15,-4 0-2 16,0 0-1-16,4 0 3 16,11-3 0-16,-1 0-1 15,-6 0-2-15,10 0 1 16,7-3 1-16,-4 3-1 15,1 0 2-15,13-3-2 16,-6-3-1-16,0 3 1 16,13-4-1-16,-3 1 0 15,-3-3 2-15,10 2-1 16,32-2-1-16,-17 3-2 16,6 2 1-16,-7 1 1 15,-10 0 0-15,10 3-3 0,-6 0 0 16,-8 3-1-1,18-3 3-15,-11 0 0 0,0 0 1 16,15 3-3-16,-8-3 2 16,0 0 1-16,11 0 2 15,-10 0-1-15,6 0-1 16,-3 0 1-16,-11 0-1 16,7 0-3-16,-6 0 0 15,-12-3 2-15,5 3 2 16,2-3 0-16,-9-3-1 15,-8 3 1-15,7 3-1 16,-7-3 0-16,-14 3 2 0,3 0-3 16,1 0 0-1,-11-3-1-15,-7-1-2 16,-7 4 0-16,7-3 3 16,-8 0 0-16,-6-3 3 0,-7 3-1 15,-7 0 2-15,6-1-4 16,1 4 0-16,-7 0-1 15,-8-3 0-15,-6 3 2 16,-8-3 0-16,-6 3 0 16,-1 0 0-16,4 3 0 15,0 0 0-15,-3 1-3 16,-8-1 2-16,-3 0-1 0,-7-3 0 16,-4 0 2-16,-7 0 0 15,-3 0 0-15,-4 0 2 16,0 3-1-16,-3-3-1 15,-4 0 1-15,0 0-1 16,0-3 2-16,0 0 1 16,-3 3-1-16,-1-3-2 15,-3 3 1-15,1 0 1 16,-5 0 1-16,1-4 1 16,-1 4-2-16,1 0-2 15,-4 0 1-15,0 0 1 16,0 0-1-16,0 0 2 15,0 0 0-15,0 0 1 16,-7-3-2-16,0 3-2 0,-1 0 1 16,1-3-1-16,7 3-3 15,0 0 2-15,-7 0 3 16,7 0 1-16,0 0-4 16,0 0 1-16,0 0 2 15,0 0 1-15,0 0-1 16,-7 0 1-16,7 0-2 15,0 0-1-15,0 0 1 16,0 0-1-16,-7 0 0 16,7 0 0-16,0 0 0 0,-3 0 0 15,3 0 2-15,0 0-1 16,0 0-1-16,0 0 1 16,0 0-1-16,0 0 0 15,0 0 0-15,0 0 0 16,0 0 0-16,0 0 0 15,0 0 0-15,0 0 0 0,0 0 2 16,0 0-1-16,0 0-1 16,0 0 1-16,0 0-1 15,0 0 0-15,0 0 0 16,0 0 0-16,0 0 0 16,0 0 0-16,0 0 0 15,0 0 0-15,0 0 0 16,0 0 0-16,0 0 0 15,0 0-3-15,3 0 2 16,1 0 1-16,-1 0 0 16,1 0-3-16,-4 0 2 0,3 0-1 15,1 0-2 1,-1 0 0-16,-3 0 0 0,4 0 3 16,-4 0 2-16,0 0-7 15,3 0-1-15</inkml:trace>
  <inkml:trace contextRef="#ctx0" brushRef="#br0" timeOffset="44017.32">27182 12173 20 0,'109'0'11'0,"-70"-3"-9"0,17 6 2 16,-24-3 2-16,10 0-3 15,-10 0 0-15,42-7-1 16,-3 7 1-16,-4-3-2 0,-7 3 2 15,0-3-2-15,-4 0-1 16,0 0-2-16,-3 0-1 16,-3 0 2-16,-4-4 2 15,-8 4 0-15,-2 3-1 16,-8-3 1-16,-3 3 1 16,-4 3-3-16,-4 3 0 15</inkml:trace>
  <inkml:trace contextRef="#ctx0" brushRef="#br0" timeOffset="44108.07">28353 12217 16 0,'7'-4'8'0,"-7"-2"-6"0,0 6-1 0,0-3 2 0</inkml:trace>
  <inkml:trace contextRef="#ctx0" brushRef="#br0" timeOffset="45621.6">9973 11784 40 0,'-35'-10'16'0,"17"4"-12"0,0-6-2 0,8 5 2 16,-1-2-1-16,-3-1 1 16,0 1 0-16,0-3 0 15,0 2 0-15,0-2 2 16,0-1-1-16,3 1 2 16,0-1-2-16,1 4 0 0,-1-1-3 15,4 1-2 1,0-1 3-16,4 1 0 0,3 0 1 15,0-1 0-15,0-2-2 16,3-4-2-16,4-3 1 16,0-3 1-16,7-3-1 15,4-3 2-15,0 0-2 16,3-4 2-16,4 1-2 16,3 3 2-16,4-4-2 15,-1 1 2-15,1 0 0 16,0 2 1-16,0 7-2 15,-1 7 1-15,5 5-2 16,-1 17 2-16,7 18-2 16,4 15-1-16,7 17 3 0,3 12 0 15,-6 9-1 1,-4 1 1-16,-11-7-2 16,-10-9 2-16,-15-7 0 0,-17-6 3 15,-18-6-3-15,-13-3 0 16,-8-4 1-16,-4-8 0 15,-3-11 0-15,1-5 2 16,-5-10-3-16,1-9-2 16,6-10 0-16,4-6-4 0,8-6 2 15,6-3 3-15,11-13 1 16,10-10-4-16,15 1-1 0</inkml:trace>
  <inkml:trace contextRef="#ctx0" brushRef="#br0" timeOffset="46482.68">18976 11461 44 0,'0'-6'19'0,"-4"-1"-15"0,-3-2 4 0,4 3-1 0,3-7-3 16,3-3-1-16,1-2 1 15,6-8 0-15,5-5 4 0,6-10 3 16,7-3-6-16,4 1-1 16,-1-1 4-16,5 3 5 15,-1 3-7-15,7 7-1 16,4 9-5-16,7 13-1 15,14 21 1-15,0 32 2 16,-3 25-1-16,-11 19-1 16,-11 9 3-16,-10 10 0 15,-11-7 1-15,-7-9 0 16,-11-13 2-16,-13-9 1 16,-18-9-3-16,-11-10-1 15,-11-12 1-15,-2-16 2 0,-5-13-1 16,1-12 2-1,3-16-2-15,3-9 0 0,-3-16-3 16,8-19-2-16,6-6 1 0,18-3-4 16,10 3 2-16,22-3-6 15,17-13-3-15</inkml:trace>
  <inkml:trace contextRef="#ctx0" brushRef="#br0" timeOffset="47422.5">29824 11712 44 0,'-4'-16'16'0,"-3"-6"-12"0,0-3-6 0,4 9-1 16,-4-6 1-16,0-3 3 16,-1-3 4-16,5 0 4 15,-1 0 0-15,4-1 2 16,0 4-2-16,4 0 2 0,-1-3-2 15,5 0 2-15,2-4-4 16,4 1 1-16,4-3-3 16,7-1 2-16,6 1-2 15,8 2 2-15,3 4-2 16,1 6 0-16,-1 6-3 16,-3 7-2-16,0 9 1 15,0 22-1-15,-4 31-3 16,-7 26 0-16,-10 33-1 15,-8 17 0-15,-10 0 3 16,-3-10 2-16,-8-13 4 16,-3-18 4-16,-7-16-4 15,-7-15-1-15,-11-16 0 16,-7-20 0-16,4-21 0 0,-1-15 2 16,1-13-3-16,7-13-2 15,3-6 0-15,4-10-4 0,3-18 0 16,4-10-3-16,7-6-1 15</inkml:trace>
  <inkml:trace contextRef="#ctx0" brushRef="#br0" timeOffset="48833.01">19621 6277 24 0,'-7'-6'11'0,"7"3"-9"0,0 0 0 0,0 3 1 0,0 0-2 16,0 0 2-16,-3-6-2 16,-4-1 2-16,7 7 0 15,-4-6 3-15,1 3-1 16,3 0 2-16,0 3-4 15,0-7 0-15,0 1-1 16,0 0 1-16,0 0 0 16,3-4 3-16,1 1-3 15,3-1 0-15,0-2 1 16,4-1 0-16,-1 4-2 16,4-1-2-16,0 1 1 15,4 0 1-15,0 2 1 16,-1 1 1-16,1 0-2 0,3 3-2 15,-3 3-2 1,-4 3-1-16,0 6 6 0,0 7 3 16,-3 6-3-16,-4 9 0 15,-4 7-1-15,-3 9-2 16,-3 0 1-16,-4-3-1 16,-4-7 2-16,-3-5 1 15,-4-4 1-15,-3-6 0 16,-4 0-2-16,-3-6-2 15,0-1 1-15,0-5 1 16,-4-4 1-16,0-3 1 0,4-3-2 16,3-3 1-16,4-3 0 15,0-1 3-15,7-5-3 16,0 3 0 0,7-4-1-16,3-3-2 0,4 1 1 15,4-4-1-15,3 0 2 16,0 0 1-16,0 3-1 15,3 4 1-15,-2-1-2 16,2 4-1-16,1 3-6 16,-1-1-1-16</inkml:trace>
  <inkml:trace contextRef="#ctx0" brushRef="#br0" timeOffset="49509.47">19840 6685 28 0,'-10'-6'11'0,"3"6"-9"0,3 0-2 16,1 0-1-16,-5 0-1 16,1 0-2-16,0 0 7 15,4-3 5-15,-1 3 0 16,4 0 1-16,-3-4-1 15,3 4 0-15,0 0-4 0,3-3-1 16,4 3 1-16,4 0 2 16,7 0-3-16,6 0 0 15,8 3 3-15,7-3 1 16,3 0-1-16,4 0 1 16,-4 0-2-16,1 0 0 15,-5 0-1-15,-2 0 0 16,-4-3 0-16,-8 0 2 15,1 0-1-15,-7 0 2 16,-4 0-4-16,-4 0 0 16,-6 3-1-16,-1-4 1 15,-3 4 0-15,0 0 1 0,0 0-2 16,0 0 1-16,0-3-4 16,4 0-2-16</inkml:trace>
  <inkml:trace contextRef="#ctx0" brushRef="#br0" timeOffset="50274.42">20214 6280 28 0,'-17'4'11'0,"9"-14"-9"0,-2-2 4 0,3 5 4 0,0 1-6 15,0 0-2-15,0 0 1 16,3-1 0-16,1-2-1 16,3-1-2-16,3-2 3 15,4-4 2-15,4 1 0 16,-1-4 2-16,4-3-4 15,1 0 0-15,2 0-1 16,1 0 1-16,3 3 2 16,0-3 2-16,4 3-6 15,0 1 0-15,3 2-1 16,7 3 2-16,4 1-1 16,0 2 2-16,-4 4 0 15,0 6 1-15,-3 3-2 16,0 4-2-16,-4 2 1 15,-3 7-1-15,-1-1-7 0,-2 4-3 16,-5 3 12-16,-3 3 5 16,-7 3-2-16,0 1-1 15,-3 2 0-15,-8 0 2 16,-3 7-3-16,-3 3-2 16,-4 6 0-16,-4 0-1 15,0 0 0-15,-3-6 2 16,0-7 1-16,3-3 1 15,1-5-2-15,3-8 1 16,0-2-2-16,-1-3 2 16,1-4 0-16,0-6 1 0,-3-3 0 15,-1 0 0 1,0-6 0-16,1-7 0 16,-5-6-2-16,1-2-2 15,0-11 1-15,0-2-1 0</inkml:trace>
  <inkml:trace contextRef="#ctx0" brushRef="#br0" timeOffset="51799.36">11652 13164 32 0,'0'3'13'0,"0"-3"-10"0,4 0-3 0,-4 0 0 0,0 0 0 16,0 0 0-16,0 3 4 15,0-3 2-15,3 3-5 16,1-3 0-16</inkml:trace>
  <inkml:trace contextRef="#ctx0" brushRef="#br0" timeOffset="52736.53">19209 7071 28 0,'-4'-3'13'0,"1"-1"-10"0,-1 4-3 0,4 0-2 15,-3-3 3-15,-1 0 1 16,-3-3 2-16,4 0 0 15,-1-1 2-15,0 1 3 16,1 0-4-16,3 0-1 16,0-1-2-16,0 1 1 15,0-7 0-15,3 1 3 16,-3-1-1-16,4-2 2 16,0-1-2-16,3-3 0 15,0 0-3-15,7 1-2 16,3-1-2-16,12 0-1 15,6 0 2-15,11-3 0 0,14 3 1 16,3 1 2-16,-3 2-1 16,-3 10-1-16,-8 6 3 15,-7 9 2-15,-3 16-2 16,-11 16 0-16,-6 3-1 16,-12 3 1-16,-10 0-2 15,-10 0-1-15,-8-3 3 16,-7-3 0-16,-7-7 1 15,-10-3 0-15,-4-6-2 16,4-3 1-16,0-6 0 16,6-7 1-16,8-5-5 15,3-8 1-15,4-2-5 0,4-9 1 16</inkml:trace>
  <inkml:trace contextRef="#ctx0" brushRef="#br0" timeOffset="53232.2">19406 7350 44 0,'0'12'19'0,"-3"-27"-15"0,-1 12-1 16,4 3 1-16,0 3-3 15,0-3-1-15,4 3 3 0,3 3 0 16,7 0-1-16,7 1 1 16,14-4 2-16,8-3 4 15,3 0-2-15,-1-3 1 16,1-1-3-16,0-5 2 15,0 3-2-15,-4 0 0 16,-3-4-1-16,-7 4 0 16,-4 0-7-16,-3 2 0 15,-8 1-4-15,-2 3 2 16</inkml:trace>
  <inkml:trace contextRef="#ctx0" brushRef="#br0" timeOffset="53697.96">19861 7055 36 0,'-7'-16'16'0,"4"7"-12"0,-1-10-8 0,4 7-2 15,0-7 2 1,0-3 4-16,4-6 5 0,3-1 2 16,0 4 1-1,3 3 0-15,5 4-2 0,-1 2-1 16,3 6-3-16,8 10-2 15,0 16 1-15,-1 12-1 16,1 7 2-16,-7 2 1 16,-8 4 1-16,-3 0 0 15,-10 0-2-15,-8 0 1 16,-6-4 2-16,-5-2 2 16,-2-1-3-16,-4-6-1 15,3-9 1-15,0-6 0 0,4-10 0 16,0-6 2-1,3-10-5-15,4-6-1 16,7-6-9-16,7-6-2 0</inkml:trace>
  <inkml:trace contextRef="#ctx0" brushRef="#br0" timeOffset="54186.89">20158 7218 48 0,'-7'16'19'0,"7"-19"-15"0,0-1-7 0,3 4-3 16,1 4 2-16,6-1 2 15,4 3 2-15,8 0 0 0,2 1 2 16,4-1 3 0,8 0 2-16,6 0 1 0,7 1 0 15,1-4 0-15,-1 0-2 16,-3-3-1-16,-4 0 1 16,-3 0 1-16,-7-3-3 15,-4 3-1-15,-7-3-1 16,-3 0-2-16,-4 3-2 15,-7-4 1-15</inkml:trace>
  <inkml:trace contextRef="#ctx0" brushRef="#br0" timeOffset="54750.37">20623 7036 52 0,'-14'-15'22'0,"7"5"-18"0,0 1-7 0,4 2-2 0,-1 1 1 16,1-3 2-16,3-4 2 15,3-2 0-15,4-4 2 16,0-3 1-16,4-3 1 16,3 3 2-16,4 0-1 15,3 3 0-15,3 3-6 16,5 4 1-16,2 2 2 0,1 10 1 16,0 13-1-1,0 21 1-15,-1 17-2 16,-9 11-1-16,-12 14 3 0,-10 21 0 15,-10 0 3-15,-8-9 1 16,-7-13-8-16,-7-15-1 16,-3-13 6-16,-7-16 5 15,-4-15-4-15,-3-19-1 16,3-19-9-16,10-38-4 16</inkml:trace>
  <inkml:trace contextRef="#ctx0" brushRef="#br0" timeOffset="59807.44">20062 5691 36 0,'-14'19'16'0,"4"-19"-12"0,3 0-4 0,3 0 0 16,1 6 0-16,-8 7 0 15,0 9 0-15,1 6 0 16,-4 9 0-16,-7 7 2 15,-1 0 3-15,-2 0 2 16,-1 0-1-16,-3 6-1 16,-4 0-3-16,0 7-2 15,1 9 3-15,-1 3 0 16,-3 0-1-16,-4 0-2 16,0 0 1-16,0 0 1 15,0 3-1-15,4 3-1 0,0-6 1 16,0-6 1-1,-1-4-1-15,1-5-1 0,0-7 5 16,-1-4 1-16,1-5-2 16,3-3-3-16,1-7 2 15,2-3 0-15,5-6-1 16,6-4 1-16,4-2-2 16,7-4-1-16,7 1 1 15,7-1 1-15,7 1-1 16,11-1 2-16,7 0-4 15,6 1-2-15,15-1 2 16,21 1 0-16,7-1-6 16,4-3 0-16,0-3 7 15,7-3 7-15,10-3 1 16,0 0 3-16,-3 0-6 16,0 0-1-16,7 3-2 0,-4 3-2 15,-10 3 1-15,-11 1 1 16,-14-1-1-16,-11-3-1 15,-10-6 3-15,-7-3 2 16,-11-1 0-16,-7-2 2 16,-7-4-2-16,-7-2 2 15,-7-4-4-15,-3-3-2 16,-4-3 0-16,-4-7 1 16,-6-2 1-16,-5-7 1 15,-6-12-2-15,-11-10-2 0,-6-6 3 16,-5 0 0-1,4-3-1-15,4 0 1 0,0-10 0 0,6 7-1 16,1 0-2-16,3 9 1 16,8 3 1-16,-1 4 1 15,4 2 1-15,3 7-5 16,4-3 1 0,0-4 0-16,0 4 0 0,0 3 0 15,0 0 2-15,-1 3-1 16,-2 3 2-16,-1 6-2 15,1 4 2-15,-5 2-2 16,5 4 2-16,-1 3-2 16,4 3-1-16,0 6 1 15,3 1-1-15,1 2 0 16,-1 1 0-16,1 2 0 0,2 1 0 16,1 3 2-16,0 2 1 15,0 1-4-15,0 0-1 16,0 0 1-16,0 0 0 15,4 0-2-15,-1 0 2 16,1-1 1-16,3 4 2 16,0 0-1-16,0 0-1 15,0 0-2-15,0 0 1 16,0 0-1-16,0 0 0 16,0 0 2-16,0 0 0 15,0 4-3-15,0-1 2 16,0 0-1-16,3 0-2 15,1 3-2-15,-1 4-1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7:25:37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17445 11357 72 0,'3'0'0'0,"4"3"2"16,-3-3 3-16,3 0-2 0,0 4 0 15,4-1 5-15,-1 0 3 16,4 0-2-16,0 0 2 15,4 0-2-15,7 0 0 16,3 1-3-16,4-4-1 16,3 0-1-16,4 3 0 15,3-3 0-15,8 3 0 16,6 0 2-16,11 0 1 16,7 0-1-16,0 0 1 15,4 1-4-15,6-1 0 16,12 3 3-16,3 0 1 15,3-3-1-15,4 0-1 0,14 1-3 16,3-1 1-16,-3-3 0 0,3 0 1 16,12 0 0-16,-8 0 2 15,-8 3 3-15,5 0-9 16,6 3-2-16,-6 1 5 16,-4-4 5-16,3 0-2 15,4 0-1-15,-7-3 0 16,0 0-1-16,4 0 2 15,-1 0 1-15,-6 0-1 16,-4 0 1-16,-1 0-4 16,8 3-2-16,-3 0 2 15,20 0 2-15,-3-3 0 16,11-3 2-16,-11 0-2 16,0-3 0-16,14 0-1 15,-3-4 0-15,0 1 0 0,17-4 0 16,-3 1 0-16,3-1 0 15,11 1-2-15,-7-1-2 16,-1 4 5-16,12-1 1 16,-8 4-2-16,15 0-1 15,-5 3 1-15,-2-1 0 16,10 1-2-16,-7-3 1 16,7 3-2-16,0 0 2 15,-7 3 0-15,14 0 1 16,-11 3 0-16,1 3 2 15,-1 0-3-15,-14 1 0 0,4 2-1 16,-7 0 1 0,-14-2-2-16,-11-1-1 0,3 0 1 15,-13-3 1-15,-18-3-3 16,-14-6-2-16,-18-6-5 16,-18-10-2-16</inkml:trace>
  <inkml:trace contextRef="#ctx0" brushRef="#br0" timeOffset="1832.55">18757 12210 36 0,'-17'-19'16'0,"9"-2"-12"0,1-17 1 0,4 16 1 15,-1-9-3-15,4-7-2 16,0-12 2-16,7-13 2 16,0-18 0-16,8-7 2 15,2-6-4-15,8-4 0 16,7-14 5-16,6-1 3 16,12 3-4-16,10-3 1 15,7-9-3-15,0 3 2 16,7 3 0-16,7 6 1 15,14-6-2-15,-3 6 1 16,0 10 0-16,0 9 1 16,-1 9-4-16,8 7-1 15,-7 0 1-15,-11 6 0 0,-3 6 2 16,-1 3 1-16,8 7 1 16,7 3 0-16,-4 6-4 15,-4 3-3-15,1 4 2 0,0 5 0 16,3 4 1-16,-7 3-2 15,-7 3 1-15,-3 3 0 16,-4 3 1-16,3 7-2 16,4 0 1-16,7 2 0 15,-3 7 3-15,-4 0-3 16,-7 4 0-16,-3 2 1 16,-4 6 2-16,14 7-3 15,-4 3 0-15,-3 6-1 16,-7 7 1-16,-7 6 0 15,-3 9 3-15,-5 12-1 16,-2 1 0-16,-1 0-3 16,4 3 1-16,0 3-2 0,0 3 2 15,7 16-2-15,0 3 2 16,-1 3 0-16,-2 9 1 16,-4 19 0-16,-4 1 0 15,0 2-5-15,1 10 1 16,-1 0 2-16,4-10 1 15,7-6-1-15,3 7-2 16,1-4 3-16,-1-6 2 16,1-6-4-16,-1 0-1 15,4 6 0-15,4-6 0 16,6-7 2-16,1-6 1 0,-1 0-1 16,-3 4 1-16,4-7-2 15,3-9 2-15,14-10-2 16,0-6-1-16,-3-7 3 15,-4-5 0-15,4-1-4 16,10 1 1-16,0-4 2 16,0-3 1-16,1-3 1 15,3-6 0-15,6-3 2 16,-2-7 1-16,-8-6-8 16,0-6-1-16,0-3 0 15,4-4 1-15,-4-6 3 0,-3 1 3 16,-7-7-4-16,-1-3-3 15,8-4 1-15,-4-5 0 16,-3-7 3-16,-7-6 3 16,-1-10-7-16,-3-5-3 15,8-17 5-15,-1 1 4 16,-7-4-2-16,-4-3 1 16,-3-9-1-16,-3-12-2 15,-1-14 1-15,8 1-1 16,-1 0 0-16,-3 0 2 15,-7-7-3-15,-3 4 0 16,-4 6 1-16,-4 3 0 16,-3 0 0-16,0 0 0 15,-4 0-3-15,1 6 2 0,-12 13-1 16,1 10-2-16,-4 8 3 16,-7 10 0-16,-3 7-2 15,-7 5 0-15,-1 4 2 16,-3 3 2-16,-3 6 0 15,-1 1-1-15,-3 2 1 16,0 6-1-16,0 1 0 16,-3 3 0-16,3 6-3 15,0 0 2-15,0 0 1 16,-7 0 2-16,0 0 1 16,0 3 1-16,0 0-5 15,0-3 1-15,0 0 0 0,3 3 2 16,0 0-1-1,1 0 2-15,3 1-7 16,0-4 1-16,-4 3-1 0,4-3 2 16,-3 3 10-16,-1 0 4 15,4 0-3-15,-3 0-3 16,3 4-6-16,0-1 0 16,0 0 2-16,-4 0 1 15,4 4-4-15,-3-1 1 16,3 1-2-16,-4-1 0 15,1-3 2-15,-4 1 0 16,3-4-7-16,4-3-3 16,-10-7-5-16,-8-15-2 15</inkml:trace>
  <inkml:trace contextRef="#ctx0" brushRef="#br0" timeOffset="3501.09">24119 9435 36 0,'11'0'13'0,"3"0"-10"0,11 0 0 15,-11 0-2-15,11 0 1 16,10 0 3-16,4 0-2 0,3-3 0 16,0 0 1-16,1-3 2 15,6-1 1-15,8 1 1 16,17 0 0-16,10-4 0 15,8 1-2-15,10 0-1 16,29 2-1-16,3-2 0 16,14 3 2-16,18-4 1 15,3 1-3-15,22-4-1 16,-8 1 1-16,11-4 0 16,0 0 2-16,-7 1 1 15,14-1 1-15,-14 0 0 16,0 4-2-16,-3-4-1 15,-15 3 1-15,0 7 3 0,-6 0-2 16,-22 6-2-16,-11 0 0 16,-10 3-1-16,-3 3-2 15,-15 4-2-15,-17 2 3 0,-11-5-7 16,-14 2 1-16,-15 0-6 16,-9 1 1-16</inkml:trace>
  <inkml:trace contextRef="#ctx0" brushRef="#br0" timeOffset="4162.34">28152 9470 40 0,'-4'-4'16'0,"4"4"-12"0,0 0-2 0,0 0 2 0,4 4-1 16,3-1 1-16,0 3-2 16,-4 7 1-16,4 2 0 15,0 7 3-15,-3 10-1 16,-1 18 0-16,1 12-1 15,0 11 2-15,-4 8-1 16,0 13 0-16,0 19-3 16,0 3 1-16,0 3 0 15,0 16 1-15,3-3 0 0,1-1 0 16,-1 20 0-16,1-1 0 16,-4 1-2-16,3 9-2 15,-3-6 3-15,4-7 2 16,-1-3-2-16,-3 0-2 15,0-12 2-15,-3-16 2 16,-1-9-2-16,-3-10 0 16,0 3-1-16,4-12 1 15,-5-9 0-15,5-7 3 16,-1-6-3-16,4-7 0 16,0-2 1-16,4-7 0 15,-1-3-5-15,1-6 1 16,-4-7-2-16,0-12 0 15</inkml:trace>
  <inkml:trace contextRef="#ctx0" brushRef="#br0" timeOffset="4731.64">26215 13421 36 0,'-4'6'13'0,"1"-6"-10"0,17 0 0 0,-7-3-2 16,4 0 1-16,3 0 3 15,7-1 0-15,4-2 0 16,3 0-1-16,4 0 0 0,10 2 2 15,11-2 1-15,24 3 3 16,12 0 4-16,9-3-4 16,19-1 0-16,13-2-4 15,4-7-1-15,22-3-1 16,-1-2 2-16,0-1-1 16,11 3 2-16,-4 3-2 15,-3 4 2-15,7 2-2 16,-11 10 0-16,-14 3-1 15,-10 0 2-15,-4 7-1 16,-18-1 2-16,-14 1-4 16,-14-4 0-16,-17 0-1 15,-15-3-4-15,-10-3 1 0,-21-19-15 16</inkml:trace>
  <inkml:trace contextRef="#ctx0" brushRef="#br0" timeOffset="6769.74">12538 3370 40 0,'-36'10'16'0,"26"-16"-12"15,-4 6-2-15,7 0 2 0,-4 6-3 16,1 3 2-16,-5 7 0 16,5 12 1-16,-4 7 0 15,0 2 2-15,3 4-1 16,0 3 0-16,4 0 1 16,7 3 3-16,0 3-4 0,11 7-1 15,3 2 0-15,7 1 0 16,4-1 0-16,7-2 2 15,10-1-3-15,11 1 0 16,17-1 1-16,19 0 2 16,6-2-3-16,18-1-2 15,21-9 2-15,7-10 2 16,21-12-2-16,8-3 0 16,-1-12 1-16,11-4 2 15,-11-10-3-15,-7-2 0 16,4-7 3-16,-11-3 1 15,-13-9-1-15,-1-3 1 16,-4-4-2-16,-13 4 0 0,-11-10-3 16,-11 4 1-16,-7-7 2 0,-7-6 0 15,-14-4 0 1,-10-2-1-16,-8-1 2 0,-10-5-5 16,-7-7-3-16,-4-22 1 15,-10-3 0-15,-11 6 5 16,-7 9 5-16,-10 10-3 15,-8 10 2-15,-10 12-3 16,-14 3 0-16,-11 9-3 16,-7 7-2-16,-7 13 1 15,-11-4 1-15,-13 9-1 16,-15 4 2-16,-7 0-2 16,-7 3 2-16,-28 3-2 15,-7 0 2-15,-14 0-2 16,-15-7 2-16,1 7-2 15,-15 7-1-15,4-1 3 16,-7 16 0-16,0 6-4 0,11 10 1 16,-8 9 0-16,15 12 0 15,14 10 0-15,3 3 0 16,11-3-3-16,21-3 2 16,17 0-4-16,19-6 1 15,10 2-3-15,14 4 2 16</inkml:trace>
  <inkml:trace contextRef="#ctx0" brushRef="#br0" timeOffset="9098.41">20101 6804 20 0,'120'6'11'0,"-63"-6"-9"0,45 4 0 0,-39-4 1 16,15-4-4-16,14 1 0 15,21-3 3-15,3 0 1 16</inkml:trace>
  <inkml:trace contextRef="#ctx0" brushRef="#br0" timeOffset="10687.85">18958 6901 20 0,'4'-6'8'0,"-8"6"-6"0,4 3 3 0,-3-9 2 16,3 6-3-16,0 0-3 15,0 0 0-15,0 0 1 0,0 0 1 16,0 0 1-16,0 0-2 15,0 3 1-15,0-3 0 16,0 0 3-16,0 3-3 16,0-3-2-16,0 0 0 15,3 0 1-15,-3 3-1 16,4-3 2-16,-1 0 0 16,4 0 1-16,0 3-2 15,4-3 1-15,7 0 0 16,3 4 1-16,0-1-5 15,0 0 1-15,0-3 6 16,0 0 4-16,1 0-5 16,-1-3-3-16,-4 3-4 15,1 0 1-15,0 0 1 16,-1 3 2-16,1-3-6 0,0 3-1 16,3 0 6-16,4 3 6 15,-1-2 1-15,4-1 1 16,4-3-8-16,3 0 0 15,4 0 1-15,0-3 1 16,0-1 1-16,0 1 0 16,-1 0-2-16,1 0 1 15,0 3-2-15,0 0-1 16,3 0 1-16,1 0 1 16,6 0 1-16,4 3 3 15,3 0-3-15,-3-3-2 0,0 0 0 16,-3 3-1-16,2-3 0 15,5 4 2-15,10-4 1 16,3 3 1-16,1-3-2 16,0 0 1-16,-1 0-2 15,4 0-1-15,14 0 3 16,4 0 0-16,0 0-1 16,3 0 1-16,11-3-4 15,3-1 0-15,-3 1 3 16,0 0 1-16,3-3-1 15,8 3 1-15,-4 0 0 16,-4 3 1-16,4-4-2 16,7 4-2-16,-4 0 1 0,-3 0-1 15,-3 0 2-15,6 0 1 16,-3 0 1-16,-7 0-5 16,-8 0 1-16,1-3 0 0,11 3 2 15,-8 0-1-15,-7-3 2 16,-7 3-2-16,1-3 2 15,2-3-2-15,-3 3 2 16,-3 0-2-16,-7-1-1 16,-4 1 1-16,-4 0-1 15,-3 0 2-15,4 3 3 16,-8 0 0-16,-3 3 0 16,-7-3-1-16,-7 3 0 15,-7 0-2-15,-7 1-2 16,-8-1 1-16,-6-3 1 15,-11-7-6-15,-28-11 1 0,-46-14-10 16,-25-9-4 0</inkml:trace>
  <inkml:trace contextRef="#ctx0" brushRef="#br0" timeOffset="14880.31">9818 6569 32 0,'-7'-3'13'0,"3"0"-10"0,4 3-3 15,0 0 0-15,4 0 0 16,-1 3 2-16,4 0-1 15,0 0 2-15,0 0 2 16,4 0 2-16,3 1-1 16,0-1 1-16,7 0 0 15,4 0 1-15,3 0-4 16,1 0-3-16,2 0 4 16,1 0 1-16,3-3 0 15,4 4-1-15,0-4-1 16,7 3 0-16,10 0 2 15,11 0 1-15,0 0-6 0,4 0 0 16,-4 0 1-16,7 1 3 16,4-1 0-16,6 0 0 15,-3 0-1-15,1 0 2 16,-5 0-1-16,1 0 0 16,3 0-1-16,7-3 0 15,-3 0 0-15,-1 0 2 16,-2 0-3-16,6 0 0 15,3 0 1-15,1 0 2 16,-4 0-3-16,1 0-2 0,-1-3 2 0,11 0 0 16,-1 0 3-16,-2 0-1 15,-1 0 0-15,4 0-3 16,10 0-2-16,-3-1 3 16,-4 4 2-16,0 0 0 15,11 0 2-15,18 0-4 16,-15 0 0-16,-6 0 1 15,-1 0 0-15,4-3 0 16,-7 0 2-16,-8 0-5 16,-2 0-1-16,2 0 2 15,5 0 3-15,-4-1-2 16,-4 4 0-16,-7 0 1 16,7 4 0-16,4-1 0 15,-4 0 0-15,-7 0-2 0,1 3-2 16,-5-3 1-1,15 4 1-15,0-4-1 0,-4 0 2 16,-3-3 0-16,3 0 1 16,7 3-2-16,-3-3 1 15,-7 0 0-15,-4 0 1 16,0 3-2-16,11 0-2 16,-7 0 1-16,-8 1-1 15,1-1 2-15,0 0 1 16,3-3-1-16,4 0 1 15,-4 3-2-15,-3-3 2 16,-8 0-4-16,4 0 0 16,4 0 3-16,3 0 1 15,0 0-1-15,-3 0 1 0,0 0-2 16,3 0-1-16,7 3 1 16,-7 0-1-16,-3 0 2 15,-4 1 1-15,-3 2-1 16,3-3 1-16,4 0-2 15,-8-3-1-15,-3 0 1 16,-10 0 1-16,-4 0-1 16,-4 0-1-16,1 0 1 15,-4 0 1-15,3-3-1 16,-7 0 2-16,-10 0 2 16,-4 0 4-16,-6-1-11 15,-5 1-3-15,-2 0 6 16,-8 0 4-16,0 0-5 0,-4 0 1 15,-3 0-3-15,0-1 0 16,1 4 0-16,-1-3-2 16,-4 3 3-16,1-3 0 15,-1 3 5-15,1 0 5 16,-1 0-7-16,1 0-1 16,-4 0-6-16,0 0 1 15,0 0 6-15,0 0 4 16,0 0-3-16,0 0 0 15,3 0-1-15,-3 0 1 16,0 0-2-16,0 0-1 0,0 0 1 16,0 0-1-16,0 0 0 15,4 0 0-15,-4 0 2 16,0 3 1-16,3-3-1 16,-3 0-2-16,0 0 1 15,0 0-1-15,0 0 2 16,0 0 1-16,4 3-1 15,-4-3-2-15,0 0 1 16,0 0-1-16,0 0 0 16,3 4 2-16,-3-4-1 15,0 0-1-15,0 0 1 16,0 0 1-16,0 3-1 16,0-3 2-16,0 0-2 0,0 0 2 15,0 0-2 1,0 0-1-16,0 0 1 0,0 0 1 15,0 0-1-15,0 0-1 16,0 0 1-16,0 0-1 16,0 0 0-16,0 0 2 15,4-3-1-15,-4 3 2 16,0-7-2-16,0 1 2 16,0 0-2-16,0-4-1 15,0 1 1-15,0 0 1 16,-4-7 1-16,1 0 1 15,-1 4-2-15,-3-10 1 16,0 6-2-16,-3-9-1 16,-1-3 1-16,4 0-1 15,0 2 0-15,-4-2 0 0,4 3 0 16,-3 0 2-16,-1 3 1 16,1 0 1-16,-1 0-5 15,0 0-1-15,-10 3 1 16,0 1 2-16,0-4 0 15,0 3 2-15,0 0 0 16,-4-3 1-16,0 0-5 16,0 0 1-16,1-3 0 15,-4 3 0-15,-4-3-3 16,0-3 2-16,-7 0 1 16,-7-4 2-16,-14 1-3 15,-3 3 0-15,-4 3 1 16,0 0 0-16,0-1-3 15,-4 4 2-15,-13 4-1 0,-5 2-2 16,1 0 0-16,4 4 3 16,-5 2-2-16,-13 1-1 15,-4 3 3-15,4-1 0 16,0 4-2-16,-8 3 2 16,-3 0-1-16,8 0 0 15,2 3 0-15,1 1-2 16,-11-1 0-16,11 0 3 15,3 0-2-15,7-3 1 16,1 3-3-16,-12-3 1 0,1 0 2 16,3 0 1-1,4 0-4-15,-4 0 1 0,-7 3 2 16,4 0 1-16,7 0-8 16,3 1-4-16,-10-1 7 15,-1-3 5-15,5 3-1 16,6-3 1-16,4 3 3 15,-4 0 3-15,-7 0-4 16,4 0-1-16,3 4-2 16,4-1-2-16,-11-3 3 15,-3 0 2-15,0 4-2 16,6-4-2-16,5 0-1 16,-5 0 3-16,-2 0 0 15,6 0 1-15,4 0-3 16,7 0 0-16,3 4-1 15,-7-1 3-15,1 0-2 0,2-3 1 16,8 1 2 0,4-1 0-16,6 0 0 0,1 0 0 15,-4 3-3-15,-7 1 2 16,3-1-1-16,4 0-2 16,4-3 3-16,3 0 0 15,0 4 1-15,-7-4 0 16,-4 3 0-16,4-3 0 15,4 0-3-15,3 0 2 16,3 4-1-16,1-1 0 16,-1-3 0-16,-3 6-2 15,-7 4 3-15,0-4 2 16,0 7-5-16,7-6 1 0,4 2 1 16,3 1 1-16,0-4-2 15,0 0 0-15,-7-2-1 16,7-4 3-16,-3 0 0 15,6 0 1-15,1-3-3 16,7 0 0-16,-1 3 2 16,4 0 0-16,8 1-2 15,-1-4 2-15,4 0-1 16,0 3 0-16,-1-3 0 16,-2 3 0-16,-5 0 0 15,5 0 0-15,-1 0 0 16,0 0 0-16,4 0 2 15,0-3 0-15,3 4-3 16,4-1 0-16,0 0 2 0,-1 0 0 16,5-3 1-16,-1 3 2 15,0 0-3-15,1-3-2 16,-1 0 2-16,1 0 0 16,2 0 1-16,1 0 0 15,0-3 0-15,4 0 0 16,-4 3 0-16,-1 0 0 15,5 0-3-15,-1 0 2 16,1 0-1-16,-1 0 0 16,1 0 2-16,-1 0 2 15,0 0-3-15,1 0 0 16,-1 3-1-16,1 0 0 0,-1 0 2 16,0 1 2-1,4-1-3-15,0 0 0 0,4 0 1 16,-1 0 0-1,1 3 0-15,-1 1 0 0,1-1 0 16,-1 0 2-16,1 0-1 16,-1 1-1-16,4 2-2 15,-3-3-1-15,-1 4-5 16,1-1 0-16,-5 1 4 16,5 2 2-16,-1 1 2 15,-3-1 0-15,4 1 4 16,-1-1 5-16,1 4-5 15,3 0-2-15,0-4-4 0,0 4 1 16,0 0 1-16,0-1 0 16,0 4 0-16,0 0 0 15,0-3-5-15,0-1 1 16,0 4 4-16,0-3 4 16,3-4-6-16,-3 1 0 15,4-1 0-15,-1 1 3 16,1-1-2-16,-1-2 0 15,1-1 1-15,3 1 0 16,0-4 0-16,4 0 0 16,-1 1 0-16,1-1 2 15,-4 0 1-15,0-3 1 16,0 0-2-16,4 0-2 0,-4 1 1 16,0-1-1-16,0-3 0 15,3 0 0-15,1 0-5 16,-4 0 1-16,4 3 2 15,-1-3 1-15,-3 0 5 16,4 0 2-16,-4 3-2 16,0-3-3-16,0 0 0 15,0 0-1-15,-4 0 0 16,1 3 0-16,0-3 0 16,-1 3 0-16,1-3 0 15,-1 0 2-15,1 0-1 16,-1 0 2-16,1 0-2 15,-1 0-1-15,1 0 1 16,-1 0-1-16,1 3 0 16,-1-3 0-16,-3 0-3 0,0 0 2 15,0 0 3-15,0 0 1 16,0 0-1-16,4 4-2 16,-4-4 3-16,0 0 0 15,0 0-1-15,0 0 1 16,0 0-2-16,3 0-1 15,-3 0 1-15,4 0-1 16,-1 0-3-16,1 0 2 16,0 0 1-16,-4 0 0 15,0 0 0-15,0 0 0 16,3 0 0-16,-3 0 2 16,4 3-12-16,-1 0-3 0</inkml:trace>
  <inkml:trace contextRef="#ctx0" brushRef="#br0" timeOffset="24741.11">19367 6870 28 0,'-14'6'11'0,"11"-12"-9"0,-4 6 0 0,7 0 1 15,0 0 0 1,-4 0 1-16,-3-3-2 0,4 0 1 16,-1 0 0-16,4 3 1 15,0 0 0-15,0 0 2 16,0 0-1-16,0 0 2 16,0 0-4-16,4 0 0 15,3 0-1-15,7 3 1 16,3 0 0-16,8 3 3 15,7 0-1-15,14 1 2 16,3-1-4-16,4 0 0 16,4 0 1-16,10 4 2 15,10-4-1-15,8 0 0 0,0-2-3 16,-1-1 1-16,1 0 0 16,10 0 3-16,4-3-1 15,0 0 2-15,-1-3-2 16,8-3 2-16,11-4-2 15,-8 4 0-15,0-7-1 16,1 4 0-16,10-4-2 16,-4 4 1-16,1 3 0 15,10-1 3-15,10 4-3 16,-3 3-2-16,7 0 0 0,7 0-1 16,-3 0 2-16,-7 0-1 0,10-3 2 15,-7 3 0-15,-7-3 3 16,0 0-1-16,4-6 0 15,-4-1-3-15,-7 4-2 16,31-4 5-16,-13 1 1 16,-18 3 0-16,-10-1-1 15,-5 1-3-15,5 3-2 16,-8 0 1-16,-10 0 1 16,-7 0 1-16,-4 0 1 15,0-4 0-15,-3 1 0 16,-11 0-2-16,-11-4 1 15,-6-2-2-15,-11-1 2 16,-8 1 0-16,-6-1 1 0,-7 1-2 16,-4-1 1-16,-7 0-2 15,-3 4 2-15,-4 0 0 16,0 2 3-16,-4-2-3 16,1 3 0-16,-4-4 1 15,0 1 2-15,-4-4-3 16,-3 1 0-16,0-4 1 15,0-6 2-15,0 0-3 16,0-9 0-16,-3-4 1 16,-1-2 0-16,0 2-2 15,-3-2 1-15,4 5 0 16,-4 1 1-16,-1 3-2 16,1-1 1-16,0 4-2 0,-3-3-1 15,-8 0 3 1,-3 0 2-16,-8-4-2 15,1-2-2-15,-4-4 2 0,-3-3 0 16,0 1-1-16,-4 5-2 16,-4 1 1-16,-3 2 1 15,-7 4-1-15,-7 3 2 16,0 0-2-16,0 3-1 16,4 3 1-16,-8 0-1 15,-6 4 0-15,-11-1 0 16,-1 0 0-16,5 1 0 15,-1-1 0-15,-7 0 0 16,-6-2-5-16,2 2-1 0,8-3 7 16,0 0 4-16,3 4-7 15,-7-1-3-15,1 0 0 16,6 7 3 0,4-1 1-16,0 4 3 0,-11 3-3 15,-3 0 0 1,3-3-1-16,7 2-2 0,1-2 3 15,3 0 0-15,-8 0-2 16,1-1 0-16,7 1-1 16,4 3 3-16,2 0-2 15,-2-4 1-15,-8 1 2 16,0 3 0-16,4 3-3 16,4 0 2-16,-1 6-1 15,-3 1 0-15,-7 5-3 0,3-2 1 16,8-1 0-16,2 7 2 15,5-7 1-15,-1 7 1 16,-6-4-3-16,-1-2 0 16,4-1-1-16,7 4 3 15,3-1-2-15,5 1 1 16,2 2 0-16,1 1-2 16,-4 0 0-16,-4-1 0 15,8 1 3-15,3 0 0 16,7-1 1-16,4 4 0 15,6-3 0-15,5 3 2 16,2 0-1-16,5-1-1 16,-1-2 1-16,4 3-1 0,3-3 0 15,1 2 0-15,-1 1-3 16,0 3 2-16,1-3 1 16,-5 6 2-16,1 0-1 15,0 0-1-15,0-3-2 16,3 0 1-16,4 0 1 15,0-3 2-15,0 0-1 16,7 0-1-16,0-1-2 16,0-2 1-16,0 3 1 15,3 0 0-15,1-1 0 16,-1 1 0-16,-3 0 0 16,4 0 0-16,-1 0 0 15,1 0 0-15,3-1 0 16,0 4 0-16,0 3 0 15,3 4 0-15,1 5 2 0,6-3 1 16,4 4-1-16,7-1-2 16,8-2 1-16,6 2-1 15,7 1 0-15,11 6 0 16,14 2-3-16,39 8 2 16</inkml:trace>
  <inkml:trace contextRef="#ctx0" brushRef="#br0" timeOffset="29514.5">7913 6657 16 0,'-4'6'8'0,"1"-9"-6"0,-1 0 6 0,4 3 4 15,0 0-8-15,0 0-2 16,4 0-2-16,-1 0 2 16,4-3 1-16,4-1 1 15,-1 4 2-15,1 0 1 16,3 0-1-16,0 0-1 15,0 0-1-15,8 0 2 16,2 0-3-16,4 0 0 16,4 0 3-16,4 0 1 15,2 0-3-15,5 0-3 16,3-3 2-16,6 0 0 16,12 0 1-16,6 0 0 15,1 0 0-15,0 0 2 16,-4 3-3-16,3 0 0 0,4 0 1 15,7 0 0-15,-3 0 0 16,0 0 0-16,-1 0 0 16,1 0 0-16,10 3 0 15,0-3 0-15,-3 0 0 16,-4 0 0-16,0 0 0 16,4 0 2-16,7 0-3 15,-4 3 0-15,-4-3 1 16,1 0 0-16,3 0-2 15,11 0 1-15,-4 0 0 0,-3 0 1 16,-4 3 0-16,4 0-2 16,10 0 1-16,-3 0 0 15,-4 1 1-15,1-1 0 16,2 0 0-16,8 0 0 0,-4 0 0 16,18 3-2-16,-3 1 1 15,3-1-2-15,-4 0 2 16,-6 1 0-16,-5-1 1 15,5 0-2-15,6 3 1 16,-3 1 0-16,-4-1 3 16,8 1-5-16,10-4-1 15,-7 3 0-15,-4-2 2 16,11-1 1-16,4 3 3 16,-8 1-5-16,-3 2-1 15,14 4 2-15,-3 0 3 0,-4-1 0 16,3 4 0-1,11 0-3-15,-7-3 1 16,-3-1-2-16,17 1 2 0,-7-3 0 16,-3-1 1-16,3-3-2 15,4-2-2-15,-8-1 3 16,1 0 0-16,10 1-1 16,-11-1-2-16,-2-3 3 15,6 3 0-15,0-3 1 16,-7 1 0-16,-4-4-2 15,15 0-2-15,-7 0 3 16,-4-4 0-16,7 1-1 16,0-3-2-16,-7 0 1 15,0 3-1-15,7-1 2 16,-7 1 1-16,-7 3 1 16,7 3 0-16,4 1-2 15,-8-4 1-15,1 3-2 0,10 0-1 16,-4-3 1-16,-2 3-1 15,9 0 2-15,1-3 1 16,-4 0-1-16,0 0 1 16,7 0 2-16,-7 0 2 15,-7 0-8-15,15 0-4 16,-8 0 5-16,-11 0 4 16,8 3-4-16,3-3 0 15,-7 0 0-15,-4 3 2 16,15 1-1-16,-7-4 2 15,-8 0-9-15,4 0-1 0,7 0 2 16,-7-4 2-16,-3 1 11 16,7 3 4-16,-4 0-3 15,-7-3-1-15,0 3-6 16,7 0-2-16,-4-3 0 16,-6 0 2-16,10 3-1 15,3-3 2-15,-6 3-2 16,-1 0-1-16,15 0 1 15,-7 0-1-15,-4 0 0 16,3 0 2-16,1 0-1 16,-8 0-1-16,-3 3 1 15,14 0 1-15,-7-3 1 16,-7 0 1-16,0 3-2 0,11 3-2 16,-11-2-2-16,-3 2 1 15,3-3 3-15,0 3 1 16,-8-3-1-16,-6-3-2 15,0 0 1-15,4-3-1 16,-8-3 0-16,-7 0 0 16,-6-1 0-16,2 4 2 15,1 0-1-15,-7 0-1 16,-7 3 1-16,-8 0-1 16,-6 0 2-16,-8 3 1 15,1 0-1-15,-1 0-2 16,-3-3-2-16,-10 0 1 15,-8 0 1-15,-7 4 2 16,-7-4-1-16,-3 3 2 0,-4 0-4 16,-7-3 0-16,-7 3 1 15,0-3 0-15,-3 0-3 16,0 0 0-16,-4 0-1 16,0 0 0-16,-4-6-8 15,-7-10-3-15</inkml:trace>
  <inkml:trace contextRef="#ctx0" brushRef="#br0" timeOffset="33385.87">6749 7645 36 0,'-11'0'13'0,"11"-4"-10"0,4 4 0 0,-4 0-2 16,0 0-1-16,0 0 0 15,3 0 2-15,1 0 1 16,-1 0 1-16,-3 0 0 16,0 0 2-16,0 0 1 15,4 0-1-15,-1 0 1 0,1 4-2 16,6-1 0-16,1 0-1 16,-1 0 2-16,12 3-3 15,2-3 0-15,8 0-1 16,10 4 1-16,11-4 0 15,14 3 3-15,-10 0-1 16,10-2 0-16,-7-1-1 16,7-3 0-16,10 0 0 15,5-3 2-15,2-4-1 16,-6 1 2-16,3-3-2 16,4-1 0-16,10 4-1 15,0 0 2-15,-7 3-1 16,1-1 0-16,2 4-1 0,12 0 2 15,-5 4-3-15,1-1 0 16,0-3-1-16,14-3-2 0,3-4 3 16,-3 1 0-16,4 0 3 15,10-1-3-15,0 1 0 16,-8 0-1-16,5 3 1 16,6 0 2-16,-10 3 2 15,-7-3-3-15,0-1-3 16,28 4 2-16,-14-3 0 15,-10 0 3-15,-8 0 1 16,4-3-3-16,3-1-1 16,-6-2-3-16,-8 0-1 15,-3-1 3-15,0 1 3 0,-1-4 0 16,-13 1 0-16,-7 2-1 16,-4 1 0-16,-11 3-2 15,1-1 1-15,-1 1 0 16,1 0 1-16,-4 0 0 15,-7-4 0-15,-7-6-2 16,-8 4 1-16,-6-4-2 16,-4 1 2-16,-7-7 2 15,-6 3 2-15,-8-3-1 16,-7-3 1-16,-7 0-4 16,-8-4 0-16,-6-2-1 15,-3 0 1-15,-12 2 0 16,-2 1 1-16,-1-3 4 15,-4 3 3-15,1 3-11 0,0 0-2 16,-4-1 3 0,-4 4 3-16,-6 1-3 0,-15-5-1 15,-6 1 0-15,-1 3 2 16,1 0-1-16,-8 1-1 16,-7 2-4-16,-7 3 0 15,4 0 6-15,3 1 4 16,4-4-3-16,-7 3-2 15,0 0-5-15,3 4-2 16,4-1 0-16,0 4 4 16,-15 0 5-16,1-4 3 15,7 4-2-15,3-1-1 0,4 1-1 16,-4-1 1 0,-3 1-4-16,7 0 0 0,3-1 1 15,7 4 0-15,1 3 0 16,-8 0 0-16,1 0-3 15,2-4 0-15,5 4 2 16,3 0 2-16,0 0-5 16,-11 3 1-16,-3-3-1 15,3 0 2-15,4 3 1 16,3 0 1-16,4 0 0 16,-3 0 0-16,-1 0-3 15,4 0 2-15,7 0 1 16,0 3 0-16,3 0-3 15,4 3 2-15,-3-3 1 16,-8 4 0-16,1-4-3 0,3 3 2 16,7 0 1-16,-4 0 0 15,8 1-3-15,3 2 2 16,-4 1 1-16,1-1 0 16,0 0-3-16,6 4 2 15,4-1-1-15,0 4-2 16,8 3 3-16,2 0 0 15,5 3-2-15,-1 3 2 16,4 3 1-16,-1 3 0 16,5-2-3-16,3-1 2 15,-4-3 1-15,4 0 0 16,0-3 0-16,3-3 0 0,4-4 0 16,0 1 0-16,0 0-3 15,3-4 2-15,4 4 1 16,3 0 0-16,4-1 0 15,0 4 0-15,0 0-3 16,0 0 0-16,-3 0 2 16,6 3 2-16,-3-4-2 15,11 4-2-15,0 0 2 16,-1 3 0-16,4 4 1 16,7 2 0-16,4 0-5 15,7 1 1-15</inkml:trace>
  <inkml:trace contextRef="#ctx0" brushRef="#br0" timeOffset="40311.36">17660 9385 40 0,'-35'0'16'0,"24"-3"-12"0,4 3 1 0,0 0-1 15,4 3-2-15,-1 3 1 0,0 4 0 16,-3 2 1-16,0 7 0 15,0 9 2-15,0 16-1 16,4 34 0-16,-1 26-1 16,4 40 0-16,11 41 2 15,13 60 1-15,8 53-3 16,7 56-1-16,0 54-6 16,-4 37 0-16,-7 16-1 15,-10-13 2-15,-7-46 10 16,-4-38 4-16,-4-42-1 15,1-33-1-15,3-44-4 16,0-26-1-16,3-37-3 16,1-41 1-16</inkml:trace>
  <inkml:trace contextRef="#ctx0" brushRef="#br0" timeOffset="41076.31">17508 9046 48 0,'-7'-9'19'0,"11"3"-15"0,6-1-1 16,-3 4-1-16,11 0 0 15,10 0 1-15,11 3 1 16,3 0 0-16,8 0 0 0,3 3 2 16,14 0 1-16,21 3 1 15,11 1 0-15,14-1 2 16,28 3-1-16,14-5 0 15,28-1-1-15,11-3 0 16,32-7 0-16,14 1 0 16,25-6-2-16,28-1 1 15,3 0-2-15,21 4 2 16,22 0-2-16,14 2 2 16,0 4-2-16,6 0 0 15,15-3-3-15,7-4 1 0,-3-2 2 16,-11-4 2-16,0-6 3 15,7 0-1-15,-8 0 0 16,-20 7-3-16,0 8 1 16,-7 11-2-16,-29 8 2 0,0 7 0 15,-24 6 1-15,-11 3-2 16,-28 0-1-16,-7 1-1 16,-28-4 2-16,-22-3-1 15,-10-3 2-15,-28-7-4 16,-29-6 0-16,-3-6-6 15,-35-12-2-15,-36-13-5 16,-34-19 1-16,-58-38-15 16,-49-15-7-16</inkml:trace>
  <inkml:trace contextRef="#ctx0" brushRef="#br0" timeOffset="42186.9">17985 8052 36 0,'-18'6'13'0,"7"-12"-10"0,4 3 0 0,7 3-2 16,0 0-1-16,4-3 0 15,6 0 2-15,1 3 3 0,7-3 2 16,3 0 1-16,7 3-2 16,4 0 1-16,0 3-2 15,3 6 2-15,0 7-2 16,4 12 2 0,3 10-4-16,8 15 0 0,3 3-1 15,-1-2 1-15,5-7 0 16,-4-7 3-16,-4-5-1 15,-6-10 0-15,-5-9-10 16,-6-10-2-16</inkml:trace>
  <inkml:trace contextRef="#ctx0" brushRef="#br0" timeOffset="42349.46">18831 7908 40 0,'-14'-25'16'0,"4"22"-12"0,-8 15 3 0,7-2 0 16,-10 12-1-16,-11 15 1 15,-17 17-2-15,-7 24 2 16,-8 10-6-16,1-4-1 16,3-2 0-16,3-13 0 15,4-9-5-15,-3-17 1 16</inkml:trace>
  <inkml:trace contextRef="#ctx0" brushRef="#br0" timeOffset="42996.61">16327 9244 16 0,'3'-3'8'0,"4"3"-6"0,4 9-1 0,-4-6 0 16,0 10 1-16,0 2 1 15,0 4 1-15,-4 0 2 16,1 3 3-16,0 3 2 15,-1 3-3-15,1 10 0 16,3 18-1-16,0 32 1 16,0 25-4-16,3 44-3 15,4 34 2-15,4 51 2 0,7 40 2 16,3 22 1-16,4 22-4 16,-1 13-1-16,8-7 3 15,-3-24 3-15,-1-7 0 16,-7-35 2-16,-7-9-4 15,-3-28 1-15,-11-31-1 16,-4-16 1-16,-3-32 0 16,0-34 0-16,0-28-4 15,0-25-7 1,0-57-5-16,-3-37-1 16,-4-35 0-16</inkml:trace>
  <inkml:trace contextRef="#ctx0" brushRef="#br0" timeOffset="43198.08">15946 12508 72 0,'-25'148'27'0,"21"-92"-21"0,18 22-4 0,-3-46-1 16,14 18-6-16,14 16 1 16</inkml:trace>
  <inkml:trace contextRef="#ctx0" brushRef="#br0" timeOffset="43344.68">17127 11495 44 0,'43'0'19'0,"-61"16"-15"0,-3 28 6 16,10-3 1-16,-10 25-6 16,-7 28-1-16,-11 40-7 15,-7 17-2-15</inkml:trace>
  <inkml:trace contextRef="#ctx0" brushRef="#br0" timeOffset="43584.04">16789 9429 72 0,'-53'15'27'0,"39"-24"-21"0,-8 3-4 0,15 3-3 16,0 0-7-16</inkml:trace>
  <inkml:trace contextRef="#ctx0" brushRef="#br0" timeOffset="43670.81">16810 9209 20 0,'3'-3'8'0,"4"-3"-6"0</inkml:trace>
  <inkml:trace contextRef="#ctx0" brushRef="#br0" timeOffset="44979.28">15554 8918 28 0,'-4'9'11'0,"1"-9"-9"0,-1 6 4 0,1 1 1 16,3 5-1-16,0 10 1 15,0 9-2-15,0 7 2 16,3 12 0-16,4 4 1 15,4-7-2-15,3-7 1 16,4-8 0-16,3-10 1 16,4-7-2-16,3-15-1 15,0-15-1-15,4-14 2 16,0-5-3-16,3-10 0 16,0-3 1-16,-3-3 0 0,0 3-2 15,-4 3 1-15,-7 9 0 16,-3 13 1-16,-1 13 0 15,1 15 0-15,-4 16 0 16,0 22 2-16,0 31-1 16,-3 16 0-16,-4 10-3 15,-7 2 1 1,-4 1-2-16,-3-13 2 0,-7-13 2 16,-3-18 2-16,-8-16-3 15,0-13-1-15,-3-12 3 0,0-16-1 16,-4-16 0-16,0-12-3 15,8-6-2-15,9-10 1 16,12-3-1-16,13 0-5 16,12 0-1-16,6 4 0 0,7-1 2 15,7 6-7-15,8-2-1 16</inkml:trace>
  <inkml:trace contextRef="#ctx0" brushRef="#br0" timeOffset="45610.2">17057 9357 28 0,'0'0'13'0,"7"-10"-10"0</inkml:trace>
  <inkml:trace contextRef="#ctx0" brushRef="#br0" timeOffset="45774.76">17159 9288 20 0,'0'3'11'0,"0"-9"-9"0,14 12-2 0,-7-9-1 16</inkml:trace>
  <inkml:trace contextRef="#ctx0" brushRef="#br0" timeOffset="46369.17">17046 9316 24 0,'0'3'11'15,"-3"-3"-9"-15,6-3 2 0,-3 3-2 16,0 3-2-16</inkml:trace>
  <inkml:trace contextRef="#ctx0" brushRef="#br0" timeOffset="47905.28">12919 6857 28 0,'-7'-12'11'0,"7"-1"-9"0,0 4 0 15,0 3 1-15,3 3-4 16,-3-4 0-16,0 4 1 0,-3 0 2 16,3 0 1-16,0 3 1 15,-7-6 0-15,3-1 2 16,-3 1-1-16,3 3 2 15,1-3-4-15,-4 3 0 16,3-4 1-16,4 7 0 16,-3-3-2-16,3 0 1 15,0 0-2-15,3 0 2 16,1 0 0-16,-1-1 1 16,-3 1-2-16,4 0 1 15,-4-3 0-15,0 6 1 16,0-6 0-16,0 2 2 0,0-2-3 15,0 0 0-15,0 0-1 16,0 3 1-16,-4-4 0 16,4 1 3-16,-3 3-3 15,-1 0 0-15,1 0-3 16,-4-1-1-16,0 1 3 16,0 0 3-16,3 0-2 15,4 3-2-15,-3-3-3 16,-1 0-1-16</inkml:trace>
  <inkml:trace contextRef="#ctx0" brushRef="#br0" timeOffset="49540.15">11628 6926 28 0,'-4'0'11'0,"8"-3"-9"0,3 6 0 16,-4-3 1-16,4 4-2 16,4 2-1-16,-1 3 3 0,4 4 0 15,1-4-1-15,-1 1 1 16,-4-1 0-16,1 0 3 15,-4 1-1-15,-4 2 2 16,-3 4-2-16,0 3 0 16,-7 3-1-16,-3 3 0 15,-4 0 0-15,-4 3 2 16,-3 0-3-16,-4 4 0 16,-3 2 1-16,-7 7 2 15,-11-3-1-15,-7-1 0 16,0-2-3-16,0-1 1 15,0-2-2-15,4-4 2 16,-1 0 0-16,-3-3 1 0,-10 0-2 16,-4 0 1-16,0 0-2 15,3 1 2-15,4-1-2 16,0 0 2-16,-7 3-2 16,-7 3 2-16,-3 1 0 15,-4-1 1-15,-1 0-2 16,-2 1-2-16,-11-4 3 15,-4-3 0-15,4 0-1 16,24-6 1-16,-24 3-2 16,-8-3-1-16,1 0 3 15,3-1 0-15,8-2-1 16,-1 0-2-16,-14-4 1 16,4-2 1-16,6-7-1 15,8-3-1-15,4-3 3 0,-8-7 0 16,7-2-1-16,4-4-2 15,7-3 3-15,3-3 0 16,1-3-1-16,-1 0-2 0,-6 0 1 16,-4-3-1-16,3 0 2 15,4-1-1-15,3 1-1 16,1 0 1-16,-8 0-1 16,-3-1 2-16,3 1 1 15,4 0-1-15,4 0-2 16,6 3 1-16,4 3 1 15,-10 0-1-15,3 0-1 16,3-3 3-16,11 3 0 16,-3-3-1-16,6 0-2 15,5-7 1-15,6 1 1 0,4 0-1 16,6-1-1-16,-2 1 1 16,2-1-1-16,8-2 0 15,0-1 0-15,7 1 0 16,7-1 2-16,-4-2-1 15,8-1-1-15,3-6 1 16,10 0 1-16,1 1-1 16,3-8-1-16,7 11-2 15,4 5-1-15,7 7 2 16,6 6 0-16,8 3 1 16,14 7 0-16,4-1-3 15,6 7 2-15,-6-1 1 16,10-2 0-16,14-3 0 15,14-1 0-15,1-3-3 0,3 1 2 16,10-4 1-16,11-6 0 16,0 0-3-16,3 0 2 15,19-1 1-15,-8-2 2 16,-4 3-3-16,15-3-2 16,-7 9 2-16,-8 0 0 15,11 7 1-15,-3 2 0 16,-7 7 0-16,-4 3 0 15,10 0 0-15,-13-6 2 16,-8-3-3-16,1-1 0 0,6 1 3 16,-10-1 1-1,-14 4-1-15,-7 3-2 0,0 6 1 16,-4 6 1-16,-10 10 1 16,-11 3 1-16,-11 3-5 15,-10 0 1-15,-11 0 0 16,-6-3 2-16,-8-3 3 15,-7 0 2-15,-3-6-8 16,-4-1-1-16,-4-2 6 16,-6-1 5-16,-1-3-4 15,-3 1-3-15,0-4-1 16,0 0-1-16,0 0 0 16,0 0 2-16,0 0-1 15,0-3 2-15,4 0-11 16,3 0-4-16,4 3-3 0,6-3 1 15</inkml:trace>
  <inkml:trace contextRef="#ctx0" brushRef="#br0" timeOffset="49751.2">13007 7086 16 0,'0'-6'8'0,"3"-3"-6"0</inkml:trace>
  <inkml:trace contextRef="#ctx0" brushRef="#br0" timeOffset="50486.24">13095 6895 36 0,'-7'-12'13'15,"0"-1"-10"-15,0-9 4 0,3 16 3 0,-3-4-4 16,0 1-1-16,-3 0-2 16,-4-1-3-16,-8 1 5 15,-6 2 1-15,-14 1 0 16,-4 0 1-16,0 3-2 0,-3 3 2 15,-8 3-2-15,-3 0 0 16,-10 3-3-16,-11 4 1 16,0-1 0-16,-1 7 1 15,5 0-2-15,-1 5-2 16,-10-2 3-16,3 0 0 16,8 0-1-16,10 0 1 15,7 0 0-15,7-1 1 16,7-2 0-16,7 0 2 15,4-1-3-15,7 1-2 16,3 3 0-16,7 0 1 16,1 3 1-16,3 6 1 0,3 3-2 15,4 10 1-15,3 9-2 16,4 0-1-16,4 4 3 16,3-1 0-16,7 0-1 15,7-3-2-15,4 1 1 16,7-4 1-16,6-3-3 15,15-4 0-15,11 1 3 16,-1-10 1-16,19 7-1 16,-5-13 1-16,8-9-2 15,10-7 2-15,0-9-2 16,-3-12 2-16,-4-4 0 0,0-6-1 16,8-6 1-16,-8-4 0 15,-7-2 1-15,-7-4 0 16,-7 1 0-16,-7-1 0 0,-7 0 0 15,-7-2-2-15,-7-4 1 16,-8-3-2-16,-6 3-1 16,-7 3 5-16,-11 3 1 15,-7 4 0-15,-7 3 1 16,-4 2-2-16,-3 4 0 16,0 3-1-16,0 7 0 15,0 2 0-15,0 1 2 16,3 2-3-16,0 4 0 15,1 3 1-15,3 3 2 16,0 0-3-16,7 0 0 16,-4 3 1-16,4 0 0 15,0 3-5-15,4 1-1 16,3 5-8-16,3 4-4 0</inkml:trace>
  <inkml:trace contextRef="#ctx0" brushRef="#br0" timeOffset="51374.22">16387 9241 32 0,'-8'15'13'0,"8"-15"-10"16,0 7-3-16,4-4 0 0,0 6 0 16,3 1 0-16,0-1-5 15,0 0 1-15,3-2 2 16,-3-1 3-16,4 0 0 16,-1-3-1-16</inkml:trace>
  <inkml:trace contextRef="#ctx0" brushRef="#br0" timeOffset="51719.29">17434 9382 44 0,'-7'3'16'0,"7"-3"-12"0,4 9-13 15,-4-6-3-15</inkml:trace>
  <inkml:trace contextRef="#ctx0" brushRef="#br0" timeOffset="52200.01">17403 9212 20 0,'0'0'8'0,"0"4"-6"0,3-1 1 0,-3-3 1 0,0 0-2 16,0 3-2-16,0-3 3 15,0 0 0-15,0 0 1 16,0 3 0-16,0 0 2 16,0 0 1-16,0 0-3 15,-3 1-1-15,-1-1 1 16,0 0 0-16,4 0-2 15,-3 0-2-15,3 0 1 16,0 0-1-16,0-3 0 16,0 3 2-16</inkml:trace>
  <inkml:trace contextRef="#ctx0" brushRef="#br0" timeOffset="57122.46">7913 9125 36 0,'17'22'16'0,"-24"-26"-12"0,4 4 1 0,3 0-1 16,0 0-2-16,0 0 1 16,0 0 0-16,0 4 3 15,0-1-1-15,-4 0 0 16,1 0-1-16,-1-3 0 16,1 0 4-16,-8 0 3 15,4 0-11-15,0 0-4 16,0-3 10-16,0 3 6 15,0 0-4-15,0 0-2 16,0 0-1-16,0 0-1 16,3 0 2-16,1 0 3 15,-1 3-4-15,4 0-1 16,4 0 0-16,3 4 2 16,7-1-1-16,7 0 2 0,11 0-2 15,7 7 0-15,10-4-1 16,0 1 2-16,1-4-3 15,-4 0-2-15,-4-3 2 0,-7 1 0 16,-7-4 3-16,-3 3-1 16,-7-3 2-16,-4 0-2 15,-4 0 2-15,-3 3-13 16,-3-3-3-16,-4 0-5 16,4-3 1-16</inkml:trace>
  <inkml:trace contextRef="#ctx0" brushRef="#br0" timeOffset="57482.06">8851 9137 36 0,'-17'3'13'0,"13"-3"-10"0,4 0-3 0,0 0 0 16,4 0-2-16,-1 0-2 0,8 0 5 16,3 0 3-16,3 0 5 15,8-3 5-15,3 0-8 16,11 0-1-16,0 0 1 15,0 0 1-15,3 0-1 16,-3 3 1-16,0-4-2 16,-4 1 0-16,-3 0-1 15,-4 3 2-15,-3 0-1 16,-4 0 0-16</inkml:trace>
  <inkml:trace contextRef="#ctx0" brushRef="#br0" timeOffset="59030.93">13839 9259 24 0,'29'-3'11'0,"-29"-3"-9"0,7-3 6 0,-4 2 3 15,4 1-4-15,0 0-2 16,0 0 0-16,4 2 1 0,0 1-1 15,-1 3 2 1,4 3-2-16,4 1 0 0,3-1 1 16,7 0 3-16,11-3-2 15,14 0 1-15,11 0-3 16,3-6 2 0,-4-4-4-16,-3 1-2 0,-7-4 0 15,-7 4-1-15,-11-1-9 16,-14 1-2-16</inkml:trace>
  <inkml:trace contextRef="#ctx0" brushRef="#br0" timeOffset="59253.33">13645 9714 44 0,'-38'66'16'0,"31"-50"-12"0,3-13 3 0,4 0 0 15,7 3 1-15,7 1 0 16,11-1 2-16,21 0 1 15,14-9-1-15,3-3-1 16,8-7-1-16,-1-3 0 16,8-6 0-16,3 1 2 15,-10-1-3-15,-8 3-2 16,-10-3-5-16,-4 0 0 16,-6 0-9-16,-8-3-4 15</inkml:trace>
  <inkml:trace contextRef="#ctx0" brushRef="#br0" timeOffset="59466.77">14870 9012 72 0,'-15'3'30'0,"15"-3"-24"0,8 9-1 16,-5-2-2-16,4 8-1 15,4 17 3-15,3 30 0 16,0 17 0-16,0 18-6 16,0 31-1-16,4 17-6 15,-4 21-2-15</inkml:trace>
  <inkml:trace contextRef="#ctx0" brushRef="#br0" timeOffset="60279.81">16573 9206 44 0,'32'57'19'0,"-35"-57"-15"0,6-7 4 16,1 7 2-16,10 7-4 16,7-1-1-16,7 0-2 15,4 0-3-15,0-2 1 16,0-1-1-16,-8-3 4 16,-3-3 2-16,-3-1-5 0,-7-2 0 15,-11-3-6-15,-15 2 1 16</inkml:trace>
  <inkml:trace contextRef="#ctx0" brushRef="#br0" timeOffset="60441.38">16365 9498 36 0,'-31'31'13'0,"27"-15"-10"0,1 6 4 0,6-13 0 16,4 7-1-16,7 0 1 16,11-1-2-16,7-2 2 15,6-7 0-15,12-3 1 16,6-6-2-16,1-3-1 15,-4-7-1-15,-4-9 0 16,-3-3-5-16,-4-9 1 16</inkml:trace>
  <inkml:trace contextRef="#ctx0" brushRef="#br0" timeOffset="60618.9">17007 9056 44 0,'-10'9'16'0,"6"-6"-12"0,1 7 3 15,3-4 0-15,0 6 3 16,0 7 1-16,3 9-3 16,1 16 0-16,3 7-3 15,3 8 0-15,1 10-1 16,3 16 0-16,0 18-7 0,0 7-2 16</inkml:trace>
  <inkml:trace contextRef="#ctx0" brushRef="#br0" timeOffset="60920.09">16581 12097 20 0,'-11'135'8'0,"14"-85"-6"0</inkml:trace>
  <inkml:trace contextRef="#ctx0" brushRef="#br0" timeOffset="61100.61">16810 13982 44 0,'-14'144'16'0,"3"-81"-12"0,4 25-2 0,4-44 2 15,-1 22-1-15,1 9 3 16,3 0-1-16,0-9 0 16,0-7-1-16,0-11 0 15,3-14-9-15,4-12-4 16</inkml:trace>
  <inkml:trace contextRef="#ctx0" brushRef="#br0" timeOffset="61551.4">19177 8008 44 0,'-21'7'16'0,"17"-11"-12"0,1 1 3 0,6 3 3 16,4 0-2-16,7 0 3 15,4 3-2-15,7 4 0 16,3-1-1-16,4 0 0 15,0 1-2-15,3-1 1 16,-3 0-2-16,-4-3 2 0</inkml:trace>
  <inkml:trace contextRef="#ctx0" brushRef="#br0" timeOffset="61732.93">19427 8055 151 0,'-14'0'-8'0,"-17"3"-3"16,-12 1-1-16,-6 2 18 16,-8 3 9-16,1 7-6 15,7 3-2-15,6 6-1 16,12 3 1-16,9 7-3 15,12 2-1-15,13 4-1 16,15-7 1-16,10-2 0 16,7-7 3-16,4-6-3 15,0-7 0-15,0-9-6 16,3-15 0-16</inkml:trace>
  <inkml:trace contextRef="#ctx0" brushRef="#br0" timeOffset="61941.36">19773 7735 40 0,'-10'66'16'0,"10"-22"-12"0,3 22 1 0,-3-35 1 16,0 13 3-16,0 10 2 16,0 12-1-16,0 2-1 15,0-5-1-15,0-6 2 16,0-4 1-16,4-6 1 15,-1-9-2-15,1-4-1 16,-1-6-10-16,4-6-4 16</inkml:trace>
  <inkml:trace contextRef="#ctx0" brushRef="#br0" timeOffset="62106.92">20486 8375 52 0,'0'3'19'0,"3"-3"-15"0,33 10-5 16,-19-7-4-16</inkml:trace>
  <inkml:trace contextRef="#ctx0" brushRef="#br0" timeOffset="62666.43">23096 8212 40 0,'57'13'16'0,"-18"-7"-12"0,35 3 1 0,-25-6-1 15,11 4-7-15,4 5 0 0,3-2 3 16,3-4 2-16,11 0 6 16,-3-6 3-16,-1 0-4 15,-2-6 1-15,2 0-3 16,4-1 0-16,11-2-3 15,-4 0 1-15,0-1-2 16,4 4-1-16,18-3-4 16,-1 2 0-16,0-2 4 15,4-1 2-15,14 1 2 16,4 0 2-16,-1-1-1 16,18 1 2-16,1-1-2 15,-5 1 2-15,15 3-4 16,-4 3 0-16,-7-1-1 15,15 4 1-15,-8 0 0 16,-7 0 3-16,4 0-1 16,-1 0 0-16,-10 0-1 0,-3 0 0 15,7 0 0 1,-8 4 2-16,-10-1 1 0,-3 0 3 16,-1 3-5-16,-10 0-3 15,-14 4-4-15,-11-1-1 16,-17 1-7-16</inkml:trace>
  <inkml:trace contextRef="#ctx0" brushRef="#br0" timeOffset="69116.63">7133 7638 24 0,'-10'7'11'0,"10"-7"-9"0,14 0-2 0,-7 0-1 0,7 0 1 15,0 0 0-15,4 0 0 16,3-4 2-16,0 1-1 16,4 0 2-16,-1 3 0 15,5 0 1-15,6 0-2 16,4 0 1-16,10 0 0 15,11 0 1-15,3 0-2 16,5 0-2-16,2 0 3 16,15 0 0-16,6 0 1 0,8 0 0 15,0 0-2-15,3 0 1 16,18 0 0-16,-3 0 3 16,-1 0-3-16,8-3-2 15,10 3 4-15,-4 0 1 16,1 0 0-16,13 0 1 15,-3 0-2-15,-3 0 0 16,17 3-3-16,-7 0 1 16,-3 0-2-16,14-3 2 15,-8 4-2-15,-2-4 2 16,9 0 0-16,-2-4 1 0,-5 1 0 16,8 0 0-16,-4 3-5 15,-7 0 1-15,4 0 2 16,3 3 3-16,-10 0 0 15,-4 1 0-15,4-1-3 16,17 3-2-16,-24-3 3 16,-11 3 0-16,-7-3-1 15,-36 1 1-15,22-1 0 16,-18 0 1-16,-14 0-2 16,-7-3 1-16,-7 0 2 15,-7 0 2-15,-7-3-1 16,-4 0 1-16,-3 0-2 15,-3-1 0-15,-8 1-3 16,-4-3 1-16,-2 3 0 0,-8 0 3 0,0 0 1 16,-4 0-6-16,1-1 0 15,-4 1 1-15,4 0 3 16,3 0-9-16,7-6-4 16</inkml:trace>
  <inkml:trace contextRef="#ctx0" brushRef="#br0" timeOffset="70263.63">7119 6033 40 0,'21'22'16'0,"-21"-19"-12"0,18 0-4 0,-11-3 0 0,11 3-2 15,6 0 0-15,4-3 2 16,4 0 0-16,3-3 2 16,4 0 1-16,4 0 1 15,-1-3 2-15,7 2 1 16,4 1 1-16,-10-3-2 15,2 3 1-15,1 0-6 16,0 0-1-16,0 3 2 16,3 0 1-16,-3 0-4 15,7 0-1-15,-7 0 1 0,3 0 2 16,-6 0 0-16,-1 3-1 16,0 0-6-16,4-3-1 15</inkml:trace>
  <inkml:trace contextRef="#ctx0" brushRef="#br0" timeOffset="74207.74">10523 5691 28 0,'-21'0'13'0,"14"-3"-10"0,0-3-3 15,7-1 0-15,0 1 0 16,4 0 0-16,-1-1 2 16,-3 1 3-16,4 0 2 15,-4 3 1-15,0 0-2 16,0 3 1-16,0 0-4 15,0 0-2-15,0 0 0 16,0 0 1-16,0 0 1 16,0 0 3-16,0 0-1 15,0 0 0-15,3 0-1 16,4 3 0-16,4 3 2 0,3 0 1 16,4 1-3-16,-1 2-3 15,4 0 2-15,4 4 0 16,3-1-1-16,4 1 1 15,3 0 0-15,4-1 3 16,11 1 1-16,2-4 1 16,5 0-4-16,-1 4-1 15,1-4 1-15,-15-2 2 16,22 2-3-16,6 1 0 16,4-4 1-16,0 0 0 15,0 3-2-15,4 1 1 16,7-1-2-16,10 1 2 15,0-4-2-15,-7 0 2 0,1 0-2 16,-1 4 2-16,7-4 0 0,0 0-1 16,-7 4 1-16,-3-4-2 15,-4 0 2-15,7 1 0 16,4 2 1-16,0-3 0 16,-7 1 2-16,-1-4-5 15,-3 0-1-15,11 0 0 16,-4-3 2-16,-3-3 1 15,-7 0 1-15,-1 0 0 16,4-1 0-16,11-2-2 16,-4 0 1-16,0 0-2 15,-3-1 2-15,3 4-2 0,8 0-1 16,-1 3 3 0,-3 0 0-16,-4 0 1 0,0 3 2 15,4 4-3 1,-1-1-2-16,-6 0 0 0,-4-3-1 15,-3 0 0 1,-4 0 2-16,7-3-1 0,4 4 2 16,-4-1-2-16,14-3 2 15,-7 3 0-15,-3 0 1 16,3 3 0-16,4 1 0 16,-8-4-5-16,-6 3 1 15,-4 0 0-15,-3 4 0 16,3-4 0-16,7 0 2 0,-3-3 1 15,-4-3 1-15,-4 0 0 16,1 0 0 0,-1 0-2-16,11 0 1 0,1 0-2 15,-5 0 2-15,-3 0-2 16,-3 3 2-16,3 4-4 16,4-1 0-16,3 0 1 15,-4-3 2-15,-3 1 1 16,0-4 1-16,-3-4-2 15,0 1-2-15,6 0 1 16,1 0 1-16,-4 0-1 16,-4 3 2-16,-3 0-2 15,0 3-1-15,8 0 1 16,6 3-1-16,-7 1 0 0,-7-4 2 16,-4 0-1-16,-3 0 2 15,0 0-2-15,0-3-1 16,4 0 1-16,-1 0-1 15,-3 0 0-15,-3 0 2 16,-4 0 1-16,-4 0 1 16,-3 0-2-16,0 3 1 15,0-3-4-15,-1 0 0 16,1 0 1-16,0-3 0 16,-7 0 2-16,-7-3 1 15,-4 0 1-15,-3-4 0 16,-4 1 0-16,0-4 2 15,-3 1-8-15,-1-1-3 16,-3 1 7-16,4-7 3 16,-4 3-5-16,0-3 1 0,0 4-1 15,0-1 0-15,1 0 0 16,-5 4 0-16,1-4-5 16,-4 3 1-16,0 1 6 15,0-4 4-15,-4 1-3 16,1-1-2-16,-1 0 0 15,-3-3 1-15,0 4 1 16,0-4 3-16,0 0-3 16,-3 0-2-16,-1 0 0 15,1 4 1-15,-4-4-1 16,0 0-1-16,0 0 1 0,-7 1 1 16,-1-4 1-1,-2 0 1-15,-1-7-2 0,-3 1-2 16,-4-3 1-16,-6 3-1 15,-8-1 2-15,-7 1 1 16,0 0-4-16,-3 0 1 16,-4-4 2-16,0 4 1 15,-4 0-4-15,-6 0 1 16,-11-1 0-16,3 4 0 16,1 0 0-16,3 0 2 15,0 3-3-15,-4-3 0 16,-10-3 1-16,-4 0 2 0,1-1-1 15,-1 4-1-15,-3 0 1 16,-15 3-1-16,-2 4-3 16,2 2 2-16,5 0-1 15,-5 4-2-15,-6-1 3 16,3 4 0-16,7-1-2 16,4 1 0-16,-7-1-1 15,-1 1 3-15,1 0 0 16,3 2 1-16,1 4-5 15,-15 3 1-15,0 0-5 16,7 0 1-16,4 0 4 16,-8 0 4-16,1 0-1 15,3 0 0-15,4 0 3 16,-1 0 3-16,-6 0-7 16,7 0-3-16,7 0 7 0,6 0 3 15,1 0-9-15,-7 0-4 16,0 0 4-16,3-3 1 15,7-3 3-15,4 0 0 16,-4-4 0-16,-6 1 2 16,-1-1-3-16,4 1-2 15,7 0 2-15,-4 2 0 16,-7 1 1-16,1 0 2 16,2-1-1-16,8-2-1 15,4 3 1-15,-5-1-1 16,-9 1 0-16,-1 0 0 15,4 3-3-15,3 0 2 0,4 3 1 16,-11-3 0-16,1-1 0 16,2 4 0-16,8 0-3 15,0 4 2 1,-4-1-1-16,-6 0-2 0,3 3 3 16,3 0 0-16,4 1-2 15,3 2 0-15,-10 0-1 16,0 1 3-16,3-1 0 15,7 1 1-15,8 5 0 16,3-2 0-16,3 3-5 16,-6 2 1-16,-4 4 0 15,3 0 2-15,4 0-1 16,4 0 1-16,3 0 0 16,3 0-2-16,1 3 3 0,-8 3 2 15,1 1-2-15,3-4-2 16,7 0-3-16,0 0 1 15,7 0 3-15,0-3 1 16,0 0-2-16,1 0 2 16,-8 0-1-16,-4 0 0 15,4 0 0-15,4 0 0 16,3 0 2-16,7 3 0 16,4-3-3-16,3 3 0 15,7 0 2-15,4 0 0 16,4 3-2-16,-1 0 0 15,4 1 2-15,0-1 0 16,3-3 1-16,1-3 0 0,3 0 0 16,0-3 0-16,-1-1 0 15,5 1 2-15,-1-3-1 16,4 3-1-16,0-1 1 16,0 1-1-16,0 0-3 15,4 0 2-15,-1 0 1 16,5 0 0-16,2-4 0 15,1 4 2-15,-4 0-1 16,3-3-1-16,1 2 1 16,-1-5-1-16,1-1 0 15,0 1 0-15,-1 0 2 16,4-1 1-16,0 1-1 16,4-4-2-16,0 0 1 15,3-2 1-15,0-1-3 0,4-3 0 16,3 0 1-16,4 0 2 15,-4 1 1-15,4-1 1 16,-4 0-2-16,-3 0-2 16,-1 0 1-16,5 0 1 15,-5-3-1-15,4 3-1 16,1 0 1-16,2 1 1 16,1-4-3-16,3 3 0 15,4-3 3-15,11 3 1 16,-4-3-1-16,-1 0 1 15,-13 0-2-15,10 0 2 16,-3 0-2-16,0-3-1 16,-4 3 1-16,1 0 1 15,-1 3-1-15,4-3-1 0,3 0 1 16,4 0 1-16,0 0-1 16,0 0-1-16,-4 3 1 15,4-3 1-15,0-3-1 16,0 0-1-16,6 0 1 15,12-4-1-15,10 4 0 16,-3-3 0-16,-4 3 2 16,-4-3 1-16,4-1-1 15,4 4-2-15,6 0-2 16,-3-3 1-16,0-4 3 16,-3 4 1-16,-4 0-1 15,7-1-2-15,14-2 3 0,4 0 0 16,-4-1-1-1,-3 1-2-15,3-1-2 0,11 1 1 16,0 0 1 0,-8 2 0-16,-6-2 2 0,3 3 1 15,11-1-1-15,0 1-2 16,-7 0 1-16,-4 0-1 16,3-1 0-16,8-2 2 15,4 0-1-15,-8-1-1 16,0 4 1-16,0 0-1 15,11-1 0-15,0 1 0 16,-7 0 0-16,0 3 0 0,-1-1-3 16,12 4 2-1,-8 0 1-15,-3 0 2 0,0 0-1 16,6 0-1-16,1 0 3 16,-7 4 0-16,0-1-1 15,0-3-2-15,10 0 1 16,-3 0-1-16,-4 0-3 15,0 0 2-15,4-3 1 16,7-1 2-16,-7 1-3 16,-7-3 0-16,-1 0 3 15,8 0 1-15,-3-1-1 16,-5 1-2-16,-9 0 1 16,-5-1-1-16,1 4 0 15,7 0 2-15,-8 0-1 16,-3 0-1-16,-7 0-2 0,1 3 1 15,-1 0 1-15,3 0 2 16,-3 0-1-16,-3 0-1 16,-8 0-2-16,-3 0 1 15,-3 3 1-15,-4 0 2 16,-4-3-1-16,1 3-1 16,-5 0 1-16,1-3 1 15,-3 3 1-15,-12-3 1 16,-2 4 0-16,-8-4 2 15,-4 0-5-15,-6 0-1 16,-8 0-2-16,-3 0-2 16,-7-4-2-16,-28-2 1 15</inkml:trace>
  <inkml:trace contextRef="#ctx0" brushRef="#br0" timeOffset="76218.55">26663 13515 44 0,'-152'25'19'0,"85"-25"-15"0,-63 0 1 0,56-3 0 16,-22 0-6-16,-38-1 1 15,-10-5 2-15,-26 0 1 16,-3 2 3-16,-6 1 1 0,-15 3 1 16,7 0 0-1,-15 6 2-15,12 3 1 0,7 0-3 16,-1 4-3-16,15 2 0 15,10 4-1 1,-7 3-2-16,14 3 1 16,15 0 0-16,6 0 1 0,-6 0-13 15,3-3-7-15</inkml:trace>
  <inkml:trace contextRef="#ctx0" brushRef="#br0" timeOffset="76847.57">20754 13066 76 0,'-35'16'30'0,"10"-10"-24"0,-17 16-3 0,-1-9-2 0,-24 6-10 15,-14 6-4-15,-21 3 9 16,-22 3 6-16,1 1 11 16,3 2 4-16,-7 4 3 15,3 3 0-15,15-1-7 16,14 7 0-16,10 0-8 15,15 0-3-15,10-6-1 16,14-3 1-16,14-4 3 16,18-2 2-16,14-1 3 15,21 3 1-15,21-2-3 16,40 2 0-16,16 1-5 16,19-4 5-16,27-3 2 0,5 1-5 0,13-7-1 15,-3-4 0-15,-15 1 2 16,-17-3-1-16,-7 0 0 15,-14-7 1-15,-18 4 3 16,-21-1-2-16,-14-6 1 16,-14-3-12-16,-18-3-4 15,-39-15-10-15,-20-7-3 16</inkml:trace>
  <inkml:trace contextRef="#ctx0" brushRef="#br0" timeOffset="77224.42">19399 13772 80 0,'-14'22'30'0,"11"-22"-24"0,6 3-5 16,1-3-5-16,10 0 1 15,21 0 1-15,18-3 2 16,14 0 2-16,14 0 8 16,28 3 5-16,11 0-3 15,14 3-2-15,29 3 1 16,-47-3 0-16,99 16-1 0,4 0 1 16,21 3-2-16,10-3 2 15,19-4-2-15,16-5 0 16,-2-1-5-16,9-3-1 0,-6-3 3 15,-18 4-5-15,-28-1-3 16,-21 3-2-16,-36 1 0 16,-35-1 0-16,-28-3 0 15,-21-2-2-15,-21-8 1 16</inkml:trace>
  <inkml:trace contextRef="#ctx0" brushRef="#br0" timeOffset="77643.28">25605 13537 64 0,'77'69'24'0,"8"-22"-18"0,28 19 2 16,-50-35 0-16,33 10-7 15,16 3 0-15,12 3-1 16,13-3 2-16,-2-1 3 16,-8 1 4-16,-8-3 7 15,-6-3 2-15,-17-4-1 16,-19-6 0-16,-20-2-5 16,-19-4 0-16,-20-1-5 0,-36 5 1 15,-31 2-5-15,-32 3 3 0,-46 4 3 16,-18 5-1-16,-28 17 1 15,4 2 1-15,3 4 1 16,0-3-1-16,18-10 1 16,18-6-6-16,17-10-1 15,11-9-4-15,13-6-1 16,19-9-8-16,17-10-4 16,18-13 2-16,21-15 4 15,17-32-5-15,15-15-2 16</inkml:trace>
  <inkml:trace contextRef="#ctx0" brushRef="#br0" timeOffset="79162.28">10220 5995 28 0,'0'3'13'0,"7"-9"-10"0,7 6 0 15,-14 0 0-15,14-6 0 16,7-1 3-16,4 1-1 15,7-3 2-15,7-1-2 16,3-2 0-16,0-1-1 16,1 4 2-16,-5-4-3 15,1 4 0-15,0-1 1 16,3 1 0-16,4 0 2 16,7-1 1-16,11 4-1 15,3 0-1-15,3 3-1 16,1 3 2-16,6 0-3 15,19 3 0-15,-1 6 1 0,4 1 0 16,7-1-2-16,17-3 1 16,0 0 0-16,4-2 3 15,18-8-1-15,0 1 0 16,-1-3-1-16,22 0 0 16,-4 0 2-16,1 9 1 15,10 0-6-15,-8 0 0 16,8 3 3-16,7 0 5 15,-3-2-3-15,17-4-1 0,-7 0-2 16,3 0-3 0,1 0 1-16,-11 0 1 0,-1 0 3 15,-9-4-2-15,-15 1 0 0,4-3 3 16,31-3 3 0,-24-4-2-16,-4 1 1 0,1-4-5 15,-19 3 0-15,-13-2 1 16,-8 2 2-16,-3-3-3 15,-18 7 0-15,-17 0 1 16,-11 2 0-16,-14 4 0 16,-10 0 0-16,-12 3-2 15,-6 0 1-15,-7 0 0 16,-4 0 3-16,-3 0-3 16,-4 3 0-16,-4-3 1 15,-3 3 0-15,0-3-2 0,1 4 1 16,-5-4 0-16,1 0 3 15,-1 0-3-15,-3 0 0 16,0 0-1-16,0 3-2 16,4-3 3-16,-4 0 0 15,0 0 1-15,0 0 2 16,0 0-3-16,0 0 0 16,0 0-1-16,3 0-2 15,-3 0-2-15,4 0-1 16,-4 0-9-16</inkml:trace>
  <inkml:trace contextRef="#ctx0" brushRef="#br0" timeOffset="84235.9">14619 1915 24 0,'39'26'11'0,"-36"-26"-9"0,19 0 6 0,-8 0 5 16,17 0-7-16,8 6-1 15,0-6-1-15,0 6 0 16,0 0-2-16,-1-3 1 15,-2 1 0-15,3 2 3 16,-1-6-3-16,1 0 0 16,7-6-3-16,3-1-3 0,1-2-1 15,3-4 0-15,3 4 3 16,4-10 0-16</inkml:trace>
  <inkml:trace contextRef="#ctx0" brushRef="#br0" timeOffset="84435.38">17078 1850 16 0,'120'0'8'0,"-71"0"-6"0,11-7 3 16,-35 4 5-16,21-3-4 0,17 0-1 16,15 2 0-16,3-5 1 15,7 3-3 1,8 3 0-16,9-7-1 0,1 7 1 15,0 0-4 1,3 3-2-16</inkml:trace>
  <inkml:trace contextRef="#ctx0" brushRef="#br0" timeOffset="85434.81">29623 1994 24 0,'211'6'11'0,"-112"-9"-9"0,53 12 0 0,-92-9 1 16,53 0-2-16,10 0 2 15,4 4 0-15,18 2 3 16,-1-6-3-16,-6 0 0 16,7 0 1-16,-1 0 0 15,-10 0 0-15,0 0 2 0,4 0-1 16,-11 0 0-16,-7 0-1 16,-7 0 0-16,3 0 0 15,-6 3 0-15,-12-3 0 16,-6 0 2-16,-4 0-5 15,-3 0-3-15,3-3 5 16,-3 3 3-16,-4-6-3 16,-7 2-2-16,-7 4 4 15,-3-6 4-15,-4 3-5 16,-4 0-2-16,4 0-1 16,-4 3 1-16,-3 0 1 15,-3 0 1-15,-8-7-2 16,-3 4 1-16,0 3 0 0,-8-6 3 15,-2 3-5-15,-5 3-1 16,-2-6 2 0,-5 2 3-16,1 1 0 0,-4 3 0 15,0-3-3-15,-3 0 1 16,-1 0 0-16,-3 3 1 16,4-3-2-16,-4 3 1 15,0-6-2-15,0 6 2 16,0-4-2-16,0 4-1 0,0 0 3 15,0 0 0-15,0 0 1 16,-3 0-2-16,-1 0 1 0,1 0 0 16,-1 4 3-16,1 2-3 15,-4-6 0-15,0 0-1 16,0 3-2-16,0 0 3 16,0-3 0-16,-4 3 1 15,1 0 0-15,-1-3-5 16,1 3 1-16,-4 1-5 15,0-4 1-15,-7 0-3 16,-4-4 0-16</inkml:trace>
  <inkml:trace contextRef="#ctx0" brushRef="#br0" timeOffset="85993.32">13610 1928 44 0,'-10'-6'19'0,"17"3"-15"0,14-1-3 0,-7 4-1 15,7 0 0-15,14 0 0 16,11 0 2-16,7 0 1 16,4 0 1-16,3 0 0 15,14-3-2-15,21 0-2 16,7-3-2-16,8-4-1 16</inkml:trace>
  <inkml:trace contextRef="#ctx0" brushRef="#br0" timeOffset="88422.82">9934 5907 20 0,'35'-3'11'0,"-13"-6"-9"0,9 12 0 0,-16-3-1 0,2-3-1 15,-3 0 2-15,0 3 1 16,-3-4 3-16,0 1-3 15,-1-3 0-15,-3 3 3 16,0-3 1-16,-3 3-1 16,-1-1-1-16,1 1-3 15,-1 0 1-15,1 0 2 16,-1 3 2-16,1 0-3 16,-1 3-1-16,1 3 1 15,3 1 2-15,0 2-1 16,4 4 0-16,-1-1-1 15,4 1 0-15,0-1-2 16,8 1 1-16,2-4 0 16,5 1 1-16,2-1-2 0,12 0 1 15,-1-2-4-15,4-4 0 16,0 0 3 0,0 0 1-16,-1 0 1 0,1 4 0 15,4-1-2-15,6 3 1 16,8 1-2-16,-1 2 2 15,1-2 0-15,-1 2 1 16,8 1-2-16,-1-1-2 16,15-2 1-16,-4-1 1 15,-3 4-1-15,-4-1 2 16,0 1 0-16,3-1 1 16,8 1-2-16,0-1-2 0,-4 1 1 15,0-1 1-15,0-2-1 16,11-1 2-16,3 1 0 15,-3-1 1-15,-4 0-2 16,0 1 1-16,8-1-2 16,2 1 2-16,-2-1-2 15,-1 0-1-15,0 1 1 0,11-1-1 16,-4 1 2-16,-3-1-1 16,-4 0 2-16,4 1 0 15,7-1 1-15,-4 4-2 16,-3-4 1-16,0 1-2 15,3-1 2-15,4-3-2 16,-4 1 2-16,-7-1-2 16,1-3 2-16,2 3-2 0,5 1 2 15,-8-4 0 1,-7 0 3-16,0 0-5 0,4 0-1 16,7 0-2-16,-4-3-2 15,0 0 7-15,1-3 3 16,2 0-1-16,5 0 0 15,13 0-3-15,-14-4 1 16,-10 4-2-16,-7-3 2 16,-1 0-2-16,-2 3 2 15,-15-4-2-15,-7 4 2 16,-11 0-2-16,-7 0 2 16,-6 0-2-16,-8 3-1 15,-7 0 3-15,-7 0 0 16,-7 0-8-16,-3-7-2 15,-11-2-5-15,-18-16-3 0</inkml:trace>
  <inkml:trace contextRef="#ctx0" brushRef="#br0" timeOffset="90301.47">14333 5340 16 0,'96'-3'8'0,"-61"3"-6"0,14-7-1 0,-24 4 0 0,7 0-1 16,3 0 2-16,4 0 1 16,0-3 3-16,-1-1-3 15,-2 1-2-15,-5 0 2 16,-2-1 0-16,-5-2-1 15,-2 0 1-15,-5 2 0 16,-3 1 1-16,0-3 0 16,0 2 0-16,1-2 0 15,-1 3 2-15,0-4-1 16,0 4 2-16,4 0-4 16,-1-1 0-16,1 1 1 0,-4 0 2 15,0 0-1-15,-3-1 2 16,-1 1 2-16,-3-3 2 15,-7-1-3-15,-3 1 0 16,-4-4-1-16,-4 1 1 16,-3-1-2-16,-4 1-1 15,-3-1-1-15,-7 1 2 16,-4-1-3-16,-14 1 0 16,-7-1 3-16,-3 0 3 15,0 4-4-15,-1 0-1 0,1 6-2 16,3-1 1-1,-4 4-2-15,-70-3 5 0,67 6-2 16,0 1 0-16,4 2-2 16,3 3 1-16,0 4-2 15,0-7-1-15,0 3 1 16,-3 4 1-16,3 0-1 16,0-1 2-16,4 1-2 15,3-1-1-15,3 4 1 16,1-1-1-16,3 4 2 15,0 3 1-15,-3 3-1 16,0 0-2-16,-4 4 1 16,0-1 1-16,4 0 1 15,3 7 1-15,4-4-2 16,6 0-2-16,5-2 1 0,3-4 1 16,3 0-1-16,7 0-1 15,1 0 1-15,6-3 1 16,1 3-1-16,6-3-1 15,1 0 1-15,3 3-1 16,3 0 0-16,8 0 2 16,3 0-1-16,7 0 2 15,8 0-2-15,-1 0-1 16,4 4 1-16,7-1-1 16,3 0 2-16,11-3 1 15,14 0-1-15,7-3-2 0,0-3 1 16,1-3 1-16,6-1-3 15,14-2 0-15,0-4 3 16,4 1 1-16,4-4 1 16,17-3 0-16,-4-3-2 15,-3 0-2-15,3-3 1 16,8-3 1-16,-8-4-1 16,-6-2-1-16,-4-10 1 15,3 0 1-15,-7-6-1 16,-10-1-1-16,-3 1 1 15,-5 0 1-15,1 0-1 16,-4 0 2-16,-7 2-2 16,-7 1-1-16,-7 3 1 15,-10 0-1-15,-4 1 2 16,-7-1 3-16,-8 0-2 0,-6 0-2 16,3-7 2-16,-10 1 2 15,-11-3-2-15,-7-4 0 16,-3 4 1-16,-8 0 2 15,-3 2-3-15,0 4-2 16,0 3 2-16,0 0 2 16,0 7-2-16,0-1 0 15,0 0-1-15,0 4-2 16,0 2 3-16,0 1 0 16,0 0-1-16,0 2-2 15,0 1 3-15,0 0 0 16,3 3 1-16,4 3 0 15,-4-7-2-15,4 7 1 16,-3-3-2-16,3 3-1 16,0 0 1-16,0 0-1 15,-4-3 0-15,4 3 0 0,0 0 0 16,0 0 2-16,0 0-1 16,0 0-1-16,0 0 1 15,0 0 1-15,0 0-1 16,0 0 2-16,0 0-2 15,0 0-1-15,0 0 1 16,0 0 1-16,0 0-1 16,0 0-1-16,0 0 1 15,0 0 1-15,4 0 1 16,-1 0 1-16,1 0-5 0,-4 0 1 16,4 0 2-16,-4 0 1 15,3 0-1-15,-3 0-2 16,0 0 1-16,4 0 1 15,-1 0-1-15,1 0-1 16,-1 3 1-16,1-3 1 16,-4 0-1-16,3 0 2 15,1 0-2-15,-1-3-1 16,1 0-4-16,-4 3 0 16,-4-6-3-16,-3-4 0 15,-7-2-3-15,-7-4-1 16,-7-3-1-16,-15 4 0 0,-17-1-2 15,-10 3 1-15</inkml:trace>
  <inkml:trace contextRef="#ctx0" brushRef="#br0" timeOffset="90840.99">13067 5854 28 0,'-14'13'13'0,"3"-29"-10"0,4 6 2 0,4 7-1 15,3-3 0-15,0 3 0 16,0 0-2-16,3-3-2 16,4-1-2-16,4-2 1 15,-1-1 3-15,4-2 3 16,4-4 0-16,7-3 2 15,10 1 0-15,14-1 1 16,15-3-2-16,10 0-1 16,11 0-1-16,24 0 2 0,7 0-3 15,8 0-2-15,17 3 2 16,0 0 0-16,-3 1-1 16,-1 2 1-16,1 3 2 15,-11 1 2-15,-11 2-3 16,-3 1-3-16,-3 0 0 15,-12 2 1-15,-13 1-1 16,-14 0 2-16,-15 3-2 16,-10 3-1-16,-14 0 1 15,-15 0-1-15</inkml:trace>
  <inkml:trace contextRef="#ctx0" brushRef="#br0" timeOffset="91050.42">14362 5534 52 0,'24'-6'22'0,"4"0"-18"0,18 2-4 0,-28 4-3 0</inkml:trace>
  <inkml:trace contextRef="#ctx0" brushRef="#br0" timeOffset="91129.32">14584 5512 12 0,'-7'-9'5'0,"3"3"-4"0</inkml:trace>
  <inkml:trace contextRef="#ctx0" brushRef="#br0" timeOffset="91803.51">14580 5550 24 0,'4'9'11'0,"-4"-12"-9"0,7 3 2 15,-7 0 2-15,3 0-1 16,1 0 2-16,-1 0-2 16,1 3 2-16,0-3-2 15,-4 0 0-15,3 0 1 0,1 0 1 16,-1 0 1-16,-3 0 2 15,4 0-5-15,-1 0-1 16,1 0 0-16,-1-3 2 16,1 3-1-16,-1-3 2 15,1 3-4-15,-1 0 0 16,1 0 1-16,-1 0 0 16,1 0 0-16,-1 0 2 15,1 0-1-15,-1 0 0 16,-3 0-1-16,0 0 2 15,0 0-1-15,0 0 0 16,0 0-3-16,0 0 1 16,0 0 0-16,0 0 1 15,0 0-2-15,0 0 1 0,0 0-2 16,0 0 2-16,0 0 2 0,0 0 0 16,0 0 0-16,0 0-3 15,0 0 1-15,0 0-2 16,0 0 2-16,0 0-2 15,0 0-1-15,0 0 3 16,0 0 2-16,0 0 0 16,0 0 0-16,0-3-8 15,0 3 0-15,0 0 5 16,0 0 6-16,0 0-4 16,0 0 0-16,0 0-4 15,0 0-1-15,0 0 1 0,0 0 2 16,0 0-1-16,0 0-1 15,0 0 3-15,0 0 0 16,0 0-1 0,0 0 1-16,0 0-2 0,0 0 2 15,0 0-2-15,0 0-1 16,0 0 1-16,0 0-1 16,0 0 0-16,0 0 2 15,0 0-3-15,0 0-2 16,0 0-3-16,-10 0-1 15,-8 0-5-15,-10 3-3 16</inkml:trace>
  <inkml:trace contextRef="#ctx0" brushRef="#br0" timeOffset="92733.03">11289 5945 16 0,'53'3'8'0,"-18"-3"-6"0,32-3 3 0,-35 0 2 0,10-7-1 16,11 4 1-16,14-6-2 15,25-1 2-15,3 0 0 16,7 1 1-16,22-4-4 15,3 4-3-15,3 2 4 16,15 1 1-16,3 3 0 16,-3-1 1-16,3-2-2 15,0 0 0-15,-7-4-1 16,-7 0 0-16,4-2 0 16,-11-1 2-16,-11-3-1 15,-10 4 0-15,-4-1-1 16,-3 0 2-16,-7 1-3 15,-11 2 0-15,-10 4 1 16,-8-1 2-16,-10 1-3 0,-7 3 0 16,-7-1 1-16,-4 4 2 15,-7 0-1-15,-3 0 2 16,-7 3-4-16,-4 0 0 16,-4 0 1-16,-3 0 0 15,0 0-2-15,-3 0 1 0,-1 0 2 16,1-3-2-16,0 3 0 15,-4 0 1-15,0 0 2 16,0-3 1-16,0 3 1 16,0-4-7-16,0 4-2 15,0 0 4-15,0 0 5 16,0-3-4-16,0 0-2 0,0 3 1 16,3 0 2-16,-3 0-2 15,0 0 0-15,0 0 1 16,0 0 0-16,0 0-2 15,-3-6-2-15,-5 3 1 16,5 0 1-16,-1 0-6 16,4 3 1-16,-3-4-4 15,3 4 2-15,0-6-6 16,7-3-3-16</inkml:trace>
  <inkml:trace contextRef="#ctx0" brushRef="#br0" timeOffset="93650.59">19791 5390 32 0,'-14'-16'13'0,"10"10"-10"0,-3 0 2 16,4 3-1-16,-4-1-5 16,3 1 1-16,4 3 2 15,0 0 3-15,0 0 0 16,4 0 2-16,6 3 0 15,11 4 1-15,11-1-2 16,17 6 1-16,8 1-4 0,3 3 0 16,0-1 1-16,-4-5 2 15,1-1-1 1,-8-3 2-16,-7-2-2 0,-3-4 2 16,-11 0-6-16,-6-4-3 15,-15-5-8-15,-14-7-2 16</inkml:trace>
  <inkml:trace contextRef="#ctx0" brushRef="#br0" timeOffset="93848.05">19932 5236 20 0,'-18'3'11'0,"15"1"-9"0,3 5 2 0,0-3 2 16,3 7-1-16,4 6 0 0,4 12-1 15,0 10 2-15,3-1-1 16,3 1 0-16,-3 0-1 15,-3-3 0-15,0-7 2 16,-4-3 1-16,0-6-1 16,0-3-1-16,-4-7-6 15,1 1 1-15</inkml:trace>
  <inkml:trace contextRef="#ctx0" brushRef="#br0" timeOffset="94073.46">20747 5268 64 0,'0'0'24'0,"0"3"-18"0,3 3-2 0,-3 0-2 16,0 7-2-16,0 6 0 15,0 9 2-15,-3 6 3 16,-1 1 4-16,1-1 5 15,-1-2-4-15,4-1 2 16,0 0-9-16,0 1-4 16</inkml:trace>
  <inkml:trace contextRef="#ctx0" brushRef="#br0" timeOffset="94835.48">18009 8476 28 0,'0'-7'13'0,"0"-2"-10"0,0-1-5 0,0 4-1 15</inkml:trace>
  <inkml:trace contextRef="#ctx0" brushRef="#br0" timeOffset="94908.29">18034 8385 28 0,'4'-7'13'0,"-1"7"-10"0,1-3-5 0,-1 3-3 0</inkml:trace>
  <inkml:trace contextRef="#ctx0" brushRef="#br0" timeOffset="101332.91">7722 9024 36 0,'-10'-3'13'0,"3"3"-10"0,7 0 0 0,0 0-2 16,0 0-1-16,0 0 2 15,0 0 1-15,3 0 1 16,1 3 0-16,-1 0 0 15,1 1 0-15,-1-1 2 16,4 0-1-16,4 0 2 16,0 0-2-16,-1 3 0 15,8 1-1-15,-8-1 2 16,8 3-3-16,3 1 0 16,4 2 1-16,7 1 0 0,-1 3-2 15,5-4 1-15,6 1 0 16,-3-4 3-16,-4 0-3 15,-3-2-2-15,-4-1 2 16,0-3 0-16,-10 0 3 16,3-3 3-16,0 0-4 15,4-3-1-15,0 0 0 16,-1 0 0-16,1 3-2 16,0 0 1-16,-1 0 0 15,-2 0 1-15,2 0 0 16,1 0 0-16,0 0-2 15,3 0 1-15,4 3-2 16,-1-3 2-16,1 0-2 16,0-3-1-16,0 0 1 0,-4 0 3 15,0-4 2-15,-3 1-5 16,-1 0 0-16,1-4 1 16,3 1 1-16,-3 0-1 0,3-1 1 15,-3 1 0-15,3-1 1 16,-3 1 2-16,0-4 1 15,-1 1-8-15,1-4-4 16,-4 0 9-16,-3 1 6 16,-4-1 0-16,-4-3 0 15,1-3-6-15,-4-3-1 16,-3-6 1-16,-4-4 0 16,0-2-2-16,0-1 1 15,-4 0 0-15,1 4 3 0,-5-1-3 16,1 7-2-1,0 0 2-15,-3 3 0 0,-1 0-1 16,-3 3 1 0,0 0-2-16,0 0 2 0,-4-3 0 15,1 0 1-15,-5-3-2 16,1-4-2-16,0 1 3 16,0 3 2-16,-4-1-2 15,-3 4 0-15,0 3-1 16,-4 4-2-16,-3 2 1 15,-8 0 1-15,1 4-3 16,-4 2 0-16,4 1 1 16,0-1 2-16,3 1-1 15,0 3-1-15,0 0-2 0,0-1 1 16,1 1 1-16,-1 3 0 16,-11-3 0-16,1 2 0 15,7 4 0-15,-1 0 0 16,8 0 0-16,3 0 0 15,1 4-3 1,2 2 2-16,5 0-1 0,-1 4-2 16,4 2 3-16,-4 1 0 15,4 5-2-15,0 1 2 16,0 3 1-16,-1 3 0 16,5 4 0-16,-4 2 0 15,3-3-3-15,0 0 2 0,1 1 1 16,3-4 0-16,3 0-3 15,0-3 2-15,-3 0 1 16,4 0 0-16,3 0 0 16,0-1 0-16,7 1 0 15,-4 4 0-15,-3-1-3 16,7 0 2-16,-4 6 1 16,4 0 0-16,0 1 0 15,4 2 2-15,-4-2-1 16,0-1-1-16,7-3-2 15,0 0 1-15,4 1 1 16,-1-1 2-16,1 0-1 16,3-3-1-16,0 3-2 15,0-3 1-15,-3-6 1 0,6 10 0 16,5-1 0-16,-1 0 2 16,-7-3-1-16,3 0 2 15,-2 0-2-15,-1-6-1 16,0-3 1-16,0-4 1 15,0-2 1-15,0-4 1 16,0-3-5-16,4 0-1 16,0-3-8-16,-8 3-4 15</inkml:trace>
  <inkml:trace contextRef="#ctx0" brushRef="#br0" timeOffset="101710.9">8191 9024 16 0,'-3'10'8'0,"-4"-4"-6"0</inkml:trace>
  <inkml:trace contextRef="#ctx0" brushRef="#br0" timeOffset="102235.5">7560 9278 48 0,'-4'-6'19'0,"4"6"-15"0,4-3-3 16,0-3-1-16,3 2 2 15,3-2 1-15,4 0-1 16,4 3 1-16,-4-3 0 16,0-1 3-16,0 1 1 0,0 0 1 15,0-1 0-15,1 1 2 16,-1 3-3-16,0-3 1 15,3 3-5-15,1-1 0 16,3 1 1-16,-7 0 2 16,8 3 1-16,6-3 1 15,7-3 0-15,11 0 0 16,7-1-2-16,3 1-1 16,1-3-1-16,-4-1 0 15,-8 1 0-15,-2-1 2 16,-4 1-1-16,-8 0 2 15,-6-1-4-15,-7 4 3 0,-4 0 0 16,-7 2-2-16,-4 1-1 16,-3 0 3-16,0 3 1 0,0 0-6 15,0 0 0-15,0-6-12 16,0 0-5-16</inkml:trace>
  <inkml:trace contextRef="#ctx0" brushRef="#br0" timeOffset="102673.33">8738 9153 60 0,'0'0'24'0,"7"-3"-18"0,15 3-2 0,-12 0 0 0,11 3-1 16,11 0 3-16,10 0 1 15,11 0 1-15,-3 0 0 16,-4 4 0-16,-4-1 2 16,-3 0 1-16,-4-3 1 15,-7 0 2-15,-3 1-5 16,-8-1-3-16,-2 3-19 15,-5 0-6-15</inkml:trace>
  <inkml:trace contextRef="#ctx0" brushRef="#br0" timeOffset="104623.15">20193 9730 24 0,'-18'-28'11'0,"8"15"-9"0,-4-9-2 0,7 13-1 16,-4-4 1-16,-3-2 2 16,-4-1 1-16,1 0 1 15,-5 4 0-15,1 2 0 16,4 4 0-16,3 0 2 16,6 3-1-16,5 3 0 15,-1 0-1-15,4 3 2 16,4 0-1-16,-1 0 2 15,5 3 0-15,-1 0 3 16,0 1-3-16,3 2 1 16,-3 4-5-16,0 6 0 15,-3 2 1-15,-1 14 2 16,-3 6-1-16,0-1 0 16,-3 1-1-16,-1 0 2 0,1-3-1 15,3-4 2-15,3-6-2 16,4-3 2-16,4-3-2 15,0-3 2-15,3-3-2 16,0-4 2-16,-4 1-6 16,1-4-3-16,-4-2 1 15,0-1 0-15,-3-3 1 0,-4-3-3 16,0 0 2-16,-4-6-6 16,-3-7 0-16</inkml:trace>
  <inkml:trace contextRef="#ctx0" brushRef="#br0" timeOffset="105611.69">20165 9626 44 0,'-4'4'16'0,"1"-4"-12"0,6 0-2 0,-3 0 2 15,4 0-1-15,-1 0 1 16,8 0-2-16,-1 0 1 15,5-4 4-15,2 1 4 16,4 0-4-16,4-3-2 0,0 3 2 16,3 0 2-1,4-1-2-15,-1 4 1 0,1 0-3 16,-7 4 0-16,0-1 1 16,-4 3 1-16,-4 3 1 15,-2 7 2-15,-5 0-5 16,-3 12-1-16,-7 0 0 15,-3 4 0-15,-4-4-2 16,0 0 1-16,-4-3-2 16,0-3-1-16,-3 0 1 15,0-3-1-15,-3-4 0 0,-1 1-3 16,0-3 2-16,1-4-1 16,-5 0 0-16,1-2 0 15,0-4-2-15,3 0 3 16,1-3 2-16,3 0 2 0,3 0 1 15,1 0-2-15,2 0-2 16,1 0 3-16,0 3 2 16,0 0 0-16,4 0 0 15,-1 1-1-15,8-1 2 16,3 0 6-16,7 0 2 16,7-3-12-16,11 0-5 15,10-3 5-15,11-3 5 16,4-4 1-16,-5-2 1 15,-2 2-1-15,-8 1 0 16,-3-1-4-16,-11 4-1 16,-3 0 1-16,-7 3 2 15,-4-4-3-15,-7 4-2 16,-4 0-3-16,-3 3-1 16,0 0-1-16,0 0 3 0,-7-3-2 15,0 0 1-15,4 0 2 16,-1 0 0-16,4 3-3 15,0 0 0-15,-3-3-1 16,3 3 3-16,0 0-2 16,0 0 1-16,0 0 0 15,0 0-2-15,0 0 0 16,0 0 3-16,0 3 2 16,0 0 2-16,3 0-1 15,1 0-2-15,-1-3 1 16,-3 0-1-16,0 0 0 15,0 0 2-15,0 0-1 0,0 0 2 16,4 0 0-16,-4 0 1 16,0 0-5-16,0 0-1 15,0 0 3-15,0 0 1 16,3 0 2-16,-3 3 2 16,0-3-5-16,0 3-3 15,4 0 1-15,-4 1 2 16,0-4 2-16,0 0 1 15,0 0-2-15,0 0 1 16,0 0-2-16,0 0-1 16,0 3 1-16,0-3-1 15,0 0-9-15,0 0-2 16,-7-3-5-16,-4-4-3 0</inkml:trace>
  <inkml:trace contextRef="#ctx0" brushRef="#br0" timeOffset="106576.11">20331 9253 40 0,'-4'-3'16'0,"4"3"-12"0,0-6-4 0,0 6 0 16,0 3-9-16,0-3-2 15,4 3 19 17,-1 0-2-32,1 0 2 0,-1 0-2 15,1 1-1-15,-1-1-3 16,1 0 1-16,-4 0-2 15,3-3-1-15,-3 3 3 16,0-3 0-16,0 0 1 16,0 0 0-16,0-3 0 15,0 0 0-15,0 3-2 16,4 0-2-16,-1 0 1 16,1 0 1-16,-1 0-1 15,1 0-1-15,-4-3 5 16,3 3 1-16,-3 0-2 15,0 0-3-15,0 0 0 16,0 0 1-16,0 0-1 16,0 0 2-16,0 3-2 15,0-3-1-15,4 0 3 0,-1 0 2 16,-3-3-2 0,0 3 0-16,4 0 1 0,0 0 0 15,-4 0-2-15,0 0 1 16,0 3-2-16,0-3 2 15,3 3 0-15,-3-3 3 16,0 0-3-16,0 0-2 16,0 3 2-16,0-3 2 15,0 0-2-15,4 3 0 16,-4-3 1-16,0 0 0 16,0 0-2-16,0 0 1 0,0 0-2 15,0 0 2 1,0 0 0-16,0 0 1 0,0 0-2 15,0 0-2-15,0 0 3 0,0 0-2 16,0 0 2-16,0 0 0 16,0 0 1-16,0 0-5 15,0 0 1-15,0 0 2 16,0 0 3-16,0 0-2 16,0-3 0-16,0 6-1 15,0-3 1-15,0 0 2 16,0 0 2-16,0 0-3 15,3-3-3-15,-3 6-7 16,4-3-4-16,-4 0-1 0,0 0-1 16</inkml:trace>
  <inkml:trace contextRef="#ctx0" brushRef="#br0" timeOffset="107502.68">20087 9250 20 0,'11'-47'11'16,"-15"38"-9"-16,1-1 11 0,3 4 4 0,0 0-7 16,-4-1-3-16,4 7-2 15,0 0-1-15,-7 0 2 16,0 7 1-16,-4 2 3 16,-3 13 1-16,0 9-1 15,4 7-1-15,-1 3-1 16,0 3 0-16,1 0-2 15,3-7 1-15,0-2-4 16,0-7 0-16,0-6-3 16,0-3-1-16,0-7 1 15,0-5 2-15,-1-4-3 0,5-10 0 16,-1 1 1 0,1-6 0-16,-1-1-3 0,1-3 2 15,3 4 1-15,0-1 0 16,3 7 2-1,1 0 3-15,-1 3-2 0,1 6 0 16,-1 3-1-16,5 3 1 16,-5 4-2-16,4 3 2 15,-3 2-2-15,-1 1-1 16,1-3 3-16,-1 0 0 16,4-4-8-16,11-2-2 15</inkml:trace>
  <inkml:trace contextRef="#ctx0" brushRef="#br0" timeOffset="107745.03">20518 9451 56 0,'-22'47'24'0,"12"-41"-18"0,-4 13 2 15,3-3 0-15,-3 6-2 16,-4 6 1-16,-3 9 0 15,0 4 3-15,0-3-3 16,0-7-2-16,3-3 2 16,4-3 0-16,0-3 1 15,3 0 0-15,4-3-2 16,0-3-1-16,4 3-8 16,-1-4-2-16</inkml:trace>
  <inkml:trace contextRef="#ctx0" brushRef="#br0" timeOffset="107986.37">20105 9545 64 0,'-4'9'24'0,"8"7"-18"0,13 15-2 0,-6-12 0 0,3 9-10 15,4 7-1 1,3 2 6-16,0-2 2 0,-3-7 3 16,-1-6 2-16,-3-3-1 15,-3-7 0-15,0-2-1 16,-1-4 2-16</inkml:trace>
  <inkml:trace contextRef="#ctx0" brushRef="#br0" timeOffset="108150.93">20563 9485 64 0,'-21'44'27'0,"7"-25"-21"0,-11 22-1 0,11-10-1 16,-10 19-8-16,-8 10 1 15,-3 3-8-15,-4-10-1 16</inkml:trace>
  <inkml:trace contextRef="#ctx0" brushRef="#br0" timeOffset="108301.53">20461 9394 44 0,'18'60'19'0,"-18"-26"-15"0,0 29 4 0,-4-19-1 0,-6 31-10 15,-8 16-5-15</inkml:trace>
  <inkml:trace contextRef="#ctx0" brushRef="#br0" timeOffset="109727.99">19417 10134 28 0,'0'-3'13'0,"0"3"-10"0,0-3 0 16,0 3-2-16,0 3 1 16,3 7 1-16,-3 2 1 15,0 13 0-15,0 10 2 16,-3 2 1-16,-1 4-1 16,1 0 1-16,-4-3-2 15,3-4 0-15,1-3 1 0,-1 1 3 16,1-7-6-1,3-3-4-15,0-3 6 16,-4-4 6-16,4-2-3 0,0-4-2 16,0 1-1-16,0-4-1 15,0 0-2-15,0-3-2 16</inkml:trace>
  <inkml:trace contextRef="#ctx0" brushRef="#br0" timeOffset="109922.49">19322 10464 64 0,'-11'9'24'0,"8"-6"-18"0,6 10-13 15,-3-4-5-15</inkml:trace>
  <inkml:trace contextRef="#ctx0" brushRef="#br0" timeOffset="110011.24">19223 10573 36 0,'-21'10'13'0,"10"-10"-10"0,-3 3 0 16,10 0-2-16,-6 3-6 15,3 1-1-15</inkml:trace>
  <inkml:trace contextRef="#ctx0" brushRef="#br0" timeOffset="110072.06">19188 10646 20 0,'17'-13'8'0,"-6"-6"-6"0</inkml:trace>
  <inkml:trace contextRef="#ctx0" brushRef="#br0" timeOffset="110191.74">19191 10435 44 0,'-35'22'16'0,"17"-12"-12"0,-14 12-2 0,15-13 0 16,-1 7-5-16,4-1 0 0</inkml:trace>
  <inkml:trace contextRef="#ctx0" brushRef="#br0" timeOffset="110374.26">19166 10486 28 0,'29'-26'13'15,"-26"23"-10"-15,1 0 2 0,-4 3 1 0,3 3 1 16,1 7 1-16,-4 12-2 15,3 9-1-15,1 16 1 16,-1 10 3-16,1-1-4 16,3-6-1-16,-4-6 2 15,1-9 1-15,-1-10-3 16,1-13-3-16,0-12-9 16,-1-22-3-16</inkml:trace>
  <inkml:trace contextRef="#ctx0" brushRef="#br0" timeOffset="111032.5">21721 9376 80 0,'3'18'30'0,"-6"-15"-24"0,-1 7-1 16,0-1-2-16,1 10-10 15,-8 12 0-15,-6 7-2 16,-4 3 1-16,-4 0 9 16,-3-4 6-16,-4-9 1 15,-3-9 3-15,3-9-4 16,4-10 1-16,6-10-5 15,8-9 0-15,7-9-3 0,7-6-1 16,7-4 1-16,4 4 2 16,-4 9 3-16,4 6 4 15,-4 6-2-15,3 10 1 16,1 9-1-16,-4 13 1 16,-4 6-2-16,1 7 1 15,-4 5-9-15,0 4 0 16,0-10-2-16,0-6-1 15,0-12 1-15,0-13 3 16,10-13-2-16,5-12 1 16,6-6-5-16,3-7 0 0,5 4 1 15,-1 2 3 1,0 14 4-16,0 8 4 16,1 10 0-16,-5 13 0 0,1 15-1 15,-4 16 0-15,-7 22-7 16,-7 9-2-16</inkml:trace>
  <inkml:trace contextRef="#ctx0" brushRef="#br0" timeOffset="111691.73">22814 10818 44 0,'-39'-3'16'0,"11"-3"-12"0,-7 6-6 0,17-4-1 16,1 8-1-16,-5 2 2 16,1 6 1-16,0 4 3 15,3 3 5-15,1 3 6 16,-1 0-5-16,8 3 0 16,2-3-6-16,5-3-2 15,3-7-7-15,3-9-3 16,1-9 8-16,3-7 3 15,4-5 2-15,-1-7 1 16,1-4 0-16,-1-2 0 16,1-3-2-16,0 5 1 15</inkml:trace>
  <inkml:trace contextRef="#ctx0" brushRef="#br0" timeOffset="111767.52">22631 10777 104 0,'3'10'11'16,"1"12"-6"-16,-4 9-2 0,-4 10-7 15,-3 3 0-15</inkml:trace>
  <inkml:trace contextRef="#ctx0" brushRef="#br0" timeOffset="115566.07">3023 12270 40 0,'-24'-6'16'0,"20"-4"-12"0,-3 4 1 15,7 6-1-15,0 0-2 16,0-6 1-16,0-1 0 15,4 1 1-15,3 3 0 16,10 0 2-16,1 3-3 16,0 0 0-16,10 0 3 15,7 3 3-15,18 0-4 16,7 0-1-16,10 0-2 16,1-3 1-16,17 3 0 15,22 1 1-15,2-4 0 16,5 3 2-16,20 3-3 15,1 0-2-15,0 4 0 0,17-1 1 16,0 1 1-16,-7 2 1 16,15-3-2-16,-1 1 1 15,4-1 0-15,6 1 3 16,1-1-5-16,11 4-1 16,-1-1 2-16,4 4 1 15,11 3 1-15,-8 0 0 16,22 2-2-16,-15 5 1 15,12-1-2-15,-5 0-1 0,1 0-2 16,6-3 1-16,-2 3 3 16,9-3 1-1,-10-3-1-15,11-7 1 0,-18-2 0 16,-7-7 1-16,4-6 0 16,-18-7 2-16,39-6-1 15,-15-2 0-15,-20-1-3 16,6-3 1-16,-14 3 0 0,-6-3-4 15,13 3-1-15,-13 0 1 16,-8 1 0-16,7-1 1 16,-10 0 0-16,-7-3 0 15,6 0 2-15,-2-6-3 16,-12-3 0-16,8-10 1 16,-4-13 0-16,-14-2 0 0,-14 0 0 15,-7 2 2-15,-4 7 1 16,-20 3 1-16,-15 4 0 15,-14 2 2-15,-15 0 1 16,-13-2-1-16,-14-4 1 16,-11-10-4-16,-18-2 0 15,-13-7-1-15,-22 0-2 16,-11-2 3-16,-6-11 2 16,-4-2 0-16,-14-4 0 15,-18 4-1-15,-7 0 2 16,0 2-1-16,-7-2 0 15,-21-10-3-15,7 4-2 16,-3 2 1-16,-15 4 1 16,0 2 1-16,1 4 3 15,-26-9-1-15,1 5 0 0,-14 1-3 16,-11 3-2-16,3 3 1 16,-17 3-1-16,7-3 0 15,-11 0 0-15,8 3-3 16,-12 10 0-16,12 6 2 15,-4 9 0-15,-7 7 3 16,10 8 1-16,-10 4-4 16,10 7-1-16,-10 2-4 15,7 7 1-15,-7 6 1 16,-1 3-1-16,1 0 1 16,0 4 3-16,14-4 0 0,-7 3 1 15,10 0 0 1,-3 4 0-16,4 2-3 0,10 1 0 15,-11 6 2-15,8 6 0 16,-1 3 1-16,1 13 0 16,20-1 0-16,-3 4 2 15,11 0-3-15,21 3 0 16,10 0-1-16,-6 7 0 16,13 8-3-16,8 14 1 15,10 2 0-15,4 0-1 16,-8 4-1-16,12 6 1 15,6 12-4-15,14 0 1 0,15 4-1 16,3 6 3-16</inkml:trace>
  <inkml:trace contextRef="#ctx0" brushRef="#br0" timeOffset="123661.06">3171 14346 28 0,'-17'-10'11'0,"10"1"-9"0,-4-7 2 0,1 7 0 16,3-4 0-16,-1 1 0 0,1-1-7 15,0-2 0-15,-3-1 1 16,-1 3 3-16,1-2 2 15,-1 2 3-15,4 4 1 16,-4 2 1-16,1 4-4 16,3 3-1-16,-7 7 1 15,7 2 2-15,0 7-1 16,-1 2 2-16,1 8-2 16,0 5 0-16,4 10-1 15,-1 9 2-15,4 19-1 16,0 3 0-16,4 3-1 15,3 4 2-15,0 5-3 16,0 10 0-16,0-3-1 16,4-3 1-16,-1-3 0 0,1-4 3 15,-1 10-1-15,1 3 0 16,-4 0-1-16,0-25 2 16,4 19-3-16,-1-6 0 15,1-4-1-15,-1-9 1 16,5-6 0-16,-5-10 1 15,8-6-2-15,3-6 1 16,-3-3-2-16,10-7 2 16,7-3-2-16,11 0 2 0,-4-3 0 15,15 4-1-15,-4-1 1 0,21-3-2 16,14 0-1 0,14 0 1-16,11 0-1 0,25-6-3 15,3-3 2-15,14-4-1 16,18 4 0-16,0 3 2 15,28 3 0-15,-4 3 0 16,26 3 2-16,-1 0-1 16,21 0-1-16,-6-2 1 15,17-5-1-15,3-2-3 16,4-6 2-16,11-4 1 16,38-6 0-16,1-3 2 15,-18-3 3-15,3 0-2 16,4-3 0-16,-11 0 1 0,11-4 2 15,0 1-3-15,-7-7 0 16,10-3-1-16,-17-6 1 16,3-9 0-16,-14-4 3 15,-10-6-3-15,-11-3-2 16,-7 0-5-16,-18-6-2 16,0-7 9-16,-21-3 7 15,1-12-4-15,-19-3-3 16,-17-1 0-16,-4 1 2 15,-14 0-2-15,-20-10 0 16,-19 0-3-16,-7 6-1 16,-13 7 5-16,-8 6 2 15,-18 7-5-15,-13 2 0 16,-18 7 3-16,-11-7 2 0,-14 7-2 16,-11 3-3-16,-20-1 0 15,-18 1-1-15,-15 3 0 16,-6 0 0-16,-8 0 0 15,-10 0 2-15,-21-9 1 16,-4-4 3-16,-3-3-3 16,-4-3-2-16,-21-2 2 15,0-1 0-15,0 0-1 16,-14-10 1-16,-7 4 0 16,-1 0 3-16,-20 6-3 15,-7 3 0-15,-15 9-3 16,-10 1-1-16,0 6 1 0,-18 0 2 15,1-1 1-15,-12 1 1 16,12 6-5 0,-12 7-1-16,8 5 1 15,-14 7 0-15,10 3-2 0,-17 7 2 16,6 2 1-16,-17 7 0 16,0 3-5-16,-7 6 1 15,-7 0 0-15,18 6 2 16,3 1 5-16,10-1 3 15,1 4 2-15,-1 2 0 16,26 1-7-16,-4 12 0 16,21 4 1-16,3-1 1 15,8 0 1-15,17-2 2 16,11 2-1-16,6-3 2 0,19-3-4 16,17 0-2-16,14 0-5 15,15 7 0-15,-12 12-14 16,8 9-3-16</inkml:trace>
  <inkml:trace contextRef="#ctx0" brushRef="#br0" timeOffset="124034.09">3171 17008 40 0,'-14'6'16'15,"4"-6"-12"-15,3 3 1 0,3 1 1 0</inkml:trace>
  <inkml:trace contextRef="#ctx0" brushRef="#br0" timeOffset="125383.54">3129 17030 74 0,'0'9'6'0,"0"4"-2"15,0 3 3-15,7 2-2 16,-3 1 2-16,3 3-2 16,3 0 0-16,8 0-1 15,3 0 2-15,18 0-1 16,10-3 0-16,1 0-1 15,13-1 2-15,1 1-3 16,24 0-2-16,11-3 2 0,-8-1 2 16,12-5-2-16,17-4-2 15,0-6 2-15,-4-3 0 16,8 0 1-16,13-3 0 16,-6 2-2-16,-1 1-2 15,11 0 3-15,0 3 0 16,0 0 1-16,8 0 0 15,-1-3-2-15,0 0-2 16,14-3 1-16,1-1 1 16,-12 4-1-16,19 0-1 15,-1 3 1-15,-3 3-1 0,10 3 2 16,-7 4 1 0,1-1-1-16,6 4-2 0,-10-1 3 15,0-2 2 1,0-4-2-16,-11-6-2 0,28-3 2 15,-6-6 2-15,-19-4 2 16,-6-6-1-16,3-3-1 0,-10 0-3 16,-15-3 1-16,-3 0 0 15,8-3 3-15,-12-7-5 16,-14 1-3-16,-10-7 3 16,-7-9 3-16,-4 0 1 15,-7 3 0-15,-7 0-3 16,-17 6 1-16,-11 6-2 15,-15 7 2-15,-10 3 0 16,-10 3 1-16,-11 3 0 16,-14 1 0-16,-21-1 0 0,-11-3 0 15,-11 0-2-15,-3 0-2 16,-7-3 1-16,-10 0 1 16,-15-4 1-16,0 1 3 15,1-3-1-15,-5 0 2 16,-20-1-4-16,-4 4 0 15,-3 0-1-15,-15 3 1 16,-14 0-7-16,-7 6 1 16,-20 3-4-16,2 7 2 15,4 6 1-15,-7 3 2 16,18 0 5-16,0 0 3 16,-7 0-2-16,13 0-1 15,1 0-3-15,-11 0-1 0,11-4 1 16,10 1 0-16,-6 0 2 15,10 0 1-15,10 0-4 16,1 0 1-16,-1 0 0 16,4-1 0-16,4 4 0 15,-4 0 2-15,-8 0-3 16,8 0 0-16,8 4 1 16,-23-4 2-16,8 0-3 15,4 3 0-15,-1 0-4 16,-3 3 1-16,11 0 2 15,10 7 1-15,14-1-2 16,-10 4 2-16,-1 6 1 16,12 6 0-16,9 7-3 15,8 9 0-15,0 0-1 0,-4 3 0 16,11-3 3-16,0-7 2 16,18 1-2-16,-1-4 0 15,12-5 1-15,6-1 2 16,0-3-3-16,7 0 0 15,8 0 1-15,6 0 0 16,0 0 0-16,-3-3 2 16,7 0-1-16,0 0-1 15,3-3 1-15,4-3-1 16,0-1 0-16,0-2 0 16,4-4 0-16,3 1 0 15,0-1 0-15,0-3 0 0,0 1 0 16,3-1 0-1,1 0-3-15,-1 0 0 0,1 1-1 16,-1-1 3 0,1 3 0-16,-1 1 1 0,1-4 0 15,-1 3 0-15,-3 1-3 16,0 2 2-16,0-2 1 16,0-1 2-16,0 1-1 15,0-1-1-15,-3-3 1 16,-1 4-1-16,1-4 0 15,-1 0 0-15,1 0 0 16,-1 1 0-16,1-4 0 16,3 0 0-16,0 0-3 0,0 0 2 15,0 0-1-15,3 4 0 16,1-1-9-16,6 0-5 16,4 4 3-16,4-7 3 15</inkml:trace>
  <inkml:trace contextRef="#ctx0" brushRef="#br0" timeOffset="129363.21">3002 17613 56 0,'-70'7'22'0,"31"-7"-18"0,-21-4 4 16,35 1 0-16,4 0-2 15,-4 0 1-15,-3 3-4 16,7 0 0-16,0 3-1 0,3 3-2 16,7 4 3-16,1 5 0 15,-1 7 3-15,4 7 3 16,0 2-2-16,7 7-2 16,7 6-2-16,0 3 0 15,7 0 0-15,4 0 1 16,10 0 0-16,15 0 0 15,13-3-2-15,0-4-2 16,12-2 1-16,2-3 1 16,15-1-1-16,10 1 2 15,-7-1 0-15,-3-3 1 0,7 1-2 16,13-4-2-16,-6-6 3 16,-7-6 0-16,3-7-1 15,15-9 1-15,2-3 0 16,5-3 3-16,3-7-1 15,14 0 2-15,3 4-4 16,1 3 0-16,10-4 1 0,-3 1-5 16,-11-4-1-16,-4-2 5 15,8-7 3-15,-18-3-3 16,-14-3 0-16,10-7-1 16,-17-3 1-16,-11-2 4 15,-7-4 6-15,-10-3-5 16,-15-7 0-16,-10 4-2 15,-14 3-1-15,-11 3 1 16,-7 0 3-16,-14 4 0 16,-10 2 0-16,-15 0-3 0,-14-6-1 15,-14-3 1-15,-10-6 1 16,-11 0-3-16,-25-1-1 16,-4 11-1-16,-9 5-2 15,-15 3 1-15,-11 7 1 16,-7 9-3-16,-10 4 0 15,-7 12-1-15,10 9-2 16,-10 10 3-16,3 12 0 16,18 9 1-16,14 7 2 15,4 3-1-15,10-3 2 0,14 0-11 16,21 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37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7472 28 0,'-18'-6'13'0,"18"3"-10"0,4-7 0 16,-4 4 0-16,3 0-2 15,1-4 2-15,-1-2 0 16,5-4 3-16,-1 0-3 16,0 1 0-16,3 2 1 15,-3 1 2-15,0 5 1 16,-3 1 1-16,-1 3-2 16,4 3 1-16,1 0-2 15,-5 0 0-15,8 3-3 16,-1 3 1-16,1 1 0 0,3-1 1 15,0 3 0-15,4 1 0 16,3 2 0-16,-4 1 2 16,1-1-1-16,7 1 0 15,-1-1-3-15,12-2 1 16,-8-1 0-16,11 1 1 16,3-4 0-16,0-3 0 15,1 0-2-15,6-3 1 16,-6 0 0-16,2-3 1 15,8 3-2-15,0 0 1 16,11 0 0-16,-8 0 1 16,4 3-2-16,-7-3-2 15,3 0 1-15,-3 0 1 0,4 3-1 16,6 0-1-16,8 1 3 0,-1-1 0 16,-3 0 1-16,1 0-2 15,2 3-2-15,-3 1 1 16,11 2 1-16,-8 0 1 15,1 1 1-15,-4-1-5 16,0 1 1-16,0-4 0 16,0 0 2-16,14 0 1 15,-7 1 1-15,4-4-2 16,-4 0 1-16,0 0-2 16,7 0-1-16,4 0 3 15,-4 4 0-15,4-4-1 0,-11 0-2 16,3 0 3-1,11-3 2-15,1 0-2 16,-5 0 0-16,1 0-1 0,-7 0 1 16,3 0 0-16,14 0 1 15,-7 0 0-15,-3 0 0 16,-4 0-5-16,0 0 1 16,0 0 0-16,7 3 2 15,-3 0 1-15,-4 0 1 16,-3 1-2-16,-8-4-2 15,4 3 3-15,8-3 0 16,-1 0-1-16,-7 0-2 16,-4 0 1-16,-3-3-1 15,-3-1 0-15,-1 1 0 0,-3-3 2 16,0 0 1 0,0 0-1-16,4-1 1 0,-8 1-2 15,-10-3-1-15,-7-4 1 16,-4 0-1-16,-3-2 2 15,-4-1 1-15,0-3-1 16,1 0 1-16,-1-6-2 16,-3 0 2-16,-1-3-2 15,-3 3-1-15,1 0 1 16,-1 0-1-16,-4 0 2 16,5 3 1-16,-8-3-1 15,3 0 1-15,4 0-4 16,-6-1-2-16,-1 1-1 0,-4 3 3 15,-3 0 2-15,0 1 2 16,-7-5-1-16,-3 1 1 16,-8 0-2-16,-6-3 2 15,-8-6-4-15,-3-4 0 16,0 0 1-16,-4 4 0 16,0-1 0-16,0-2 0 15,-3-1 2-15,0 0 3 16,-1 1-2-16,-2-4 0 15,-5 3-1-15,-3-6-2 16,-6-6 1-16,-1 0-1 16,3 0 0-16,-6 0 0 15,3 3 2-15,-7 3 1 0,-14 0-1 16,-7 3-2-16,-4 0 1 16,4 4-1-16,-7 2-3 15,-11-2 2-15,-7-1-1 16,11 4 0-16,-4 2 2 15,0 1 0-15,-10-1 0 16,0 7 0-16,6 0 0 16,1 3 0-16,-15 0-3 15,1 4 2-15,7-1 1 16,-1 3 0-16,-6 4-3 16,-8 2 0-16,5 1-1 15,6 6 3-15,-7 3 0 16,0 0 1-16,7 3 0 15,14-3 0-15,-3 3 0 16,-4 0 0-16,4-3 0 16,6 3 0-16,12 0 0 0,-4 4 0 15,-8-1 0-15,1 3 0 16,3 4-3-16,-3-1 0 16,32-2-1-16,-40 5 3 15,-3 1 0-15,11-3 1 16,7 2 0-16,10 1 0 15,-3-3 0-15,0 2 2 16,3 7-1-16,8 0-1 16,6 6 1-16,1 1-1 15,10-1 0-15,4 0 0 16,6 0-3-16,4 4 2 0,-3-1-1 16,3-3 0-1,1 0 0-15,-1 1 0 0,0-1 2 16,7 3 0-1,7 1-3-15,1 2 0 0,-1 7 2 16,4 0 0-16,3-4 1 16,4 4 2-16,0 0-3 15,3-1-2-15,-3 1-1 16,4 0 3-16,-4 0-2 16,7 0 1-16,3-1 0 15,4 4 0-15,0 0 2 16,4-3 2-16,3-7-1 15,3 1-1-15,1-4-2 0,3 1-1 16,0-1 2-16,14 3 0 16,4 1-2-16,14 3 2 15,0 2-4-15,7 10 1 16,3 7-7-16,1 3-3 16</inkml:trace>
  <inkml:trace contextRef="#ctx0" brushRef="#br0" timeOffset="3300.53">10650 7481 28 0,'-24'-6'11'0,"13"0"-9"0,-7-3 2 16,11 2 0-16,-7 4-2 15,-3-3 1-15,-5 0 2 16,1 2 2-16,0 1-1 16,3 0 1-16,4 3-2 0,4 3 2 15,3 0-2-15,3 1 0 16,8 2 1-1,3 0 1-15,3 0-3 16,8 1-1-16,3-1 3 0,4 0 1 16,7 0-3-16,3 1-1 15,7-1 1-15,8 0 2 16,3 1-3-16,14-1 0 16,-4-3 1-16,-3 0 2 15,0-3-1-15,-4-3 2 16,-3-6-2-16,0-1 2 15,-3 1-4-15,-1-1 0 16,-7 1 3-16,-3 3 1 0,-7-1 1 16,-7 1 0-16,-8 3-4 15,-3 0-3-15,-7 3 0 16,1 0 1-16,-8 0 1 0,0 0-1 16,-8 3 1-16,1 0 2 15,0 0 2-15,4 0-10 16,-4 1-3-16,3 2-10 15,-6 0-3-15</inkml:trace>
  <inkml:trace contextRef="#ctx0" brushRef="#br0" timeOffset="4877.32">17427 7500 40 0,'-7'-3'16'0,"4"-3"-12"0,3 3-2 16,0 3 2-16,3 0-3 16,1 0 2-16,-1 0-2 15,4 0-1-15,4 0 3 16,-1-3 2-16,1 3 2 16,3-4 1-16,0 4 0 15,4-3 2-15,3 0-5 16,4 3-3-16,10 0 1 0,0 0 0 15,4 0 1-15,0 0 0 16,0 0 0-16,3 3 2 16,4 0-1-16,0 1 2 15,7-1-4-15,10 0 0 16,-3 0 1-16,0-3 2 16,0 0-1-16,-14 0 2 15,17 3-4-15,12-3 0 16,-1 3 1-16,-4 0 2 15,1 1-1-15,-1-1 2 16,-3 0-4-16,11 0 0 16,7 0-1-16,-1 0-2 0,-3-3 3 0,1 0 0 15,-1 0 1-15,10-3 2 16,5 0 1-16,-5 0 1 16,-2 0 2-16,2 0-10 15,12 3-4-15,-1-4 2 16,-7 4 0-16,0 0 8 15,1 0 6-15,9 0-4 16,-2 0-2-16,-4 0-3 16,-4-3 0-16,4 0 0 15,6 0 3-15,-6 0-3 16,-4 0 0-16,-3 3 1 16,0-3 2-16,7 3-3 15,14-4 0-15,-11 1 1 16,-10 3 2-16,-1-3-3 15,8 3 0-15,-4-3 1 16,-6 3 2-16,-5 0-1 0,-3 0 2 16,-3 0-4-16,7 3-2 15,-4-3 2-15,-4 3 2 16,-6 0-2-16,-4 1 0 16,-4-1 1-16,4 0 0 15,8-3-2-15,-5 0-2 16,-3-3 3-16,-3 3 2 15,-4-3 0-15,0-1 0 16,0 1-1-16,3 3 0 0,8-3-2 16,-4 0-2-16,-4-3 1 15,-6 3 1-15,-4 0 3 16,-1-1 2-16,-2-2-3 16,3 3-3-1,3-3 2-15,1-1 0 0,-4 1-1 16,-4-3-2-1,-3 2 1-15,-4-2 1 0,-3 3 1 16,-4 0 3-16,-3 2-3 16,-7-2-2-16,-4 0 2 15,-4 3 0-15,-2 0-4 16,-8-4 1-16,-14-2-11 16,-29-7-3-16</inkml:trace>
  <inkml:trace contextRef="#ctx0" brushRef="#br0" timeOffset="7880.15">27848 7444 40 0,'0'6'16'0,"-7"-9"-12"0,0 0 1 0,7 3-1 16,0 0-5-16,-3 3 1 16,-1 0 0-16,1 0 2 15,-4 4 1-15,-1-4 3 0,-2 3 1 16,-1 0 1-16,1 0 0 15,-4 1 2-15,-4 2-5 16,-3 1-3-16,-7 2 1 16,-1 4 0-16,1-1-1 15,0 1-2-15,0 0 3 16,-1 3 2-16,5 3 0 16,-1 0 0-16,4 6-1 15,0 3 0-15,7 10-2 16,0 0 1-16,3-1-2 15,4-2 2-15,3-3 0 16,4-1 1-16,4-3-2 16,3-2-2-16,0-4 1 15,7-3-1-15,4 0 0 0,6-7 2 16,8 1-1-16,7-3 2 16,3-4 0-16,1 0 1 15,-1-2-2-15,-3-1 1 16,-4 0-2-16,-3 0-1 15,-7 1 3-15,-4-4 2 16,-4 0-2-16,-3 0-2 16,-3-3 2-16,-4-3 0 15,-3-3-1-15,-4-7-2 0,-4-3 3 16,-3-5-2-16,0-11-1 16,0-5 1-16,-4-11 1 15,1-8 1-15,-1 0 1 16,-3-1 0-16,3 7 2 0,1 3-3 15,-1 6-2-15,1 7 2 16,-1 5 0-16,1 4-4 16,-1 3 1-16,4 0 0 15,0 4 0-15,3-1-3 16,1 3 2-16,-1 0-8 16,-6-2-4-16</inkml:trace>
  <inkml:trace contextRef="#ctx0" brushRef="#br0" timeOffset="12327.39">12566 2953 32 0,'-18'0'13'0,"15"-3"-10"0,3 6 0 16,0-3-2-16,0 7-1 15,0 5 2-15,0 4-1 16,0 9-1-16,0-3 3 0,0 9 2 16,-4-3 0-16,1 13 2 15,-1 3-2-15,1 22 2 16,-1 25-2-16,1 9 0 16,-1 4-1-1,-3 6 2-15,0 6-3 0,0-19 0 16,0-9 1-16,0-13 2 15,0-16-3-15,0-12 0 16,0-12-3-16,0-16-3 16</inkml:trace>
  <inkml:trace contextRef="#ctx0" brushRef="#br0" timeOffset="12463.02">12534 3182 28 0,'-32'35'11'0,"4"-20"-9"0,-21 7-5 16,21-9 0-16</inkml:trace>
  <inkml:trace contextRef="#ctx0" brushRef="#br0" timeOffset="12579.7">12541 3421 40 0,'39'72'16'0,"-11"-22"-12"0,25 9 1 16,-18-27 1-16,18 9-3 16,7 6-2-16</inkml:trace>
  <inkml:trace contextRef="#ctx0" brushRef="#br0" timeOffset="13104.3">12333 4396 36 0,'-10'0'13'0,"17"0"-10"0,7 19-5 15,-11-4-1-15,1 10 3 16,-4 7 4-16,0 2 5 16,0 7 2-16,-4 9-1 15,-3 16-1-15,-3 22-1 16,-5 3 0-16,-2 0-2 15,-1-3 1-15,-3-7-2 16,0-6 2-16,3-9-2 16,1-12 2-16,2-11-2 15,5-11 2-15,-1-10-2 0,8-3 2 16,3-7-4-16,3-6-2 16,8-6 0-16,10 0 1 15,18-3 1-15,17-6 1 16,11-1 0-16,7 1 0 15,11-4-2-15,10 1 1 16,1 2-2-16,-8 7 2 16,-14 3-2-16,-11 3 2 15,-10 7-7-15,-14-4-1 16</inkml:trace>
  <inkml:trace contextRef="#ctx0" brushRef="#br0" timeOffset="13830.36">19350 2822 52 0,'3'-10'19'0,"1"4"-15"0,10-3-10 16,-7 2-3-16,4 1 4 16,-1 0 2-16,1 0 9 15,3 2 4-15,-3 4-1 16,-1 0 0-16,1 0-3 15,-1 10 1-15,-3 15 0 16,0 6 1-16,-3 26-2 16,-4 9-1-16,0 3 1 15,0 6 3-15,0 3-2 16,0 1 1-16,0-1-3 0,0-6 2 16,0-9-4-16,-4-7 0 15,4-9 1 1,-3-9 0-16,-1-7-2 0,-3-15-2 15,0-4-2-15,-3-8-1 16,3-14-5-16,0-12 0 16</inkml:trace>
  <inkml:trace contextRef="#ctx0" brushRef="#br0" timeOffset="13977.65">19636 2900 52 0,'-15'44'19'15,"-9"-3"-15"-15,-22 40-1 0,21-37 1 0,-10 16-3 16,-11 15-1-16,-10 16 1 16,-11-3 1-16,-15-16-8 15,8-22-3-15</inkml:trace>
  <inkml:trace contextRef="#ctx0" brushRef="#br0" timeOffset="14155.17">18930 3323 56 0,'46'-87'24'0,"-14"58"-18"0,28-8 4 16,-29 24 2-16,15 4-5 15,14 12 1-15,18 13 1 16,17 15 2-16,4 16-3 16,0 19 0-16,6 12-7 15,1-9-3-15,-10-6-2 16,-15-13 0-16,-14-12 3 16,-14-10 0-16,-11-9 1 0,-14-7 0 15,-7-5-7-15,-14 5 0 16</inkml:trace>
  <inkml:trace contextRef="#ctx0" brushRef="#br0" timeOffset="14515.21">18912 4132 44 0,'0'10'19'0,"7"9"-15"0,11 18-3 16,-11-21-3-16,0 22 3 15,0 18 1-15,0 16 2 16,-3 0 2-16,-4 0 1 15,0 1 1-15,-4-1-2 16,-3-3 1-16,0-7 0 16,-3-8 1-16,-4-14-4 15,-4-11-3-15,0-14 2 16,1-8 0-16,-1-7-4 16,0-13-1-16,4-9-6 0,7-9 0 15</inkml:trace>
  <inkml:trace contextRef="#ctx0" brushRef="#br0" timeOffset="14695.73">19036 4543 40 0,'60'7'16'0,"-32"5"-12"0,18 13 3 0,-21-12 0 15,10 5 1-15,11 8 0 16,3-1-4-16,11 0-1 16,0-6 3-16,-7-4 1 15,-4-2 1-15,-10-4 2 0,-4-3-3 16,-10-2 1-16,-4-4-5 15,-7-7-2-15,-6-5-7 16,-8-7-1-16</inkml:trace>
  <inkml:trace contextRef="#ctx0" brushRef="#br0" timeOffset="14877.24">19720 4195 28 0,'11'3'13'0,"-8"4"-10"0,4 5 4 0,-3-6 0 0,3 13 3 15,0 6 1-15,4 16-1 16,-1 15-1-16,1 13-1 16,-1 10 2-16,1 15 1 15,-4 19 1-15,-3 0-6 16,-1-7-2-16,1-5-11 0,-4-4-5 16</inkml:trace>
  <inkml:trace contextRef="#ctx0" brushRef="#br0" timeOffset="36237.71">8936 10906 36 0,'-4'0'13'0,"8"0"-10"0,3 0 0 0,-4 0-2 15,8-3 1-15,3 0 1 0,11-4-1 16,3 1 1-16,0-3 0 15,4-1 1-15,-4 1 0 16,4-1 2-16,0 1-1 16,-1 3 2-16,5-1-4 15,6 1-2-15,7 0 2 16,11 3 2-16,0 0-2 16,4-1 0-16,-1 4 3 15,8 0 1-15,7 0-3 16,10 4-1-16,0-1 1 15,-3 0 2-15,-1 0-1 16,12 0 0-16,2 0-1 0,1 0 0 16,0 1-2-16,3-1 1 15,11-3 0-15,-4 0 1 16,-6 0 0-16,-1 3 0 16,11 0 0-16,3 0 0 15,-6-3-2-15,-1 0 1 16,8 3-2-16,2 0 2 15,-2 0-2-15,-1 4-1 16,8-1 3-16,-1 0 2 16,-3 4-2-16,0-1 0 15,11 1 1-15,-1-4 2 0,18 0-3 16,-3-3 0-16,3-3 3 0,-10-3-1 16,-11-3 0-16,0-4 1 15,3 1 1-15,-10-4-1 16,-7-2-1-16,-7 2-1 15,3 1 0-15,-10-1 0 16,-11 1 0-16,-17 2-2 16,-11 1 1-16,-14 2-15 15,-15 1-7-15,-31-3 5 16</inkml:trace>
  <inkml:trace contextRef="#ctx0" brushRef="#br0" timeOffset="37515.3">4727 10736 32 0,'-17'10'13'0,"10"-13"-10"0,3 3 0 16,4 0 0-16,0 0-2 16,4-7 2-16,-1-2 0 15,8-4 1-15,-1 1-2 16,4-1 1-16,0 1 0 15,8-1 3-15,-8 4 1 16,0 0 1-16,3 2-4 16,1 4-1-16,3 0 3 15,4 3 1-15,3 3-6 0,-3 0 0 16,7 0 3-16,6 4 2 16,8-1-2-16,7 0-1 15,7 0 1-15,0 1 2 16,0-4-3-16,-3 0 0 15,10 0-1-15,0-3 1 16,10 3-2-16,-3 0 2 16,0 4 0-16,0-1 3 15,-3 0-1-15,7 4 0 16,3-4-1-16,0 0 2 16,-3 0-3-16,-4-2 0 15,3-4 1-15,15 0 2 0,-7 0-1 16,-1 0 2-1,-3 0-2-15,-3 3 0 0,-4 3-3 16,0 3-2-16,0-2 3 0,-3 2 0 16,-15-3 3-16,1 1-1 15,-8-1 0-15,-7-3-3 16,1 0 1-16,-11 0 0 16,-1 0 3-16,-2-3-3 15,-5 0 0-15,-3 4 1 16,-3-4 2-16,-4 0-1 15,0 0 0-15,-7 0-1 16,0 0 2-16,0 0-3 16,-3 0 0-16,-1 0 1 15,1 0 2-15,-4 0-3 16,4-4 0-16,-4 4 1 16,0-3 0-16,0 0-11 0,3-3-3 15</inkml:trace>
  <inkml:trace contextRef="#ctx0" brushRef="#br0" timeOffset="45263.94">4350 11724 20 0,'-7'3'11'0,"3"-6"-9"0,1 0 2 16,3 3 2-16,0 0-5 15,0 0-1-15,0 0 2 16,0 0 1-16,0 0-1 15,0-3 1-15,0 3 2 16,-4-3 4-16,1 0-2 16,-1 0-2-16,4 3 0 15,0 0-1-15,0 0 0 16,0 0 0-16,0 0-2 16,0 0-2-16,0 0 5 0,0 0 6 15,7 3-4 1,4 0-3-16,-1 0 0 15,4 0-1-15,0 3 3 16,8-3-3-16,-5 4 0 16,-3-4-1-16,4 0 1 15,0 0 0-15,3 0 1 16,4 0 2-16,-1-3 1 16,-3 0-3-16,11-3-1 15,0 0 1-15,10-3 2 0,-6 0-3 16,2 2 0-16,5 1 1 15,-12 0 0-15,5 3-2 16,-1 0 1-16,0 0-2 16,-3 0 2-16,3 0-2 15,8 0 2-15,-8 3 0 0,7 0-1 16,8-3 1-16,-8 4-2 16,0-4 2-16,4 0-2 15,-7 0-1-15,3 0 3 16,4 0 2-16,-7 0 0 15,10 0 0-15,4 0-3 16,0 0 1-16,4 0-2 16,-8 0 2-16,0 3 0 15,1 0 1-15,-4 0-2 16,3 0 1-16,-3 0-2 0,7 0 2 16,3 1-2-16,-3-1 2 15,0 0 0-15,-4 0 1 16,4-3-2-16,-7 3 1 15,4 0-2-15,3 0 2 16,7 1-2-16,3-1-1 16,-3 0 1-16,0 0-1 15,0-3 0-15,0 0 2 16,-4 3 1-16,11 0 1 16,-3-3-2-16,3 3-2 15,-4-3 1-15,-3 3-1 16,0 1 0-16,0-1 2 15,-7 0-1-15,7 0-1 0,7 0 1 16,0 0 1-16,-10-3-1 16,-1 0 2-16,-3 0-2 15,-4 0-1-15,1 0 3 16,-1 0 0-16,1 0-1 16,3 0 1-16,-4 3-2 15,-3-3-1-15,-4 0 3 16,-3 0 0-16,-4 0-1 15,-10-3-2-15,0 3 3 16,-4-3 0-16,-4 3-1 16,-2-3 1-16,-1 0-2 15,0 0 2-15,-4 0-2 16,1-1 2-16,-4 1 0 0,0 0 1 16,-3 3-2-16,-1-3-2 15,1 3-2-15,-1 0 1 16,-3 0 1-16,0 0 2 15,0 0 1-15,0 0 1 16,0 0-2-16,0 0-2 16,0-6 3-16,0 6 0 15,0-6-4-15,0 6 1 16,0 0 2-16,0 0 1 16,0 0-1-16,0 0 1 15,0 0-2-15,0 0-1 16,0 0 1-16,0 0 1 15,0 0-1-15,0 0-1 16,0 0 1-16,0 0 1 0,0 0-1 16,0 0 2-16,0 0-2 15,0 0-1-15,0-7 1 16,0 7-1-16,0 0 0 16,0 0 2-1,0 0-1-15,0 0-1 0,0 0 1 16,0 0 1-16,0 0-1 15,0 0 2-15,0 0-4 16,0 0 0-16,0 0 1 16,0 0 0-16,0 0-3 15,0 0 0-15,0 0 6 16,0 0 3-16,0 0-3 16,0 0-2-16,0 0-3 0,0 0 1 15,0 0 1-15,0 0 2 16,0 0-1-16,0 0-1 15,-3-6-2-15,3 6 1 16,0 0-1-16,0 0-2 16,0 0 0-16,0 0 0 15,0 0 0-15,0 0 0 16,-4-3-4-16,1-3-2 16,-1 2-4-16,-3-5 1 15</inkml:trace>
  <inkml:trace contextRef="#ctx0" brushRef="#br0" timeOffset="48128.9">10276 11781 24 0,'-3'6'11'0,"-1"-6"-9"0,1 0 0 0,3 0 1 15,-4 0-2-15,4 0-1 16,-3 0 3-16,-1 3 2 16,4-3 0-16,-3 0 2 15,3 0-2-15,0 0 0 0,-4 3-1 16,1-3 0-16,3 3-2 16,0 0-2-16,0 1 1 15,0-4 1-15,3 0 3 16,1 0 2-16,-1 0-1 15,4 0 1-15,0 3-2 16,4 0 0-16,3 0-3 16,4 3 1-16,3 1 2 15,4-4 2-15,6 3-3 16,5-3-1-16,-1 0 1 16,0 0 2-16,-3 1-1 15,3-1 2-15,-3 0-2 16,0 0 0-16,3 0-1 15,0 0 2-15,4 0-3 16,0 4 0-16,3-4-1 16,8 0 1-16,-5 0 0 0,1 0 1 15,0-3 0-15,0 0 0 16,0 0 0-16,3 0 2 16,1 0-3-16,3 0 0 0,3 0 1 15,0 0 0-15,-3-3 0 16,-3 0 2-16,-1-3 1 15,-3-1-3-15,0 1-1 16,0 0-1-16,0 0 1 16,-1-1 0-16,1 4 1 15,0 0 0-15,0 0 0 16,-7 0-2-16,0 0 1 0,-4-1 0 16,-7 1 1-16,-3 3-2 15,0 0 1 1,-4 0 0-16,-7 0 1 0,0 0 0 15,-4 0 0-15,1 0-2 16,-4 0-2-16,0 0 3 16,-3 0 0-16,-1 0-1 15,1 0-2-15,-1 0-2 16,-3 0-1-16,0 0-9 16,-7-3-5-16</inkml:trace>
  <inkml:trace contextRef="#ctx0" brushRef="#br0" timeOffset="51836.59">11599 12634 36 0,'-7'28'16'0,"4"-28"-12"0,-8-3 1 16,11 3 1-16,-7-3-1 15,7 3 2-15,-3-4-2 16,-1 1 2-16,1 0-2 16,-5 3 0-16,5-3 1 15,-4 0 1-15,0 0 1 0,0 0 0 16,3-4-2-1,1 1 1-15,-1 0-4 0,4 6 0 16,-3-6-1-16,3 6 1 16,0-4 0-16,0 1 1 15,3 3 0-15,1 0 2 16,-1 0-3-16,1-3 0 16,3 3 1-16,0 0 2 15,0 0-3-15,0 0 0 16,0-3-1-16,-3 0 1 0,-1-3 0 15,1-1 3-15,-1 1-3 16,-3 0 0-16,0-1-1 16,0 1-2-16,0 0 1 15,0 0 1-15,0-1 3 0,0 1-2 16,0 0-2-16,0 0 2 16,0-1 0-16,0 1 1 15,0 3 0-15,0 0 0 16,0 3 0-16,0 0 0 15,0 0 0-15,0 0-2 16,0 0 1-16,0 0 0 16,4 0 3-16,-4 0-3 15,3 3 0-15,1 0 1 16,-1 0 0-16,4 7-2 16,4 8 1-16,3 14-2 0,7 9-1 15,4 2 1-15,3 4-1 16,4-3 0-16,7 0 2 15,3-3-1-15,0-3 2 16,-3-7-2 0,-4-3-1-16,1-6 3 0,-5-3 2 15,1-6 0-15,-4-7 0 16,1-9 1-16,2-10 1 16,1-12-6-16,7-16 0 15,14-31 1-15,14-22 1 16,7-19-4-16,11-28-1 15,13-6-4-15,15 2 1 16,-3 1-4-16,-5 13 1 0,1 11-5 16,7 14 1-16</inkml:trace>
  <inkml:trace contextRef="#ctx0" brushRef="#br0" timeOffset="52752.14">7482 13226 36 0,'4'7'13'0,"-15"-11"-10"0,1 4 2 0,10 0 1 16,-4-3-1-16,4 3 2 15,0 0-4-15,0 0 0 16,0 0 1-16,0 0 2 16,0 0-3-16,4-3 0 15,-1-3 3-15,4 3 1 16,4-7-1-16,3 1 1 16,14 0-2-16,4-1 0 15,7-2-1-15,7-7 2 16,3 0-1-16,8 3 0 15,10 1-3-15,17-1 1 16,-6 3-2-16,3 1 2 16,0-1 2-16,7-2 2 0,15-1-1 15,-5-3 1-15,-2 3-2 16,-5-2 0-16,5 2-1 16,6 0 2-16,-3 1-3 15,-8-1 0-15,1 0 1 16,7 1 2-16,7-1-3 15,-7 0 0-15,-8-3 3 0,-3 4-1 16,1-1 0-16,-1 3 1 16,-4 1 1-16,-9-1-3 15,-8 4-1-15,-7 0-3 16,-4 2-1-16,-3 1-4 16,-4 3-1-16</inkml:trace>
  <inkml:trace contextRef="#ctx0" brushRef="#br0" timeOffset="57165.53">3052 7569 32 0,'-4'-6'13'0,"8"0"-10"0,10-4 2 16,-7 4-1-16,7 3 2 16,3 0 1-16,5 0-3 15,6 3-3-15,-7 0 2 16,4 3 0-16,3 0 1 0,7 0 2 16,-3 3-3-16,0 1 0 15,6-4 1-15,8 0 2 16,4 0-1-16,24 0 0 15,18 0-6 1,10-3 1-16,18 0 2 0,24 3 1 16,12-3 1-16,17 0 0 15,6-3-5-15,19-3-1 16,10-3 1-16,7-7 0 16,4 0 1-16,3 1 0 15,4 2-3-15,-7 7 2 16,3 6-1-16,-14 3 0 0</inkml:trace>
  <inkml:trace contextRef="#ctx0" brushRef="#br0" timeOffset="58414.01">17374 7485 28 0,'21'-4'11'0,"-21"4"-9"0,8-3 2 0,-1 0 2 15,7 0-3-15,7 0-2 16,4 0 0-16,6-3 1 16,12 2 3-16,-1 1 2 15,0 0 1-15,4 0 0 16,0 0-2-16,0 0-1 15,0 3-1-15,7 0 2 0,10 0-3 16,8 0 0 0,3 0-3-16,3 3-1 0,5-3 5 15,16 3 2-15,1 0 0 16,0-3 1-16,0 3-2 16,6 4 0-16,12-1-1 15,-4-3 2-15,0 0-3 16,10 3-2-16,1-3 2 15,-8 1 0-15,0-4 1 16,15 0 2-16,-4 0-1 16,-35 0 0-16,45 0-3 15,8 0 1-15,-4 0-2 16,-3 3 2-16,10 3 0 16,-7-3 1-16,-7 3-2 15,4 1-2-15,3-1 3 0,-7-3 0 16,-4 0-1-16,8 0 1 0,-1-3 0 15,-6 0-1-15,21 0-2 16,3 4 3-16,-14-1 0 16,-14 3-1-16,-4 0 1 15,4 0 0-15,-7 1 3 16,-7-1-1-16,-7-3 0 16,11 0-3-16,-8-3 1 15,-10-3 0-15,-8-3 1 16,-2-4-9-16,-5 1-2 15,4-3 13-15,-6-1 5 16,-8 0-3-16,-11 1-2 16,-10 6-1-16,-7-1-1 0,-7 1-2 15,-8 3 1-15,-2 3-2 16,-5 0 2-16,1 0-2 16,-4 0-1-16,-3 3-2 15,-8 0 1-15,-2-3-6 16,-1 3 0-16</inkml:trace>
  <inkml:trace contextRef="#ctx0" brushRef="#br0" timeOffset="62871.89">27972 6168 36 0,'0'-19'16'0,"-4"6"-12"0,1-6-4 0,3 10 0 0,0-4 2 16,-4-2 1-16,1-4 3 16,-4 0 3-16,0-6-2 15,-4 0 1-15,0 0-3 16,1 0 0-16,-8 3 1 16,0 0 1-16,-6 0-3 15,-4 3-1-15,-11 0-1 16,-7 7 1-16,-7 2 0 15,0 1 3-15,0 3-1 16,-3 6 0-16,-4 3-3 16,-7 6-2-16,-4 7 3 15,4 9 0-15,4 6-1 16,3 4 1-16,3-1-2 0,4 4 2 16,0 3 0-16,0 6 3 15,1 3-3-15,-5 6 0 16,4 10 1-16,7 0 0 15,4 0-2-15,7 0 1 16,3 0-2-16,4 3-1 16,7 12 3-16,-1-2 0 15,5-4-1-15,3-6-2 16,7 0 1-16,3-3 1 16,4 0 1-16,4 6 1 15,6-3-2-15,4-4 1 16,15 11-2-16,9-10 2 0,12-7 2 15,10-2-2-15,3-1 0 0,4-3 1 16,11 7 0-16,17-7-2 16,4-3 1-16,3-9-2 15,0-3 2-15,18-7 0 16,0-6 1-16,-3-6 0 16,-4-6 0-16,10-7 0 15,-6-6 0-15,-12-6-5 16,-6-10 1-16,0-9 0 15,3-13 2-15,-3-9 1 16,-7-6 3-16,-11-4-1 16,-7 1 0-16,-11 0-3 15,-6-1-2-15,-8-15 1 16,-6-10-1-16,-5 1 0 16,-9 3 0-16,-8 2 2 15,-4 1 1-15,-9-10-1 16,-8 1-2-16,-11 2 1 0,-3 10 1 15,-7 6-1-15,-8 3-1 16,-6 4 1-16,-7-1-1 16,-15 4-5-16,-13 3-1 15,-22 9 0-15,-7 12 2 16,-7 17-9-16,-24-1-2 16</inkml:trace>
  <inkml:trace contextRef="#ctx0" brushRef="#br0" timeOffset="66112.08">7341 13038 36 0,'-24'-3'13'0,"17"3"-10"0,-4-6 2 0,4 3 1 16,0-1-3-16,3 4 0 15,-6 0 1-15,3-3 0 0,7 3-2 16,-7-3 1-16,7 3 2 16,0 0 2-16,0 0-1 15,3-3 1-15,1 0-4 16,3 0 0-16,7 0 1 15,3-1 2-15,5 1-3 16,2 0 0-16,8 0 1 16,3 3 2-16,8 0-3 15,10 0 0-15,0 3-1 16,-4 0 1-16,0 0 0 16,-3-3 1-16,0 0 0 15,3-3 0-15,1 0 0 16,6 0 0-16,4-3 0 15,-7 3 2-15,4-4-3 16,-1 4 0-16,-3 0-1 16,3 0 1-16,1 0-2 0,6 3 2 15,1 0 0-15,-1 3 1 16,-3 0-2-16,0 0-2 16,-3 0 3-16,-1 1 0 15,4-4-1-15,7 0 1 0,0 0 0 16,-3 0-1-16,-4 3 1 15,0 0-2-15,-4 0-1 16,1 0 3-16,3-3 0 16,3 3-1-16,1 0 1 15,-5-3-2-15,-2 3 2 0,-4-3-2 16,-4 0-1-16,-3 0 3 16,0 0 2-16,-4 0 0 15,1 4 0 1,-1-4-3-16,-3 3 1 0,0-3-2 15,-4 0 2-15,-7 0 0 16,-3 3 1-16,-4-3-2 16,-3 3 1-16,-4-3 0 15,0 0 1-15,0 0-7 16,0 0-2-16</inkml:trace>
  <inkml:trace contextRef="#ctx0" brushRef="#br0" timeOffset="68865.55">8068 12825 20 0,'32'12'11'0,"-4"-8"-9"0,14-1 0 16,-21-3 1-16,11 3-2 16,7 0 2-16,14 0 0 15,21 0 1-15,14 4-5 16,11-4 1-16</inkml:trace>
  <inkml:trace contextRef="#ctx0" brushRef="#br0" timeOffset="82478.45">14513 2552 28 0,'4'25'11'0,"-4"-31"-9"0,3 15-2 0,-3-6-1 0</inkml:trace>
  <inkml:trace contextRef="#ctx0" brushRef="#br0" timeOffset="83002.17">14552 2665 20 0,'0'3'11'0,"0"0"-9"0,-3 0 0 15,3-3 1-15,-4 0-2 16,0 7 2-16,1-7-2 16,-1 3-1-16,1 3 5 15,-1-6 1-15,1 3-2 16,-1 0-1-16,1-3-1 16,-1 0 1-16,1 3 0 15,-1 1 1-15,1-4-5 0,3 0 1 16,-4 0 2-16,1 0 3 15,-1 0 0-15,1 3 0 16,3 0-3-16,0 0 1 16,0 0-2-16,0 6 2 15,0-5-2-15,0 2-1 16,3 0 3-16,1 0 2 16,-1 1 0-16,1-1 0 15,-1 3-3-15,1 1 1 16,-1-7 0-16,1 3 1 15,-4 0 0-15,0 4 0 16,0-7-2-16,0 3 1 16,0 4-2-16,0-1 2 15,0 7-2-15,0-1-1 0,0 14 1 16,0 24 1-16,-4 7 1 16,1 18 1-16,-4 19-2 15,0 16-2-15,0 3 1 16,0-3 1-16,-1 9-1 15,1-9 2-15,4-6-2 16,-1-13-1-16,1-9 3 16,-1-7 0-16,4-9-1 15,0-10-2-15,0-8 1 16,0-4-1-16,0-16-5 16,0-9-1-16</inkml:trace>
  <inkml:trace contextRef="#ctx0" brushRef="#br0" timeOffset="83229.57">14527 3189 52 0,'-17'43'19'0,"6"-14"-15"0,-10 24-3 0,7-19-3 0,-7 29-6 15,-15 9 0-15</inkml:trace>
  <inkml:trace contextRef="#ctx0" brushRef="#br0" timeOffset="83379.89">14661 3101 36 0,'53'15'13'0,"-10"7"-10"0,17 29 4 15,-32-29 0-15,7 25-3 16,4 22-3-16,-4 12 0 16,1 1 1-16</inkml:trace>
  <inkml:trace contextRef="#ctx0" brushRef="#br0" timeOffset="83782.14">14559 5126 48 0,'-32'48'19'0,"15"-17"-15"0,-8 35 4 16,7-19-1-16,-10 22-1 15,-14 9-1-15,-8 10 1 16,5-3 1-16,2-4-1 16,8-15 1-16,7-16-4 15,3-15 0-15,7-20-1 16,8-24-2-16</inkml:trace>
  <inkml:trace contextRef="#ctx0" brushRef="#br0" timeOffset="84188.05">14732 4916 56 0,'0'110'22'0,"-11"-69"-18"0,8 18 4 0,3-30 0 15,3 18-2-15,1 6-1 16,-1 4-3-16,5-4 1 16,6-12 0-16,0-10 3 15,3-6 3-15,1-9 2 0,3-10-1 16,4-19-1-16,3-15-5 16,4-13-3-16,3-9-5 15,7-6 0-15,4-7 2 16,4-12 3-16,3 3 0 15,0 6 2-15,-11 13 0 16,-7 12 3-16,-3 9-5 16,-4 17-1-16,-7 18 4 15,-3 19 5-15,-7 22-3 16,-4 12-1-16,-7 16 2 16,0 22 0-16,-4 7-3 15,-3-4-3-15,0-6 4 16,0-10 1-16,0-15-2 15,0-12-5-15,-4-17-2 0,1-12-3 0,-1-22-1 16</inkml:trace>
  <inkml:trace contextRef="#ctx0" brushRef="#br0" timeOffset="85509.56">13635 2944 16 0,'0'13'8'0,"0"-1"-6"0,3 1-1 0,-3-10 2 16,0 6 0-16,0 1 3 15,0 2-1-15,0 1 0 16,0-4-3-16,0 4 1 16,0-4 2-16,0 0 4 15,0 1-4-15,-3-1-3 16,-1 4 1-16,1-4 2 0,-1-3 0 16,-3 7 2-1,0 3-4-15,0-7-2 0,0 7 2 16,0 3 2-16,-4 3 0 15,1-1 0 1,-4 5-1-16,-4 2 0 0,0 3 0 16,-3 0 0-16,-3 4 0 15,-8-1 0 1,-3-2 0-16,-4-4 0 0,0-6-2 16,-3 0 1-16,-1-9 0 15,1 2 1-15,-4 1-2 16,0-10 1-16,-7 4 0 15,-10-4 1-15,-4-3-2 16,0 0 1-16,3 3-2 16,1-6 2-16,-1 3 0 0,-6 4 1 15,-4-4-2-15,3 3 1 16,4 0-2-16,7 1 2 16,-7 5 0-16,4-5 3 15,6 2-1-15,4-3 2 16,4 0-4-16,-1 1 0 15,5-4-1-15,6 3 1 0,7-6 2 16,4 3 0-16,3 0 0 16,7-3-3-16,4 0 1 15,4 0-2-15,3 0 2 16,0 0-4-16,0 0 0 16,7 0-4-16,0 0-1 15</inkml:trace>
  <inkml:trace contextRef="#ctx0" brushRef="#br0" timeOffset="89729.26">8029 14026 40 0,'-24'3'16'0,"16"-6"-12"0,5 3 1 16,3 0 1-16,0 0-3 16,0 0 0-16,0 0 1 15,0-3 2-15,0 3-1 16,0-7 0-16,3 1 1 16,1 0 3-16,0 0-2 15,-1 3-2-15,8-1 0 0,-1 1 1 16,4 0-1-16,7 3 0 15,8 0-1-15,2 0 0 16,5 0 0-16,6 0 0 16,4 0 0-16,3 0 2 15,11 0-1-15,-14 0 2 16,32 0-2-16,-4 0 0 16,0 3-1-16,0-3 0 15,7 0 0-15,7-3 0 16,-7 0 0-16,1 0 2 15,-1-3-3-15,7-1 0 0,11 4 1 16,-4 0-2-16,-3 0-2 16,3 3 3-16,7 0 2 15,4 0 0-15,-7 3 0 0,0 0-3 16,3-3 1-16,11 0 0 16,-4 0 1-16,-3 0-2 15,0 0 1-15,14 0-2 16,-4 0 2-16,-6 0 0 15,-5 0 3-15,12 0-3 16,24 3 0-16,-14-3 1 16,-7 0 2-16,3-3-1 15,4 3 2-15,-7-3-2 16,-7 3 0-16,0 0-3 16,7 0 1-16,-7 3 0 15,-7 3 1-15,-4-2 0 16,14-1 2-16,1 0-1 15,-11-3 0-15,-4-3-1 16,0-4 2-16,8-2-1 0,-8 0 0 16,-7-1-3-16,-3 1 1 15,0-1 0-15,3 1 1 16,-7 3 0-16,-7 3 0 16,-7 3 0-16,-7 3 0 15,-3 0-2-15,-4 0 1 16,-4 0 0-16,1 0 3 15,-11-3-1-15,-4 3 0 16,-10-3-1-16,-8 0 0 16,-2 0-2-16,-8-3-2 0,-11-3-15 15</inkml:trace>
  <inkml:trace contextRef="#ctx0" brushRef="#br0" timeOffset="90765.48">14803 15230 24 0,'-36'6'11'0,"22"-9"-9"0</inkml:trace>
  <inkml:trace contextRef="#ctx0" brushRef="#br0" timeOffset="91153.03">14668 15205 24 0,'-7'-3'11'0,"0"3"-9"0,4 0 2 0,-1 0 2 15,4 0-3-15,-3 0-2 16,3 0 0-16,-4 0 1 0,4 0-1 16,0 0-1-16,0 0 5 15,0 0 4-15,4 0-3 16,-4 0-1-16,3 0-2 15,1 0 0-15,-1 0 0 16,1 0 3-16,-1 3-3 16,-3 0 0-16,4 0 1 15,-4 0 2-15,3-3-1 16,-3 0 2-16,0 0-4 16,4 0 0-16,0 0-1 15,-4 0 1-15,3 0 0 16,1 0 1-16,-1 0 0 15,1 0 0-15,-1 0 0 16,1 0 0-16,-4 0 0 16,3 0 0-16,-3 0-2 15,4 0 1-15,-4 0-2 0,0 0 2 16,3 0 0-16,-3 0 1 16,4 4-5-16,-1-4 1 15,1 0-7-15,-1 0-3 16</inkml:trace>
  <inkml:trace contextRef="#ctx0" brushRef="#br0" timeOffset="92129.42">14732 15189 32 0,'-14'0'13'0,"7"0"-10"0,-4 0 0 0,8 0 0 16,-4 0 0-16,3 0 3 15,-3 3-1-15,4-3 2 0,-1 4-2 16,0-1 0-16,4 0-1 15,0 0 2-15,4 0 1 16,0 0 3-16,6 0-5 16,1 4-1-16,6-1 0 15,5 0 0-15,-1 0 2 16,3 1 1-16,1-4-1 16,0 3 1-16,3 0 0 15,0-2 1-15,0 2-4 16,4 0-1-16,0-3 1 15,0 0 2-15,-1 0-1 16,5 1 0-16,-1-1-1 16,4-3 2-16,-4 0-1 15,0 0 2-15,-3 0-2 0,-4 0 2 16,-3 0-4-16,0 0 0 16,-4 0 1-16,0 0 0 0,-3 0 0 15,-4 0 0-15,0 0 2 16,-4 0-1-16,-2 0 2 15,-1 0-4-15,0-3 0 16,-4 3-1-16,1 0 1 16,-1-4 0-16,1 4 1 15,-1 0-2-15,-3 0 1 16,0 0 0-16,0 0 1 16,0 0 0-16,0 0 0 0,0 0 0 15,0 0 0 1,0 0-2-16,0 0-2 0,-3-3 1 15,-1 3-1 1,1 0 0-16,3 0 0 0,-7 0 0 16,3 0 0-16,1 0 0 15,3 0 0-15,-4 0-5 16,4 0-1-16,0 0-13 16,-7-6-3-16</inkml:trace>
  <inkml:trace contextRef="#ctx0" brushRef="#br0" timeOffset="99710.87">16154 15406 44 0,'-11'3'16'0,"4"-6"-12"0,7 0-2 16,0 3 0-16,0 0 0 15,4-4 1-15,-1 4-1 16,1-3 1-16,-1 0 0 15,1 0 3-15,-1 0 1 16,1 0 1-16,3 0 0 16,0-4 0-16,3 1-2 0,5 3-1 15,-1 0-1-15,3 0 2 16,4 3-3-16,1 0-2 16,-1 0 4-16,3 0 1 15,1 0 2-15,3 3 0 16,8 0-2-16,2 0-1 15,8 0-1-15,11 3 0 16,-1 1 0-16,4-1 2 16,0 0 1-16,-3 1 1 15,3-4-4-15,3 3-1 16,8-3-1-16,-1 3-2 0,1 1 3 16,-4-1 0-16,0 0 3 0,3 4-3 15,12-1 0-15,-1-3 3 16,0 4 3-16,-4-1-4 15,1 4-1-15,0-1 0 16,6 1 0-16,1 2-2 16,-7 1 1-16,-1-3 0 15,-3 2 1-15,0 1-2 16,11-4 1-16,0-2-2 16,-4-1 2-16,-4-2-2 15,1-1 2-15,3 0 0 16,11 0 1-16,-4-2-2 15,-3-1 1-15,-8 0-2 16,1 0 2-16,0 0-2 16,3-3 2-16,-4 0 0 15,-3 0 1-15,-3 0-2 0,-8 3 1 16,1 0 0-16,-4 0 1 16,0 1-2-16,3-1 1 15,-3 0-2-15,-3 0-1 16,-4 0 1-16,-4 0 1 15,1-3 1-15,-5 0 1 16,-2 0-2-16,-4-3-2 16,-1 0 1-16,-2 0 1 15,-5-3-1-15,-6 2-1 16,0-2 5 0,-4 3-3-16,-3 0 1 15,-4 0-1-15,0-3-2 16,-4 2 1-16,1 1-1 15,-4-3-3-15,0 0 0 0,-3-1 4 16,-1 1 1 0,1 0 0-16,-1 0-2 0,1-1 1 15,-1 1-1-15,1 0 0 16,-1-4 2-16,1 1-6 16,3 0 1-16,0-4-1 15,0 0 2-15,0 1 1 16,0-4 3-16,0 4-3 15,0-4 0-15,0 0 1 16,0 1 0-16,4-1-3 16,-1-3 2-16,1 0-4 0,0 1 1 15,-1-1 0 1,1 0 2-16,-1-3 3 0,1 0 2 16,0 3-1-16,-1-3-2 15,1-3 1-15,-1 0-1 16,-3-3-3-16,0-3 2 15,-3-7 1-15,-1 0 0 16,1 1 0-16,-4-1 2 16,0 0-1-16,-4-2 2 15,-3-4 0-15,0 0 1 16,0-3-2-16,0-7 1 16,0-8-2-16,0-1-1 15,-3 3 1-15,-1 4-1 0,-3 9-3 16,0 3 2-16,-4 3 3 15,-3 7 3-15,-4-4 0 16,-3 4 2-16,-11-1-4 16,0-2 0-16,-3-4-1 15,0 3-2 1,-1 4 1-16,1 2-1 0,-4 4 2 16,0 0 1-16,-7 0-1 15,-10 3 1-15,-4-1 2 16,0 5 2-16,-4-1-10 15,1 3-3-15,-8 0 3 16,-10 3 3-16,3 1 5 16,4-1 2-16,7 3-8 15,4-2-4-15,-1 2 3 16,-7 4 0-16,1 2 2 16,3 1 2-16,3 3 1 0,4 0 1 15,0 3-7-15,-11 0-2 16,-10 0 2-16,7 0 3 15,4 3-1-15,-1-3 0 16,4 3 1-16,-4 0 0 16,-3 0 0-16,0 1 2 15,3-4-3-15,8 3 0 16,3 0-1-16,0 0 0 16,-4 0 2-16,-3 0 2 15,0 0-3-15,7 4-2 16,3-1 2-16,4 3 0 15,1 1-2-15,-1-1 2 16,-4 1-1-16,4-1 0 0,0 0 0 16,4 1 0-16,3-1 0 15,3 1 0-15,4 2 0 16,4 1 0-16,0-1 2 16,-1 4 0-16,-2 0-3 15,-1 2 0-15,0 1 2 16,4 3 2-16,3 3-2 15,7 0-2-15,0 4-1 16,4-4 3-16,0 0-2 16,0 0 1-16,3-3 0 15,0 0 0-15,4-3 2 16,3 3 0-16,1-1 0 16,-1-2 2-16,0 0-3 0,1 0 0 15,-1 3-1-15,4 0-2 16,0 0 5-1,0 0 1-15,-4 3-3 0,1 0 1 16,2 0 0-16,-2 0 0 16,3 0 0-16,0 3 0 15,0-3 0-15,-1-3 0 16,1 0-3-16,4 0 2 16,-1-3 1-16,4 0 2 15,4 3-3-15,-1 0 0 0,4 6-1 16,4 7 0-1,3 5 4-15,7 4 1 0,3 10-4 16,8 11 1-16,14 7-9 16,0-3-2-16</inkml:trace>
  <inkml:trace contextRef="#ctx0" brushRef="#br0" timeOffset="103031.66">15113 15183 20 0,'-7'3'8'0,"3"-6"-6"0,1 3 3 0,3 0 2 16,-7 0-6-16,0 0 0 16,0 3 1-16,3 0 3 15,-3 0-2-15,4 1-2 16,-1 2 2-16,1 0 2 15,-1 0 0-15,0 1 0 16,1-1-1-16,3 0 0 16,0-3 2-16,0 0 1 15,0 1-1-15,3-1-1 16,1 0-1-16,0 0 2 0,3 0-1 16,0 3 2-16,3-2-2 15,4 2 2-15,0 0-4 16,4 0 0-16,7 1 1 15,3-4 2-15,0 0-1 16,4 0 0-16,0 0-1 16,-1 0 2-16,1 0-1 15,0 1 2-15,0-1-2 16,3 0 2-16,0 0-2 16,4 0 2-16,0 0-4 15,3 0-2-15,4 1 0 16,-4-1 1-16,-3 0 3 0,-3 0 0 15,-1 0 2-15,0-3-4 16,-3 0 0-16,3 0 3 16,0-3 1-16,1 0-6 0,2 0-2 15,1 0 4-15,4-1 5 16,-5 1-4-16,1 3 0 16,0 0 0-16,-4 0 0 15,-3 0 0-15,0 0 0 16,0 3-5-16,-1-3 1 15,1 4 2-15,0-4 1 16,0 3-1-16,-1 0 1 16,5 0-2-16,2 0-1 15,1 0 3-15,0 3 0 16,-4-2-1-16,1 2-2 16,-1-3 1-16,-3 0 1 0,-1 3 1 15,-2-2 1-15,-1-1-2 16,4 0-2-16,-1-3 1 15,1 0 1-15,3 0-1 16,1 0-1-16,2 0 1 16,1 3-1-16,0-3 0 15,-4 3 2-15,-3 0-1 16,0 0-1-16,-4 1 1 16,0-1-1-16,-3 0 0 15,0 0 2-15,-1 0-1 16,5 0 2-16,-1 0-4 15,0 0 0-15,4 1 1 16,3-4 2-16,0 0-1 0,1 0-1 16,2 0 1-1,-2-4 1-15,-5 1-1 16,-2 0-1-16,-1 0 1 16,-3 3-1-16,-4-3-5 15,0 3 1-15,-4-3-9 0,1-3-2 16</inkml:trace>
  <inkml:trace contextRef="#ctx0" brushRef="#br0" timeOffset="104275.07">22006 15149 48 0,'7'18'19'0,"-7"-11"-15"0,14-1 1 0,-7-3 2 15,11 3-2-15,3-3 2 16,8 1-2-16,2-1 0 15,8-3 3-15,7 3 3 16,10 0 0-16,1 0 1 16,-1 0-2-16,1 0 1 15,-8 1-2-15,0-1 0 16,-6 0-3-16,-4 3-1 16,-1 0-1-16,-6-3 0 15,-7 1-7-15</inkml:trace>
  <inkml:trace contextRef="#ctx0" brushRef="#br0" timeOffset="112067.28">14926 17441 16 0,'-11'6'8'0,"4"-9"-6"0</inkml:trace>
  <inkml:trace contextRef="#ctx0" brushRef="#br0" timeOffset="113433.63">14848 17340 20 0,'-3'-6'11'0,"3"3"-9"0,0 0 2 0,0 3 2 16,0 0-1-16,0 0 0 15,0 0-1-15,-4 3 0 16,1-3 2-16,-4 3 3 16,0 0-2-16,0 0 1 15,3-3 1-15,-3 4 2 16,4-4-3-16,-1 0 0 16,0 0-1-16,1 0 3 15,3 0-3-15,-4 0 1 16,4 0-1-16,0 0 3 15,0 0-3-15,0 0 1 16,4 0-1-16,-1 0 3 16,8 0-1-16,0 0-2 15,3 0-2-15,0-4-3 16,4 1 5-16,-1 0 5 0,4 0-8 16,0-3-5-16,4 3 5 15,0-1 2-15,3-2-1 16,4 0 2-16,0 0-2 15,3-1 2-15,7 4-2 16,1-3 0-16,-5 3-1 16,5 0 2-16,-5 0-1 15,1-1 2-15,0 1-2 16,3 0 0-16,4 0-1 16,4-3 0-16,10 0-2 0,0-1 1 15,-4 1 0 1,1 0 3-16,-5 3-3 0,1-1 0 15,0 1 1-15,7 0 0 16,4 0-2-16,-1 0 1 16,1 0 0-16,-4-4 3 15,0 4-3-15,0 0 0 16,0-3 1-16,7 3 0 16,0-3-2-16,3-1 1 15,-3 4-4-15,-3 0 0 16,-1 3 10-16,1 0 3 15,3 0-5-15,3 3-2 16,-3 0-1-16,-3 0 0 0,-4 1-2 16,0-1 1-16,0-3-2 15,0 3 2-15,7-3 0 16,0 0 1-16,0 0-2 16,-4 3 1-16,1 0-2 15,-4 0-1-15,0 0 1 16,3 0 1-16,1 1 1 15,-1 2 1-15,-3-3-2 16,-3 0-2-16,-4 0 1 16,-4 0 1-16,4-3 1 15,0 0 3-15,0 0-5 16,3 0-1-16,1 0 0 16,-4 0 0-16,-1 0 2 0,-2 0 1 15,-4 0 1-15,0 0 0 16,3 0-2-16,0 0-2 15,4 0 1-15,4 0 1 16,-4 0-1-16,3 0 2 16,-3 0 0-16,-11 0 1 15,-3 0-2-15,-7 0-2 16,-4 0 3-16,-3-3 2 16,0 0-2-16,-4 0 0 15,-4 0-1-15,-3 0-2 16,1 0 1-16,-5-1 1 15,1 4 1-15,-4-3 1 16,0 3-2-16,0 0-2 16,0 0 1-16,-4 0-1 0,1 0 8 15,0 0 7-15,-1 0-16 16,1 0-6-16,-1 0 9 16,-3 0 5-16,4 0-2 15,-4 0-3-15,0 0-4 16,0 0 1-16,3 0 1 15,-3 0 0-15,0 0-3 16,0 0 0-16,0 0-1 16,0 0 3-16,0 0 4 15,0 0 3-15,0 0-2 16,0 0-1-16,0 0-3 16,0 0-1-16,0 0 1 15,0 3 2-15,0-3-1 0,0 4-1 16,-3-1 3-1,3 0 0-15,0 0-4 0,0-3 1 16,0 3 2-16,0-3 1 16,-4 3-4-16,1 0 1 15,3-3 2-15,-4 4 1 16,1-1-1-16,3-3-2 16,0 0 1-16,0 0-1 15,0 3-3-15,0-3 2 16,-8 0-10-16,1-3-3 15,-10-10-13-15,-11-6-3 16</inkml:trace>
  <inkml:trace contextRef="#ctx0" brushRef="#br0" timeOffset="114589.54">20260 17328 28 0,'-11'3'13'0,"4"-3"-10"0,4-3 4 0,3 3 3 16,-7 0-6-16,0 0 0 16,0 0 0-16,0 0 2 15,3-3-3-15,-3 0 0 16,0 3 5-16,3 0 3 0,1 0-2 16,-4 0 2-16,3 0 0 15,1 0 1-15,3 0-4 16,-4 0-3-1,4 0 2-15,-3 0 0 0,3 0-1 16,0 0 1-16,3 0 0 16,1 0 1-16,3 0 0 15,3 0 0-15,1 0-2 16,3 0-1-16,0 0-3 16,0 0 7-16,4 0 6 0,0 0-12 15,3 0-5-15,0 0 6 16,4 0 4-16,3-4 1 15,7 1 2-15,4 0-4 0,-4 3 1 16,1 0-3-16,-5-3 0 16,1 0-1-16,-4 3 2 15,-3-3-1-15,-4 3 2 16,-3 0-4-16,-4-3 0 16,-4 0 3-16,-2 3 3 15,-1 0-2-15,-4 0-2 16,1 0-2-16,-1 0 0 15,1-4-2-15,-4 4 2 16,0 0-2-16,0 0 2 16,0-3-11-16,-7-9-2 15</inkml:trace>
  <inkml:trace contextRef="#ctx0" brushRef="#br0" timeOffset="117981.27">15127 17833 28 0,'-18'12'13'0,"4"-12"-10"0,0 3 2 0,7-3-1 16,-3 0 2-16,-1 0 1 15,0 0-1-15,1 0 1 16,-1-3-2-16,1 3 2 16,3 0-2-16,0-3 2 15,0 3 0-15,-1 0 1 16,8 0-4-16,0 0-1 16,0 0 1-16,0 0 2 15,0 0-1-15,4 0 2 16,3 0-2-16,4 0 2 15,6 0-2-15,4 0 2 0,8 0-2 16,2 0 2 0,15-3-4-16,4 0-2 0,-1 0 2 15,0 0 2-15,-3-1 0 16,4-2 0-16,-1 3 1 16,4 0 1-16,7-3-3 15,3-1-1-15,-3 4-1 16,0-3 3-16,0 0 1 0,4-1 0 15,3-2 1-15,11 0-4 16,-1 2-2-16,1 1 2 16,-4 0 2-16,0 0 0 15,4-1 0-15,10 1-1 16,-4 3 2-16,-2 0-3 16,-5 0-2-16,1 3 2 15,10 0 2-15,4 0 0 16,-4 0 0-16,-3-4-3 15,-1 1 1-15,4 0 0 0,4 0 1 16,0 0 0-16,-8 0 0 16,-2 0 0-16,-1 0 0 15,3-1-2-15,5 1-2 16,-5 3 3-16,-3 0 2 16,1 0-4-16,-5 0-1 15,11 0 2-15,-3 0 1 16,-4 0-1-16,-3 0 1 15,-4 0 0-15,0 0 1 0,4 0 0 16,-1 3 0-16,1 1-2 16,-4-1-2-16,-4 0 3 15,1 0 2 1,0-3-2-16,6 0 0 0,1 0-1 16,-8 0 1-16,1 0-2 15,-8 0 2-15,1-3 0 16,-1 3 1-16,4 0 0 15,4 0 0-15,-4 0-2 16,-4 0 1-16,-3 0-2 16,-3 0 2-16,-4 0 0 15,-4 0 3-15,1 0-3 16,-1 0 0-16,0-3 1 0,1 0 0 16,-8-1-2-16,-3 1-2 15,-4 0 1-15,-7 0 1 16,4 0 3-16,-4-3 2 15,-6 2-3-15,-1 4-3 16,-7-3 0-16,0 3 1 16,0 0-3-16,0 0 0 15,0 0-8-15,4-6-2 16</inkml:trace>
  <inkml:trace contextRef="#ctx0" brushRef="#br0" timeOffset="121285.52">13268 17616 24 0,'14'0'11'0,"-7"-3"-9"0,4 0 2 16,-8 0 2-16,8 3-3 15,-1 0 0-15,1 3 1 16,3 0 2-16,0 0-3 16,4 4 0-16,-1-4-1 15,8 0-2-15,0-3-4 16,7-3-2-16</inkml:trace>
  <inkml:trace contextRef="#ctx0" brushRef="#br0" timeOffset="121976.67">14527 17604 12 0,'89'3'8'0,"-40"0"-6"0,43-3 1 0,-50 0 1 16,14-3 0-16,11 0 0 15,22 0 0-15,9 0 0 16,1-1-2-16,7 4 1 16,14 0-2-16,0 0 2 15,0 0 0-15,3 4 3 16,11-1-1-16,-7 0 0 16,0 0-3-16,11 3 1 0,0 1-2 15,-4-4 2-15,7 0 0 16,7 0 1-1,-7-3 0-15,7 3 0 16,4-3 4-16,-4 0 3 0,4 0-4 16,10 0-2-16,-7 0 0 15,4 0-1-15,10-3 0 16,-3 0 2-16,11-3-1 16,2-4 0-16,1 4-3 15,11-4 1-15,-8 1 0 16,11 3 1-16,-10-4 0 15,-8 4 0-15,8 0 0 16,-12 3 2-16,-2-4-3 0,10 1 0 16,-11 0 1-16,0 6 0 15,8 0-2-15,-11 0 1 16,10 3 0-16,-7 0 3 16,25 3-3-16,-10 1-4 0,-11-4 0 15,-18 0 3-15,-7-3 3 16,4 0 0-1,-15-6 2-15,-10-1 2 0,0 1 5 16,4 0-13-16,-11-4-4 16,-11 4 1-16,-3 0 0 15,7 0 6-15,-11 3 5 16,-7-1-3-16,-10-2 2 16,-11 3-3-16,-3 0 0 0,-1 0-3 15,4 0 1-15,-7-4-2 16,-7 7 2-16,-7-3 0 15,-7 3 1-15,-7 3-2 16,-11 0 1-16,-3 4-4 16,-11-1-2-16,-7 7-7 15,-18 5-4-15</inkml:trace>
  <inkml:trace contextRef="#ctx0" brushRef="#br0" timeOffset="123044.82">7761 17215 16 0,'-3'9'8'0,"-1"-5"-6"0,1-1 3 0,3-3 2 15,0 0-3-15,0 0-3 16,0 0 0-16,0 0-1 15,0 0 2-15,0 0 3 16,0 0-2-16,0 0 0 16,-4-3 1-16,0-1 2 15,4 4-3-15,0 0-2 16,0 0 2-16,0 0 0 16,0 0-1-16,0 0-2 15,0 0 1-15,0 0-1 16,0 0-3-16,-3 4 2 0</inkml:trace>
  <inkml:trace contextRef="#ctx0" brushRef="#br0" timeOffset="132317.97">7937 17381 24 0,'0'0'11'0,"4"-3"-9"0,7 0 2 0,-4 0 0 16,0 0-2-16,7 0-2 15,0-4 1-15,7 1 1 16,7 0 1-16,1-1 1 16,-1 1-5-16,4 0 1 15,-1 0 4-15,1 2 2 0,0 4-2 16,3 0-3-16,7 4 2 16,8-1 2-16,13 0-2 15,4 3-2-15,4 0 0 16,3 1-1-16,11-1 0 15,13-3 2-15,1 0 1 16,0 0 1-16,3-3-2 16,18-3 1-16,-3-3-2 15,-1 0-1-15,11-4 1 16,7 1 1-16,-3-1 1 16,-4 1 1-16,14-3-2 15,-7-1 1-15,-7 0-2 16,7 1 2-16,3-1-2 0,-10 4 2 15,-7 3-2 1,0-1 2-16,7 4 0 0,-10 0 1 16,-11 3-2-16,-8 0 1 15,1 3 0-15,0 4 1 16,-7-1 0-16,-11 0 2 16,-7 0-3-16,10 1 0 15,-9-1 1-15,-5 0 2 16,-6-3-3-16,-1 0-2 15,-10 1 4-15,-7-1 1 16,-11-3-2-16,-7 0-3 16,-3 0 2-16,-7 0 2 15,-4-3-2-15,-4-1 0 0,-3 1 1 16,1 0 2 0,-5 0-3-16,1 0 0 0,-1 0 1 15,-3 3 0-15,0 0 2 0,0 0-3 16,0 0 0-16,-3-6-3 15,3-1-1-15,3-2-10 16,8-7-3-16</inkml:trace>
  <inkml:trace contextRef="#ctx0" brushRef="#br0" timeOffset="134633.04">14781 16516 32 0,'-14'9'13'0,"14"-9"-10"0,0 10 0 15,0-10-2-15,-3 0-1 16,3 3 2-16,0-3 1 0,-4 0 3 16,4 0-1-16,-3 0 0 15,3 0-1-15,-4 0 0 16,4 0-2-16,0 0-2 16,0 0 3-16,0 3 0 15,4 6 1-15,3 7 0 16,0 6-2-16,3 3 1 15,1 6 2-15,0 4 2 16,-4 6-1-16,0 9 1 16,0 9-6-16,-4 1-1 15,-3-4 4-15,0-2 5 16,-3-4-5-16,-4-6 0 0,3-7 0 16,1-2 2-16,3-7-3 15,0-3 0-15,0-3 1 16,3-3 0-16,4 0-2 15,0 0 1-15,4-1-2 16,3 1 2-16,0 0-2 16,4 0 2-16,3 3-2 15,0 0-1-15,4-3 1 16,3-1 1-16,7-2-1 16,8 0-1-16,13-1 1 15,7 4 1-15,5-3-1 16,2 3-1-16,11-1 1 15,18 1-1-15,3-3 0 16,1 0 2-16,6-1-1 16,11-2-1-16,0-4 1 15,0 1 1-15,7-1 1 0,0-3 1 16,-4 1 0-16,-3-1 0 16,11 0-2-16,3 4-2 0,-7-4 1 15,0 0-1-15,10 4 0 16,-3-1 0-16,-7 0 2 15,15 1 1-15,-1-1 1 16,-7 4-2-16,0-4-2 16,10 4-2-16,-10-1 1 15,-7 7 1-15,4-3 2 16,3 6-1-16,-7-7-1 0,-11-5-2 16,29-4 1-16,-7-9 1 15,-15-3 2-15,-10-4-1 16,-11-5-1-1,4-4 3-15,-4-3 0 0,-10-3-1 16,-7-4-2-16,-8 1-2 16,-2 0 1-16,-5 3 1 15,11-3 0-15,-3 3 0 16,-8 0 0-16,-3-4 0 16,0-2 0-16,-3-4-3 15,-1-2 0-15,8-1 2 16,-4 4 0-16,-10 2 1 15,-8 1 0-15,-7 3 2 16,-10 3 3-16,-7 0 4 0,-8-4 5 16,-6 1-15-16,-4-3-5 15,-4-7 6-15,-6-6 6 16,-4-6-4-16,0 0-1 16,0 6 3-16,-4 0 2 15,-3 3 0-15,-4 1-1 16,-3 2-1-16,-10-3 0 15,-1 0 0-15,0-6 0 16,-3-6 0-16,-1 0 0 16,5-1 0-16,-1 7 0 15,0 4 0-15,-3 2 2 16,-4 0-1-16,-7 6 2 16,-14-2-4-16,-7-1 0 0,-3 1 3 15,-4-1 3-15,-4-3-4 16,-10 4-1-16,-7-1 0 15,3 7 0-15,7 2 2 16,1 4 1-16,-8 3-3 16,-7 0-1-16,0 4 3 15,0-1 3-15,-3 0-6 16,-21 0-2-16,-4 0-1 16,0 0 2-16,-11 1-1 15,-3-1-1-15,10 3 3 16,1 4 2-16,-11 2-2 15,7 1 0-15,3-1 1 16,-6 4 2-16,-4 0-3 16,10 0-2-16,1 2 0 15,-12 1-1-15,8-3 0 0,7 3 2 16,-3 0-1-16,-4 0-1 16,7 0 3-16,7 3 0 15,3 0-1-15,-3 3 1 16,11 0-4-16,10 0 0 15,8 0 1-15,2 0 2 16,-2 0-1-16,2 0-1 16,5 4 1-16,6-1-1 15,8 0 0-15,3 4 0 16,-7-1-3-16,-1 4 2 16,5-1 3-16,3 1 1 15,7 2-1-15,7 1-2 16,4 0 1-16,3-1 1 15,0 1-3-15,0 3 0 0,0 0 3 16,4 0 1-16,-1 3-1 16,5 3-2-16,6 3 1 15,0-6 1-15,4 0-1 16,7-3-1-16,0-1-8 16,-4 7-5-16</inkml:trace>
  <inkml:trace contextRef="#ctx0" brushRef="#br0" timeOffset="146642.01">5348 11467 20 0,'32'-9'8'0,"-11"2"-6"0,4-5 3 0,-11 6 2 16,11-4-3-16,10 1-3 16,18 3 0-16,-14-1 1 15,28 1-1-15,-7 0 2 16,7-1 0-16,0 7 3 15,17 0-1-15,11 4 0 16,-6-1-1-16,6 0 0 16,11 3-2-16,10-3-2 15,1 0 1-15,3 1 1 16,17-1 1-16,1 0 3 16,-4 0-1-16,14 0 2 15,0 3-4-15,0 1 0 0,7 2 3 16,4 4 1-16,0-1 1 15,17 1 0-15,-3-4-2 16,14 0-1-16,4-2-1 16,3-4 0-16,10 0 0 15,-3-3 2-15,8-3-1 16,-61 0 2-16,70-7-2 16,-9-2 2-16,-8 2-2 15,7 1 2-15,-18 0 0 16,4-1 1-16,-10 4-2 15,-11 0-1-15,-4 6-3 16,-7 0 1-16,-21 0 2 0,15 3 0 16,-22 0 2-16,-14 3-4 15,-22 0 0-15,-16 4 1 0,-15-1 2 16,-15 7-10-16,-9 3-4 16,-8 3-7-16,-24-7-2 15</inkml:trace>
  <inkml:trace contextRef="#ctx0" brushRef="#br0" timeOffset="148049.82">7278 14932 44 0,'-18'6'19'0,"18"-6"-15"0,4 0-1 16,-4 0-1-16,3 0-2 15,8 4 2-15,-4-1 1 16,3 0 1-16,1 0 2 0,3 0 1 16,4 0 1-16,6 4 0 15,5-1 0-15,9 0 0 16,12 0-4-16,6 1-3 15,1-1 0-15,6-3 1 16,-6 3 1-16,13-3 3 16,4 7-1-16,7-1 2 15,4 1-2-15,0 2 2 16,3-2-4-16,14-1 0 16,4-6 1-16,-4-3 2 15,1 0 1-15,10-3 1 16,3-3-2-16,-7 3-1 15,4-1 1-15,11 4 1 16,-1 0-3-16,-3 7-1 0,4 2 3 0,13 1-3 16,-6-1 0-16,-4 0 3 15,10 1 1-15,1-4-3 16,-4-3-1-16,4 0 1 16,10-3 0-16,-4 0 2 15,5 3 3-15,13 4-2 16,-3-4-2-16,13 3 0 15,1-3 1-15,32-3-1 16,3-3 0-16,-14-3-1 16,-3-7 0-16,6-6 0 15,-6-2 0-15,13-1 0 16,-10 3 0-16,14 6 0 0,-10 7 2 16,-11 3-3-1,11 6 0-15,-15 6 1 16,4 1 2-16,0-1-3 0,-11-3 0 15,8 1 1-15,-8-7 2 16,-10 3-1-16,10 0 2 16,-10-3 0-16,-4 3 1 15,11 0-4-15,-10 0-3 16,-1 1 2-16,11-1 2 16,-8 0-2-16,5-3 0 15,6 0-1-15,-10 0 1 16,7 0 0-16,-4 0 1 0,-10-3 0 15,-4 3 0-15,0 0 0 16,-13 0 0-16,-15 0-2 16,-4 6-2-16,0 0 3 15,-17 4 2-15,-14-1-2 16,-11 4-2-16,-14-1 0 16,-10 4-1-16,-12-1 0 15,-9 1 0-15,-12-3-11 16,-13-1-3-16,-29 4-9 15,-31-7-2-15</inkml:trace>
  <inkml:trace contextRef="#ctx0" brushRef="#br0" timeOffset="148966.79">7278 17275 56 0,'-7'9'24'0,"7"-9"-18"0,14 0-2 16,-7 0 0-16,7 0-3 15,7 3 2-15,7-3 0 16,11 0 3-16,14 0-1 0,7-3 2 16,0 0 0-16,4 0 1 15,-1 0 2-15,4-1 1 16,14 1-3-16,11-3 0 16,3 3-1-16,8-3 1 15,20-1-4-15,4 1-3 16,4 0 4-16,13 0 1 0,4-1-2 15,4 1-1 1,14 0 3-16,0-4 1 0,10 4-3 16,11 0-1-16,-4 0 1 0,19 2 0 15,-1-2 0-15,21 3 0 16,-3 0 2-16,13 0 1 16,-9 0 1-16,9 3-2 15,-9-4-1-15,6 4-1 16,-10 0 2-16,3 4 1 15,0-1 1-15,1 0-2 16,6-3-1-16,0 0 1 16,7-3 3-16,-3 0-2 15,4-4-2-15,-4 1-2 16,-1 0 0-16,-6 3 0 16,46-1 3-16,-29 1-1 0,-3 3 2 15,-21 0-4-15,0 0 0 16,-15 0 1-16,-17 0 2 15,4 3-3-15,-19 1 0 16,-13 2-3-16,7 0-1 16,-14 0-8-16,-4 1-4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40:09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 1345 28 0,'-10'-3'11'0,"10"3"-9"0,0-7 0 0,0 7 1 15,0 0-2-15,0 0-1 0,0 0 3 16,0 0 0-16,3 7 1 15,1-7 2-15,3 3-1 16,0 3 0-16,7 3-1 16,4-5 0-16,3 2 0 15,7 0 2-15,-3 3-3 16,6 1 0-16,5-1 3 16,2-2 3-16,-2 5-2 15,6 4-2-15,15-7-2 16,-1 1 0-16,11 5-2 15,-7-5 2-15,7-1 0 16,0-6 3-16,14 4-3 16,11 2 0-16,-7 7 1 15,-1-7 0-15,8 7-2 16,10 2 1-16,-3 1-2 0,3-3 2 16,1-3-2-16,10-1 2 15,6-3 2-15,-2 1 2 16,6-10-3-16,18 0-3 15,-3-10 0-15,0-8 1 16,13 2 1-16,1-12 1 16,-4 3 0-16,14 0 0 15,-6 0-2-15,-5 6 1 16,12-6 0-16,-8 6 1 16,-7 3-2-16,11 4-2 0,24-1 3 15,-20 0-2-15,-5 4 2 0,-6 3-2 16,-14-4-1-16,-8 1 3 15,1 0 2-15,-4-4-2 16,-11 4 0 0,-14-1 1-16,-6 1 0 0,-5 6-2 15,-3-7 1-15,-6 7-7 16,-8-6-1-16</inkml:trace>
  <inkml:trace contextRef="#ctx0" brushRef="#br0" timeOffset="1427.55">9236 16641 44 0,'-7'-6'19'0,"-4"6"-15"16,0 0 6-16,4 0 3 0,0 0-1 15,0 0 1-15,-3-3-5 16,-1 0 0-16,1-1-5 15,-5 1 0-15,1 0 3 16,0 0 1-16,0 0 1 16,0-3 2-16,3-1-1 15,4 1 0-15,7 0-3 16,4 0-1-16,6-4-1 0,8 1 0 16,7-4 0-1,7-2 0-15,6-4 0 0,12-3 2 16,10 0-3-16,14 0 0 15,3 0 3-15,1 0-3 0,0 3 0 16,6 0 3-16,12 4 1 16,-1 2-8-16,-3 4-4 15,3 2 11-15,7 1 8 16,4 3-5-16,-4 3-2 16,-3 0-2-16,7 0-1 15,3 0-2-15,-3 3 1 16,-4 0 0-16,-3 4 3 0,7-1-1 15,0 3 2-15,-7 1-2 16,-4-1 0-16,0 0-1 16,7 1 2-16,4 2-1 15,-7-2 2-15,-4 2-2 16,4-5 0-16,10-1-1 16,-3-3 0-16,0 0 0 15,0-3 0-15,14 0 0 16,3 0 2-16,-3 0-1 15,0 0 2-15,39 3-2 16,-18-3 2-16,-14 0-4 16,-3-3-2-16,3-6 2 15,-11 3 2-15,-3-4-2 16,0 1 0-16,10-4 3 16,-3 4 3-16,-7 2-2 0,-4 1-2 15,4 0 0-15,-3 3-1 16,-12 3-2-16,-13 0 1 15,-7 0 0-15,-11 3 3 16,-7 0-3-16,-11 0 0 16,-10-3-3-16,-7 0-3 15,-11 3-5-15,-11 0 0 16,1 1-1-16,-4 2 1 16,0-3 5-16,4 3 1 15,10 1-7-15,7 2-4 16,7-3-9-16,4-3-1 15</inkml:trace>
  <inkml:trace contextRef="#ctx0" brushRef="#br0" timeOffset="3017.39">15392 16726 28 0,'-4'-3'11'0,"1"0"-9"16,-4-1 4-16,7 4 4 0,0 0-4 15,0 0 2-15,0 0-5 16,0 0 0-16,0 0-1 16,0-3 1-16,3-3 2 15,1 0 2-15,3-1 1 16,3 1 0-16,1 3-2 16,3 0 1-16,4 0 0 15,3 0 3-15,3 0-3 16,5 3 1-16,6 0-3 15,11 0 2-15,3 0-2 16,4-4 0-16,0 4-1 16,0-3 2-16,-4 0-1 0,1 3 2 15,3 0-2-15,-4-3 0 16,4 3-3-16,-4-3 1 16,-3 0-2-16,-7 0 4 0,-4-1 4 15,-3 1-1-15,-4 0 1 16,-3 0-3-16,-4 0-1 15,-3 0-1-15,-4 0 2 16,-4-1 1-16,-2 4 1 16,-1-3-2-16,-4 3-1 15,1 0 1-15,-1 0 3 0,1 0-2 16,-1 0-2-16,1 0 0 16,-4 0 1-16,0 0-3 15,0 0 0 1,0 0 1-16,0 0 0 0,3 0 0 15,-3 0 2-15,0 0-3 16,0 0 0-16,0 0-1 16,0 0 1-16,0 0-2 15,0 0 2-15,0 0-2 16,0 3 2-16,0 1-2 16,0-4 2-16,0 0-4 15,0 0 0-15,0 0 3 16,0 0 1-16,0 0-1 0,0 3 1 15,0 0-2-15,0-3-1 16,0 3 1-16,0-3-1 16,0 3-3-16,0 0 2 15,0-3 1-15,0 0 0 16,0 3 0-16,0-3 0 16,0 0 0-16,0 0 0 15,0 4 0-15,0-4 0 16,0 3-3-16,0-3 2 15,0 0-1-15,0 3-2 16,0-3 3-16,0 3 2 16,-3 0-2-16,3 0 0 15,-4 0 1-15,4 1 0 0,0-1-7 16,0-3 0-16,0 0-6 16,0 0-2-16</inkml:trace>
  <inkml:trace contextRef="#ctx0" brushRef="#br0" timeOffset="4984.55">17632 16691 32 0,'-18'3'13'0,"11"-3"-10"0,-3 0 0 0,6-3-2 16,4 3-1-16,-7-3 0 15,7 3 0-15,-7 0 2 16,0-3 3-16,3 0 2 0,-3 0-1 16,0 0 1-1,4 0 0-15,-1-1 1 16,1 1-2-16,-1 3-1 0,1 0-1 15,3 0 0-15,0 0-2 16,0 0-2-16,0 0 5 16,0 0 1-16,0 0-2 15,3 0-1-15,1 0 1 16,-1 0 2-16,4 0-3 16,-3 0 0-16,3 0 1 15,-4 0 2-15,4 3-1 16,0-3 2-16,0 4-4 15,1-1 0-15,-1 0 1 0,0 0 2 16,0 0-1 0,3 0 0-16,4 0-3 0,-3 4 1 15,3-4 0-15,0 3 1 16,0-3 0-16,0 0 0 16,1 0-2-16,2 1 1 15,1-1 0-15,-1 3 1 0,1-3 0 16,3 0 0-16,0 0 0 15,1 4 2-15,2-4 3 16,5 0-6-16,-1 0-2 16,7-3-3-16,4 0-2 15,0 0 7-15,-1 0 5 16,-2 0-2-16,-1 0-1 0,0-3-2 16,-3 3 0-16,0-3-2 15,0 3 2-15,3 0 0 16,-3 0 1-16,3 0 0 15,0 0 0-15,4 0 0 16,3 0 0-16,-3 0 0 16,0 0 0-16,-4 0 0 15,0 0 2-15,1 0-3 16,-5 0 0-16,1 0-1 16,0 0-2-16,3 0 1 15,0 0 1-15,4 0-1 16,4 0 2-16,2 0-2 15,-2 3 2-15,-1-3 0 16,0 3 1-16,-3 0 0 16,0-3 0-16,0 0-2 0,0 0 1 15,3 0-2-15,-3 0 2 16,7 0-2-16,0 0-1 16,-1 0 1-16,-2-3 1 15,-4 0 1-15,-4 3 3 16,-3-3-3-16,-1 3-2 15,-2 0 8-15,-5 0 4 16,1 0-13-16,-4 0-6 16,0 0 6-16,-3 0 4 15,-4 0-6-15,0 0 0 16,-3 0 0-16,-4 0 3 16,0 0-2-16,-4 0 0 15,1 0 3-15,-1 0 3 16,1 3-7-16,-1-3 0 15,-3 0 0-15,0 0 1 0,0 0 1 16,0 0 0-16,0 0-5 16,0 0 1-16,0 0-9 15</inkml:trace>
  <inkml:trace contextRef="#ctx0" brushRef="#br0" timeOffset="6199.92">8523 13872 32 0,'14'-19'13'0,"-14"10"-10"0,7-13 2 0,-3 10 1 16,10-4-1-16,4-3 0 16,3 0-3-16,0-3-2 15,4 0 3-15,-1 4 2 16,4 2 0-16,1 3 2 16,-1 7-4-16,-3 6 0 15,3 3 1-15,-3 10 2 16,-1 9-1-16,-3 6 0 0,-3 6-3 15,-7 10 1-15,-4 6 0 16,-7 7 1-16,-7 2-2 16,-7-2-2-16,-4-10 5 15,-3-9 4-15,0-10-3 16,-1-13 2-16,-2-11-3 16,-1-26 0-16,0-16-3 15,1-9-2-15,-1-3 3 16,0-3 2-16,4 2-2 15,7 1-2-15,3 6-9 16,11 3-3-16</inkml:trace>
  <inkml:trace contextRef="#ctx0" brushRef="#br0" timeOffset="7371.79">28138 13320 36 0,'-22'0'13'0,"15"-3"-10"0,0 0 0 0,7 3-2 16,-7 0-1-1,0 0 2-15,0 0 3 16,0 3 2-16,4-3 1 15,-1 3 0-15,4-3 0 16,0 3 0-16,0 1 2 16,0-1-5-16,4 0-1 0,-1 0 0 15,1 3 0-15,3 1 0 16,-4-4 0-16,4 3 0 16,0 7 0-16,7 8-2 15,0 20-2-15,4 25 1 16,0 16 1-16,-8 9 1 15,1 12 3-15,-8-3-3 16,-3-9-2-16,0-12 2 16,0-17 0-16,-3-8-4 15,-1-13-8 1,4-29-2-16</inkml:trace>
  <inkml:trace contextRef="#ctx0" brushRef="#br0" timeOffset="7881.5">28801 13295 48 0,'-4'10'19'0,"1"-7"-15"0,-1 3 1 0,1-3 2 15,3 3 2-15,0 4 2 16,0 6-3-16,0 6-3 15,3 9 2-15,4 19 2 16,0 19 0-16,4 16 0 16,-4 18-3-16,0 16 1 15,0-6-4-15,0-12 0 16,0-10-10-16,-7-7-5 16</inkml:trace>
  <inkml:trace contextRef="#ctx0" brushRef="#br0" timeOffset="14622.46">15053 16629 28 0,'-11'0'13'0,"8"-4"-10"0,-4 4 0 15,7 0 0-15,0 0-2 16,0 0 2-16,-4 0 0 16,1 0 1-16,3 0 0 15,0 0 0-15,0 0 0 16,0 0 2-16,0 0-1 16,3 4 0-16,4-1-1 15,4 0 0-15,3 0 0 0,4 3 0 16,3-3-2-16,4 1 1 15,3-1 0-15,7-3 1 16,0 0 0-16,4 0 0 16,-4 0 0-16,4 0 0 15,-3 0 0-15,2-3 2 16,1-1-3-16,3 1 0 16,1-3 1-16,6 0 0 15,4 3-2-15,-4-1 1 16,-3 1 0-16,-3-3 3 15,-5 3-3-15,1-3 0 16,-3 3 1-16,-1-4 0 16,-3 4-2-16,-1-3 1 15,-2 0-2-15,-1 2 2 0,0-2 0 16,4 0 1-16,0 3-2 16,-4 0-2-16,0-1 1 15,-3 1 1-15,-4 3-1 16,-4 0 2-16,-2 0 2 0,-1 0-4 15,-4 0-1-15,-3 0 2 16,0 0 1-16,0 0-1 16,0 0-2-16,1 0-2 15,-1 3-1-15,0-3-5 16,0 0 0-16</inkml:trace>
  <inkml:trace contextRef="#ctx0" brushRef="#br0" timeOffset="15694.81">15452 16196 40 0,'-14'16'16'0,"10"-13"-12"15,0-3-11 1</inkml:trace>
  <inkml:trace contextRef="#ctx0" brushRef="#br0" timeOffset="22037.62">18740 11837 32 0,'-11'3'13'0,"0"-6"-10"0,-6 3 2 0,10 0-1 15,-7 3 0-15,-4 4 2 16,-7 2-3-16,-3 7 0 0,0-1 1 16,-4 7 0-16,0 6 2 15,1 7 3-15,2 9-2 16,5 9-2-16,2-3 0 15,5-3-1-15,3-3-2 16,3-6 1-16,4-7-2 16,4-9 2-16,3-6 0 15,7-7 1-15,3-9 0 16,8-9 2-16,3-10-5 16,11-12-3-16,7-16-8 15,3-3-2-15,-3-1 7 16,-8 11 2-16,-6 8 11 15,-4 10 10 1,-7 19-6-16,-3 16-3 16,-4 18-1-16,-3 16-5 0,-1 3 0 15,1 0-1-15,-1-3-2 16,1-6 1-16,-1-6 1 16,1-10-1-16,-1-6-1 15,4-13-6-15,4-16-4 16</inkml:trace>
  <inkml:trace contextRef="#ctx0" brushRef="#br0" timeOffset="22382.7">19018 11887 52 0,'-7'19'22'0,"14"3"-18"0,-3 22 0 0,-4-19-2 0,0 22 2 15,0 6 2 1,0-2 0-16,0-4-1 0,-4-7-1 16,1-8 0-16,-8-7 4 15,4-6 5-15,-4-7-3 16,1-6 0-16,3-9-9 16,7-12-2-16,7-17-3 15,11-15 0-15,10-9 3 16,11-4 2-16,3 1 2 15,4 2 3-15,-4 7 1 16,0 9 3-16,1 7-3 0,-4 9 1 16,-4 6-5-16,-3 9 0 15,-8 7-3-15,-6 3-3 16,-7 7-1-16,-11 2 0 16</inkml:trace>
  <inkml:trace contextRef="#ctx0" brushRef="#br0" timeOffset="22765.69">19502 11727 44 0,'17'76'19'16,"-24"-70"-15"-16,7 13 1 0,0-7 2 0,0 10-4 15,0 10-2-15,-3 8 0 16,3 7-1-16,-7 4 2 16,-4-4 1-16,0-7 3 15,1-8 3-15,-4-7 0 16,0-6 2-16,3-10-2 16,4-6 0-16,3-19-5 15,4-15-3-15,11-13 0 16,10-6-1-16,14-6 2 15,4-1 3-15,0 1-4 16,0 2-1-16,-4 7 4 16,-3 13 2-16,-4 9 0 0,0 12-1 15,-3 10-3-15,-4 6-2 16,0 10-6-16,-3 2-1 16</inkml:trace>
  <inkml:trace contextRef="#ctx0" brushRef="#br0" timeOffset="23299.45">20264 12063 44 0,'0'3'19'0,"0"-6"-15"0,7 0-1 0,-4 0-1 16,4-1-5-16,7 4 2 15,4 0 1-15,3-3 2 16,11 0 5-16,10 0 6 15,11 0-1-15,4 0 3 16,6 0-4-16,8 0-1 16,10-1-6-16,3 1-1 15,-2 0 1-15,-8 0 2 16,-7-3 1-16,-4-1 1 16,-6 1 0-16,-8 3 0 15,-7-3-7-15,-6-1 0 16,-12 4-10-16,-6-3-4 0</inkml:trace>
  <inkml:trace contextRef="#ctx0" brushRef="#br0" timeOffset="23554.76">21396 11470 52 0,'49'13'19'0,"-20"-10"-15"0,23 9 4 16,-27-2-1-16,7 6-3 15,3 5-1-15,4 8 1 16,-4 5 2-16,-3-2 1 16,-4-1 3-16,-7-3-3 15,-10 0 1-15,-11 1 4 0,-18 2 2 16,-13 7-7-16,-12 2-4 16,-13 4-2-16,-11 6-1 15,3 4-3-15,4-1 0 16,11-6-5-16,7-6-2 15</inkml:trace>
  <inkml:trace contextRef="#ctx0" brushRef="#br0" timeOffset="24831.04">22461 11567 16 0,'4'0'8'0,"-8"-3"-6"0,4 0 3 16,0 3 2-16,0 0-3 15,0 0-3-15,0 3 2 16,0-3 0-16,0 3-1 16,0 1-2-16,0-4 5 15,0 3 4-15,0 0-3 16,0 0 2-16,0 0-3 0,4 3 2 16,-1 7-4-16,4 12 0 15,1 13 1-15,-1 6 2 16,0 12-1-16,3 16 2 15,1 25-2-15,3 7 0 16,0 6-3-16,0 18 1 16,0 7 0-16,4 0 1 15,0 0-2-15,-1 6 1 16,1-6-4-16,-4-7 0 16,4 10 1-16,-4-3 2 15,0-6-1-15,0-10 2 16,0 0-2-16,0-3 2 0,-3-13-2 15,3-12 2-15,-4-12-4 16,1-10 0-16,-4-16-1 16,0-9-2-16</inkml:trace>
  <inkml:trace contextRef="#ctx0" brushRef="#br0" timeOffset="25657.84">22521 11426 40 0,'-7'3'16'0,"4"-6"-12"0,3 0 1 0,0 0-1 16,7 0 0-16,3 3 0 16,8 0-2-16,7-3-2 0,3 3 5 15,7-3 1-15,4 3 0 16,10-3 1-16,4 3-2 16,4 0 2-16,-8 0-2 15,-3 0 2-15,-4 0-2 16,-3 0 0-16,-4 0-1 15,-3 0 0-15,-7 0 0 16,0 0 2-16,-4 3-3 16,-4 0-2-16,-3 0 2 15,1 0 0-15,-5 0 1 16,-3 0 0-16,0 4-2 16,0-1 1-16,-3 0-2 15,-1 4 2-15,1 2 0 0,-1 7 1 16,-3 9-2-16,4 10-2 15,0 15 1-15,6 13 1 16,1 12-1-16,6 29-1 16,4 15 3-16,4 13 0 15,0 28-1-15,0 0 1 16,3 13-2-16,-4 3-1 16,1-13 1-16,0-6 1 0,0-7 3 15,-1-12 0-15,-3-12 0 16,4-7-3-16,-4 1-2 15,0-11 3-15,1-8 0 0,-5-10 1 16,1-6 0-16,-4-10 4 16,0-6 3-16,-3-9-9 15,-4-6 0-15,0-10-7 16,-4-13-1-16,1-9-2 16,-4-3 2-16,-7-9-5 15,-11-13-1-15</inkml:trace>
  <inkml:trace contextRef="#ctx0" brushRef="#br0" timeOffset="25884.31">23001 14217 28 0,'4'3'11'0,"-8"-3"-9"0,4 3-5 0,0 1 0 16</inkml:trace>
  <inkml:trace contextRef="#ctx0" brushRef="#br0" timeOffset="26180.51">22973 14343 28 0,'-7'18'13'0,"7"-11"-10"0,-11-1 2 0,8-6 1 0,-4 3-1 16,0 0 0 0,0 0-3-16,-1-3 1 15,1 4-2-15,4-1-1 0,-1 0 3 16,1 0 0-16,3 0 1 16,3 0 2-16,8 0 1 15,3-3 1-15,7 0-2 16,7-3 1-16,8-3-2 15,6 0 0-15,7-4 1 16,15 1 1-16,3-1-3 16,0 1-1-16,-3 3 3 15,-8-1 1-15,-3 1 1 16,0 3 2-16,-7 0-3 0,-4 3 1 16,-3 0-5-1,-4 0 0-15,-7 3-1 16,-7 0-2-16,-10 0-6 0,-18 4-1 15</inkml:trace>
  <inkml:trace contextRef="#ctx0" brushRef="#br0" timeOffset="28808.37">17452 16130 36 0,'-21'-3'13'0,"10"-3"-10"0,1-4 2 0,3 4-1 16,3-3 0-1,0-7 0-15,1-9-2 0,3-10 1 16,0 1 0-16,0-7 1 16,3 0 0-16,1-3 2 15,3 0-1-15,0 4 2 16,4-4-2-16,3-3 2 15,3 0-4-15,5 3 0 16,6 0 1-16,7 6 0 16,4 7-2-16,0 3 1 15,3 9-2-15,0 9 2 16,4 14-2-16,4 18-1 16,3 18-2-16,-1 10 1 0,1 10-1 15,-3 6 0 1,-8 12 2-16,-10 10 2 0,-15 0-3 15,-13 0 0 1,-11 0 1-16,-11-1 0 0,-6-2 0 16,-5-10 0-16,-2-12 4 15,-1-13 2-15,0-9 0 16,-3-16-1-16,0-9-3 16,-4-19-2-16,-4-19 1 15,-2-13-1-15,2-12-3 16,4-6 2-16,8-10-6 15,6-15 0-15</inkml:trace>
  <inkml:trace contextRef="#ctx0" brushRef="#br0" timeOffset="29454.7">19029 15923 44 0,'-14'3'19'0,"3"-6"-15"0,-7 3 8 16,11-3 2-16,0-3-7 15,0-1-2-15,0-2-3 16,0-7-2-16,4-6 1 16,3-3 1-16,3-6 3 15,8-7 2-15,10-6 1 0,14-12 0 16,11-7-2-16,11 0 1 16,10 4-4-16,17 2 0 15,19 14-1-15,2 14-2 16,12 23-2-16,10 25-1 15,-7 37-1-15,-18 20 3 16,-17 8 4-16,-15 10 6 16,-17 13-3-16,-21 3 2 15,-18-1-3-15,-17 1 2 16,-22 3-2-16,-25-6 2 16,-13-16 0-16,-8-13 1 15,-6-18 2-15,-4-13 4 0,-11-16-8 16,4-15-3-16,3-19-2 15,11-19-4-15,7-29 0 16,10-21-5-16,12-9-2 0</inkml:trace>
  <inkml:trace contextRef="#ctx0" brushRef="#br0" timeOffset="30177.05">22613 11928 44 0,'-7'9'16'0,"0"-9"-12"0,3 4 1 0,4-4-1 16,-3 3-2-16,3 0 1 16,0 0-2-16,0 0 2 15,0 0 4-15,3 0 6 16,4 1-1-16,4-1 3 15,7-3-4-15,13 0-1 16,8 0-4-16,18 3-1 16,3 0-1-16,3 3 0 15,-3 0 2-15,-3 1 1 16,-5-4 1-16,-6 0 0 16,-3 0-2-16,-5 0-1 0,-9-3-6 15,-5 0-1 1,-9 0-6-16,-12-6-2 0</inkml:trace>
  <inkml:trace contextRef="#ctx0" brushRef="#br0" timeOffset="30371.54">23721 11542 28 0,'0'-12'11'0,"7"-1"-9"0</inkml:trace>
  <inkml:trace contextRef="#ctx0" brushRef="#br0" timeOffset="30670.74">23728 11480 32 0,'-4'15'13'0,"4"-15"-10"0,-10 19 2 0,3-9 1 16,3 8-1-16,-3 14 2 16,4 8-6-16,-1 1-1 15,4-3 2-15,4-4 3 16,3-5 0-16,0-11 0 16,3-5 1-16,4-13 1 15,8-13-3-15,6-15-1 16,0-13-3-16,0-6-3 0,-3-3 4 15,-4-3 3-15,-3 0 1 16,-4-4 2-16,-4-2-4 16,-3 5 0-16,-7 10 1 15,-3 13 2-15,-8 15-1 16,-6 19 0-16,-8 10-3 16,-3 6-2-16,3 6 1 15,4 3-1-15,3-3-7 16,4-3-3-16</inkml:trace>
  <inkml:trace contextRef="#ctx0" brushRef="#br0" timeOffset="32037.35">22677 13991 44 0,'7'16'16'0,"-7"-22"-12"0,3 3-2 15,1 0 2-15,-1-1-1 16,4-2 1-16,4 0-2 16,-1 0-2-16,-3-1 9 0,1 4 4 15,-1 0 0-15,0 0 2 16,3 0-4-16,8 0 1 15,14 0-3 1,13-1 0-16,8 4-3 0,7-3-1 16,7 3-1-16,7-3 0 15,8 0 0-15,-5-3 2 16,-6-1-1-16,-8 1 2 16,-10 0-4-16,-3 0 0 15,-12-4-12-15,-9 1-7 16</inkml:trace>
  <inkml:trace contextRef="#ctx0" brushRef="#br0" timeOffset="32403.37">24084 13907 40 0,'7'41'16'0,"-10"-35"-12"0,-1 3 7 0,4-3 3 16,0 7-10-16,4 6-1 15,3 9-3-15,0 3 0 16,0 1 4-16,0-1 5 16,0-3 1-16,0 1 2 15,0-4-4-15,4-3-3 16</inkml:trace>
  <inkml:trace contextRef="#ctx0" brushRef="#br0" timeOffset="32613.81">24522 13891 64 0,'-4'31'24'0,"4"-9"-18"0,4 16 0 16,-1-10 1-16,1 10-4 16,-1 6-2-16,1 0-5 15,-4 0 0-15</inkml:trace>
  <inkml:trace contextRef="#ctx0" brushRef="#br0" timeOffset="33046.69">23880 14120 40 0,'3'3'16'0,"-3"-3"-12"0,0 3 3 0,0-3 3 16,0 3-2-16,-3-3 1 15</inkml:trace>
  <inkml:trace contextRef="#ctx0" brushRef="#br0" timeOffset="33134.47">23855 14133 113 0,'-32'3'15'16,"-3"3"-5"-16,-8 0-4 15,1 7-3-15,3-1 0 16,4 1-4-16,3-1 0 16</inkml:trace>
  <inkml:trace contextRef="#ctx0" brushRef="#br0" timeOffset="34633.83">22288 11712 36 0,'-28'-3'16'0,"18"-4"-12"0,-4-8 1 0,3 8 1 0,0-2-1 16,-3 0 2-16,0-4 0 15,0 0 1-15,-4 1 0 16,4 2 0-16,0 1 0 16,4 3 0-16,-1 3 0 15,0 3 0-15,1 6-2 16,6 3-1-16,1 10-1 16,6 6 0-16,4 3 0 15,0 4 2-15,4-1-3 16,0 7 0-16,-1 6 1 15,4 6 0-15,4 9-2 16,0 10 1-16,-1 4-2 16,1 2-1-16,-4 0 1 15,-3 3-1-15,-8 7-5 0,-6-3-1 16,-8-4-4-16,-7-9 1 16</inkml:trace>
  <inkml:trace contextRef="#ctx0" brushRef="#br0" timeOffset="34998.08">22013 12819 28 0,'21'3'13'0,"-10"6"-10"0,10 13 4 0,-14-9 3 16,4 21-4-16,-1 26 2 0,1 15-5 16,-7 10-2-16,-4 6 4 15,-4 15 1-15,-3 1 2 16,-4-4 2-16,1-5 4 15,3-8 1-15,0 1-6 16,3-6-1-16,4-7-2 16,4-5 1-16,-1-8-2 15,8-2 0-15,-1-3 1 16,1-1 3-16,3 4-4 16,0 0-3-16,0-7 1 15,0-6 2-15,1-3 0 16,-1-6 2-16,0-6-2 15,0-4 2-15,4-6-4 16,-1-6 0-16,4-7 3 0,4-5-3 16,10-7 0-16,4-7 1 0,3-5 2 15,1-7-12-15,-8-6-5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43:57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9140 6174 12 0,'0'0'8'0,"-3"0"-6"0,3-3-1 16,0 3 2-16,-4-3 2 16,1-1 2-16,-4 1-3 15,0 3-3-15,0-3 2 16,0 3 2-16,0 0-2 16,0 0-2-16,-1-3 2 15,1 3 0-15,7 0 1 0,-7-3 0 16,7 3 0-16,0 0 2 15,0 0-3-15,0 0 0 16,4-3 1-16,3 3 2 16,4 0-1-16,3 0 2 15,3-3-4-15,8-1 0 16,3 1 3-16,4 0 1 16,0 0-3-16,3 3-1 15,0 0 1-15,1 0 2 16,2 0-1-16,1 0 2 15,0 0-4-15,-4 0 0 16,-3 0 1-16,0 0 0 16,-8 3 0-16,1 0 2 15,-4 4-1-15,-3 2 0 16,-4 7-1-16,-3 6 0 0,-4 15-2 16,-7 23-2-16,-7 6 3 15,-11 9 0-15,-3 7 1 16,-7 15 2-16,-1 0-1 15,8-9 0-15,11-7-3 16,13-9 1-16,11-9 0 0,7-6 1 16,8-14 2-16,2-8 1 15,5-7 1-15,2-9-4 16,5-10-3-16,-1-5 0 16,0-8 1-16,1-2-1 15,-4-3 2-15,-8-1-2 16,-6 4-1-16,-4 0 1 15,-7-1 1-15,-7 1-1 16,-3 3 2-16,-4 3-2 0,-11 0-1 16,1 6 1-16,-4 1-1 15,-4 2 0-15,4 0 0 16,0 4-3-16,0 0 2 16,0-1 1-16,3 4 2 15,0 6-1-15,1 3-1 16,3 6 1-16,0 7-1 15,0 3-3-15,3-1 0 16,1 4 2-16,-1 0 0 16,-3 0 1-16,0 3 0 0,0 3 0 15,3 4 0 1,1-4-9-16,3-3-2 0,0-3 15 16,3-4 6-16,1-2-4 15,-1 0-3-15,1-4-5 16,-1 1-1-16,-3-4 4 15,0 0 1-15,-3 1 0 16,-1-4-2-16,-3 0-2 16,-3 0 1-16,-1 4 3 15,1-4 1-15,-1-3-1 16,0-3 1-16,1 0-2 16,-1-3 2-16,1-7-2 15,3 1 2-15,0-4-2 16,0-2-1-16,-1-1 1 15,1-3 1-15,4 0-1 0,-1-3-1 16,1 0 1-16,-4 0 1 16,0 3-6-16,0 0 1 15,-4 4 1-15,1-1 1 16,-5 0 1-16,5 0 0 16,-1 1-3-16,1-4 0 15</inkml:trace>
  <inkml:trace contextRef="#ctx0" brushRef="#br0" timeOffset="4234.64">9723 8617 16 0,'0'-3'8'0,"-4"-1"-6"0,4 1 3 0,0 3 2 0,0 0-3 15,0 0-3-15,0 0 2 16,0 0 2-16,0 0 2 16,0 0 1-16,0 0-2 15,0 0 1-15,0 0-2 16,0 3 0-16,4 1-1 15,3-4 0-15,3 3 2 16,8-3 1-16,7 0-1 16,3-3 1-16,11-1-2 15,13 1 2-15,1 0-2 16,4-3 0-16,-1 3 1 16,1 0 1-16,-1-1 1 15,4 4 0-15,0 0-2 0,0 0 1 16,-11 0-2-16,-3 0 2 15,-7 4-4-15,-7-4 0 16,-7 0 1-16,-8 0 2 16,-6-4-3-16,-11-2-2 0,-7 0 0 15,-11 0-8-15,-7-4 0 16,-6 4-2-16,-1-3 3 16</inkml:trace>
  <inkml:trace contextRef="#ctx0" brushRef="#br0" timeOffset="4924.91">10061 8410 36 0,'-3'3'13'0,"6"-3"-10"0,1 3-3 16,-4 0-2-16,0 0 1 15,-4 0 2-15,1 0 0 16,-1 4 2-16,1-4 4 16,-4 0 6-16,-4 0-5 15,0 0 0-15,1 0 0 16,-1 1 0-16,-3-1-4 0,0 0-1 15,0 0-1 1,-4-3 1-16,1 3 0 0,-1 0 1 16,0 0 0-16,1 1 0 15,-1 2-2-15,4 0 1 16,0 3 0-16,3 1 1 16,1-1-2-16,-1 1 1 15,4-1-2-15,0-3 2 16,3 1-2-16,1-1 2 15,-1 0-2-15,1 0-1 16,-1 1 3-16,1-1 2 16,-1 0-2-16,1 1 0 0,-1-1-1 15,1-3-2-15,-1 0 3 16,1 0 2-16,-1 0-4 16,1 1-1-16,-1-1 0 15,4 0 2-15,0 0-1 16,0 0 2-1,0 0-2-15,4 0 2 0,-1 0-2 16,1 1 2-16,3-1 2 16,0 3 2-16,3-3-1 15,8 3-1-15,3 1-3 16,7 2 1-16,4 0-2 16,7 1 2-16,0-1 2 0,-4 1 0 15,0-4 0-15,-3 0-1 0,-4-3 0 16,-3-3-2-16,-7 0 1 15,-4-9-20-15,-14-10-8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44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10368 6572 28 0,'7'-3'11'0,"7"3"-9"0,4 3 0 0,-11-3-1 16,7 3-1-16,4 0 2 15,-1 1-1-15,-3-1 2 16,8 0 0-16,-5 0 1 16,1 0 2-16,3 0 1 15,0-3-1-15,0 0-1 0,1 0-1 16,-1 3 0-16,0 0 0 16,0 1 0-16,4-1 0 15,3 0 0-15,7 0 0 16,8 3 2-16,6 1-3 15,0 2 0-15,-3 0-1 16,0 4 1-16,-4 3 0 16,-3 2 1-16,0 7 0 15,-4 4 2-15,-3 5-3 16,0 4 0-16,0-4-1 16,-4 1 1-16,0-1-2 15,-7 1 2-15,0-1-2 16,-7 4 2-16,1 6 0 0,-15 15 3 15,-4 17-3-15,-7 5-2 16,-6 1 0-16,-1-1 1 16,1-2-1-16,2 2 2 15,5-9 0-15,3-9 1 16,0-10-2-16,3-2-2 16,4-8 1-16,4-5 1 15,3-3-1-15,0-7-1 16,3-6-2-16,8-7 1 15,3-8 1-15,4-7 0 16,0-3-3-16,-1-4 2 16,-2-2 1-16,-1-1 0 0,-7 1 0 15,-4 3 0 1,-3 3 0-16,-3 6 2 16,-4 6-1-16,-4 7-1 0,-6 3 1 15,-1 6-1-15,1 3 0 16,-1 0 0-16,1-3 0 15,2-3 0-15,1 0 0 16,4 3 2-16,-1-3-1 16,4 3 2-16,0 0-4 15,0 0 0-15,-3 1 1 16,-1-1 0-16,-3-3 0 16,0 0 0-16,-3-4 2 15,-5 1 1-15,1 0-1 16,-3 0-2-16,-4 0-2 15,-4-1 1-15,0 1 3 16,0 3 1-16,1-3-1 16,-1-3-2-16,4-4 1 0,0-2-1 15,3-7-9-15,0-6-4 16</inkml:trace>
  <inkml:trace contextRef="#ctx0" brushRef="#br0" timeOffset="3068.79">14633 8485 32 0,'-35'-3'13'0,"35"3"-10"0,-28-13-5 0,17 7-3 15</inkml:trace>
  <inkml:trace contextRef="#ctx0" brushRef="#br0" timeOffset="8707.16">8537 17290 20 0,'-7'7'11'0,"0"-4"-9"0,4 0 2 0,-1-3 0 0,1 0-2 15,3 0-2-15,0 0 1 16,-4 0-1-16,4 0-3 15,0 0 2-15,0-3-1 16,4 0 0-16</inkml:trace>
  <inkml:trace contextRef="#ctx0" brushRef="#br0" timeOffset="10437.54">7881 17061 28 0,'-7'7'13'0,"3"-7"-10"0,4 0-3 0,0 0 0 16,0 0-5-16,0 0-1 15</inkml:trace>
  <inkml:trace contextRef="#ctx0" brushRef="#br0" timeOffset="12384.34">21167 15468 52 0,'0'22'19'0,"-4"-12"-15"0,4-1 1 16,0-3 0-16,0 4-1 15,0-1 0-15,0 1-5 16,-3-1 1-16,-1-3 0 15,1 1 2-15,-5-1 1 16,1-3 3-16,0 0 1 16,0 0 3-16,0-3-5 15,0 0-1-15,0 0 0 0,0 0 0 16,4 0-2-16,-1 0 1 16,1 3-2-16,-1 1 2 15,4-1-2-15,0 3-1 16,0-3 1-16,0 0-1 15,0 0 0-15,0 0 0 16,0 1-3-16,0-1 0 16,0-3 2-16,0 0 2 15,0 0 0-15,0 0-1 16,0 0-4-16,0 0-2 16</inkml:trace>
  <inkml:trace contextRef="#ctx0" brushRef="#br0" timeOffset="13072.5">9229 13302 32 0,'21'-38'13'0,"-21"38"-10"0,39-75 0 0,-22 37 0 16,11-6-4-16,11-3 0 16,11 0 1-16,3-3 2 15,3 0 1-15,4-7 3 16,7-12-3-16,18-6-2 15,10 0-5-15,0-1 0 16</inkml:trace>
  <inkml:trace contextRef="#ctx0" brushRef="#br0" timeOffset="13373.78">17586 11740 16 0,'208'107'8'0,"-123"-67"-6"0,74 29-1 0,-82-25 2 15,29 25-4 1,28 13 0-16</inkml:trace>
  <inkml:trace contextRef="#ctx0" brushRef="#br0" timeOffset="14019.05">20701 14195 28 0,'60'85'11'0,"-39"-51"-9"0,4 17 2 0,-11-26 2 16,0 12 1-16,0 13 1 15,0 1-2-15,-3-4 1 0,-1 0-2 16,1-7 2-16,-4-5-4 15,-3-4 0-15,-4-6 3 16,0-3 3-16,-4-3-4 16,1-6-1-16,-5-1 0 15,1-5 2-15,-3-1-1 16,-1-3 0-16,1 0-1 16,-1-3 2-16,1 0-3 15,-1 0-2-15,0 0 2 16,1 0 2-16,-1 0 0 15,4 0 0-15,0 0-1 16,0 0 2-16,0 0-3 16,0-3 0-16,3 3 1 15,-3 0 2-15,7 0-3 16,0 0-2-16,0 0 2 0,-3 0 0 16,3 0-1-16,-4 0 1 0,1 3 0 15,3 0-4-15,0-3 1 16,0 3 2-16,0-3 1 15,0 0-4-15,0 0 1 16,0 0 0-16,0 0 2 16,0 0 1-16,0 0 1 15,0 0-5-15,0 0 1 16,0 0 0-16,0 0 2 16,0 0-3-16,0 0 0 15,0 0 1-15,0 0 2 0,0 0-1 16,0 0-1-1,0 0 1-15,-4 0 1 16,4 0-3-16,0 0-2 0,-3-3-1 16,3 3 3-16,0 0-2 15,0 0-1-15,0 0-2 16,0 0 1-16,-4-6-2 16,4 0 2-16</inkml:trace>
  <inkml:trace contextRef="#ctx0" brushRef="#br0" timeOffset="14672.3">12749 16039 44 0,'-7'-3'19'0,"-3"6"-15"0,-4-3 1 0,7 0 2 16,0-3-4-16,-1 0 0 15,1 0 1-15,-3-7 2 16,-1 1-3-16,1-4-2 16,-4-2 0-16,-1-7-1 15,1-3-3-15,0-4 0 16</inkml:trace>
  <inkml:trace contextRef="#ctx0" brushRef="#br0" timeOffset="14935.6">12591 15584 12 0,'17'-44'8'0,"-6"23"-6"0,3-1 1 0,-3 9 1 0,3-3 0 16,7 1 0-16,11-4-2 16,10 0 1-16,4 0 0 15,3 0 3-15,1 1-1 16,-1-1 2-16,0 0-2 15,4 3 2-15,7 1-4 16,7-1 0-16,4-3-1 16,-1 0 1-16,1-3 2 15,3 0 2-15,11-3-6 16,3-3 0-16,0 3 3 16,0 0 2-16,-3 3-2 15,10 0-3-15,7 3-3 16,1 0 1-16,-4 1-4 15,3-1 1-15</inkml:trace>
  <inkml:trace contextRef="#ctx0" brushRef="#br0" timeOffset="15970.64">15113 14898 60 0,'92'3'24'0,"-32"6"-18"0,10 4 0 0,-38-4 1 16,10 7-4-16,8 12 0 16,13 7-1-16,8 2 1 15,-1 4 0-15,1 3 1 16,-4 3-2-16,-4 0 1 15,1 6-2-15,-1 10-1 0,1 3 3 16,-4 0 0-16,-7-4 1 16,-4 1 2-16,-3 0-3 15,-4 6-2-15,1 9 0 16,-4 4-1-16,-1 2-3 16,-6 4 2-16,0 6 1 15,-4 10 2-15,-3-4-1 16,-8-9-1-16,-3-3 1 15,-3-7-1-15,-4-2 2 16,-3 2 3-16,-4-2-2 16,-4-7 0-16,-3-6-1 15,-4-4 1-15,1-2 0 16,-4-4 1-16,-4 1-2 16,-3-1 1-16,0-2 0 0,-4-1 3 15,-3-3 3-15,-4-3 2 16,-3-3-3-16,-11-3-3 15,-3-4 2-15,-1 1 0 16,-3-3-3-16,4-1-1 0,-11 1 3 16,4-4-1-16,-4-3 2 15,-4 0-2-15,-7-3 0 16,4 0-3-16,0-6 1 16,4-3 0-16,3 0 3 15,0-7-3-15,-4 0 0 16,-6 1 1-16,-1-7 2 15,4 3-3-15,4 1-2 16,-1-1-3-16,1 3 1 16,-8 1 3-16,-6 5 1 0,3 1 1 15,0 0 2-15,3-1-3 16,4 1-2-16,-4 0-3 16,-6-1 1-16,-1-2 1 15,4-4 0-15,4 1 0 16,-1-1 0-16,4-6 2 15,-11 0 1-15,-6-3-1 16,3 0 1-16,3-3-2 16,7 0 2-16,4-3-2 15,0 0 2-15,-3-1-2 16,-4 1 2-16,3 0-2 16,4-4 2-16,7 1-2 0,0-4-1 15,4-2 3 1,-1-4 0-16,-3 0-1 15,0-6 1-15,4-3-2 16,3-7 2-16,4 1-2 0,3-4-1 16,3 1 1-16,1-4-1 15,3-3 0-15,0-3 0 16,1 0 0-16,-1-13 0 16,-4-6-3-16,5-3 2 15,-1-3-1-15,4 0 0 16,6 0 2-16,1-9 0 15,3-7-3-15,8-3 2 16,3-3 1-16,3 0 0 0,8-10-3 16,3-2 0-16,3 5-1 15,8 7 3 1,3 3 0-16,7 0 3 0,0-3-1 16,11 6-1-16,7 10 1 15,-1 6-1-15,1 9 0 16,-3 7 0-16,-1 6-3 15,0 2 2-15,0 5-4 16,8 2-1-16,6 0-6 16,22 0 0-16</inkml:trace>
  <inkml:trace contextRef="#ctx0" brushRef="#br0" timeOffset="22941.14">8378 17293 12 0,'-3'19'8'0,"-1"-16"-6"0,-3 4 3 15,4-4 5-15,-4 0-4 16,3 0-1-16,-3 0-2 16,0 0 0-16,0 0 0 15,4-3 1-15,-5-3-5 16,5-3-1-16,-1-7 1 15,1-5 0-15</inkml:trace>
  <inkml:trace contextRef="#ctx0" brushRef="#br0" timeOffset="23748.38">9366 16503 16 0,'-7'22'8'0,"4"-19"-6"0,3 0-1 0,0-3 2 15,0 0-7 1,3-6-1-16</inkml:trace>
  <inkml:trace contextRef="#ctx0" brushRef="#br0" timeOffset="24982.52">7839 15936 12 0,'-14'47'8'0,"7"-22"-6"0,3 6-1 0,0-18 2 16,4 2-2-16,0 1-1 16,4 0-2-16,0 2 1 15</inkml:trace>
  <inkml:trace contextRef="#ctx0" brushRef="#br0" timeOffset="25445.31">8029 16334 12 0,'28'6'5'16,"-10"-9"-4"-16,14 3 2 0,-18-3 1 0,0 0-2 16,7 0-2-16,-7-1 1 15,4 1 1-15,-4 0 1 16,0 3 3-16,-3 0-3 16,-4 0-2-16,0 0 2 15,-4 0 2-15,1 0 0 16,-4 0 0-16,0 0-3 15,0 0 1-15,0 0 0 16,0 0 1-16,0 0-2 0,0 0 1 16,0 0-2-1,0 0 2-15,0 0-2 16,-4 0 2-16,4 0 0 0,-3 0 3 16,-1 0-1-16,1 3 0 15,-4 0-1-15,3 1 2 16,-3-1-3-16,4 0-2 15,-1 3 0-15,1-3 1 16,-1 4 1-16,1-4 1 16,-1 3-5-16,0-3 1 15,1 0 0-15,-1 0 0 16,1 0 2-16,-1 1 1 16,4-1-4-16,0 0 1 0,0 0 0 15,0-3 2-15,0 0-3 16,0 0-2-16,4 0-1 15,-1-3 0-15</inkml:trace>
  <inkml:trace contextRef="#ctx0" brushRef="#br0" timeOffset="26376.85">20768 14857 16 0,'-4'19'8'0,"1"-10"-6"0,3 4-3 16,-4-10-2-16,4 0 2 15,-3 0 2-15,-1 0 2 16,1 3 3-16,-1-2-1 16,1 2 2-16,-1-3-4 15,1 0 0-15,-1-3-3 16,4 3-3-16</inkml:trace>
  <inkml:trace contextRef="#ctx0" brushRef="#br0" timeOffset="35201.57">10202 1756 24 0,'-7'0'11'0,"7"0"-9"0,0 6 0 0,0-6 1 0,0 0 0 15,0 0 3-15,0 0-1 16,0 0 2-16,4 0 0 16,-1 0 1-16,1 0-2 15,-1-6 1-15,-3 6-2 16,4 0 2-16,-4 0-2 16,0 0 2-16,0 0-2 15,3-4 2-15,1 4 0 16,-1 0 1-16,1-3-2 15,3 0 1-15,4 0-4 16,3 0 0-16,0 0 1 16,4 3 2-16,3-7-1 15,3 7 0-15,1 0-1 16,7 0 2-16,0 0-1 16,-1 0 2-16,1 0-4 15,-4 0 0-15,1 7 1 0,-1-7 2 16,0 3-3-16,0 0 0 0,4 0 1 15,0-3 0-15,3 0 0 16,0 0 0-16,8 3 2 16,2-3-1-16,5 0 2 15,-4 0-4-15,-4 0 0 16,0 0-1-16,-3-3 1 16,0 0 0-16,0 0 3 15,0 0-3-15,-1 3 0 16,8-7 1-16,0 4 2 15,0 3-1-15,0-6 0 0,-4 3-3 16,0-3 1-16,1-1 0 16,-4 4 1-16,-1-3-2 15,5 3-2-15,-1 3 3 16,4 0 2-16,0 0-2 16,0 0 0-16,-4 0-1 15,0 0-2-15,-3 0 1 16,0 3 1-16,-4 3 1 15,1-6 1-15,-1 0-2 16,4 0 1-16,3 0-2 16,4 0 2-16,3 0-2 15,1-6 2-15,-5 3 0 16,1 3 1-16,-3 0-2 16,-1-6 1-16,0 2-2 0,1-2-1 15,-1 3 3 1,0 3 2-16,4 0-2 0,4-6 0 15,-1 3-1-15,-3-1-2 16,0 1 1-16,0 3 1 16,-1-6 1-1,5 3 1-15,3 3-2 0,3-6-2 16,4 6 1-16,0 0 1 16,-3 0-1-16,-5 0 2 15,-2 0 0-15,-1 0 1 16,4 0-2-16,0 0-2 15,3 0 1-15,1 0 1 0,-1 0-1 16,-3-4 2-16,-3 4-2 16,13-6 2-16,-6 6-2 15,-1 0 2-15,1-3-2 16,2 3-1-16,1 0 1 16,-3-6-1-16,-4 3 0 15,-4-4 2-15,-3 1-1 16,0 3-1-16,0-3 3 15,3 3 0-15,8 3-1 16,-1 0-2-16,-3 0-2 16,0 0 1-16,-7 3 3 15,0 3 1-15,-4-6-1 16,-3 9-2-16,0-9 3 16,3 4 2-16,0 2-2 15,8 0-2-15,3-3 0 0,-4 3-1 16,0-6 0-16,-3 0 0 15,0 0 0-15,0 4 2 16,0-8 1-16,7 8 1 16,7-4-2-16,3 0-2 15,-3 6 1-15,-3-6-1 16,-5 0 0-16,1 0 2 16,0 3-1-16,0 3 2 15,4-6-4-15,6 3-2 16,1 1 6-16,-1-4 3 15,-3-4-3-15,0 4-2 16,0 0 0-16,4 0-1 0,6-3 0 16,1 3 0-1,-1 0 2-15,-3 0 1 0,0-6-1 16,0 6-2-16,4 0-2 16,10 0-1-16,-3-3 4 15,-4 3 3-15,-4 0-1 16,1 0-2-16,3 0 2 15,7 0 0-15,0 0-1 16,-7 0-2-16,0 0-2 16,0 0 1-16,4 0 1 15,10 0 0-15,0 0 2 16,-3 0 1-16,0 0-4 16,-1 0 1-16,5 0 2 15,6 0 1-15,-7 0-4 16,-3 0-1-16,-1 0 3 15,5 3 1-15,9 3-3 16,-2-12 1-16,-5 3 0 16,1 3 2-16,3 0-1 0,8 0-1 15,-5-6 1-15,-2 6-1 16,-5 0 0-16,8 6 0 16,3-6 0-16,-3 0 0 15,-3 0 0-15,-5 0 2 16,8 0-1-16,0-6-1 15,-4-4 1-15,-3 7-1 16,-1-9 0-16,5 2 2 0,3 1-3 16,-4-1 0-16,-7 4 1 15,-3 0 2-15,3-1-1 16,4 7-1-16,-4 0 1 16,-4 0 1-1,-6 0-3-15,0 0 0 0,3 0 3 16,7 0 1-16,-3-6-1 15,-4 6-2-15,-7 0 1 16,0 0-1-16,7 6 0 16,7-6 0-16,-3 4 0 15,-7-1 0-15,-4-3 0 16,0 0 0-16,7 0 0 16,7 0 0-16,-3 0 0 15,-4-3 0-15,-4 3-3 16,1-4 2-16,3 4 1 0,4 0 2 15,-4-6-3-15,-3 3 0 16,-4 3 1-16,-4-6 2 16,4 3-1-16,4-7-1 15,0 4 1-15,-4 6-1 16,-7 0 0-16,0-6 2 16,-4 3-1-16,1 3-1 15,3 0 1-15,0 0-1 16,-11 0-3-16,1 3 2 15,-11 3 3-15,-4-6 1 16,-3 0-4-16,-8 3 1 16,1 0 2-16,-4 0 1 15,-3 4-1-15,0-7-2 16,-4 0 1-16,0 3 1 0,-3 3-1 16,-4-6-1-16,0 0 1 15,0 0 1-15,0 0-1 16,0 0-1-16,-7 0 1 15,4 0 1-15,-4 0-1 16,0 0-1-16,-3-6 1 16,3 3-1-16,-4 3 0 15,1-7 0-15,-1 7 2 16,1-3 1-16,-1 3-1 16,1 0-2-16,-4 0 1 15,0 0 1-15,0 0-6 16,0 0 1-16,0-6-10 15,-7-3-4-15,-7-7-9 16,-15-12-4-16</inkml:trace>
  <inkml:trace contextRef="#ctx0" brushRef="#br0" timeOffset="39120.71">7913 6569 16 0,'21'-13'8'0,"-10"4"-6"0,6-7-1 16,-10 7 2-16,0-4 0 15,0-2 3-15,0-1 1 16,0 3 1-16,-3 1-2 16,-4 3-1-16,-4-4-3 15,-3 7 1-15,-3-4 0 16,-1 7 3-16,-3-3-3 0,4 0 0 16,-5-1 3-16,1 1 1 15,4 0 1-15,-1 3 0 16,1 0-2-16,-1-1-1 15,-3 4-3-15,0 4 1 16,0 2-2-16,0 6 2 16,-4 4-2-16,0 6 2 15,-13 3 0-15,-5 0 1 16,-3 3 0-16,-3 1 0 16,0 2-2-16,3 3 1 15,0 4-2-15,4 3 2 16,0 0 0-16,3 6 1 0,0 3-2 15,4-3 1-15,0 0-2 16,-1-3-1-16,1 0 1 16,-4 0 1-16,1 3-1 15,-5 3 2-15,8 3-2 16,0 4 2-16,3-4 0 16,4-6 1-16,7-3-2 15,0-3 1-15,7-4 0 16,-4 1 1-16,4-1-2 15,4 1 1-15,-1 3 0 16,4 9 1-16,-3 3-2 16,3 1-2-16,0-4 1 0,0 0-1 15,0-3 0-15,3-6 0 16,1-4 0-16,-1-2 2 0,4-4 1 16,7 1-1-16,-7-4 1 15,11 3-2 1,0 1-1-16,3 2 1 0,4 1 1 15,3-4-1-15,-7 0 2 16,4-2 0-16,-4-1 1 16,0-3-5-16,4 0 1 15,-4-3 2-15,0 0 1 16,0-3 1-16,4-1 2 16,0-2-5-16,6 0-3 15,1-1 3-15,7-2 1 0,3-4 0 16,4 1-2-16,0-7 1 15,0 0-1-15,0-3 0 16,0 0 2-16,3 0-1 16,0 0-1-16,8 0 1 15,-1 0 1-15,1 3 1 16,-4 0 1-16,-1 1-2 16,8 2 1-16,-3 0-2 15,-4 0-1-15,3 1 1 16,1-4 1-16,3 0-1 15,0 0 2-15,-4 0-2 16,-3 0 2-16,0 0-2 16,0-3 2-16,3 4-2 15,4-1-1-15,7 0 1 16,0 0-1-16,-3 3 2 0,-4-3 1 16,-4 0-1-16,1-3-2 15,3 0 1-15,3-3 1 16,8 0-3-16,-1-3 0 15,-3 0 1-15,-3-1 2 16,3 1-1-16,3 0-1 16,11 0 1-16,1-1-1 15,-5 1 0-15,-3-3 0 16,0-1 0-16,4-2 2 16,10-4-1-16,-3 3-1 15,-4-2 1-15,-3-1-1 16,-4 4 2-16,3-1 1 15,12-3-4-15,-8 1 1 16,-7-1 0-16,-4-6 2 16,-3-3-1-16,0-3-1 0,-7-7 1 15,11 1-1-15,-4-1 2 16,-7-2 3-16,-4-1-4 16,-6 3-1-16,-4-2 0 15,-4-1 0-15,0 1 0 16,-3-1 0-16,-4 0 2 15,-3-6 1-15,0-6-1 16,-7 3-2-16,-4 3 1 16,-4 0 1-16,-6-3-1 15,-1 0-1-15,-6 0 3 0,-4-3 0 16,-7-6-1-16,-4-4 1 16,-6 1 0-1,-1 5 1-15,-7 1-5 16,-3 0 1-16,-4 2 2 0,-3 1 1 15,0-3-1-15,-7-7 1 16,-4 1-2-16,-14-1 2 16,-4 4 0-16,1 2 1 15,3 4-2-15,0 0 1 16,0 3 0-16,-7 3 3 16,-14-3-3-16,3 0 0 15,0 0 1-15,4 0 2 16,-3 6-3-16,-15 7-2 15,-3 2 0-15,-1 4-1 0,1 3 0 16,-4 0 0 0,-10 3-7-16,3 0 0 0,4 3 9 15,3 4 6-15,-7-1-3 16,1 3-3-16,2 1-1 16,8 2-1-16,3 4-7 15,-7 3-3-15,1 3 10 16,2 3 6-16,5 7-2 15,-1 2-2-15,-3 4-1 16,-8 3-1-16,8 3 0 16,3 3 2-16,8-3-3 15,-1-4 0-15,-3 1 3 16,3 0 3-16,8 0 0 16,6 0 0-16,8 3-6 15,3 3 1-15,3-3 2 0,4 0 1 16,4 0-1-16,3-4 1 15,11-2-2-15,-4-3-1 16,14-4 1-16,4 0-1 16,7-5 0-16,3-1 0 15,4 0-11-15,7 3-5 16</inkml:trace>
  <inkml:trace contextRef="#ctx0" brushRef="#br0" timeOffset="40666.58">21343 9799 52 0,'0'-3'19'0,"-7"6"-15"0,3-6 1 16,4 3 2-16,-7-3-4 15,0-4-2-15,0 1-3 16,0 3 1-16,-3-3 5 16,-1-4 2-16,-3-2-2 15,0-4-1-15,0 0 12 16,-4-3 5-16,0 1-6 16,-3-4-3-16,-3 3-4 15,-5 0-2-15,-2 0-1 16,-5 4 2-16,-2 5-1 15,2 1 0-15,1 3 1 16,3 6 1-16,0 0 1 0,4 6 0 16,0 0-4-16,0 3-1 15,3 4-1-15,0 0 1 0,4-1 2 16,0 10 0-16,0 6 2 16,0 4-2-16,0 5 0 15,-1 4-1-15,1 3 0 16,4 0-2-16,-1 3 1 15,4 0 0-15,0-3 3 16,3 0-5-16,8 0-1 0,3 0 2 16,0-7 3-16,3-2-2 15,4-4-2-15,4-3 2 16,-1-3 2-16,5-3 0 16,-1-3 0-16,0-3-1 15,3-4 0-15,5 1 0 16,-1-4 0-16,3-2 0 15,1-1 0-15,0-3-2 16,-1 0 1-16,1-3 0 16,0 0 1-16,-4 0-2 15,0 0 1-15,-3 0 0 16,-1 0 3-16,-2 0-1 16,-5 0 0-16,-3-3-1 15,0 3 0-15,-3 0 0 0,-1 0 2 16,-3 0-1-16,0 0 2 15,0 0-2-15,0 0 0 16,0 0-3-16,0 0 1 16,0 0 0-16,0 0 3 15,0 0-5-15,0 0-3 16,0 0 3-16,0 0 3 16,0 0 1-16,0 0 0 15,0 0-12-15,-7 0-5 16</inkml:trace>
  <inkml:trace contextRef="#ctx0" brushRef="#br0" timeOffset="41356.74">14884 9586 56 0,'-11'3'24'0,"8"-3"-18"0,6-3-2 0,-3 3 0 0,0 0-3 16,4 0 2-16,-1 0 2 15,1 0 2-15,-1 0 1 16,1 3 2-16,-1 0-1 15,1 3 2-15,-1 4 0 16,4 5 1-16,0 10-4 16,0 16 0-16,1 9-3 15,-5 4 0-15,1 5 1 16,-1 4 1-16,1 3 3 16,-1 6 1-16,1-3-3 15,-1-6 0-15,1-7-5 16,-1-6 3-16,1-6 0 0,-1-6 0 15,1-7-1-15,-1-9-3 16,-3-3 1-16,0-4-2 16,0-2-1-16,4-7-4 0,-4-6-2 15</inkml:trace>
  <inkml:trace contextRef="#ctx0" brushRef="#br0" timeOffset="41942.05">14975 9774 44 0,'-3'-7'19'0,"6"-2"-15"0,12-3 4 0,-8 8-1 0,7-2-6 15,3 3 0-15,8-3 1 16,7-1 3-16,14-2 0 16,7 3 2-16,-1-1 0 15,5 4 3-15,-1 0-1 16,-3 6 2-16,0 4-2 16,-7 5 2-16,-4 4-4 15,-6 6-2-15,-15 3 2 16,-14 6 0-16,-14 7-3 15,-14 3-1-15,-11 3 1 16,-10-1 2-16,-8-2-1 16,-10-3 0-16,4-7-1 0,3-6 0 15,7-6-2 1,11-6-2-16,6-4 3 0,8-3 0 0,11-3 3 16,13-3-3-16,22-3 0 15,21 3 1-15,14 3 2 16,10 7-1-16,19 6 0 15,9 12-3-15,-6 6-2 16,-11 4 3-16,-14 3 2 16,-14-1 4-16,-14 4 5 15,-14 6-4-15,-18 7 2 16,-14 3-5-16,-18 2 1 16,-21-2-3-16,-14-7 2 0,-10-3-11 15,-8-6-4-15,-7-9-3 16,-3-10-1-16,0-13 0 15,7-12 0-15</inkml:trace>
  <inkml:trace contextRef="#ctx0" brushRef="#br0" timeOffset="47090.56">6724 2728 44 0,'-21'15'16'0,"0"-18"-12"0,6 3-2 15,12 0 2-15,-1 0-3 0,4 0 2 16,-3 0 0-16,-4 0 1 15,-4 0 2-15,4-3 1 16,0 0 1-16,0 3 0 16,0-10 2-16,0 10 1 15,3-6-3-15,4 6-3 16,0 0-2-16,0 0 0 16,0 0-2-16,4 6 2 15,7-6 0-15,6 10 3 16,8-7-1-16,-4 0 2 15,4 3-2-15,3-2 0 16,0-1-1-16,4 3 2 0,3-6-1 16,1 3 0-16,6 3-1 15,-3-6 0-15,10 4-2 16,4-4 1-16,0 0-2 16,7 0 2-16,-7-4 2 0,3 4 2 15,4-6 1-15,14 3-4 16,-3 3-1-16,-1 0 1 15,1 0 2-15,-4 0-8 16,0 0-3-16,4-6 9 16,13 3 4-16,-10-4-1 15,4-2-2-15,-4-1 0 16,4-5 1-16,3 2-3 16,7 7-2-16,-3-3 2 15,-1-1 0-15,-3 4-1 0,4 3 1 16,7 3-2-16,0 0 2 15,-1 0-2-15,1-3 2 16,0-1 0-16,10-2 1 16,0 3-5-16,-3-6 1 15,-4-1 0-15,11 4 2 16,4 3 1-16,-8-3 1 16,-3 6-2-16,-1 0-2 15,8 0 3-15,-3 3 0 16,-5-3-1-16,-2 0 1 15,-1 0-2-15,11 3 2 0,-8 0 0 16,-2 0 1-16,-5-3-2 16,5 3-2-1,6 0 1-15,-3 4 1 0,-4-7-1 16,0 0 2-16,4 0-2 16,10 0 2-16,-3 0 0 15,18 0 1-15,-4 0-2 16,0 3-2-16,-4-3 1 15,-7 0 1-15,-3 0 1 16,4 0 1-16,9 0-2 16,-6 0 1-16,-3 0-2 15,3 0-1-15,10 0 1 16,-7 0 1-16,1 6 1 16,3-3 1-16,7 3-2 15,-7-2-2-15,-4 2 1 16,4 0 1-16,7 4 1 15,-7-10 1-15,0 3 0 0,14 3 0 16,-3-6-5-16,-8 3 1 16,1 0 0-16,10 4 0 15,-7-1-7-15,-4 0-3 16,1 3 12-16,10-5 8 16,-7 2-3-16,-7 0-1 15,3 0-3-15,4-2-3 16,-3-4 1-16,-8 0-1 15,7 0 0-15,4-4 2 16,-7-2-1-16,-3 3-1 0,-1 0 3 16,8 3 0-1,-11 0-1-15,-4 0-2 0,4 0 1 16,7 0 1-16,-7 0-1 16,-8-6 2-16,-2 6-2 15,3-4 2 1,-1-2-2-16,-6 3 2 0,-7-3-2 15,-4 3 2-15,-3 0-2 16,-1-1-1-16,-6 4 1 16,-7 0 1-16,-8 0-1 15,-6 0-1-15,-8 0 1 16,-7 0 1-16,-6 0-1 16,-5 0-1-16,-2 4 3 15,-8-1 0-15,-4 0 1 16,-3 0 0-16,1 0-2 0,-8-3-2 15,0 0-4-15,-4 0 0 16,-10-3-7-16,-7-3-3 16</inkml:trace>
  <inkml:trace contextRef="#ctx0" brushRef="#br0" timeOffset="48105.85">6576 16948 36 0,'-32'22'13'0,"18"-6"-10"0,-7 0 0 0,10-10-2 16,1 7-1-16,-5-1 2 0,1 1 3 15,0 2 2-15,0-2-3 16,0-1-1-16,3 1-1 15,-6 0 1-15,3-1 0 16,3 1 1-16,1 2-7 16,-1 1-2-16</inkml:trace>
  <inkml:trace contextRef="#ctx0" brushRef="#br0" timeOffset="48218.54">6290 17281 48 0,'0'9'19'0,"-4"-9"-15"0,8 3 1 15,-4-3 0-15,0 4-1 16,4-1 0-16,3 0-2 15,0 0-2-15,3-3-2 0,4 0-1 16,0 3-1-16,4-3 3 16</inkml:trace>
  <inkml:trace contextRef="#ctx0" brushRef="#br0" timeOffset="48702.91">9955 17118 16 0,'96'15'8'0,"-65"-8"-6"0,12 2-1 0,-26-9 2 15,5 3 0-15,2 0 1 16,1 1-2-16,0-1 1 15,-4 0-7-15,-4-3 1 16</inkml:trace>
  <inkml:trace contextRef="#ctx0" brushRef="#br0" timeOffset="49883.01">8304 15101 12 0,'7'-84'5'0,"-3"40"-4"0,3-16 2 0,-3 29 1 16,-1-16-2-16,4-13-2 15,0-12 3-15,4-3 2 16,3 0-2-16,0-4 0 16,4 1-1-16,-1-10 1 15,4 3-2-15,4 4-1 16,3 6 1-16,4 3-1 16</inkml:trace>
  <inkml:trace contextRef="#ctx0" brushRef="#br0" timeOffset="50813.53">10548 11658 20 0,'102'-53'8'0,"-59"31"-6"0,27-16-1 15,-24 17 0-15,18-8-1 0,10-5 2 16,7-4-1-16,11-3 2 16,13-9-2-16,-2 0 2 15,3-3-2-15,10-1-1 16,7 1 3-16,-6 0 0 15,-1 0-1-15,18-1-2 16,-3 1 1-16,-8-4-1 16,4 4 0-16,11 3 2 15,-4 9-1-15,-4 4-1 16,8 5 1-16,0 7-1 16,-8 6 2-16,1 4 1 15,6 5 1-15,-3 4 2 16,-7 3-3-16,0 3-2 0,7 0 0 15,-7 0 1-15,-3 0-1 16,10 3 2-16,0 0-2 16,-7 3-1-16,0-2 1 15,11 2 1-15,-8 0 1 16,-6 3 1-16,6 1-2 16,4 2 1-16,-7 1-2 15,0 3-1-15,7-1 1 16,0 4-1-16,-10 0 0 15,-1 0 0-15,11 0 2 16,-7-1 1-16,18 7-1 16,-11 1 1-16,4-1-2 15,-11 3-1-15,-11 0 1 16,0 0 1-16,8 4-1 16,-4-1 2-16,-7 0-2 0,-4 4-1 15,7 3 1-15,1 5 1 16,-8 1-1-16,-6 0 2 15,-1-3-9-15,11 3-1 16,-7-3 8-16,-8-1 6 16,-2 1-3-16,2 0-2 15,8 6-1-15,-7 3-1 16,-7 7 2-16,-8-1 1 16,-3-3-1-16,4 1-2 15,0-1-2-15,-8 3 1 16,-6 4 5-16,-8 6 2 15,-6 3-2-15,-1-3-3 16,-3-4 0-16,0 1-1 0,0-6 2 16,0-1 3-16,-7 4-4 15,-4-1-1-15,-6 4 0 16,-5-7 2-16,-3-5-1 16,-3-8 2-16,-4-5-2 15,-3-7 2-15,-4-2-2 16,0-7-1-16,0-7-4 15,-3-5-2-15</inkml:trace>
  <inkml:trace contextRef="#ctx0" brushRef="#br0" timeOffset="51193.53">14058 11806 56 0,'-60'-3'22'0,"28"-1"-18"0,-17-5-2 0,24 0-2 0,-3-7 0 15,0 0 0-15,3-3 0 16,4-2 0-16,3-1-3 15,4 0 2-15</inkml:trace>
  <inkml:trace contextRef="#ctx0" brushRef="#br0" timeOffset="52077.15">18454 17086 24 0,'-39'0'11'0,"14"0"-9"0</inkml:trace>
  <inkml:trace contextRef="#ctx0" brushRef="#br0" timeOffset="52691.51">17540 16955 20 0,'7'0'11'0,"-7"-7"-9"0,11 4 2 16,-8 3 2-16,1-3-5 15,3 3-1-15,3 0 2 16,1 0 3-16,0 0-2 16,3 3-2-16,0-3 4 15,-4 0 1-15,1 0 0 0,0 0-1 16,-4 0-3-16,0 0 1 15,-4 0 0-15,1 0 1 16,-1 0 0-16,1 3 2 16,-4 1-1-16,0 2 2 15,0 3-2-15,0 1 0 16,0 5-3-16,0 1 1 16,0 3 0-16,0 0 3 15,0 3-1-15,3 3 0 16,4 3-1-16,0 3 0 15,0 4 0-15,4 6 0 16,0 6-2-16,-1 9 1 0,1-3 0 16,-4 1 1-16,0-4 0 15,0-6 2-15,0-7-3 16,0-5 0-16,0-4-3 16,0-6-1-16,0-6 1 15,0-4 2-15,0-6-3 16,0-6-2-16,4-6-7 15,-4-10-2-15</inkml:trace>
  <inkml:trace contextRef="#ctx0" brushRef="#br0" timeOffset="53579.66">17861 17115 44 0,'-10'22'16'0,"6"-19"-12"0,4 3 3 0,0-3 0 15,0 0-1-15,4 0-1 16,3 4-1-16,3-1 0 16,4-3 0-16,4 3 2 15,7-2 1-15,3 2 1 16,7-3 0-16,7 0 0 15,8 0 0-15,-1 0 0 16,4-3 0-16,7 0 0 16,14-3-2-16,14-3-1 15,4 0-3-15,3-4 1 16,8-2 0-16,17-4 3 0,-4-3 1 16,0 0 3-16,11-3-5 15,4-3-1-15,-4 0-2 16,4-3 1-16,10 3-2 15,-4 0 8-15,1 6 6 0,10 0-12 16,-3 4-5-16,-8 5 2 16,15 1 4-16,0 6-2 15,-8 3 1-15,8 0-1 16,0 3 1-16,-8 6-2 16,-6-3-1-16,6 1 3 15,-9 2 2-15,-16-3-2 16,-6 4-2-16,-3 2 2 15,-1 1 0-15,11 6-1 16,-18-4-2-16,-10 1 1 16,-4 0 1-16,-3-1 1 0,3 1 1 15,-14-3 0-15,-3-1 0 16,-11 1-2-16,-11-4-2 16,-3 1 1-16,-7-4 1 15,-7 0-1-15,-4-3-1 16,-7 0 1-16,-3 0-1 15,-4 1 0-15,-4-1 2 16,-3 0 1-16,-3 0 1 16,-1 0-2-16,-3 0 1 15,0 4-2-15,-3-1-1 0,-1 0 3 16,-3 4 0-16,0-1-1 16,-3 3-2-16,-1 1 1 15,0 3 1-15,1-1-1 16,-4 4 2-16,3 3 0 15,-3 0 1-15,3 6-2 16,4 7 1-16,0 9-2 16,0-4 2-16,0-2-2 15,4-3-1-15,-1-4 3 16,4-6 0-16,0-3-1 16,0-3 1-16,-3-7-2 15,3 1-1-15,0-4 1 16,-4-2-1-16,4-1-9 0,-3-3-2 15,-4-6 4-15,-4-13 1 16</inkml:trace>
  <inkml:trace contextRef="#ctx0" brushRef="#br0" timeOffset="60513.38">12584 16531 28 0,'-18'-9'13'0,"7"0"-10"0,-3-1 2 16,7 4-1-16,-3-3 0 15,-1-1 2-15,0-2-3 16,1-4 0-16,-1-3-6 16,1-3 0-16,3-3 3 15,0-3 2-15,3-4 0 0,-3 1 1 16,3 0 0-16,4 3 3 15,-3-1-1-15,3 1 0 16,0 0-3-16,3-4 1 16,1 1-2-16,0 0 2 15,-1-1-2-15,1 1-1 16,3 3 3-16,0 0 2 16,0-1 0-16,3-2 0 15,4-3-6-15,4-4 1 16,0-3 0-16,3-3 0 15,0-6 0-15,0-3 0 16,4 3 0-16,0-1 0 16,3 4 2-16,4 3 3 15,3 1-2-15,0 2 0 16,4 3-3-16,-4 4-1 0,0 2 1 16,-3 4 2-16,0 0 1 15,-4 3 1-15,4 0-2 16,0 0-2-16,3-4 3 15,0 4 0-15,18-9-1 16,7-1-2-16,0 4 1 16,-3 0-1-16,-5-1 0 15,1 1 2-15,0 6-1 16,0 0 2-16,4 3 0 16,10 3 3-16,3 0-3 15,-3 7 0-15,0-4-1 0,0 0 1 16,4 4-2-1,10-4 2-15,7 0 0 0,-7 4 1 16,-3-1-2 0,-4-2 1-16,0 2-4 0,7-3 0 15,4 10 5-15,-7 0 2 16,-4 6-2-16,0 0-3 16,3 3 0-16,12 3 1 15,-1 4-1-15,-4 2-1 0,-6 1 3 16,-4 2-2-16,0 4-1 15,7 3 1-15,0 0 1 16,-6-3-1-16,-5 3-1 0,-6 3 1 16,-1 0 1-16,1 3 1 15,3 4 3-15,3 5-5 16,-3 7-1-16,-3 9 0 16,-4 4 0-16,-7-1 2 15,-4 1 1-15,-3 2-4 16,-7 4 1-16,-1 12 0 15,1 4 2-15,0-1-1 16,0 1-1-16,-4-1 1 16,-3 3-1-16,-4 14-3 15,-7-1 0-15,-3-3 2 16,-4-7 0-16,-7 4 1 16,-3 9 0-16,-8-3-5 15,-3-3 1-15,-4-6 2 0,-6-4 3 16,-4 1 0-16,-4 6-1 15,-3-4-2-15,0-5 1 16,-4-4 3-16,4-6 3 16,-4 0 2-16,0-3 1 15,0 6-4-15,-3-6-1 16,0-7 3-16,-4-8 3 16,-7-4-6-16,-10-7-2 15,-4 1-1-15,-4 0 2 16,4 0 1-16,0 3 1 15,4 6-2-15,-4-3 1 16,0 0 0-16,3-9 3 16,4-4-3-16,4-6 0 15,3-3-1-15,0 0 1 16,0-3 0-16,1-3 1 0,-5 0-5 16,-13 0-1-16,-11 0 1 15,0-1 2-15,-1 1 0 16,1 0 2-16,-3 3-2 15,-11-3 2-15,-1 3-2 16,5 3 2-16,6 3-2 16,8 7 2-16,-1-1 0 15,-7-3 1-15,1-5 0 16,3-1 0-16,7-7-5 16,3-2 1-16,4 0 2 15,4-7 3-15,-1-3 0 16,-3-2 0-16,-3-1-3 15,3-3 1-15,0-7-2 16,3 4 2-16,1 0-2 16,3-3-1-16,-3 3 5 15,-8-3 1-15,-3-1-5 0,4 1 0 16,3 0-1-16,3-1 2 16,4 1-1-16,4 3-1 15,0-3 1-15,-1-1 1 16,-6 1-3-16,-1 0-2 15,4 0 2-15,4-1 2 16,3-5 0-16,4 2 2 16,3-2 0-16,0-1 1 0,4 1-5 15,0-1 1-15,-1 1 0 16,1-4 2-16,0 3-3 16,-1-2 0-16,1-1 1 15,3 0 0-15,4-2 0 16,0-1 2-16,3 0-3 15,4-3 0-15,3 0 1 16,1 0 0-16,-1-3-3 16,1-3 0-16,2-4-1 15,1-2 3-15,4-4 0 16,-1-2 1-16,4 5-3 16,0 1 2-16,0 2-1 15,3 1 0-15,1 3 0 16,-1-1 0-16,1 4 2 15,-1 3 0-15,1 7 0 0,-1-1 2 16,4 4-3-16,-3 2-2 16,-1 1 2-16,1 2 0 15,3 1 1-15,0 6 0 16,0 0 0-16,-4-6 0 16,4 6 0-16,0 0 0 15,0 0-3-15,0 0 2 16,0 0-1-16,0 0-2 15,0 0 3-15,0 0 2 16,0 0-2-16,0 0-2 16,0 0 2-16,0 0 2 15,0 0 2-15,0 0 1 16,0 0-5-16,0 0-1 0,0 0 1 16,0 0 0-16,0 0 1 15,0 0 0-15,0 0 0 16,0 0 0-16,0 0 0 15,0 0 0-15,0 0 0 16,0 0 2-16,0 0-3 16,0 0 0-16,0 0-1 15,0 0 0-15,0 0 2 16,0 0 0-16,0 0-3 16,0 0 2-16,0 0 1 15,0 0 0-15,0 0-3 16,0 0 2-16,0 0-1 15,0 0 0-15,0 0 0 16,4 0-2-16,-4 0 0 16,0 0 3-16,3 0 0 15,-3 0 1-15,4 3-3 16,-1-3 2-16,1 0-6 0,3-3-3 16</inkml:trace>
  <inkml:trace contextRef="#ctx0" brushRef="#br0" timeOffset="62373.46">6745 4170 44 0,'-35'-9'19'0,"3"-1"-15"0,4 1 1 16,10-1 0-16,8 4-3 16,-1 0 1-16,0 0 2 15,1-4 2-15,-1 4 1 0,1-7 2 16,-1 4 1-16,1 0 3 16,2 5-3-16,5-5-1 15,-1 3-4-15,1 0-1 16,-1-1-1-16,4 4 0 15,4 0 0-15,-1 0 2 16,1 3-1-16,7 0 0 16,6 0-1-16,11 3 2 15,8 0-3-15,2-3 0 16,1 0 3-16,4-3 1 0,2 0-3 16,5-3-5-16,10-1 0 15,0 4 5-15,10 3 2 0,-10-3 0 16,4 3-1-16,3 0-1 15,3 0 2-15,8 0-1 16,3 0 0-16,0 0-1 16,-3 0 0-16,0 0 0 15,-1 6 0-15,11 1 2 16,-3-1 1-16,-4 0-3 16,0-3-1-16,0-3-1 15,8 0 1-15,6-3 0 16,0-6 1-16,-3-4 0 15,0-3 0-15,10 1-2 16,4-1 1-16,-8 4 0 16,1 2 1-16,0 1-2 0,10-1 1 15,-3 1 0-15,0 3 1 16,0-1-2-16,10-2 1 16,1 0 0-1,-8-1 1-15,0 1-2 0,8-1-2 16,-1 1 1-16,-3 3-1 15,0-1 2-15,14 1 1 16,0 3-1-16,-7 0-2 16,0 0 1-16,14-4 1 15,-7 7 1-15,-4-6 1 16,36 0-2-16,0-3 1 16,-11-1-2-16,0 1-1 15,8-1 3-15,-8 1 2 0,-7 3-2 16,11-1-2-16,-4 4 0 15,-7 0 1-15,7 3 1 16,-3 0 1-16,-8 0-2 16,1 0 1-16,10 0-2 15,-7 0-1-15,-7 0 1 16,14 0 1-16,-7 3 1 16,-7 3 1-16,4 1-7 15,7-1 0-15,-4-3 5 16,0 0 4-16,14 4-3 15,-7-7-2-15,4 3 2 16,14-3 0-16,-7 3-1 16,6 3 1-16,8 0 0 15,-11 1 1-15,1-1-2 16,3 6 1-16,-11-5-2 0,0-1 2 16,4 0-2-16,-11-3-1 15,0 1 1-15,11-4 1 16,-7 3 1-16,-8 0 1 15,15 0 0-15,-11 6 0 16,-7-6-2-16,11 1 1 16,-4 2 0-16,-7 0 3 15,7-3-5-15,0 0-3 16,-3 1 1-16,0 2 2 16,6-6 2-16,-9 3 1 15,-8 3-2-15,10-6-2 0,-6 7 1 16,-11-4 1-16,-7 0-1 15,7-3-1 1,-7 3 1-16,-11 0-1 16,-7-3 2-16,-3 0 1 0,7 0-1 15,-7 0 1-15,-7 0-2 16,-11 0-1-16,-7 0 1 16,-7 3 1-16,-4 0 1 15,-6 0 3-15,-4-3-3 16,-11 0-2-16,-3 0 0 15,-11 7 1-15,-7-7-1 16,-3 0 2-16,-4 0-4 16,-7 0 0-16,-4 0-8 15,-59-7-24-15,-22-11-2 16</inkml:trace>
  <inkml:trace contextRef="#ctx0" brushRef="#br0" timeOffset="63019.73">13508 3537 40 0,'-28'-32'16'0,"17"13"-12"0</inkml:trace>
  <inkml:trace contextRef="#ctx0" brushRef="#br0" timeOffset="63378.77">13286 3370 20 0,'-18'-25'11'0,"11"3"-9"0,7-6 2 16,0 13 0-16,3-7 0 15,4-4 0-15,4-2-2 16,7-6 1-16,6-7-2 16,5-3 2-16,6 0 0 0,4 0 1 15,0 4-2-15,6 2 1 16,5 3-2-16,10 7 2 15,10 3-4-15,1 6 0 16,-4 10 3-16,0 3 1 16,0 12-1-16,-4 13 1 15,-3 9-2-15,-3 22 2 16,-8 10-2-16,-13 2-1 16,-8 4 3-16,-14 3 2 15,-18 0 0-15,-10 6 0 16,-10-2-1-16,-12-4 0 0,-3-7 0 15,-3-8 2 1,0-11-1-16,-4-8 0 0,4-10-1 16,-1-6 2-16,8-10-3 15,3-6-2-15,8-9-5 16,6-6-2-16</inkml:trace>
  <inkml:trace contextRef="#ctx0" brushRef="#br0" timeOffset="64928.64">8290 17779 28 0,'-7'4'11'0,"4"-4"-9"0,-11 3 6 0,7-3 3 16,-1 3-6-16,1 3-1 16,-3 4 0-16,-4 5 2 15,-4 1 1-15,-3 6 1 16,-4 6 0-16,-10 0 0 15,3 4 0-15,-3 2 2 16,0 4-3-16,-1 3 1 16,1 6-3-16,3 6 0 15,1 6-1-15,-1 7 2 0,4-3-3 16,6-3 0-16,1-7 1 16,7-6 2-16,4-9-5 15,3-7-3-15,3-9-4 16,8-6-1-16</inkml:trace>
  <inkml:trace contextRef="#ctx0" brushRef="#br0" timeOffset="65242.62">8184 17789 60 0,'-21'34'24'0,"18"-21"-18"0,6 6-2 0,-3-4 0 16,4 14-1-16,3 5 3 16,7 10-1-16,0 6 0 15,4 3-1-15,-1 7 0 16,1 12 0-16,0 3 2 15,-1-2 1-15,-3-4 3 16,0-7-3-16,1-5-2 16,-5-7-7-16,1-6-1 15,-4-7-6-15,-7-2 1 0</inkml:trace>
  <inkml:trace contextRef="#ctx0" brushRef="#br0" timeOffset="65451.05">7930 18234 40 0,'22'-3'16'0,"-22"3"-12"0,7 3 7 15,0-3 5-15,7 0-6 16,11 3-1-16,10 4 1 16,4 2 1-16,-1 0-3 15,1 4 0-15,0-4-3 0,0 1 0 16,-4-4-3-1,-3-3 1-15,0-3-7 0,-8-3 1 16</inkml:trace>
  <inkml:trace contextRef="#ctx0" brushRef="#br0" timeOffset="71216.46">25471 1141 28 0,'-4'-10'11'0,"4"-2"-9"0,4 9 2 16,-4 3 0-16,3-6-2 16,1 6 1-16,-1 0 2 15,4 6 4-15,4-6-2 16,3 0-2-16,4 6 2 0,6 3 0 15,1 10-1-15,7 0 1 16,3 9-2-16,0 4 0 16,-3 2-1-16,-4 10 2 15,-3-6-3-15,-4 12 0 16,0-3 1-16,-3 3 2 16,-1-3-3-16,-2 0 0 15,-1-3-1-15,-4-9 1 16,1-4-2-16,-4 0 2 15,-4-12 0-15,-3 0 1 16,-10 0 0-16,-8-4 0 16,-14 1-2-16,-10 0-2 15,-7 3 3-15,13-10 2 16,-16 16 0-16,6 3 2 0,7 10-4 16,7 9 0-16,7 6-1 15,8 1 1-15,10-1 0 16,7 6 1-16,7 4-2 15,7-3-2-15,7 6 3 0,7-1 0 16,8-2 1-16,6 6 0 16,4 10 2-16,-4 8-3 15,-3 11 0-15,-11 5 1 16,-10 1 0-16,-15 15-2 16,-17 3-2-16,-25-3 1 15,-14-12-1-15,-6-1 6 16,-5-5 4-16,1-17-5 15,-8-18-1-15,4-16-4 16,0-21-3-16,10-29-12 16,8-35-5-16</inkml:trace>
  <inkml:trace contextRef="#ctx0" brushRef="#br0" timeOffset="72117.05">26681 1878 52 0,'28'-10'19'0,"-18"4"-15"0,15 3-3 0,-14-3-1 15,3 12-5-15,0-3 1 16,0 10 2-16,0 5 3 16,-3 11 4-16,-1 15 2 15,-3 6 1-15,-3 3 0 16,-1 4 0-16,-3-1 2 16,0 0-3-16,0 1-2 15,-3-1 0-15,-1 4-1 16,1-1 0-16,-1-11 2 15,1 2-1-15,3-6 2 16,0-10 0-16,-4 1 1 16,4-7 0-16,0-3 0 15,-3 0-2-15,-1-6-1 16,1-7-1-16,-1 1 0 0,1-4 0 16,-1 1 2-16,4-4-1 15,-3 0 0-15,3 0-3 16,0 1 1-16,-4-7 2 0,0 3 0 15,4 3 2-15,-3-6-4 16,3 3-2-16,-4 0 4 16,4 1 1-16,-3-1 0 15,3-3-1-15,-4 3-1 16,4-3 0-16,0 0 0 16,0 3 0-16,-3 0 0 15,3-3 0-15,0 0-2 16,0 0-2-16,0 0 3 15,0 0 2-15,-4 0-2 0,4 3 0 16,0-3 1 0,-3 3 2-16,3-3-3 0,0 0 0 15,0 0-1-15,0 0 1 16,0 0-2-16,0 0 2 16,0 0-2-16,0 0 2 15,0 0 0-15,0 7 1 16,0-7-2-16,-4 0 1 15,4 0-2-15,-3 3-1 16,3-3-2-16,-7 0 1 16,-7-3-6-16,-1-10 0 15,-2-3-6-15,3-9-2 16</inkml:trace>
  <inkml:trace contextRef="#ctx0" brushRef="#br0" timeOffset="72611.64">26839 1884 56 0,'-10'-9'22'0,"13"6"-18"0,4 6-2 16,-3-3-2-16,-1 9 0 15,4 0 0-15,0 1 0 0,1 9 0 16,2 6 4-16,4 19 2 16,0 3 2-16,4 19 2 15,3 6-1-15,4 22 0 16,3-3-3-16,4-3 1 16,3-13-2-16,0-6 2 15,1-16 0-15,-5-6 1 16,-2-6 0-16,-1-13 2 15,-3-3 1-15,-4-6 1 16,-4-3-4-16,1-10 0 16,-4 0-1-16,0-6 3 15,0-12-5-15,4-13 4 0,7-26 3 16,3-36-4-16,11-23-2 16,14-34-1-16,7-10 1 0,0-3 1 15,0 4 3-15,-8 18-3 16,-2 16-2-16,-4 28 0 15,-4 15 1-15,0 20-5 16,-6 12-3-16,-1 13-6 16,-7 12 0-16,-3 9-1 15,0 10 1-15</inkml:trace>
  <inkml:trace contextRef="#ctx0" brushRef="#br0" timeOffset="72868.96">28780 2659 52 0,'-11'31'22'0,"11"-25"-18"0,11 22-11 0,-8-18-7 16</inkml:trace>
  <inkml:trace contextRef="#ctx0" brushRef="#br0" timeOffset="75151.83">6572 1354 36 0,'14'6'13'0,"-21"-6"-10"0,7 0-5 0,4 0-3 15</inkml:trace>
  <inkml:trace contextRef="#ctx0" brushRef="#br0" timeOffset="75512.87">6692 1696 16 0,'14'0'8'0,"0"0"-6"0</inkml:trace>
  <inkml:trace contextRef="#ctx0" brushRef="#br0" timeOffset="76402.64">21661 1542 20 0,'148'-3'11'0,"-42"0"-9"0,24 3 0 0,-63-6-1 0,32 6-1 16,10 0 0-16,8-3 2 15,17 3 1-15,-4-7 1 16,-6 4 0-16,-1 3-2 16,8-6-2-16</inkml:trace>
  <inkml:trace contextRef="#ctx0" brushRef="#br0" timeOffset="76583.14">24465 1464 20 0,'0'0'8'0,"-3"-6"-6"0,3 6-3 0,-7-4 0 16</inkml:trace>
  <inkml:trace contextRef="#ctx0" brushRef="#br0" timeOffset="77581.62">9797 1520 16 0,'-18'-9'8'0,"11"6"-6"0,-4 3-3 0,4 0 0 16,-3-6 3-16,-4 2 3 15,-1 1 0-15,-2 0 0 16,3-3-1-16,-4 3 2 0,4-7-3 16,0 1 0-16,3-1-1 15,4 4 1 1,0-9-2-16,7-1-1 0,4-3 3 16,3-3 0-16,3 0-1 15,4-3-2-15,1 3 3 16,2-3 0-16,8-3-1 15,3-7 1-15,7 1-7 16,11-1 1-16</inkml:trace>
  <inkml:trace contextRef="#ctx0" brushRef="#br0" timeOffset="77883.81">10269 877 44 0,'64'-25'19'0,"-32"16"-15"0,24-7-1 16,-28 16-1-16,11-6-2 15,3 6 0-15,1 6 0 0,3-3 0 16,3 10 0-16,7-4 0 15,8 1 0-15,-1 5 0 16,1 4 0-16,-4 0 0 16,-4 6 0-16,-6 0 2 15,-1 4-1 1,-3 5-1-16,-4 0 1 0,-6 10-1 16,-5-6 0-16,-9 3 0 15,-8-4-3-15,-7 4 2 16,-7 3 1-16,-4-6 2 15,-6 6 1-15,-8 0 1 16,-7 6-2-16,-3-6-2 16,-7-7 1-16,-8 4-1 0,-20-7 0 15,-8-12 0 1,-6 0 0-16,-8-12 0 0</inkml:trace>
  <inkml:trace contextRef="#ctx0" brushRef="#br0" timeOffset="80585.35">6794 2514 32 0,'-10'-9'13'0,"10"9"-10"0,-11-9 0 16,4 2 0-16,4 7-2 0,-1-6 2 15,1 3 0-15,-1 3 1 16,4 0-2-16,-7-6 1 16,4 6 0-16,-1-4 1 15,-3 4 0-15,0-6 0 16,3 3-2-16,-3 0 1 15,0 0 0-15,0 0 1 16,0 3-5-16,0 0 1 16,0 3 0-16,0 0 0 15,0 3 0-15,3 4 2 16,-3-1-1-16,-3 0-1 16,10 1-4-16,0-4-2 15,7 0 3-15,-4 4 1 0,4-10 2 16,0 0 0-16,4 0 0 15,3-6 2-15,0 2-3 16,4 4 0-16</inkml:trace>
  <inkml:trace contextRef="#ctx0" brushRef="#br0" timeOffset="82252.89">11275 2470 16 0,'3'-6'8'0,"-3"0"-6"0,0 3-1 16,0 0 0-16,0-4 1 15,0 1 1-15,0 3-4 16,0-6-1-16</inkml:trace>
  <inkml:trace contextRef="#ctx0" brushRef="#br0" timeOffset="86515.18">21795 3305 12 0,'-4'-10'5'0,"8"4"-4"0</inkml:trace>
  <inkml:trace contextRef="#ctx0" brushRef="#br0" timeOffset="86875.21">21756 3348 32 0,'0'0'13'0,"3"-3"-10"0,11 13-5 16,-7-10-1-16</inkml:trace>
  <inkml:trace contextRef="#ctx0" brushRef="#br0" timeOffset="87865.96">21915 3389 28 0,'0'0'11'0,"0"-6"-9"0,3 6 0 0,-3 0-1 0,0 0-1 16,0 0 0-16,0 0 0 15,4-3 2-15,-4 0 1 16,0 0 3-16,3-4-3 16,-3 1 0-16,4 3 1 15,-4 3 0-15,3-3-2 16,1 3-2-16,-1-7 1 15,1 4 1-15,-1 3 1 16,1 0 1-16,-1 0-2 16,1 0-2-16,-1 0 3 15,1 0 2-15,-1 0-2 16,1 0 0-16,0 0-1 16,-1 0-2-16,1 0 3 0,-4 0 2 15,0 0 0-15,0 0 0 16,0 0-6-16,0 0-1 15,3 0 1-15,-3 0 2 16,0 0 4-16,4 0 2 16,-4 0-3-16,3 0-3 15,-3 0 0-15,0 0 1 16,0 0 1-16,4 0 1 16,-4 0-5-16,3 0 1 15,-3 0 2-15,0 0 1 0,0 0-1 16,0 3-2-1,0-3 1-15,0 0 1 0,4 7 1 16,-4-7 1-16,0 0-2 16,0 0-2-16,0 0 1 15,0 0-1-15,0 0 0 16,0 0 2-16,3 0-1 16,-3 0 2-16,0 0-2 15,0 0 2-15,4 0-2 16,-1 0-1-16,-3 3 1 15,0-3 1-15,0 0-1 16,0 0-1-16,0 0 1 16,0 0 1-16,0 0 1 15,0 0 1-15,0 0-2 0,0 0 1 16,0 0-4 0,0 3 0-16,0-3 1 0,0 0 0 15,0 0 0-15,0 0 2 16,0 0-1-16,0 0 2 15,0 0-2-15,0 0-1 16,0 0 1-16,0 0-1 16,0 0 2-16,0 0 1 15,0 0-1-15,0 0-2 16,0 0 1-16,0 0-1 16,0 0-3-16,0 0 2 15,0 0 1-15,0 0 0 16,0 0 0-16,0 0 2 0,0 0-1 15,0 0-1-15,0 0-2 16,0 0 1-16,0 0-1 16,0 0-2-16,0-6-2 15,0-1 1-15</inkml:trace>
  <inkml:trace contextRef="#ctx0" brushRef="#br0" timeOffset="88183.11">22161 3217 28 0,'4'0'13'0,"0"-3"-10"0,3 6-7 0,-4-3-5 0</inkml:trace>
  <inkml:trace contextRef="#ctx0" brushRef="#br0" timeOffset="88390.56">22179 3226 20 0,'0'-3'11'0,"0"3"-9"0,0 0-2 16,0 0-1-16</inkml:trace>
  <inkml:trace contextRef="#ctx0" brushRef="#br0" timeOffset="88632.91">22193 3211 20 0,'0'0'11'0,"0"-4"-9"0,0 4 0 0,0 0-1 15,0 0-1-15,0 0 2 16,0 0-1-16,0 0 2 16,0 4 0-16,0-4 1 15,0 0-2-15,-3 0 1 16,3 0 0-16,-4 0 1 15,4 0-2-15,0 0 1 16,-3 0 0-16,-1 0 1 0,4 0-2 16,-3 3-2-16,-1-3 3 15,1 3 0-15,-1 3-6 16,0-6-2-16</inkml:trace>
  <inkml:trace contextRef="#ctx0" brushRef="#br0" timeOffset="89023.86">21449 3254 24 0,'-35'0'11'16,"24"-3"-9"-16,0 3-5 0,8 0 0 0,-1 3 1 16,1 1 1-16</inkml:trace>
  <inkml:trace contextRef="#ctx0" brushRef="#br0" timeOffset="89110.63">21442 3258 20 0,'14'-10'11'0,"-11"4"-9"0,8 0 0 16,-7 2 1-16,-1 4-4 15,1 0 0-15</inkml:trace>
  <inkml:trace contextRef="#ctx0" brushRef="#br0" timeOffset="89383.9">21509 3201 28 0,'-4'0'13'0,"4"0"-10"0,4 0-3 0,-1 0-2 15,-3 3 1-15,4 0 2 16,-1 1 2-16,1-1 1 15,-1 0 0-15,1 3 0 16,3-6 0-16,-3 0 0 16,3 0 0-16,-4 0 0 0,4 0-2 15,0-6-2-15,0 3-4 16,0 0-2-16</inkml:trace>
  <inkml:trace contextRef="#ctx0" brushRef="#br0" timeOffset="89606.31">21558 3270 20 0,'-3'6'8'0,"6"-6"-6"0</inkml:trace>
  <inkml:trace contextRef="#ctx0" brushRef="#br0" timeOffset="91122.31">6406 1210 44 0,'-7'-22'19'0,"0"13"-15"0,7-1-1 0,0 4-1 15,0 3-2 1,0-7 0-16,0 4 2 0,0 3 3 16,-3-7 2-16,-4-2 1 15,-4 9-2-15,-6-7 1 16,-8 10-2-16,-14 10 2 15,-10 9-2-15,-8 6 0 16,-3 0-6-16,-3 9 1 16,-1 4 4-16,-3 3 2 15,0 3-2-15,4-1-1 16,10 11-3-16,7 2-3 16,14-6-1-16,14-6 0 15,11-9 3-15,14-1 2 0,8-15 0 16,13 0 2-16,7-7 0 15,7-2 1-15,-3-1-2 16,7 1 1-16,3-10-2 16,1 0 2-16,6 0 0 15,1-10 1-15,-4-5 0 16,-7-10 2-16,-4-10-3 16,-7-3 0-16,-3-6 1 15,-14 1 2-15,-4-1-1 16,-11 0 0-16,-6 3-1 15,-8 3 2-15,-7-2-1 16,-20 5 2-16,-5 7-4 0,4 9 0 16,-6 10-1-16,6 2-4 15,4 14 1-15,6 5-6 0,12 4-3 16</inkml:trace>
  <inkml:trace contextRef="#ctx0" brushRef="#br0" timeOffset="91918.18">6047 3242 32 0,'3'3'13'0,"-3"-3"-10"0,-3 0 0 0,3 0 0 15,0 0 2-15,-4 0 2 16,-3 3-1-16,3 0-1 15,-6 4 1-15,-8-4 1 16,1 3-1-16,-1 3-1 16,-7-5 3-16,-3 2 5 15,-4 0-7-15,-10 0-1 16,0 1-1-16,-1 2 2 16,8 0-1-16,3 4 0 0,8-1-3 15,9 4-2 1,1-3 1-16,11 2 1 15,13-2-1-15,5-1 2 0,6 4 0 16,10-6 1 0,5-4-2-16,6 3 1 0,0-2-2 15,11 5-1-15,14-9 1 16,14 0 1-16,-10-3 1 16,0 0 1-16,-4-6-2 15,-7-3-2-15,-7-4 3 16,-4 1 0-16,-17 2 1 15,-8-6 2-15,-6 4 1 16,-11-4 1-16,-7 1-4 0,-11-4-1 16,-6-3-1-1,-4 0-2-15,-4 0 3 0,-10 3 0 16,-4-3 1-16,-3 6-2 0,3-5-2 16,7 2-4-16,4-3 0 15,10-10-7 1,8-5-1-16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46:2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9239 877 36 0,'-17'-12'13'0,"6"9"-10"0,4-7 0 0,3 10 0 16,1-9 0-16,-4 9 3 16,0-9-1-16,-4 2 2 15,-6 1-2-15,-1 3 2 16,-10 3 0-16,-1-6 1 16,-2 6-2-16,-1 0 1 15,0 0-9-15,0 6-3 16,1-3 11-16,3 6 6 0,-1 4-4 15,1 6-2-15,3 6-1 16,1 3 1-16,-1 13-3 16,4 12-2-16,0 4 0 15,-1 2 1 1,5 1 1-16,-1 3 3 0,1 5-3 16,-1 1-2-16,4 10 2 15,3-1 2-15,4-2-2 16,0-1 0-16,7 3-3 15,4-6-1-15,6 4 3 16,4-4 1-16,0-10 1 16,4-8 0-16,3-4-2 15,4-16 1-15,3 1-2 16,0-13-1-16,4-6 1 0,0-7 1 16,3-9 1-16,4-9-1 0,3-10-2 15,1-16 1-15,-1-18 1 16,-3-10 1-16,-7-6 3 15,-4 0-5-15,-4-3-1 16,-6-19 0-16,-4 6 0 16,-3 7 2-16,-8 3 3 15,-6 12-7-15,-8 10-3 16</inkml:trace>
  <inkml:trace contextRef="#ctx0" brushRef="#br0" timeOffset="3017.86">22535 3367 28 0,'-14'0'13'0,"11"-3"-10"0,3 0-3 0,0 3 0 16,0 0 2-16,0 0 3 15,0-3 0-15,0 0 0 16,0 3-1-16,0-10 0 15,0 4 0-15,0 0 2 16,3 0 1-16,1-1 1 16,-1 1-2-16,1 3 1 15,-1-7-2-15,1 4 0 16,-1 0-1-16,1 3 2 0,0 0-1 16,3 3 2-16,0 0-4 15,3 0 0-15,4 3 1 16,0 0 2-16,4 0 1 15,3 0 1-15,7 0-2 16,4-3-1-16,7 0-1 16,7 0 0-16,3 0 2 15,1 0 1-15,-1-3-1 16,0 3-1-16,4 0-1 16,0 0 2-16,7 0-3 15,4 0 0-15,-1 0 1 0,-6 0 0 16,-4 0 2-16,-4 0-1 15,-3 0 2-15,-7 0-2 0,-4 0 2 16,-7 0-4 0,-3 0-2-16,-7 0 2 0,-4 0 2 15,-4 0-4-15,1 0-1 16,-11 0-11 0</inkml:trace>
  <inkml:trace contextRef="#ctx0" brushRef="#br0" timeOffset="3937.41">29266 3348 24 0,'0'-3'11'0,"0"3"-9"0,4-6 0 0,-4 3 1 16,0 0 0 0,0 0 1-16,3-4 0 0,1 1 0 15,3 0 2-15,0 0 1 16,0 2-1-16,0 1-1 15,0 0-1-15,4 3 2 16,3 0-1-16,4 0 2 16,6 0-2-16,8 0 2 15,7 3-2-15,7 0 0 16,3 1 1-16,4 2 1 16,0 0-1-16,3 4-1 15,-3-1-1-15,0 0 0 0,4 1-2 16,-4 2-2-1</inkml:trace>
  <inkml:trace contextRef="#ctx0" brushRef="#br0" timeOffset="12758.24">6410 10881 36 0,'-25'0'13'0,"15"0"-10"0,-4-3 2 16,7 3-1-16,-4-4 0 15,0 4 0-15,1 0 0 16,-4 0 2-16,0 0-1 15,3 0 2-15,-7 0-4 16,4 0 0-16,4 0 3 16,3 0 3-16,0 0-2 15,-1 0-2-15,1 0 0 16,4 0 1-16,-1 4-1 16,8 2 0-16,6 3-3 0,5 1-2 15,2 2 1-15,8 1 1 16,-4 2 1-1,4 1 1-15,3-3-2 0,4-1 1 16,3-2 0-16,4-1 3 16,7 0-3-16,7 1 0 15,0-4 1-15,-1 3 2 16,5 1-3-16,3-1-2 16,-7-2 0-16,3-4 1 15,1 0-1-15,-1-3 2 16,-3 0 0-16,-4-3 3 15,-6-4-3-15,-4 1 0 16,-4-3 1-16,0-1 0 0,-3-2-2 16,0-4-2-16,-1 0 3 0,1-2 0 15,0-1 1-15,0-3 0 16,-1-3 2-16,-2-3-3 16,-1-7-2-16,-7-6 2 15,0-3 0-15,-7 4 1 16,-7-1 0-16,-7 3 0 15,-3 4 0-15,-8-1-2 16,-3 1 1-16,-4-1-2 16,1 1 2-16,-11 2 0 15,-1-2 1-15,1 3-5 16,-4-1 1-16,-3 4 2 16,-4 0 1-16,-7 3-1 15,-3 3 1-15,0 3-2 0,6 0 2 16,-6 3-2-16,7 4 2 15,6 2-2-15,-2 1 2 16,2 0-2-16,4 2-1 16,1 1 1-16,-1 3 1 15,-3 3-1-15,-1 6 2 16,1 4-2-16,-4 5-1 16,4 10-2-16,7 4 1 15,0 5 3-15,3 1 1 16,4 5-1-16,3 4-2 15,4 0-2-15,7 3-1 16,-4 3 2-16,1 7 0 16,6-1 1-16,1-6 0 0,6 1-3 15,11 5 0 1,0-3-3-16,18-2-1 0</inkml:trace>
  <inkml:trace contextRef="#ctx0" brushRef="#br0" timeOffset="15401.41">12693 11216 36 0,'-21'-12'13'0,"10"2"-10"0,-3-9-3 0,7 10 0 16,-4 0 2-16,1-4 1 15,-1 1 1-15,-3-1 0 16,0 4 2-16,0-1 1 15,0 1 1-15,0 3 0 16,0-1-2-16,3 1 1 16,0 3-4-16,4 0 0 15,0 0 3-15,7 3 1 16,0 0-1-16,0 0-1 16,0 0-1-16,4 0 0 0,-1-4 0 15,4 4 0-15,4-3-2 16,0 3 1-16,3-3 2 15,0 3 2-15,0-3-3 16,0 3-1-16,4 0-1 16,-1 0 1-16,4 0 0 15,4 3 1-15,3 0 0 16,1 0 0-16,6 1 0 16,4-1 0-16,0 0 0 15,-4 0 0-15,-3 0 0 16,-1 0 0-16,-2-3-2 15,-5 0-2-15,1 0 3 0,-4 0-2 16,-3 0 2-16,-1 0 0 16,-3 0 3-16,1 0-1 15,-1 0 2-15,-4 0-4 0,1 0-2 16,-1 0-3-16,1 0 1 16,0-3 5-16,-4 0 5 15,0 3-5-15,0-3 0 16,0 3-2-16,-4 0 1 15,1 0 0-15,-1 0 1 16,1 0-2-16,-4 0-2 16,0 0 3-16,0 0 0 15,0 0-1-15,0 0-2 16,0 0-2-16,0 3 1 0,3-3-8 16,1 0-2-1</inkml:trace>
  <inkml:trace contextRef="#ctx0" brushRef="#br0" timeOffset="16632.11">18697 11078 28 0,'-7'0'13'0,"4"0"-10"0,3-3 0 0,0 3 0 16,0 0 0-16,0 0 1 16,0 0 2-16,0 0 1 15,0 0-1-15,0 0-1 16,0 0-1-16,0 0 2 15,3 3-1-15,1 0 2 16,6 1-2-16,4-1 2 16,0 3-2-16,8 0 2 15,-1 0-2-15,4-2 2 16,6 2-2-16,5 0 0 16,2 0-1-16,12-2 0 15,-1 2 0-15,-3-3 2 0,-4 0 1 16,-3 0 1-16,-4 0-2 15,-3 1 1-15,-4-4 0 16,-6 0 1-16,-5 0 0 16,-3 0 0-16,0 0-7 15,-3-4-2-15,-4 1-11 16</inkml:trace>
  <inkml:trace contextRef="#ctx0" brushRef="#br0" timeOffset="17685.29">24649 11323 36 0,'7'0'13'0,"0"-3"-10"0,0-7 0 0,-4 4 0 16,4 0 0-16,4-1 3 15,-1 1-1-15,1 0 2 16,0 0 0-16,3 3 1 16,0-4 0-16,7 1 2 15,0 3 1-15,4 0 3 16,0 0-7-16,3-1-2 16,0 1 1-16,4 0 1 15,3 0 1-15,4 0 0 16,3 0-2-16,8 3 1 0,3 3 0 15,-1 0 1-15,-2 0-2 16,-4 0 1-16,-4 0 0 16,-3 1 1-16,-7-4-4 15,-4 0-1-15,-4 3 3 0,-2-3 1 16,-5 0 1-16,-3 0-2 16,-3 0-1-16,-4 0-1 15,0 0 2-15,0 0-3 16,-3 0 0-16,-1 0 1 15,1 0 0-15,-1 0 0 16,-3 0 2-16,4 0-1 16,-4 0 0-16,0 0-1 15,0 0 2-15,0 0-3 16,0 0-2-16,0 0 0 16,0 0 1-16,0 0 1 0,0 0 1 15,0 0 0-15,0 0 0 16,0 0 0-16,0 0 0 15,0 0-2-15,0 0-2 16,0 0 3-16,0 0 0 16,0 0-4-16,0 0 1 15,0 3 2-15,3 0 1 16,-3 0-1-16,0-3-2 16,0 3 1-16,0-3 1 15,0 0-3-15,0 0 0 16,0 3-6-16,-3-6 0 0</inkml:trace>
  <inkml:trace contextRef="#ctx0" brushRef="#br0" timeOffset="20083.47">2515 12339 28 0,'-28'-3'13'0,"17"-4"-10"0,-3 1-3 0,7 0-2 16,-3 0-2-16,-4-1 3 15,3 1 0-15,-7 0 1 16,-6 0 4-16,-1-4 2 16,0 4-2-16,1 3-1 15,6 0 3-15,0-1 1 16,-3 1-3-16,7 3-3 16,3 0 2-16,1 0 2 15,3 0 0-15,3 0 2 16,4 0-4-16,0 0 0 15,4 0 1-15,-1 3 2 16,8 1-3-16,3 2 0 16,4-3-3-16,10 3-3 15,-3 1 8-15,6-4 6 0,5 0-5 16,2 0-1-16,-6-3-1 16,7 0 0-16,3 0 0 15,-6-3 0-15,9 3-2 16,8-3-2-16,0 3 3 15,7 0 0-15,-10 0 1 16,3 0 2-16,0 3-5 16,-1 0-1-16,1 3 4 15,-3-3 2-15,17 0-2 16,-7 1-3-16,7-4 2 16,-7 0 2-16,3 0-2 15,-3-4-2-15,7 1 2 0,0-3 0 16,11 0 1-1,-15-4 0-15,4 1 0 16,-3 0 0-16,3 2-2 0,0 1 1 16,7 3 0-16,7 0 1 0,-10 3 0 15,-1 0 0-15,-3 0 0 16,0 0-5-16,4 3 1 16,3 0 2-16,0-3 1 15,-7 0 1-15,0 0 2 16,-7 0-1-16,7 0 2 15,-3 3-4-15,10-3-2 16,0 0 0-16,-4 0 1 0,-3 0 1 16,0 0 1-16,7 3-2 15,4 0 1-15,0 1-2 16,-1-4-1-16,-6 0 3 16,3 0 2-16,-7 0-2 15,4 0-2-15,6-7-3 16,1 4 1-16,-4 0 3 15,-4 0 3-15,4 0-2 16,-3 3 0-16,10-3-1 16,7 3-2-16,-10-7 3 15,0 4 0-15,3 0-1 16,7-3-2-16,4-4 1 16,-1-5 1-16,-9 2 1 15,20-2 1-15,-32 2-5 16,47-3 1-16,-15 4 2 0,-7 2 1 15,-6 4-1-15,2 3 1 16,5 0-2-16,-1 3-1 16,-7 3 1-16,-3-3-1 15,-4 0 2-15,0 0 1 16,7-3-1-16,-3 0-2 16,-8 0 1-16,-3-1 1 15,-3 1-1-15,0 0 2 16,3 0-2-16,7-3-1 15,-7-1 1-15,-4 1 1 16,-3 0-1-16,-3 0-1 16,-1-1 1-16,1-2 1 15,7 0-1-15,-8 2 2 16,-7 1-2-16,1 0-1 0,-8-1 1 16,-3 1-1-16,0 0 0 15,-4 0 0-15,-3-1 0 16,0 1 2-16,0 3-1 15,0 0-1-15,-1 0-8 16,1 3-3-16</inkml:trace>
  <inkml:trace contextRef="#ctx0" brushRef="#br0" timeOffset="32094.77">2353 13349 16 0,'0'3'8'0,"4"-3"-6"0,-1 0-1 16,1 0 2-16,-1 0 2 15,1 0 2-15,3-3-3 16,3-1-1-16,-3 4-1 0,0-3 1 16,-3 3 0-16,-1 0 1 15,1 0 0 1,0 0 2-16,-4 0 1 0,3 0 1 15,-3 0-2-15,0 0-1 16,0 0-1-16,4 0 2 16,-4 0-1-16,3 3 0 15,-3-3-1-15,4 4 0 16,-1-1 0-16,1 0 0 16,-1 0 0-16,1 0 2 15,3-3-1-15,0 3 2 16,3-3-4-16,1 3 0 15,0 1 1-15,3-1 2 0,3-3-3 16,-3 3 0-16,1 0 1 16,-5 0 2-16,1 0-1 15,3 0 0-15,0 0-3 16,0 1-2-16,0-1 3 16,4 0 0-16,-4 0 1 15,-3-3 2-15,-1 0-3 16,1 0 0-16,3 3-1 15,0-3-2-15,0 0 3 0,0 0-2 16,7 0 2-16,-3 0-2 16,-4 3 2-16,4-3-2 15,3 0 2-15,-4 0-2 16,1 0 2-16,3 0-2 16,-3 0 2-16,-4 0-2 15,4 0 2-15,-1 0-2 0,-3 0-1 16,4 0 1-16,0 0-1 15,-4 0 2-15,0 0 3 16,-3 0 0-16,3 3 0 16,0-3-6-16,0 0 1 15,0 0 0-15,0 0 2 16,4 4 1-16,-4-4 1 16,0 3-2-16,-3-3 1 15,3 0-2-15,3 0-1 16,1 3 1-16,0 0 1 15,10-3-1-15,-7 3 2 16,-3-3-2-16,3 3 2 16,0 0 0-16,0-3 1 15,0 4-2-15,-3-1-2 0,0 0 1 16,3 0 1-16,0-3-1 16,0 0-1-16,4 0 1 15,-1 0 1-15,-2-3-1 16,2 0 2-16,4 0-2 15,8 3 2-15,-8 0-2 16,7 0-1-16,1 0-2 16,2 0 1-16,-9 0 1 15,6 3 0-15,0-3 0 16,-7 0 2-16,4 0-1 16,0 0 2-16,3 0-2 15,-3 0-1-15,3 0 1 0,4-3 1 16,7-1-1-16,-7 4-1 15,-1 0 3 1,5-3 0-16,-15 3-4 0,11-3 1 16,3 0 0-16,-7 0 2 15,4 0-1-15,4 0 2 16,-8-1-2-16,4 1-1 16,-1 0 1-16,5 0 1 15,-1 0-1-15,-3 0-1 16,0 0 3-16,0-1 0 15,-4 1-4-15,4 0 1 16,-8 0 0-16,5 0 2 0,6 0-1 16,4 0 2-16,0 0 0 15,7-1 1-15,-11 4-2 16,0-3-2-16,4 0-2 16,-11 0 1-16,4 3 1 15,0 0 0-15,-7 0 2 16,3 0 1-16,0 0-1 15,1-3-2-15,2 0 1 16,8 0 1-16,0-4-1 16,-4 1-1-16,1 0 1 15,-4-1-1-15,-4 1 0 16,-3 3 2-16,-1 0-1 16,-2 0 2-16,2 0-2 15,-2 0 2-15,2-1-2 0,1 1 2 16,7 0-2-16,0 0-1 15,3 0-2-15,-10 0 1 16,3 0 1-16,-3-1 2 16,0 1-1-16,-4-3 2 15,0 0 0-15,-3 3 1 16,3-1-2-16,-7-2-2 16,4 0 1-16,-1 3-1 15,-2 0-3-15,-1-4 2 16,0 4 3-16,0-3 1 15,0 3-1-15,0-3-2 16,-3 2 1-16,3 1 1 16,-3 3 1-16,-8 0 1 15,1-3-2-15,-4 0-2 16,0 3 1-16,0-3-1 0,-3 3 0 16,-1 0 0-16,-3 0 0 15,0 0 2-15,0 0 1 16,0 0 1-16,4 0-5 15,-4 0-1-15,0 0 1 16,0 0 2-16,0 0 2 16,0 0 1-16,0 0-5 15,0 0 1-15,3 0 0 16,-3 0 2-16,0 0-1 16,0 0-1-16,0 0 1 15,0 0-1-15,0 0 2 16,0 0 1-16,0 0-1 0,0 0-2 15,0 0-2-15,0 0 1 16,0 0 1-16,0 0 0 16,0 0 2-16,0 0 1 15,0 0-1-15,0 0-2 16,0 0 1-16,0 0-1 16,0 0 0-16,0 0 0 15,0 0 0-15,0 0 0 16,0 0 0-16,0 0 0 15,0 0 0-15,0 0 0 16,0 0 0-16,0 0 0 0,0 0 0 16,-7-3 0-16,7 3 0 15,0 0 0-15,0 0 0 16,0 0 2-16,0 0-1 16,0 0-1-16,0 0 1 15,0 0-1-15,0 0 0 16,0 0 0-16,0 0 0 15,0 0 0-15,0 0 0 16,0 0 2-16,0 0-1 16,0 0-1-16,0 0-2 15,0 0 1-15,0 0 1 16,0 0 0-16,0 0 0 16,0 0 0-16,-7 0 0 15,7 0 0-15,0 0 0 0,0 0 2 16,0 0-3-16,0 0-2 15,0 0-1-15,0 0 3 16,0 0-9-16,0 0-1 16</inkml:trace>
  <inkml:trace contextRef="#ctx0" brushRef="#br0" timeOffset="32772.96">5849 11480 28 0,'-7'0'13'0,"7"-4"-10"0,0 4 0 16,0 0-2-16</inkml:trace>
  <inkml:trace contextRef="#ctx0" brushRef="#br0" timeOffset="32966.44">5884 11470 28 0,'18'-6'13'0,"-15"3"-10"0,5 0 2 0,-5 0-1 16,4 3 0-16,0 0 0 16,0 6-2-16,0 6 1 15,-3 7-2-15,-8 16 2 16,-3 18-7-16,-7 3-1 16,4-2 8-16,-1-10 7 15,7-7 5-15,11-5 3 16,11-4-6-16,32-3-2 15,31-6-3-15,21-7 0 16,25-12-15-16,21-9-7 16</inkml:trace>
  <inkml:trace contextRef="#ctx0" brushRef="#br0" timeOffset="42922.54">7571 12928 20 0,'-4'-3'8'0,"1"0"-6"0,-1 3 1 0,4 0 1 16,0 0-2-16,0 0 1 15,-4-3-4-15,1 0-2 16</inkml:trace>
  <inkml:trace contextRef="#ctx0" brushRef="#br0" timeOffset="43821.14">10679 12869 16 0,'0'0'8'0,"0"-3"-6"16,-4 3 1-16,4 0 1 0,0 0-5 15,0 0-1-15</inkml:trace>
  <inkml:trace contextRef="#ctx0" brushRef="#br0" timeOffset="45304.76">8858 12364 24 0,'-10'0'11'0,"3"-6"-9"15,0 3 0-15,7 3-1 0,0 0-1 16,-4-4 2-16,0 1-1 15,-3 0 2-15,0 0 0 16,0 3 1-16,0-3 2 16,0 0 1-16,0 3-1 15,0 0 1-15,-3 0-2 16,2 0 2-16,1 3-4 16,-3 3 0-16,3 0-1 15,-4 4 1-15,4 2 0 16,0 4 3-16,0 0-3 15,3 3 0-15,1-1-1 16,-1 1 1-16,4 3-2 16,0 0 2-16,0 0-2 15,0 6-1-15,0 0 3 0,4 1 0 16,-4-1-1-16,0-3 1 16,3 0-2-16,1-3-1 15,0 0 3-15,-1 3 0 16,1 0-1-16,3 0-2 15,0 3 1-15,-4 1-1 16,1 2 0-16,3 0 0 16,-4 1 0-16,4-1 2 15,0 0-1-15,1-2 2 16,-1-1-2-16,0-3-1 0,3-3 1 16,1 0 1-16,-1-3-3 15,4 0 0-15,4-4 3 16,0 1 1-16,6 0-1 15,5-1 1-15,2-5-2 16,5-1-1-16,-1-6 1 16,0-3-1-16,1-3 0 15,-5-3 2-15,1-4-1 16,-4-2-1-16,0-4 1 16,-3-3-1-16,0-6 2 15,-4 0 1-15,-3 0-1 16,-4 0 1-16,0 0-2 15,-4-3 2-15,1 3-2 0,-4-4-1 16,0 1 1-16,0 3-1 16,-3 0 2-16,-4-3 1 15,0 0 1-15,-4-4 2 16,1 1-3-16,-4-4-2 16,-4-2 2-16,0 2 0 15,1 1-1-15,-1-1-2 0,-3 4 3 16,0 3-2-16,4 3 2 15,-1 3 0-15,0 0 1 16,1 3-5-16,-1 3 1 16,1 4 0-16,3 2 0 0,-1 1 0 15,5 3 0 1,-4-1 0-16,3 1 0 16,4 6 2-16,0 0 1 0,0 0-6 15,4 0 0-15,3 3-8 16,0 3-3-16</inkml:trace>
  <inkml:trace contextRef="#ctx0" brushRef="#br0" timeOffset="47515.49">7856 12903 28 0,'-3'0'11'0,"3"-3"-9"0,0-3-5 0,0 3-2 16,0 0 4-16,0-1 2 15,0 4 1-15,0-3 1 16,0 0 2-16,0 3 2 16,0 0-3-16,0 0-3 15,0 0 2-15,0 0 0 16,0 0-4-16,3 3-1 16</inkml:trace>
  <inkml:trace contextRef="#ctx0" brushRef="#br0" timeOffset="48042.41">10753 12825 20 0,'-7'0'8'16,"0"0"-6"-16,-1 0 3 0,8 0 5 15,-7 0-6-15,4 0 0 0,-1 0-2 16,1 0 1-16,-1 0-2 16,4 0 2-16,0 0-4 15,0-3-2-15</inkml:trace>
  <inkml:trace contextRef="#ctx0" brushRef="#br0" timeOffset="48998.85">7302 13016 32 0,'-7'6'13'0,"0"-2"-10"0,4-4 2 0,-1 0-1 0,4 0 0 15,0 0 0-15,-3 3 0 16,-4-3 2-16,3 0-3 16,4 0 0-16,0 0 3 15,0 3 3-15,0-3-2 16,0 0 1-16,4 3-5 15,6 3 0-15,-3 4 1 16,7-1 2-16,8 0-1 16,2 7 2-16,8 0-4 15,7 0 0-15,3-4 1 16,8 1 0-16,3-1 2 16,3 1 3-16,0-4-2 15,4 1 1-15,0-1-3 0,4 0 0 16,6 1-1-16,-3-4 0 15,-3 0 0 1,-8 1 0-16,-6-4-2 16,-11 0 1-16,-8 0-2 0,-6-3-3 15,-4 0-1-15,-7 0-5 0,-7-6 0 16</inkml:trace>
  <inkml:trace contextRef="#ctx0" brushRef="#br0" timeOffset="49719.04">10044 13104 36 0,'-15'16'13'15,"12"-16"-10"-15,3 3 2 0,0 0 1 0,3 0-3 16,1 0 0-16,0 3 1 15,3-2 2-15,0 2-1 16,-4 0 0-16,4 0 1 16,4 1 3-16,-1-1 0 15,4 0 2-15,8-3-4 16,2 1 1-16,5-1-5 16,2 3 0-16,5 0 1 15,2 4 2-15,5-1-1 16,6 0 0-16,-3-2 3 15,0-1 3-15,0-3-6 16,0-3-3-16,-1 0-6 0,1-6-2 16</inkml:trace>
  <inkml:trace contextRef="#ctx0" brushRef="#br0" timeOffset="54177.76">26726 6911 24 0,'-42'0'11'0,"17"-3"-9"0,-10-7-5 0,17 4 0 16,-6 3 1-16,-4-3 3 0,-1 2 2 15,-2 1 3-15,-5 0-3 16,-6 3-2-16,-7 3 0 16,-8 7 1-16,1-1-3 15,-1 4 0-15,4 2 1 16,4 1 0 0,0 3 0-16,-4 0 0 0,0 3 0 15,-7 0 0-15,3 3 0 16,1 3 2-16</inkml:trace>
  <inkml:trace contextRef="#ctx0" brushRef="#br0" timeOffset="54792.69">25329 7604 20 0,'-42'53'8'0,"14"-22"-6"0,-4 16-1 0,14-12 0 16,-3 6-4-1,0 6 2-15,0 0 1 0,3 3 2 16,1 0 1-16,-1 0 1 15,4 7 0-15,0 5 0 16,0 4-2-16,3-15 1 16,-3 24-2-16,3 3-1 15,1 7 1-15,-1 3 1 16,1-7-1-16,-1-6 2 16,4-2 0-16,0-8 3 15,3 1-3-15,4 6 0 16,4 1-1-16,3-1 1 15,4-3-2-15,6-7 2 0,12-2 0 16,9-4 1 0,22-2-2-16,14-4-2 15,8 0 3-15,6-3 0 0,14-6-1 16,7-4-2-16,-3-5 3 16,4-7 0-16,17-6-1 15,3-4 1-15,1-8-2 16,13-7-1-16,1-13 1 15,-4-9-1-15,7-9 2 16,-3-4 1-16,-11-2 1 16,-7-4 2-16,3-6-3 15,-3-3-2-15,15-19-3 16,-23-10 1-16,-9-2 3 0,-1-1 1 16,-10 4-1-16,-11-4 1 15,-14-9 0 1,-10 0 1-16,-15 7 0 15,-14 5 0-15,-10 7 0 0,-7 6 2 16,-11 4-1-16,-7-4 0 16,-7 6-6-16,-4 7 1 15,-3 6 4-15,0 6 2 16,0 10-2-16,0 3-1 16,-4 6-1-16,4 6-2 15,3 7-2-15,1 2-1 16</inkml:trace>
  <inkml:trace contextRef="#ctx0" brushRef="#br0" timeOffset="57839.49">24881 8585 20 0,'0'35'8'0,"0"-20"-6"0,7 17-1 0,-7-13 0 16,4 18-1-16,0 10 0 16,-1 0-3-16,4 4 2 15,4-4 3-15,-1-4 1 16,1-2 1-16,-4-3 2 15,3-1-3-15,-2-8 0 16,6 11-1-16,3 4 1 16,4-3-2-16,4-3 2 15,7-1-2-15,7-2-1 16,14-1 3-16,3 1 2 0,4-1 0 16,4-2 0-16,6-1-3 15,15-3 1-15,10-3 0 16,4 0 1-16,0-6 0 15,10-3 0-15,4-3-2 16,-7-1-2-16,-11-6 3 16,0-9 2-16,11-6 2 15,-4-7 1-15,1-6-4 16,-1-9-3-16,7-4 2 16,11-12 0-16,-7-9-1 15,-4-4 1-15,1 4 0 16,6-1 1-16,-6 1-2 15,-8-1 1-15,-10 4 0 16,-1-3 3-16,1-7-1 0,-7-3 2 16,10-12-4-16,-14 6 0 15,-14 3-1-15,-7 3 1 16,-10-6 0-16,-12-7 3 16,-6-5-1-16,-11-1 2 15,-10 0-4-15,-11-3 0 16,-7-15 1-16,-11 3 0 15,-7 6-2-15,-3 3-2 0,-7 9 3 16,-11-3-2-16,-10 1 2 16,-4 2 0-16,0 10 1 15,-4 6 0-15,1 7 2 16,-8 5-5-16,-6 4-1 16,-5 3 0-16,1 0 2 0,7 0-1 15,-3 6 2-15,-5 4-2 16,-9 5-1-16,-1 7-2 15,7 6 1-15,4 4 1 16,4 5 2-16,-1 4-1 16,-7 6-1-16,8 6-2 15,6 7 1-15,8 6 1 16,6 3 0-16,4 3-3 16,4 0 2-16,3 0-1 15,4-6 0-15,-4 0 2 16,3-1 0-16,5-2 0 15,2-3 0-15,5-4 0 16,2 0 0-16,5 1 0 0,3-4 0 16,3 0 0-16,4 1 0 15,3-4 0-15,4 0 2 16,0 0-1-16,0 0 2 16,4 0-4-16,3-3 0 15,0 3-1-15,0-3 0 16,0 4 0-16,0-1 0 15,0 0 0-15,0 0-2 16,3 3-4-16,-3 7-2 16</inkml:trace>
  <inkml:trace contextRef="#ctx0" brushRef="#br0" timeOffset="58607.5">31097 9470 36 0,'0'-4'13'0,"0"4"-10"0,4-3-3 0,-4 3-2 15</inkml:trace>
  <inkml:trace contextRef="#ctx0" brushRef="#br0" timeOffset="58682.3">31115 9444 20 0,'0'-3'11'0,"0"0"-9"0,-4 3 2 0,4-3 0 0</inkml:trace>
  <inkml:trace contextRef="#ctx0" brushRef="#br0" timeOffset="59134.09">31087 9385 20 0,'-4'-3'8'0,"-6"0"-6"0,-1 3-1 16,4 0 0-16,-7 0-1 16,0 0 2-16,-4 0 1 15,4 0 1-15,-4 3 0 16,4 0 0-16,-3 0 0 15,-1 0 0-15,0 0-2 16,1 4 1-16,-1-1-2 16,0 0 2-16,1 0 0 15,3 1 3-15,0-1-1 0,3 0 0 16,0 0-1-16,1 1 0 16,3-4-2-16,0 3 1 15,0-3-2-15,3 0-1 16,1 1 3-16,-1 2 0 15,1 0 1-15,-1 0 0 16,4 4 0-16,-3-1 2 16,-1 1-3-16,0 2 0 15,1 1-1-15,-1 2-2 16,1 1 3-16,-1 0 0 16,1-1-1-16,-1 1 1 15,1-3-2-15,3 2 2 0,0 1 0 16,0-3 3-16,3-1-3 15,1-3-2-15,-1 4 0 16,1-4 1-16,3 1 1 16,0 2 1-16,-3-5-2 15,-1-1 1-15,1-3-4 16,-1 0 0-16</inkml:trace>
  <inkml:trace contextRef="#ctx0" brushRef="#br0" timeOffset="64025.5">6085 14270 28 0,'-10'0'13'0,"-1"0"-10"0,-3-3 2 0,7 3 1 0,0 0 1 15,3-3 1-15,-6 3-2 16,-4 0-1-16,0 0-3 15,3 0 1-15,-3 0 2 16,0 0 2-16,0 0 1 16,3 0 2-16,1 0-3 15,3 0-2-15,3 0-2 16,0 0 0-16,1 3-2 16,3-3 2-16,0 0 0 15,3 0 3-15,1 0-1 16,0 0 2-16,6 0-2 15,4 3 2-15,4-3-4 0,3 0-2 16,4 0 2 0,6 0 0-16,1-3 1 15,7 0 0-15,0-3 0 16,0 0 2-16,-1-1-3 0,1 1-2 16,-3 0 2-16,-1 3 2 15,-3 0-2-15,6-1-2 0,-6-2 0 16,3 3-1-16,4 0 2 15,0 3 1-15,0 0 1 16,0 0-2-16,-1 3-2 16,-13-3 3-16,0 0 2 15,-4 0-2-15,-3 3 0 16,-4-3 3-16,-4 3 1 16,-6-3-6-16,-4 3-2 0,-11-3 0 15,1 0 2-15,-11 0-2 16,-4 0 0-1,-7 0 1-15,4 0 0 0,-11 0 2 16,4 0 1 0,-1 0-4-16,5 0 1 0,-1 0 2 15,4 0 1-15,0 0-4 16,-1 0-1-16,5 0 3 16,2 0 1-16,5 0 2 15,-1 0 0-15,4 0-5 16,3 0 1-16,8 0 2 15,-1 0 1-15,4 0-6 0,4 0 0 16,-1 0 1 0,12 0 1-16,2 4-4 0,4-1 1 15,1 0 4-15,2 3 4 16,1 0-1-16,0 1-2 16,-1-1 0-16,5 0-1 15,-5-3 0-15,1 0 2 16,0 1 1-16,-1-1 1 15,-2 0-2-15,-1-3 1 16,-7 3-2-16,0 0 2 16,-11 0-2-16,-3 0 2 15,-7 1-2-15,-7 2-1 16,0 0-2-16,-3 0-1 16,-1 4-3-16,0-4-1 15</inkml:trace>
  <inkml:trace contextRef="#ctx0" brushRef="#br0" timeOffset="64792.99">7542 14092 36 0,'-10'6'13'0,"10"-3"-10"0,0 3 2 16,0-2-1-16,-4-1-2 16,4 3-2-16,0 0 1 0,0 1 1 15,0-4 3-15,0 0 2 16,0 0 1-16,0-3 4 16,7 3-2-1,11 0-5-15,10 0-1 16,4 0 0-16,0 4 0 15,3-4 2 1,0 3 1-16,1 0 1 0,-1 1 0 16,0-4-2-16,-3 0 1 15,0 3-2-15,-1-3 0 16,-2 1-1-16,-1-1 0 16,0 0-2-16,0 0 1 15,-7 3-11-15,4-3-2 16</inkml:trace>
  <inkml:trace contextRef="#ctx0" brushRef="#br0" timeOffset="65274.7">8883 14258 28 0,'11'6'11'0,"-11"-6"-9"0,3 3 4 0,-3-3 1 15,4 0-1-15,-1 0 1 16,4 3-2-16,0 1 0 16,4-1-1-16,-1 0 0 15,4-3 2-15,8 0 3 16,2 0 0-16,5 0 2 16,6 0-4-16,0 0-2 15,4 0 0-15,0 0 1 16,3 0-1-16,0 0 0 15,4 0 1-15,7-3 1 0,4 0 1 16,-4-1 0-16,-8 1-2 16,-2 0 1-16,-4 0 0 15,-8 3 3-15,-2 0-3 16,-5 0-2-16,-6 0-9 16</inkml:trace>
  <inkml:trace contextRef="#ctx0" brushRef="#br0" timeOffset="67254.41">22239 9288 40 0,'-3'19'16'0,"-4"-19"-12"0,-8-13-4 0,8 4-2 15,0-1 1-15,-3-2 0 16,-1-7 1-16,1-3 0 16,-1-3 2-16,-3-7 3 15,3 1 4-15,1-3 2 16,-1-4-3-16,1-6-3 15,2-12-2-15,1-7-3 0,4-3-2 16,-1 0 1-16,4 0 1 16,0 0 2-16,0-6 3 15,0-9 2-15,4-1-1 16,-1 1-1-16,4-4-1 16,4-9 0-16,3-9-2 15,4-4-2-15,-1 0 1 16,5-6-1-16,2-6 2 15,5 3 3-15,2 6 0 16,5-2 0-16,6-11-1 16,0 7 0-16,1 3-5 15,-1 0 1-15,0-9 2 16,1 6 1-16,2 3-1 16,5 7 1-16,-1-7 0 15,8 3 1-15,-4 10 2 0,-1 9 1 16,5 3-6-16,-4 6 0 15,3-12 1-15,1 3 1 16,20-12 1-16,4 9 0 16,1 6-2-16,-5-6-2 15,-3 0 1-15,0 6 1 16,11 10-1-16,7 9 2 0,-4 6 0 16,-3 10-4-16,3 6 1 15,21 3 0-15,8 0 0 16,-5 3 2-16,5 0 1 0,10 7-4 15,-4 6 1-15,-6 2 2 16,-1 5 3-16,15 5-2 16,-4-6-2-16,-4 6 0 15,15 1-1-15,-1-1 0 16,-6 3 2 0,-4 7 1-16,10-6 1 0,-2 2 0 15,-5 4 0-15,18 3-5 16,4 0 1-16,0-1 0 15,13 1 0-15,1 0 0 16,-7 3 0-16,14 0 0 16,-11 3 0-16,-3 4 0 15,7 5 2-15,-8 10-3 16,-13 6 0-16,3 13 1 16,-3 12 0-16,-15 1 0 15,-6-1 2-15,6 0-1 0,1-3-1 16,-11 4 1-16,-7-1-1 15,0 4-3 1,0 5 2-16,-8-2 3 0,-9-1 1 16,-8 1-1-16,-4 0-2 15,12-1 1-15,-8 1-1 16,-7 9 0-16,-10-3 2 16,-4-4-3-16,-4-2 0 15,1-4 5-15,-1-2 5 16,1-1-5-16,-1 0 0 15,-6 4-2-15,-1 5-2 0,-3-2 3 16,-4-4 0 0,1-2-1-16,-1-4 1 0,1-3 0 15,2 0 1-15,-6 3 0 16,-3 3 0-16,-5 1-2 16,-2-1-2-16,-5-3 1 15,-2-6-1-15,-5-3 2 16,1-7 1-16,-4-2-1 15,-3-4 1-15,0-3 0 16,-4-3 3-16,0-3-1 16,-4-4 0-16,1-2-6 15,-4-4-1-15,-7-2-6 16,-14-1 0-16</inkml:trace>
  <inkml:trace contextRef="#ctx0" brushRef="#br0" timeOffset="71322.47">26730 6826 44 0,'-4'-3'19'16,"-3"-10"-15"-16,4-2-1 0,-1 5-1 0,1 1-2 15,-4-4 0-15,0 4 2 16,-4-4 3-16,-3 1 2 16,0-1 1-16,-4 1 0 15,1-4 0-15,-5 4-2 16,1-4 1-16,0 3-2 16,0 1 0-16,-4-1-1 15,1 4 0-15,-1-1 0 16,-3 4 0-16,-1 3 0 15,1 3 0-15,-4 0-2 0,-6 3 1 16,-1 3-2-16,0 4-1 16,0 2 1-16,0 1-1 15,1 3 2-15,-1-1 3 16,0 1 0-16,0-3 0 16,4 2-1-16,-7 7 0 15,-4 0-2-15,0 6-2 16,0 4 1-16,4 2-1 15,3 1-3-15,0 2 2 16,0 4 3-16,0 3 1 16,1 3-1-16,-1 3-2 0,0 13 1 15,0 6-1-15,-10 0-3 16,-1-6 2-16,8-1 3 16,0 1 1-16,-1 0-1 15,5 9-2-15,-1 3 1 16,4 0-1-16,-1 1 2 15,5-1 1-15,2 0-1 16,5 4 1-16,2-1 0 16,8-3 1-16,4-6-2 15,3-3-4-15,0-3 1 0,3 12 3 16,4 0 3-16,7 4-2 16,0-7-2-16,4-6 2 15,6-4 2-15,1-2-2 16,7-4 0-16,-1-2 1 15,8-1 0-15,0 0 0 0,10 7 2 16,11-7-3-16,7-3-2 16,0-3 0-16,0-6 1 15,0-3-1-15,0-4 2 16,7-2 0-16,7-1 1 16,-3-3 0-16,-1-3 0 15,1 0-2-15,-1 1 1 16,8-1-2-16,14-3-1 15,-1 6 1-15,-2-3 1 16,-8-3-1-16,3-3-1 16,12-10 1-16,-1-6 1 15,0-3 3-15,0-6 2 0,15-10-3 16,3-6-1 0,-4-6-1-16,-7-3-2 15,1-4 1-15,6 1-1 0,-7-4-3 16,-10 0 2-16,-7-2 3 15,-4-1 3-15,-7-3-2 16,4-6-2-16,-26 15 0 16,26-21 1-16,-7 3-3 15,-8-1 0-15,-6 4 3 16,-4-3 1-16,-8-1-4 16,-2-5 1-16,-4-1 2 15,-8 4 1-15,-3-1-1 16,-3 4 1-16,0 3 0 15,-7-3 1-15,-8-4-2 0,1-12-2 16,-1-6-2-16,-6 3 1 16,-4 3 3-16,-7 3 3 15,-7 0-2-15,0 3-2 16,-8-6 2 0,-2-3 2-16,-5 3-4 0,1 7-1 15,-4-1 0-15,1 3 0 16,-1 4 2-16,-3-1 1 15,-1-2 1-15,-6-7 2 16,-4 3-3-16,-3 1 0 16,-1 5-1-16,1 1 1 15,0-1-2-15,-1 1 2 16,-3-1-2-16,-7-9-1 0,-10 4-4 16,-1 8 0-16,1 4 2 15,3 6 1-15,3 7 1 16,4 5 0-16,-3 4-3 15,-8 3 0-15,1 6-1 16,-1 0 3-16,4 4-2 16,0 2 1-16,0 1-3 15,0 2 1-15,-7 1 2 16,0 3 3-16,3-1-2 16,4 1-2-16,4 3 2 15,-1 0 2-15,-3 3-2 16,-10 0-2-16,-1 3-3 15,4 0 1-15,3 3 1 16,4 4 2-16,7 2 1 0,0 1 1 16,0 3-7-16,-3 5 0 15,3 5 1-15,3 5 3 16,5 3-3-16,2 7 2 16,4 6 0-16,0 0 2 15,4 0-1-15,3-3-1 16,0-3 3-16,-3 3 0 15,3 0-2-15,1 3 0 16,2 6-1-16,4 4 3 16,1 8-2-16,3-2-1 15,-1-3 0-15,5 2 3 16,-1 4-2-16,4 6 1 16,0 13 2-16,-1 3 0 15,5-3-3-15,-1-4 0 0,4 1-1 16,3-1 3-16,1 7 0 15,-1-10 1-15,4-6 0 16,7-6 0-16,4-3-3 16,3 0 2-16,3 3-1 15,4 6 0-15,4 0 2 16,3-3 0-16,4-3-3 16,7-1 2-16,7-5 1 15,6-3 0-15,15 2 0 16,0 4 0-16,-3-4 0 15,3-5 2-15,0-1-1 16,3-3 2-16,11 0-2 0,7-3 2 16,-3 0-4-16,0-3 0 15,-4 0 1-15,7-3 0 16,7 0 2-16,0-10 1 16,-3-6-1-16,-4-3 1 15,0-6-2-15,7-7 2 16,8-9-4-16,-5-6 0 15,-6-10 3-15,0-6 1 16,-1-9-1-16,12-4-2 16,-1-2 1-16,-3-4-1 15,-4-3-3-15,4-3 0 16,10-6 4-16,-7-7 1 0,-7-6-7 16,-10 4-2-16,-4-1 4 15,-7 0 3-15,4 1-1 16,-4-1 0-16,-4-6 1 15,-10-3 0-15,-7 0 0 16,-7 3 2-16,-11 0-1 16,-3 0-1-16,-8-7 1 15,-3-11-1-15,-7-4 4 16,-3 3 2-16,-4 0-5 16,-4 0 0-16,-3-6-3 15,-7 3-2-15,-3 7 7 16,-5 5 5-16,-2 7-9 15,-4 0-3-15,-4-10 6 16,-4 1 3-16,5 2-2 0,3 10-2 16,-1 4 0-16,1 5-1 15,-4 7 0-15,1 3 2 16,-5 6-1-16,1-3 2 16,-4 6-4-16,-3 3-2 15,-8 4 2-15,-2 2 0 16,-1 1 1-16,3 3 2 15,4 3-1-15,4 3 2 16,0 0-2-16,3 3-1 16,4 3 1-16,-1 4 1 15,8-1-1-15,0 4 2 16,3-1-2-16,1 4 2 16,2 0-4-16,5 3 0 15,3 0 1-15,3-1 0 16,0 1-3-16,4 0 2 0,-3 3-6 15,-1 0 0-15</inkml:trace>
  <inkml:trace contextRef="#ctx0" brushRef="#br0" timeOffset="72749.22">4558 15327 48 0,'0'3'19'0,"-4"-6"-15"0,8 0-1 0,-4 0-1 15,7 0-2-15,4 3 0 16,3-3 2-16,3 3 1 15,4-3 1-15,8-1 0 16,-5 4 0-16,5 0 0 16,-1 0 4-16,4 0 3 15,-8 0-6-15,4 4-1 16,1-1 2-16,-1 0 1 16,7 0-1-16,-7 0-1 15,8 0-1-15,6 0 2 16,-3 1 1-16,14-1 1 15,3 0 0-15,1 3 0 16,3 0-4-16,-7 1-1 16,10-1 1-16,-7-3 2 0,15 0-1 15,-7 0 2-15,3-3-2 16,-7 0 0-16,3 0-3 16,-10 0 3-16,3 0 1 0,8 0 2 15,3 0 0-15,-7 0-9 16,0 3-1-16,-7 1 4 15,-4-1 4-15,-3 3-1 16,-4 0 0-16,-3-3-1 16,0 4 0-16,0-1 0 15,0-3 0-15,-1 0 0 16,-2 0 2-16,2-3-1 0,-2 3 0 16,-8-3-1-16,-3 0 2 15,-4 0-1 1,0 0 2-16,-3 0-4 0,-4 0 0 15,0 0-1 1,-7 0 1-16,0 0 0 16,-4 0 3-16,1 0-5 0,0-3-3 15</inkml:trace>
  <inkml:trace contextRef="#ctx0" brushRef="#br0" timeOffset="73786.45">7676 15246 32 0,'-14'0'13'0,"4"-3"-10"0,-1-4 0 0,4 4-2 16,0-3-4-16,0 3 0 15,-4 0-1 17,-13 3 7-32,3 0 3 15,-1 0 1-15,8 0 3 16,-7 3-1-16,7 0 0 16,3 0-3-16,1 0 1 15,3 0-4-15,0 0-2 16,3 1 2-16,4-1 0 15,0 0 1-15,0 0 2 16,7 3-1-16,0 1 2 16,7 2-2-16,1 0 2 0,6-2-4 15,3-1 0-15,8 0 1 16,0 0 0 0,0 1 2-16,-1-4 1 0,1-3 1 15,0 0 0-15,0 0-2 16,-1-3 1-16,1 0-2 15,0-1 0-15,0 1 1 16,-4 0 1-16,-3 0-3 16,-4 0 2-16,-4 3 3 0,-3 0-3 15,1 0-1-15,-8 0 0 16,-4 0 1-16,4 0-5 16,-7 3-1-16,4 0-13 15,-8 0-5-15</inkml:trace>
  <inkml:trace contextRef="#ctx0" brushRef="#br0" timeOffset="76591.03">22613 9764 36 0,'-3'-3'13'0,"3"-6"-10"0,0 6 0 0,0 0-2 16,0 3-1-16,0 0 2 15,0 0-1-15,0 0 2 16,-4-7 2-16,0 1 2 16,1-3 1-16,-1-1 0 15,-3-2-2-15,4-1 1 16,-1 1-4-16,1-1-2 0,-1 4 2 16,4-1 0-16,-3 4 1 15,-1 0 2-15,1-1-1 16,3 1 0-16,-4 0-1 15,4 3 0-15,0 3-2 16,0-3 1-16,0-1-2 16,-3 1 2-16,3 0-2 15,-4-3-1-15,4 3 1 16,0 3 1-16,-3-7 1 16,-1 1 1-16,0 0-2 15,1 3 1-15,-1-3-2 16,1-1-1-16,-1 1 1 15,-3 3-1-15,0 0 0 16,4 0 2-16,-1-1-1 16,1 1 2-16,-4 3-2 15,0 0 2-15,0 0 0 0,-1 0 1 16,-2 3-2-16,-1-3-2 16,-3 4-2-16,0-1 1 15,-4 3 3-15,-3 0 1 16,0 1-1-16,0-1-2 15,3 0 1-15,1 0-1 16,-1 1 0-16,0-1 0 16,4 0 0-16,4 0 0 15,-1 1 2-15,1-1 1 16,2 0-1-16,1 1-2 0,0 2 1 16,4 0-1-1,-1 4 0-15,-3 6 0 0,0-1 0 16,0 11 2-16,0-1-3 15,0 3 0-15,0 1 3 16,0 2 1 0,3-2-1-16,4-4-2 0,4 0-2 15,6-3 1-15,5-6 1 16,-1-3 0-16,7-4 2 0,4-3-1 16,3-2-1-16,7-7 1 15,4-3 1-15,0-4-1 16,3-5-1-16,0-4-2 15,-3-6 1-15,-4-3-1 0,-3-3 0 16,-7 0 2-16,-4-7 0 16,-3 4-3-16,-4 3 2 15,-4 6 1-15,1 3 0 16,-4 6 0-16,-3 4 0 16,-1 9 2-16,1 6 1 15,-4 13-1-15,0 6 1 16,0 3 0-16,3 4 1 15,-3 2-2-15,4-3 1 16,-1 1 0-16,1-4 3 16,-1-3 6-16,4 0 2 15,0-3-14-15,0 0-6 16,4 0 6-16,0 3 4 16,-1 0-1-16,4 0 0 15,-3 0-1-15,-1-3 1 0,1-3-2 16,-4-3 2-16,0-4 0 15,-3 1 1-15,3-4-2 16,-4 1 1-16,1-4-2 16,-4-3-1-16,3 0 3 15,-3 0 0-15,0-3 1 16,0 0 0-16,0 0-2 16,0 0 1-16,0 0-4 15,0 0-2-15,0-3-1 16,0 3 3-16,0 0 0 15,0-3 3-15,0 3-1 16,0 0 2-16,0 0-4 16,0-6 0-16,0 6 1 15,0-3 2-15,-3-4 1 0,3 7 1 16,0 0-2-16,0 0-2 16,0-6 1-16,0 6 1 15,0 0-1-15,0 0-1 16,0 0 1-16,0 0-1 15,0 0 0-15,0 0 2 16,0-3-10-16,0 0-2 16</inkml:trace>
  <inkml:trace contextRef="#ctx0" brushRef="#br0" timeOffset="79490.46">26102 9589 32 0,'0'-3'13'0,"0"-4"-10"0,4 1-3 0,-4 3-2 15,3-3 1-15,1-1 2 16,-1 1 0-16,4 0 2 15,0 3 2-15,0 0 2 16,0-1-1-16,0 4 1 16,0 4-4-16,-3-1 0 15,0 3 1-15,-8 7 0 16,-3-1 0-16,-4 4 2 16,-3 3 1-16,-7 3 1 15,-4 3-2 1,-10 6-1-16,-7 3-3 0,-18 4 1 15,-18-3-4-15,-6-1 0 0,-8-6 3 16,-14-3 1-16,-10-3 1 16,3-6 0-16,-4 0-2 15,-13-4-2-15,-1-2-2 16,4-1-1-16,0-3-1 16,-7-3 3-16,7-3 0 15,11 0 1-15,6-3 2 16,1 0 3-16,10-3-2 15,7 0 0-15,15-4-1 16,6 4 1-16,11 0 0 16,7 3 1-16,8-1-5 15,6 4-1-15,3 0 1 16,8 0 2-16,7 4 0 16,3 2 2-16,8 0 0 15,3 0 1-15,7 1 0 0,3 2 0 16,4 4-2-16,8 5-2 15,6 4 1-15,3 3-1 16,8 10 0-16,14 9 2 16,17 6-1-16,8 0 2 15,7-6 0-15,3 0 1 16,18-3-2-16,13 3-2 16,5-4 1-16,13 1 1 15,22 0-1-15,7-3-1 16,31-1 1-16,4-5-1 15,22-7-3-15,-1-13 2 16,21-6 1-16,-7-9 0 16,15-6 0-16,-11-4 2 15,10-5-1-15,-10-8-1 0,10-2 3 16,-13-6 0-16,6-7-1 16,-17-6 1-16,3-16-2 15,-14 1 2-15,-17-1-2 16,-4 0 2-16,-18 4 0 0,-17-1-1 15,-11 0 1-15,-7 4-2 16,-21 3 2-16,-22 6 2 16,-20 9 2-16,-15 7-3 15,-13 9-1-15,-12 6 3 16,12-6 2 0,-33 16-7-16,-6 6-3 15,-4 0-2-15,0 0 7 16,-4 3 3-16,-3 0-3 0,0 0 0 15,0 0-1-15,0 0 1 16,4 1 0-16,-1-1 1 16,4-3 0-16,0 0 0 15,0 0 0-15,-3 0 2 16,3 0-3-16,0 0 0 16,0 0-1-16,0 0-2 15,0 0 1-15,0 0 1 16,0-3 3-1,0-1-4-15,3 4 1 16,1 4 1-16,-4-4 1 16,0 0 2-16,0 0-3 15,0 0-2-15,3 0-3 16,-3 3 1-16,0 0 3 16,0-3 1-16,0 0-1 15,4-3 1-15,-4 0-2 16,3 3-1-16,1 0-2 15,-4 0-1-15,0-7-5 16,3 1 0-16,1-3-3 16,-4-7 0-16,-4 0 1 15,1-3 1-15</inkml:trace>
  <inkml:trace contextRef="#ctx0" brushRef="#br0" timeOffset="79819.59">29245 9557 52 0,'-7'10'19'0,"7"-13"-15"0,0 3-1 0,0 0-1 16,4 3-2-16,6 0 0 15,8 3 2-15,7 4 3 16,10-1-2-16,7 0 0 15,15-2 1-15,-1-4 2 0,1 0-1 16,-4-3 2-16,-8 0 0 16,-2 0 1-16,-4 0-2 15,-8 0-1 1,-6 6-3-16,-7 1 1 16,-8 5 0-16,-10 13 3 0,-10 13-1 15,-22 15 0-15,-39 16-3 16,-31 35 1-16,-57 37-9 15,-38 37-1-15</inkml:trace>
  <inkml:trace contextRef="#ctx0" brushRef="#br0" timeOffset="80885.73">10167 14888 28 0,'-18'-6'13'0,"8"3"-10"0,3-10 0 0,0 7-2 16,0-3-6-16,-4 2 1 0</inkml:trace>
  <inkml:trace contextRef="#ctx0" brushRef="#br0" timeOffset="81724.49">7352 15161 28 0,'7'6'11'0,"-14"-6"-9"0,0 0 4 16,7 0 4-16,0 0-4 16,0 0 2-16,0 0-5 15,0 0 0-15,-4 0-1 16,1 0 1-16,-1 0 0 15,1 3 3-15,-1 1-3 16,1-1 0-16,-1 0-1 0,4 3-2 16,0-3 1-16,0 4-1 15,0-1 0 1,4 0 0-16,-1 0 4 0,4 1 5 16,0-1-3-16,4 0 2 15,3-3-5-15,0 0 0 16,11-3-1-16,-4 0 1 15,4 0 0-15,6 0 1 16,5 0 0-16,2 0 2 16,1 0-1-16,0-3 0 15,3 0-1-15,4 0 2 0,0-3-1 16,4 0 2-16,2-1-2 16,8 1 0-16,0 3 1 15,-7 0 3-15,-7 0-4 16,-7 3-3-16,-7 0 1 15,-8 0 0-15,-2 0-1 16,-8 0-4-16,0 0-1 0,-4 3-7 16,-6 0-4-16</inkml:trace>
  <inkml:trace contextRef="#ctx0" brushRef="#br0" timeOffset="82416.64">9853 15224 36 0,'-7'3'13'0,"3"-6"-10"0,1 3 0 15,3 0-2-15,0 0-1 16,0 0 2-16,0 0 3 15,0 0 4-15,0 0 0 16,0 0 0-16,-4-3-1 0,4 3 0 16,0 0 0-16,0 0 0 15,0 0-2 1,4 0-1-16,3 0 3 16,4 0 3-16,3 3-2 0,7 0 0 15,11 0-1-15,6 0 2 16,5 3 1-16,3 1 1 15,3-1-4-15,7 3-3 16,11 4 2-16,11-1 2 16,0 4-4-16,-4-3-3 0,-4-1 1 15,1-2 7-15,-4-1 3 16,-4 0-2-16,4-2-1 16,-7-1-2-16,-3-3 2 15,-4 0-10-15,-4 0-4 0</inkml:trace>
  <inkml:trace contextRef="#ctx0" brushRef="#br0" timeOffset="83769.63">27548 7572 40 0,'11'-22'16'0,"-7"7"-12"0,6-10 1 0,-6 12-1 16,3-6 0 0,-4-9 2-16,4-6 1 0,0-7 1 15,0-3 0-15,0 0 2 16,0 0-1-16,1 0 2 15,-5 0-2-15,1 0 0 16,-8 1-3-16,-7-8 1 16,-3 1-2-16,-3 3 2 15,-8 0-2-15,-3 0 2 16,-4 0-2-16,-7 3 0 16,-7 3 1-16,-17 1 3 15,-11 2-4-15,-7 4-3 16,-4 2 1-16,-14 7 0 0,-14 0-1 15,4 3 1-15,0 6 0 16,-4 4 1-16,-4 6 0 0,8 6 2 16,7 3 3-16,6 6-6 15,-2 7-4-15,-5 6-3 16,5 6 3-16,6 10 2 16,0 9 4-16,4 15-7 15,-7 20 0-15,6-1 0 16,8 4 1-16,7 6 3 15,11 6 3-15,6 0 0 16,8-6 2-16,0 13-4 16,6-7-2-16,11 0 0 15,4 10-1-15,4-7 0 0,9-6 2 16,12 0-1-16,6 16-1 16,12 0 1-16,6-4-1 15,10 1-3-15,12 0 0 16,10-1 2-16,17-8 0 15,4-11 1-15,0-11 0 16,0-11-9-16,4-11-2 16,17-13 17-16,18-7 9 15,0-12-6-15,4-16-5 16,20-6-7-16,-6-9-1 16,-8-7 4-16,8-3 4 0,3-3-1 15,-7-3 0 1,-14-3-1-16,-4 0-2 0,4-4 1 15,-14-2 1-15,-11 0-1 16,-14-1-1-16,-7 4 3 16,-11 2 0-16,-6 1-4 15,-8 3 1-15,-7 3 0 16,-6 3 2-16,-8 4-3 16,-4-1 0-16,-6 3 3 15,0 4 1-15,-8 0-1 16,-3 2 1-16,0 7 0 15,0 0 1-15,-7 0-2 16,0 0-2-16,0 4 1 16,0 2-1-16,0 0 0 15,0 3 2-15,0 1-3 16,0-1 0-16,3-2-8 16,1-4-2-16</inkml:trace>
  <inkml:trace contextRef="#ctx0" brushRef="#br0" timeOffset="84639.29">32057 7594 8 0,'-194'57'5'0,"95"-35"-4"0</inkml:trace>
  <inkml:trace contextRef="#ctx0" brushRef="#br0" timeOffset="85538.08">28991 8576 20 0,'14'-3'8'0,"-7"0"-6"0,4-1-1 0,-7 4 2 15,3 0 0-15,-4 0 3 16,1 0-3-16,-1 0 0 16,1 0-1-16,-4 4 1 15,0-1 2-15,0 3 2 16,0 0 1-16,-4 7 0 16,1-1-2-16,-1 4 1 15,1 3 0-15,-4 6 1 16,-1 9-2-16,1 4 1 15,4 3 0-15,-4-4 1 16,3 1 0-16,1-3 0 16,-1-4 0-16,1-6 0 0,3-6-7 15,-4-3 0 1,4-7-1-16,0-9 0 0,0-9-3 16,4-13 0-16,3-13-3 15,3-9-1-15</inkml:trace>
  <inkml:trace contextRef="#ctx0" brushRef="#br0" timeOffset="86274.12">29199 8510 28 0,'-10'6'13'0,"13"-6"-10"0,-10 0 0 0,7 0-2 15,0 0-1-15,0 0 2 16,-3-3-1-16,3 3 2 15,0-3 2-15,0 0 4 16,3 0-2-16,8 0-2 16,7-1 0-16,6 1 1 15,11 3-3-15,15 0 0 16,17 0 1-16,14 3 2 16,7 1-3-16,7-1 0 15,25-3 3-15,4-3 1 16,-1-1-3-16,15-5-3 15,7 0 2-15,-4-4 2 16,14 1-2-16,0-1 0 0,-7 4-1 16,8 2 1-16,-1 7 0 15,-11 0 1-15,1 3-2 16,0 1 1-16,-11 2 0 16,-14 0 1-16,-7 4-2 15,-4-1 1-15,-7 0 0 16,-10 1 1-16,-11-4-2 15,-17 0 1-15,6-3-2 16,-6 1 2-16,-1-4-2 16,-3-4-1-16,-3 1 1 15,-5 0 1-15,-9 3-1 16,-8 0 2-16,-3 0-2 16,-11 0-1-16,-3 0 1 15,-8 3 1-15,1 0-1 0,-8 4-1 16,-3-1 1-16,-3-3-1 15,3 3 0-15,-4 1 2 16,1-1 1-16,-1 0-1 0,1 1 1 16,-1-1 0-16,1-3 1 15,-1 3-2-15,1 0 1 16,-1 1-2-16,1-1-1 16,-5 7 1-16,1-1 1 15,0 7-1-15,4 3 2 16,-4 3-2-16,0 3 2 15,-4 4-2-15,-3-4 2 16,0 0-2-16,0-3-1 16,-4 0-2-16,1-6 1 15,-5 0 1-15,-2 0 2 16,-1-4-6-16,0 1-1 0,-3-4-5 16,0 1 1-16</inkml:trace>
  <inkml:trace contextRef="#ctx0" brushRef="#br0" timeOffset="86696.72">28593 9081 36 0,'-7'-3'13'0,"10"-1"-10"0,15-2-3 0,-15 3 0 0,25-3 2 15,11 0 3-15,11-1 2 16,17-2 3-16,31 3-1 16,8-4 0-16,11 4-3 15,13 0-1-15,1 2-3 16,-4 1 1-16,7 0-7 15,-4 0 1-15</inkml:trace>
  <inkml:trace contextRef="#ctx0" brushRef="#br0" timeOffset="88152.42">30138 8604 24 0,'187'16'11'0,"-99"-19"-9"0</inkml:trace>
  <inkml:trace contextRef="#ctx0" brushRef="#br0" timeOffset="89863.41">25442 7284 20 0,'0'-28'11'0,"7"12"-9"0,4-3 0 16,-8 10-1-16,5-4-1 0,2-2 2 15,1-1-1-15,3 0 2 16,3 1 0-16,5-4 3 16,2 0-3-16,8 0-2 15,10-3 2-15,4 0 0 16,0 3-1-16,0-3 1 15,0 0 0-15,3-3 1 16,4 0 0-16,7 3 0 16,11 4-2-16,-1 2-2 15,1 0 1-15,-1 7-1 16,4-1 0-16,15 7 2 16,2 3 1-16,-2 0 1 15,-8 7-5-15,-7 8 1 16,0 4 2-16,0 3 1 0,7 3-1 15,-3 3-2-15,-4 0 1 16,-4 1-1-16,1-1 0 16,3 0 0-16,7 0 2 15,-3 4 1-15,-4 5-1 16,-11 4 1-16,-3 6-2 16,-7 3-1-16,-7 4 1 15,-4-1 1-15,1 0-1 16,-4 7 2-16,-4 6-4 15,0 12 0-15,7 19 1 16,-6-9 0-16,-8-6 0 0,-7-1 2 16,-7 4-1-16,-7 6-1 15,-7-3-2-15,-7-7 1 16,-10-3 3-16,-5 4 3 16,-6 9 0-1,-4 3 0-15,-3-3-3 0,-4-3 1 16,-3 0 0-16,0 6 1 15,-4-7-2-15,-7-8-2 16,-7-16 1-16,-4-10-1 16,-3-6 0-16,-3-6 2 15,-4-7 1-15,-18-2 1 16,-7-4-5-16,0-6 1 16,1-3 0-16,-5-4 2 0,-6-2 1 15,10-7 1 1,8-3-2-16,6-3 1 0,4-6 0 15,-11-7 1-15,0-2 0 16,1-7 0-16,2-3-2 16,1 0 1-16,-7-10 0 15,0-6 3-15,6-12-3 16,12 0 0-16,6-7-1 16,8-3-2-16,6-2 1 15,8-11 1-15,10-15 1 0,4-3-1 16,7 3-2-16,-1 3 1 15,8 4 1-15,4-10-3 16,3 6 0-16,3 10-1 16,7 5 0-16,1 23-5 0,21-25-3 15</inkml:trace>
  <inkml:trace contextRef="#ctx0" brushRef="#br0" timeOffset="92924.03">7444 15142 28 0,'-4'3'11'0,"1"-3"-9"0,-1-3 0 0,4 3 1 0,0 0-2 16,0 0 2-16,0 0-2 16,4 0-1-16,-1 3 1 15,1 1 1-15,-1-1 1 16,4 0 3-16,4 0-3 15,-1-3 0-15,4 0-1 16,4 0-2-16,3 0 3 16,-3 0 0-16,7-3-1 15,3 0 1-15,0-4 0 16,4 1 3-16,3-3-1 16,0-1 2-16,4 4-2 15,3 0 2-15,11 3-4 16,11-1-2-16,3 1 2 0,0-3 0 15,0 0-1-15,0-4 1 16,4 1 0-16,10 3 1 16,0-1 0-16,0 4 0 15,-3 3-2-15,-1 3 1 16,8 4 0-16,7-1 1 16,-4 7-5-16,-4 2 1 15,1 1 2-15,3 6 3 16,15-3 0-16,-1-1 0 15,-3-2-3-15,-1-3 1 16,12-7 0-16,-1 0 3 16,-3-6-3-16,-4 0-2 0,1 0 2 15,2 3 2 1,-6 1-2-16,-7-1-2 0,-7 0 0 16,-4 0 1-16,0 0-1 15,4 0-1-15,-4 0 3 0,-7 0-2 16,-4 1 2-16,-6-4 0 15,-4 0 1-15,-4 3-2 16,-3 0 1-16,-3 0-2 16,-5 0-1-16,-2 0 3 15,-8 0 2-15,-7 1-2 16,-7-1 0-16,-3 0 1 16,-4 0 2-16,-7 0-1 15,0 0 0-15,-3 0-10 16,-4-3-2-16</inkml:trace>
  <inkml:trace contextRef="#ctx0" brushRef="#br0" timeOffset="93725.39">7726 15117 16 0,'7'3'8'0,"-14"-3"-6"0,3 0 6 16,4 0 4-16,0 0-8 16,0-3-2-16,4 3-2 15,-4 0 0-15,3 0-3 16,1 0 2-16,-4 0 3 16,0 3 3-16,-4-3 0 15,1 0 2-15,-1 0-2 16,1 0 2-16,3 0-4 15,0 0-2-15,0 0-3 16,0 0 1-16,3 0-1 16,1 0-2-16</inkml:trace>
  <inkml:trace contextRef="#ctx0" brushRef="#br0" timeOffset="94284.46">10869 14891 28 0,'-7'7'11'0,"3"-7"-9"0,1 0 0 0,3 0-1 15,0 0 1-15,-4 0 3 16,1 0 0-16,-1 0 0 16,1 0-1-16,-1 3 2 15,1-3-3-15,3 0 0 16,0 0-1-16,0 0 1 16,0 0-2-16,0 0-1 15</inkml:trace>
  <inkml:trace contextRef="#ctx0" brushRef="#br0" timeOffset="95191.18">8601 14612 28 0,'-11'16'11'0,"-3"-16"-9"0,-7 0 4 16,14 0 4-16,-4-3-4 15,4 3-1-15,0 0 0 16,0-3-1-16,0 0-2 16,0-1 1-16,0 1 0 15,0 3 1-15,0-3 0 16,0 3 2-16,0 0-3 15,3 3-2-15,1 0 0 16,-1 7 1-16,4 2-1 16,0 7 2-16,7 6 0 0,0 4 1 15,4 5-2-15,6 4 1 16,8 6 0-16,3 6 1 16,4 6-2-16,0 1-2 15,0-1 1-15,-1-3-1 16,1 1 0-16,0-4 2 15,3 0-3-15,4-3 0 16,0 3 1-16,0-6 0 16,10-6 0-16,0-10 0 15,-3-9-3-15,0-13 2 16,0-6 3-16,0-12 1 16,0-7-1-16,-1-3-2 15,1-3 1-15,0-4 1 0,0-2 1 16,-7-3 1-16,-4-4 0 15,-3-3 2-15,-7-12-5 16,-4-4-1-16,-7 1 0 16,-4 0 2-16,-10-1 1 15,-3 7 1-15,-11 0 0 16,-7 6 0-16,-4-3-2 16,-3 3-2-16,-1-3 1 15,-2 6 1-15,-1 3 1 16,4 7 1-16,0 3-7 15,3 6 0-15</inkml:trace>
  <inkml:trace contextRef="#ctx0" brushRef="#br0" timeOffset="99020.72">12562 11194 28 0,'-17'10'11'0,"6"-13"-9"0,4 3 2 15,4 3 0-15,-4 0-2 16,-1 3 1-16,5-3-2 15,-1 0-1-15,1 0 5 0,-1 1 1 16,1-4 2-16,3 0 0 16,0 3-2-1,0 0 1-15,0-3-2 0,3 3 2 16,4-3-2-16,0 3 0 16,4-3-1-16,3 3 2 15,0-3 1-15,4 0 1 16,3 0-2-16,4 0 1 15,3-3-2-15,7 6 0 16,8-3-1-16,6 3 2 16,0-3-1-16,-3 4 2 15,0-1-2-15,0 0 2 16,-4 0-2-16,1 0 0 16,-5 0-1-16,1-3 2 0,0 0-3 15,0 0 3-15,0 0 0 0,-4-3 0 16,-3 0 1-16,-1 0-2 15,-6 0 2-15,-4 0-2 16,0-1 2-16,-6 4-2 16,-1-3 2-16,-4 3-2 15,-3 0 0-15,0 0-6 16,-3 3-1-16,-1 1-6 16,-6 2-2-16</inkml:trace>
  <inkml:trace contextRef="#ctx0" brushRef="#br0" timeOffset="99651.56">24765 11442 32 0,'11'3'13'0,"-11"-6"-10"0,-4-3 0 0,4-1 0 0</inkml:trace>
  <inkml:trace contextRef="#ctx0" brushRef="#br0" timeOffset="100148.82">24772 11335 24 0,'-7'-15'11'0,"0"8"-9"0,0-2 4 0,0 3 1 0,0-1-1 16,0 1-1-16,0 0-3 15,3 0 1-15,-3-4 2 16,0 1 2-16,3 3-1 16,1-1 1-16,-1-2-4 15,1 3 0-15,-1-1 1 16,4 7 2-16,0-3-1 15,4 0 0-15,3 3-1 16,7 0 0-16,7 0 0 0,7 0 2 16,4 0-1-16,7 0 2 15,0 0-2-15,3 0 0 16,0 0-1-16,1 0 0 16,3 0 0-16,3 0 0 15,4-3 2-15,-4-3 1 16,-3-1-1-16,-3-2 1 15,-5 0 0-15,-2 2 1 16,-5 1-4-16,-2-3-3 16,-5 6 0-16,-3-4 1 0,-3 4 3 15,-4 3 0-15,0-3 2 16,-3 3 0-16,-4 0 3 16,0 0-3-16,-3 0 1 0,-1 0-5 15,1-3 0-15,-1 3 1 16,1 0 2-16,-1 0-1 15,1-3 2-15,-4 3-4 16,0-3 0-16,3 3 1 16,-3 0 0-16,0 0 0 15,0 0 0-15,0 0-5 16,0 3-1-16,-3 3-8 16,-8 0-4-16</inkml:trace>
  <inkml:trace contextRef="#ctx0" brushRef="#br0" timeOffset="100926.74">12813 11119 36 0,'-71'0'16'0,"47"-6"-12"0,-1-1-6 0,14 1-3 16,-3 0 2-16,0-3 3 15,0-1 3-15,0 1 1 16,0-4 2-16,0 4 3 16,0-1-2-16,-1 4-2 15,5 3-2-15,-1 3 0 16,1 3-4-16,-1 3 0 15,4 1 3-15,4-1 3 16,-1 0 2-16,0-3 1 16,1 0-2-16,3 1 1 15,0 2-2-15,0-3 0 16,3 0-3-16,5 0 1 16,2 4 0-16,4-1 1 0,0-3-2 15,4 3 1-15,3 0 2 16,4 1 2-16,7-1-1 15,6 3 1-15,15 1-2 16,4-4 0-16,3-3 1 16,0-3 1-16,3 0-1 15,1-3-1-15,6 0-1 16,1 0 2-16,-8 0-3 16,-10 3 0-16,-10 3-1 15,-12 3-4-15,-10 10 1 0,-6 6-6 16,-8 3-3-16</inkml:trace>
  <inkml:trace contextRef="#ctx0" brushRef="#br0" timeOffset="104472.78">18433 10702 40 0,'-11'-3'16'0,"0"-10"-12"0,1-2-2 15,3 5 2-15,0 1-1 16,0-4 1-16,0 1 0 16,-4-4 0-16,0 0 2 15,1-2 1-15,-1-1 1 16,1-3 0-16,-1 0-2 16,4-3 1-16,0-4-2 15,4-2 0-15,3-3-1 0,3-1 2 16,1-2-3-16,3-1 0 15,3 3 1-15,8 1 0 16,3 3-2-16,7-1 1 16,11 1-2-16,10 3 2 15,8-1 0-15,3 1 1 16,0 0-2-16,-4 3-2 16,1 3 3-16,-1 3 0 15,1 7 1-15,6-1 0 16,-6 10-2-16,-1 3 1 15,-3 3-2-15,-4 6 2 16,1 7-2-16,-1 6 2 16,0 6-4-16,1 4 0 15,3 8 3-15,-4 11 3 0,1 2-4 16,-8 0-1-16,-7 0 2 16,-3 1 1-16,-4 2-1 15,-3 1-2-15,-8 2 1 0,-2 7-1 16,-8-6 0-16,-7-4 2 15,-4-3 3-15,-3-2-2 16,-7-4 0-16,-7 0 1 16,-18 6 0-16,-3-3-2 15,-8-6 1-15,1-3 2 16,-4 0 2-16,-4-4-6 16,-2-5-2-16,-12-7 4 0,-3-3 3 15,0-10-1-15,7-6 0 16,7-6 1-1,3-12 1-15,4-10-6 0,4-13-2 16,-4-18-11-16,-3-13-5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5:48:3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 8820 48 0,'-28'-15'19'0,"17"-1"-15"0,-6-9-1 16,10 9 1-16,0-6-3 15,3-6-1-15,4-6-4 16,4-10 0-16,-1-6 2 16,4-13 1-16,0-3 3 0,0 0 3 15,0 3 2 1,4 4 3-16,0 2-3 0,10 4-2 15,0 6-2-15,0 3-3 16,11 3 3-16,17 1 2 16,11-4-2-16,18 6 0 15,-4 4-1-15,11 5 1 16,20 7 0-16,5 4 3 16,-8 5-1-16,4 1 0 15,3 2-3-15,1 7 1 16,-12 9-2-16,-6 10 2 15,-21 15 0-15,-4 10 3 16,-18 12-3-16,-10 10 0 16,-11 16 1-16,-14 18 2 15,-10 0-3-15,-8 0 0 0,-6 0 1 16,-11 7 2-16,-4-10 1 16,-10-6 1-16,-11-10-2 15,-18-9 1-15,1-9 0 16,-15-13 3-16,-17-10-5 15,-18-5-3-15,-28-7 1 0,0-13 2 16,-4-9 4-16,15-6 0 16,20-6 0-16,18-7-3 15,22 1-1-15,6-4-6 16,19 0-1-16,16-6-8 16,12-7-4-16</inkml:trace>
  <inkml:trace contextRef="#ctx0" brushRef="#br0" timeOffset="2462.12">1690 11549 44 0,'-11'9'16'0,"8"-12"-12"0,-1 3 1 0,4 0 1 15,0 0-3-15,0 3 0 16,0 3 1-16,4 4 2 16,-1-1 1-16,4 7 1 0,4 3-4 15,3 3-1-15,0 6 3 16,7 0 1-16,7 0-1 16,1 0 1-16,9 1-2 15,8-4 0-15,-3 0-1 16,-1-3 0-16,11 0 0 15,-4 0 2-15,18-3-3 16,7-1 0-16,8 1-1 16,-5-3 1-16,8-1 0 15,10-2 1-15,11 0-2 16,-11-1-2-16,4 4 5 16,3-1 1-16,11 1-2 15,-3 0-1-15,-1 6 1 16,0 0 0-16,15 0-2 15,-4 0 1-15,-7-4 0 0,10 1-1 16,15 0 1-16,-11 0 0 0,0 0 1 16,10 0-2-16,-3-4 1 15,-7-2-2-15,4-1 2 16,10-2 0-16,-7-4 3 16,0-3-1-16,14 0 0 15,29-3-1-15,-22 0 0 16,11 0-2-16,-8 3-2 15,-6 1 1-15,7 2 1 16,0 0-1-16,-4 0 2 16,11 1-2-16,-1-1 2 0,-9 0 0 15,20 0 1-15,-10 1-2 16,0-4-2-16,13 0 1 16,-6-3-1-16,11 0 0 15,3-3 2-15,-7-3 1 16,10-4 1-16,-13-2 0 15,-5-4 0-15,5 0-2 16,-15-3 1-16,-3-3 0 16,3-6 1-16,-14-9 0 15,-14-10 2-15,0-4-3 16,4 1-2-16,-15 3 2 16,-13 3 0-16,-8 4-1 15,0 5-2-15,-10 4 3 16,-14 2 2-16,-15 4-2 0,-10 0 0 15,-10 3 1-15,-12 0 2 16,-10 7-3-16,-6-4 0 16,-8 0 1-16,-7 0 2 15,-7 0-1-15,-11 4 0 16,-14-4 1-16,-21-3 1 16,-10 3-3-16,-8-3-1 15,-3 0 1-15,-11 0 2 16,-17 0-1-16,-4 0 0 15,0 0-1-15,-17-3 0 16,-11 3-2-16,0 1 1 16,-18 2 0-16,-10 0 1 15,0 3-2-15,-22 1 1 16,8-4-2-16,-1 3-1 16,-6-3 1-16,10 4 1 0,-10-7 1 15,3 3 1-15,7 6-2 16,-18 4-2-16,4 6 3 15,-10 6 0-15,-4 9-4 16,-7 7 1-16,-4 3-2 16,7 0 0-16,-10-3 0 15,14 0 0-15,-11-7 2 16,11 1 0-16,14-1 0 16,-7 1 2-16,14-1-1 15,0 4-1-15,-3 3-4 0,14 0 0 16,-8 3-3-1,8 3 2-15,10-3 3 0,-14 0 1 16,11 3 3 0,10-3 3-16,-3 0-2 0,3 0-2 15,15-4 2-15,10-2 2 16,-7-3-2-16,10-4-2 16,11-3 2-16,11 1 2 15,7-1-4-15,-11-3-1 16,11-3 0-16,10 3 0 15,15 0 2-15,6-6 1 16,11 0-6-16,14-6-2 16,4-4-12-16,10-6-3 15</inkml:trace>
  <inkml:trace contextRef="#ctx0" brushRef="#br0" timeOffset="3152.28">2187 3646 28 0,'11'4'11'0,"-18"-8"-9"16,3 1 9-16,4 3 2 0,7-6-9 15,7 3-1-15,8 3-1 16,16 0 3-16,-2 0-2 16,9 3 0-16,5 3 3 15,-4-6 1-15,7 0 1 16,7 0 0-16,17 0-2 16,4 0 1-16,8-6-4 15,9 0 0-15,19-1 1 16,6-5 2-16,1-1-1 15,17-2 0-15,3-4-1 16,1-9 0-16,14 3 2 16,0-7 1-16,-11 1-1 15,3 3 1-15,1-1-2 16,-14 4 2-16,-4 3-2 0,0 0 0 16,-7 4-1-16,-11 2 0 15,-10 3-2-15,-4 4-4 0,-3 3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1T06:33:20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5725 16 0,'0'0'8'0,"0"-3"-6"0,4 0-1 0,-4 3 2 15,0 0 0-15,0 0 1 16,0 0-2-16,3 0 1 16,-3 0 0-16,0 0 1 15,4 3 0-15,-1 0 2 16,1 1-1-16,3-1 0 15,4-3-3-15,-1 0 1 16,4 0 0-16,4 0 1 16,3 0 0-16,4 0 2 15,3 0-3-15,11 0-2 16,10 0 4-16,1 0 1 0,3 0 0 16,-1 0-1-16,5 0-1 15,6 0 2-15,11 0-3 16,4 0 0-16,-4 0 1 15,0 0 0-15,0-3-2 16,0 3 1-16,11 0 0 16,0 0 3-16,-4 0-3 15,-3 0-2-15,3 0 2 16,3 0 0-16,8-4-1 16,0 1 1-16,-4-3-2 15,-3 0-1-15,-4-4 3 16,14 1 0-16,-3 3 1 15,-4-1 2-15,-3 1-3 0,-1 3-2 16,12 0 0 0,2 3 1-16,-6-3-1 15,-4 0 2-15,-3 3-2 0,3 0 2 16,7-4-2-16,-3 1 2 16,-4 0-2-16,0 0 2 15,22 0-2-15,6 0 2 0,-6 0 0 16,-12-1-1-16,1 1-2 15,0 0 1-15,7 0 1 16,-7 3 1-16,-4 0 1 16,-4 0-5-16,8 0 1 15,4-3 2-15,-5 0 3 16,-2-3 0-16,-1 2 0 16,7 1-3-16,0 0 1 15,-3 0 0-15,-4 3 3 16,-3 0-1-16,11 3 0 0,-1-3-3 15,-7 0-2-15,-3 0 1 16,0 0 1-16,3 0 1 16,7 0 1-16,-3-3 0 15,-4 0 0-15,0 0-2 16,11 3 1-16,-4-3-2 16,-6-1 2-16,-5 1-2 15,5 0-1-15,6 0 1 16,-3 0 1-16,-4-3 1 15,-3-1 1-15,-4 4 0 16,7-3 2-16,4 0-1 0,-11-1 2 16,-3 1-4-16,-8 0-2 15,1 3 0-15,3 0 1 16,-3-4-1-16,-8 4 2 16,-3 0 0-16,-3-3 3 15,-8 0-1-15,1-1 0 16,-1-2-1-16,-6 3 0 15,3-1-2-15,-4-2 1 16,-7 3 0-16,-6-4 3 16,-8 4-3-16,-4 0-2 15,-6-1 2-15,-4 1 2 16,0 0-2-16,-7 3 0 16,0 0 3-16,-3 3 1 15,-1 0-3-15,1 0-1 0,-4 0-1 16,0 0 1-16,4 0-2 15,-4 0 2-15,0 0-2 16,0 0 2-16,3-4-7 16,-3 4-1-16,4-3-7 15,-1-9-3-15</inkml:trace>
  <inkml:trace contextRef="#ctx0" brushRef="#br0" timeOffset="2133.8">20006 5653 40 0,'-4'-3'16'0,"12"3"-12"0,16 3-6 0,-10-3-3 16,4 3 2-16,3 1 1 0,4-4 2 15,-8 0 2 1,12-4 1-16,2 1 3 0,1 0 1 15,7 0 1-15,3 3-4 16,15 0-1-16,3 0 1 16,7 3 0-16,3 0 0 15,11 0 0-15,22 4 0 16,3-1 2-16,-1 0-3 16,15 1-2-16,14-1 4 15,-3 0 1-15,3-3 0 16,7 3 1-16,-3 1-2 15,-4-1 2-15,7 0-2 16,0 4 2-16,-3-4-2 16,3 3 0-16,3-2-1 15,-6-4 2-15,0 0-1 0,10 0 0 16,-11 0-1-16,-3-3 2 16,4 0 1-16,-1 0 1 15,-6 0-4-15,-8 0-1 16,4 0-1-16,0 3-2 0,-7 0 3 15,-7 1 0-15,0-4 3 16,7 0-1-16,-3 0 0 16,13 0-1-16,-3-4 2 15,4-2-5-15,-4 3-3 16,-11 0 7-16,0-3 4 16,11 3-4-16,-3-1-1 0,-8 1-2 15,1 0 1 1,10 0 0-16,-4 3 1 0,-6 0-2 15,-4-3 1 1,14 0-2-16,-4 0 2 0,-7-1 0 16,-3 1 3-16,7 0-1 15,-3 3 0-15,-4 0-3 16,-8 0 1-16,5 0-2 16,3 0 2-16,-36 0-2 15,29 6 2-15,-4-2 2 16,1 2 2-16,-1-3-3 15,-7 3-1-15,-10 1 1 16,-4-1 2-16,-3-3-3 16,6 0 0-16,1 3-1 0,-11 1 1 15,-3-4 0-15,-8 3 3 16,-6-3-3-16,-4 0 0 16,-4 4-1-16,7-4 1 15,-3 3 0-15,-3-3 1 16,-4 0 0-16,-8 0 0 15,-2 4-7-15,-5-4 0 16,-6 0 5-16,-4 0 6 16,-3 0-2-16,-1 0-1 15,-2 0-2-15,-5 1 0 16,-3-1-2-16,0 0 2 16,-3 3-2-16,-1-6 2 15,1 0-4-15,-1 3 0 16,1-3 1-16,-1 3 2 0,1 1-1 15,0-4 2-15,-1 0-2 16,1 0 2-16,-1 3-2 16,1 0-1-16,-1 0 1 15,1-3-1-15,-4 3 0 16,0 0 0-16,3 0 0 16,-3-3 0-16,4 3 0 15,-4 1 2-15,3-4 1 16,-3 0 1-16,4 3-2 15,-4-3-2-15,3 3 1 16,-3 0 1-16,0 0-1 16,4-3-1-16,-4 0 1 15,0 0-1-15,0 3 0 0,0-3 0 16,0 3 0-16,0 1 0 16,0-1 0-16,3-3 0 15,-3 0 2-15,0 0 1 16,0 0-1-16,0 3-2 15,4-3 1-15,-4 0 1 16,0 0-1-16,0 3-1 16,3-6 1-16,1 6-1 15,-4 0 0-15,3 0 0 16,1 0 2-16,0 1 1 16,-1-8-1-16,1 8 1 15,-1-1-2-15,1 0-1 16,-4 0 1-16,3-3 1 15,1 0-1-15,-1 3-1 16,-3 0 1-16,4-3-1 0,-1 0 0 16,1 3 0-16,-1 0 0 15,-3-3 2-15,4 0-1 16,-1 0-1-16,1 4 1 16,-4-4-1-16,0 0 0 15,3 0 2-15,-3 0-1 16,0 0 2-16,4 0-2 15,0 0-1-15,-4 0 1 16,0 0-1-16,3 3 0 16,-3 0 0-16,4-3-3 15,-4 0 2-15,3 3 3 0,-3-3 1 16,0 0-1-16,0 0-2 16,4 0 1-16,-4 0-1 15,0 0-3-15,0 0 2 16,3 3 1-16,-3-3 2 15,4 0-1 1,-4 0-1-16,0 0-2 0,0 0 1 16,0 0-8-16,-14-28-11 15,-11-16 2 1</inkml:trace>
  <inkml:trace contextRef="#ctx0" brushRef="#br0" timeOffset="6993.32">8195 7714 16 0,'-4'0'8'0,"4"-4"-6"0,-7 1 1 0,7 3 1 16,-3-3-2-16,-1 0 1 15,1 0-2-15,3 3 2 16,-7-3 0-16,3 0 1 0,-3-4-2 16,7 1 1-16,-10 3 0 15,3 0 1-15,7 3-2 16,0 0 1-16,-7-3 0 16,7 3 1-16,0 0-2 15,0 0-2-15,0 0 3 16,0 0 0-16,0 0-1 15,0 0-2-15,3 0 3 16,1 0 0-16,-1 0-1 16,1 3 1-16,-1-3-2 15,4 0 2-15,-7 0-2 16,7 0 2-16,-3 0-2 16,3 0 2-16,0 0 0 15,0 0 1-15,4 0-2 0,-4 0-2 16,3 0 3-16,1 0 0 15,-1 0-1-15,1 0 1 16,0 3 0-16,-1-3 1 16,1 3 0-16,-4-3 2 15,3 0-3-15,1 3-2 16,-1 0 0-16,1-3 1 16,0 3-1-16,-1 1 2 15,1-4 0-15,3 3 1 16,0-3-2-16,0 3-2 15,0 0 3-15,4 0 0 16,0 0-1-16,-1 0 1 16,4 1-2-16,4-1 2 15,0 0-2-15,-1 0-1 16,-2 0 1-16,-1 0 1 0,0 0-1 16,0 0 2-16,0 1-2 15,0-1-1-15,1 3 1 16,-1 0 1-16,-4-3-3 15,5 1 0-15,-1-1 3 16,0-3 1-16,0 3 1 16,0-3 0-16,0 3-5 15,4-3 1-15,0 3 0 16,3 0 2-16,4-3-1 16,0 0 2-16,-1 0-2 15,1 0 2-15,-4 3-2 0,0 1-1 16,4-1 1-16,-4-3-1 0,4 0 0 15,0 0 2 1,0 0 1-16,-1-3-4 0,1-1 1 16,7 1 0-16,0 0 0 15,0 0 2-15,-4 0 1 16,0 0-1-16,-3 0-2 16,-4-1 1-16,0 4 1 15,-3 0-1-15,0 0-1 16,-4 0 1-16,0 0-1 15,0 0 0-15,0 0 0 16,1 0 2-16,2 0 1 16,1 0-1-16,0 4-2 15,-1-1 1-15,5 0-1 0,2 0 0 16,-2 0 2-16,-1 0-1 16,-4 0-1-16,1 4 1 15,-4-4-1 1,0 0 2-16,1 3 1 0,-5 0-1 15,1 1-2-15,0 2 1 16,-1-3-1-16,1 1 0 16,-1-1 0-16,1 3 0 15,0 1 0-15,3-1 0 16,0-3 0-16,0 1 0 16,0-1 0-16,1 0 0 15,9 1 2-15,1-4-1 16,0 3-1-16,0-3 1 0,-1 0 1 15,1 0-1-15,-4 4-1 16,4-1 1-16,-4-3 1 16,4 0-1-16,0 0-1 15,3 0 1-15,0 4-1 16,8-4-3-16,6 0 0 16,0 0 4-16,1 0 3 15,-1 0-1-15,-3 1-2 16,0-1 0-16,0 0-1 15,3 0 0-15,8-3 0 16,3 3 0-16,3-3 0 16,-3 0 0-16,-3 0 0 15,-1 0 0-15,0 0 2 0,4 0-1 16,7 0-1-16,4 0 1 16,-4 0 1-16,-3 0-1 15,-1 0-1-15,-3 0 3 16,3 0 0-16,1-3-1 15,10 3 1-15,-3-3 0 16,-4 0 1-16,-4 3-2 16,-3 0-2-16,0 0 1 15,0 0-1-15,7 0 0 16,0 0 2-16,-3-3-1 16,-4-1 2-16,-4 1-2 15,0 0-1-15,1 0 3 16,-1 0 0-16,11-3-1 15,-3 2-2-15,-1 1 1 0,-3-3 1 16,-3 0-1 0,-4 3 2-16,-4-4-2 0,8 4-1 15,-1-3 3-15,11 0 0 16,-7-4-4-16,0 1 1 16,-4-1 2-16,1 1 1 15,-1 0-1-15,1-1-2 16,6 1 1-16,4 6 1 15,-17 0-1-15,17-1-1 16,-4 1 1-16,1 0-1 16,-18 3 0-16,24 0 0 15,8-6 0-15,-4 6 2 0,-4 0 1 16,-6 0 1-16,-1-3-2 16,1 3-2-1,-1-3 1-15,15-1-1 16,-4-2 0-16,-3 0 2 0,-4 0-1 15,-4-1 2-15,1 1-2 16,-1 0-1-16,8-4 1 16,-4 4 1-16,-4 0 1 15,-6-4 1-15,-1 4-2 16,-3 0 1-16,0 0-2 16,-4 3-1-16,4-1 1 15,0 4 1-15,0-3-1 16,-4 3-1-16,-3 0 1 15,-7 0-1-15,-4 3 2 0,1-3 1 16,-5 0-1-16,1 0 1 16,-4 0-2-16,1 0-1 15,-1 0 1-15,0 0 1 16,0 0-1-16,-3 0-1 16,3 0 1-16,4 0-1 15,-4 4 0-15,0-4 0 16,-3 0 0-16,0 3 2 15,0-3-1-15,3 0 2 16,0 3-4-16,0 0 0 16,0-3 3-16,1 0 1 15,2 0-4-15,1 0 1 16,0 0 4-16,0 0 2 0,6 0-7 16,-2 0-1-16,3 0 0 15,-4 0 1-15,-3 3 1 16,-1 0 0-16,1 0 0 15,-4 0 0-15,0 1 0 16,1-1 0-16,-1 0 0 16,0 0 0-16,0 3 0 15,4-3 0-15,0 4 2 16,7-4 3-16,-1 6-4 16,1-2-3-16,0-1-2 15,0 0 3-15,0 0 0 16,0 4 1-16,-1-4 0 15,1 0 0-15,0 1 0 16,3 2 0-16,4-3 0 16,7 1 0-16,0-1 4 0,-4-3 2 15,-3 0-9-15,0-3-5 16,-4 3 4-16,4-3 1 16,0 0 3-16,0 0 2 15,7 0-3-15,3 0-2 16,-3 0 2-16,-3 0 0 15,-1-6 1-15,-3 3 0 16,0 0 0-16,3 0 0 16,1-1 0-16,2-2 0 15,12 3 0-15,-4 0 0 16,0 3 0-16,-4 0 0 0,-6 0 0 16,-1 3 0-16,1-3 0 15,2 0 0 1,8 0 0-16,0-3 0 0,0 3 0 15,-3-3 0-15,-1 3 0 16,1 0 0-16,-1 0-3 16,4 0 2-16,7-3 1 15,0 3 0-15,0 0 0 16,-3 0 0-16,-4-4-3 16,0 4 2-16,0-3 1 15,10 3 0-15,1-3-3 16,-1 3 2-16,-3-3 1 15,0 3 2-15,0-3-3 16,0 3 0-16,11 0 1 16,-4 0 2-16,0-3-3 0,-3 3-2 15,-1 0 2-15,-3-3 0 16,11-1 1-16,3 1 0 16,-3 3 0-16,-4 0 0 15,-4 0 0-15,1 0 0 16,-1 3 0-16,8-3 0 15,-4 0 0-15,0 4 0 16,-7-1-3-16,-3 0 2 16,-1 0 1-16,1-3 0 15,6 3 0-15,-3-3 2 16,-3 0-1-16,-8 0-1 0,-3 0 1 16,-3 0-1-1,-5 0 0-15,-2 0 0 0,-4 0 0 16,-1 0 2-16,1-3-1 15,0 3-1-15,3 0 1 16,-3 0-1-16,-4 0 0 16,-3 0 2-16,-7 0-1 15,0 0 2-15,-1 3-4 16,-3-3 0-16,-3 3 3 16,0-3 1-16,-1 3-1 15,1 1-2-15,0-1 1 16,-1 3-1-16,1-3 0 15,-1 3 0-15,1-2 0 16,0 2 0-16,-1-3 2 16,-2 0 1-16,-5 0-1 15,1 0 1-15,-1 0-4 0,-3-3 0 16,-3 4 3-16,-1-4 1 16,1 0-1-16,-1 3-2 15,1-3 3-15,-1 3 0 16,-3-3-1-16,0 0 1 15,4 0-2-15,-4 3-1 16,0-3 1-16,0 0-1 16,4 0 2-16,-4 0 1 15,0 0-1-15,0 0 1 16,0 0-2-16,0 0-1 0,0 0 3 16,0 0 0-1,0 0-1-15,0 0-2 0,0 3 1 16,0-3-1-1,0 3-3-15,0-3 2 0,0 3 3 16,0-3 1-16,0 0-1 16,0 0-2-16,-4 4 1 15,4-1 1-15,0-3-1 16,0 3-1-16,0-3 1 16,0 0-1-16,0 0 0 15,-4 3 0-15,4-3 0 16,-3 3 0-16,3-3 0 15,0 0 2-15,0 0-6 16,0 0 1-16,0 0-8 16,-7-44-18-16,-7-9 2 15</inkml:trace>
  <inkml:trace contextRef="#ctx0" brushRef="#br0" timeOffset="7882.95">27051 7936 32 0,'28'3'13'0,"0"0"-10"0,29 4-3 0,-32-7-2 16,6 0 5-16,1 0 5 15,3 0 0-15,1 0 3 16,-1 0-2-16,4 0 0 0,0 3 1 15,6-3 1-15,8 0-1 16,4 0-1-16,-1 0-1 16,4 0 2-16,0 0-3 15,7 0-2-15,11 0 4 16,6 3 2-16,1 0-4 16,-4 0 1-16,7 0-1 15,15 1 1-15,-1-1-2 16,0-3-1-16,1 0-3 15,10 0 1-15,3 0 2 0,-3 0 2 16,0 0 1-16,7 0-2 16,0 3 1-16,-7 0-2 15,-8 3 0-15,1 0 1 0,4 1 1 16,-5 2 1 0,-9 1 0-16,-8-1-2 0,-11 4 1 15,-2-1 0-15,-5 1 1 16,-3-1-2-16,-10 1 1 15,-12-4-6 1,-9 1-1-16,-8-4-2 0,-10-3 0 16,-22-6-5-16,-38-13 0 15,-39-22-2-15,-61-37 1 16</inkml:trace>
  <inkml:trace contextRef="#ctx0" brushRef="#br0" timeOffset="8990.98">4868 8773 40 0,'-3'7'16'0,"10"-7"-12"0,7 3-2 0,-3-3 0 15,3 0 0-15,0 0 1 16,7 0 1-16,4-3 2 15,6-4-1-15,8-2 0 16,4 3-1-16,6-4 2 16,4 4 1-16,0 3 3 15,7 0-5-15,7 3-1 16,17 3 2-16,15 3 3 16,11 0-2-16,13-2 1 15,15-1-1-15,6 0 1 16,29 0-2-16,0 3 1 15,-7 7-2-15,17 3 0 16,-13-1-3-16,-1 4 1 16,4-3 2-16,-11-1 4 0,0-2-2 15,4-4-2-15,-11-2 0 16,-3-1 1-16,0-3-3 16,-15-6 0-16,-10 0 1 0,-10-4 2 15,3 1 1-15,-11 0-8 16,-14 0-4-16,-14-1 9 15,-10 1 6-15,-11 3 0 16,-11-3 0-16,-6 3-4 16,-8-1 1-16,-10 1-2 15,-4 0 0-15,0 3 1 16,-7 0 1-16,-3 0-1 16,-4 0 1-16,0-3-4 15,-4 3 0-15,1 0 3 0,-1 0 1 16,-3 0-1-16,0 3-1 15,0-3-3-15,4 3-2 16,-1 0-6-16,4 1-4 16,8-4-12-16,-1-19-6 15</inkml:trace>
  <inkml:trace contextRef="#ctx0" brushRef="#br0" timeOffset="11951.36">15420 9021 32 0,'-7'16'13'0,"7"-16"-10"0,-14 0 6 0,14 0 2 16,-4 0-11-16,4 0-2 16,0 0 3-16,0 0 1 15,0 0 2-15,0 0 0 16,4 0 2-16,-1 0 1 16,1 0-1-16,3 0 1 15,3 0-2-15,5 0 0 16,6 0-1-16,3 3 2 15,12 0-1-15,6 3 0 16,14 1-1-16,4 2 2 16,0 0-1-16,4 4 2 15,3 0 0-15,3-4 1 0,12 4 0 16,-1-4 0-16,-4 0-2 16,1-2 1-16,0-1-2 15,6 0 0-15,4 0-1 16,-3 1 2-16,-7 2-3 15,-4 0 0-15,0 1 3 0,4-1-1 16,3 4 2-16,0-1-2 16,-4 1 0-16,-3-4-1 15,1 1 2-15,2-1-1 16,4-3 0-16,0 1 1 16,-3 2 1-16,-4-3-1 15,4 1 1-15,-1-1-2 0,12 0 0 16,-5-6-3-1,-3 3 1-15,-3 4 2 0,0-4 4 16,13 0-4-16,-2-3-1 16,-1 0 0-16,14 0 0 15,-7 3 0-15,1-3 0 16,2 0 0-16,-2 0 0 16,-8 0 0-16,-4-3 0 15,1 0 0-15,3 0 2 16,4-1-3-16,-4 4 0 15,-7-3 5-15,0-3 5 16,1 3-9-16,9 0-5 16,-2-3-4-16,-8-4 0 15,-4 7 1-15,1-3 2 0,-1-1 12 16,12 1 6-16,-5 0-8 16,-6 3-2-16,-4-4-2 15,-3 1 0-15,-1 0-2 16,4 0-2-16,7-1 3 15,-7 1 0-15,-3 0-1 16,-4 0 1-16,0-1-2 16,0-2 2-16,7-1 0 15,0 4 1-15,-3-3-2 16,-8 3 1-16,-3-1-2 16,-3 1-1-16,-1 3 1 15,1 0 1-15,3 0-1 16,3-1 2-16,-6 1 0 15,-1 3 1-15,-7 0-2 0,-3 0-2 16,-3 0 1-16,-1 0 1 16,0 0 1-16,-3-3 1 15,0 3-2-15,0 0 1 16,-4 0-2-16,0 0-1 16,-3 0 1-16,-4 0-1 15,-3 0 2-15,0 0 1 16,-4 0-1-16,0 0 1 15,-3 0-2-15,-4 0-1 16,0 0 1-16,0 0-1 16,-4 0 0-16,1 3 2 15,0-3-3-15,-4 0 0 0,0 0 3 16,0 0 1-16,0 0-1 16,0 3-2-16,0-3 1 15,0 0 1-15,0 0-1 16,-3 0 2-16,-1 4-4 15,1-4 0-15,3 0 1 16,-4 0 0-16,1 0 0 16,-1 0 2-16,1 0-1 15,-1 0 2-15,-3 0-2 16,0 0-1-16,0 0 1 16,0 0-1-16,0 3 0 15,0-3 2-15,0 0-1 16,4 0-1-16,-4 0 1 15,3 0-1-15,-3 3 0 16,4-3 0-16,-1 3 0 0,1-3 0 16,0 0 0-16,-1 0 2 15,1 0-3-15,-1 0 0 16,4 0 1-16,0 0 0 16,0 0 0-16,0 3 0 15,0 0 0-15,4 0 2 16,0 1-3-16,3-1 0 15,3 0 1-15,4 0 2 16,1 0-3-16,2 0 0 16,1 0 1-16,3 0 0 15,0-3 0-15,1 4 0 0,2-1 0 16,1 0 0 0,0 0 0-16,0 0 0 15,3 0 0-15,4-3 0 0,7 3 0 16,-1-3 0-16,5 4 0 15,-4-4 0-15,0 3 0 16,-1-3 0-16,-2 0 0 16,3 3 2-16,0-3-3 15,3 0 0-15,11-3 1 16,-4 3 0-16,4-3 0 16,-3 3 0-16,-1 0 0 15,1-4 2-15,3 1-1 16,10 0-1-16,4-3-2 15,0 3-1-15,0 0 2 0,-3-1 0 16,3-2-2-16,11 0 2 16,3 0 1-16,-3 3 0 15,-4-4-3-15,3 1 2 16,5 0 1-16,6 3 0 16,0-4 0-16,-7 4 2 15,0 0-3-15,8-6-2 16,2 2 2-16,1 1 0 15,-7 0-4-15,0 0 1 16,-1-1 2-16,8 1 1 16,-4 3 1-16,-3 0 2 15,-7 0-3-15,0-1 0 0,6 1 1 16,-3 0 2-16,-3 3-3 16,-7-3 0-16,-4 3-1 15,-4 0 0-15,1-3 2 16,7 3 0-16,-8-3 0 15,-3 3 0-15,-3-3 0 16,-4 0 0-16,-4-1-3 16,4 1 2-16,3 3 1 15,1-3 0-15,-1 0 0 16,-6 3 0-16,-4-3 0 16,-4 3 0-16,-3 0 0 15,0 0 0-15,-7 0 0 16,0 0 0-16,-1 0 0 15,1 3 2-15,-4 0-3 16,-3 0 0-16,0-3 1 16,-7 0 0-16,-4 3 0 0,0-3 0 15,-7 4 0-15,0-4 0 16,0 3-3-16,-3 0 0 16,-4-3 4-16,0 0 1 15,-3 0 0-15,3 3 1 16,-4-3-4-16,1 3 0 15,-1 0 1-15,1-3 0 16,-1 3 0-16,1 0 0 16,-1-3 0-16,1 4 0 15,-1-4 0-15,1 0 0 16,-1 0 2-16,1 3 1 0,-1-3-4 16,1 0-1-1,0 3 1-15,-4-3 0 0,3 3 1 16,-3-3 2-1,0 0-1-15,4 3 2 16,-1-3-4-16,-3 3 0 0,4-3 1 16,-4 3 0-16,3-3 2 15,-3 0 1-15,4 4-1 16,-4-4-2-16,3 3 1 16,-3-3-1-16,0 0-5 15,0 0-1-15,-7-10-6 16,-10-5-3-16,-15-14-7 15,-25-11-1-15</inkml:trace>
  <inkml:trace contextRef="#ctx0" brushRef="#br0" timeOffset="13494.23">4516 10128 36 0,'-11'19'16'0,"7"-22"-12"0,1 3 1 16,3 0-1-16,0 0-2 16,0-3 1-16,3 6-2 0,1-3 2 15,-1 3 0-15,8 0 1 16,-4 0 0-16,0-3 0 16,4 3 2-16,-4-3 1 15,7 0-1-15,4 0 1 16,3 0-4-16,7 0 0 15,11 0-1-15,7 3 1 16,7 1 0-16,-4 2 3 16,7 3-3-16,11 4 0 15,15-1 1-15,-1 4 2 16,3 0-1-16,5-1 2 16,-1-2-2-16,14-4 2 15,-3 1 0-15,0-1 1 0,-1-3-2 16,15 4 1-16,0-4-2 15,-7 0 0-15,0-2-3 16,7 2-2-16,3 0 1 16,-7-3 1-16,4 0 3 0,-3 0 2 15,10 1 3-15,-7-4-5 16,-8 0-1-16,1 0 0 16,11 0 2-16,-8 0-1 15,-7 0 2-15,-3 0-4 16,0 0 0-16,28 0 1 15,-11 0 0-15,-10 0 2 16,-4 0 1-16,4-4-6 16,4 4 0-16,-8-3 1 15,-3 0 3-15,-4 3 0 0,14 0 0 16,-3-3 1-16,-4 3 3 16,1-3-6-16,3 0-4 15,14-7 2-15,-4 1 1 16,-7-7 2-16,4 1 0 15,11-7-2-15,-8 3 1 16,-3 3-2-16,-4 4 2 16,11-1-2-16,-7 7 2 15,-3 3-2-15,-5 0-1 16,12 3 3-16,-4 3 0 16,-7 0-1-16,-4 3 1 15,0-3-4-15,7 3 0 0,-3-2 3 16,-7-1 1-1,-4 0 1-15,8 0 0 16,6 0-2-16,-7 3 1 0,-3 1-2 16,-4-1 2-16,4 0 0 15,0 4 1-15,-4-4-2 16,-10 0-2-16,-4-3 1 16,-3 0-1-16,6 1 4 15,-6 2 2-15,-8-6-2 16,-6 0-3-16,-8 3 0 15,-10 0 1-15,-7 3 1 16,-4-2 1-16,-6 2-5 16,-5 0-1-16,-6-3-10 15,-18 0-3-15</inkml:trace>
  <inkml:trace contextRef="#ctx0" brushRef="#br0" timeOffset="41029.56">17357 7899 24 0,'35'0'11'0,"-21"0"-9"0,11-4-5 16,-15 1 0-16,4 3 3 15,4 0 2-15,0 0 0 16,-1 0-2-16,1 0-2 16,0 0-1-16</inkml:trace>
  <inkml:trace contextRef="#ctx0" brushRef="#br0" timeOffset="45487.13">9680 7924 24 0,'14'3'11'0,"4"3"-9"0</inkml:trace>
  <inkml:trace contextRef="#ctx0" brushRef="#br0" timeOffset="45772.36">13540 8024 20 0,'60'-3'8'0,"-25"0"-6"0</inkml:trace>
  <inkml:trace contextRef="#ctx0" brushRef="#br0" timeOffset="46806.6">26617 7836 44 0,'25'-10'19'0,"-18"-2"-15"0,10-4-1 16,-2 7-1-16,6-1-5 16,3 1 2-16,1-4 3 0,0 4 3 15,0 0 0 1,-1-1 2-16,1 4 0 15,3 0 3-15,0-1-1 0,1 1 0 16,2 3-3-16,8 0 1 16,7 0-2-16,7 3 2 15,3 0 0-15,4 3 1 16,7 3-2-16,7 7-1 16,22-1-1-16,2 4 2 15,1 3-1-15,4 0 0 16,16-1-1-16,-2-5 0 15,-4-4 0-15,3-6 2 16,11 1-1-16,-3-1 2 16,-4-3-4-16,7 0 0 0,3 3 1 15,-3 3 0-15,-3 4 0 0,10-1 0 16,-7 3 0-16,-7-2 4 16,-4 2 3-16,4-2-4 15,-7 2 1-15,-7-2-3 16,-11-1 2-16,-3 1-2 15,-8-1 2-15,5 0-2 16,-12-2 2-16,11 2-2 16,-14-3 2-16,-10 1-4 15,-15-1 0-15,-6-3 1 16,-12 0 2-16,-6 0-3 16,-4 0 0-16,-7-3-3 15,-10 0-3-15,-15-6-9 16,-17 0-3-16</inkml:trace>
  <inkml:trace contextRef="#ctx0" brushRef="#br0" timeOffset="47902.22">3157 8924 52 0,'-46'-3'19'0,"18"-3"-15"0,-7-1 4 16,21 1-1-16,-7 0-1 15,-8-1 1-15,1 1 0 16,-3 0 1-16,2 0 0 16,-2-1 0-16,2 1 2 15,5 0 1-15,6 0 1 16,0-1 2-16,4-2-5 16,0 3-1-16,7-1-4 15,4 1-3-15,3 0 2 16,7 0 2-16,17-1-2 15,8 1 0-15,3 3 1 0,8 0 0 16,6 0 0-16,0 3 0 16,11-4 0-16,7 1-2 0,8 0 1 15,2 3 0-15,-3 0 1 16,7 0 0-16,4 0 2 16,10 6-1-16,1-2 2 15,-1 2-4-15,-4 0 0 16,19 0-1-16,-4 4 1 15,-4-1 0-15,0 1 1 16,11-1-2-16,0 0 1 16,-7 1 0-16,3-1 1 0,8 1-5 15,6-1 1-15,-3 0 2 16,0-2 3-16,7-1 0 16,4-3 0-16,-4 0-3 15,3 0 1-15,15-3 0 16,-8 0 1-1,1 0-2-15,7 0 1 0,-4-3-2 16,-7-3 2-16,7 0-2 16,0-1 2-16,14-2 0 15,-10 0 1-15,-8 2-2 16,1 1-2-16,-15 6-6 16,-6 6-1-16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7-37A8-4BE3-924A-E09E8872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ED82D-D739-418B-9E47-0AAEB71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792"/>
            <a:ext cx="9144000" cy="961007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8445-F205-4173-8A56-9AE580C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573A-AF84-4F98-920D-77A60E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709B-2506-48C3-AA83-030CAF5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FA14-37BF-410D-B699-6E657F91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8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6C6A-895C-48C5-850D-5C4856EC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9A0-910E-4A20-B319-FBD7B35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4D2A7-6D83-4E99-8875-4B2CFF9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8B1B-7E12-496A-AB2C-81A3480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54F5A-A558-4AED-955F-6677455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77235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5332F-D2EF-45C1-B983-C9E6E49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DD3E3-5806-4AEE-81A3-6458642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ACDC-6082-4DB2-A67E-D5B2CF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08C70-3CCE-4D96-90F9-D92E19AC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160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0403-4F27-420E-9E2A-9B3EA35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473C5-9557-4E95-9805-167C184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F150E-7F8B-496F-AFAB-EDA2BD4A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5E467-A0C0-47CD-905B-8116F83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099FBC-3ADD-4385-BCCC-FC171F09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1953087"/>
            <a:ext cx="6684885" cy="351555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30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 err="1"/>
              <a:t>Gh</a:t>
            </a:r>
            <a:r>
              <a:rPr lang="en-US" altLang="zh-CN" dirty="0"/>
              <a:t> 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59353-42D6-4770-A42D-CFBFA0F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28594-9B42-4E10-9A3E-1F030C7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741A5-096F-430F-9B87-0FE63F25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675E-4889-44FE-B0A7-E22014FD857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93FE-C624-4848-A107-D343908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965E-B2A5-408F-A0B8-43BFAB3B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customXml" Target="../ink/ink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customXml" Target="../ink/ink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customXml" Target="../ink/ink7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customXml" Target="../ink/ink16.xml"/><Relationship Id="rId4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customXml" Target="../ink/ink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7.png"/><Relationship Id="rId4" Type="http://schemas.openxmlformats.org/officeDocument/2006/relationships/customXml" Target="../ink/ink2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9.png"/><Relationship Id="rId4" Type="http://schemas.openxmlformats.org/officeDocument/2006/relationships/customXml" Target="../ink/ink2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1.png"/><Relationship Id="rId4" Type="http://schemas.openxmlformats.org/officeDocument/2006/relationships/customXml" Target="../ink/ink2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6.png"/><Relationship Id="rId4" Type="http://schemas.openxmlformats.org/officeDocument/2006/relationships/customXml" Target="../ink/ink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1640-D81F-4AC3-80AD-3BDD5AE3E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b="1" dirty="0"/>
              <a:t>6</a:t>
            </a:r>
            <a:r>
              <a:rPr lang="zh-CN" altLang="en-US" b="1" dirty="0"/>
              <a:t>章  函 数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B3508-55D9-4952-9929-9DCA3C561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http://hwdong-net.github.io</a:t>
            </a:r>
          </a:p>
        </p:txBody>
      </p:sp>
    </p:spTree>
    <p:extLst>
      <p:ext uri="{BB962C8B-B14F-4D97-AF65-F5344CB8AC3E}">
        <p14:creationId xmlns:p14="http://schemas.microsoft.com/office/powerpoint/2010/main" val="42701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C9FFE-CDDC-44C0-A22F-84B6B1E1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22" y="2219960"/>
            <a:ext cx="7971433" cy="1468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CB6D09-DF06-47C2-823F-BC9CBE5E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809364"/>
            <a:ext cx="7429904" cy="12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77D58-BDC1-4515-B821-21928E88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" y="2381250"/>
            <a:ext cx="8178344" cy="2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返回类型：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dirty="0"/>
              <a:t>每个函数都必须说明其返回类型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大多数数据类型都可以作为返回类型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返回类型也可以是</a:t>
            </a:r>
            <a:r>
              <a:rPr lang="en-US" dirty="0"/>
              <a:t>void</a:t>
            </a:r>
            <a:r>
              <a:rPr lang="zh-CN" altLang="en-US" dirty="0"/>
              <a:t>，说明该函数不返回值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用</a:t>
            </a:r>
            <a:r>
              <a:rPr lang="en-US" dirty="0"/>
              <a:t>auto</a:t>
            </a:r>
            <a:r>
              <a:rPr lang="zh-CN" altLang="en-US" dirty="0"/>
              <a:t>关键字，让编译器从函数的返回值自动推断函数的返回类型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函数可有多个</a:t>
            </a:r>
            <a:r>
              <a:rPr lang="en-US" dirty="0"/>
              <a:t>return</a:t>
            </a:r>
            <a:r>
              <a:rPr lang="zh-CN" altLang="en-US" dirty="0"/>
              <a:t>，这些</a:t>
            </a:r>
            <a:r>
              <a:rPr lang="en-US" dirty="0"/>
              <a:t>return</a:t>
            </a:r>
            <a:r>
              <a:rPr lang="zh-CN" altLang="en-US" dirty="0"/>
              <a:t>必须返回相同类型或能隐含转换为相同类型。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942E55-7C5A-4248-B107-4534F028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537527"/>
            <a:ext cx="9823880" cy="49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267261-1E30-4C6E-97F8-8157C531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714374"/>
            <a:ext cx="9188706" cy="25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21C84-C123-4C4F-B4DB-99FEDD47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608712"/>
            <a:ext cx="10515600" cy="4623371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dirty="0"/>
              <a:t>5</a:t>
            </a:r>
            <a:r>
              <a:rPr lang="zh-CN" altLang="en-US" dirty="0"/>
              <a:t>）不能返回</a:t>
            </a:r>
            <a:r>
              <a:rPr lang="zh-CN" altLang="en-US" b="1" dirty="0"/>
              <a:t>非静态局部变量</a:t>
            </a:r>
            <a:r>
              <a:rPr lang="zh-CN" altLang="en-US" dirty="0"/>
              <a:t>的指针或引用。例如：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232CA9-15C5-4A7D-BB85-2DC2AE8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4" y="1188402"/>
            <a:ext cx="3207385" cy="53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8439-7A38-45E9-95CF-632F931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6.2</a:t>
            </a:r>
            <a:r>
              <a:rPr lang="zh-CN" altLang="en-US" dirty="0"/>
              <a:t>静态（</a:t>
            </a:r>
            <a:r>
              <a:rPr lang="en-US" dirty="0"/>
              <a:t>static</a:t>
            </a:r>
            <a:r>
              <a:rPr lang="zh-CN" altLang="en-US" dirty="0"/>
              <a:t>）变量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967AC-CC90-4934-BE21-93D3E90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定义变量时，如果前面有</a:t>
            </a:r>
            <a:r>
              <a:rPr lang="en-US" b="1" dirty="0"/>
              <a:t>static</a:t>
            </a:r>
            <a:r>
              <a:rPr lang="zh-CN" altLang="en-US" dirty="0"/>
              <a:t>关键字，这个变量就称为</a:t>
            </a:r>
            <a:r>
              <a:rPr lang="zh-CN" altLang="en-US" b="1" dirty="0"/>
              <a:t>静态变量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一个程序块（包括函数）中的局部变量根据是否静态变量可分为</a:t>
            </a:r>
            <a:r>
              <a:rPr lang="zh-CN" altLang="en-US" b="1" dirty="0"/>
              <a:t>静态局部变量</a:t>
            </a:r>
            <a:r>
              <a:rPr lang="zh-CN" altLang="en-US" dirty="0"/>
              <a:t>和</a:t>
            </a:r>
            <a:r>
              <a:rPr lang="zh-CN" altLang="en-US" b="1" dirty="0"/>
              <a:t>非静态局部变量</a:t>
            </a:r>
            <a:r>
              <a:rPr lang="zh-CN" altLang="en-US" dirty="0"/>
              <a:t>。前面接触的局部变量都是非静态局部变量。 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3BF57-3A14-44D5-B3C1-159BEF52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4" y="3713480"/>
            <a:ext cx="7039111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FACB-3B56-446A-8A96-6E52050F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4" y="1305560"/>
            <a:ext cx="7039111" cy="2727960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F05E0FD-4A52-41D5-A485-9D84F9A4CDBB}"/>
              </a:ext>
            </a:extLst>
          </p:cNvPr>
          <p:cNvSpPr/>
          <p:nvPr/>
        </p:nvSpPr>
        <p:spPr>
          <a:xfrm>
            <a:off x="4541520" y="1056640"/>
            <a:ext cx="5008880" cy="518160"/>
          </a:xfrm>
          <a:prstGeom prst="wedgeRectCallout">
            <a:avLst>
              <a:gd name="adj1" fmla="val -61011"/>
              <a:gd name="adj2" fmla="val 15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“</a:t>
            </a:r>
            <a:r>
              <a:rPr lang="en-US" sz="2500" dirty="0"/>
              <a:t>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”修改为“</a:t>
            </a:r>
            <a:r>
              <a:rPr lang="en-US" sz="2500" dirty="0"/>
              <a:t>static 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956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7AE87F-5256-4350-865C-201DE0A1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1" y="1280477"/>
            <a:ext cx="5924251" cy="46834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EAB424-5715-4783-AC7B-2AF3852517EA}"/>
              </a:ext>
            </a:extLst>
          </p:cNvPr>
          <p:cNvSpPr/>
          <p:nvPr/>
        </p:nvSpPr>
        <p:spPr>
          <a:xfrm>
            <a:off x="1981200" y="2062481"/>
            <a:ext cx="721360" cy="325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03B4-2E96-41B5-8B1F-F5BB16E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函数的形参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4F32E-DADE-426E-9A7A-F47FD829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调用一个函数时，其</a:t>
            </a:r>
            <a:r>
              <a:rPr lang="zh-CN" altLang="en-US" dirty="0">
                <a:solidFill>
                  <a:srgbClr val="00B050"/>
                </a:solidFill>
              </a:rPr>
              <a:t>形参被创建并用实参初始化</a:t>
            </a:r>
            <a:r>
              <a:rPr lang="zh-CN" altLang="en-US" dirty="0"/>
              <a:t>。形参初始化和变量初始化是一样的。函数的形参分为：</a:t>
            </a:r>
            <a:r>
              <a:rPr lang="zh-CN" altLang="en-US" dirty="0">
                <a:solidFill>
                  <a:srgbClr val="00B050"/>
                </a:solidFill>
              </a:rPr>
              <a:t>引用形参</a:t>
            </a:r>
            <a:r>
              <a:rPr lang="zh-CN" altLang="en-US" dirty="0"/>
              <a:t>和非引用形参（也称值形参）。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7CCCC-1D1F-4A5E-BFB5-1AC13223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48894"/>
            <a:ext cx="10405427" cy="11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55A5E-8DA7-415C-B6B0-3351730A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6.1</a:t>
            </a:r>
            <a:r>
              <a:rPr lang="zh-CN" altLang="en-US" dirty="0"/>
              <a:t>函数是命名的程序块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5B509-55FA-4A50-9AA9-73554306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b="1" dirty="0"/>
          </a:p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2DFE4-5F2F-4CEE-9B5D-646DD2D1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1830387"/>
            <a:ext cx="3141980" cy="25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15B810-669E-4C56-A785-10099474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65" y="1385252"/>
            <a:ext cx="5010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函数的形式参数可以有默认值。例如：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4A31C6-5F1F-40FF-9698-95786B68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4" y="2313940"/>
            <a:ext cx="6602349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：定义函数时，有默认值的形参总是在非默认形参的后面，如果将</a:t>
            </a:r>
            <a:r>
              <a:rPr lang="en-US" dirty="0"/>
              <a:t>Pow()</a:t>
            </a:r>
            <a:r>
              <a:rPr lang="zh-CN" altLang="en-US" dirty="0"/>
              <a:t>函数写成如下形式：</a:t>
            </a:r>
            <a:endParaRPr lang="en-US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9C935-5452-4BEE-B543-B7C2A425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32" y="2551747"/>
            <a:ext cx="3711089" cy="5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可以将函数的形参写成数组的样子，除了这个数组形参外，通常还必须有另外的形参说明这个数组的大小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1F1FB-621B-4926-A1D9-244C998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2683192"/>
            <a:ext cx="7913665" cy="3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当形参写成数组的形式，这个形参实际上并不是一个真正的数组，而是一个指向数组的指针变量，编译器实际上将上述函数转换成如下形式的形参：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即这个</a:t>
            </a:r>
            <a:r>
              <a:rPr lang="en-US" dirty="0" err="1"/>
              <a:t>arr</a:t>
            </a:r>
            <a:r>
              <a:rPr lang="zh-CN" altLang="en-US" dirty="0"/>
              <a:t>形参实际就是一个</a:t>
            </a:r>
            <a:r>
              <a:rPr lang="en-US" dirty="0"/>
              <a:t>int*</a:t>
            </a:r>
            <a:r>
              <a:rPr lang="zh-CN" altLang="en-US" dirty="0"/>
              <a:t>类型的指针变量，而并不是一个真正的数组。因此，不能对</a:t>
            </a:r>
            <a:r>
              <a:rPr lang="en-US" dirty="0" err="1"/>
              <a:t>arr</a:t>
            </a:r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循环去访问其中的数组元素：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B9BD7-EBDD-4A8E-8012-EE772DF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52" y="2907347"/>
            <a:ext cx="5181475" cy="6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3C4971-6DB2-42CD-A13D-F46144E2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97" y="1392554"/>
            <a:ext cx="4616672" cy="1909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AEAC31-A38D-4217-B0CC-4714381B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70" y="3622357"/>
            <a:ext cx="9005528" cy="1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当然，可以通过指针去遍历数组中的元素。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67A4F-A51F-4ACD-8D7F-2356C1C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098357"/>
            <a:ext cx="5224234" cy="1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因此，在数组形参中的</a:t>
            </a:r>
            <a:r>
              <a:rPr lang="en-US" dirty="0"/>
              <a:t>[]</a:t>
            </a:r>
            <a:r>
              <a:rPr lang="zh-CN" altLang="en-US" dirty="0"/>
              <a:t>里指定数组大小是没有任何意义的。下列都是等价的，最终都转化为最下面的指针形参的形式：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9DC0A-747D-4DD2-9C09-1BC173ED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9" y="2488564"/>
            <a:ext cx="4513765" cy="14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引用形参：引用的就是一个数组，无需再用参数指定数组大小。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因为这个形参就是数组，在函数里，也可以用</a:t>
            </a:r>
            <a:r>
              <a:rPr lang="en-US" dirty="0"/>
              <a:t>Range for</a:t>
            </a:r>
            <a:r>
              <a:rPr lang="zh-CN" altLang="en-US" dirty="0"/>
              <a:t>去访问数组的元素。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8" name="图片 7" descr="GCD">
            <a:extLst>
              <a:ext uri="{FF2B5EF4-FFF2-40B4-BE49-F238E27FC236}">
                <a16:creationId xmlns:a16="http://schemas.microsoft.com/office/drawing/2014/main" id="{5DCCBEEF-4CAD-44AF-8719-FA9AE38CA5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8" y="2124041"/>
            <a:ext cx="4755862" cy="12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40B3D6-1FA0-44A2-943B-6752E373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3983354"/>
            <a:ext cx="6188075" cy="13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1896F-0120-4EC8-A686-E2D3EFC1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" y="2316162"/>
            <a:ext cx="10791475" cy="37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形参可以是指向多维数组的指针，除最低维，其他维的大小必须指明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DF262-B61B-44D4-9694-B557BF02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2569844"/>
            <a:ext cx="8642985" cy="965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FBE985-4EBF-445D-98E3-7A79245D9FD0}"/>
              </a:ext>
            </a:extLst>
          </p:cNvPr>
          <p:cNvSpPr txBox="1"/>
          <p:nvPr/>
        </p:nvSpPr>
        <p:spPr>
          <a:xfrm>
            <a:off x="985520" y="4297680"/>
            <a:ext cx="10586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zh-CN" altLang="en-US" sz="2600" dirty="0"/>
              <a:t>的类型是</a:t>
            </a:r>
            <a:r>
              <a:rPr lang="en-US" sz="2600" dirty="0"/>
              <a:t>int (*)[4]</a:t>
            </a:r>
            <a:r>
              <a:rPr lang="zh-CN" altLang="en-US" sz="2600" dirty="0"/>
              <a:t>，也即是它是一个指向数组类型</a:t>
            </a:r>
            <a:r>
              <a:rPr lang="en-US" sz="2600" dirty="0"/>
              <a:t>int[4]</a:t>
            </a:r>
            <a:r>
              <a:rPr lang="zh-CN" altLang="en-US" sz="2600" dirty="0"/>
              <a:t>的指针变量</a:t>
            </a:r>
            <a:endParaRPr lang="en-US" altLang="zh-CN" sz="2600" dirty="0"/>
          </a:p>
          <a:p>
            <a:endParaRPr lang="en-US" altLang="zh-CN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FC9786-3A64-489B-8C07-D75E2ADC2CDE}"/>
              </a:ext>
            </a:extLst>
          </p:cNvPr>
          <p:cNvSpPr txBox="1"/>
          <p:nvPr/>
        </p:nvSpPr>
        <p:spPr>
          <a:xfrm>
            <a:off x="1016000" y="5201920"/>
            <a:ext cx="903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en-US" sz="2600" dirty="0"/>
              <a:t>++</a:t>
            </a:r>
            <a:r>
              <a:rPr lang="zh-CN" altLang="en-US" sz="2600" dirty="0"/>
              <a:t>偏移的是</a:t>
            </a:r>
            <a:r>
              <a:rPr lang="en-US" altLang="zh-CN" sz="2600" dirty="0"/>
              <a:t>int[4]</a:t>
            </a:r>
            <a:r>
              <a:rPr lang="zh-CN" altLang="en-US" sz="2600" dirty="0"/>
              <a:t>大小，即</a:t>
            </a:r>
            <a:r>
              <a:rPr lang="en-US" altLang="zh-CN" sz="2600" dirty="0"/>
              <a:t>4</a:t>
            </a:r>
            <a:r>
              <a:rPr lang="zh-CN" altLang="en-US" sz="2600" dirty="0"/>
              <a:t>个整数占用空间大小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F29E95-CAC9-435C-8639-E6E721E9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4" y="485140"/>
            <a:ext cx="10498923" cy="5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3152-27FF-4DDF-9527-24F9CCA6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6.3.4 const</a:t>
            </a:r>
            <a:r>
              <a:rPr lang="zh-CN" altLang="en-US" b="1" dirty="0"/>
              <a:t>与形参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4D273-D76D-40A1-939E-9C1573F8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函数的形参作为函数的局部变量，当然可以用</a:t>
            </a:r>
            <a:r>
              <a:rPr lang="en-US" dirty="0"/>
              <a:t>const</a:t>
            </a:r>
            <a:r>
              <a:rPr lang="zh-CN" altLang="en-US" dirty="0"/>
              <a:t>修饰。例如：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DD378-F4A7-4A9A-A749-A146B96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9" y="2149157"/>
            <a:ext cx="5083519" cy="1650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BFC8D-DC59-4313-B005-2349E5F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4" y="4008120"/>
            <a:ext cx="5922963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8FAE6-B296-43A7-823D-148625BA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6.3.5 </a:t>
            </a:r>
            <a:r>
              <a:rPr lang="zh-CN" altLang="en-US" b="1" dirty="0"/>
              <a:t>可变数目的形参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FDAB5-C957-46AD-A605-1368E974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有时，无法提前预知给一个函数传递的参数个数，比如编写一个函数求一个学生的平均分数，但不知道实际运行中学生到底有几门课程。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C++</a:t>
            </a:r>
            <a:r>
              <a:rPr lang="zh-CN" altLang="en-US" dirty="0"/>
              <a:t>从</a:t>
            </a:r>
            <a:r>
              <a:rPr lang="en-US" dirty="0"/>
              <a:t>C</a:t>
            </a:r>
            <a:r>
              <a:rPr lang="zh-CN" altLang="en-US" dirty="0"/>
              <a:t>语言中继承了一个</a:t>
            </a:r>
            <a:r>
              <a:rPr lang="en-US" dirty="0"/>
              <a:t>3</a:t>
            </a:r>
            <a:r>
              <a:rPr lang="zh-CN" altLang="en-US" dirty="0"/>
              <a:t>个点</a:t>
            </a:r>
            <a:r>
              <a:rPr lang="en-US" dirty="0"/>
              <a:t>…</a:t>
            </a:r>
            <a:r>
              <a:rPr lang="zh-CN" altLang="en-US" dirty="0"/>
              <a:t>的可变形参。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可用定义下列形式的能接受可变数目参数的形参。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BA0A5-39DC-48D3-889D-57A2CD6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5226367"/>
            <a:ext cx="4691920" cy="6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252361-0894-44B6-BE2C-9D6DDCB0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154940"/>
            <a:ext cx="6341054" cy="4853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5450A0-2793-4AF7-80DD-2D30AA61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34" y="2050732"/>
            <a:ext cx="5660899" cy="2572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9C43AE-F65F-4C2F-8ACB-FB66524B88B6}"/>
              </a:ext>
            </a:extLst>
          </p:cNvPr>
          <p:cNvSpPr txBox="1"/>
          <p:nvPr/>
        </p:nvSpPr>
        <p:spPr>
          <a:xfrm>
            <a:off x="1056640" y="5608320"/>
            <a:ext cx="993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要使用</a:t>
            </a:r>
            <a:r>
              <a:rPr lang="en-US" sz="2600" dirty="0"/>
              <a:t>std::</a:t>
            </a:r>
            <a:r>
              <a:rPr lang="en-US" sz="2600" dirty="0" err="1"/>
              <a:t>initializer_list</a:t>
            </a:r>
            <a:r>
              <a:rPr lang="zh-CN" altLang="en-US" sz="2600" dirty="0"/>
              <a:t>模板，需要包含头文件</a:t>
            </a:r>
            <a:r>
              <a:rPr lang="en-US" sz="2600" dirty="0"/>
              <a:t>&lt;</a:t>
            </a:r>
            <a:r>
              <a:rPr lang="en-US" sz="2600" dirty="0" err="1"/>
              <a:t>initializer_list</a:t>
            </a:r>
            <a:r>
              <a:rPr lang="en-US" sz="2600" dirty="0"/>
              <a:t>&gt;</a:t>
            </a:r>
            <a:r>
              <a:rPr lang="zh-CN" altLang="en-US" sz="2600" dirty="0"/>
              <a:t>，但</a:t>
            </a:r>
            <a:r>
              <a:rPr lang="en-US" sz="2600" dirty="0"/>
              <a:t>&lt;iostream&gt;</a:t>
            </a:r>
            <a:r>
              <a:rPr lang="zh-CN" altLang="en-US" sz="2600" dirty="0"/>
              <a:t>已经包含了该头文件。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E040A4-21C2-46C9-B2ED-9565A6D5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递归函数：调用自身的函数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43337D-DC15-4912-94C5-1F429DB5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1" y="1921827"/>
            <a:ext cx="6539453" cy="28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D45974-1CD1-40AC-829C-D802BC59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6.4.1 </a:t>
            </a:r>
            <a:r>
              <a:rPr lang="zh-CN" altLang="en-US" b="1" dirty="0"/>
              <a:t>递归和递归函数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809897-D144-4969-A5DB-3C0913D5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是一个任务分解的解决问题的方法，一个大的问题如果能够分解成和它类似的子问题，且子问题的解决方法和大问题是一样的，只不过问题的规模有所区别而已。这种情况下就可以采用递归的方法来解决这个问题。</a:t>
            </a:r>
            <a:endParaRPr lang="en-US" dirty="0"/>
          </a:p>
          <a:p>
            <a:r>
              <a:rPr lang="en-US" dirty="0"/>
              <a:t>n!=n*(n−1)!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26D48-51B8-493B-873C-365CD4BF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77" y="3924617"/>
            <a:ext cx="8333614" cy="2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EEA9BB-D17D-4488-BB9A-25358B2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7" y="502284"/>
            <a:ext cx="7578070" cy="1326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8B1A3-CEC7-47D8-9996-504C346B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0" y="2284094"/>
            <a:ext cx="9335992" cy="39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斐波那契数列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F0999-95B2-475F-AE7E-9707C5AA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" y="988060"/>
            <a:ext cx="7343775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4E94A-8CB3-4753-98E1-7DAFAF3C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67" y="1961197"/>
            <a:ext cx="6234351" cy="42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26E4F7-E578-4F1E-B328-807C1A72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43442"/>
            <a:ext cx="7548019" cy="4064318"/>
          </a:xfrm>
          <a:prstGeom prst="rect">
            <a:avLst/>
          </a:prstGeom>
        </p:spPr>
      </p:pic>
      <p:pic>
        <p:nvPicPr>
          <p:cNvPr id="9" name="图片 8" descr="GCD">
            <a:extLst>
              <a:ext uri="{FF2B5EF4-FFF2-40B4-BE49-F238E27FC236}">
                <a16:creationId xmlns:a16="http://schemas.microsoft.com/office/drawing/2014/main" id="{7DB42110-E767-4E4F-92EB-DF74E46052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8" y="2174841"/>
            <a:ext cx="3800822" cy="101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9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最大公约数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0DBC6-1F6B-470A-A389-ED47B2C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92" y="922655"/>
            <a:ext cx="4371975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2F5E20-4EC1-4933-9BBF-06882FAC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4" y="2089150"/>
            <a:ext cx="6946547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</a:t>
            </a:r>
            <a:r>
              <a:rPr lang="zh-CN" altLang="en-US" b="1" dirty="0"/>
              <a:t>实战：二分查找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68413"/>
            <a:ext cx="8507413" cy="50403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针对</a:t>
            </a:r>
          </a:p>
          <a:p>
            <a:pPr lvl="1" eaLnBrk="1" hangingPunct="1"/>
            <a:r>
              <a:rPr lang="zh-CN" altLang="en-US" sz="2800" dirty="0"/>
              <a:t>基于有序的顺序表    </a:t>
            </a:r>
            <a:r>
              <a:rPr lang="en-US" altLang="zh-CN" sz="2800" dirty="0"/>
              <a:t>(5,7,13,25,31,46,52)</a:t>
            </a:r>
            <a:endParaRPr lang="zh-CN" altLang="en-US" sz="2800" dirty="0"/>
          </a:p>
          <a:p>
            <a:pPr eaLnBrk="1" hangingPunct="1"/>
            <a:r>
              <a:rPr lang="zh-CN" altLang="en-US" sz="3200" dirty="0"/>
              <a:t>基本思想</a:t>
            </a:r>
          </a:p>
          <a:p>
            <a:pPr lvl="1" eaLnBrk="1" hangingPunct="1"/>
            <a:r>
              <a:rPr lang="en-US" altLang="zh-CN" sz="2800" dirty="0"/>
              <a:t>middle = n/2</a:t>
            </a:r>
          </a:p>
          <a:p>
            <a:pPr lvl="1" eaLnBrk="1" hangingPunct="1"/>
            <a:r>
              <a:rPr lang="zh-CN" altLang="en-US" sz="2800" dirty="0"/>
              <a:t>比较</a:t>
            </a:r>
            <a:r>
              <a:rPr lang="en-US" altLang="zh-CN" sz="2800" dirty="0"/>
              <a:t>key </a:t>
            </a:r>
            <a:r>
              <a:rPr lang="zh-CN" altLang="en-US" sz="2800" dirty="0"/>
              <a:t>和 </a:t>
            </a:r>
            <a:r>
              <a:rPr lang="en-US" altLang="zh-CN" sz="2800" dirty="0"/>
              <a:t>Data[middle]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&lt; Data[middle]</a:t>
            </a:r>
            <a:r>
              <a:rPr lang="zh-CN" altLang="en-US" sz="2800" dirty="0"/>
              <a:t>：欲查找值在前半段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&gt; Data[middle]</a:t>
            </a:r>
            <a:r>
              <a:rPr lang="zh-CN" altLang="en-US" sz="2800" dirty="0"/>
              <a:t>：欲查找值在后半段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= Data[middle]</a:t>
            </a:r>
            <a:r>
              <a:rPr lang="zh-CN" altLang="en-US" sz="2800" dirty="0"/>
              <a:t>：查找成功</a:t>
            </a:r>
          </a:p>
          <a:p>
            <a:pPr lvl="1" eaLnBrk="1" hangingPunct="1"/>
            <a:r>
              <a:rPr lang="zh-CN" altLang="en-US" sz="2800" dirty="0"/>
              <a:t>若搜索区间已缩小到一个数据仍未找到：找不到</a:t>
            </a: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0D749311-2133-429B-B48A-ACB3D2F6E94D}"/>
              </a:ext>
            </a:extLst>
          </p:cNvPr>
          <p:cNvGrpSpPr>
            <a:grpSpLocks/>
          </p:cNvGrpSpPr>
          <p:nvPr/>
        </p:nvGrpSpPr>
        <p:grpSpPr bwMode="auto">
          <a:xfrm>
            <a:off x="7096400" y="2374737"/>
            <a:ext cx="822325" cy="811213"/>
            <a:chOff x="354" y="761"/>
            <a:chExt cx="518" cy="511"/>
          </a:xfrm>
        </p:grpSpPr>
        <p:sp>
          <p:nvSpPr>
            <p:cNvPr id="5" name="Text Box 102">
              <a:extLst>
                <a:ext uri="{FF2B5EF4-FFF2-40B4-BE49-F238E27FC236}">
                  <a16:creationId xmlns:a16="http://schemas.microsoft.com/office/drawing/2014/main" id="{D97E336F-24CE-4D61-BC67-55D681DE4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935"/>
              <a:ext cx="51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 b="1">
                  <a:solidFill>
                    <a:srgbClr val="FF0000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mid</a:t>
              </a:r>
            </a:p>
          </p:txBody>
        </p:sp>
        <p:sp>
          <p:nvSpPr>
            <p:cNvPr id="6" name="Line 103">
              <a:extLst>
                <a:ext uri="{FF2B5EF4-FFF2-40B4-BE49-F238E27FC236}">
                  <a16:creationId xmlns:a16="http://schemas.microsoft.com/office/drawing/2014/main" id="{DC24E256-5883-4E8D-9735-BB79F2581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" y="761"/>
              <a:ext cx="9" cy="2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36000" bIns="72000">
              <a:spAutoFit/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BEC9A2-1B8B-4E17-BA98-D19F9D01C1A1}"/>
                  </a:ext>
                </a:extLst>
              </p14:cNvPr>
              <p14:cNvContentPartPr/>
              <p14:nvPr/>
            </p14:nvContentPartPr>
            <p14:xfrm>
              <a:off x="1954440" y="1493280"/>
              <a:ext cx="7325640" cy="394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BEC9A2-1B8B-4E17-BA98-D19F9D01C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080" y="1483920"/>
                <a:ext cx="7344360" cy="39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1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A7A9-F89B-4C4D-92BE-034681B6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6.4.2 </a:t>
            </a:r>
            <a:r>
              <a:rPr lang="zh-CN" altLang="en-US" b="1" dirty="0"/>
              <a:t>实战：二分查找的递归实现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B13B-44D7-4E8A-A44A-EDF13487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3"/>
            <a:ext cx="10515600" cy="33380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(5,7,13,</a:t>
            </a:r>
            <a:r>
              <a:rPr lang="en-US" altLang="zh-CN" dirty="0">
                <a:solidFill>
                  <a:srgbClr val="C00000"/>
                </a:solidFill>
              </a:rPr>
              <a:t>25</a:t>
            </a:r>
            <a:r>
              <a:rPr lang="en-US" altLang="zh-CN" dirty="0"/>
              <a:t>,31,46,52)</a:t>
            </a:r>
          </a:p>
          <a:p>
            <a:r>
              <a:rPr lang="zh-CN" altLang="en-US" dirty="0"/>
              <a:t>二分查找问题，可以看成一个递归问题：被分解为</a:t>
            </a:r>
            <a:r>
              <a:rPr lang="en-US" dirty="0"/>
              <a:t>3</a:t>
            </a:r>
            <a:r>
              <a:rPr lang="zh-CN" altLang="en-US" dirty="0"/>
              <a:t>个子问题：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1</a:t>
            </a:r>
            <a:r>
              <a:rPr lang="zh-CN" altLang="en-US" dirty="0"/>
              <a:t>）和中间的元素的直接比较问题；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2)   </a:t>
            </a:r>
            <a:r>
              <a:rPr lang="zh-CN" altLang="en-US" dirty="0"/>
              <a:t>左区间上的查找问题； 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3)  </a:t>
            </a:r>
            <a:r>
              <a:rPr lang="zh-CN" altLang="en-US" dirty="0"/>
              <a:t>右区间上的查找问题。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6A2E5-AA2E-478A-807B-026C42987BF1}"/>
              </a:ext>
            </a:extLst>
          </p:cNvPr>
          <p:cNvSpPr txBox="1"/>
          <p:nvPr/>
        </p:nvSpPr>
        <p:spPr>
          <a:xfrm>
            <a:off x="896644" y="4935984"/>
            <a:ext cx="957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而左、右子区间的二分查找和原区间的二分查找过程是一样的。因此，可以写出基于递归的二分查找程序。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6E19-0AE0-481D-9636-052657B7E75E}"/>
              </a:ext>
            </a:extLst>
          </p:cNvPr>
          <p:cNvSpPr/>
          <p:nvPr/>
        </p:nvSpPr>
        <p:spPr>
          <a:xfrm>
            <a:off x="3931920" y="1524000"/>
            <a:ext cx="944880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27DDFF-31FA-4754-8179-6EAB7FFC8597}"/>
              </a:ext>
            </a:extLst>
          </p:cNvPr>
          <p:cNvSpPr/>
          <p:nvPr/>
        </p:nvSpPr>
        <p:spPr>
          <a:xfrm>
            <a:off x="5435600" y="1534160"/>
            <a:ext cx="1158240" cy="43688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8FDDE7-C45F-4A0D-B5A7-FCBB9AFEC202}"/>
              </a:ext>
            </a:extLst>
          </p:cNvPr>
          <p:cNvSpPr/>
          <p:nvPr/>
        </p:nvSpPr>
        <p:spPr>
          <a:xfrm>
            <a:off x="4937760" y="1513840"/>
            <a:ext cx="406400" cy="46736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9445E-C97A-48F5-A554-26121B2268BE}"/>
                  </a:ext>
                </a:extLst>
              </p14:cNvPr>
              <p14:cNvContentPartPr/>
              <p14:nvPr/>
            </p14:nvContentPartPr>
            <p14:xfrm>
              <a:off x="1413360" y="1959480"/>
              <a:ext cx="7705440" cy="351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9445E-C97A-48F5-A554-26121B226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000" y="1950120"/>
                <a:ext cx="7724160" cy="35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9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DB0384-AA65-47E0-A8FE-7F2BE1CF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2366962"/>
            <a:ext cx="12096750" cy="42576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83A661-7CD0-4D1A-8535-6C486CFE27A7}"/>
              </a:ext>
            </a:extLst>
          </p:cNvPr>
          <p:cNvSpPr/>
          <p:nvPr/>
        </p:nvSpPr>
        <p:spPr>
          <a:xfrm>
            <a:off x="4013200" y="548640"/>
            <a:ext cx="944880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C01BC-7A30-48ED-B9DD-A3D634D07ACD}"/>
              </a:ext>
            </a:extLst>
          </p:cNvPr>
          <p:cNvSpPr/>
          <p:nvPr/>
        </p:nvSpPr>
        <p:spPr>
          <a:xfrm>
            <a:off x="5516880" y="558800"/>
            <a:ext cx="1209040" cy="43688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04F925-BFEB-4159-9661-9E22E4A3C1BC}"/>
              </a:ext>
            </a:extLst>
          </p:cNvPr>
          <p:cNvSpPr/>
          <p:nvPr/>
        </p:nvSpPr>
        <p:spPr>
          <a:xfrm>
            <a:off x="5019040" y="538480"/>
            <a:ext cx="406400" cy="46736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F07A6F6-8376-4797-802D-C2FE8CD6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47753"/>
            <a:ext cx="10307320" cy="590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                           (5,7,13,</a:t>
            </a:r>
            <a:r>
              <a:rPr lang="en-US" altLang="zh-CN" dirty="0">
                <a:solidFill>
                  <a:srgbClr val="C00000"/>
                </a:solidFill>
              </a:rPr>
              <a:t>25</a:t>
            </a:r>
            <a:r>
              <a:rPr lang="en-US" altLang="zh-CN" dirty="0"/>
              <a:t>,31,46,52)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0218C3-23F2-499D-BBE8-6870D6223977}"/>
              </a:ext>
            </a:extLst>
          </p:cNvPr>
          <p:cNvSpPr/>
          <p:nvPr/>
        </p:nvSpPr>
        <p:spPr>
          <a:xfrm>
            <a:off x="782320" y="3525520"/>
            <a:ext cx="8067040" cy="129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5BA130-91E1-4C3A-B4F1-7A76D893B762}"/>
              </a:ext>
            </a:extLst>
          </p:cNvPr>
          <p:cNvSpPr/>
          <p:nvPr/>
        </p:nvSpPr>
        <p:spPr>
          <a:xfrm>
            <a:off x="762000" y="4653280"/>
            <a:ext cx="11430000" cy="87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5D8262-4C29-4BE4-8C0D-C0D0877FC101}"/>
              </a:ext>
            </a:extLst>
          </p:cNvPr>
          <p:cNvSpPr/>
          <p:nvPr/>
        </p:nvSpPr>
        <p:spPr>
          <a:xfrm>
            <a:off x="670560" y="5435600"/>
            <a:ext cx="1143000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24B5BF-BD35-409C-B868-E87986AF0143}"/>
                  </a:ext>
                </a:extLst>
              </p14:cNvPr>
              <p14:cNvContentPartPr/>
              <p14:nvPr/>
            </p14:nvContentPartPr>
            <p14:xfrm>
              <a:off x="941040" y="918720"/>
              <a:ext cx="9530640" cy="552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24B5BF-BD35-409C-B868-E87986AF0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680" y="909360"/>
                <a:ext cx="9549360" cy="55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5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B3395E-4CA5-45E3-B716-46BDE8FD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72402"/>
            <a:ext cx="12096750" cy="42576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295C58-08C7-448F-B8BE-095E27BE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2" y="4467225"/>
            <a:ext cx="10467975" cy="2390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81B7F-6C8E-49BA-8067-C1790106F635}"/>
                  </a:ext>
                </a:extLst>
              </p14:cNvPr>
              <p14:cNvContentPartPr/>
              <p14:nvPr/>
            </p14:nvContentPartPr>
            <p14:xfrm>
              <a:off x="829440" y="459360"/>
              <a:ext cx="9556920" cy="557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81B7F-6C8E-49BA-8067-C1790106F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080" y="450000"/>
                <a:ext cx="9575640" cy="55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568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F6DD-B8DB-453C-AB39-A87C943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6.4.3</a:t>
            </a:r>
            <a:r>
              <a:rPr lang="zh-CN" altLang="en-US" b="1" dirty="0"/>
              <a:t>实战：汉诺塔问题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A4084-DB04-4CBD-B60A-F5D7B49A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77" y="1826577"/>
            <a:ext cx="5884863" cy="1791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B67491-E898-425B-8601-622D062E3CC9}"/>
                  </a:ext>
                </a:extLst>
              </p14:cNvPr>
              <p14:cNvContentPartPr/>
              <p14:nvPr/>
            </p14:nvContentPartPr>
            <p14:xfrm>
              <a:off x="3263760" y="2207880"/>
              <a:ext cx="545400" cy="93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B67491-E898-425B-8601-622D062E3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400" y="2198520"/>
                <a:ext cx="564120" cy="9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40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D3556-681B-43E5-8A88-A4A1E8D8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278130"/>
            <a:ext cx="7486650" cy="3314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1EEBFE-6BE3-44E2-91A6-368C7C29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45" y="3812540"/>
            <a:ext cx="6229350" cy="266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E3840F-90ED-4EAE-8F01-779177617D3D}"/>
                  </a:ext>
                </a:extLst>
              </p14:cNvPr>
              <p14:cNvContentPartPr/>
              <p14:nvPr/>
            </p14:nvContentPartPr>
            <p14:xfrm>
              <a:off x="2028240" y="295560"/>
              <a:ext cx="8334000" cy="644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E3840F-90ED-4EAE-8F01-779177617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8880" y="286200"/>
                <a:ext cx="8352720" cy="64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61A92C-7EA9-4D13-9A76-346E1BAB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408787"/>
            <a:ext cx="11967098" cy="1153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48701E-FF05-4177-BBDB-2BC8041D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3" y="3240951"/>
            <a:ext cx="9662604" cy="2640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FE3381-3568-436A-9052-3AAB326E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66" y="1381260"/>
            <a:ext cx="4629895" cy="1982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1C4B7F-5FF7-490F-98A8-D95FD6D9B4A3}"/>
                  </a:ext>
                </a:extLst>
              </p14:cNvPr>
              <p14:cNvContentPartPr/>
              <p14:nvPr/>
            </p14:nvContentPartPr>
            <p14:xfrm>
              <a:off x="792360" y="292320"/>
              <a:ext cx="11088720" cy="528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1C4B7F-5FF7-490F-98A8-D95FD6D9B4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000" y="282960"/>
                <a:ext cx="11107440" cy="53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27A75C-CFF4-4F02-AC65-1E3D708D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302778"/>
            <a:ext cx="11973089" cy="6018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5F0327-3ACF-4BD5-93D2-943DE94D4AF0}"/>
                  </a:ext>
                </a:extLst>
              </p14:cNvPr>
              <p14:cNvContentPartPr/>
              <p14:nvPr/>
            </p14:nvContentPartPr>
            <p14:xfrm>
              <a:off x="601920" y="1173960"/>
              <a:ext cx="3404160" cy="329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5F0327-3ACF-4BD5-93D2-943DE94D4A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560" y="1164600"/>
                <a:ext cx="3422880" cy="33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519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0281-003A-4BAA-860A-2137DA2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6.4.4 </a:t>
            </a:r>
            <a:r>
              <a:rPr lang="zh-CN" altLang="en-US" b="1" dirty="0"/>
              <a:t>实战：快速排序算法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1FB9C-302A-4AB2-ACC0-D5A2B9EA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57" y="1236027"/>
            <a:ext cx="3735850" cy="1649413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687EBF6-551A-4547-AEDC-21C7DFDF1EE1}"/>
              </a:ext>
            </a:extLst>
          </p:cNvPr>
          <p:cNvSpPr/>
          <p:nvPr/>
        </p:nvSpPr>
        <p:spPr>
          <a:xfrm>
            <a:off x="3149600" y="1808480"/>
            <a:ext cx="3657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A981C300-09BC-4D17-ADF9-45D96A748CC4}"/>
              </a:ext>
            </a:extLst>
          </p:cNvPr>
          <p:cNvSpPr/>
          <p:nvPr/>
        </p:nvSpPr>
        <p:spPr>
          <a:xfrm>
            <a:off x="5608320" y="1696720"/>
            <a:ext cx="1960880" cy="558800"/>
          </a:xfrm>
          <a:prstGeom prst="wedgeRectCallout">
            <a:avLst>
              <a:gd name="adj1" fmla="val -69639"/>
              <a:gd name="adj2" fmla="val 2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</a:t>
            </a:r>
            <a:r>
              <a:rPr lang="zh-CN" altLang="en-US" sz="2800" b="1" dirty="0"/>
              <a:t>一次划分</a:t>
            </a:r>
            <a:r>
              <a:rPr lang="en-US" sz="2800" dirty="0"/>
              <a:t>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F6122B-56E7-4DA8-BE8B-706566FF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" y="3672545"/>
            <a:ext cx="12192000" cy="2602339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356152-43DD-48B2-92DE-5E11B41EA7BE}"/>
              </a:ext>
            </a:extLst>
          </p:cNvPr>
          <p:cNvSpPr/>
          <p:nvPr/>
        </p:nvSpPr>
        <p:spPr>
          <a:xfrm>
            <a:off x="576850" y="4988856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66473"/>
            <a:ext cx="10515600" cy="1148968"/>
          </a:xfrm>
        </p:spPr>
        <p:txBody>
          <a:bodyPr/>
          <a:lstStyle/>
          <a:p>
            <a:r>
              <a:rPr lang="zh-CN" altLang="en-US" dirty="0"/>
              <a:t>又要求另外</a:t>
            </a:r>
            <a:r>
              <a:rPr lang="en-US" dirty="0"/>
              <a:t>2</a:t>
            </a:r>
            <a:r>
              <a:rPr lang="zh-CN" altLang="en-US" dirty="0"/>
              <a:t>个整数（比如</a:t>
            </a:r>
            <a:r>
              <a:rPr lang="en-US" dirty="0"/>
              <a:t>36 </a:t>
            </a:r>
            <a:r>
              <a:rPr lang="zh-CN" altLang="en-US" dirty="0"/>
              <a:t>和</a:t>
            </a:r>
            <a:r>
              <a:rPr lang="en-US" dirty="0"/>
              <a:t>24</a:t>
            </a:r>
            <a:r>
              <a:rPr lang="zh-CN" altLang="en-US" dirty="0"/>
              <a:t>）的最大公约数，怎么办？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复制、黏贴、修改代码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5E52C-779E-4CD3-BAA2-96704EBF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57" y="1433830"/>
            <a:ext cx="7479983" cy="55601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DF791F-9888-4FC6-94B2-4C5EE7478B3A}"/>
              </a:ext>
            </a:extLst>
          </p:cNvPr>
          <p:cNvSpPr/>
          <p:nvPr/>
        </p:nvSpPr>
        <p:spPr>
          <a:xfrm>
            <a:off x="1889760" y="2143760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8B835-21DE-478B-B1DE-ACC1659C5CBE}"/>
              </a:ext>
            </a:extLst>
          </p:cNvPr>
          <p:cNvSpPr/>
          <p:nvPr/>
        </p:nvSpPr>
        <p:spPr>
          <a:xfrm>
            <a:off x="1867348" y="4488031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2EF31F2-C351-4B64-BF9D-46B136AE4E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47" y="130810"/>
            <a:ext cx="6800533" cy="720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37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23584" y="301446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3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23584" y="621042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100631" y="1917181"/>
            <a:ext cx="6782739" cy="3555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0C5E06-4514-4F66-B4E0-5D63B664E19F}"/>
              </a:ext>
            </a:extLst>
          </p:cNvPr>
          <p:cNvSpPr/>
          <p:nvPr/>
        </p:nvSpPr>
        <p:spPr>
          <a:xfrm>
            <a:off x="8620216" y="1393795"/>
            <a:ext cx="559295" cy="70133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233796" y="2263411"/>
            <a:ext cx="6862639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73AA2-D661-4452-8860-C7FD524BE927}"/>
              </a:ext>
            </a:extLst>
          </p:cNvPr>
          <p:cNvSpPr/>
          <p:nvPr/>
        </p:nvSpPr>
        <p:spPr>
          <a:xfrm>
            <a:off x="11150352" y="2663301"/>
            <a:ext cx="426129" cy="62143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207164" y="2538618"/>
            <a:ext cx="3489124" cy="3732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9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047367" y="2893724"/>
            <a:ext cx="3471367" cy="170490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7B874E-09C8-40F6-AF9F-CFE52FD3B326}"/>
              </a:ext>
            </a:extLst>
          </p:cNvPr>
          <p:cNvSpPr/>
          <p:nvPr/>
        </p:nvSpPr>
        <p:spPr>
          <a:xfrm>
            <a:off x="9605639" y="4021585"/>
            <a:ext cx="1589103" cy="461638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3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32462" y="4829056"/>
            <a:ext cx="5992625" cy="174042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661C45B-8C48-42E1-A511-9C7A019ED085}"/>
              </a:ext>
            </a:extLst>
          </p:cNvPr>
          <p:cNvSpPr/>
          <p:nvPr/>
        </p:nvSpPr>
        <p:spPr>
          <a:xfrm>
            <a:off x="8105313" y="5521911"/>
            <a:ext cx="550415" cy="41725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B90E9F-CD41-4ACD-B838-BDCE9B6A30AF}"/>
              </a:ext>
            </a:extLst>
          </p:cNvPr>
          <p:cNvSpPr/>
          <p:nvPr/>
        </p:nvSpPr>
        <p:spPr>
          <a:xfrm>
            <a:off x="9589363" y="5523390"/>
            <a:ext cx="550415" cy="41725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0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F49CEC-6AC6-4212-B340-CC4EECAB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4" y="948060"/>
            <a:ext cx="9853832" cy="42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7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CFFC-482A-4659-9556-D3658EC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6.4.5 </a:t>
            </a:r>
            <a:r>
              <a:rPr lang="zh-CN" altLang="en-US" b="1" dirty="0"/>
              <a:t>实战：迷宫问题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79BF-9499-41B8-815E-6F69BDCF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参看书（略）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6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给</a:t>
            </a:r>
            <a:r>
              <a:rPr lang="en-US" dirty="0"/>
              <a:t> “</a:t>
            </a:r>
            <a:r>
              <a:rPr lang="zh-CN" altLang="en-US" dirty="0"/>
              <a:t>求最大公约数的这段代码</a:t>
            </a:r>
            <a:r>
              <a:rPr lang="en-US" dirty="0"/>
              <a:t>”</a:t>
            </a:r>
            <a:r>
              <a:rPr lang="zh-CN" altLang="en-US" dirty="0"/>
              <a:t>起一个名字，即定义所谓的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B315E-F703-4076-99DC-F377A2F6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273810"/>
            <a:ext cx="9562966" cy="4832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721431-1907-4E03-93D6-FD7F5FDB56D6}"/>
              </a:ext>
            </a:extLst>
          </p:cNvPr>
          <p:cNvSpPr/>
          <p:nvPr/>
        </p:nvSpPr>
        <p:spPr>
          <a:xfrm>
            <a:off x="1137920" y="2255520"/>
            <a:ext cx="3017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D221F-EE55-45FE-A77C-C1A8842C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797058"/>
            <a:ext cx="10515600" cy="772357"/>
          </a:xfrm>
        </p:spPr>
        <p:txBody>
          <a:bodyPr>
            <a:noAutofit/>
          </a:bodyPr>
          <a:lstStyle/>
          <a:p>
            <a:r>
              <a:rPr lang="en-US" sz="6000" b="1" dirty="0"/>
              <a:t>6.5 </a:t>
            </a:r>
            <a:r>
              <a:rPr lang="zh-CN" altLang="en-US" sz="6000" b="1" dirty="0"/>
              <a:t>函数重载与重载解析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2622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EC84-06B2-4C1A-BF5A-712A20A4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6.5.1 </a:t>
            </a:r>
            <a:r>
              <a:rPr lang="zh-CN" altLang="en-US" b="1" dirty="0"/>
              <a:t>函数重载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可定义多个同名不同签名的函数，称之为</a:t>
            </a:r>
            <a:r>
              <a:rPr lang="zh-CN" altLang="en-US" b="1" dirty="0"/>
              <a:t>函数重载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函数名及其形参列表构成了</a:t>
            </a:r>
            <a:r>
              <a:rPr lang="zh-CN" altLang="en-US" b="1" dirty="0">
                <a:solidFill>
                  <a:srgbClr val="FF0000"/>
                </a:solidFill>
              </a:rPr>
              <a:t>函数的签名</a:t>
            </a:r>
            <a:r>
              <a:rPr lang="zh-CN" altLang="en-US" dirty="0"/>
              <a:t>，即只要函数的签名不同，就是不同的函数。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4C0A6-8F7B-486A-8562-FAECE26D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46" y="2189316"/>
            <a:ext cx="4435156" cy="15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2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同一名字空间中的多个相同签名的函数，称之为</a:t>
            </a:r>
            <a:r>
              <a:rPr lang="zh-CN" altLang="en-US" b="1" dirty="0"/>
              <a:t>重定义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C++</a:t>
            </a:r>
            <a:r>
              <a:rPr lang="zh-CN" altLang="en-US" dirty="0"/>
              <a:t>不允许重定义！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B6490-68D3-4097-A547-88EA17B0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80" y="1603112"/>
            <a:ext cx="4543597" cy="10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形参不同和形参是否</a:t>
            </a:r>
            <a:r>
              <a:rPr lang="en-US" dirty="0"/>
              <a:t>const</a:t>
            </a:r>
            <a:r>
              <a:rPr lang="zh-CN" altLang="en-US" dirty="0"/>
              <a:t>也无关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下面的</a:t>
            </a:r>
            <a:r>
              <a:rPr lang="en-US" dirty="0"/>
              <a:t>2</a:t>
            </a:r>
            <a:r>
              <a:rPr lang="zh-CN" altLang="en-US" dirty="0"/>
              <a:t>个同名函数</a:t>
            </a:r>
            <a:r>
              <a:rPr lang="en-US" dirty="0"/>
              <a:t>f()</a:t>
            </a:r>
            <a:r>
              <a:rPr lang="zh-CN" altLang="en-US" dirty="0"/>
              <a:t>（或</a:t>
            </a:r>
            <a:r>
              <a:rPr lang="en-US" dirty="0"/>
              <a:t>g()</a:t>
            </a:r>
            <a:r>
              <a:rPr lang="zh-CN" altLang="en-US" dirty="0"/>
              <a:t>）的形参是不同的：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11E88D-1D60-4F66-9FD9-3577B9E3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94" y="1520717"/>
            <a:ext cx="5419725" cy="1685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9413AE-F849-4B30-A1CC-0D7A6E3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34" y="4174493"/>
            <a:ext cx="9107074" cy="19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如果函数不修改形参，应将参数声明为</a:t>
            </a:r>
            <a:r>
              <a:rPr lang="en-US" altLang="zh-CN" dirty="0"/>
              <a:t>const</a:t>
            </a:r>
            <a:r>
              <a:rPr lang="zh-CN" altLang="en-US" dirty="0"/>
              <a:t>。如：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729CD-EE84-4CDE-9415-6B398ABE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23" y="1700847"/>
            <a:ext cx="5636578" cy="6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9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D8B0-FA76-4D5E-B9D8-A41500B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6.5.2 </a:t>
            </a:r>
            <a:r>
              <a:rPr lang="zh-CN" altLang="en-US" b="1" dirty="0"/>
              <a:t>重载解析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2C3A-78D8-4643-A364-6FAB5DBB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当有多个同名函数时，编译器根据实参来选择一个最合适的函数。这个选择最佳重载函数的过程称为</a:t>
            </a:r>
            <a:r>
              <a:rPr lang="zh-CN" altLang="en-US" b="1" dirty="0"/>
              <a:t>重载解析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重载解析的过程如下：</a:t>
            </a:r>
            <a:endParaRPr lang="en-US" dirty="0"/>
          </a:p>
          <a:p>
            <a:pPr lvl="0"/>
            <a:r>
              <a:rPr lang="zh-CN" altLang="en-US" dirty="0"/>
              <a:t>确定候选匹配函数集：同名的、可见的、数目匹配、可类型转换的同名函数。</a:t>
            </a:r>
            <a:endParaRPr lang="en-US" dirty="0"/>
          </a:p>
          <a:p>
            <a:pPr lvl="0"/>
            <a:r>
              <a:rPr lang="zh-CN" altLang="en-US" dirty="0"/>
              <a:t>按照实参和形参匹配度来选择最佳的匹配函数。匹配度分为：精确匹配、提升匹配、标准转换匹配、自定义转换匹配。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56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112323-3734-4430-9841-664DF585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" y="460692"/>
            <a:ext cx="5458055" cy="1764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632B77-0B18-474B-AE48-3C17F27C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834640"/>
            <a:ext cx="2413000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80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1B4F4-E34D-4C6D-BEB7-61C7FB49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771272"/>
            <a:ext cx="10515600" cy="462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重载解析的结果有</a:t>
            </a:r>
            <a:r>
              <a:rPr lang="en-US" dirty="0"/>
              <a:t>3</a:t>
            </a:r>
            <a:r>
              <a:rPr lang="zh-CN" altLang="en-US" dirty="0"/>
              <a:t>种：</a:t>
            </a:r>
            <a:endParaRPr lang="en-US" altLang="zh-CN" dirty="0"/>
          </a:p>
          <a:p>
            <a:pPr lvl="0"/>
            <a:r>
              <a:rPr lang="zh-CN" altLang="en-US" dirty="0"/>
              <a:t>只有唯一的最佳匹配函数。匹配成功。</a:t>
            </a:r>
            <a:endParaRPr lang="en-US" dirty="0"/>
          </a:p>
          <a:p>
            <a:pPr lvl="0"/>
            <a:r>
              <a:rPr lang="zh-CN" altLang="en-US" dirty="0"/>
              <a:t>没有找到任何匹配函数。匹配失败。</a:t>
            </a:r>
            <a:endParaRPr lang="en-US" dirty="0"/>
          </a:p>
          <a:p>
            <a:pPr lvl="0"/>
            <a:r>
              <a:rPr lang="zh-CN" altLang="en-US" dirty="0"/>
              <a:t>找到多个可以匹配的函数，无法区分谁是最佳匹配。匹配失败。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对于有多个最佳匹配的，可以在函数调用时通过强制类型转换选择唯一最佳的匹配函数，例如可以使用</a:t>
            </a:r>
            <a:r>
              <a:rPr lang="en-US" dirty="0"/>
              <a:t>f(3,static_cast&lt;int&gt;(5.6))</a:t>
            </a:r>
            <a:r>
              <a:rPr lang="zh-CN" altLang="en-US" dirty="0"/>
              <a:t>将第二参数转换为</a:t>
            </a:r>
            <a:r>
              <a:rPr lang="en-US" dirty="0"/>
              <a:t>int</a:t>
            </a:r>
            <a:r>
              <a:rPr lang="zh-CN" altLang="en-US" dirty="0"/>
              <a:t>类型，这个时候</a:t>
            </a:r>
            <a:r>
              <a:rPr lang="en-US" dirty="0"/>
              <a:t>f(</a:t>
            </a:r>
            <a:r>
              <a:rPr lang="en-US" dirty="0" err="1"/>
              <a:t>int,int</a:t>
            </a:r>
            <a:r>
              <a:rPr lang="en-US" dirty="0"/>
              <a:t>)</a:t>
            </a:r>
            <a:r>
              <a:rPr lang="zh-CN" altLang="en-US" dirty="0"/>
              <a:t>就是唯一最佳匹配函数，匹配成功。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6CD03-E1DE-447D-956F-9B2EFAE6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344552"/>
            <a:ext cx="10515600" cy="4623371"/>
          </a:xfrm>
        </p:spPr>
        <p:txBody>
          <a:bodyPr/>
          <a:lstStyle/>
          <a:p>
            <a:r>
              <a:rPr lang="zh-CN" altLang="en-US" dirty="0"/>
              <a:t>实参和形参匹配按照优先次序分为如下的四种类型：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5C7312-FE1C-4947-85CC-655106F0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028065"/>
            <a:ext cx="112204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5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4A7-721B-4440-B69E-56225C6D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6.5.3 const</a:t>
            </a:r>
            <a:r>
              <a:rPr lang="zh-CN" altLang="en-US" b="1" dirty="0"/>
              <a:t>对象的引用或指针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73C3C-6C65-4D11-97DF-4223E1D6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在重载解析时，实参对形参的初始化和普通变量的初始化是一样的。</a:t>
            </a:r>
            <a:endParaRPr lang="en-US" altLang="zh-CN" dirty="0"/>
          </a:p>
          <a:p>
            <a:r>
              <a:rPr lang="zh-CN" altLang="en-US" dirty="0"/>
              <a:t>如，可以用</a:t>
            </a:r>
            <a:r>
              <a:rPr lang="en-US" dirty="0"/>
              <a:t>const</a:t>
            </a:r>
            <a:r>
              <a:rPr lang="zh-CN" altLang="en-US" dirty="0"/>
              <a:t>或</a:t>
            </a:r>
            <a:r>
              <a:rPr lang="en-US" dirty="0"/>
              <a:t>non-const</a:t>
            </a:r>
            <a:r>
              <a:rPr lang="zh-CN" altLang="en-US" dirty="0"/>
              <a:t>对象的指针或引用去初始化</a:t>
            </a:r>
            <a:r>
              <a:rPr lang="en-US" dirty="0"/>
              <a:t>const</a:t>
            </a:r>
            <a:r>
              <a:rPr lang="zh-CN" altLang="en-US" dirty="0"/>
              <a:t>对象的指针或引用，反过来，不能用</a:t>
            </a:r>
            <a:r>
              <a:rPr lang="en-US" dirty="0"/>
              <a:t>const</a:t>
            </a:r>
            <a:r>
              <a:rPr lang="zh-CN" altLang="en-US" dirty="0"/>
              <a:t>对象的指针或引用去初始化</a:t>
            </a:r>
            <a:r>
              <a:rPr lang="en-US" dirty="0"/>
              <a:t>non-const</a:t>
            </a:r>
            <a:r>
              <a:rPr lang="zh-CN" altLang="en-US" dirty="0"/>
              <a:t>指针或引用。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8A65C-1E46-4CBA-A190-4F349D9D9297}"/>
                  </a:ext>
                </a:extLst>
              </p14:cNvPr>
              <p14:cNvContentPartPr/>
              <p14:nvPr/>
            </p14:nvContentPartPr>
            <p14:xfrm>
              <a:off x="985680" y="1939320"/>
              <a:ext cx="10098000" cy="178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8A65C-1E46-4CBA-A190-4F349D9D9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320" y="1929960"/>
                <a:ext cx="1011672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F3511B-0C81-4FFA-B5A2-DCD1251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1082674"/>
            <a:ext cx="8087916" cy="3225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C0CFCD-6839-40EC-B3AC-605A573198AB}"/>
              </a:ext>
            </a:extLst>
          </p:cNvPr>
          <p:cNvSpPr/>
          <p:nvPr/>
        </p:nvSpPr>
        <p:spPr>
          <a:xfrm>
            <a:off x="1463040" y="20015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97844-934A-4356-8F48-6A2957236DD7}"/>
              </a:ext>
            </a:extLst>
          </p:cNvPr>
          <p:cNvSpPr/>
          <p:nvPr/>
        </p:nvSpPr>
        <p:spPr>
          <a:xfrm>
            <a:off x="1473200" y="34239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0D793BF-2508-43DC-A8F7-B8948535F776}"/>
              </a:ext>
            </a:extLst>
          </p:cNvPr>
          <p:cNvSpPr/>
          <p:nvPr/>
        </p:nvSpPr>
        <p:spPr>
          <a:xfrm>
            <a:off x="4450080" y="1239520"/>
            <a:ext cx="3820160" cy="619760"/>
          </a:xfrm>
          <a:prstGeom prst="wedgeRectCallout">
            <a:avLst>
              <a:gd name="adj1" fmla="val -86376"/>
              <a:gd name="adj2" fmla="val 73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359CD861-F707-4282-B538-91B7468D5BC1}"/>
              </a:ext>
            </a:extLst>
          </p:cNvPr>
          <p:cNvSpPr/>
          <p:nvPr/>
        </p:nvSpPr>
        <p:spPr>
          <a:xfrm>
            <a:off x="4399280" y="3322320"/>
            <a:ext cx="3820160" cy="619760"/>
          </a:xfrm>
          <a:prstGeom prst="wedgeRectCallout">
            <a:avLst>
              <a:gd name="adj1" fmla="val -78131"/>
              <a:gd name="adj2" fmla="val 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8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B6DB50-0F58-410A-87C4-4935109A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" y="1329054"/>
            <a:ext cx="11569627" cy="5153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D52547-7B5C-4B6C-8957-8589D3A4DD6D}"/>
              </a:ext>
            </a:extLst>
          </p:cNvPr>
          <p:cNvSpPr txBox="1"/>
          <p:nvPr/>
        </p:nvSpPr>
        <p:spPr>
          <a:xfrm>
            <a:off x="660400" y="355600"/>
            <a:ext cx="509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普通变量的初始化：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545775-61BF-4F75-9F25-6D109E9431C8}"/>
                  </a:ext>
                </a:extLst>
              </p14:cNvPr>
              <p14:cNvContentPartPr/>
              <p14:nvPr/>
            </p14:nvContentPartPr>
            <p14:xfrm>
              <a:off x="247680" y="1524960"/>
              <a:ext cx="8326440" cy="484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545775-61BF-4F75-9F25-6D109E9431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1515600"/>
                <a:ext cx="8345160" cy="48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25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75C6A1-D0F3-4801-9266-C82AE0FA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147444"/>
            <a:ext cx="8120790" cy="5446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0BF5B7-4F58-48F1-A370-0AC2C43D6507}"/>
              </a:ext>
            </a:extLst>
          </p:cNvPr>
          <p:cNvSpPr txBox="1"/>
          <p:nvPr/>
        </p:nvSpPr>
        <p:spPr>
          <a:xfrm>
            <a:off x="660400" y="355600"/>
            <a:ext cx="509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函数形参的初始化：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CBE725-E52B-458F-B84D-688CF5E91DC2}"/>
                  </a:ext>
                </a:extLst>
              </p14:cNvPr>
              <p14:cNvContentPartPr/>
              <p14:nvPr/>
            </p14:nvContentPartPr>
            <p14:xfrm>
              <a:off x="1666080" y="862200"/>
              <a:ext cx="2391840" cy="364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CBE725-E52B-458F-B84D-688CF5E91D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6720" y="852840"/>
                <a:ext cx="2410560" cy="36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33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F418-2678-439B-A311-1BC64FDC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6.6 </a:t>
            </a:r>
            <a:r>
              <a:rPr lang="en-US" dirty="0"/>
              <a:t>inline</a:t>
            </a:r>
            <a:r>
              <a:rPr lang="zh-CN" altLang="en-US" dirty="0"/>
              <a:t>函数（内联函数）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9A740-EBFA-47EE-99E6-93C54841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958968"/>
          </a:xfrm>
        </p:spPr>
        <p:txBody>
          <a:bodyPr/>
          <a:lstStyle/>
          <a:p>
            <a:r>
              <a:rPr lang="zh-CN" altLang="en-US" dirty="0"/>
              <a:t>用关键字</a:t>
            </a:r>
            <a:r>
              <a:rPr lang="en-US" dirty="0">
                <a:solidFill>
                  <a:srgbClr val="0070C0"/>
                </a:solidFill>
              </a:rPr>
              <a:t>inline</a:t>
            </a:r>
            <a:r>
              <a:rPr lang="zh-CN" altLang="en-US" dirty="0"/>
              <a:t>声明为一个函数为</a:t>
            </a:r>
            <a:r>
              <a:rPr lang="en-US" b="1" dirty="0">
                <a:solidFill>
                  <a:srgbClr val="002060"/>
                </a:solidFill>
              </a:rPr>
              <a:t>inline</a:t>
            </a:r>
            <a:r>
              <a:rPr lang="zh-CN" altLang="en-US" b="1" dirty="0">
                <a:solidFill>
                  <a:srgbClr val="002060"/>
                </a:solidFill>
              </a:rPr>
              <a:t>函数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2060"/>
                </a:solidFill>
              </a:rPr>
              <a:t>内联函数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编译器会将内联函数调用用函数体代码替换，称为</a:t>
            </a:r>
            <a:r>
              <a:rPr lang="zh-CN" altLang="en-US" b="1" dirty="0">
                <a:solidFill>
                  <a:srgbClr val="002060"/>
                </a:solidFill>
              </a:rPr>
              <a:t>内联展开</a:t>
            </a:r>
            <a:r>
              <a:rPr lang="zh-CN" altLang="en-US" dirty="0"/>
              <a:t>。好处：提高效率</a:t>
            </a:r>
            <a:endParaRPr lang="en-US" altLang="zh-CN" dirty="0"/>
          </a:p>
          <a:p>
            <a:r>
              <a:rPr lang="zh-CN" altLang="en-US" dirty="0"/>
              <a:t>编译器不保证内联展开。如：循环、复杂函数体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CDE9D-58C2-41D3-AB06-5D033B35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39" y="2051684"/>
            <a:ext cx="6260459" cy="20935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3AA946-684B-414F-953F-7885884F9F30}"/>
                  </a:ext>
                </a:extLst>
              </p14:cNvPr>
              <p14:cNvContentPartPr/>
              <p14:nvPr/>
            </p14:nvContentPartPr>
            <p14:xfrm>
              <a:off x="1144440" y="1186200"/>
              <a:ext cx="9138960" cy="500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3AA946-684B-414F-953F-7885884F9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080" y="1176840"/>
                <a:ext cx="9157680" cy="50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3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2F2FB-792D-4DDF-B790-80695F1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6.7 </a:t>
            </a:r>
            <a:r>
              <a:rPr lang="en-US" dirty="0" err="1"/>
              <a:t>constrexpr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zh-CN" altLang="en-US" dirty="0"/>
              <a:t>关键字可以用来修饰一个变量或函数，表示这个变量或函数的值是编译时可评估的。也就是说变量或函数的值是编译时就能确定的值且不会改变。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constexpr</a:t>
            </a:r>
            <a:r>
              <a:rPr lang="zh-CN" altLang="en-US" dirty="0"/>
              <a:t>修饰的变量必须初始化，且初始化表达式必须是一个常量表达式。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5AB0C-8B07-495F-A5A6-3A295A0E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72" y="4575492"/>
            <a:ext cx="4755299" cy="1744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C53BC6-A6A6-4A92-8098-CDDB85537AF2}"/>
                  </a:ext>
                </a:extLst>
              </p14:cNvPr>
              <p14:cNvContentPartPr/>
              <p14:nvPr/>
            </p14:nvContentPartPr>
            <p14:xfrm>
              <a:off x="965160" y="1053000"/>
              <a:ext cx="10415520" cy="463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C53BC6-A6A6-4A92-8098-CDDB85537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043640"/>
                <a:ext cx="10434240" cy="46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860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649352"/>
            <a:ext cx="10515600" cy="4623371"/>
          </a:xfrm>
        </p:spPr>
        <p:txBody>
          <a:bodyPr/>
          <a:lstStyle/>
          <a:p>
            <a:r>
              <a:rPr lang="en-US" dirty="0" err="1"/>
              <a:t>constexpr</a:t>
            </a:r>
            <a:r>
              <a:rPr lang="zh-CN" altLang="en-US" dirty="0"/>
              <a:t>用于修饰一个函数时，表示这个函数的值可以是一个常量表达式，但也不一定是常量表达式，只有它的参数或返回值表达式是常量表达式时，它才是一个常量表达式。如果</a:t>
            </a:r>
            <a:r>
              <a:rPr lang="en-US" dirty="0" err="1"/>
              <a:t>constexpr</a:t>
            </a:r>
            <a:r>
              <a:rPr lang="zh-CN" altLang="en-US" dirty="0"/>
              <a:t>函数是一个常量表达式，则可以用它的值对</a:t>
            </a:r>
            <a:r>
              <a:rPr lang="en-US" dirty="0" err="1"/>
              <a:t>constexpr</a:t>
            </a:r>
            <a:r>
              <a:rPr lang="zh-CN" altLang="en-US" dirty="0"/>
              <a:t>变量进行初始化。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26CB4-B51A-44B1-9C75-D3CAD490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2772410"/>
            <a:ext cx="8648700" cy="1028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CC6D8-9E9D-456A-81D1-C70B1BFE7744}"/>
                  </a:ext>
                </a:extLst>
              </p14:cNvPr>
              <p14:cNvContentPartPr/>
              <p14:nvPr/>
            </p14:nvContentPartPr>
            <p14:xfrm>
              <a:off x="1009800" y="1040760"/>
              <a:ext cx="10119600" cy="214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CC6D8-9E9D-456A-81D1-C70B1BFE7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440" y="1031400"/>
                <a:ext cx="10138320" cy="21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4368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649352"/>
            <a:ext cx="10515600" cy="4623371"/>
          </a:xfrm>
        </p:spPr>
        <p:txBody>
          <a:bodyPr/>
          <a:lstStyle/>
          <a:p>
            <a:r>
              <a:rPr lang="zh-CN" altLang="en-US" dirty="0"/>
              <a:t>常量表达式就是在编译时能确定值的表达式，可以是一个文字量或者是</a:t>
            </a:r>
            <a:r>
              <a:rPr lang="en-US" dirty="0"/>
              <a:t>const</a:t>
            </a:r>
            <a:r>
              <a:rPr lang="zh-CN" altLang="en-US" dirty="0"/>
              <a:t>或</a:t>
            </a:r>
            <a:r>
              <a:rPr lang="en-US" dirty="0" err="1"/>
              <a:t>constexpr</a:t>
            </a:r>
            <a:r>
              <a:rPr lang="zh-CN" altLang="en-US" dirty="0"/>
              <a:t>修饰的常量表达式或</a:t>
            </a:r>
            <a:r>
              <a:rPr lang="en-US" dirty="0" err="1"/>
              <a:t>constrexpr</a:t>
            </a:r>
            <a:r>
              <a:rPr lang="zh-CN" altLang="en-US" dirty="0"/>
              <a:t>函数。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41144-CCB7-42DC-A6C9-7809C79F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" y="1751012"/>
            <a:ext cx="11968481" cy="48326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DAC7BB-6546-4198-AF3E-49205998E2F5}"/>
                  </a:ext>
                </a:extLst>
              </p14:cNvPr>
              <p14:cNvContentPartPr/>
              <p14:nvPr/>
            </p14:nvContentPartPr>
            <p14:xfrm>
              <a:off x="86400" y="1556640"/>
              <a:ext cx="11823840" cy="464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DAC7BB-6546-4198-AF3E-49205998E2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0" y="1547280"/>
                <a:ext cx="11842560" cy="46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144408-99B6-4AB3-8835-7C59D899BFF0}"/>
                  </a:ext>
                </a:extLst>
              </p14:cNvPr>
              <p14:cNvContentPartPr/>
              <p14:nvPr/>
            </p14:nvContentPartPr>
            <p14:xfrm>
              <a:off x="374760" y="-107280"/>
              <a:ext cx="11566080" cy="541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144408-99B6-4AB3-8835-7C59D899BF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400" y="-116640"/>
                <a:ext cx="1158480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654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1083-3627-4D31-BA9B-6ECC39FF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</a:t>
            </a:r>
            <a:r>
              <a:rPr lang="zh-CN" altLang="en-US" b="1" dirty="0"/>
              <a:t>和</a:t>
            </a:r>
            <a:r>
              <a:rPr lang="en-US" b="1" dirty="0" err="1"/>
              <a:t>constexpr</a:t>
            </a:r>
            <a:r>
              <a:rPr lang="zh-CN" altLang="en-US" b="1" dirty="0"/>
              <a:t>的区别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6FCE2-51A1-49DB-BF9E-5AD8CD08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85912"/>
            <a:ext cx="11906250" cy="3686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C42A03-5E38-4C82-A595-B22B610CFF5A}"/>
                  </a:ext>
                </a:extLst>
              </p14:cNvPr>
              <p14:cNvContentPartPr/>
              <p14:nvPr/>
            </p14:nvContentPartPr>
            <p14:xfrm>
              <a:off x="784800" y="1110600"/>
              <a:ext cx="8964000" cy="372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C42A03-5E38-4C82-A595-B22B610CF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440" y="1101240"/>
                <a:ext cx="8982720" cy="37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382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1CC2-8D6A-412D-BFC3-CB4D21EF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重温</a:t>
            </a:r>
            <a:r>
              <a:rPr lang="en-US" b="1" dirty="0"/>
              <a:t>const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35F47C-20C7-4BDB-B3E7-837A0CC7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50645"/>
            <a:ext cx="11515725" cy="440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5E3912-778C-47D3-A36C-01CB9D4E879A}"/>
                  </a:ext>
                </a:extLst>
              </p14:cNvPr>
              <p14:cNvContentPartPr/>
              <p14:nvPr/>
            </p14:nvContentPartPr>
            <p14:xfrm>
              <a:off x="1245960" y="4066200"/>
              <a:ext cx="8991720" cy="179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5E3912-778C-47D3-A36C-01CB9D4E8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6600" y="4056840"/>
                <a:ext cx="9010440" cy="18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760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867D-39DF-489C-BBF1-B2CB0CB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dirty="0"/>
              <a:t>const</a:t>
            </a:r>
            <a:r>
              <a:rPr lang="zh-CN" altLang="en-US" dirty="0"/>
              <a:t>修饰返回值的函数不是常量表达式，而</a:t>
            </a:r>
            <a:r>
              <a:rPr lang="en-US" dirty="0" err="1"/>
              <a:t>constexpr</a:t>
            </a:r>
            <a:r>
              <a:rPr lang="zh-CN" altLang="en-US" dirty="0"/>
              <a:t>函数可能是也可能不是常量表达式。</a:t>
            </a:r>
            <a:br>
              <a:rPr lang="en-US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93242-C711-403F-9F45-F251904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" y="1628774"/>
            <a:ext cx="11683032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18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1BAC-D0AA-40CC-8AAF-55A2E37B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969778"/>
            <a:ext cx="11678920" cy="901182"/>
          </a:xfrm>
        </p:spPr>
        <p:txBody>
          <a:bodyPr>
            <a:noAutofit/>
          </a:bodyPr>
          <a:lstStyle/>
          <a:p>
            <a:r>
              <a:rPr lang="en-US" sz="6000" b="1" dirty="0"/>
              <a:t>6.8 </a:t>
            </a:r>
            <a:r>
              <a:rPr lang="zh-CN" altLang="en-US" sz="6000" b="1" dirty="0"/>
              <a:t>实战：二维字符图形库</a:t>
            </a:r>
            <a:r>
              <a:rPr lang="en-US" sz="6000" b="1" dirty="0" err="1"/>
              <a:t>ChGL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876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BD95-0930-4C7B-BAF1-14C3C1A1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547752"/>
            <a:ext cx="10515600" cy="4623371"/>
          </a:xfrm>
        </p:spPr>
        <p:txBody>
          <a:bodyPr/>
          <a:lstStyle/>
          <a:p>
            <a:r>
              <a:rPr lang="en-US" dirty="0"/>
              <a:t>GCD</a:t>
            </a:r>
            <a:r>
              <a:rPr lang="zh-CN" altLang="en-US" dirty="0"/>
              <a:t>函数名前面的</a:t>
            </a:r>
            <a:r>
              <a:rPr lang="en-US" dirty="0"/>
              <a:t>void</a:t>
            </a:r>
            <a:r>
              <a:rPr lang="zh-CN" altLang="en-US" dirty="0"/>
              <a:t>关键字，说明这个函数不返回值或者说返回类型是</a:t>
            </a:r>
            <a:r>
              <a:rPr lang="en-US" dirty="0"/>
              <a:t>void</a:t>
            </a:r>
            <a:r>
              <a:rPr lang="zh-CN" altLang="en-US" dirty="0"/>
              <a:t>（即</a:t>
            </a:r>
            <a:r>
              <a:rPr lang="zh-CN" altLang="en-US" b="1" dirty="0"/>
              <a:t>无类型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也可以让被调用函数返回一个非</a:t>
            </a:r>
            <a:r>
              <a:rPr lang="en-US" dirty="0"/>
              <a:t>void</a:t>
            </a:r>
            <a:r>
              <a:rPr lang="zh-CN" altLang="en-US" dirty="0"/>
              <a:t>类型如</a:t>
            </a:r>
            <a:r>
              <a:rPr lang="en-US" dirty="0"/>
              <a:t>int</a:t>
            </a:r>
            <a:r>
              <a:rPr lang="zh-CN" altLang="en-US" dirty="0"/>
              <a:t>类型的一个值（结果），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7D2C1-4B32-44A3-8855-09A0430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8" y="2476500"/>
            <a:ext cx="5516274" cy="3131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03B4CA-DA5A-4BC7-97D1-74212A5E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27" y="2419032"/>
            <a:ext cx="8443944" cy="32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彩色显示器和图形库</a:t>
            </a:r>
            <a:r>
              <a:rPr lang="en-US" altLang="zh-CN" sz="3600" b="1" dirty="0"/>
              <a:t>OpenGL</a:t>
            </a:r>
            <a:endParaRPr 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zh-CN" altLang="en-US" dirty="0"/>
              <a:t>彩色显示器的屏幕实际是由很多像素构成的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OpenGL</a:t>
            </a:r>
            <a:r>
              <a:rPr lang="zh-CN" altLang="en-US" dirty="0"/>
              <a:t>等图形库通过提供许多</a:t>
            </a:r>
            <a:r>
              <a:rPr lang="en-US" dirty="0"/>
              <a:t>API</a:t>
            </a:r>
            <a:r>
              <a:rPr lang="zh-CN" altLang="en-US" dirty="0"/>
              <a:t>函数给程序员，程序员调用这些</a:t>
            </a:r>
            <a:r>
              <a:rPr lang="en-US" dirty="0"/>
              <a:t>API</a:t>
            </a:r>
            <a:r>
              <a:rPr lang="zh-CN" altLang="en-US" dirty="0"/>
              <a:t>函数完成各种复杂的图形绘制任务。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295BD-160C-4C36-B975-896D98D5F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54" y="2165032"/>
            <a:ext cx="5211445" cy="20716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268F4A-552E-42EB-AB00-DC23C110282A}"/>
                  </a:ext>
                </a:extLst>
              </p14:cNvPr>
              <p14:cNvContentPartPr/>
              <p14:nvPr/>
            </p14:nvContentPartPr>
            <p14:xfrm>
              <a:off x="2117160" y="370080"/>
              <a:ext cx="9107280" cy="594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268F4A-552E-42EB-AB00-DC23C11028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7800" y="360720"/>
                <a:ext cx="9126000" cy="59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二维字符图形库</a:t>
            </a:r>
            <a:r>
              <a:rPr lang="en-US" sz="3600" b="1" dirty="0" err="1">
                <a:solidFill>
                  <a:srgbClr val="002060"/>
                </a:solidFill>
              </a:rPr>
              <a:t>ChGL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zh-CN" altLang="en-US" dirty="0"/>
              <a:t>控制台程序只能显示字符</a:t>
            </a:r>
            <a:endParaRPr lang="en-US" altLang="zh-CN" dirty="0"/>
          </a:p>
          <a:p>
            <a:r>
              <a:rPr lang="zh-CN" altLang="en-US" dirty="0"/>
              <a:t>控制台模拟彩色显示器：字符模拟像素，不同字符模拟像素颜色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18507-5983-47BF-B3AF-A4C09DF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2653347"/>
            <a:ext cx="6848088" cy="425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64CCF7-4B66-48D5-A9A2-ABFC9EAA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32" y="3413760"/>
            <a:ext cx="8673737" cy="1300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8B282A-6887-48A0-8983-5388EA5ACDC6}"/>
                  </a:ext>
                </a:extLst>
              </p14:cNvPr>
              <p14:cNvContentPartPr/>
              <p14:nvPr/>
            </p14:nvContentPartPr>
            <p14:xfrm>
              <a:off x="746640" y="443520"/>
              <a:ext cx="10795320" cy="625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8B282A-6887-48A0-8983-5388EA5ACD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80" y="434160"/>
                <a:ext cx="10814040" cy="62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9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二维字符图形库</a:t>
            </a:r>
            <a:r>
              <a:rPr lang="en-US" sz="3600" b="1" dirty="0" err="1">
                <a:solidFill>
                  <a:srgbClr val="002060"/>
                </a:solidFill>
              </a:rPr>
              <a:t>ChGL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B6D2C5-1C3E-43D4-B9D0-59501BD0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" y="2395537"/>
            <a:ext cx="11496675" cy="2676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B8F86-ED5E-4EFC-8A16-3C61A030A46E}"/>
                  </a:ext>
                </a:extLst>
              </p14:cNvPr>
              <p14:cNvContentPartPr/>
              <p14:nvPr/>
            </p14:nvContentPartPr>
            <p14:xfrm>
              <a:off x="985680" y="231120"/>
              <a:ext cx="10542600" cy="61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B8F86-ED5E-4EFC-8A16-3C61A030A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320" y="221760"/>
                <a:ext cx="10561320" cy="61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2858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1E48-B6AA-42F6-A736-C17646CF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16418"/>
            <a:ext cx="10515600" cy="772357"/>
          </a:xfrm>
        </p:spPr>
        <p:txBody>
          <a:bodyPr/>
          <a:lstStyle/>
          <a:p>
            <a:r>
              <a:rPr lang="en-US" dirty="0" err="1"/>
              <a:t>frame_buffer</a:t>
            </a:r>
            <a:r>
              <a:rPr lang="en-US" dirty="0"/>
              <a:t>:   </a:t>
            </a:r>
            <a:r>
              <a:rPr lang="zh-CN" altLang="en-US" dirty="0"/>
              <a:t>存储画面图像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FA801-E91E-415F-B61A-6C7792CC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954152"/>
            <a:ext cx="10515600" cy="4623371"/>
          </a:xfrm>
        </p:spPr>
        <p:txBody>
          <a:bodyPr/>
          <a:lstStyle/>
          <a:p>
            <a:r>
              <a:rPr lang="en-US" dirty="0" err="1"/>
              <a:t>frame_buffer</a:t>
            </a:r>
            <a:r>
              <a:rPr lang="zh-CN" altLang="en-US" dirty="0"/>
              <a:t>是一个字符</a:t>
            </a:r>
            <a:r>
              <a:rPr lang="en-US" dirty="0"/>
              <a:t>color</a:t>
            </a:r>
            <a:r>
              <a:rPr lang="zh-CN" altLang="en-US" dirty="0"/>
              <a:t>（</a:t>
            </a:r>
            <a:r>
              <a:rPr lang="en-US" dirty="0"/>
              <a:t>char</a:t>
            </a:r>
            <a:r>
              <a:rPr lang="zh-CN" altLang="en-US" dirty="0"/>
              <a:t>）类型的指针，指向动态分配的内存，用来表示帧缓冲器字符像素矩阵， 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655F04-3B7D-4AC5-9161-14D7EC39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02" y="1746250"/>
            <a:ext cx="6667380" cy="4806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7A5B11-55A2-4D34-BF38-C3B0A7595868}"/>
                  </a:ext>
                </a:extLst>
              </p14:cNvPr>
              <p14:cNvContentPartPr/>
              <p14:nvPr/>
            </p14:nvContentPartPr>
            <p14:xfrm>
              <a:off x="3067200" y="1611720"/>
              <a:ext cx="7339680" cy="499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7A5B11-55A2-4D34-BF38-C3B0A7595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840" y="1602360"/>
                <a:ext cx="735840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2404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FF3F1-D928-4B10-842D-FC7FE69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读、写</a:t>
            </a:r>
            <a:r>
              <a:rPr lang="en-US" altLang="zh-CN" dirty="0"/>
              <a:t>framebuffer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A394B2-5260-4E35-A1E7-2757359B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99" y="1486852"/>
            <a:ext cx="8130711" cy="2353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F1C7FD-2332-4EB5-8883-867A4B89FD72}"/>
                  </a:ext>
                </a:extLst>
              </p14:cNvPr>
              <p14:cNvContentPartPr/>
              <p14:nvPr/>
            </p14:nvContentPartPr>
            <p14:xfrm>
              <a:off x="453240" y="487440"/>
              <a:ext cx="10765080" cy="604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F1C7FD-2332-4EB5-8883-867A4B89F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880" y="478080"/>
                <a:ext cx="10783800" cy="60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506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初始化窗口：分配</a:t>
            </a:r>
            <a:r>
              <a:rPr lang="en-US" altLang="zh-CN" dirty="0" err="1"/>
              <a:t>framerbuffer</a:t>
            </a:r>
            <a:r>
              <a:rPr lang="zh-CN" altLang="en-US" dirty="0"/>
              <a:t>空间，清空颜色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CDCFE-32E8-4E71-8071-713CCD35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4" y="1555750"/>
            <a:ext cx="7855586" cy="3419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45EC9-A7BB-4FDF-AF7E-191B116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61" y="2811556"/>
            <a:ext cx="3924300" cy="346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2D137B-21DB-42E5-B152-0DA670812DEF}"/>
                  </a:ext>
                </a:extLst>
              </p14:cNvPr>
              <p14:cNvContentPartPr/>
              <p14:nvPr/>
            </p14:nvContentPartPr>
            <p14:xfrm>
              <a:off x="1523880" y="1225800"/>
              <a:ext cx="10104480" cy="513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2D137B-21DB-42E5-B152-0DA670812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1216440"/>
                <a:ext cx="10123200" cy="51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7298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清空窗口：将所有像素颜色设置为背景颜色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BC251-3FB6-4EF7-AC61-5410820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4" y="1537686"/>
            <a:ext cx="8658225" cy="236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973240-C89C-46D4-935C-8D90D366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5" y="3197160"/>
            <a:ext cx="3487846" cy="30814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DFCFD-F5F8-4C45-99EB-78E58CE0F8B3}"/>
                  </a:ext>
                </a:extLst>
              </p14:cNvPr>
              <p14:cNvContentPartPr/>
              <p14:nvPr/>
            </p14:nvContentPartPr>
            <p14:xfrm>
              <a:off x="1935360" y="1392840"/>
              <a:ext cx="9229680" cy="40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DFCFD-F5F8-4C45-99EB-78E58CE0F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000" y="1383480"/>
                <a:ext cx="9248400" cy="41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84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销毁窗口：释放帧缓冲器占用的内存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973240-C89C-46D4-935C-8D90D36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15" y="3197160"/>
            <a:ext cx="3487846" cy="30814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0D4C06-D5F2-4B02-86D7-EFEA71E4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2" y="1541940"/>
            <a:ext cx="4305300" cy="1714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85E9F5-051C-4A53-BCB3-BDB825C3D93C}"/>
                  </a:ext>
                </a:extLst>
              </p14:cNvPr>
              <p14:cNvContentPartPr/>
              <p14:nvPr/>
            </p14:nvContentPartPr>
            <p14:xfrm>
              <a:off x="1252080" y="1544040"/>
              <a:ext cx="10475280" cy="310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85E9F5-051C-4A53-BCB3-BDB825C3D9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2720" y="1534680"/>
                <a:ext cx="10494000" cy="31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6633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6E9D-C40A-4454-8E48-DAE8A8D9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显示帧缓冲区的图像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4BEC1-D85F-48C9-8D57-1A4EA4BB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2" y="1726707"/>
            <a:ext cx="10029823" cy="259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3815AA-5221-4FE9-9EB9-F8A0BB5EBB65}"/>
                  </a:ext>
                </a:extLst>
              </p14:cNvPr>
              <p14:cNvContentPartPr/>
              <p14:nvPr/>
            </p14:nvContentPartPr>
            <p14:xfrm>
              <a:off x="899280" y="2019240"/>
              <a:ext cx="9309240" cy="160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3815AA-5221-4FE9-9EB9-F8A0BB5EB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920" y="2009880"/>
                <a:ext cx="932796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3175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C859-FFBD-4594-922E-F89884F6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测试一下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13F1B1-1C9C-462F-91E9-CD6EE0A2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125"/>
            <a:ext cx="12192000" cy="3799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8B4312-2204-4492-BF1E-AFB21A406E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18" y="966078"/>
            <a:ext cx="2943140" cy="23808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C3157-492D-4637-9A0F-B7811BE57A45}"/>
                  </a:ext>
                </a:extLst>
              </p14:cNvPr>
              <p14:cNvContentPartPr/>
              <p14:nvPr/>
            </p14:nvContentPartPr>
            <p14:xfrm>
              <a:off x="302400" y="1944720"/>
              <a:ext cx="11223360" cy="317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C3157-492D-4637-9A0F-B7811BE57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40" y="1935360"/>
                <a:ext cx="11242080" cy="31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2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函数定义格式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7A0AED-C1E6-406D-AB9F-1F0A697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1358582"/>
            <a:ext cx="4714875" cy="20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90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C859-FFBD-4594-922E-F89884F6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测试一下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28EB20-E38D-49E7-A71B-2353ECFD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1982641"/>
            <a:ext cx="12192000" cy="24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1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4131-73E6-4FE3-A57A-B4BE9E18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绘制一个正弦</a:t>
            </a:r>
            <a:r>
              <a:rPr lang="en-US" dirty="0"/>
              <a:t>sin</a:t>
            </a:r>
            <a:r>
              <a:rPr lang="zh-CN" altLang="en-US" dirty="0"/>
              <a:t>曲线。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C44E2-2713-41E9-A0A6-49264342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3" y="1209675"/>
            <a:ext cx="9296400" cy="5648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CD182D-48E5-49C4-A326-BC8A7B1995F4}"/>
                  </a:ext>
                </a:extLst>
              </p14:cNvPr>
              <p14:cNvContentPartPr/>
              <p14:nvPr/>
            </p14:nvContentPartPr>
            <p14:xfrm>
              <a:off x="946080" y="644400"/>
              <a:ext cx="11213280" cy="599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CD182D-48E5-49C4-A326-BC8A7B199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20" y="635040"/>
                <a:ext cx="11232000" cy="60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7204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5EE2-5CD6-4077-B61C-38BF2C91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曲线绘制</a:t>
            </a:r>
            <a:r>
              <a:rPr lang="en-US" b="1" dirty="0" err="1"/>
              <a:t>api</a:t>
            </a:r>
            <a:r>
              <a:rPr lang="zh-CN" altLang="en-US" b="1" dirty="0"/>
              <a:t>函数</a:t>
            </a:r>
            <a:r>
              <a:rPr lang="en-US" b="1" dirty="0"/>
              <a:t>plot()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12DF0-FBAA-4E97-9FF7-619C631E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4" y="1427083"/>
            <a:ext cx="4178422" cy="313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80B90-3FEE-4CDB-936C-696F628B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98" y="3408154"/>
            <a:ext cx="4380813" cy="32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6257E8-4E81-4B08-A368-778E4E57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13" y="0"/>
            <a:ext cx="4545367" cy="34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2072</Words>
  <Application>Microsoft Office PowerPoint</Application>
  <PresentationFormat>Widescreen</PresentationFormat>
  <Paragraphs>204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Noto Sans Blk</vt:lpstr>
      <vt:lpstr>Noto Sans Cond Med</vt:lpstr>
      <vt:lpstr>Arial</vt:lpstr>
      <vt:lpstr>Calibri</vt:lpstr>
      <vt:lpstr>Calibri Light</vt:lpstr>
      <vt:lpstr>Courier New</vt:lpstr>
      <vt:lpstr>Office 主题​​</vt:lpstr>
      <vt:lpstr>第6章  函 数</vt:lpstr>
      <vt:lpstr>6.1函数是命名的程序块</vt:lpstr>
      <vt:lpstr>6.1.1 最大公约数</vt:lpstr>
      <vt:lpstr>6.1.1 最大公约数</vt:lpstr>
      <vt:lpstr>PowerPoint Presentation</vt:lpstr>
      <vt:lpstr>PowerPoint Presentation</vt:lpstr>
      <vt:lpstr>PowerPoint Presentation</vt:lpstr>
      <vt:lpstr>PowerPoint Presentation</vt:lpstr>
      <vt:lpstr>6.1.2 函数的定义</vt:lpstr>
      <vt:lpstr>6.1.2 函数的定义</vt:lpstr>
      <vt:lpstr>6.1.2 函数的定义</vt:lpstr>
      <vt:lpstr>6.1.2 函数的定义</vt:lpstr>
      <vt:lpstr>PowerPoint Presentation</vt:lpstr>
      <vt:lpstr>PowerPoint Presentation</vt:lpstr>
      <vt:lpstr>PowerPoint Presentation</vt:lpstr>
      <vt:lpstr>6.2静态（static）变量</vt:lpstr>
      <vt:lpstr>PowerPoint Presentation</vt:lpstr>
      <vt:lpstr>PowerPoint Presentation</vt:lpstr>
      <vt:lpstr>6.3 函数的形参</vt:lpstr>
      <vt:lpstr>PowerPoint Presentation</vt:lpstr>
      <vt:lpstr>PowerPoint Presentation</vt:lpstr>
      <vt:lpstr>6.3.2 默认参数</vt:lpstr>
      <vt:lpstr>6.3.2 默认参数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PowerPoint Presentation</vt:lpstr>
      <vt:lpstr>6.3.4 const与形参</vt:lpstr>
      <vt:lpstr>6.3.5 可变数目的形参</vt:lpstr>
      <vt:lpstr>PowerPoint Presentation</vt:lpstr>
      <vt:lpstr>6.4 递归函数：调用自身的函数</vt:lpstr>
      <vt:lpstr>6.4.1 递归和递归函数</vt:lpstr>
      <vt:lpstr>PowerPoint Presentation</vt:lpstr>
      <vt:lpstr>PowerPoint Presentation</vt:lpstr>
      <vt:lpstr>PowerPoint Presentation</vt:lpstr>
      <vt:lpstr>6.4.2 实战：二分查找</vt:lpstr>
      <vt:lpstr>6.4.2 实战：二分查找的递归实现</vt:lpstr>
      <vt:lpstr>PowerPoint Presentation</vt:lpstr>
      <vt:lpstr>PowerPoint Presentation</vt:lpstr>
      <vt:lpstr>6.4.3实战：汉诺塔问题</vt:lpstr>
      <vt:lpstr>PowerPoint Presentation</vt:lpstr>
      <vt:lpstr>PowerPoint Presentation</vt:lpstr>
      <vt:lpstr>PowerPoint Presentation</vt:lpstr>
      <vt:lpstr>6.4.4 实战：快速排序算法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6.4.5 实战：迷宫问题</vt:lpstr>
      <vt:lpstr>6.5 函数重载与重载解析</vt:lpstr>
      <vt:lpstr>6.5.1 函数重载</vt:lpstr>
      <vt:lpstr>PowerPoint Presentation</vt:lpstr>
      <vt:lpstr>PowerPoint Presentation</vt:lpstr>
      <vt:lpstr>PowerPoint Presentation</vt:lpstr>
      <vt:lpstr>6.5.2 重载解析</vt:lpstr>
      <vt:lpstr>PowerPoint Presentation</vt:lpstr>
      <vt:lpstr>PowerPoint Presentation</vt:lpstr>
      <vt:lpstr>PowerPoint Presentation</vt:lpstr>
      <vt:lpstr>6.5.3 const对象的引用或指针</vt:lpstr>
      <vt:lpstr>PowerPoint Presentation</vt:lpstr>
      <vt:lpstr>PowerPoint Presentation</vt:lpstr>
      <vt:lpstr>6.6 inline函数（内联函数）</vt:lpstr>
      <vt:lpstr>6.7 constrexpr</vt:lpstr>
      <vt:lpstr>PowerPoint Presentation</vt:lpstr>
      <vt:lpstr>PowerPoint Presentation</vt:lpstr>
      <vt:lpstr>const和constexpr的区别：</vt:lpstr>
      <vt:lpstr>重温const：</vt:lpstr>
      <vt:lpstr>用const修饰返回值的函数不是常量表达式，而constexpr函数可能是也可能不是常量表达式。 </vt:lpstr>
      <vt:lpstr>6.8 实战：二维字符图形库ChGL</vt:lpstr>
      <vt:lpstr>彩色显示器和图形库OpenGL</vt:lpstr>
      <vt:lpstr>二维字符图形库ChGL</vt:lpstr>
      <vt:lpstr>二维字符图形库ChGL</vt:lpstr>
      <vt:lpstr>frame_buffer:   存储画面图像</vt:lpstr>
      <vt:lpstr>读、写framebuffer</vt:lpstr>
      <vt:lpstr>初始化窗口：分配framerbuffer空间，清空颜色</vt:lpstr>
      <vt:lpstr>清空窗口：将所有像素颜色设置为背景颜色</vt:lpstr>
      <vt:lpstr>销毁窗口：释放帧缓冲器占用的内存</vt:lpstr>
      <vt:lpstr>显示帧缓冲区的图像</vt:lpstr>
      <vt:lpstr> 测试一下</vt:lpstr>
      <vt:lpstr> 测试一下</vt:lpstr>
      <vt:lpstr>绘制一个正弦sin曲线。</vt:lpstr>
      <vt:lpstr>曲线绘制api函数plot()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hongwei</dc:creator>
  <cp:lastModifiedBy>dong hongwei</cp:lastModifiedBy>
  <cp:revision>72</cp:revision>
  <dcterms:created xsi:type="dcterms:W3CDTF">2019-12-18T10:06:29Z</dcterms:created>
  <dcterms:modified xsi:type="dcterms:W3CDTF">2020-03-31T07:38:02Z</dcterms:modified>
</cp:coreProperties>
</file>