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6" r:id="rId2"/>
    <p:sldId id="528" r:id="rId3"/>
    <p:sldId id="518" r:id="rId4"/>
    <p:sldId id="543" r:id="rId5"/>
    <p:sldId id="519" r:id="rId6"/>
    <p:sldId id="440" r:id="rId7"/>
    <p:sldId id="523" r:id="rId8"/>
    <p:sldId id="522" r:id="rId9"/>
    <p:sldId id="524" r:id="rId10"/>
    <p:sldId id="525" r:id="rId11"/>
    <p:sldId id="526" r:id="rId12"/>
    <p:sldId id="527" r:id="rId13"/>
    <p:sldId id="529" r:id="rId14"/>
    <p:sldId id="530" r:id="rId15"/>
    <p:sldId id="531" r:id="rId16"/>
    <p:sldId id="532" r:id="rId17"/>
    <p:sldId id="533" r:id="rId18"/>
    <p:sldId id="534" r:id="rId19"/>
    <p:sldId id="535" r:id="rId20"/>
    <p:sldId id="536" r:id="rId21"/>
    <p:sldId id="538" r:id="rId22"/>
    <p:sldId id="544" r:id="rId23"/>
    <p:sldId id="545" r:id="rId24"/>
    <p:sldId id="546" r:id="rId25"/>
    <p:sldId id="540" r:id="rId26"/>
    <p:sldId id="548" r:id="rId27"/>
    <p:sldId id="549" r:id="rId28"/>
    <p:sldId id="550" r:id="rId29"/>
    <p:sldId id="551" r:id="rId30"/>
    <p:sldId id="552" r:id="rId31"/>
    <p:sldId id="553" r:id="rId32"/>
    <p:sldId id="554" r:id="rId33"/>
    <p:sldId id="555" r:id="rId34"/>
    <p:sldId id="556" r:id="rId35"/>
    <p:sldId id="557" r:id="rId36"/>
    <p:sldId id="559" r:id="rId37"/>
    <p:sldId id="560" r:id="rId38"/>
    <p:sldId id="561" r:id="rId39"/>
    <p:sldId id="562" r:id="rId40"/>
    <p:sldId id="563" r:id="rId41"/>
    <p:sldId id="564" r:id="rId42"/>
    <p:sldId id="565" r:id="rId43"/>
    <p:sldId id="558" r:id="rId44"/>
    <p:sldId id="566" r:id="rId45"/>
    <p:sldId id="568" r:id="rId46"/>
    <p:sldId id="567" r:id="rId47"/>
    <p:sldId id="570" r:id="rId48"/>
    <p:sldId id="569" r:id="rId49"/>
    <p:sldId id="571" r:id="rId50"/>
    <p:sldId id="572" r:id="rId51"/>
    <p:sldId id="573" r:id="rId52"/>
    <p:sldId id="574" r:id="rId53"/>
    <p:sldId id="575" r:id="rId54"/>
    <p:sldId id="576" r:id="rId55"/>
    <p:sldId id="577" r:id="rId56"/>
    <p:sldId id="578" r:id="rId57"/>
    <p:sldId id="579" r:id="rId58"/>
    <p:sldId id="580" r:id="rId59"/>
    <p:sldId id="581" r:id="rId60"/>
    <p:sldId id="583" r:id="rId61"/>
    <p:sldId id="582" r:id="rId62"/>
    <p:sldId id="586" r:id="rId63"/>
    <p:sldId id="585" r:id="rId64"/>
    <p:sldId id="587" r:id="rId65"/>
    <p:sldId id="588" r:id="rId66"/>
    <p:sldId id="589" r:id="rId67"/>
    <p:sldId id="590" r:id="rId68"/>
    <p:sldId id="591" r:id="rId69"/>
    <p:sldId id="592" r:id="rId70"/>
    <p:sldId id="593" r:id="rId71"/>
    <p:sldId id="594" r:id="rId72"/>
    <p:sldId id="595" r:id="rId73"/>
    <p:sldId id="596" r:id="rId74"/>
    <p:sldId id="598" r:id="rId75"/>
    <p:sldId id="599" r:id="rId76"/>
    <p:sldId id="600" r:id="rId77"/>
    <p:sldId id="602" r:id="rId78"/>
    <p:sldId id="601" r:id="rId79"/>
    <p:sldId id="603" r:id="rId80"/>
    <p:sldId id="604" r:id="rId81"/>
    <p:sldId id="597" r:id="rId82"/>
    <p:sldId id="605" r:id="rId83"/>
    <p:sldId id="606" r:id="rId84"/>
    <p:sldId id="607" r:id="rId85"/>
    <p:sldId id="608" r:id="rId86"/>
    <p:sldId id="609" r:id="rId87"/>
    <p:sldId id="610" r:id="rId88"/>
    <p:sldId id="584" r:id="rId89"/>
    <p:sldId id="537" r:id="rId90"/>
    <p:sldId id="547" r:id="rId91"/>
    <p:sldId id="539" r:id="rId92"/>
    <p:sldId id="541" r:id="rId93"/>
    <p:sldId id="542" r:id="rId94"/>
    <p:sldId id="492"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7" d="100"/>
          <a:sy n="97" d="100"/>
        </p:scale>
        <p:origin x="68"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20-04-07T05:44:28.555"/>
    </inkml:context>
    <inkml:brush xml:id="br0">
      <inkml:brushProperty name="width" value="0.05292" units="cm"/>
      <inkml:brushProperty name="height" value="0.05292" units="cm"/>
      <inkml:brushProperty name="color" value="#FF0000"/>
    </inkml:brush>
  </inkml:definitions>
  <inkml:trace contextRef="#ctx0" brushRef="#br0">6943 16017 36 0,'-7'-3'13'0,"-4"0"-10"0,0 0 2 0,8 3 1 16,-4 0-1-16,-4 0 0 16,4 3-1-16,0 0 0 15,0 3 0-15,0 1 2 16,0-4-1-16,3 0 0 16,1 0-1-16,-1 3 2 15,1 0 1-15,-1 1 3 0,4-1-5 16,0 0-1-16,4 4 0 15,3-1 2-15,0-3-3 16,7 1 0-16,7-1 3 16,7-3 1-16,15 3 1 15,10 1 2-15,7-1-5 16,0 0-1-16,0 0-2 16,3 1 1-16,1-4 2 15,3 0 2-15,0-3-3 16,-4 0-1-16,-6-3 3 15,-4 0 3-15,-4-4-4 16,0 1 1-16,1 0 1 0,-11 3-1 16,-1 3-1-16,1 0-1 0,-4 3 0 15,-6 0-2-15,-5 3 1 16,-2 7-11-16,2 3-2 16</inkml:trace>
  <inkml:trace contextRef="#ctx0" brushRef="#br0" timeOffset="630.3">9102 16155 28 0,'-39'3'11'0,"11"4"-9"0,3 2 6 0,14-6 3 15,1 0-4-15,-1 0-2 16,1 0 0-16,3 1-1 16,-1-4 0-16,5 0 2 15,3 0 1-15,0 0 1 16,3 0 0-16,5 0 2 15,9 0 1-15,11 0 1 16,4 0-2-16,7-4-1 16,7 1-1-16,7 3 0 15,10 0-2-15,15-3 1 16,3 0 0-16,0-3 3 16,-3 0-3-16,-4-1-2 0,0 1 4 15,4 3 2-15,-1 0-6 16,-6 0 4-16,-8-1 1 0,-10 1-1 15,-7 3 0-15,-4 0-3 16,-6 0 1-16,-8 0 0 16,-7 0 1-16,-7 0-4 15,-3 0-1-15,-8 0-3 16,-3 0-3-16,0 0-7 16,0 0-4-16</inkml:trace>
  <inkml:trace contextRef="#ctx0" brushRef="#br0" timeOffset="8406.15">5697 10646 20 0,'-38'3'8'0,"16"-6"-6"0,1-4 1 15,14 4 3-15,-3 0-3 16,3 3 0-16,-4 0 1 16,4 0 0-16,0 0 0 15,0 0 0-15,0 0 0 16,0 0 0-16,0 0 0 0,7 0 2 16,-4-3-3-16,4 3-2 15,0 0 2-15,0 0 2 16,4 0-2-16,-1 0 0 15,8 0-1-15,3 3-2 16,3 0 3-16,8 3 0 16,10-2-1-16,-6 2 1 15,2 0-2-15,5 3 2 16,2-2 0-16,-2-1 3 16,3 0-3-16,-1-3 0 15,8 1-1-15,4-1-2 16,10 3 3-16,-4-3 2 15,4 3-2-15,-14-3 0 16,3 4-1-16,-3-4-2 0,0 0 1 16,7 0-1-16,-7-3 0 15,7 3 2-15,3 0 1 16,-3 4 1-16,-4-4-2 16,-3 3-2-16,-3-3 1 15,-1 0 1-15,-3 1 1 16,-4-4 1-16,4 0-2 15,-11 0 1-15,0-4-2 16,1 4-1-16,-5 0 1 16,-3 0 1-16,-10 0-1 15,3 0 2-15,-3 0-2 16,-4 0-1-16,0 0 3 16,3 4 0-16,-6-4-1 15,-1 0-2-15,1 0 3 16,-1 0 0-16,-3 0-1 0,4 0-2 15</inkml:trace>
  <inkml:trace contextRef="#ctx0" brushRef="#br0" timeOffset="37337.68">4992 15973 28 0,'-21'13'11'0,"14"-13"-9"0,-4 3 0 0,4 0-1 0,3 0-4 16,-3 3 2-16</inkml:trace>
  <inkml:trace contextRef="#ctx0" brushRef="#br0" timeOffset="38266.76">4925 16020 16 0,'3'0'8'0,"-3"3"-6"0,0 1 1 16,0-4 1-16,0 3 0 0,0 0 2 15,4 0-3-15,-1 0 0 16,1 0-1-16,-1-3 1 15,4 3-2-15,1-3-1 16,-1 0 3-16,3 0 2 16,1-3-2-16,3 0 0 15,0 0-1-15,7 0 1 16,-7-3 0-16,7 2 1 16,-3 1-2-16,7 3-2 15,-1-3 3-15,5 3 2 16,-5 0 0-16,5 3 0 15,-5 0-3-15,4 4 1 16,-6-1-2-16,2 0 2 0,-2 4-2 16,-1-4 2-16,0 0-2 15,4 4-1-15,-8-4 3 16,4 3 0-16,4-2 1 16,0-1 0-16,3 0-2 15,-3 3-2-15,6 1 1 16,5-1 1-16,6 1-1 15,-7-1 2-15,4-3 0 16,-4 4 1-16,1-4-2 16,-1 0-2-16,-3-3 1 15,6 1 1-15,-6-4-1 16,4 0 2-16,-1-4 0 16,4 1 1-16,3 0 0 15,-3 0 0-15,0 0-2 16,-4 0-2-16,-3 0 1 0,-1 0 1 15,-6-1-1-15,0 1 2 16,-4 0-2-16,0 3-1 16,-7 0 1-16,0 0 1 15,4 0 1-15,-11 0 1 16,4 0-2-16,-4 0-2 16,0 0 1-16,0 0-1 15,-4 0 0-15,1 0 2 16,-1 0-3-16,1 0 0 0,-1 3 3 15,1-3 1-15,-4 0-1 16,0 0 1-16,0 0-4 16,0 0 0-16,0 0 1 15,0 0 2-15,0 0-1 16,0 0 2-16,0 0-2 16,0 0-1-16,0 0 1 15,0 0-1-15,0 0 0 0,0 0 0 16,-4 0 0-16,1 3 0 15,3 1 0-15,-4-1-3 16,4 0 2-16,0 0 1 16,0 0 2-16,0 0 1 15,0 0 1-15,0 0-5 16,0 1-1-16,0-1-2 0,0 0 0 16,0 0-2-16,0 3-1 15</inkml:trace>
  <inkml:trace contextRef="#ctx0" brushRef="#br0" timeOffset="39995.15">7377 16099 16 0,'-4'6'8'0,"4"-6"-6"0</inkml:trace>
  <inkml:trace contextRef="#ctx0" brushRef="#br0" timeOffset="40609.5">9977 15867 28 0,'21'15'11'0,"-28"-12"-9"0,3 1 2 0,4-4 0 16,0 0-5-16,-3-4-1 15,3-2 1-15,-4 0 2 0,-3 0 2 16,3-1 1-16,-3 1 2 16,0 3 1-16,0 0-1 15,0 3 1-15,0 0-2 16,0 0 0-16,4 0-1 15,3 0 0-15,-4 0-2 16,1 0-2-16,-1 0 3 16,1 3 2-16,-1 0 0 15,4 0 0-15,-4 0-1 16,1 0 0-16,3-3 0 16,0 4 0-16,0-1-2 15,-4 0 1-15,4-3 0 0,0 3 1 16,-3 0 0-16,3 0 2 15,-4 0-5-15,4 1-1 16,0-1 2-16,0 0 1 16,0 0-4-16,-3 0 1 15,3 0-5-15,-4 0 1 16</inkml:trace>
  <inkml:trace contextRef="#ctx0" brushRef="#br0" timeOffset="42381.76">7246 15773 16 0,'4'3'8'0,"-11"-3"-6"0,7 0 3 0,0 0 2 0,0 0-3 15,0 0-3-15,0 0 0 16,-4 0 1-16,4 0-1 16,0 3 2-16,0-3-2 15,0 0 2-15,0 0 0 16,0 0 1-16,0 0-2 16,0 0-2-16</inkml:trace>
  <inkml:trace contextRef="#ctx0" brushRef="#br0" timeOffset="47381.38">6413 10520 28 0,'-3'0'11'0,"-1"-6"-9"0,1 0 2 15,3 6 0-15,-4-4-2 16,4 4-2-16,0-3-4 16,4 3 0-16</inkml:trace>
  <inkml:trace contextRef="#ctx0" brushRef="#br0" timeOffset="49466.08">6466 11680 16 0,'0'-6'8'0,"0"0"-6"0,0 0 1 16,0 6 3-16,0-7-3 15,4 4 0-15,-1-3 1 16,5 0 0-16,2-1-2 16,1 1 1-16,-1 0 0 0,4 3 3 15,-3-1-1-15,3 1 2 16,0 0-4-16,4 0 0 16,3 3-1-16,0-3-2 15,7 3 3-15,-6-3 0 16,2 0 1-16,4 0 0 15,1-1-2-15,-1 1-2 16,0 3 3-16,0 0 0 16,1 0-1-16,2 0 1 15,-6 0 0-15,3 0 1 16,4 0-2-16,-4 0 1 0,7 3 0 16,1-3 1-1,-1 0-2-15,4-3 1 16,-7 0 0-16,3 0 3 0,0 0-3 15,0 0-2-15,1 0 0 16,-1-1 1-16,7 1 1 16,-6 0 1-16,6 3-2 15,4 0-2-15,-4 0 1 16,0 0 1-16,1-3-1 16,-4 0 2-16,-1 0 0 15,5 0 1-15,-8 3-2 16,4 0-2-16,0 0 1 15,6 0 1-15,1 0-1 16,0 3 2-16,0 0 0 16,-4 0 1-16,-3 0-2 0,0 0-2 15,0 0 1-15,0 1 1 16,3-1 1-16,4 0 1 16,3 0-2-16,8 0-2 15,-1 0-2-15,-3 0 1 16,0 4 3-16,0-1 1 15,0-3-1-15,0 3-2 16,7-3 1-16,7 1 1 16,0-1-1-16,-4-3-1 0,1 3 1 15,-1 0-1-15,1-3 2 16,3 3-1-16,3 0 2 0,-3 0-2 16,-3 4-1-1,-4 2 1-15,-4-3-1 0,1 4 0 16,-1-1 2-16,1 1-1 15,6-1-1-15,1-3 3 16,-4 1 0-16,-4-1-4 16,0 0 1-16,-3 0 0 15,4 1 0-15,3-1 0 16,3 0 0-16,1-3 0 16,-1 0 0-16,11 1 2 15,-10-4 1-15,-1 0-1 16,1 0-2-16,3 0-2 15,3 0 1-15,1 0 3 16,-8-4 1-16,-3 4-1 16,-3 0 1-16,3 0-4 0,0 0 0 15,10 0 1-15,-3 0 2 16,0 0-1-16,-3 0-1 16,-4 0 1-16,0 0 1 15,0 4-1-15,7-1-1 16,7-3-2-16,-3 0 1 15,-4 0 1-15,0 0 0 16,0 0 0-16,3 3 2 16,15 0 1-16,-4 0 3 15,0 3-5-15,-3-2-1 16,-1 2 2-16,8 3 1 0,10-3-1 16,-3 1-2-1,0-1-2-15,6-3 1 0,26 0 1 16,-1-3 2-1,1 0-1-15,17 0-1 0,-3 0-4 16,-8 3 0-16,-3 1 6 16,14-1 4-16,-7-3-10 15,0 3-2-15,15-3 9 16,-1 0 5-16,-4 0-3 16,8 0-3-16,-4 0-1 15,-3-3 1-15,-4 3-1 16,7 0 2-16,-7-3 0 15,0 3 1-15,11 0-2 16,-7 0 1-16,-8 0-2 16,8 0-1-16,0 0 3 0,-11 3 0 15,-4 0-4-15,11 0 1 16,-10 0 2-16,-15 0 1 16,-3 4-1-16,3-4-2 15,-6-3 1-15,-11 3 1 16,-11 0-1-16,-7 0 2 15,-7 0 0-15,-10-3 1 16,-8 3-5-16,-10-3 1 16,-18 0-9-16</inkml:trace>
  <inkml:trace contextRef="#ctx0" brushRef="#br0" timeOffset="49992.67">8114 11602 32 0,'-4'-3'13'0,"8"3"-10"0,10 3-7 16,-3-3-2-16</inkml:trace>
  <inkml:trace contextRef="#ctx0" brushRef="#br0" timeOffset="50356.65">9765 11364 28 0,'35'0'13'0,"-35"0"-10"0,4-4 4 0,-4 4 3 16,3-3-6-16,1 3 0 15,-1 0-2-15,4 0 1 16,0 0 0-16,-3 0 1 16,-1 0 0-16,1 0 0 15,-4-3 2-15,0 3 3 16,0-6-2-16,0 3 1 0,0-3-3 15,0 2 0-15,0 1-1 16,0 3 0-16,0 0-2 16,0 0 1-16,0 0-11 15,0 0-2-15</inkml:trace>
  <inkml:trace contextRef="#ctx0" brushRef="#br0" timeOffset="50866.29">12816 11627 40 0,'-7'-13'16'0,"4"10"-12"0,3-3 1 16,0 6-1-16,3-3-2 16,1 3-2-16,6 0-2 15,5 0-1-15,2 0-1 16,1 0 0-16</inkml:trace>
  <inkml:trace contextRef="#ctx0" brushRef="#br0" timeOffset="51121.61">14425 11542 36 0,'35'7'13'0,"-28"-11"-10"0,4 1 0 0,-4 3 0 0,4 0 0 15,-1 0 3 1,1 0-3-16,-1 0 0 0,-3 0-1 16,0-3-2-16,-3 3-2 15,0 0 1-15,-1 0 1 16,1 0 0-16</inkml:trace>
  <inkml:trace contextRef="#ctx0" brushRef="#br0" timeOffset="51492.17">17978 11749 24 0,'45'10'11'0,"-34"-10"-9"0,7 0 4 0,-4 0 1 15,3 3-1-15,5 0 1 16,-5 3-4-16,-3 1-2 0,0-1 0 16,-7 0-1-16,-3 0 2 15,0-3 1-15,-4 1-4 16,-4-1 1-16</inkml:trace>
  <inkml:trace contextRef="#ctx0" brushRef="#br0" timeOffset="52109.75">6629 16905 12 0,'10'-4'5'0,"1"1"-4"0</inkml:trace>
  <inkml:trace contextRef="#ctx0" brushRef="#br0" timeOffset="52619.36">7373 15917 28 0,'7'3'11'16,"-7"-3"-9"-16,4-6 0 0,-1 3-1 0</inkml:trace>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20-04-07T06:09:07.588"/>
    </inkml:context>
    <inkml:brush xml:id="br0">
      <inkml:brushProperty name="width" value="0.05292" units="cm"/>
      <inkml:brushProperty name="height" value="0.05292" units="cm"/>
      <inkml:brushProperty name="color" value="#FF0000"/>
    </inkml:brush>
  </inkml:definitions>
  <inkml:trace contextRef="#ctx0" brushRef="#br0">10181 8090 16 0,'-17'9'8'0,"6"-9"-6"0,0 0 6 0,11 0 4 16,-3 0-6-16,-1 3-3 15,-3 1-2-15,0 2-1 16,0-3 0 0,0 0 0-16,0-3 2 0,0 0 3 15,-4-3-2-15,1-3 0 16,-4-4 1-16,0 1 2 15,-4-1-3-15,4 4-2 16,0 0 0-16,0 3 1 16,7 3-1-16,-1 0-1 15,5 3 3-15,3 3 0 0,7 0 1 16,7 4 0-16,4-1 4 16,3-2 3-16,4-1-6 15,-1 0-1-15,5 3 0 16,2-2 0-16,1 2 0 15,7-3 2-15,3 1-1 16,11-1 0-16,7-3-1 16,4 0 2-16,-4-3-1 15,3-3 2-15,4-3-2 16,4 0 2-16,10-4-2 16,0 1 2-16,0-1-2 15,0 1 2-15,0 3-4 16,11-1 0-16,0 1-1 15,-8 0-2-15,-2 3 3 0,2-4 2 16,8 1 2-16,3 0-1 16,0-4-1-16,-3 1-3 0,0 0-2 15,7 2 5-15,3 1 1 16,-3 0-2-16,-4 0-1 16,0 2 3-16,11 1 3 15,0 3-4-15,-4 0-1 16,1-3-2-16,9 3 1 15,5-3 2-15,-8 0 2 16,-3 0-1-16,-4 3-1 16,4 0-1-16,-4 3 0 15,-10 0 0-15,-7 0 0 16,0 0-2-16,-4 4 1 16,7-4 0-16,-3 0 3 15,-8-3-3-15,-3 0 0 0,0-3 1 16,0 0 2-16,0-1-3 15,1 1 0-15,-5-3 1 16,-6 0 2-16,-4-1-3 16,-7 1 0-16,-4-3 1 15,-7 3 0-15,-3-1-2 16,-7 4 1-16,-4 0 0 16,-7 0 3-16,-3 0-3 15,-4 3-2-15,-3-3-9 16,-4-4-5-16</inkml:trace>
  <inkml:trace contextRef="#ctx0" brushRef="#br0" timeOffset="2556.23">21530 8052 20 0,'-14'0'11'0,"3"0"-9"0,4 0 0 0,0 0 1 16,-3 0-2-1,-4 3 2-15,-4-3-2 0,4 0 2 16,-4 0 0-16,4 0 3 15,0-3-3-15,0 3 0 16,3-3 1-16,1 3 0 16,3 0 0-16,0 0 0 15,7 0-2-15,0 0 1 16,0 0 0-16,0 0 3 16,0 0-1-16,0 0 2 15,0 3-2-15,3 0 0 0,1 0-6 16,3 1 1-16,0-1 4 15,3 0 2-15,1 0 2 16,3 0 2-16,0 0-5 16,0 0-1-16,4 1-2 15,-4-1 1-15,4 0 0 16,-1 3 3-16,-3 0-3 16,4-2 0-16,0-1 3 15,-1 3 1-15,1-3-3 16,0 0-1-16,-4 0 1 15,3-3 0-15,1 0 0 16,0 0 0-16,-1 0-2 16,1 0 1-16,-4 0-2 15,4 0 2-15,-4 0-2 0,0 0 2 0,0 0 2 16,0 0 0-16,-3 0 0 16,3 0-1-16,-4 0 2 15,1 0-3-15,-1 0-2 16,1 0 2-16,0 0 0 15,-1-3-1-15,1 3-2 16,-4-3 3-16,0 3 2 16,0 0-2-16,0-3-2 15,-3 3 0-15,3 0 1 16,0-3 1-16,0 3 1 16,-4 0-5-16,4-3 1 15,-3 3 2-15,-1 0 1 16,1-3 1-16,-1-1 0 0,1 4-5 15,-1 0 1-15,1 0 2 16,0 0 1-16,-4 0-1 16,0 0 1-16,0 0-2 15,3 0-1-15,-3 0 1 16,0 0 1-16,4 0 1 16,-4 0 1-16,0 0 0 15,0 0 0-15,0 0-2 16,0 0-2-16,0 0 1 15,0 0-1-15,0 0 0 16,0 0 2-16,0 0-1 16,0 0-1-16,0 0 1 15,0 0 1-15,0 0-1 0,0 0-1 16,0 0 3 0,0 0 0-16,0 0-4 15,0 0 1-15,0 0 0 0,0 0 2 16,0 0-1-16,0 0-1 15,0 0 1-15,0 0-1 16,0 0 0-16,0 0 0 16,0 0 0-16,0 0 2 15,0 0-1-15,0 0-1 16,0 0 1-16,0 0-1 16,0 0 0-16,0 0 2 15,0 0-1-15,0 0-1 16,0 0 1-16,0 0-1 0,0 0-3 15,0 0 0-15,3-3-3 16,1 0-1-16,6 0-5 16,4-10-3-16</inkml:trace>
  <inkml:trace contextRef="#ctx0" brushRef="#br0" timeOffset="5375.69">22624 8008 24 0,'-14'0'11'0,"6"-3"-9"0,5 3 0 0,3 0-1 16,0 0-4-16,0 0 0 16,0 0 2-16,0 0 2 15,0 0 4-15,0 0 2 16,0 0-1-16,0 0-1 16,3 0-1-16,1 0 2 15,0 0-1-15,3 0 2 16,0 0-4-16,0 0-2 15,3 0 4-15,1 0 1 16,-1 0 0-16,5 0 1 0,-1 0-2 16,3 0 0-16,1 3-1 15,3-3 2-15,4 3 1 16,3-3 1 0,4 0-4-16,0 4-1 0,-1-4 1 15,5 0 2-15,-5 0-1 16,1 3 2-16,0-3-2 15,0 3 0-15,3 0 1 16,4-3 3-16,3 3-4 16,7-3-1-16,4 0 0 15,-3 0 0-15,-1 0-2 16,0-3-2-16,-3 0 3 0,0 0 2 16,0 0 2-16,3-1-1 15,4 1 1-15,4-3-4 0,-1 3 0 16,-3 0 1-1,-3 0 2-15,-5-1-8 0,1 1-3 16,0 0 3-16,-4 3 0 16,4 0 10-16,4 0 5 15,-1 0-4-15,0-3-1 16,-3 3-6-16,0-3-2 16,0 0 2-16,0 3 3 15,-4-3-2-15,1 3-2 16,-1-3 2-16,4 3 0 15,0 0-1-15,3-4 1 16,-3 1 0-16,-4 3 1 16,-3-3-2-16,0 0 1 15,0 0-2-15,-4 3 2 0,-3-3-2 16,-1 0 2-16,1-1-2 16,0 4-1-16,0 0 3 15,3 0 0-15,0 0-1 16,0-3 1-16,-3 0-2 15,-4 3 2-15,1 0-2 16,-5 0 2-16,-2 0-2 16,-1-3-1-16,-4 0 1 15,1 3 1-15,-4-3 1 16,0 0 1-16,0 3-2 16,-3 0-2-16,-1-4 1 15,-2 1 1-15,-1 3-1 16,0 0-1-16,0-3 3 15,-4 3 0-15,1-3-4 0,-1 3 1 16,1-3 0-16,-1 3 0 16,-3-3 0-16,0 3 2 15,4 0-1-15,-4 0 2 16,3 0-2-16,-3 0 2 16,4 0-2-16,-4 0-1 15,0 0 1-15,3 0-1 16,-3 0 0-16,0 0 2 15,4 0-1-15,-4 0-1 16,4 0 1-16,-4 0-1 16,0-3 0-16,0 3 0 15,0 0 0-15,0 0 2 16,0 0 1-16,0 0 1 16,0 0-5-16,0 0 1 0,0-3 0 15,0 3 2-15,0 0-1 16,0 0 2-16,0 0-4 15,0 0 0-15,0 0-1 16,0 0 0-16,0 0 6 16,0 0 5-16,0 0-5 15,0 0-2-15,0 0-1 16,0 0 1-16,0 0-1 16,0 0-1-16,0 0 3 15,0 0 0-15,0 0-1 16,0 0-2-16,0 0 1 0,0 0 1 15,0 0-1-15,0 0-1 16,0 0 1-16,0 0-1 16,0 0 0-1,0 0 0-15,0 0 0 0,0 0 0 16,0 0 0-16,0 0 2 16,0 0-1-16,0 0-1 15,0 0 3-15,0 0 0 16,0 0-1-16,0 0-2 15,0 0 1-15,0 0-1 16,0 0 0-16,-4 0 0 16,4 0-3-16,0 0 2 0,0 0 3 15,0 0 1 1,0 0-1-16,0 0-2 0,0 0 1 16,0 0-1-16,-4 0 0 15,4 0 0-15,0 0 0 16,0 0 2-16,0 0-1 15,0 0-1-15,0 0 1 16,0 0 1-16,-3 0-1 16,3 0 2-16,0 0-2 15,0 0-1-15,0 0-2 16,-4 0 1-16,4 0-1 16,0 0-2-16,-3-4-13 15,-1-5-4-15,4-13-2 16,0-6 1-16</inkml:trace>
  <inkml:trace contextRef="#ctx0" brushRef="#br0" timeOffset="6141.64">26003 8080 20 0,'-3'-3'8'0,"-1"0"-6"0,4 0-1 15,0 3 2-15</inkml:trace>
  <inkml:trace contextRef="#ctx0" brushRef="#br0" timeOffset="6845.76">25989 8055 20 0,'0'3'8'0,"0"-3"-6"0,-3 0 1 0,3 0 1 16,0 0-2-16,0 0 1 15,0 0-2-15,0 0-1 16,0 0 1-16,0 0 1 15,0 0-1-15,0 0 2 16,0-3 0-16,0 3 3 16,0 0-3-16,0 0 0 15,0 0-1-15,0 0 1 16,0 0-2-16,0 0-1 16,0 0 3-16,0 0 2 15,0 0-2-15,0 0 0 0,0 0-1 16,0 0 1-16,0 0 0 15,0 0 1-15,0 0-2 16,0 0 1-16,0 0 2 16,-4 0 2-16,1 0-6 15,-1 0 0-15,0 0-3 16,1 3 0-16,-1 1 6 16,1-1 5-16,-1 0-3 15,1 0-1-15,-1 3-2 16,4 1 0-16,-3-1 0 15,3 0 1-15,-4 4-2 16,1-1-2-16,-1-3 3 16,1 4 0-16,3-4-1 15,0 0 1-15,0 0 0 16,0 1 3-16,3-1-5 0,1 0-1 16,3 0 2-16,0 1 1 15,0-1-1-15,3-3-2 16,1 0 1-16,0-3 1 15,3 0 1-15,0-3 1 16,0 0 0-16,0-3 0 16,0-4-2-16,-3 1 1 15,3 0-2-15,-4-1-1 16,-2 1 1-16,-1-1 1 16,-4 1-1-16,-3 0-1 0,0-1 3 15,0 1-2-15,-3-1 2 0,-1 1 0 16,1-1 1-16,-5 4-2 15,1 0 1-15,0 0-2 16,0 3-1-16,0-1 1 16,4 4-1-16,-1 0 0 15,-3 0 0-15,4 4 0 16,-1-1 0-16,-3 0 0 16,4 0 0-16</inkml:trace>
  <inkml:trace contextRef="#ctx0" brushRef="#br0" timeOffset="11773.91">26017 8178 20 0,'-3'0'8'0,"-1"-4"-6"0,4 4 1 15,0 0 1-15,0 0-2 0,0 0 1 16,0 0-2-16,0 0-1 16,0 0 3-16,0 0 0 15,0 0-1-15,0 0 1 16,0 0 0-16,0 0 3 16,0 0-1-16,0 0 0 15,0-3-3-15,0 3-2 16,0 0 1-16,0 0-1 15,0 0 2-15,0 0 1 16,0 0-1-16,0 3-2 16,0 1 3-16,0-1 0 15,4-3-1-15,-4 3 1 16,0 0-2-16,0 0 2 0,0-3-2 16,0 0-1-16,0 0 1 15,0 0-1-15,0 0 2 16,0 0 1-16,0 0-4 15,0 0-1-15</inkml:trace>
  <inkml:trace contextRef="#ctx0" brushRef="#br0" timeOffset="22099.09">22207 7623 20 0,'-3'-10'11'0,"3"4"-9"0,3-7 0 0,-3 7-1 16,0-3-1-16,0-1 0 16,0 1 0-16,4-1 2 15,-1-2 1-15,-3 3 3 16,4-4-1-16,-1-3 0 0,1 1 1 15,-4-1 1-15,4 0-3 16,-4 1-1-16,0 2-1 16,0-3 1-16,3 1 0 15,-3-1 3-15,4 0-1 16,-1 1 2-16,1-1-2 16,-1 0 0-16,1 1-3 15,3-1 1-15,0 0 0 16,3 4 1-16,4-4 0 15,8 0 0-15,9 1-2 16,5-1 1-16,-1-3 0 16,4 3 1-16,0-2-2 15,-1-1 1-15,1 0 0 16,4 3 1-16,2 1-2 0,8-4-2 16,7 0 1-16,4 0-1 15,-4 0 2-15,-4 1 1 16,-3-1-1-16,0 3 1 15,0-3-2-15,3 4-1 16,4-1 1-16,0 0 1 16,-3 4-1-16,-1-1 2 15,-3 1-2-15,0 2 2 16,-4 1-2-16,4 3-1 16,0-1 3-16,0 4 0 15,0 0-1-15,0 3-2 16,-4 0-2-16,1 0 1 15,-4 3 3-15,-4-3 1 0,-3 3 1 16,0 4 0-16,-4-1-2 16,-3 3-2-1,3 1-2-15,0 2 1 0,0 1 3 16,1 2 1-16,-5-2-1 16,1-1-2-16,-4 1 1 15,-3 0 1-15,-4-1-1 16,0 1 2-16,-3 2 0 0,-4 1-4 15,0 3 1-15,-3 0 0 16,0-1 0-16,-1 1 2 16,-3 0 1-16,0 0-4 15,0 3 1-15,-3-3 2 16,-1 3 1-16,1 0-1 16,-4 3-2-16,0 6 1 15,-4 4-1-15,-3-4 0 0,0 3 0 16,-3-2 2-16,-1-1 1 15,0-3 1-15,1 1 0 16,-1-1-2-16,-6 6-2 16,-1 1 1-16,0-4 1 15,-6 0-3-15,-5 1 0 16,-2-1 1-16,-1 1 0 16,-3 2 2-16,-4 4 1 15,0-1-1-15,0-2-2 16,0-4 1-16,1 0 1 0,-1-5-1 15,-3-1 2 1,-8-3-4-16,-3 0 0 0,0 0-1 16,-3-4 0-16,3 1 2 15,0-3 2 1,-3 0-1-16,-1-4 2 0,-6 1-2 16,-4-1 2-16,0-2-2 15,3-1 2-15,4-3-4 16,0-3 0-16,0 0 1 15,-7 1 0-15,-7-4 0 16,0 3 0-16,7 0-5 16,3 0 1-16,8-3 6 15,7-3 4-15,3 0-1 16,3-4 0-16,5 1-3 16,-5-3-2-16,4-1 3 15,4-2 2-15,3-1-2 0,4 1 0 16,7-1-3-16,3-2-1 15,4-1 1-15,4-3 2 16,-1-3-1-16,4 3 2 16,0-3-2-1,7 0 2-15,0 0-2 0,0 0-1 16,4-3 1-16,-1 3-1 16,1 1 0-16,3-1 0 15,0 3 0-15,3 0 0 16,1 0 2-16,-1 0 1 15,5 4-1-15,-5-1-2 16,4 0-2-16,-3 4 1 0,-1-1 5 16,1 4 2-16,0-1-2 15,-4 4-3-15,0 0 0 16,-4 0-1-16,1 2 0 16,-1 1 0-16,1 0-3 15,-1 0 2-15,-3 3 1 16,4 0 2-16,-1-3-1 15,1 3 2-15,-1 0-2 16,-3 0-1-16,0 0 1 16,0 0-1-16,4-3-3 15,-4 3 2-15,0 0 1 16,4 0 2-16,-1 0-1 16,-3 0-1-16,4 0 1 15,-1 0-1-15,-3 0 0 0,4 0 0 16,-1 0 2-16,-3 0 1 15,4 0-1-15,-4 0-2 16,3 0 1-16,-3 0-1 16,0 0-3-16,0 0 2 15,4-3 1-15,-4 3 0 16,3 0 0-16,-3 0 0 16,0 0 0-16,0 0 0 15,4 0 0-15,-4 0 2 16,0 0-3-16,3 0 0 15,-3 0-1-15,0 0-2 16,0 0 3-16,0 0 0 0,0 0 1 16,4 0 2-16,-4 0-3 15,0 0 0-15,0 0-6 16,0 0 0 0,0 0-13-16,3-4-4 0</inkml:trace>
  <inkml:trace contextRef="#ctx0" brushRef="#br0" timeOffset="24517.77">25513 7610 16 0,'-4'0'8'0,"4"0"-6"0</inkml:trace>
  <inkml:trace contextRef="#ctx0" brushRef="#br0" timeOffset="25972.96">22740 7598 16 0,'7'-29'8'0,"4"14"-6"0</inkml:trace>
  <inkml:trace contextRef="#ctx0" brushRef="#br0" timeOffset="26558.49">22684 7814 16 0,'-7'-38'8'0,"7"23"-6"0,0-7-5 0,0 6-1 15</inkml:trace>
  <inkml:trace contextRef="#ctx0" brushRef="#br0" timeOffset="27985.67">26021 7714 16 0,'3'21'8'0,"-6"-21"-6"0,3-3-1 15,0 3 0-15</inkml:trace>
  <inkml:trace contextRef="#ctx0" brushRef="#br0" timeOffset="28196.12">25996 7764 28 0,'0'3'11'0,"0"0"-9"0</inkml:trace>
  <inkml:trace contextRef="#ctx0" brushRef="#br0" timeOffset="28918.2">26035 7739 28 0,'0'3'11'0,"0"0"-9"0</inkml:trace>
  <inkml:trace contextRef="#ctx0" brushRef="#br0" timeOffset="29170.51">26049 7717 16 0,'-3'0'8'0,"3"0"-6"0,0 3-1 0,-4 0 0 16</inkml:trace>
  <inkml:trace contextRef="#ctx0" brushRef="#br0" timeOffset="29276.22">26053 7748 16 0,'0'0'8'0,"0"0"-6"0,0 0-1 0,0 0 2 15,0 0-4-15,0 0 0 16</inkml:trace>
  <inkml:trace contextRef="#ctx0" brushRef="#br0" timeOffset="29379.94">26049 7764 16 0,'0'3'8'16,"-3"-6"-6"-16,3 3-1 0,0 0 0 0</inkml:trace>
  <inkml:trace contextRef="#ctx0" brushRef="#br0" timeOffset="29532.54">26031 7779 12 0,'0'-3'8'0,"0"6"-6"0</inkml:trace>
  <inkml:trace contextRef="#ctx0" brushRef="#br0" timeOffset="29710.06">26010 7804 12 0,'0'4'8'0,"0"-11"-6"0,0 7-3 0,0 0 0 0</inkml:trace>
  <inkml:trace contextRef="#ctx0" brushRef="#br0" timeOffset="30223.69">26014 7804 12 0,'0'4'8'0,"0"-8"-6"0,0 1-1 16,0 3 2-16,0 0-2 15,0 0-1-15,0 3 1 16,0 1 1-16,0-1-1 16,-4 0 2-16,4-3 0 15,-3 6 1-15,3-3-2 16,0 0 1-16,0-3-2 15,0 0-1-15,0 0-2 0,-4 4 1 16,4-4 1-16,0 0 2 16,0 0 1-16,0 0 1 15,0 0-2-15,0 0 1 16,0 0 0-16,0 0 1 16,0 0 0-16,0 0 0 15,0 0-5-15,0 0 1 16,-3 3 0-16,3-3 2 15,-4 0-3-15,4 0 0 16,-3 0 3-16,3 0 1 16,0 0-1-16,0 0 1 0,0 0-2 15,0 0-1 1,-4 0 1-16,4 3-1 0,-3 0 0 16,3-3 2-1,0 3-3-15,0 0 0 0,-4 0 1 16,4 1 0-16,0-1 0 15,-3 0 2-15,3 0-1 16,-4 0 2-16,0-3-2 16,1 0 2-16,3 3-2 15,0-3-1-15,0 0-2 16,0 0 1-16,0 0-1 16,0 0-2-16</inkml:trace>
  <inkml:trace contextRef="#ctx0" brushRef="#br0" timeOffset="34858.98">25351 6814 36 0,'-7'-4'13'0,"7"8"-10"0,7-1-3 0,-4-3-2 15,1 0 1-15,-1 3 2 16,1-3 2-16,-1-3 1 15,1 0 2-15,-4-4 1 0,0 1-1 16,0 0-1-16,0-1-1 16,0 1 2-16,0 0-3 15,-4 0 0-15,1-1 1 16,3 4 2-16,-4 0-3 16,4 3 0-16,-3-3 1 15,-1 0 2-15,1 0-1 16,-1 3 2-16,-3 0-2 15,0 0 2-15,0 3-2 16,0 0 0-16,-4 0-1 16,1 0 0-16,-1 0 0 15,-3 1 0-15,3 2 0 16,4-3 2-16,0 3-3 16,0 0 0-16,4 1-1 15,-4 2 1-15,0 4 0 0,0 2 1 16,3 4-2-16,-3 3 1 15,0 3 0-15,0 0 1 16,0 0-2-16,0-3-2 0,0 3 3 16,0 1-2-16,0 2 2 15,0 0 0-15,-1 3 1 16,1 1-5-16,0 5 1 16,0 4 2-16,0 9 1 15,0-3-1-15,0 0 1 16,0-3 0-16,0 0 1 15,0 0-5-15,3 3 1 16,1-3 4-16,-1 3 5 0,4 3-10 16,0 0-3-16,0 1 4 15,0-1 1-15,4-3 1 16,-1-3 1-16,4 0-4 16,1-4-2-16,-1-5 6 15,3-1 3-15,1-2-3 16,3-4-2-16,-4-3 2 15,5-3 0-15,-1 0-1 16,0-3-2-16,3-7 1 16,1 1-1-16,0-4-3 15,-1 1 2-15,1-7 1 16,0 0 2-16,-1-3-3 16,1-3 0-16,0-4 1 15,-1 1 0-15,1-3 0 16,-1-1 0-16,1-2 0 0,0-4 0 15,-4 0 0-15,0 1 2 16,0-1-1-16,0 0-1 16,4-2-2-16,-4-1 1 15,4 0 1-15,-1 0 0 16,1 0 0-16,-1-3 0 16,1 0 0-16,0 0 0 15,-1-3 0-15,1-3 2 16,3-3-3-16,0-1 0 15,1-2 1-15,-1 3 0 16,-4-4 0-16,1 1 2 0,0-1-3 16,-1 1 0-1,-3 2 1-15,0 1 2 16,-3 0-1-16,0 2 2 16,-4-2 0-16,0-4 3 0,0 4-3 15,-4-3-2-15,1 2 0 16,-4 1-1-16,0 0 2 15,0-7 1-15,-4 3-1 16,1 4 1-16,-1 0 0 16,1-1 3-16,-1 1-3 15,-3 0 0-15,0-1-1 16,0 4 1-16,-4-3-2 16,-3-4 2-16,0 4 0 15,-3-1 1-15,-5 4-2 16,5 3-2-16,-4 0 1 0,3 3 1 15,0 0-1-15,1 3 2 16,-1 4-2-16,4-4 2 16,0 3-2-16,0 1-1 15,0-1 1-15,3 3 1 16,0 1-1-16,1 2-1 16,-1 1 1-16,1 0-1 15,-1 2 0-15,1 1 2 16,-1 0 1-16,0-1 1 15,4 4-5-15,-3 0 1 16,3 3 0-16,0 0 2 0,0 0-3 16,0 0 0-16,-1 0 1 15,1 0 0 1,0 0 0-16,0 0 0 0,0 3 0 16,4 0 2-16,-4 1-3 15,3-4 0-15,-3 3 1 16,0 0 2-16,0 0-1 15,0 0-1-15,3 0 1 16,1 0-1-16,-4 1 0 16,3-1 0-16,-3 0 0 15,4 0 0-15,-4 0 0 16,3 0 0-16,-3 3-5 16,4 4 1-16,-5 9-9 15,-13 6-4-15</inkml:trace>
  <inkml:trace contextRef="#ctx0" brushRef="#br0" timeOffset="40729.44">3037 13414 36 0,'4'0'16'0,"-4"-3"-12"0,0 0-4 0,0 0 0 15,3 0 0-15,1-3 2 16,-4-1 1-16,4 1 1 16,-1 0-2-16,1 0 1 15,-1 2 0-15,1 1 3 16,-4 0 1-16,0 0 1 16,0 3-2-16,0 0-1 15,0 0-1-15,0 0 2 16,3 0-3-16,1 3 0 15,3 0-1-15,0 0 1 16,3 1 0-16,4 2 3 0,4 0-1 16,10 0 0-16,-3 1-1 15,14-1 0-15,7 0 0 16,-7 0 0-16,6-2 0 16,5-4 2-16,-8 0-1 15,7-4 2-15,4-2-4 16,11 0 0-16,-1 0 1 15,1-1 2-15,-4 4-3 16,-4 0 0-16,1 0 1 16,-8 3 2-16,8 0-3 15,-8 0-2-15,7 0 2 0,1-3 0 16,-8 0 3-16,4-4-1 16,-14 1 0-16,3 0-1 15,1 0 2-15,-12-1-1 16,5 1 0-16,-5 0-3 0,1-1 1 15,-7 1-2-15,0 0 2 16,-4 3 0-16,-4 0 3 16,-3 0-1-16,4-1 0 15,-7 1-3-15,-8 0 1 16,4 3-7-16,4 0-1 16,3 3-14-16,-7 0-3 15</inkml:trace>
  <inkml:trace contextRef="#ctx0" brushRef="#br0" timeOffset="42244.5">5584 13311 12 0,'0'-3'5'0,"-3"3"-4"0,-1-6 2 0,4 6 1 15,-3-4-2-15,-1-2-2 16,1 0 3-16,-1 0 0 15,1-1 1-15,-1 1 2 16,-3 0-1-16,4-1 2 16,-4 1-6-16,3 0-1 15,1 0 2-15,-1 3 1 16,0-1-1-16,4 4 1 0,0 0-2 16,0 0 2-16,-3 0 0 15,3 0 3-15,0 4-3 16,0-4-2-16,0 0 2 15,3 3 2-15,1-3-2 16,0 0 0-16,-1 3-1 16,1 0 1-16,3-3 0 15,0 0 1-15,0 0-2 16,3 0 1-16,1 0 0 16,0 0 1-16,-1 0 0 15,4 0 0-15,0 3-2 16,4 0 1-16,0 0-2 15,-8-3 2-15,4 0 0 0,4 3 1 16,-4-3-2-16,0 0 1 16,0 0 0-16,-3 0 1 15,3 0-2-15,-3 0 1 16,-4-3-2-16,0 3 2 16,3-3-2-1,1 3-3-15,3-3-1 16</inkml:trace>
  <inkml:trace contextRef="#ctx0" brushRef="#br0" timeOffset="44062.65">5644 13298 28 0,'0'7'11'15,"-7"-10"-9"-15,4-7 2 0,3 10 0 0,-4-6-2 16,4-4 1-16,0 1 0 16,4 0 3-16,-1-1-1 15,4 1 0-15,0-1-1 16,1 1 0-16,-1 0 2 16,3 2 3-16,4 1-4 15,7 3-3-15,1 3 1 16,2 0 2-16,5 3 0 15,-5-3 2-15,12 0 0 16,2 0 1-16,5 0-4 16,10 0-1-16,7-3 1 0,3 3 2 15,1 0-1-15,-1 0 0 16,1 0-1 0,3 3 0-16,3 0 0 15,8 0 0-15,-8-3 0 0,4-3 0 16,-10 3 2-16,3-3 1 15,-4-3-1-15,11 0-1 16,1-1-1-16,-5-2 2 16,-3 3-3-16,0-4 0 0,0 4 1 15,0 3-2-15,11 3 1 16,-4 3 0-16,0 0 1 0,-3 0 0 16,-1 0 2-1,1 0-3-15,6 1 0 0,4-1 1 16,1 0 2-16,-5-3-3 15,1 0 0-15,3 0 1 16,11 0 2-16,-4 0-3 16,-3-6 0-16,-4 2 1 15,-4 1 0-15,1 3-2 16,7 0 1-16,-4 0 0 16,-7-3 3-16,-4 0-3 15,-6 3-2-15,-1-3 2 16,-3 0 0-16,4 3 1 15,-1-3 0-15,1-4 0 16,-8 4 0-16,-3-6-2 16,-3 3-2-16,-5-1 3 15,-2 1 2-15,-4 0-2 16,-1 3 0-16,1-1-1 0,0 1-2 16,0 3 1-16,3-3 1 15,0 0 1-15,-3 0 1 16,-3-3-2-16,-1-1 1 15,-3 1 0-15,-1 3 1 16,1 0-2-16,-4 0 1 16,0 0 0-16,1-1 1 15,-1 1-2-15,4 0 1 16,-1 3-2-16,1 0-1 16,3-3 1-16,-3 3-1 15,-4-3 0-15,-3 3 2 16,7-3 1-16,-7 0 3 0,-1 3-3 15,-3-4-2-15,-3 4 2 16,-4-3 0-16,0 3-1 16,0-3 1-16,-3 3-2 15,0 0 2-15,-4-3-2 16,0 3-1-16,0 0 3 16,-4 0 0-16,1 0-1 15,-1 0 1-15,1 0-2 16,-1 0 2-16,-3 0 0 15,0 0 1-15,0 0-2 16,0 0 1-16,0 0-4 16,0-3 0-16,-17-19-52 15</inkml:trace>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20-04-07T06:09:59.294"/>
    </inkml:context>
    <inkml:brush xml:id="br0">
      <inkml:brushProperty name="width" value="0.05292" units="cm"/>
      <inkml:brushProperty name="height" value="0.05292" units="cm"/>
      <inkml:brushProperty name="color" value="#FF0000"/>
    </inkml:brush>
  </inkml:definitions>
  <inkml:trace contextRef="#ctx0" brushRef="#br0">2201 3101 44 0,'-24'0'16'0,"13"-10"-12"16,0 7-2-16,4 0 2 0,0 0-3 15,0 3 2-15,-3-3 0 16,3 3 1-16,0-3 2 15,0 0 1-15,-1-4 3 16,1 7 1-16,0-6-1 16,4 3-1-16,3 3-3 15,0 0-1-15,3 0-3 16,4 3 1-16,8 3 0 0,9-3 3 16,15 10-1-1,0 6 2-15,21-7-4 0,0 4 0 16,10 0 1-16,-3-1 2 15,22 4-3-15,6-6-2 16,4-1 2-16,3 1 0 16,18-4 3-16,7 1 1 15,3-1-1-15,15 0 1 16,14 4-2-16,-11-10 0 16,21 3-3-16,4-12 1 0,-7 3 2 15,21-13-2-15,-7-3-2 16,14-2 0-16,0-8 1 0,0 1 1 15,7-6 3-15,-7-1-3 16,0 7 0-16,-3 0 1 16,-8 12 0-16,7-3-2 15,-13 7 1-15,38-1 0 16,-21 4 1 0,-28-1-2-16,-11 4 1 0,-7 0-2 15,-17 3 2-15,-18-10-2 16,-15 4 2-16,-16-1 0 15,-12 1 3-15,-17-1-3 16,-7 4 0-16,-14 0-1 16,-8 0-2-16,-6 2 1 15,-7-2-1-15,-1 6-7 16,-10-9-3-16</inkml:trace>
  <inkml:trace contextRef="#ctx0" brushRef="#br0" timeOffset="1258.72">10308 3254 20 0,'-10'7'8'0,"3"-10"-6"0,-1 3 1 15,5 0 1-15,-4 0-7 16,3 0 0-16,-3 0 7 0,4 0 5 15,-1-4 0-15,4 4 2 16,0 0-2-16,0 0 2 16,0 0-4-16,0 0-2 15,4 0 0-15,3 0-1 16,7 0 0-16,7 0 2 16,7 0-3-16,11 0 0 15,11 0 1-15,2-3 0 16,5 0 0-16,3 0 2 15,10 3-3-15,15 0 0 16,3 0 1-16,0 0 0 0,4 3 0 16,7 0 0-16,10-3 0 15,1 0 2-15,3 0-3 16,10 0 0-16,4-3 1 16,-3 0 2-16,6 0 1 15,8 3 1-15,-1 0-7 16,4 0 0-16,15 0 1 15,-8 0 3-15,0 0-2 16,14-3-2-16,-10-4 0 0,0 1 1 16,13-3 3-16,-6-4 0 15,-4 4 2-15,15 3-2 16,-8-4 0-16,0 4-1 16,8 3 2-16,-12 0-3 15,29 3-2-15,0 3 0 0,-14 0 1 16,-11 3 1-16,11-3 1 15,-14 4 0-15,-4-7 0 16,11 3-2-16,-11-3 1 16,-3-3 0-16,10-4 3 15,-7 4-3-15,1-6 0 16,9 2 1-16,-9-2 2 16,-5 3-3-16,15 3 0 15,-11 3 1-15,-6-7 0 16,13 7 0-16,-7-3 2 15,-7 3-3-15,15 0 0 16,-8-6-1-16,-4 3 1 0,15 3 0 16,-11-3 1-16,-6 3 0 15,9 0 2-15,-2-7-3 16,-8 1-2-16,7 0 2 16,0-4 0-16,-7 1-1 15,1 0-2-15,2-1 3 16,-10 1 0-16,0 3-1 15,8-1 1-15,-12 4 0 16,-10 0 1-16,-3 3 0 16,6 0 0-16,-6 0-2 15,-15 0-2-15,-3 3 3 16,7 0 2-16,-4 4-2 16,-10-1 0-16,-11-6-8 15,-3 0-2-15,-4 0 10 16,-3 3 5-16,-4 3-1 0,-7-6-2 15,-11 0-2-15,-7 0 0 16,-10 3-2-16,-3 1-1 16,-8-4-2-16,-4 3 1 15,-6-3-6-15,-7 3 0 16,-15 0-10-16,-31-25-4 16</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20-04-07T06:10:08.796"/>
    </inkml:context>
    <inkml:brush xml:id="br0">
      <inkml:brushProperty name="width" value="0.05292" units="cm"/>
      <inkml:brushProperty name="height" value="0.05292" units="cm"/>
      <inkml:brushProperty name="color" value="#FF0000"/>
    </inkml:brush>
  </inkml:definitions>
  <inkml:trace contextRef="#ctx0" brushRef="#br0">14256 3286 32 0,'0'-6'13'0,"10"6"-10"0,-3-4 2 0,-3-2-1 16,3 3-2-16,0 3 1 15,4-6 0-15,-1 3 3 16,-3-1-1 0,0 1 0-16,0-3 1 0,0 3 1 15,0 0 1-15,1 0 2 16,2-1-5-16,1 4-1 15,6-6 0-15,4 6 2 16,4 0-1-16,7 0 2 16,3 6-2-16,8-2 2 15,17-1-2-15,3 3 0 16,1 0 1-16,3 1 1 0,0-4 1 16,3 3 0-1,11-6-2-15,0 3 1 0,1 3-2 16,-5-6 2-16,4 4-2 15,0-4 2-15,11 0-4 16,-4 0 0-16,-3-4 1 0,-4 4 0 16,-3-6 0-16,3 3 2 15,4 3 3-15,-4-6 0 16,-4 3 0-16,-3-1-3 16,0 1-1-16,8 0-1 15,2 0 0-15,-3-3 0 16,1-1 2-16,-8 1-1 15,0 3 2-15,0 3-4 16,10-6 0-16,-6 3 1 0,-4 0 2 16,-3-1-1-16,-4 1 0 15,0 0-1-15,0 0 0 16,3 3 0-16,-3-3 2 16,-3 0-1-16,-4 0 2 15,-4 3-4-15,-6-7 0 16,-4 4 1-16,-1 3 0 15,1 0-2-15,-3-6 1 16,-1 3 2-16,0 3 4 16,-3 0-2-16,-4 0-2 15,-3 0-2-15,-4 0 0 16,-3 0-2-16,-4 0 2 16,0 0 2-16,-3 0 2 15,-4 0-1-15,-3 0-1 0,-1 0-3 16,-3 0 1-16,0 0 0 15,0 0 1-15,-3 0-5 16,0-3 1-16,-4-1 0 16,0-2 0-16,-11-13-9 15,-24-18-4-15,-43-29-13 16,-24-6-6-16</inkml:trace>
  <inkml:trace contextRef="#ctx0" brushRef="#br0" timeOffset="1334.01">4219 4706 32 0,'-46'-6'13'0,"46"6"-10"0,-14-13 0 15,7 10 0-15,0-3-2 16,4 3-1-16,3 3 1 16,0 0 1-16,3 0 1 15,1 3 1-15,3 3 2 0,3-6 1 16,1 3 1 0,7 1 0-16,3-1-4 15,3 0-1-15,5-3 1 0,-5 0 2 16,5 0-1-16,2 0 2 15,1 0-2-15,3 0 0 16,4-3-1-16,3 3 0 16,8 0-2-16,6 0-2 15,4 3 3-15,-7 0 2 16,4 0 0-16,-8 3 2 16,4 1-4-16,7-1 0 15,3-3 1-15,8 0 2 0,3-3-1 16,-10 0 0-16,10 0-3 15,-7 0 1-15,10 0-2 16,15 3 2-16,-14 1-2 16,-1 2 2-16,-3 0 0 15,0-3 3-15,11 0-3 16,-4 0 0-16,0-3-1 16,0 0-2-16,-10-3 3 0,0 0-2 15,3-3 2-15,3 0 0 16,4 3 1-16,-10-4 0 15,-1 4 0-15,-2 0-2 16,-1 0-2-16,0 0 3 16,7 0 0-16,-4-1 1 15,-3 1 2-15,-3 0-1 0,-8 0 0 16,-3-3-3 0,0-1-2-16,0 4 3 0,0-6 0 15,3 0-1-15,-3-1 1 16,-7 1 0-16,-4 2 1 15,1-5-2-15,-12 2 1 16,-2 4-9-16,-5 3-1 16</inkml:trace>
  <inkml:trace contextRef="#ctx0" brushRef="#br0" timeOffset="5072.2">21773 3189 28 0,'7'0'11'0,"-7"-7"-9"0,4 4 0 16,0-3-1-16,3 3-1 16,0-4 2-16,3 4-1 15,1 0 2-15,-1 0-2 16,5 0 2-16,-1 3 0 16,3 0 3-16,4 0-1 15,1 0 0-15,-1 0-3 16,3 0 1-16,1 0-2 15,3 0 2-15,4-3 0 0,3 0 3 16,11 3-3-16,7 0 0 16,18 0 5-16,-1-7 3 15,4 4-9-15,4 3-2 16,7-6 3-16,10 6 3 16,0 0-3-16,-3 0 0 15,0 0 1-15,3 0 2 16,7-3-3-16,-3 0 0 15,0 0 1-15,-1-1 0 16,8-2 0-16,0 0 0 16,-4 3 0-16,-3-4 0 15,7 4 0-15,10 3 0 16,-6 0 0-16,-4 3 0 16,0 4-2-16,6-7 1 0,-2 3-2 15,-11 3 2-15,-4-6 0 16,0 0 1-16,29-6 0 15,-8 3 2-15,-10-4-3 16,-7 4 0-16,-1 0-1 16,5-3-2-16,-8 3 3 0,-10 0-2 15,-8 0-1-15,-6-1 3 16,-8 4 0-16,-3-3 1 16,4 3 0-16,-4 0-5 15,-4 0 1-15,-10 0 2 16,-7 0 3-16,-7 0 0 15,-8 0 0-15,-6 3-10 0,-15 1-4 16</inkml:trace>
  <inkml:trace contextRef="#ctx0" brushRef="#br0" timeOffset="9532.28">4477 9655 28 0,'-11'0'13'0,"8"-4"-10"0,3 4 0 0,0 0-2 15,0 0-4-15,0 0 0 16,0 0 2-16,0 0 2 16,0 0 2-16,0 0 3 15,0 0-1-15,0 0 0 16,0 0-1-16,3 0 0 16,1 4 0-16,3 2 0 15,0 0-2-15,3 4 1 16,4-1 2-16,8 0 2 15,-5 1-1-15,12-1-1 16,2 1-1-16,15 2 0 0,-7-2 0 16,3-1 0-16,4 0 0 15,-7 1 0-15,3-4 0 16,8 0 0-16,-4 4 0 16,10-4 0-16,7 0 0 15,4 1 2-15,-7-1-3 16,7-3 0-16,-3 0 1 15,7 3 2-15,-1 1-3 16,4-4 0-16,-7 0 1 16,-3 0 2-16,-4-3-1 15,-4 0 0-15,1-3-1 16,3 0 0-16,3-4 2 16,4 1 1-16,-3-3-1 15,-8 3-1-15,0-4-3 16,1 4-2-16,-11 3 3 0,3 0 0 0,-3 3 3 15,0 0-3-15,3 3 0 16,1-3-1-16,-4 3-2 16,-1-3-2-1,-9 3 1-15,-1-3 7 0,0 0 4 16,-3 0-5-16,-4 3-1 16,-3-3 0-16,0 0 2 15,-4 0-1-15,0 0 0 16,-7 0-3-16,0 0 1 15,0 0 2-15,-3-3 2 16,-4 3-1-16,0 0-1 16,-4 0-1-16,1 0 0 0,0-3-2 15,-1 3-2 1,1-3 3-16,-4 3 2 0,0 0-2 16,0 0-2-16,3 0 0 15,1 3-1-15</inkml:trace>
  <inkml:trace contextRef="#ctx0" brushRef="#br0" timeOffset="11245.49">6526 9460 16 0,'-3'3'8'0,"3"-6"-6"0,0 3-1 0,0 0 0 16</inkml:trace>
  <inkml:trace contextRef="#ctx0" brushRef="#br0" timeOffset="12233.85">6456 9457 20 0,'-4'0'8'0,"1"0"-6"0,-1 0-3 0,4 0 0 16,0 0 1-16,0 0 2 15,0 0-3-15,0 0 0 16,0 0 1-16,0 0 2 16,0 0-3-16,0 0 0 15,0 0 3-15,0 0 1 16,0 0-4-16,0 0 1 0,0 0 2 15,0 0 1-15,4 0-1 16,-4 0-2-16,3 0 1 16,-3 0-1-16,0 0-3 15,0 0 2-15</inkml:trace>
  <inkml:trace contextRef="#ctx0" brushRef="#br0" timeOffset="14725.41">4381 13684 28 0,'-17'-6'11'0,"10"0"-9"0,3-1 2 0,4 1 0 0,-3 0-2 15,-1-4 1-15,1 4-2 16,-1 0 2-16,1-4 0 16,-1 4 1-16,1-3 2 15,-1 2 1-15,1 1-1 16,3 6 1-16,0 0-4 16,0 0 0-16,0 3 1 15,3-3 2-15,4 7-3 16,4 2 0-16,-1 0 1 15,8 1 2-15,7-1-3 16,-1 1 0-16,-3-1 3 16,11 0 1-16,3 1-1 15,8-4 1-15,6 4-2 16,11-4 0-16,-10 0-1 16,-1 3 2-16,0-2-1 0,1-1 2 15,3 3-2-15,-7 1 2 16,6-1-2-16,8 4 0 15,4-4-1-15,-1 1 2 16,-3-1-3-16,0 0 0 0,0-2 1 16,7-1 0-16,11 3 2 15,-7-2-1-15,3-1 0 16,-7 0-1-16,3-3 2 16,4 0-1-16,7 1 0 15,4-1 1-15,-7 3 1 16,-1 0-3-16,1-3-1 15,-8 4 1-15,12-4 0 0,-1 0-2 16,-4 0 1-16,-3-3 0 16,-3 0 3-16,-4-3-1 15,0 0 0-15,0 0-1 16,0 0 0-16,-3-1 0 16,-8 1 0-16,-7 3 0 15,-6-3 0-15,-1 3 0 16,-3-3 2-16,-4 3-1 15,-3-3 2-15,-4 0-2 16,-3 0 0-16,0 3-1 16,-8-4 0-16,1 4 0 15,-4 0 0-15,-3 0 0 16,-1 0 2-16,-3 0-1 16,0 0 0-16,4 0-1 15,-8 0 2-15,4 0-3 16,0 0 0-16,-3 0-1 0,3 0 1 15,-3 0 0-15,-1 0 1 16,1 0-2-16,-1-3 1 16,-3 0-15-16,0-6-5 15</inkml:trace>
  <inkml:trace contextRef="#ctx0" brushRef="#br0" timeOffset="15912.24">4336 9532 28 0,'7'3'11'0,"-4"1"-9"0,11-1 0 15,-10 0-1-15,6 0 1 16,1 3 1-16,3 1-1 0,-3-4 1 15,-1 3 0-15,-3-3 3 16,4 0 1-16,-4 0 1 16,4 0 0-16,-1 4 0 15,1-4-2-15,-1 3-1 16,4-3-1-16,8 4 0 16,-1-1 0-16,7 3 2 15,11 1-1-15,10-1 0 16,-3 4-1-16,7 2 0 15,0-2 0-15,3-1 2 0,1 4-3 16,13 0 0-16,4-1 3 16,4 1 1-16,-7 0 1 15,3-1 0-15,3-2-2 16,11 0-1-16,1-1-1 16,-5-3 2-1,-3-2-1-15,1-1 2 0,-1 0-4 16,7 1 0-16,0-4-1 15,-7 0 1-15,-7 0 2 0,0 0 0 16,-7-3 0-16,8 0 1 16,-1 0 1-16,-4-3-1 15,-6 0-1-15,-4 0-3 16,-7-4 1-16,-4 1 2 16,-3 0 2-16,-4 0-3 15,-3-1-1-15,-4 4 1 16,1 0 2-16,-8-3-1 0,-4 3 0 15,1 0-1-15,-4-1 0 16,-3 1 0-16,-4 0 0 16,-3-3-2-16,-1 6 1 15,1 0 0 1,-4 0 1-16,-7 0 0 0,3 0 2 16,1 0-3-16,-1 0 0 15,-3 0-6-15,4 3-2 16</inkml:trace>
  <inkml:trace contextRef="#ctx0" brushRef="#br0" timeOffset="23646.49">6540 13505 12 0,'0'3'5'0,"0"-9"-4"0,0 6 0 0,0 0 2 16,0 0-2-16,0 0-1 16,0 0 1-16,0 0-1 0</inkml:trace>
  <inkml:trace contextRef="#ctx0" brushRef="#br0" timeOffset="24845.28">6431 13461 20 0,'-3'0'8'0,"-4"-3"-6"0,-1-3-3 0,5 0 0 15,3 0 3-15,-4-1 1 16,-3-2-1-16,-3-1 1 16,3 1 0-16,0-4 1 15,3 1-2-15,1-4 1 16,-1 1-2-16,1-1-1 0,3-3 1 15,0-3-1-15,0 0-3 16,0-6 0-16,3-3 4 16,1-4 1-16,3 4-3 15,0 3 1-15,0 2 2 16,3 1 1-16,-3 0 1 16,-3 6 0-16,7 1 0 15,-1-1 0-15,1 3-2 16,-1 4 1-16,1 2-4 15,-1 1 0-15,1 6 3 16,0 3 1-16,-1 3-1 0,8 6 1 16,-4 7-2-16,4 6-1 15,6 9 1-15,12 7-1 16,-1 3 0-16,-10-4 0 16,-1-2 0-1,-3-4 2-15,-3-3 1 0,-4-3 1 16,-3 0-2-16,-1-3-2 15,-6 3 3-15,-8 1 2 16,-6 5-2-16,-1 3-2 16,-10 4 0-16,-4 6 1 15,-3-3-1-15,0-1 2 16,-7-5 0-16,3-7 1 16,0-9 0-16,7-6 0 0,-3-7-2 15,7-12 1 1,3-16-4-16,4-10 0 0,4-9 1 15,3-2 2-15,3-1-3 16,4 0-2-16,4 3-1 16,3 3 3-16</inkml:trace>
  <inkml:trace contextRef="#ctx0" brushRef="#br0" timeOffset="28266.94">6671 12928 16 0,'-4'4'8'15,"1"-8"-6"-15,-1 4 1 0,4 0 1 0,0 0 0 16,-3 0 2-16,3 0-3 15,0 0 0-15,0 0-1 16,0 0 1-16,0 0-2 16,0 0 2-1,10-6 2-15,8 0 2 16,7-4 1-16,0 1-2 16,3-7 1-16,3-2-4 15,1-4 0-15,4-4 1 16,2-2 2-16,1-6-3 0,7-4 0 15,7-3 3-15,-4 1 1 16,1-1 1-16,-4 3 0 16,-1-3-2-16,-2 1-1 15,3-1-1-15,-1 0 0 16,5 0 0-16,6-9 2 16,4 0-3-16,-10-3 0 15,3 3 1-15,-4-1 0 16,0-2 0-16,4 0 2 15,-7-1-1-15,7-5 2 16,7-7-4-16,-4 0 0 0,-3 0 1 16,-7 4 2-16,-3 2-3 15,-8 0 0-15,-7-2 3 0,-3-7 1 16,-8-3 3-16,-2 3-10 16,-8 3-2-16,-7 3 10 15,-7 3 6-15,-8 1-5 16,-2-7 0-16,-11-3-3 15,-11 6-1-15,-7 4-1 16,-4-1 2-16,1 7-1 16,0 3 2-16,-4 6-2 15,0 3 0-15,-11-3-1 16,-3 3 0-16,4 1 0 16,3 2 0-16,3 0 0 15,8 4 0-15,3-1 0 16,0 4 0-16,0 3-2 0,-3 3 1 15,0 0-2-15,-1 3 2 16,1 0 0-16,3 0 1 16,4 0-2-16,-1 0 1 15,5 0-2-15,2 0 2 16,1 0 0-16,3-3 1 16,4 0-5-16,0 3 1 15,3-3 0-15,4 3 2 16,7 6-1-16,-7 0 2 15,7 4-4-15,-1-1 0 16,5 1 5-16,-1 2-4 16,1 1 0-16,6 3 0 15,-3-4 0 1,0 4-3-16,7 6 2 16,0 0 1-16,0 0 0 0,0 0-3 15,-3-3 0-15,3 3 2 16,-4-3 0-16,4 3 1 15,0 0 0-15,0 0-3 16,0 0 2-16,0 0 1 16,0 0 0-16,0 0 0 15,0 0 0-15,0 3-3 16,4-3 0-16,-4 0 2 16,0 0 2-16,0 3 0 15,3-3-1-15,-3 3 1 16,0-3-1-16,0 0-3 0,4 0 0 15,-4 3 2-15,0 0 0 16,3 1 1-16,-3-1 2 16,4 3-1-16,-4 3-1 15,3 4 1-15,-6 3 1 16,-1 2-1-16,-3 1-1 16,0 3 1-16,-4 3 1 15,1 4-3-15,-8-4 0 16,4 3 1-16,0-3 2 15,0 0-1-15,3 0-1 16,1-3 1-16,-1-3-1 0,4-3 0 16,4-4 2-16,-1-2-8 15,4-4-3-15,4-3-2 16,3-6-1-16,10-7-2 16,4-8 1-16</inkml:trace>
  <inkml:trace contextRef="#ctx0" brushRef="#br0" timeOffset="28616.01">6999 9526 20 0,'14'9'11'0,"-17"-9"-9"0,3 4 6 16,0-1 3-16,0 0-6 15,0 3-1-15,0 0 0 16,0 4 0-16,3-4 0 0,1 0 2 15,6 1-1-15,-3-1 2 16,7 0 0-16,11-3 3 16,3 0-1-16,8 1 0 15,-1-4-3-15,4 0-1 16,3 0-1-16,0 3 0 16,4-3 0-16,0 0 0 15,4 0 0-15,-1 3 2 16,-3-3 1-16,-7 0 1 15,-4 0 0-15,-7 0 0 16,-3 0-2-16,-8 0-1 16,-2 0-1-16,-5 0 2 15,-3 0-12-15,-3 0-3 16</inkml:trace>
  <inkml:trace contextRef="#ctx0" brushRef="#br0" timeOffset="31734.44">6600 8984 20 0,'-21'-7'8'0,"18"4"-6"0,-8 3 1 16,4 0 1-16,0 0-7 0,0 0 0 15,0 0 1-15,-4 3 1 16,-3 0 5-16,4-3 2 15,-4 4 0-15,3-1 1 16,0 0-4-16,1 0-2 16,-1 0 0-16,1 0 1 15,-1 3-1-15,0 1 2 16,4 2-2-16,-7 4 2 16,7 2 0-16,0 4 1 15,0 3-2-15,4 3 1 16,-1 7-2-16,1 2-1 0,-1 1 1 15,4-1 1-15,0 1-1 16,4-4-1-16,-1-6 1 16,4-3-1-16,0 0 0 15,4-3 2-15,6 0 1 16,-2-4 1-16,6-2-2 16,3-1-2-16,5-5 1 15,2-4 1-15,5-3-1 16,-1-3-1-16,0-4 1 15,-3-2-1-15,-7-4 2 16,-1 1 3-16,-2-4 0 16,-5 0 0-16,-3-5-6 0,0 2 1 15,-10-3 4-15,-1 0 2 16,-3 0 0-16,0 0-1 16,-3 0-1-1,3 3 0-15,-7 0-2 0,3 4 1 16,-3 2-2-16,4 4 2 15,-4 2-2-15,3 1-1 16,1 0 3-16,3 6 0 16,0 0-1-16,0 0 1 15,0 0-2-15,0 0-1 16,0 0 3-16,0 0 0 16,0 0-1-16,0 0-2 0,0 0-2 15,0 0 1-15,0 0 3 16,0 0 1-16,0 0-1 15,0 0-2-15,0 0 1 16,0 0-1-16,0 0 0 16,0 0 2-16,0 0-1 15,0 0 2-15,0 0-2 16,0 0 2-16,0 0-4 16,0 0 0-16,0 0 1 15,0 0 2-15,3 0-1 16,-3 0-1-16,0 0 1 15,0 0-1-15,4 0 0 16,-4 0 2-16,0 0-1 16,3 0-1-16,-3 0 3 0,0 0 0 15,4 0-1-15,-1 0-2 16,-3 0 1-16,0 0-1 16,7-3-3-16,-7 3 2 15,0 0-1-15,0-3 0 16,0-1 2-16,4 1 2 15,-4 0-1-15,0 0-1 16,0 3 3-16,3 0 0 16,-3 0-1-16,0 0-2 15,4-3 1-15,-4 3-1 16,0 0 0-16,0-3 0 0,0 3 0 16,0 0 0-16,0 0 0 15,0 0 0-15,0 0 0 16,0-3 0-16,0 3 2 15,0 0-1-15,0-3-1 0,0 3 1 16,0-4-1-16,3 4-3 16,-3 0 2-16,4 0-4 15,-4 0 1-15</inkml:trace>
  <inkml:trace contextRef="#ctx0" brushRef="#br0" timeOffset="33535.62">6689 9175 36 0,'-25'-3'13'0,"14"-4"-10"0,-6-2 0 0,10 6-2 0,0 0 1 16,0-4 3-16,3 1-2 15,1-3 0-15,-1-1 1 16,0 1 0-16,-3 0 0 16,0-4 0-16,0 0 2 15,0 1 3-15,0-1-4 16,0 1-1-16,0-1 0 15,0 1 0-15,0-1-2 16,3 1 1-16,-3 2-2 16,-3-2 2-16,3 2 0 15,-4 1 3-15,4-1-1 0,-3 1 0 16,-1 3-1 0,0 0 2-16,4 2-5 0,0 1-1 15,-3 0 2-15,-1 3 1 16,0 0-1-16,4 3 1 15,-7 4-2-15,4-1 2 16,-1-3-2-16,4 3-1 16,0 0 3-16,0 1 0 15,0-1-1-15,0 0-2 16,0 1 1-16,3 2 1 16,-3 0 1-16,4 4 1 15,-1-1-2-15,1 7-2 16,-1 0 1-16,4 6-1 15,0 0 0-15,0 0 2 16,0 4-3-16,0 2 0 16,0 0 1-16,0 1 2 0,0-1-1 15,4 0-1-15,-4-2 1 16,3-4-1-16,1 0 2 16,3-3 1-16,0 0-1 15,0-4-2-15,0 1-2 16,4 0 1-16,-1-3 1 15,1-1 0-15,3-2-3 16,3-4 0-16,-6-2 2 16,3-1 2-16,0-6 0 15,0 0-1-15,4-3 1 16,0 0-1-16,3-4 0 16,0-2 0-16,-3 0 0 15,3-1 0-15,-4-2 2 0,1-1 1 16,0 1-1-16,3-1-2 15,-11-3 1-15,5 1-1 16,-5-1 0-16,1-3 0 0,-4 0 0 16,0 1-3-16,0-4 2 15,-4 0 3-15,1-3 1 16,-4 3-1-16,3 0 1 16,-3 0-2-16,0 0-1 15,-3 0 1-15,3 3 1 16,-4 3-1-16,4 1-1 15,-3 2 3-15,3 4 0 16,-4 2-1-16,4 1 1 0,0 0-2 16,0 3-1-16,0 3 3 15,0 0 0-15,0 0-1 16,-3-3-2 0,3 3 1-16,0 0 1 0,0 0-1 15,-4-4 2-15,4 4-2 16,0 0-1-16,0 0 1 15,0 0-1-15,0 0 0 16,0 0 2-16,0 0-1 16,0 0-1-16,0 0 1 15,0 0-1-15,0 0 0 16,0 0 2-16,0 0-1 16,0 0-1-16,0 0 3 15,0 0 0-15,0 0-1 0,0 0 1 16,0 0-2-16,0 0-1 15,0 0 1-15,0 0-1 16,0 0 0-16,0 0 0 16,0 0-3-16,0 0 2 15,0 0 3-15,0 0 3 16,0 0-4-16,0 0-1 16,0 0 0-16,0 0 2 15,0 0-3-15,0 0 0 16,0 0 3-16,0 0 1 15,0 0-4-15,0 0 1 16,0 0 0-16,0 0 0 0,0 0 0 16,0 0 2-16,0 0-1 15,0 0-1-15,0 0 1 16,0 0-1-16,0 0-3 16,0 0 2-16,0 0 1 15,0 0 2-15,0 0-3 16,0 0 0-16,0 0 1 15,0 0 2-15,0 0-1 16,0 0 2-16,4 0-2 16,-4 0-1-16,0 0-2 15,0 0-1-15,0 0 4 16,0 0 1-16,0 0 0 16,0 0-2-16,0 0 1 15,0 0-1-15,0 0-3 16,3 0 2-16,-3 0 1 0,0 0 0 15,0 0 0-15,0 0 2 16,4 0-1-16,-4 0-1 16,0 0 1-16,0 0-1 15,0 0 0-15,0 0 0 16,0 0 0-16,3 0 0 16,-3 0-3-16,4 0 2 15,-1 0-8-15,-3 0-2 16</inkml:trace>
  <inkml:trace contextRef="#ctx0" brushRef="#br0" timeOffset="37215.32">6537 9053 16 0,'-21'3'8'0,"14"-3"-6"0,-4 0 1 16,4 0 1-16,0 0-5 15,0 3 1-15,0 0 2 16,-4-3 1-16,1 3-1 15,-1-3 1-15,1 0 0 16,-1 0 1-16,4 0 0 0,0 0 0 16,-4 0 0-1,4 0 0-15,0 0 0 0,0 0 0 16,0-3-5-16,7 3 1 16,0 0 0-16,-3 0 2 15,-1 0 1-15,1 3 1 16,-1 0-2-16,0 7-2 15,4 2 1-15,-3 1-1 16,-1 6 0-16,4 2 2 16,-3 5 1-16,-1 5 1 15,4 0-2-15,0 1 1 16,0-4-2-16,0 0-1 16,7-3 1-16,4-3-1 15,0-3 0-15,6-3 0 16,4-4 0-16,1 1 2 0,2-7-1 15,4-3-1-15,4-3 3 16,7-6 0-16,-4-7 1 16,1-6 0-16,-8-6-2 15,-4-6-2-15,-6 0 3 16,-4-1 0-16,-3 4-1 16,-4 0 1-16,-4 6-2 15,-3 3 2-15,-3 0-2 16,-4 4 2-16,0 2 0 15,0 4 1-15,-4-1-2 16,1 4-2-16,2 0-2 16,5 3 1-16,3 3 3 0,0 0 1 15,-4-4-1-15,4 4-2 16,0 0 1-16,0 0-1 16,0 0 2-1,0 0 1-15,0 0-4 0,0 0 1 16,-3 4 0-16,-1-1 2 15,4-3-1-15,0 0 2 16,0 0-2-16,4 0 2 16,-4 0-2-16,0 0 2 15,0 0 0-15,0 0 1 16,0 0-2-16,0 0-2 16,0 0 1-16,3 3 1 15,-3-3-1-15,0 0 2 0,0 0-2 16,0 0 2-16,0 0-2 15,0 0-1-15,0 0 1 16,0 0-1-16,0 0 0 16,4 0 2-16,-4 0-1 15,3 0-1-15,1-3 3 16,0 3 0-16,-4 0-1 16,3 0-2-16,-3 0 1 15,0-3-1-15,4 3 0 16,-4 0 0-16,0 0 0 0,0 0 0 15,3 0 0-15,-3 0 0 16,4 0 0-16,-1 0-3 16,-3 0 0-16</inkml:trace>
  <inkml:trace contextRef="#ctx0" brushRef="#br0" timeOffset="42080.44">10926 11900 36 0,'-18'-3'16'0,"14"0"-12"0,-6-4 1 16,3 4 1-16,3-3 1 15,1 0 1-15,-1-1 2 0,1 1 1 16,3 0-1-16,0 0 1 16,0-1-2-16,0 4 0 15,3 0-1-15,4 0 0 16,4 3-2-16,6 0 1 16,8 3-2-16,7 6 2 15,7 7-2-15,3 6 2 16,11 9 2-16,7 10 2 15,21 22-1-15,11 3-1 16,3 0-3-16,4-4 1 16,7-2-4-16,-4-7 0 0,-10-6 3 15,-11-6 1-15,-7-7 3 16,-11-2 1-16,-10-7 1 16,-7-3-2-16,-11-3-1 15,-6-1-3-15,-12-2 1 0,-10 0-4 16,-14 3-2-16,-7-4-9 15,-11-2-5-15,-6-13-9 16,-1-19-1-16</inkml:trace>
  <inkml:trace contextRef="#ctx0" brushRef="#br0" timeOffset="42380.68">12185 11552 80 0,'3'37'33'0,"-6"-30"-26"0,-8 2 5 15,4 4 2-15,-3 9-8 0,-8 12-3 16,-10 13 0-16,-18 10 2 16,-21 15 2-16,-11 19 3 15,-3 9 6-15,-11 0 2 16,-10 1 4-16,0 12 3 15,3-4-11-15,7-2-3 16,-3-4-7-16,0-2-1 0,14-4 3 16,10-12-1-16,15-16 0 15,13-16-6-15,15-12 1 16,14-16-13-16,28-32-5 0</inkml:trace>
  <inkml:trace contextRef="#ctx0" brushRef="#br0" timeOffset="43296.23">14048 12063 16 0,'10'-6'8'0,"-6"-1"-6"0,-1 1-1 15,-3 3 2-15,0-3-4 16,0-1 0-16</inkml:trace>
  <inkml:trace contextRef="#ctx0" brushRef="#br0" timeOffset="43910.59">14065 11997 28 0,'11'6'11'0,"-15"-9"-9"0,8 3 6 0,-4 0 3 16,3-3-6-16,1 0-1 16,-1-3 0-16,4-1 0 15,-3 1 0-15,0 0 2 16,-1 0 1-16,1-4 3 15,-4 1-1-15,0-1 2 16,-4 1-2-16,1 0 0 0,-5-1-3 16,1 1 1-16,-3-1-2 15,-4 1 0 1,-4 6 1-16,-3 3 3 0,-4 6-4 16,-3 7-1-16,-7 15 0 15,-4 22 0-15,-3 22 2 16,6 13 3-16,8-1-2 15,7-2-2-15,10-7 2 16,11-6 2-16,11-12-4 16,7-17-3-16,6-11 1 0,4-17-2 15,4-15-1-15,0-13 5 0,0-12 4 16,-1-6-3 0,1-7-1-16,0-6 0 0,-4 0-1 15,-7 0-2-15,-3 9 1 16,-4 7-2-16,-3 6 2 15,-4 9 0-15,0 10 3 16,-4 9-1-16,1 6 2 16,-1 10-4-16,4 6 0 15,4 10 3-15,10 9 1 16,7 3-3-16,8 3-1 16,2 6 1-16,1-2 2 15,-3-7-10-15,-1-10-4 16</inkml:trace>
  <inkml:trace contextRef="#ctx0" brushRef="#br0" timeOffset="45170.22">10858 13499 68 0,'-10'9'27'0,"6"-12"-21"0,4 3 5 0,0 0 1 15,0 0-3-15,4 3 2 16,10 10-6-16,11 15-1 16,10 16 2-16,11 16 3 15,7 15 0-15,14 25 0 16,10 10-1-16,15-6 2 15,-4-7-1-15,-3-13 0 16,-4-2-1-16,-3-7 0 0,3-6-4 16,-4-9 2-16,-9-10 3 0,-12-6-3 15,-7-10 2-15,-10-2-5 16,-7-7 0-16,-7-3-6 16,-8-3 0-16,-6-4-6 15,-4-2-1-15,-4-7 2 16,-3-12 5-16</inkml:trace>
  <inkml:trace contextRef="#ctx0" brushRef="#br0" timeOffset="45485.38">12125 13436 72 0,'-7'44'30'0,"-4"-41"-24"0,-6 4 8 0,6-4 3 16,-7 6-3-16,-3 7 2 16,-14 12-5-16,-11 13-1 15,-7 9-2-15,-3 10 0 16,-8 9 4-16,-3 18 3 16,-14 11 3-16,-4-1 1 15,4 3-10-15,4 13 1 0,6-3 1 16,4-4-2-16,7-5 2 15,0-10-6-15,7-3-3 16,7-7-4-16,11-12 1 0,10-12-6 16,11-10 0-16,14-16-15 15,14-25-3-15</inkml:trace>
  <inkml:trace contextRef="#ctx0" brushRef="#br0" timeOffset="46616.35">13649 13458 36 0,'0'7'16'0,"-4"-4"-12"0,4 3 3 0,0 3 3 16,0 16-4-16,0 26 2 16,0 15 1-16,0 12 2 0,4 7 3 15,-1 2 2-15,5-2-5 16,-1-16-1-16,0-16-2 16,0-12 0-16,7-19-7 15,0-16 0-15,4-24-1 16,-1-26 2-16,8-10 1 15,0-5 1-15,-1-10 0 16,5-7 2-16,-5 7-3 16,-3 13-2-16,1 12 2 15,-5 19 0-15,1 19 1 16,-1 25 0-16,1 21 0 16,-4 23 0-16,0 37-2 15,-3 26-2-15,-1 34 3 0,-2 15-4 16,-8 4-2-16,-11-6 2 15,-7-26 0-15,-6-18 3 0,-12-23 1 16,-13-18-4-16,-7-16 1 16,-1-19 0-16,1-15 2 15,3-16 8-15,3-13 5 16,1-9-1-16,3-9 0 16,0-13-4-16,7-6-1 15,8-10-3-15,9-18 1 16,15-7-2-16,14-3 0 15,11-6-6-15,14-3 1 16,10-10 2-16,11-6 1 16,14 7-4-16,11 5-1 15,-1 7-8-15,1 6-4 16</inkml:trace>
  <inkml:trace contextRef="#ctx0" brushRef="#br0" timeOffset="46881.22">14919 13123 60 0,'-18'47'24'0,"4"-35"-18"0,-10 7 11 16,13-3 4-16,-10 15-16 0,-7 19-4 15,-4 35-7-15,0 19 1 16,0 8 16-16,4 20 7 16,3 0 0-16,8-7 2 15,3-12-5-15,7-6-1 16,7-7-19-16,0-28-9 16</inkml:trace>
  <inkml:trace contextRef="#ctx0" brushRef="#br0" timeOffset="47466.65">15536 13794 52 0,'0'-13'19'0,"4"-6"-15"0,6-21-3 16,-6 12-1-16,3-13-7 15,0 0 0-15,-3 3 5 16,-4 4 3-16,0 6 7 16,-4 6 5-16,-3 3 2 15,-4 3 0-15,-6 7-3 16,-4 9-2-16,-8 9-4 15,-6 16-1-15,-4 25 3 0,1 16 5 16,-1 16-3-16,7 18 0 16,7 7 2-16,8-7 3 15,10-12-4-15,10-13-1 16,8-12-6-16,3-13-3 16,7-15 0-16,4-20-6 0,3-15 1 15,0-19 4-15,0-15 2 16,-3-19 2-16,0-7 2 15,-4 0-3-15,-3 7 0 16,-4 12-1-16,-4 10-2 16,1 22 16-1,-4 18-2-15,3 19-1 0,1 19-4 16,0 10-4-16,3 2 4 16,3 1 2-1,8-4-4-15,3-2-2 16,4-4 0-16,-4-6 1 0,0-7-5 15,-3-8-1-15,0-14-5 16,0-8-1-16,-8-14-4 16,-3-12 1-16</inkml:trace>
  <inkml:trace contextRef="#ctx0" brushRef="#br0" timeOffset="47751.89">15991 13258 72 0,'39'34'30'0,"-35"-28"-24"0,17 13 8 0,-3-6 1 16,17 12-8-16,11 12-2 15,7 26-8-15,0 16 0 16,-4 8 7-16,-7 17 5 15,-6 18 13-15,-12 4 6 16,-10 2-10-16,-10 7-5 16,-15-6-6-16,-13-10-2 15,-19-16-3-15,-17-12-8 0,0-16-4 0,0-21-3 16,0-26 0-16</inkml:trace>
  <inkml:trace contextRef="#ctx0" brushRef="#br0" timeOffset="48219.63">17438 13944 96 0,'21'44'35'0,"-18"-34"-27"0,19 15 0 0,-12-16-2 16,8 10-4-16,3 0-2 0,4 0-4 15,-1-1 0-15,-2 1 8 16,-8 0 5-16,-4-3-7 16,-3-1 0-16</inkml:trace>
  <inkml:trace contextRef="#ctx0" brushRef="#br0" timeOffset="48400.15">17448 14662 104 0,'-14'63'38'0,"4"-25"-29"0,-4 28-3 0,-1-22-3 16,-9 28-21-16,-15 12-5 16,-21 10 4-1,-7 16 6-15</inkml:trace>
  <inkml:trace contextRef="#ctx0" brushRef="#br0" timeOffset="54237.55">15579 13458 40 0,'7'10'16'0,"-7"-10"-12"0,0-3-2 16,0 3 2-16,3 0-1 15,4 0 1-15,4 0-2 0,3-4 1 16,7-2 0-16,7-6 1 16,4-4 0-16,0-3 2 15,3-9 3-15,0-3 2 16,1-7-5-16,-1-9-4 16,0-6 1-16,4-4 2 15,0-2 0-15,0-1 2 16,-1-3-2-16,5 1 2 15,-4-7 0-15,-4-4 3 16,-10 4-1-16,-4 0 2 16,-7 0 0-16,-11 0 3 15,-10-6-1-15,-14-9 0 0,-7-1-3 16,-7 0 1-16,-11-3-6 16,-7 1 1-16,-7-14 4 15,-21 1-4-15,-7 3 2 0,-4 0-1 16,-3-7 1-16,-15-3 0 15,-6 10 0-15,-1 6-2 16,-3 7-1-16,-17 2-1 16,3 1 2-16,-7 8-3 15,-18 8-2-15,4 8 0 16,-15 10 1-16,-2 9-1 16,2 4 2-16,-52 3 2 15,24 6 2-15,4 3-1 16,-3 6 1-16,13 6-4 15,-13 4 0-15,10 3-1 0,3 6-2 16,-6 0 1-16,14 4 1 16,-8 2 1-16,1 4 3 15,13 2-3-15,-10 1 0 16,8 3-1 0,16 0-2-16,1-4 3 0,7-2 2 15,14-7-2-15,14-3 0 16,-7-3 1-16,3-6 0 15,8-3-2-15,7-1 1 16,-1-2-2-16,-13 2 2 16,6-2-2-16,8-4-1 15,7-3 3-15,-8-3 0 16,5-3-1-16,9 0 1 0,8-3-2 16,3 0 2-16,1 2-2 15,-8 1-1-15,4 3-2 16,7-3 1-16,3 3 1 15,8-6 0-15,-1-3 0 16,-7-1 2-16,1 1 1 16,3 0 1-16,10-1-2 15,-3 1-2-15,11 3 1 16,-4 0-1-16,0-1 0 16,-4 4 0-16,4 3 0 15,7 0 0-15,4 0 0 16,3 4 0-16,4 2 0 15,3 0 0-15,7 4 0 16,-3-4 0-16,3 0 0 0,0-6 0 16,1-3 0-16,-5 3 0 15,-2 0 0-15,2 4 0 16,5-1 0-16,2 3 0 16,1 4 0-16,0 2 0 15,0 1-3-15,3-1 0 16,0 4 2-16,4 0 0 15,4-4 1-15,-1 4 0 16,7 0 0-16,-6 0 0 16,6-1-3-16,4 4 2 15,0 0-4-15,0 3 1 16,7 0 0-16,0 0 2 16,0 0-1-16,0 0 1 15,0 0 0-15,0 0-2 0,0 0 3 16,0 0 0-16,0 0-2 15,0 0 0-15,0 0-1 16,0 0 0-16,0 0 3 16,0 0 0-16,0 0 1 15,0-6 0-15,0 6 0 16,0-7 0-16,0 7 0 16,0 0 0-16,0 0-3 15,0-6 2-15,0 6 1 16,0 0 0-16,0 0-3 15,0 0 2-15,3 0-1 16,1 6-2-16,3 4-2 0,4 6 1 16,-1 9 3-1,4 9 1-15,-3 10 1 0,3-3 0 16,4-4 0 0,-1-2 0-16,-3-4 0 0,-3-6 0 15,0-6 0-15,-4-3 0 16,0-4 2-16,-4-2 1 15,1-4-1-15,-1-3-2 16,4 0-6-16,-3-3-4 16,-1-3-3-16,-3-6 0 15,0-7-4-15,4-6-2 16</inkml:trace>
  <inkml:trace contextRef="#ctx0" brushRef="#br0" timeOffset="54465.93">7197 9557 28 0,'0'4'13'0,"-7"-4"-10"0,14-4 2 15,-7 4-1-15,3 0 0 16,1 0 2-16,-1 0-1 16,4 0 0-16,4 0 1 15,-1 0 1-15,8 7-1 16,7 2-1-16,-4 7 1 15,7 6 1-15,7 3-1 16,11 3-1-16,14 3-6 16,4-6 1-16</inkml:trace>
  <inkml:trace contextRef="#ctx0" brushRef="#br0" timeOffset="56311">18041 8639 44 0,'-35'-4'19'0,"17"-8"-15"0,0-7 6 0,11 10 3 16,-3-4-5-16,3 1 0 16,-4-1 0-16,4 1 0 15,0-1 0-15,0 4 2 16,0-1-1-16,0 1 0 16,0 2-1-16,3 1 2 15,4 6-3-15,0 3-2 16,11 10 0-16,10 12-1 15,21 19 0-15,29 31 0 0,17 22 0 16,29 26 2-16,20 30-3 16,8 7-2-16,10 6 0 15,-7-18-1-15,-17-26 0 0,-18-22 0 16,-15-18 2-16,-9-16 3 16,-12-13 4-16,-13-12-2 15,-15-10 1-15,-17-12-10 16,-22-6-3-16,-27-20-8 15,-15-18-3-15</inkml:trace>
  <inkml:trace contextRef="#ctx0" brushRef="#br0" timeOffset="56581.28">19103 8563 72 0,'-4'16'30'0,"1"-7"-24"0,-11 20 2 0,3-4-1 16,-10 34 0-16,-11 23 1 16,-10 31 0-16,-7 25 0 15,-8 3 2-15,-17 6 1 16,-11 1 6-16,1-14 1 16,-1-11-3-16,4-14 1 15,0-8-5-15,3-10 1 16,11-16-7-16,11-15-1 0,13-13 2 0,15-13-12 15,14-12-3-15,17-22-9 16,19-31-4-16</inkml:trace>
  <inkml:trace contextRef="#ctx0" brushRef="#br0" timeOffset="57257.47">20786 8739 52 0,'7'25'19'0,"-11"-25"-15"0,4 0 4 16,4 0 2-16,3 3-6 16,7 7-2-16,7 2 3 15,11 13 4-15,7 3-1 16,3 4 1-16,4 2 1 16,0 7 1-16,3 6 3 15,4 3 2-15,3 4-5 16,4 2-1-16,4-6-2 0,-4-6 0 15,-7-6 7-15,-7-7 4 16,-8-6-9-16,-9-6-6 0,-5-3-2 16,-6-4-2-16,-7-6 2 15,-8-6-14-15,-6-9-5 16,-4-19 2-16,-1-19 4 16</inkml:trace>
  <inkml:trace contextRef="#ctx0" brushRef="#br0" timeOffset="57464.92">21643 8648 32 0,'7'-9'13'0,"-7"9"-10"0,-4 12 4 0,-3 1 0 0,-3 12 1 15,-8 19 0-15,-10 9 4 16,-11 7 3-16,-7 9 0 16,-7 6 4-16,0 6-5 15,4-2 2-15,3-7-3 16,0-9 0-16,8-13-7 15,2-9-2-15,4-13-7 16,8-9 0-16,6-13-8 16,15-22-3-16</inkml:trace>
  <inkml:trace contextRef="#ctx0" brushRef="#br0" timeOffset="57797.04">22278 8661 44 0,'14'21'19'0,"-10"-21"-15"0,24 7 1 0,-7-4 2 16,18 3 2-16,7 4 2 16,7 2-1-16,6 4 1 0,9 3 0 15,6-1 1-15,0-2 0 16,-4-3 0-16,-6-1-2 16,-8-6 1-16,-6-2-4 15,-8-4-2-15,-7-7-18 16,-14-8-6-16</inkml:trace>
  <inkml:trace contextRef="#ctx0" brushRef="#br0" timeOffset="58024.42">22490 9344 104 0,'7'10'38'0,"21"-14"-29"0,28 17-1 0,-31-10-2 16,24 0-2-16,25-6 0 16,8-3-2-16,-5-10-2 15,-3-3 1-15,-3-3-1 16,-1-3 4-16,1 0 5 16,-8-3-7-16,-6 3-3 15</inkml:trace>
  <inkml:trace contextRef="#ctx0" brushRef="#br0" timeOffset="58203.94">24359 9002 48 0,'4'0'19'0,"3"-3"-15"0</inkml:trace>
  <inkml:trace contextRef="#ctx0" brushRef="#br0" timeOffset="58605.86">24518 8858 40 0,'11'-16'16'0,"-11"1"-12"0,3-13 7 16,-3 12 3-16,4-6-5 0,-4 0-3 15,-4-3-1-15,-3 0-1 16,-7 3-2-16,-4 3 1 16,-10 6 4-16,-7 7 6 15,-7 9 2-15,-4 10 3 16,0 18-6-16,3 19-2 16,5 10-1-16,2 3 1 15,12 3 1-15,6-1 1 16,11-2 0-16,7-3 0 15,11-10-6-15,10-13-2 0,18-11 2 16,6-23 1-16,5-19 1 16,3-9-2-16,-4-13 1 0,0-2 0 15,-3-7 1-15,-3-4-2 16,-1-2-1-16,-7 6-1 16,-3 13 0-16,-7 8 0 15,-1 14 0-15,1 21 2 16,3 16 3-16,1 16-2 15,2 16-2-15,5 21 2 16,2 7 0-16,5-4-1 16,-1-9 1-16,0-9-17 15,-3-16-6-15</inkml:trace>
  <inkml:trace contextRef="#ctx0" brushRef="#br0" timeOffset="60398.65">15843 14089 32 0,'-3'28'13'0,"-8"-28"-10"0,8 3 4 0,3-3 0 16,0 0-3-16,-4 0-3 15,4 0 2-15,0 0 0 16,0 0 1-16,0 0 0 15,-3 0 0-15,-1 0 2 16,0 0-1-16,4 0 2 16,0 0-4-16,0 0 0 15,0 0-1-15,0 0 1 16,0 0-2-16,4 0-1 0,0 0-6 16,-1-3-1-1</inkml:trace>
  <inkml:trace contextRef="#ctx0" brushRef="#br0" timeOffset="61655.29">6301 9479 20 0,'3'0'11'0,"-3"0"-9"0,7 0 0 0,-7-3-1 16,4 0-1-16,-1 3 2 0,1-3-1 16,-1 3 2-1,1 0-2-15,-1 0 2 16,-3 0 0-16,0 3 1 0,0 0 0 15,0 0 0-15,0 0 0 16,0 0 0-16,-3 0 0 16,3 1 0-16,0-1-2 15,0 0 1-15,0 0 0 16,0-3 1-16,0 0-2 16,0 0 1-16,3 0-2 15,-3 0 2-15,4-3 0 16,-1 0 1-16,1 0 0 15,-1-1 2-15,1 1-3 16,0 0-2-16,-1 0 0 16,1 0 1-16,-1 3-1 0,1-3 2 15,-1 3-2-15,1 0-1 16,-1 0 1 0,1 0-1-16,-1 0 2 0,1 0 1 15,-1 0 1-15,4 0 0 16,-7 0-2-16,4 0 1 15,-1 0-2-15,1 0-1 16,-4 0 1-16,0-3-1 16,0 3 0-16,3 0 2 15,-3 0-1-15,4-4 2 16,0 4-2-16,-1-3-1 16,1 3 1-16,-1-3 1 15,1 0 1-15,-1 3 1 0,-3 0 0 16,4 0 0-16,-4 0-2 15,0 0-2-15,0-3 1 16,0 3 1-16,3 0-3 16,1 0 0-16,-1 0 1 15,1-3 2-15,-1 3-3 16,1 0 0-16,-1 0 1 16,1 0 0-16,3 0-7 15,4 0 0-15</inkml:trace>
  <inkml:trace contextRef="#ctx0" brushRef="#br0" timeOffset="64627.89">15625 13440 36 0,'-15'25'13'0,"1"-25"-10"0,-3-4 4 0,10 1 0 16,0 0-3-16,-1 0-3 0,1-3 0 15,0 0-1-15,0-1 2 16,-3-2 3-16,3-1 2 15,-4 1 1-15,1 0-2 16,-1 2 1-16,0 1-2 16,1 3 2-16,-1 3-2 15,1 0 0-15,-5 3-3 16,1 3-2-16,0 4 5 16,0 2 1-16,0 7-2 15,0 9-1-15,0 19-1 16,3 10 1-16,4 2 0 15,4 4 1-15,3-3-2 0,3-4 1 16,4-6 0-16,0-9 1 16,0-6-2-16,0-7 1 15,4-9-4-15,0-7 0 16,3-9 1-16,0-12 0 16,0-10 0-16,4-9 0 15,-1-7 0-15,1-2 2 16,-1-1-3-16,-2 7 0 15,-1 6 5-15,-4 9 2 16,1 7 0-16,-1 12-1 16,1 12-3-16,3 17 1 15,0 18-4-15,4 22 0 16,3 3-1-16,4 1 0 16</inkml:trace>
  <inkml:trace contextRef="#ctx0" brushRef="#br0" timeOffset="66098.95">5468 9727 20 0,'-3'-3'8'0,"6"-1"-6"0,4-2-3 0,-3 3-2 15</inkml:trace>
  <inkml:trace contextRef="#ctx0" brushRef="#br0" timeOffset="67166.1">6526 9589 28 0,'-10'0'11'0,"17"0"-9"0</inkml:trace>
  <inkml:trace contextRef="#ctx0" brushRef="#br0" timeOffset="67374.57">6523 9601 24 0,'-11'3'11'0,"11"-3"-9"0,0 4-5 16,0-4 0-16</inkml:trace>
  <inkml:trace contextRef="#ctx0" brushRef="#br0" timeOffset="67571.02">6530 9579 24 0,'-4'7'11'0,"-6"-7"-9"0,6 0 0 0,4 0 1 15,0 0-4-15,0 0-2 16</inkml:trace>
  <inkml:trace contextRef="#ctx0" brushRef="#br0" timeOffset="67779.46">6562 9501 20 0,'-4'3'11'0,"1"-6"-9"0,6 3-2 15,-3 0-3-15</inkml:trace>
  <inkml:trace contextRef="#ctx0" brushRef="#br0" timeOffset="68064.7">6590 9470 12 0,'3'6'8'0,"-6"-6"-6"0,-1 0-1 0,4 0 2 16,0 0-2-16,0 0-1 15,0 0 1-15,0 0 1 16,-3 0 3-16,3 0 2 16,-4 0-3-16,4 0-1 15,-3 0 1-15,-1 0 0 16,1 0-2-16,-1 0 1 0,4 3-4 15,0-3-2-15</inkml:trace>
  <inkml:trace contextRef="#ctx0" brushRef="#br0" timeOffset="69865.3">18101 10551 32 0,'4'4'13'0,"-1"-4"-10"0,8 0-3 0,-4 0-2 0,3 3 1 16,4 0 2-16,1 3 2 16,2-3 3-16,4 0-1 15,0 1 2-15,4-1-2 16,0-3 2-16,0 3 0 16,3-3 1-16,4 0-2 15,6 0-1-15,8 0-1 16,7-3 2-16,4 3-1 15,-1-3 2-15,4-1-2 16,3 1 2-16,12 0-4 16,6 0 0-16,3 3 1 15,-2 0 2-15,-1 3-3 16,7 0 0-16,11 0 1 16,-1 4 2-16,1-4-1 15,3 0 0-15,15-3-1 0,-4 0 0 16,-4-3-2-16,1 0 1 15,6-4 0-15,-3-2 1 16,-4 0 0-16,1-1 2 16,6-2-3-16,0-1 0 15,-3 1-1-15,-3-1-2 0,6 4 1 16,4-4 1-16,-4 0 1 16,-6 1-1-16,3-1 1 15,28-5-2-15,-11 2 2 16,-13 3 0-16,-1 4 3 15,8 0-3-15,-1-1 0 0,-7 7-1 16,4 0 1-16,14-3-4 16,-7-1 0-16,-7 1 5 15,4 0 2-15,10-4 0 16,-11-2-1-16,-6-1-3 16,10 4-2-16,0-7 1 15,-11 4-1-15,-3-1 2 16,4 1 3-16,3 2-2 15,-8-2 0-15,-9 2-1 16,-5 1 1-16,1 3-2 16,4 2 2-16,-12 1-2 15,-6 3-1-15,-4-3 3 16,0 3 2-16,4 0 0 16,-4-3 0-16,-7 3-1 0,-7 0 0 15,-7-3-2-15,-7 3 1 16,-7 0 0-16,-7 0 1 15,-11 0 0-15,-3-3 0 16,-8-4-7-16,-3 1 0 16,-3-3-6-16,-4-10-1 15,0-9-15-15,0-13-4 16</inkml:trace>
  <inkml:trace contextRef="#ctx0" brushRef="#br0" timeOffset="70230.33">26014 9134 56 0,'10'19'24'0,"-10"-22"-18"0,7 3-4 15,-3 3-2-15,3 3-2 16,4 0 0-16,-1 4 0 15,1-1-2-15,-4-3-2 0,-4 4 1 16,1-4 5-16,-4 0 4 16,-7 1-1-16,-4 2 0 15</inkml:trace>
  <inkml:trace contextRef="#ctx0" brushRef="#br0" timeOffset="70331.05">25950 9448 36 0,'0'22'13'0,"-7"-7"-10"0,0 4 6 0,4-10 4 15,-4 10-3-15,-4 10 2 16,-7 11-9-16,-17 26-4 0</inkml:trace>
  <inkml:trace contextRef="#ctx0" brushRef="#br0" timeOffset="71458.03">21389 9805 24 0,'-4'3'11'0,"4"0"-9"0,0-3 2 0,0 0 0 15,0 0-2-15,0 0-2 16,0 0 1-16,4 0-1 16</inkml:trace>
  <inkml:trace contextRef="#ctx0" brushRef="#br0" timeOffset="72796.47">20225 8968 28 0,'3'-28'11'0,"-6"12"-9"0,-1-9 2 0,4 6 0 16,0-6 0-16,4-3 2 0,3-7-1 15,3 1 0 1,4-4 1-16,4 0 1 0,3 1-1 15,4-1-1-15,7-3 5 16,10 1 4-16,4-7-12 16,0-7-3-16,3 4-2 15,4 3-2-15,4 0 12 16,10 3 5-16,14 0-5 16,3 0-2-16,8 1 1 15,3 2 1-15,18-6-1 16,0 0 1-16,-4-4-2 15,4 1 0-15,11 6-1 0,-36 10 2 16,39-7-1-16,7 4 2 16,11 5-2-16,-4 4 0 15,0 6-3-15,14 3 1 16,-10 4-2-16,-8-1-1 16,8 6 3-16,-7 1-2 0,-11 3 2 15,0-1 0-15,10 7 3 16,-6 0-3-16,-8 4 0 15,1 2-1-15,6 6 1 16,-10 4-2-16,-14 6-1 16,14 9 1-16,-18 10 1 15,-7 9-1-15,-6 10 2 0,-15 0-2 16,-7 2-1 0,-7 1 1-16,-7 6 1 0,-4 12-3 15,-3 4 0-15,-4-6 1 16,-3-10 2-16,0-4 1 15,0-2 3-15,-4-3-3 16,-3 6-2-16,-4 9 2 16,-7-6 0-16,-7-7-1 15,-7 1-2-15,-10 0 1 16,-4 0-1-16,-11 2 0 16,-7 14 0-16,-3-4 0 15,0-3 2-15,-4-9 1 16,-3-3 1-16,0-1-5 15,-8-2 1-15,-6 2 0 16,-18 7 2-16,-14 0-3 0,-4-3-2 16,0-4 2-16,-3-2 0 15,-14-1 1-15,3-3 2 16,7 7-1-16,4 6-1 16,0-4 1-16,-4-2-1 15,-3-3 2-15,3-7 1 16,4-3-1-16,-4-7-2 15,-21-5-2-15,-6-7 1 16,-5-9-1-16,-24-10-2 16,-4-9 3-16,4-6 0 15,-11-6 3-15,8-10 3 16,9-7 0-16,1-5 2 16,0-10-4-16,7-16-2 15,11-9-3-15,-1-3 1 16,-3-3 1-16,14-3 0 0,8-7 4 15,6-6 2-15,4 0 0 16,-4 6-1-16,14 4 1 16,15 3 1-16,10-4-1 15,14 1-1-15,10 12 1 16,8 6 1-16,11 9-3 16,6 11-3-16,7 5-7 15,8 7-1-15,-1 6-13 16,-3 9-4-16</inkml:trace>
  <inkml:trace contextRef="#ctx0" brushRef="#br0" timeOffset="73919.46">20383 8579 36 0,'-10'-13'13'0,"-1"4"-10"0,-3-7 2 0,11 10 1 16,-4 0-1-16,3 0 0 15,1-1-6-15,3 7-1 16,0 0 1-16,0 0 2 0,0 0 4 16,0 0 2-1,-4 3 1-15,4 7 0 16,0 6 0-16,0 5 2 0,0 11-7 15,4 12-2-15,-1 12-1 16,4 7 2-16,4 3-1 16,10 0 2-16,11 6 0 15,10 9 1-15,4 4-2 16,3-4 1-16,4-2 0 16,4-1 1-16,-1 1-5 15,4 8 1-15,7-2-7 16,-7-7 0-16</inkml:trace>
  <inkml:trace contextRef="#ctx0" brushRef="#br0" timeOffset="77266.5">19032 11730 48 0,'-14'13'19'0,"25"-7"-15"0,3 10 1 0,0-3 0 15,14 8-1-15,11 20 2 16,14 25-1-16,25 38 2 15,27 24-4-15,12 29 0 16,10 3 3-16,7-16 3 16,-11-12 0-16,-13-13 0 0,-15-19-3 15,-10-15 1 1,-15-13 0-16,-10-12 1 16,-14-10-9-16</inkml:trace>
  <inkml:trace contextRef="#ctx0" brushRef="#br0" timeOffset="77522.82">20038 11963 72 0,'-85'116'27'0,"39"-51"-21"0,-14 36 7 15,32-51 4-15,-11 38-3 0,-14 21 0 16,-7 8-4-16,-3 5 1 16,3 0-2-16,3-9 0 15,5-13-8-15,-1-9-2 16,3-12 0-16,8-13 0 16,3-13-6-16,14-16 0 15</inkml:trace>
  <inkml:trace contextRef="#ctx0" brushRef="#br0" timeOffset="77808.06">21107 12003 104 0,'-7'32'38'0,"-11"-26"-29"0,-3 10-3 16,3-4-3-16,-7 23-3 16,-6 15 0-16,-12 13 0 15,-2 18 0-15,-5 26 13 16,-3 15 6-16,0 19-1 16,7 22 2-16,8 0-5 15,6 7 1-15,14-14-9 16,11-21-2-16,14-19-1 0,11-19-16 15,7-24-4-15</inkml:trace>
  <inkml:trace contextRef="#ctx0" brushRef="#br0" timeOffset="78933.05">20705 13066 52 0,'-64'98'19'0,"-3"-70"-15"0,-46 0-5 0,60-19-2 16,-28 1 1-16,-28-7 3 15,-1-6 6-15,4-16 4 16,4-19 5-16,0-15 2 16,10-13-1-16,18-9 0 15,18-10-3-15,24-9-1 16,28-6-5-16,36-7 0 16,28-18-1-16,46-4 1 0,31 7-4 15,36 18-1-15,11 20-1 16,6 30-2-16,1 26 1 0,-25 28-6 15,-22 16-1-15,-24 12 9 16,-28 13 5-16,-36 15 5 16,-34 10 3-16,-37 9-14 15,-41 10-3-15,-43 12 0 16,-28 1 0-16,-32-7-2 16,4-16 0-16,-7-16 19 15,10-15 11-15,22-19-13 16,24-18-7-16,28-26-25 15,32-35-9-15</inkml:trace>
  <inkml:trace contextRef="#ctx0" brushRef="#br0" timeOffset="79324">22130 11944 48 0,'21'25'19'0,"-7"0"-15"0,25 34 4 16,-14-15 2-16,27 25-2 15,15 22 3-15,15 35-2 16,20 18 2-16,25 25-4 16,0 4 1-16,0-7-3 15,7-3 0-15,-14-19 1 16,-18-21 3-16,-17-23 2 15,-15-15 1-15,-13-20-9 16,-11-11-3-16</inkml:trace>
  <inkml:trace contextRef="#ctx0" brushRef="#br0" timeOffset="79580.32">23255 11865 104 0,'-10'66'38'0,"-22"-16"-29"0,-11 70 1 0,22-48-1 15,-21 50-1-15,-18 38 2 16,-14 37 1-16,-7 7 1 16,0 9 5-16,-1-15 3 15,-2-19-4-15,-4-19-1 16,14-19-9-16,10-25 5 0,15-25 4 0,10-25-12 15,25-38-21 1,17-41-6-16</inkml:trace>
  <inkml:trace contextRef="#ctx0" brushRef="#br0" timeOffset="79923.39">24479 12474 72 0,'11'28'27'0,"-4"-12"-21"0,14 18 5 0,-10-3 3 16,17 16-2-16,14 16 3 16,22 9-4-16,6 22 1 15,1 10-1-15,-4-4 1 16,-7-6-4-16,-7-9-3 15,-11-16-5-15,-10-16-2 0</inkml:trace>
  <inkml:trace contextRef="#ctx0" brushRef="#br0" timeOffset="80135.84">25040 12392 52 0,'-10'22'22'0,"-8"0"-18"0,-10 25 15 15,7-3 5-15,-8 25-6 16,-17 19-3-16,-6 22-2 16,-1 15 1-16,0 0-1 15,3 1 0-15,4-4-3 16,1-12-1-16,6-19-16 16,4-19-6-16</inkml:trace>
  <inkml:trace contextRef="#ctx0" brushRef="#br0" timeOffset="80351.25">25982 12687 60 0,'11'-6'24'16,"-8"-1"-18"-16,1-15-2 0,-1 4-2 0,1-14-13 16,3-5-3-16</inkml:trace>
  <inkml:trace contextRef="#ctx0" brushRef="#br0" timeOffset="80812.14">26039 12380 36 0,'-8'9'16'0,"1"-6"-12"0,0 3 3 16,4-2 0-16,-4-1-1 15,0 0-1-15,0 3-1 16,0 0 2-16,-4 1 1 16,0-1 1-16,1 0 0 15,-1 0 2-15,1 1-1 16,-1 2 0-16,1 1-5 0,-5 2-1 16,1 4 3-1,-3 3 1-15,-8 12 3 0,-7 7 1 16,0 5 1-16,-3 11 0 15,3 12-2-15,4 15-1 16,7 16 1-16,10 1 1 16,8-14-5-16,10-12 0 0,11-18 1 15,13-17-8-15,5-21-1 16,2-22-2-16,5-26 2 16,-1-24 1-16,0-10 3 15,1-3-1-15,-4-3 2 16,-4 3-2-16,-7 6-1 15,-3 13 1-15,-4 12-1 0,-7 23 2 16,0 18 3-16,0 16 0 16,0 15 2-16,-3 20-4 15,3 24 0-15,4 10 1 16,3 0 2-16,0-7 1 16,-3-9 1-16,-4-9-4 15,-4-16-3-15,1-13-3 16,-4-15-1-16,-7-19-5 15,-11-22-2-15</inkml:trace>
  <inkml:trace contextRef="#ctx0" brushRef="#br0" timeOffset="81050.5">25209 12728 104 0,'-21'81'38'0,"18"-40"-29"0,6 28 1 0,4-31-1 16,7 21-1-16,11 7 0 15,7 0 0-15,3 0 0 16,-3-7-2-16,0-2 1 16,-4-7-4-16,-3-9-2 15,-4-10 0-15,0-15-1 0,-3-16 2 16,3-25-6-16,7-22-1 15</inkml:trace>
  <inkml:trace contextRef="#ctx0" brushRef="#br0" timeOffset="81218.05">26578 12154 72 0,'110'63'27'0,"-72"-32"-21"0,19 32 12 15,-29-26 3-15,7 48-5 16,1 22 1-16,-8 18-10 15,-14 29-2-15,-14 9-3 16,-25 22-2-16,-31 3-8 16,-32-3-3-16</inkml:trace>
  <inkml:trace contextRef="#ctx0" brushRef="#br0" timeOffset="82281.12">18415 3860 52 0,'-21'-7'22'0,"21"7"-18"0,7 7 0 0,-4-1-2 16,8 10-2-16,7 15 2 15,6 16 1-15,12 13 3 16,9 12 3-16,12 31 2 15,6 23 1-15,11 21 0 16,22 29-4-16,10 2-3 16,-4 4 0-16,-7-22 1 0,-3-28 3 15,3-19 2-15,-10-16-3 16,-11-16 0-16,-11-12-5 16,-10-15-2-16,-10-13-9 15,-12-16-3-15</inkml:trace>
  <inkml:trace contextRef="#ctx0" brushRef="#br0" timeOffset="82581.32">19907 3693 64 0,'4'0'24'0,"-8"4"-18"0,-3 21-2 16,-3-13-2-16,-8 29 6 15,-7 31 5-15,-17 16-2 0,-18 15 1 16,-25 29-1-16,-13 6 1 16,-12 6 2-16,-24 16 2 15,-3-6-1-15,-1-7 4 16,-10 7-9-16,10-16-3 16,15-16-4-16,17-18 4 0,14-13 5 15,11-13-4-15,18-15 0 16,17-16-6-16,14-13-4 15,18-12-8-15,17-19-4 16,18-21 5-16,18-30 3 16</inkml:trace>
  <inkml:trace contextRef="#ctx0" brushRef="#br0" timeOffset="84772.86">21255 4314 36 0,'3'13'13'0,"-6"-13"-10"15,3 3-3-15,0-3 0 0,0 6 0 16,-4 4 0-16,4-1 2 16,-3 0 1-16,3 1 3 15,0-4 1-15,-4-3 1 16,4 0 2-16,0 1-3 15,0 2 1-15,0-6-3 16,0 0 2-16,0 3-2 0,0 0 0 16,0 7 1-16,-3 15 1 15,3 15 1-15,0 14 0 16,7 12 0-16,3 12 0 16,8 7-4-1,3-10-1-15,7-16-1 0,4-15-2 16,3-22 3-16,4-31 2 15,-3-19 2-15,-1-13 1 16,-3-9-2-16,-4-7 1 16,0-5-4-16,-3-11-2 15,-4 4 0-15,-4 7-4 0,-2 8 0 16,-5 14 4-16,-3 11 1 0,0 11 2 16,-3 14 0-16,-1 20-2 15,1 28 1-15,3 19-2 16,0 21 2-16,-3 29-2 15,-4 16-1-15,0 15-2 16,-8 13 1-16,-2-16 3 16,-4-22 1-16,-4-22 3 15,-3-15 3-15,-11-16-9 16,-14-13-2-16,-7-15 1 16,-3-16 2-16,0-13-2 15,3-9-2-15,3-9 13 16,8-10 7-16,7-9-6 15,10-10-1-15,7-15-2 16,11-10 0-16,7-3-4 0,11 3-1 16,6 4-1-16,12 6 1 15,9 2-4-15,12 1-2 16,3 0-7-16,3-3-4 16,1-4-8-16,-4 4-1 15</inkml:trace>
  <inkml:trace contextRef="#ctx0" brushRef="#br0" timeOffset="84969.33">22500 4493 96 0,'18'0'35'0,"3"0"-27"0,28 13-6 16,-31-1-4-16,14 1-13 16,-1 9-3-16</inkml:trace>
  <inkml:trace contextRef="#ctx0" brushRef="#br0" timeOffset="85196.73">22204 4851 28 0,'3'34'13'0,"8"-21"-10"0,21 21 6 0,-11-18 4 15,25 3-3-15,17 3 0 16,8-4-2-16,6-2 0 16,8 0-7-1,-4-4-2-15,-7-5 2 0,-14-7 3 16,-7-13-1-16,-11-15 0 15,-6-19-8-15,-4-10-2 16</inkml:trace>
  <inkml:trace contextRef="#ctx0" brushRef="#br0" timeOffset="85568.73">23435 4518 88 0,'14'47'35'0,"4"-28"-27"0,17 22 2 16,-17-16-1-16,6 19-1 16,5 25 2-16,-1 3-1 15,0 3 0-15,0-6 1 16,-3-3 4-16,-4-6-4 16,0-7 2-16,-7-12-5 15,1-7-2-15,-8-12-2 16,0-13 0-16,-4-18 0 0,-3-22-10 15,7-23-5-15,4-27 3 16,3-10 5-16,7-9 1 16,4-10-1-16,-4 6 0 15,-7 20 3-15,-3 21 4 0,-15 35 8 16,-17 40-4 0,-21 32-1-16,-18 38-1 15,-18 43-6-15,-35 29 1 16,-21 34-2-16,-32 22 0 15,-28 22-9-15,-35-6-3 16</inkml:trace>
  <inkml:trace contextRef="#ctx0" brushRef="#br0" timeOffset="89685.35">5750 9532 24 0,'32'0'11'0,"-32"-3"-9"0,4 3 2 15,-4 0 0-15,3-3 0 16,1 3 0-16,3-3-2 16,0 3-2-16,0 0 3 15,0 0 0-15,-4 0-1 16,1-3 1-16,-4 3-7 15,0-3 1-15</inkml:trace>
  <inkml:trace contextRef="#ctx0" brushRef="#br0" timeOffset="89847.95">5941 9589 16 0,'3'0'8'0,"-6"0"-6"0,6-3-3 0,-3 3 0 15</inkml:trace>
  <inkml:trace contextRef="#ctx0" brushRef="#br0" timeOffset="93994.54">15632 13806 36 0,'10'13'13'0,"-17"-10"-10"0,4 0 4 0,3-3 0 15,0 0-1-15,0 0-1 16,0 0-3-16,3 3 1 16,1 0-2-16,-1-3-1 15,1 0 1-15,3-3-1 16</inkml:trace>
  <inkml:trace contextRef="#ctx0" brushRef="#br0" timeOffset="95224.32">6569 9423 12 0,'0'6'8'0,"-4"-6"-6"0,8 0 1 0,-4 0 1 16,0 0-5-16,3 0 1 0,1 0 2 15,-1-3 1-15,1 3 1 16,3 0 0-16,0-3 0 16,-4-1 0-16,1 1-2 15,-4 0 1-15,4 3-2 16,-1 0-1-16,1 0 3 15,-4 0 2-15,3 0-2 16,-3 0 0-16,4 0-1 16,-4 3 1-16,0 0-2 15,0 1 2-15,0-1-2 16,0 0 2-16,0 0-2 16,3 0-1-16,-3 0 3 15,0 0 2-15,0-3-2 0,0 0 0 16,0 0-1-16,0 3-2 15,0-3 3-15,0 4 0 16,0-4-1-16,0 0 1 16,0 3-2-16,0 0 2 15,0-3-2-15,0 0 2 16,0 0 0-16,0 0 3 16,0 0-5-16,4 0-1 15,-4 0 0-15,3 0 0 16,-3 0 0-16,4 0 2 15,-4 0-1-15,3 0 2 16,-3 0-2-16,0 0 2 16,4 0-2-16,3 0-1 0,-7 0 3 15,3 0 0-15</inkml:trace>
  <inkml:trace contextRef="#ctx0" brushRef="#br0" timeOffset="95972.32">6660 9454 147 0,'0'0'0'0,"0"0"1"15,4 0 1-15,-1 0-1 16,1 0-1-16,0 0 1 15,-4 0-1-15,3 3 0 16,1 0 0-16,-1-3 2 16,1 0 1-16,-1 0-1 15,-3 0-2-15,4 0 1 16,-4 0 1-16,0 0-1 16,3 3-1-16,1-3 1 15,-1 0-1-15,-3 0 2 16,0 0 1-16,0 0-4 15,4 0 1-15,-4 0 2 0,0 0 1 16,0 0-1-16,0 0-2 16,0 0 1-16,3 0-1 15,-3 0 0-15,4 0 0 16,-1 0 0-16,1 0 2 16,-4 0-1-16,3 0-1 15,-3 0 1-15,0 0-1 16,4 0 0-16,-4 0 2 15,0 0-1-15,0 0-1 16,4 0 1-16,-4 0-1 16,3 0 0-16,-3 0 0 0,4 0 2 15,-4 0 1-15,0 0-4 16,0 0 1-16,0 0 0 16,0 0 2-16,3 0-1 15,1 0-1-15,-4 0 1 16,3 0-1-16,-3 0 0 15,4 0 0-15,-4 0 0 16,3 0 0-16,-3 0 0 16,0 0 0-16,0 0 0 15,0 0 0-15,4 0 0 16,-4 0 2-16,3 0-1 16,-3 0-1-16,7-3 1 15,-3 3-1-15,-4 0 2 16,0 0 1-16,0 0-1 0,3 0-2 15,-3 0-2 1,0 0 1-16,0 0 1 0,0 0 0 16,0 0 2-16,0 0 1 15,0 0-1-15,0 0-2 16,0 0 1-16,0 0 1 16,0 0-1-16,0 0-1 0,0 0 1 15,0 0-1-15,0 0 2 16,4-3-3-16,-4 0-2 15,3 0-1-15,1-4 3 16,-1-2-5-16,1 0 0 16,3-4-2-16,-3 1 0 15</inkml:trace>
  <inkml:trace contextRef="#ctx0" brushRef="#br0" timeOffset="96349.86">6720 9482 24 0,'-7'0'11'0,"4"0"-9"0,-1 3 0 0,4-3-1 16,0 0-1-16,0 0 0 16,4 3 0-16,-1 1 0 15</inkml:trace>
  <inkml:trace contextRef="#ctx0" brushRef="#br0" timeOffset="96560.3">6752 9498 16 0,'4'3'8'0,"-8"-3"-6"0,1-3 3 16,3 3 2-16,0 0-1 15,0 0 1-15,0 0-4 16,0 0-2-16,0 0-3 15,0 0 1-15</inkml:trace>
  <inkml:trace contextRef="#ctx0" brushRef="#br0" timeOffset="98134.68">8759 9046 28 0,'18'19'11'0,"-21"-16"-9"0,-1 0 4 15,4-3 1-15,-3 3-1 16,-1 1-1-16,-3-1-1 16,0 0 2-16,-4 0 1 15,-3-3 3-15,-3 0-1 16,-1-3 0-16,-7 0 1 16,-7-4 1-16,-3-2-3 15,-4-3 0-15,1-4-3 16,-5-3 2-16,1-3-2 15,-4 0 0-15,-3-9-1 16,-11-7 2-16,-7-6-1 16,-4-3 2-16,1 0-4 15,-5 0 0-15,-9 3-1 0,-15 7 1 16,-7 2-2-16,0 7-1 16,-7 9 5-16,-14 3 1 15,0 7-2-15,0 3-3 0,-17-1 0 16,3 7-1-16,0 4 2 15,-15 2 1-15,-2 3 1 16,2 7-5-16,-13 6-1 16,7 9 1-16,0 10 0 15,-8 12-2-15,18 1 0 16,4 2 2-16,-3 1 0 16,13-1 1-16,15-3 0 15,13 1 0-15,-13 11 2 16,13-5-1-16,19-7-1 0,10-6-2 15,17-9 1-15,15-7 3 16,13-6 1-16,12 1-1 16,2-5 1-16,19 8-2 15,10 5-1-15,21 7 1 16,22 6 1-16,24 16-1 16,7 9 2-16,35 3-2 15,18 0-1-15,7 1 1 16,32-4-1-16,0-6 0 15,32-10 2-15,3-9-1 16,32-22-1-16,0-22 1 16,24-15-1-16,1-16 0 0,-1-7 2 15,-6-3-1-15,-15 1 2 16,-31 2-4 0,-11 1 0-16,-28-4 1 15,-32-6 2-15,-24-6-1 0,-22 3 2 16,-14 3 2-16,-21 3 2 15,-18 4 1-15,-14 5 2 16,-17 4-5-16,-11 6-1 16,-11 0 0-16,-6 0 2 15,-4 3-3-15,-4 4 0 16,0 2-1-16,1 4-2 16,2-1 3-16,5 4 0 15,3 0 1-15,3 3 0 0,0 0-2 16,4-1-2-16,7 4 1 15,0 0 1-15,0 0-1 16,0 0 2-16,0-6-4 16,0 3 0-16,0-3 1 15,0 6 2-15,0-3-1 16,0 3-1-16,0 0 1 16,0 0 1-16,4-3 1 15,-4 3 1-15,0 0-5 16,0 0 1-16,0 0 0 15,0 0 0-15,0 0 2 16,0 0 1-16,0 0-1 16,0 0 1-16,0 0-2 0,0 0 2 15,0 0 0-15,0 0 1 16,0-4 0-16,0 4 0 16,0 0-5-16,0 0-1 15,0 0 1-15,0 0 2 16,0 0 0-16,0 0 2 15,0 0-2-15,0 0 2 16,0 0 0-16,0 0 1 16,0 0-2-16,0 0-2 15,0-3 1-15,0 3 1 16,0 0-1-16,0 0-1 16,0 0 1-16,0 0 1 15,0 0-1-15,0 0-1 16,0 0 3-16,0 0 0 15,0 0-1-15,0 0-2 0,0 0 1 16,0 0 1-16,0 0 1 16,0 0 1-16,0 0-7 15,0 0 0-15,0 0-1 16,0 0 2-16,0 0 5 16,0 0 6-16,0 0-5 15,0 0-2-15,0 0-1 16,0 0 1-16,0 0-1 15,0 0-1-15,0 0 1 16,0 0 1-16,0 0 1 16,0 0 3-16,0-6-5 0,0 6-1 15,3-9-5-15,-3-4-1 16,4-6-17 0,-8-25-8-16</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20-04-07T06:15:03.803"/>
    </inkml:context>
    <inkml:brush xml:id="br0">
      <inkml:brushProperty name="width" value="0.05292" units="cm"/>
      <inkml:brushProperty name="height" value="0.05292" units="cm"/>
      <inkml:brushProperty name="color" value="#FF0000"/>
    </inkml:brush>
  </inkml:definitions>
  <inkml:trace contextRef="#ctx0" brushRef="#br0">28106 8403 36 0,'-4'0'16'0,"4"0"-12"0,4 0-2 0,-4 0 2 15,7 4-1-15,0 2 1 16,3 0-2-16,5 3 1 16,-5 4 0-16,4 3 1 0,0 6 0 15,4 3 2-15,0 9 1 16,3 7 1-16,0 3-2 16,0 3-1-16,-3-6 1 15,-1-7 3-15,1-6 0 16,0-9 2-16,-1-6-2 15,1-7 0-15,7-9 1 16,3-13 1-16,14-9 1 16,8-9 0-16,6-10-2 15,8-13 1-15,6-27-6 16,22-29-1-16,17-19-2 16,8-37 9-16,13-7 6 0,18-25-7 15,-3 7-1-15,7-7-1 16,-4 10 0-16,-14 22 0 15,-14 18 2-15,-14 10-3 16,-4 19-2-16,-7 18-2 0,-14 16-3 16,-14 13-6-16,-10 16-1 15,-15 8-2-15,-10 11 3 16,-11 5-3-16,-17 10-1 16</inkml:trace>
  <inkml:trace contextRef="#ctx0" brushRef="#br0" timeOffset="2568.5">17332 9106 24 0,'3'6'11'0,"-3"-9"-9"0,0 3 2 15,0 0 0-15,0 0-5 16,4 0 1-16,-4 3 2 16,4 0 3-16,-4 0 0 15,0-3 2-15,0 0-2 16,0 0 2-16,0 0-2 15,3 0 0-15,-3 0-1 16,0 0 2-16,0 0-3 16,0 0-2-16,4 0 4 15,-4 0 4-15,0 0-7 0,0 0-1 16,0 0 3-16,3 0 2 16,-3 0-5-16,4 0 0 15,-4 0 1-15,0 0 1 16,0 0 1-16,0 0 2 15,3 0-3-15,-3 0-2 16,0 0 2-16,0 0 0 16,0 0-1-16,0 0 1 15,0 0-2-15,0 0 2 16,0 0-2-16,0 0 2 0,0 0-2 16,0 0 2-1,0 0-2-15,0 0 2 16,0 0-2-16,0 0 2 0,0 0-2 15,0 0-1-15,0 0 1 16,0 0 1-16,0 0-1 16,0 0 2-16,4 0-2 15,-4 0 2-15,0 0-2 16,0 0-1-16,3 0 3 16,-3 0 0-16,4 0-1 15,-1 0-2-15,-3 0 1 16,4 0 1-16,-1 0-1 15,1 0-1-15,-1 0-2 16,1 0-1-16</inkml:trace>
  <inkml:trace contextRef="#ctx0" brushRef="#br0" timeOffset="3168.96">10220 6767 48 0,'-14'-26'19'0,"7"14"-15"0,-4-4 4 16,4 10 2-16,0 0-2 15,0-1 1-15,-4 4-5 16,1 6-1-16,-4 7-1 16,-7 12 1-16,-11 22 2 15,-7 12 2-15,-3 13 3 0,-8 22 1 16,-3 31-1-16,-7 19-1 16,-14 44-3-1,-17 16 1-15,-5 31-4 0,-2 13 0 16,-5 12 3-16,-13 19 1 15,3-10-1-15,4 7 1 16,3-16 2-16,-7 0 2 16,4-21-5-16,6-14 0 0,12-21 4 15,6-25-2-15,4-20 1 16,0-11-3-16,10-23-1 16,8-22-1-16,13-24 2 0,8-20-5 15,3-15-1 1,11-22-9-16,0-41-2 15</inkml:trace>
  <inkml:trace contextRef="#ctx0" brushRef="#br0" timeOffset="3513.58">8438 6823 52 0,'-3'-9'19'0,"-1"-1"-15"0,8-2-1 0,-1 8 1 16,8 4-3-16,10 10-1 15,14 18 3 1,8 16 2-16,6 19 4 0,4 28 2 15,11 43 3-15,10 42 2 16,21 44-3-16,4 49 2 16,10 51-4-16,22 53 1 15,10 32-3-15,0 34 2 16,18 31 0-16,10 23 1 16,7 30-17-16,32 54-7 15</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20-04-07T06:15:21.863"/>
    </inkml:context>
    <inkml:brush xml:id="br0">
      <inkml:brushProperty name="width" value="0.05292" units="cm"/>
      <inkml:brushProperty name="height" value="0.05292" units="cm"/>
      <inkml:brushProperty name="color" value="#FF0000"/>
    </inkml:brush>
  </inkml:definitions>
  <inkml:trace contextRef="#ctx0" brushRef="#br0">10672 2913 24 0,'-11'-19'11'0,"7"9"-9"0,1-2 0 0,3 6 1 16,0-1 0-16,0 4 1 15,3-6-2-15,1 2 1 16,3-2 2-16,0 0 4 15,0 2-4-15,4 4-1 16,3-6-2-16,3 3 1 16,5 2 0-16,9 1 1 0,15 0 0 15,14 3 0-15,11 0 0 16,10 3 0-16,25 4 0 16,14 2 0-16,14 7 0 15,21-1 0-15,0 4 0 16,7 0 0-16,18 0-2 15,-3-4 1-15,20-5 0 16,1-1 3-16,21 1-3 16,-1-1 0-16,19 1 1 15,-8 2 0-15,11 4-2 16,-14-4 1-16,3 4 0 16,-14-7 3-16,-10 4-3 15,3-1-2-15,-18-2 2 0,-6 2 2 16,-8-5-2-1,-17-1 0-15,-11-6-1 16,0 0-2-16,-14-9 3 0,-14-4 0 16,-7 0 1-16,-11-2 2 15,25-4-1-15,-21 3 0 16,-14 4-1-16,-18 5 0 16,-10 1-2-16,-15 3-2 0,-10-6 1 15,-7 6 1-15,-11-1 3 16,-7-2-4-16,-11 3-1 15,-24-13-9-15,-21-9-4 16</inkml:trace>
  <inkml:trace contextRef="#ctx0" brushRef="#br0" timeOffset="1321.46">20172 6560 44 0,'-14'-7'16'0,"7"1"-12"0,0 3 1 15,7 3 1-15,0 0-3 16,0 0 0-16,0 0 1 15,3 6 0-15,4 0 0 0,0 4 0 16,0-1 2-16,4 4 1 16,-1-1 1-16,1 1 0 15,3-1-2-15,0 7 1 16,7 3-2-16,8 10 2 16,6 15 0-16,18 15 1 15,10 7-4-15,4 7-1 16,7 8 1-16,4 7 0 15,10 0 0-15,0-9 2 16,-6-10-1-16,-12-10 2 16,-10-5 0-16,-10-10 3 15,-8-6-1-15,-7-7 0 0,-3-6-5 16,-7-3 2-16,-4-3 3 16,-7-3-3-16,0 0-1 0,-3-3 2 15,-4-4 2-15,-4 1-2 16,1-4 1-16,-1 1-3 15,-3-1 0-15,0 0-1 16,0 1 2-16,4-1-3 16,-4-2-2-16,3-4-5 15,-3 0 0-15,0-6-5 16,-3-13 1-16,-1-22-3 16,-6-12 2-16</inkml:trace>
  <inkml:trace contextRef="#ctx0" brushRef="#br0" timeOffset="1635.65">21417 6500 60 0,'-18'13'24'0,"11"-10"-18"0,0 15-2 0,0-2 0 16,-7 16 1-16,-7 27 4 15,-11 29-9-15,-7 15-2 16,-10 17 10-16,-14 8 3 16,-11-6 4-16,-4-9 4 15,4-6-5-15,-4-4 0 0,1 1-4 16,-8-10-1 0,4-9-1-16,7-10 2 0,14-9-3 15,7-10 1 1,14-9-5-16,7-9-2 0,11-7 2 15,7-9-9-15,14-9-1 0,14-23-5 16,21-15 0-16</inkml:trace>
  <inkml:trace contextRef="#ctx0" brushRef="#br0" timeOffset="2836.42">23417 7033 20 0,'-7'-12'11'0,"0"5"-9"0,4 1 0 0,-4 0 1 15,3-1-2-15,-6-2 2 0,-1 0 0 16,0-7 1-16,-3 3 0 16,0-2 2-16,-3-1-1 15,-1 0 0-15,0 4-1 16,1 2 2-16,-1 4-1 16,0 6 2-16,1 3-4 15,-4 7 0-15,-1 5 1 16,1 4 2-16,-3 3-1 15,-1 6 2-15,0 7-2 16,0 9 2-16,1 12 0 16,-4 10 1-16,6 6 0 0,8-6 0 15,7-6-2-15,7-10-1 16,4-6 1-16,3-7 1 16,3-8 1-16,4-8 0 15,4-8-2 1,3-10 1-16,4-9-2 0,3-10 2 15,0-12-4-15,4-16-4 0,0-6 0 16,0-3 3-16,-1 2 3 16,-2 4-2-16,-5 7 0 15,-3 8-1-15,-3 7-2 16,0 6 1-16,-4 10-1 16,-4 9 2-16,-2 12 3 0,-1 7-4 15,0 13-1-15,0 8 4 16,0 7 5-16,3-3-3 15,1-3-1-15,-1-3 0 16,1-4 1-16,0-6-1 16,3-2 0-16,-4-4-1 15,1-7 2-15,0-2-1 16,-1-1 0-16,-3-2-8 16,0-4-2-16,0 0-12 15,-3 4-1-15</inkml:trace>
  <inkml:trace contextRef="#ctx0" brushRef="#br0" timeOffset="3348.04">24123 7560 52 0,'7'22'22'0,"-11"-22"-18"0,1 9 2 16,3-2 1-16,0 8-6 15,0 4-1-15,0 6 4 16,-4 3 2-16,-3 10 2 16,-3 3 2-16,-1 3-1 15,-3 0 2-15,-4-1-2 16,4-5 0-16,0-7-3 0,0-6 1 16,4-3-11-16,2-9-4 15,8-7-5-15,11-15-2 16</inkml:trace>
  <inkml:trace contextRef="#ctx0" brushRef="#br0" timeOffset="3889.6">25107 6356 44 0,'-3'-3'16'0,"-1"3"-12"16,8 18-6-16,-4-2-1 0,0 6 3 16,0 9 4-16,0 13 1 15,0 13 2-15,0 15 2 16,3 22 2-16,4 6-1 15,0 7-1-15,0 15-3 16,0-9-1-16,0-16 1 16,-3-15 3-16,0-16-2 15,-4-13 1-15,0-12-1 16,-4-10 1-16,-3-12-2 0,0-10-1 16,0-9-1-16,0-12 2 15,7-13-3-15,7-16 0 16,18-3 1-16,13 6 2 15,12 7-1-15,-1 12 2 16,0 19-6-16,1 16-1 16,-8 12 0-16,-10 3-3 0,-11 1 2 15,-7 2 3-15,-10 1 3 16,-11-1 2-16,-7 1 1 16,-8-7-2-16,1-3-1 15,-3-6-3-15,2-7 1 16,1-5-2-16,0-7-1 15,7-7-2-15,7-8 1 16,10-7-6-16,8-3 0 0</inkml:trace>
  <inkml:trace contextRef="#ctx0" brushRef="#br0" timeOffset="4284.43">26388 7547 88 0,'10'13'35'0,"-3"-1"-27"0,15 17 2 0,-12-11-1 16,4 11-5-16,-3 5-3 15,-1 10-7-15,-6-3-4 16,-8-7 8-16,-10-5 3 15,-3-7 6-15,-8-10 4 0,-7-3-6 16,-3-5-1-16,-4-8-9 16,4-2-2-16</inkml:trace>
  <inkml:trace contextRef="#ctx0" brushRef="#br0" timeOffset="4385.17">26148 7861 80 0,'10'44'30'0,"-6"-29"-24"0,0 23 13 15,-1-16 2-15,1 16-5 16,-1 15-1-16,-6 25-9 15,-15 10-4-15,-14 6-12 16,-14 3-6-16</inkml:trace>
  <inkml:trace contextRef="#ctx0" brushRef="#br0" timeOffset="5718.6">21029 10084 44 0,'-21'-3'19'0,"21"0"-15"0,3 0-3 15,1-3-3-15,3-1-2 16,0-2 3-16,0-4 4 16,0 1 3-16,0-1 2 0,-3 1 2 15,-1 2 1 1,1-2 3-16,3-1-1 15,0-3 0-15,4 1-7 0,3-1-2 16,7 0 0-16,3-2 2 16,5 5-1-16,6 4 2 15,4 9-4-15,7 9 0 16,3 10 1-16,0 9 0 16,-6 7 2-16,-4 5 1 15,-8 4 1-15,-2 3 0 16,-5 7 0-16,1-4 0 15,-4-3-4-15,0 0-1 0,0 0 1 16,4-3 0-16,0 3 0 0,0 0 2 16,-1 0 3-16,-3-3 0 15,1 0 2-15,-5-7-4 16,1-2 1-16,-4-7-3 16,0-3 0-16,-3-6-3 15,-4-6 1-15,0-4-4 16,-4-6 0-16,-3-6-1 15,0-13 0-15,-7-6 2 16,0-9 2-16,-3-7 1 16,-1 1 1-16,4-4-2 15,-4 0-2-15,1 0-2 16,3 1 1-16,0 2-4 16,0-3 1-16,0 0-3 0,-4 4 2 15,0 2 3-15,-3 1 3 16,0 2 2-16,-3 1 1 15,-1 0-2-15,-3 3 1 16,0 2-2-16,-1 1 2 16,1 0-4-16,-3 3 0 15,-1 0 1-15,-7 4 2 16,-3-1-1-16,3 6-1 16,0 4 1-16,-3 3 1 15,3 6-1-15,-3 9 2 16,0 13-4-16,-1 19 0 15,1 28 1-15,0 15 0 16,0 10 0-16,6 10 2 16,8 6 3-16,7-10 2 0,11-12-1 15,3-13 1-15,10-15-6 16,4-13-1-16,7-16 0 16,8-12 2-16,6-16-3 15,4-16 0-15,10-18 1 16,8-22 0-16,-1-10 0 15,-3-6 0-15,-4-6-3 16,-3 0 2-16,-3-4-1 16,-8 10 0-16,-3 6-3 15,-4 13 1-15,-4 13 0 16,-2 12 2-16,-8 12-1 16,0 16 1-16,0 22 6 0,0 19 5 15,0 13-5 1,7 12-2-16,11 6-1 15,3 13 1-15,1-7-1 0,2-9 2 16,-2-6-2-16,3-13 2 16,-1-6 0-16,1-12 3 15,0-7-1-15,0-9 0 16,0-10-6-16,6-9 1 16,1-6-7-16,0-6-3 15,0-7-5-15,-4-6-4 16</inkml:trace>
  <inkml:trace contextRef="#ctx0" brushRef="#br0" timeOffset="6019.82">22994 10156 88 0,'4'32'33'0,"-1"-35"-26"0,29 9-2 15,-7-6-2-15,20 0-1 16,33-3 3-16,14 0 0 16,7-7 2-16,6 4 0 15,5-4 1-15,-12 1 2 16,-13 3 4-16,-11 0-4 0,-10-4 2 15,-8 1-9-15,-13-1-2 16,-8 4-14-16,-21-3-5 16</inkml:trace>
  <inkml:trace contextRef="#ctx0" brushRef="#br0" timeOffset="6260.16">23139 10805 92 0,'35'4'35'0,"21"-1"-27"0,61-3 2 0,-57-7-1 0,24-5-1 16,33-10 0-16,3-3-4 16,-4 0-3-16,8 3 2 15,-8 3 0-15,-10 3 5 16,-14 1 5-16,-8-1-5 15,-10-3-2-15,-7-3-17 16,-10-6-7-16</inkml:trace>
  <inkml:trace contextRef="#ctx0" brushRef="#br0" timeOffset="6711.92">24998 9238 76 0,'-4'40'30'0,"4"-24"-24"0,7 25-1 0,0-10 0 16,0 22-6-16,1 26 0 16,-1 31 1-16,-4 18 0 15,1 26 2-15,-4-1 3 16,-4-15 7-16,-3-12 4 15,0-7 1-15,-4-16-1 16,1-15-4-16,-4-19-2 16,0-15-9-16,3-17 0 15,0-18-3-15,4-16 0 16,11-25 2-16,14-19 2 0,17-6 3 16,18 4 0-16,21 8 0 0,3 13-1 15,-2 19 0 1,-5 15-5-16,-10 20-1 0,-14 9 1 15,-18 6 0-15,-14 6 9 16,-14 0 7-16,-17 1-5 16,-12-4-3-16,-20-10 0 15,-11-2 2-15,-3-13-2 16,-5-9-2-16,1-16-9 16,-3-13-3-16,-11-12-9 15,-4-12-3-15</inkml:trace>
  <inkml:trace contextRef="#ctx0" brushRef="#br0" timeOffset="7639.8">20387 11828 56 0,'-14'6'22'0,"10"-6"-18"0,8 0 2 0,-1 0-1 16,4 0-3-16,8 0 1 15,9-3 2-15,12 0 4 16,2 0 0-16,5-4 0 15,3 4 1-15,6 0 4 16,12 3-4-16,17 0 2 16,11 0-3-16,10 0 2 15,25 0-4-15,11-3 1 16,6-3-1-16,26-4 1 16,-4-2-4-16,10-7 2 0,7-3 0 15,1-3-2-15,17 0-1 16,-4 0 3-16,15 3 3 0,-7 0 0 15,10 0 2-15,-10 3-4 16,-4 0 1-16,3 3-1 16,-17 4 1-16,-3-1-2 15,-8 1-1-15,-14 6 1 16,-14-1 1-16,1 4-1 16,-15 3 1-16,-18 0-2 15,-10 3 2-15,-14 0 0 16,-8-3 1-16,-3 0-4 15,-10 0-1-15,-11 0 1 16,-11 0 2-16,-10 0-1 16,-7 0 0-16,0 0-8 0,-11 0-2 15,-7 0 13-15,-3 0 6 16,-4 0-4-16,0 0-1 16,-4 0-5-16,1 4-1 15,-1-4 1-15,1 0 2 16,-1 0-3-16,-3 0-2 15,4 0 0-15,-4 0 1 16,0 0-8-16</inkml:trace>
  <inkml:trace contextRef="#ctx0" brushRef="#br0" timeOffset="7898.1">20623 9996 28 0,'-42'-3'13'0,"31"0"-10"0</inkml:trace>
  <inkml:trace contextRef="#ctx0" brushRef="#br0" timeOffset="8344.9">20676 9557 24 0,'4'-40'11'0,"-4"27"-9"0,0 1 2 0,0 5 0 15,0 1-2-15,0 0 1 16,0-1 0-16,0 7 1 16,0 0-5-16,0 0 1 15,0 0 4-15,-4 0 5 0,1 4-3 16,-1 2 2-16,-3 6-7 16,4 4-1-16,-1 9 2 15,4 13 3-15,0 21 0 16,4 17 0-1,3 11-3-15,0 17-2 0,3 21 7 16,1 1 3-16,3 2-8 16,0 13 0-16,-3-3-4 15,-1 7-2-15,-3 15 5 16,-3-4 3-16,-8-5-3 16,-3-1-3-16,0-18-2 15,-3-16 0-15,-1-15 7 16,4-17 5-16,0-12-2 15,0-15 2-15,3-13-5 16,4-10 0-16,0-6-1 0,0-6-2 16,4-6 1-16,-1-3 1 15,1-4-1-15,0-3 2 16,-4 0-2-16,3 1-1 16,-3-1 1-16,4 0-1 15,-4 1-7-15,3-4 0 16</inkml:trace>
  <inkml:trace contextRef="#ctx0" brushRef="#br0" timeOffset="9247.49">20694 9156 28 0,'21'9'13'0,"-21"-15"-10"0,11 6 2 0,-8-3 1 15,11 0-1-15,7 3 0 16,8 0-1-16,10 0 0 15,10 3-2-15,7 3 1 16,8 7 0-16,6-1 1 16,29 7 0-16,14 3 2 15,14-3-1-15,32-7 2 16,10-5-2-16,36-4 0 16,6-9-3-16,33-7 1 15,6-3-2-15,15 1 2 0,14-7-2 16,-11-3-1-1,7-7 3-15,-18 1 0 16,4 3-1-16,-24 3 1 0,-11 6 0 16,-22 3 3-16,-27 7-1 15,-15 9 2-15,-10 3 0 16,-22 3 1-16,-21 4-2 16,-17 5-1-16,-14 4-1 15,-11 3 0-15,-14 0 0 16,-7 3 2-16,-11 0-1 15,-10 6 0-15,-8 1-1 16,-6 2 0-16,-4-2-2 16,-7-1-2-16,0 0 3 0,-4 7 2 0,1 3 2 15,-1 22-3 1,1 18-3-16,-1 19 2 0,1 10 0 16,-1 16-1-1,1 21 1-15,-4 0-2 16,-4 4 2-16,4 3-4 0,0-13-2 15,0-10 6-15,0 10 5 16,0-3-2-16,-4-9-1 16,1-7 0-16,-5 4 1 15,1-7-1-15,-3-12 2 16,-1-17-4-16,-3-8 0 16,0-13 3-16,-4-9 3 15,0-7 0-15,-10-3 0 16,-4-6-5-16,-17-16-3 0,-22-15-11 15,-56-26-4-15</inkml:trace>
  <inkml:trace contextRef="#ctx0" brushRef="#br0" timeOffset="13991.37">11095 11489 60 0,'-46'6'24'0,"25"-12"-18"0,0 0 4 0,10 3 2 16,0 3-5-16,4 0 1 0,4 0-5 15,3 3-2-15,7 3 4 16,7 7 1-1,7 9 2-15,11 18 0 0,10 20 2 16,15 21 1-16,31 35-1 16,14 29-1-16,11 18-3 15,18 15 1-15,-4-18-4 16,-7-18 0-16,-11-11-1 16,-3-8 1-16,-7-11 0 0,-11-14 3 15,-18-11 1-15,-10-14-3 16,-14-11-3-16,-14-15-11 15</inkml:trace>
  <inkml:trace contextRef="#ctx0" brushRef="#br0" timeOffset="14261.65">12372 11633 84 0,'-18'110'33'0,"-3"-85"-26"0,-11 19 5 0,11-16 0 16,-7 22-3-16,-7 32 0 15,-11 21-1-15,-14 23 2 16,-21 28-1-16,-11 2 2 16,-3 11 0-16,-11 2 3 0,-11-6-1 15,5 0 2-15,9-9-8 16,12-16 0-16,2-19 0 0,15-16-1 15,14-18-1-15,18-19-17 16,24-16-4-16</inkml:trace>
  <inkml:trace contextRef="#ctx0" brushRef="#br0" timeOffset="15597.07">14295 12474 44 0,'14'-3'19'0,"-14"-1"-15"0,0-8-1 15,0 2-1-15,3-2 0 16,1-4 3-16,-4-6-2 16,0 0 0-16,-7-3 1 0,-4 0 0 15,-3 3 2-15,-4 0 1 16,-6 3 1-16,-1 4 2 16,-3 2-3-16,-1 4 1 15,-2 6-5-15,-1 6 0 16,0 3-1-16,0 7-2 15,1 2 3-15,-1 7 2 16,0 6 0-16,-3 7 2 16,7 12-2-16,3 25 2 15,7 13-2-15,11 9 2 16,7 6-2-16,11 10 2 16,3-13-2-16,7-15 2 15,0-16-4-15,4-19 0 0,3-16-1 16,1-18-2-16,2-23 3 15,5-24-2-15,2-17 2 0,1-5-4 16,0-7 0-16,0-9 1 16,0-3 0-16,-4 6 0 15,-7 9 0-15,-7 13 0 16,-3 10 2-16,-4 12 1 16,-3 9 1-16,-8 10 4 15,1 12 3-15,-1 19-9 16,1 6 0-16,-1 7-7 15,4 3 1-15,4 3 8 16,-1 0 5-16,1-1-2 16,0-2-2-16,-1 0 0 15,4-3 1-15,0-1-3 16,1-2 0-16,-1-4-1 0,0-3 1 16,0-6-4-16,0 0 0 15,-3-6-6 1,-1-4-3-16</inkml:trace>
  <inkml:trace contextRef="#ctx0" brushRef="#br0" timeOffset="17278.57">15102 13044 44 0,'18'32'19'0,"-25"-29"-15"0,0 9 8 0,3-2 4 16,1 9-4-16,-1 9-2 15,1 6-5-15,-4 10-4 16,-4 6-3-16,-3 4-1 15,-4 2 4-15,1 4 1 16,-4-10 4-16,3-9 3 0,0-7-13 16,8-15-4-16</inkml:trace>
  <inkml:trace contextRef="#ctx0" brushRef="#br0" timeOffset="17864.64">16041 11875 36 0,'3'0'13'0,"-6"0"-10"0,-1 3 2 0,1-3-1 15,3 3 0-15,0 3 2 16,0 4-1-16,0 2 0 16,3 4 1-16,1 6 1 15,-1 9 3-15,1 26 1 16,-1 12-1-16,4 15 1 16,4 23-4-16,0 22 1 15,-4-4-3-15,-4-6 2 16,-3-6-2-16,0-6 2 15,-3-20 0-15,-4-11 1 16,0-14 0-16,-4-11 0 16,0-11-2-16,1-8-1 15,3-14-10-15,0-14-2 16,7-14 4-16,3-21 1 0,11-19 2 16,18-10 0-16,14 1 2 15,7 2 3-15,3 7-2 16,4 12-2-16,0 13 0 15,0 19-1-15,-3 12 0 16,-8 16 2-16,-10 13 1 0,-18 21-1 16,-21 10 1-16,-14 6 2 15,-11 3 2-15,-10-3-1 16,-7-3-1-16,-4-3 1 16,-11-6 1-16,1-16-6 15,-1-10 0-15,8-18-6 16,7-25-1-16,10-20-8 15,11-8-4-15</inkml:trace>
  <inkml:trace contextRef="#ctx0" brushRef="#br0" timeOffset="18330.4">17060 12514 56 0,'18'29'24'0,"-25"-29"-18"0,10-3 4 16,1 3 4-16,10-4-6 16,11 4 0-16,7-3 0 15,6 0 0-15,1 0 0 0,3 3 2 16,4 0 1-16,4 0 3 15,3 0 2-15,7 3-1 16,3-3-3-16,-3 0 0 16,-3 3-3-16,-8-3 0 15,-3 0-5-15,-7 0 2 0,-4-3 0 16,-7 0 2-16,-7 0 0 16,-7 0-13-16,-10-4-6 15</inkml:trace>
  <inkml:trace contextRef="#ctx0" brushRef="#br0" timeOffset="18599.68">17032 13220 96 0,'7'3'35'0,"14"-3"-27"0,43-3 0 15,-29 0 0-15,14-7-1 16,11-5 3-16,11-4-1 16,17-3 2-16,-3 0 0 15,-8 3 1-15,-6 4 0 16,-7-1 0-16,-4 0 0 16,-4 1 2-16,-3-1-7 15,0 0-9-15,-4 0-1 0,-6 4-12 16,-5-1-6-16</inkml:trace>
  <inkml:trace contextRef="#ctx0" brushRef="#br0" timeOffset="19111.31">18824 12888 44 0,'35'3'19'0,"-31"-10"-15"0,10-5 6 0,-7 3 3 16,7-10-3-16,4-10 0 16,3-11-9-16,-3-14-2 0,-8-2 2 15,-6 3 1-15,-8 6 8 16,-6 6 6-16,-4 6 1 16,-8 7-1-16,-6 6-6 15,-11 10-2-15,-3 9-4 16,-7 6-1-16,-4 9 5 15,3 13 5-15,5 13-3 16,6 21 0-16,7 14-4 16,7 5-1-16,8 10-3 15,10 3 3-15,7-7 4 0,7-8-1 16,7-17 1-16,7-12-8 16,4-15 0-16,3-20-1 15,4-15 0-15,-1-22 2 16,1-13 1-16,0-6 1 15,0-3 2-15,-4 3-5 0,0 10-1 16,-3 9 2-16,-1 12 3 16,5 20 2-16,2 18 3 15,15 28-3-15,-3 16-2 16,2 9 2-16,-2 7 2 16,-8 0-4-16,-3-4-1 15,-7-9-4-15,-8-15-1 16,-6-16-10-16,-8-16-3 15</inkml:trace>
  <inkml:trace contextRef="#ctx0" brushRef="#br0" timeOffset="19623.93">15649 13926 20 0,'-7'3'8'15,"4"-6"-6"-15,-4 3-3 0,3 0-2 0</inkml:trace>
  <inkml:trace contextRef="#ctx0" brushRef="#br0" timeOffset="21347.41">15603 13941 16 0,'0'0'8'0,"-3"0"-6"0,-1 0 1 16,4 0 1-16,0 0 0 15,0 0 2-15,0 0-3 0,-3-3 0 16,3 3-1-16,0 0 1 16,0 0 0-16,0 0 1 15,0 0 0-15,0 0 2 16,0 0 1-16,0 0 1 16,3 0-2-16,1 0-1 15,-1 0 1-15,1 0 1 16,-4 0-1-16,3 0-1 15,-3 0-8-15,4 0-2 16,-4 0 10-16,3 0 7 16,1 0-6-16,0 0-1 15,-1 0 1-15,-3 0 1 16,4 0-3-16,-1 0-1 0,1 0 1 16,-4 0 2-16,3 0-1 15,1 0 0-15,-1 0-1 16,1 0 0-16,-1 0 0 15,1 0 2-15,-4 0 1 16,0 0 1-16,0 0-4 16,3 0-1-16,-3 0-1 15,0 3 1-15,4-3 0 0,-1 0 1 16,1 0 2-16,-1 0 1 16,4 0 1-16,1 3-9 15,2 1-1-15,4-1 6 16,0 0 5-16,0 3-2 15,4-3 1-15,3 3-3 16,4 1 0-16,3-1-1 16,4 0 0-16,7 1 2 0,14 2 1 15,17 0-3-15,4 1-1 16,7-1 1-16,1 1 0 16,9-10 0-16,5 0 0 15,-5 0-2-15,1-4 1 16,-4 1-2-16,0-3 2 15,8 0 2-15,-1-1 4 16,-3-2-4-16,-4 0-1 16,0-1-2-16,11 1 1 15,0-4-2-15,-4 1 2 16,-3-1 0-16,-4-2 3 0,7-1-3 16,0 0-2-16,-3 4 6 15,-4-1 3 1,0 1-10-16,1-1-4 15,6-3 4-15,-7 1 1 0,-3 2 3 16,-4 1 2-16,-4-1-3 16,5 0-2-16,2 1 0 15,-6-1 1-15,-8 1 1 16,-6-1 1-16,-8-2-2 16,-3-4 1-16,-3-3-2 15,-5-3 2-15,-2-3 0 16,-4-1 1-16,-1 1-2 15,1-3 1-15,-7-1 0 16,-4 4 1-16,-3 0-2 16,-7-3 1-16,-8-4-2 0,-6-3-1 15,-8-12 3-15,-3-3 0 16,-7-3-1-16,-4-4 1 16,1 0 0-16,-5-2 3 15,-2-4-3-15,3-9 0 16,-4 2 1-16,0-2 2 15,-3 3-3-15,-4 3 0 16,-3 3 1-16,-14-6 2 16,-15-6-3-16,-6 2-2 15,-5 4 0-15,-2 3 1 16,-4 7 1-16,-11 2 3 16,0 4-5-16,4-1-1 0,3 4 2 15,1 0 1-15,-8 5-1 16,0 8 1-16,4 5-2 15,0 4 2-15,0 6-4 16,-8 0 0-16,-2 6 1 16,2 0 0-16,5 7 0 15,-1-1 2-15,-24 0-3 16,6 7 0-16,8 0 1 16,7 3 0-16,6 3-3 15,-2 3 2-15,-8 3 1 16,7 0 0-16,8 4 0 15,6-1 0-15,7 1 0 16,8 2 0-16,-1 1 0 16,1 2 0-16,6 4-3 15,5 0 2-15,2 3 1 0,8 3 0 16,3 3-3-16,0-3 0 16,7 0-1-16,1 4 3 15,-1-1 0-15,0 3 1 16,4 1-3-16,3-1 2 15,1 0 1-15,-5 4 0 16,5 2-3-16,-1 7 0 16,0 10 2-16,4-1 0 15,0 3-2-15,3 1 0 16,1-1 2-16,3 1 2 16,-1-1 0-16,1 10-1 0,4 3 1 15,3 0-1 1,0-3 0-16,3 0 0 15,4 6-3-15,4 3 2 0,-1 13-1 16,1-7 0-16,3-2 2 16,0-4 0-16,0-6 0 15,0 0 0-15,0-3 0 16,4 0 2-16,-4-7-1 16,0-2 2-16,3-7-2 15,1-6-1-15,3-3 1 16,-3-4-1-16,3-2 0 15,0-4 0-15,-4-3 0 16,1-6 0-16,-4 0 0 16,0-6 2-16,0 0 1 15,-3-7 1-15,-1 0-2 0,1-2-2 16,-1-1 1-16,-3-3-1 16,0 3-3-1,0-2 0-15,0-4-12 0,-3-13-2 16</inkml:trace>
  <inkml:trace contextRef="#ctx0" brushRef="#br0" timeOffset="23943.63">10400 14158 36 0,'-14'6'16'0,"0"-6"-12"0,3-6 1 0,11 6 1 16,-3-4-3-16,3 4-2 0,0 0 2 15,0 0 2-15,0-3-2 16,3 0 3 0,8 3 0-16,3 0 2 15,3 3 2-15,5 4-5 16,6-1-1-16,0 0-2 15,4 4 1-15,0-4 2 16,3 0 4-16,4 4-4 16,3-1-1-16,11-3 0 15,14 0 2-15,0 1-1 16,0-4 2-16,0 0-4 16,0 0 0-16,4-3 1 0,3 3 2 15,0-3-1 1,0 0 0-16,-7 0-1 0,0 0 2 15,-4 0-1 1,4 0 2-16,4 0-2 0,3 0 0 16,-7 0-3-16,-3 0-2 0,-4 0 3 15,-4 0 0-15,-3 0 1 16,0 3 2-16,0 1 3 16,3-1-2-16,1 0-2 15,-8 0-2-15,0 0-3 16,-3 0 3-16,-3 0 2 15,-5 0 0-15,-2 1 0 16,-5-1-1-16,1 0 2 0,-7-3-1 16,0 0 0-16,-4 0-3 15,-4 0 1-15,-3 0 2 16,-3 0 4-16,-4 0-2 16,0 0-2-16,-3 0 0 15,-1 0-1-15,1 0 0 16,-1 0 2-16,1 0-1 15,-4 0 0-15,3 0-1 16,-3 0 2-16,0 0-3 16,0 0 0-16,0 0-1 15,4 0 1-15,-1 0-4 16,1-3-2-16,3-4-12 16,7-2-2-16</inkml:trace>
  <inkml:trace contextRef="#ctx0" brushRef="#br0" timeOffset="24878.23">16312 13700 44 0,'-7'3'16'0,"7"0"-12"0,0 0-2 0,0-3 2 16,0 3-3-16,0 0-1 0,0-3 3 16,0 0 0-16,0 0 3 15,0 0 3-15,0 0 0 16,0 0 0-16,0 0-3 15,0 0 1-15,0 0-2 16,0 0 2-16,-3 4-2 16,-1-1 2-16,4 0 0 15,0 0 1-15,0 0-2 16,-3-3 1-16,-1 3 0 16,4-3 1-16,0 0-2 15,0 3-1-15,0-3-1 16,0 0 0-16,0 0 0 0,0 4 2 15,0-4-3-15,0 0 0 0,0 0 3 16,0 0-1-16,0 0 0 16,0 3 3-16,0-3 3 15,0 3-6-15,0 0-3 16,0-3 1-16,0 3 2 16,0 0 0-16,0 0 0 15,0 0 1-15,0 1 1 16,0-1-6-16,4-3-2 15,-1 0-9-15,4-3-4 16</inkml:trace>
  <inkml:trace contextRef="#ctx0" brushRef="#br0" timeOffset="25284.16">17307 12521 44 0,'11'19'19'0,"-11"-19"-15"0,3 3 1 0,1-3 2 16,6 3-4-16,5 0 0 15,6 3-1-15,3-3 1 16,8 0 0-16,0 1 1 15,7-1 0-15,0 0 0 16,3-3 0-16,-3 0 0 16,0 0-5-16,-1 0 1 15</inkml:trace>
  <inkml:trace contextRef="#ctx0" brushRef="#br0" timeOffset="25509.56">17191 13283 56 0,'17'3'24'0,"15"-6"-18"0,25-4-7 15,-29 1-1-15,21-3-7 0,25-7 1 16</inkml:trace>
  <inkml:trace contextRef="#ctx0" brushRef="#br0" timeOffset="25746.91">18927 12809 48 0,'10'-3'19'0,"-6"0"-15"0,-4-6-5 15,3-1-2-15</inkml:trace>
  <inkml:trace contextRef="#ctx0" brushRef="#br0" timeOffset="27846.71">18948 12433 32 0,'-14'-19'13'0,"7"13"-10"0,-8-10 4 16,8 10 0-16,-3-4-1 15,-8 1-1-15,-3 3-6 16,-4 3-1-16,-3 3 5 15,0 6 3-15,0 3-1 16,-4 10 2-16,0 9-2 16,0 16 2-16,1 19-2 0,2 9 2 15,5 0-4-15,6 0-2 16,4 0-5-16,3-6 0 16,8-6 13-16,3-10 6 15,7-9-5-15,3-10-1 16,12-12-7-16,2-16-2 15,5-12 2-15,2-10 1 16,1-6-1-16,0-7-2 16,-4 1 3-16,0-3 0 15,-7-1-1-15,-3 4 1 16,-4 3-2-16,-3 6-1 0,-4 6 3 16,0 3 2-16,-4 7-2 15,-3 6 0-15,0 0-1 16,0 3 1-16,0 4-2 15,0-1 2-15,0 3 2 16,0 4 2-16,0-1-1 16,0 4 1-16,4 0-2 15,-1 2 0-15,4 1-3 16,1 3 1-16,-1 0 2 0,0 0-2 16,0 0 0-16,0 0 5 15,0 3 3-15,-4 0-4 16,1-3-2-16,-1-3 0 15,1-3 1-15,-1-1-3 16,1-2 0-16,0-1 3 0,-1-2 3 16,-3-4-2-1,4 0-2-15,-1-2-2 0,-3-1 0 16,4 0 2-16,-4 0 2 16,0-3-3-16,3 3-1 15,-3-3 1 1,0 3 2-16,4-3-3 0,-4 0 0 15,0 0 1-15,0 0 0 16,0 3-2-16,0-3 1 16,0 0 0-16,0 0 1 15,0 0 4-15,0 0 5 16,0 0-9-16,0 0-5 16,0 0-4-16,0 3 0 15,3-3 9-15,-3 4 7 0,0-4-3 16,0 3 0-16,0 0-4 15,0-3-1-15,0 3-1 16,0-3 1-16,0 3-2 16,0-3-1-16,4 0 3 15,-4 3 2-15,0-3-2 16,0 3 0-16,0-3 1 16,0 0 0-16,0 0-2 15,0 0 1-15,3 4-2 16,-3-4 2-16,0 0 0 15,0 0 3-15,0 0-5 16,0 0-1-16,0 0 4 16,0 0 2-16,4 3 0 0,-4-3-1 15,0 0-3-15,0 0-2 16,0 0 1-16,0 0 1 16,0 0-1-16,0 0 2 15,0 0-4-15,0 0 0 16,0 0 3-16,0 0 1 15,0 0-1-15,0 0-2 16,0 0 3-16,0 0 0 16,0 0-1-16,0 0 1 15,0 0-2-15,0 0-1 16,0 0 1-16,0 0-1 16,0 0-3-16,0 0 2 0,0 0 3 15,0 0 1-15,0 0-1 16,0 0-2-1,0 0 1-15,0 0-1 0,0 0 0 16,0 0 2-16,0 0-1 16,0 0-1-16,0 0 1 15,0 0-1-15,0 0 0 16,0 0 0-16,0 0 0 16,0 0 0-16,0 0 0 15,0 0 0-15,0 3 0 16,0-3 2-16,0 0-1 15,0 0 2-15,0 0-2 16,0 0-1-16,0 0 1 16,0 0-1-16,0 0-3 0,0 0 2 15,0 0 1-15,0 0 2 16,0 0-1-16,0 0-1 16,0 0 1-16,0 0-1 15,0 0 0 1,0 0 0-16,0 0 0 0,0 0 0 15,0 0-3-15,0 0 2 16,0 0 1-16,0 0 2 16,0 0-1-16,0 0 2 15,0 0-2-15,0 0-1 16,0 0 1-16,0 0-1 16,0 0 0-16,0 0 0 0,0 0 0 15,0 0 0-15,0 0 0 16,0 0 0-16,0 0 6 15,0 0 6-15,0 0-15 16,0 0-5-16,0 0 4 16,0 0 1-16,0 0 3 15,0 0 0-15,0 0 0 16,0 0 0-16,0 0-3 16,0 0 2-16,0 0 1 15,0 0 2-15,0 0-1 16,0 0-1-16,0 0 7 15,0 0 5-15,0 0-15 16,0 0-5-16,0 0 4 16,0 0 1-16,0 0 3 15,0 0 0-15,0 0 0 16,0 0 0-16,0 0 0 0,0 0 0 16,0 0 6-16,0 0 6 15,0 0-15-15,0 0-5 16,0 0 4-16,0 0 3 15,0 0 0-15,0 0 0 16,0 0 1-16,0 0 0 16,0 0 0-16,0 0 0 15,0 0 0-15,0 0 2 16,0 0-3-16,0 0 0 16,0 0 1-16,0 0 2 15,0 0-1-15,0 0-1 16,0 0 1-16,0 0 1 0,0 0-3 15,0 0-2 1,0 0 2-16,0 0 2 0,0 0 4 16,0 0 4-16,0 0-11 15,0 0-3-15,0 0 6 16,0 0 6-16,0 0-3 16,0 0-2-16,0 0-1 15,0 0-1-15,0 0 0 16,0 0 0-16,0 0 0 15,0 0 0-15,0 0 0 16,0 0 0-16,0 0 0 16,0 0 0-16,0 0 0 15,-4 0 0-15,4 0 0 0,-7 0 0 16,7 0-7-16,0 0-3 16,-3-3 3-16,-1 0 2 15,-3-1-13-15,0-5-5 16</inkml:trace>
  <inkml:trace contextRef="#ctx0" brushRef="#br0" timeOffset="28344.38">19018 12373 28 0,'-10'-18'11'0,"3"2"-9"0,0-6-2 0,-1 6-1 16</inkml:trace>
  <inkml:trace contextRef="#ctx0" brushRef="#br0" timeOffset="28732.35">18849 12113 28 0,'-32'-28'11'16,"11"18"-9"-16,-11-8 4 0,11 8 1 0,-11-5-3 15,-14-4-1-15,-3 0-1 16,-7 0 1-16,-1-3 0 16,1 0 1-16,-8-3-2 15,-6 0 1-15,-4 0-2 16,0-3 2-16,3-1-2 15,4-2 2-15,-4 0-4 16,-6 3 0-16,-8-1-1 16,0 4-2-16,8 3 5 31,-75-9-1-15,22 6 3-16,17 3 0 0,10 6 1 15,8 4-2-15,-4 2-2 16,4 7-2-1,10 0-1-15,8 3 4 0,6 0 1 16,8 0 2-16,6 0 0 16,4 0-2-16,-3 3-2 15,0 0 1-15,3 4-1 16,3 2 0-16,4 7 2 16,1 2-1-16,2 11-1 15,4 2 1-15,4 4-1 16,0-1-5-16,3 0-1 15</inkml:trace>
  <inkml:trace contextRef="#ctx0" brushRef="#br0" timeOffset="32306.68">19819 6011 36 0,'-14'-16'13'0,"14"16"-10"0,0-3-3 0,0 3 0 0,0 0 0 15,0 0 0-15,3 0 0 16,1 0 2-16,0 0-1 15,-1-3 2-15,1-3 0 16,-1-4 1-16,1-6 0 16,3-5 0-16,0-1-5 15,0-4 1-15,0 1-5 16,-4 0 1-16</inkml:trace>
  <inkml:trace contextRef="#ctx0" brushRef="#br0" timeOffset="33012.08">19847 5716 52 0,'-10'-6'19'0,"3"3"-15"0,3-1-1 15,4 4 1-15,-3-3 1 16,-1 3 2-16,-3 0-3 16,0 0-3-16,3 3 6 0,-3 4 3 15,0 2-8-15,0 7 0 16,-3 3-4-16,-1 6-2 16,0 9 7-16,1 13 3 15,-1 10-1-15,1 12 0 16,-1 28-3-16,1 28 1 15,3 29-2-15,-1 37 2 16,8 38-2-16,0 16 2 16,0 31 0-16,-3 3 1 15,-1 3-2-15,-3 7-2 16,0-20 1-16,4-2 1 16,-1-29 1-16,4-18 3 0,4-13-3 15,6-22 0 1,4-10-1-16,8-5-2 15,2-14 3-15,1-5 0 0,3 2-1 16,4-5 1-16,0-7 0 16,-1 3 1-16,5 4 0 15,-1-10 0-15,-3-10-2 16,0 1 1-16,-4-13 0 16,0-13 3-16,-3-12-3 15,3-12 0-15,4 5 1 0,-1-12 0 16,1-6 0-16,3 0 0 15,4-3 2-15,7-4-3 16,7-2-2-16,7-4 4 16,3-3 1-16,1-9 0 0,7-3-1 15,6-4-1-15,22-2 2 16,7-4-1-16,7 0 2 16,24 0-2-16,11 4 2 15,11 2-2-15,28 4 2 16,4-4 0-16,31-2 1 15,4-4-2-15,21-6-1 16,17-7 1-16,-3-2 1 16,18-7-1-16,-11-3 1 15,14 0-2-15,0-3 2 16,1-3-4-16,6 0 0 16,-21-3 1-16,7-7 0 15,-21-2-2-15,-3-4 1 0,-29-6-2 16,-7-10-1-16,-17-2-8 15,-22-10-3-15,-14-16-12 16,-24-15-3-16</inkml:trace>
  <inkml:trace contextRef="#ctx0" brushRef="#br0" timeOffset="33972.4">19840 5685 52 0,'0'12'19'0,"0"-18"-15"0,11 3-3 15,3 3-1 1,21 0 2-16,18 3 1 0,14 3-1 16,18-3 1-16,35-3 0 15,14-6 3-15,32-3 3 16,21-7 5-16,35-6-2 16,18-3 1-16,31-6-5 15,26 2-3-15,6-5 0 16,22-4 1-16,24 4-1 15,18 2 2-15,7-2-2 16,-11 6 0-16,4 3-1 16,-4 6 2-16,-31 6-1 15,-22 10 0-15,-17 6-1 16,-28 10 2-16,-25 9-3 16,-11 15 0-16,-28 10 1 0,-14 7 0 0,-4 5 2 15,-20 10 1 1,-15 22 1-16,-7 10-7 15,-7 2-2-15,-14 16 4 0,-14 16 3 16,-11 6-10-16,-7 22-4 16,-7 10 15-16,1 15 6 15,-8 19-5-15,-7 22-2 16,-4 9 0-16,-6 32 1 16,-4 15-3-16,-4 16-3 15,7 85 0-15,-10-10-1 16,-10-22 0-16,-8-2 2 0,-11-4-1 15,-3-38 2-15,-6-15-2 16,-8-38 2-16,-4-12 0 16,-3-35 1-16,-7-22 0 15,-4-9 2-15,-3-23-1 16,-4-21 0-16,-3-16-1 16,-7-3 2-16,-15-3-3 15,-20-9 0-15,-11-10-1 16,-7-6 1-16,-8-4-2 15,-20 7 2-15,-1-6-2 16,12-7 2-16,9-5 2 16,1-8 2-16,-7-2-1 15,7 0 1-15,6 6-4 16,5-3-2-16,6-4 4 0,1-8 1 16,-5-14-2-1,5-8-3-15,-1-17-11 0,-3-33-4 16</inkml:trace>
  <inkml:trace contextRef="#ctx0" brushRef="#br0" timeOffset="34487.71">23058 7977 36 0,'14'34'16'0,"-14"-37"-12"0,0 0 5 0,0 3 2 15,3 0-6-15,1 0-1 16,3 0 0-16,0 3 0 16,0 0-2-16,0-3 1 15,4 0-2-15,-1 0-1 16,4-3-2-16,4-3 1 15</inkml:trace>
  <inkml:trace contextRef="#ctx0" brushRef="#br0" timeOffset="34934.51">25520 8049 36 0,'11'9'16'0,"-11"-12"-12"0,0 3 5 0,0 0 2 15,0 0-6-15,3 0-3 16,1 0 1-16,-1 3 0 16,1-3 1-16,-1 4 0 15,1-4 2-15,-1 0 3 16,1 3 0-16,-1-3 0 15,-3 0-3-15,0 3 1 16,0 0-4-16,4 0-2 0,-1-3 2 16,-3 3 0-16,0 0 1 15,4-3 0-15,-4 0-5 16,0 0-1-16</inkml:trace>
  <inkml:trace contextRef="#ctx0" brushRef="#br0" timeOffset="35296.54">23125 8137 48 0,'-4'3'19'0,"4"-6"-15"0,4 0-3 0,-1 3-1 0,4 0 0 16,7 0 0-16,4 3-5 15,3 3 1-15</inkml:trace>
  <inkml:trace contextRef="#ctx0" brushRef="#br0" timeOffset="35985.76">25463 8005 52 0,'0'0'19'0,"0"0"-15"0,4 3-3 0,-4 0-1 16,0 1-2-16,4 2 0 15,-1 0 2-15,1 0 2 16,-1-2 3-16,1-1 4 16,-1 0 2-16,-3-3 1 15,4 0-2-15,-1 0-1 16,1 0-3-16,-4 0-1 15,0 0-3-15,3 0 1 16,-3 0 0-16,4 0 3 16,-4 0 1-16,0 0 1 0,3 0 0 15,-3 0 0-15,4 0-4 16,-1 0-1-16,-3 0 1 16,0 0 0-16,4 0 2 15,-4 0 1-15,0 0-1 16,0 0 1-16,0 0-4 15,3 0-2-15,-3 0 0 0,0 0 1 16,0 0 3-16,0 0-2 16,0 0 0-16,0 0 1 15,0 0 0-15,0 0 0 16,0 0 0-16,0 0-2 16,4 0 1-16,-4 0-2 0,0 0 2 15,0 0-2-15,4 0-1 16,-4 0 3-16,0 0 0 15,0 0-1 1,0 0 1-16,3 0 0 0,-3 0 1 16,4 0-2-16,-4 0-2 15,0 0 1-15,3 0 1 16,1 0-1-16,-4 0 2 16,0-3 0-16,3 3 1 15,-3 0-5-15,0 0 1 16,0-3-16-16</inkml:trace>
  <inkml:trace contextRef="#ctx0" brushRef="#br0" timeOffset="36525.32">26532 7977 12 0,'4'3'8'0,"-1"-3"-6"0</inkml:trace>
  <inkml:trace contextRef="#ctx0" brushRef="#br0" timeOffset="36693.87">26663 7961 24 0,'18'-6'11'0,"-11"3"-9"0,0-3 0 16,-4-1 1-16,1 4 0 15,-1 0 1-15,1-3 0 16,-1 3 0-16,-3-1-5 16,0 4 1-16,0 0 2 0,0-3 3 15,0 0-2-15,0 3 0 16,0 0-3-16,0 0-1 16</inkml:trace>
  <inkml:trace contextRef="#ctx0" brushRef="#br0" timeOffset="37200.73">21403 11028 32 0,'-11'3'13'0,"8"-6"-10"0,-1 0 0 0,4 3-2 16,0 0-4-16,0 0 0 0</inkml:trace>
  <inkml:trace contextRef="#ctx0" brushRef="#br0" timeOffset="37577.72">23389 10225 36 0,'4'3'13'0,"3"-6"-10"0,14 3-5 0,-11 0-1 16,5-6 1-16,6 0 3 15,0-4 0-15,0 1-1 16,4 0 3-16,-1-1 0 16,5 1 1-16,2-1 2 15,8 1-3-15,14 0 0 0,4-1-1 16,3 4-2-16,0 0-4 16,-4-1 0-16</inkml:trace>
  <inkml:trace contextRef="#ctx0" brushRef="#br0" timeOffset="37982.17">23326 10981 28 0,'63'-3'11'0,"-45"-3"-9"0,21-1 2 0,-22 4 2 15,11-3-1-15,8 0 0 16,6-4-3-16,4 1 1 16,3-1 0-16,1 4 1 15,-4 0 0-15,-8 0 0 16,-2 3 2-16,-8-1 1 0,-7 1-1 16,-3 3 1-1,-4 0-6-15,-4 0-1 0,-6 0-7 16,-4 0 0-16</inkml:trace>
  <inkml:trace contextRef="#ctx0" brushRef="#br0" timeOffset="38236.49">23675 10511 28 0,'-4'9'13'0,"4"-9"-10"0,0 6-3 0,0-3 0 16,4 1-2-16,-1-1 0 15</inkml:trace>
  <inkml:trace contextRef="#ctx0" brushRef="#br0" timeOffset="38956.57">23703 10555 36 0,'0'0'16'0,"-3"-4"-12"0,-4 4 1 0,7 0-1 16,0 0 0-16,0 0 0 0,0 0-2 16,0 0 1-1,0 0-2-15,0 4 2 0,0-1 0 16,0 0 1-1,0 3 0-15,0 0 0 16,0 1 0-16,0-1 2 0,0-3-1 16,0 0 0-16,0 0-1 15,0 0 0-15,0 1 0 16,0-4 0-16,0 0-2 16,0 3 1-16,0-3 0 15,0 3 1-15,0-3-2 16,0 3 1-16,0-3 0 15,0 0 1-15,0 0-2 16,0 3 1-16,0-3-2 16,0 3 2-16,0-3 0 0,0 0 1 15,0 0-2-15,0 0 1 16,0 0 0-16,0 0 1 16,0 0-2-16,0 0 1 15,0 0-2-15,3 3-1 16,-3-3 1-16,0 0 1 15,0 0-1-15,0 0 2 16,0 0-2-16,0 0-1 16,0 0 1-16,0 0-1 15,4 0 0-15,-1 0 2 16,1 0-1-16,-1 0 2 0,-3 0-2 16,0-3 2-16,4 3-2 15,-1 0 2-15,-3 0 0 0,0-3-4 16,0 3 1-16,4 0 0 15,-4 0 0-15,3-3 2 16,-3 3 1-16,0 0-1 16,4 0 1-16,-1-3-2 15,-3 3-1-15,4 0 1 16,-4 0 1-16,0 0-1 16,0 0 2-16,0-3-2 15,3 3 2-15,1-3-2 16,-4 3 2-16,3 0-2 15,-3 0-1-15,0-4 1 16,0 4-1-16,0-3 4 16,4 3 5-16,-4 0-5 15,0 0-2-15,0 0-4 0,4 0 1 16,-4 0-4-16,3-3-1 16,-3 3-6-16</inkml:trace>
  <inkml:trace contextRef="#ctx0" brushRef="#br0" timeOffset="39603.83">17134 12637 40 0,'-10'-7'16'0,"13"7"-12"0,15-6-2 16,-4 0 0-16,11-3-2 16,7-1 2-16,6-2-3 15,8-1 0-15,7 0-1 16,4 1-2-16</inkml:trace>
  <inkml:trace contextRef="#ctx0" brushRef="#br0" timeOffset="40006.76">17000 13458 32 0,'25'-9'13'0,"3"-7"-10"0,39-6 0 0,-31 10 0 15,9-7 0-15,12-3 1 16,6 0-2-16,15 0 1 0,3 0-2 15,-7 3 2 1,-3 0 0-16,-8 4 3 0,-6 2 1 16,-8 4 1-16,-7 3-2 15,-3-1 1-15,-7 4 0 16,-4 0 1-16,-7 3-2 16,-3 0 1-16,-4 0-2 15,0 0 0-15,-3 0-1 16,-4 0 2-16,0 0-1 15,-4 0 2-15,1 0-4 16,0 0 0-16,-1 3 1 16,1-3 0-16</inkml:trace>
  <inkml:trace contextRef="#ctx0" brushRef="#br0" timeOffset="40067.58">18045 13201 187 0,'3'0'5'0,"1"0"-5"16,-1-3 0-16</inkml:trace>
  <inkml:trace contextRef="#ctx0" brushRef="#br0" timeOffset="40339.87">19152 12486 28 0,'-21'-6'13'0,"11"-3"-10"16,-12-4-3-16,12 4-2 0,-8-1 1 15,-3-5 0-15</inkml:trace>
  <inkml:trace contextRef="#ctx0" brushRef="#br0" timeOffset="40531.35">18835 12270 36 0,'-28'-22'13'0,"13"19"-10"0,-9 3 2 16,13 3-1-16,-6 3-2 15,-1 13-2-15,-3 12 1 16,-4 13 1-16,0 19-1 0,4 15 2 16,4 7 0-1,2-3 1-15,5-7-2 0,3-9 1 16,0-10 0-16,7-12 3 15,0-9-1-15,0-10 0 16,7-7-6-16,3-8 1 16,4-10-2-16,4-13 0 15</inkml:trace>
  <inkml:trace contextRef="#ctx0" brushRef="#br0" timeOffset="40667.99">18803 12768 20 0,'11'0'8'0,"-8"4"-6"0,1 5 3 0,-4-9 5 15,7 19-4-15,0 9 2 16,3 10-3-16,4 6 0 16,4 6-1-16,0 3 0 0,-1-6-2 15,1-6 1-15</inkml:trace>
  <inkml:trace contextRef="#ctx0" brushRef="#br0" timeOffset="41163.66">16492 12213 16 0,'64'-75'8'0,"-15"38"-6"0,36-14 1 15,-46 26 3-15,14-6-1 16,17 0 0-16,29-1-3 16,7 7-2-16,10 9-2 15,25 10-1-15</inkml:trace>
  <inkml:trace contextRef="#ctx0" brushRef="#br0" timeOffset="44862.32">18870 13032 28 0,'4'9'11'0,"-8"-6"-9"0,1-6 0 16,3 3 1-16,0 0 0 15,0 0 1-15,0 0-2 16,0 0 1-16,0 0-2 16,0 0 2-16,0 0 2 15,0 3 4-15,-4-3-2 16,0 4 1-16,1-1-5 15,3 0 0-15,0-3 1 16,0 3 2-16,-4 0-3 16,4 0 0-16,0 0 3 15,0 0 1-15,0 1 1 0,0-1 0 16,0 0-4 0,0 0-1-16,0 0-1 0,0-3 1 15,0 0 0-15,0 0 1 16,0 0 0-16,0 0 2 15,0 0-3-15,-3 3 0 16,3-3-1-16,0 0 1 16,0 0 0-16,0 0 1 15,0 0-5-15,0 0 1 16,0 0 2-16,0 0 1 0,-4 0-1 16,4 0-2-16,0 3-2 15,0 1 1-15,0-1-4 16,0 0-1-16</inkml:trace>
  <inkml:trace contextRef="#ctx0" brushRef="#br0" timeOffset="45627.29">18863 13098 44 0,'-18'9'19'0,"15"-9"-15"0,3 0-1 16,0 0 1-16,0 0-5 15,3 0-2-15,1 0-1 16,-1-3 3-16,1 0 2 15,-4 0 4-15,0 3 0 16,0 0 0-16,0 0 1 16,0 0 1-16,0 0-1 15,0 0 1-15,-4 0-2 0,1 3 0 16,-1 0-6-16,1 3 1 16,3 1-2-16,0-1-2 15,0 0 3-15,-4 3 0 16,4-2 9-16,0-4 5 15,0 3-6-15,0-3-2 16,-3 0-1-16,3-3 0 16,0 4-2-16,0-4 1 15,0 0-2-15,0 3 2 16,-4-3-2-16,4 3 2 16,0-3 0-16,0 0 1 15,0 0-2-15,0 3-2 16,0-3 1-16,0 0 1 0,0 3-3 15,0-3 0-15</inkml:trace>
  <inkml:trace contextRef="#ctx0" brushRef="#br0" timeOffset="46662.5">16358 13515 36 0,'-10'3'13'0,"10"-6"-10"0,0 0 2 0,0 3-1 0,0 0-2 16,0 0 1-16,0-4-2 16,3 1 2-16,-3 3 0 15,0-3 1-15,0 3 2 16,0 0 1-16,0 0 1 16,0 0 0-16,0 0-4 15,0 0-1-15,0 0 1 16,0-3 2-16,0 0-3 15,0 0 0-15,0 3-1 16,0-3 1-16,0 3 0 16,4 0 3-16,-4 0-3 15,0 0 0-15,0 0 1 0,3 0 0 16,-3 0-2 0,0 0 1-16,0 0 0 0,0 0 3 15,0 0-3-15,0 0 0 16,0 0 1-16,0 0 0 15,0 0-2-15,0 0 1 16,0 0-2-16,0 0 2 16,0 0-2-16,0 0 2 15,0 0-2-15,0 0 2 16,0 0-2-16,0 0 2 16,0 0-2-16,0 0 2 15,0 0-2-15,0 0-1 0,0-3 3 16,0 3-2-16,0-4 2 15,4 4-2-15,-4 0-1 0,0 0-2 16,0 0 1-16,0 0 3 16,0 0 1-16,0 0 1 15,0 0 0-15,0 0-2 16,0 0-2-16,0 0 1 16,0 0-1-16,0 0 0 15,3 0 2-15,-3 0-3 16,0 0 0-16,0 0 3 15,0 0 1-15,0 0-1 16,0 0 1-16,0 0-2 16,0 0-1-16,0 0 1 15,0 0-1-15,0 0 0 0,0 0 0 16,0 0 0-16,0 0 2 16,0 0-1-16,0 0 2 15,0 0 0-15,0 0 1 16,0 0-2-16,0 0-2 15,0 0 1-15,4 0-1 16,-4 0-5-16,0 0 1 16,0 0-11-16,-11-9-6 15</inkml:trace>
  <inkml:trace contextRef="#ctx0" brushRef="#br0" timeOffset="48743.93">23163 10116 28 0,'4'12'11'0,"-1"-12"-9"0,4-3 2 0,1 0 2 15,9 0-1-15,11 0 2 16,18-4-4-16,7 1 0 16,4-3 1-16,6-4 2 0,4 1-3 15,14 2-2-15,4 1 4 16,0-1 1 0,-8 1-2-16,1 3-3 0,-8-1 2 15,1 1 2-15,-4 3-2 16,-4-3 0-16,-10-1-3 15,-10 1-3-15</inkml:trace>
  <inkml:trace contextRef="#ctx0" brushRef="#br0" timeOffset="49329.37">23047 10827 36 0,'14'0'16'16,"-3"-3"-12"-16,13 3 3 0,-13-3 0 0,17 0-1 15,14 0-1-15,18 0-1 16,7-4 0-16,1-2 2 15,2 0 1-15,4-1 3 16,11-2 1-16,-1 2-1 16,1-2 1-16,-7-1-4 15,-4-3 1-15,-4 4-1 16,1 3 1-16,-4 2 0 16,-7 1 0-16,-7 0 0 15,-7-1 0-15,-11 4 0 16,-3 0 0-16,-8 0 0 15,-6 3 0-15,-4 0-4 16,-3 0 2-16,-4 0 3 0,-4 0-3 0,1 0-1 16,-1 0 0-16,1 0 1 15,-1 0-3-15,1-3-2 16,0 0 0-16,-1-3-1 16,1-7-7-1,-1-6-3-15</inkml:trace>
  <inkml:trace contextRef="#ctx0" brushRef="#br0" timeOffset="51958.35">10597 3079 44 0,'-24'-13'16'0,"20"7"-12"0,4 3-2 0,0 3 2 15,4 0-1-15,3 0 1 16,3 0 0-16,1 0 2 15,3 0 1-15,0-6 1 16,4-1 0-16,3 1-2 16,4-3 1-16,6 2 0 15,8-2 3-15,14-7-5 16,4 4-1-16,6-1 0 16,8 1 2-16,6-1-1 15,22 1 2-15,3-1-4 16,1 0 0-16,6 4 1 15,14-7 2-15,1 7-3 16,-1 3 0-16,11-1 3 16,8 1 1-16,-1 0-1 0,17 3 1 15,5-4-4-15,-1 1 0 16,18 0-1-16,-7 0 1 0,14-1 0 16,3-2 1-16,4 6 0 15,11-7-2-15,-4 7 1 16,18 0-2-16,-8 3 2 15,12 0 2-15,-5 0 2 16,8 3-1-16,-7 0-1 16,3 7-3-16,-3-7-2 15,0 6 3-15,-1 1 0 16,36-1 1-16,-10 4 0 16,-26-13-2-16,1 3-2 0,-18-3 1 15,-14-3-1 1,0-7 2-16,-18 1 3 15,-13 3-2-15,-8-4 0 0,-14 1 1 16,-21-4 0-16,-18 7 0 16,-14 0 0-16,-10 0 0 15,-11 2 0-15,-4-2 0 16,-10 3 0-16,-7-3-2 16,-7 3 1-16,-8-4 2 15,-6 1 2-15,-4 3-1 16,-10-7 1-16,-4-2-2 15,-4-4 0-15,-3 1-1 16,-7-4 0-16,0-3 0 0,-4-3 0 16,0-7 2-16,-3 1 3 15,0 3-6-15,0-7-4 16,0 4-5-16,0 0 1 16,-1-4 9-1,-2-6 5-15,-1 4-2 0,0-4-2 16,-3-3-2-16,-4-9-3 15,-3-4 3-15,-11 1 0 16,0-1-1-16,1 4 1 16,-5 3-2-16,1-3-1 15,-1-4 3-15,-6 1 0 16,-8-7 1-16,-10 3 0 16,0 7-2-16,0 0-2 15,-3 3-2-15,-5 6 1 0,-13 0 1 16,-7 3 0-16,-4 0-3 15,-3 1 2-15,-22-4-1 16,1 3 0-16,-4 3 2 16,-22 1 0-16,5 5-3 15,-1 4 2-15,-14-6 1 16,7 5 0-16,4 4-3 16,-14-9 0-16,7 5 2 15,-4-5 0-15,-7 3 1 16,7 2 0-16,-10-5 0 15,-4-1 2-15,3 1-6 16,-17-4-1-16,7 4-1 16,-10 2 4-16,6 1-1 15,4 6 1-15,-10 0 0 0,10-3-2 16,-7 6 0-16,7 9 0 16,14-2 0-16,-10 5 3 15,13 1-2-15,8 2 1 16,-7 4 0-16,10-3-2 15,11 6 3-15,-4 6 0 16,4-6 1-16,14 10 2 16,7-1-3-16,-4 1-2 15,4 5 2-15,14 4 0 16,8-3 1-16,9 3 0 16,-6 6 0-16,10 3 0 15,8 6 0-15,10 1 2 16,6 9-1-16,9-7-1 15,2 7 1-15,1 0-1 16,-1 6-3-16,1 0 2 0,3 13 3 16,3 6 1-16,5-3-1 15,6 0-2-15,3 0-2 16,5 0 1-16,3 3 1 16,6-4 0-16,5 11 0 15,3-7 0-15,3-7 0 16,4 1 2-16,0 0-3 15,3 3 0-15,1 6-1 16,3 3 0-16,0-3 2 16,3-3 0-16,1-6 0 15,3 0 0-15,0-1 0 0,4 4 0 16,-1 0 0-16,4 0 2 16,0-3-3-16,1-4 0 15,2-2 1 1,4-4 2-16,0 3-3 0,4-2-2 15,0 2-1-15,7 4 3 16,3-7 2-16,0-3 2 16,4-6-4-16,-4-3 1 15,4-4 0-15,0-2 0 16,3-1-3-16,8 1 2 16,6-4 1-16,11-2 2 15,4 2-1-15,3 0-1 0,3-6 1 16,12 4-1-16,16-11 0 15,8-2 0-15,0 0 0 16,14-4 0-16,7-2 0 16,-7-4 0-16,-3 0 0 15,10 1 0-15,-4-1 0 16,-6-6 0-16,-4 3 0 16,10-3 2-16,-6 0-1 15,-4-3 2-15,0 3 0 16,10 0 1-16,-10-3-2 15,-7-4-2-15,-7-2 1 16,3 0-1-16,-7-1 0 16,-10-2 0-16,-11 2 0 15,-14 1 0-15,-7-1-3 16,-10-2 2-16,-8 6-6 0,-10-4-3 16,-4-6-3-16,-14-2 0 15</inkml:trace>
  <inkml:trace contextRef="#ctx0" brushRef="#br0" timeOffset="52575.69">11077 2427 16 0,'-7'0'8'0,"14"0"-6"0</inkml:trace>
  <inkml:trace contextRef="#ctx0" brushRef="#br0" timeOffset="54329">10283 558 40 0,'-7'9'16'0,"4"-9"-12"0,3 9-8 15,0 4-2-15,0 15 2 16,-4 0 4-16,1 13 3 16,-1-3 1-16,-3 6 0 15,0 6 0-15,0 3 0 16,0 7 2-16,0 9-1 0,0 3 0 16,-4 6-1-1,1 1 2-15,-1 12-3 16,1 6 0-16,3-6 1 0,0 0 0 15,3 3 0-15,0 3 2 16,4 6-1-16,0-12 2 16,4 0-4-16,0-3 0 15,3-3 1-15,0-1 2 16,3-5-3-16,1-7 0 16,3-6-1-16,0-3 1 15,4-10 2-15,-1 0 2 16,4-3-3-16,4 4-1 15,0-4-1-15,3 0 1 0,7 0 0 16,1 0 3-16,-1-12-5 16,4-4-1-16,-4-2 2 15,4-4 3-15,3-3-2 16,4-3-2-16,10 0 2 16,11-6 0-1,4-1-1-15,0-2 1 0,-1-4 0 16,8 1 1-16,10-4-2 15,4 0-2-15,3 1 1 0,0-1-1 16,15-6 0-16,9 3 2 16,1-3 3-16,4 0-4 15,13 0-1-15,1-3 2 16,0 3 1-16,17-6-1 16,-3-1 1-16,-1 1-2 15,15 0-1-15,-4 0 1 0,8 2 1 16,10-5-1-16,-1-4-1 15,47 4 5-15,-18-4 4 16,-10 4-10-16,3-7-1 16,-10 4 1-16,6-1 2 15,-6 1-2-15,-11 2 0 16,10-2 3-16,-17-1 3 16,0 1-7-16,0-1 0 15,-15-12 2-15,-6 0 4 16,7-3-1-16,-11-4 0 15,-10 1 1-15,-1-3 0 16,-6-1-2-16,-11 1 1 16,-11-4 0-16,-7 3 3 15,4 1-3-15,-4-7-2 0,-10-3 0 16,-11-3 1-16,-7 3 1 16,-7 4 1-16,-7-1-5 15,0 3 1-15,-7 1 2 16,-3 2 3-16,-8 1 0 15,-10-1 0-15,-8 1-1 16,-6-4 2-16,-4-3-3 16,-10-9 0-16,-4-3 1 15,-7-1 0-15,-4 7 0 16,-14-9 0-16,-3 3 0 16,-7-1 2-16,-4-5-3 15,-3-7-2-15,-4-3 2 16,-4-3 0-16,-10 3-1 0,-17 0-2 15,-8 3 1 1,-3 0 1-16,-4-9-1 0,-6 6 2 16,-12 3 0-16,1 6 1 15,-1 7-2-15,-13 3-2 16,-8 3 1-16,4 3-1 16,-3 0 0-16,-18 0 0 15,3 0 0-15,-7-3 0 16,-17 6 0-16,0 7 0 15,-18-1-3-15,0 10 2 16,-7 7-1-16,-7 2 0 16,7 0 0-16,-14 7 0 0,10 6 0 15,-7 3 0-15,8 0 0 16,3 9 0-16,-7-6 0 16,14 13-2-16,-11-7 0 15,15 10 0-15,10 3 0 16,-4-3 0-16,12 6 0 15,16-3 3-15,-6 3-2 16,11 0 1-16,10 3 2 16,3 4 0-16,-7 2-5 15,8-6 1-15,10 7 0 16,11-1-1-16,-8 1 4 16,8-1 2-16,10 1-2 15,14 12 0-15,8 3-1 0,3 3 0 16,0-6 0-16,0 4 0 15,7-1 0-15,3 3-2 16,4 0 3-16,4 1 0 16,6 5 1-16,4 4 0 15,4-3-3-15,3-7 2 16,4-6-1-16,-4 6-2 16,0 7-6-16,1 3-4 15</inkml:trace>
  <inkml:trace contextRef="#ctx0" brushRef="#br0" timeOffset="54858.58">10781 2715 44 0,'10'-3'19'0,"-10"0"-15"0,15 3-7 15,-5 0-3-15,8 3 0 16,6 3 3-16</inkml:trace>
  <inkml:trace contextRef="#ctx0" brushRef="#br0" timeOffset="55260.51">16909 2248 48 0,'10'-13'19'0,"-3"13"-15"0</inkml:trace>
  <inkml:trace contextRef="#ctx0" brushRef="#br0" timeOffset="61279.59">3478 7666 36 0,'-7'7'16'0,"7"-7"-12"0,-3 3-4 0,3 0 0 15,0 0 0-15,3 0 2 16,1 4 1-16,-1-1 3 16,4-3-1-16,0 0 0 0,4 0 1 15,7-3 3-15,-4 0-2 16,3 0-2-16,5 0-2 16,6-3 0-16,4 0 2 15,10 0 2-15,7 0 1 16,4-4 0-16,-3 1 0 15,3-3 0-15,3-1-2 16,4 1-1-16,3 0-1 16,4 2 0-16,-3 1 0 15,-4 0 2-15,-4-1 1 16,1 1 1-16,-1 0 0 16,1 0 0-16,10-1-2 15,-4-2-1-15,4 3-3 16,-3-1 1-16,-1 1 0 0,1 3 1 0,-1 3 0 15,4 0 0-15,4 3 2 16,-4 0-1-16,0 4 0 16,-4-4-1-16,-3 0 0 15,4-3-2-15,3 0 1 16,11 0 2-16,-8-3 2 16,4 0-3-16,-3-4-1 15,-1 4 1-15,1 0 2 16,6-3-1-16,1 3 2 15,-4-4-4-15,-3 4-2 16,-1 0 2-16,1-3 2 16,6 0 0-16,-2 2 0 15,-1-2-3-15,-4 0 1 16,-3 0-2-16,-7-1 2 0,0 1 0 16,4 3 3-16,6-3-1 15,-3 2 0-15,-3-2-3 16,-1 0 1-16,-3 0-2 15,-3 3 2-15,-1-4 0 16,1 4 1-16,2 0-2 16,5 0 1-16,-8 0 0 15,1 0 1-15,-4-1-2 16,-4 1 1-16,1 0 0 16,-1 0 3-16,-3 0-3 15,3 0 0-15,-3 3 1 16,3 0 0-16,-3 0-2 15,-3-3 1-15,-5 3 0 16,-2-4 1-16,-5 4-2 16,1-3-2-16,-4 0 3 0,1 0 0 15,-12 0-1-15,4 0-2 16,-3 0 3-16,-4-4 0 16,0 4 1-16,0-3 0 15,1 0-2-15,-5-4-2 16,-3 4 1-16,0 0 1 15,0 3 1-15,-3-4 1 16,-1 1-2-16,1 3-2 16,-1 3-6-16,-3 0-4 15</inkml:trace>
  <inkml:trace contextRef="#ctx0" brushRef="#br0" timeOffset="65770.17">7786 7356 20 0,'0'3'8'0,"0"3"-6"0,0-9-3 0,0 3 0 15,0 0 1-15,0 0 0 0,0 0 2 16,0 0 1-16,0 0 1 16,0 0 2-16,0 0-1 15,0 0 2-15,0 0-6 16,0 0-1-16,0 0 2 16,0 0 3-16,0 0-2 15,0 0 0-15,0 0-1 16,0 0-2-16,0 0 3 15,0 0 0-15,0 0-1 16,-4 0 1-16,4 0 0 16,0 0 1-16,0 0-2 15,0 0 1-15,0 0-2 16,0 0 2-16,0 0 0 16,0 0 3-16,0 0-3 15,0 0 0-15,0 0 1 0,0 0 0 16,0 0 0-16,0 0 0 15,0 0-5-15,0 0 1 16,0 0-2-16,0 0-2 16</inkml:trace>
  <inkml:trace contextRef="#ctx0" brushRef="#br0" timeOffset="67795.86">4170 7344 16 0,'-7'-10'8'0,"7"7"-6"0,0 0-1 0,0 3 0 0,0 0-1 15,0 0 0-15,3-3 0 16,1 0 2-16,-4-1 1 16,3 1 1-16,-3 0 2 15,4-3 1-15,-4 3-3 16,3 0-3-16,-3-1 0 15,0 1 1-15,0 0 1 16,0 0 1-16,4 0-2 16,-4 0 1-16,0 3-2 15,0 0 2-15,3-3-2 16,1 3 2-16,-4 0-2 16,4 0 2-16,-1 0-2 15,1 0-1-15,-4 0 1 16,3-3-1-16,1 3 2 0,-1-4 1 15,1 4-1-15,-1-3 1 16,1 0-2-16,-1 0-1 16,1 0 1-16,-1-3 1 15,1 2-1-15,-1 1-1 16,1 0 1-16,3 0-1 16,0 0 0-16,0 3 0 15,-3-3 2-15,-1 0 1 16,1-1-1-16,-1 4 1 15,1-3-2-15,-1 0-1 16,1 0 1-16,-1 3-1 16,-3-3 0-16,4 0 2 15,-1 3-1-15,-3 0 2 0,4-3-2 16,-4 3-1-16,0 0 1 16,0 0-1-16,0 0-3 15,0 0 2-15,0 0-1 16,0 0 0-16,0 0 4 15,0 0 1-15,0 0 1 16,3 0 0-16,-3-3-2 16,4 3-2-16,-1 0 1 15,-3 0-1-15,0 0 0 16,0 0 0-16,0 0 0 16,0 0 2-16,0 0 1 15,0 0 1-15,0 0-2 16,0 0-2-16,0 0 1 15,0 0 1-15,0 0-1 16,0-4 2-16,0 4-4 0,4-3 0 16,-4 3 1-16,4 0 2 15,-4 0-1-15,0 0-1 16,0 0 1-16,0-3 1 16,0 3-1-16,0-3-1 15,0 3-2-15,0 0 1 16,0 0 1-16,0 0 2 15,0 0-1-15,0 0-1 16,0 0 1-16,0 0 1 16,0 0-1-16,0 0 2 0,0 0-2 15,3 0-1-15,-3 0-2 16,0 0 1-16,0 0 1 16,0 0 2-16,0 0-1 15,0 0-1-15,0 0 1 16,0 0-1-16,0 0-3 15,0 0 2-15,0 0 1 16,0 0 0-16,4 0 0 16,-4 0 2-16,0 0-3 15,3 0 0-15,1 0 1 16,-4 0 2-16,0 0-1 16,0 0-1-16,3 0 1 15,1-3-1-15,-1 0 0 16,-3 3 0-16,0-3 0 0,0 3 0 15,4 0-3-15,-1-4 2 16,-3 1 1-16,0 3 2 16,4 0-1-16,-4 0-1 15,0 0-2-15,3 0 1 16,-3 0 1-16,0 0 0 16,0 0 0-16,0-3 0 15,0 3 0-15,0-3 0 16,0 3 0-16,0 0 2 15,4 0-1-15,-4 0-1 16,0 0 1-16,3-3-1 16,-3 3-3-16,4 0 0 15,-1 0 2-15,-3 0 0 0,0 0 1 16,0 0 0-16,0 0 0 16,0 0 0-16,0 0 0 15,4 0 0-15,-4 0-3 16,0 0 2-16,0 0-1 15,3 0 0-15,-3 0 2 16,0-3 0-16,0 3 0 16,0-3 2-16,0 3-1 15,4 0-1-15,-4 0 1 16,7 0-1-16,-7 0-3 16,0 0 2-16,0 0 1 15,0 0 0-15,0 0 0 16,0 0 0-16,0 0 0 15,0 0 2-15,0 0-3 16,4 0 0-16,-4-4 1 16,3 4 0-16,-3 0 0 0,0 0 0 15,0-3 0-15,0 3 0 16,0 0 0-16,0 0 0 16,0 0 0-16,0 0 0 15,0 0 0-15,0 0 0 16,0 0 0-16,0 0 2 15,0 0-1-15,0 0-1 16,0 0-2-16,0 0 1 16,0 0-1-16,4 0 0 15,-1 0-3-15,1 0 1 0</inkml:trace>
  <inkml:trace contextRef="#ctx0" brushRef="#br0" timeOffset="71144.92">3492 6271 24 0,'-7'-6'11'0,"4"3"-9"0,3 3 0 0,0 0 1 16,0 0-2-16,0 0-1 16,0 0 1-16,0 3 1 15,0 0 1-15,3 0 3 16,1 0-3-16,-1 0 0 15,5 0 1-15,-1 4 0 16,3-1-2-16,-3 0-2 0,4 1 3 16,-1-4 0-16,5 0-1 15,2 3 1-15,4 0-2 16,4 1-1-16,10-1 3 16,1 0 2-16,2 0-2 15,8-2 0-15,-7-1 1 16,3 0 0-16,4-3-2 15,-7 0 1-15,3 0 0 16,8 0 1-16,-4 0-2 16,17 0 1-16,-6 0 0 15,6-3 1-15,-6 0-2 16,6-1 1-16,4-2-2 0,14 0 2 16,-7 0-2-1,0 3 2-15,-3-4-2 16,-1 1-1-16,5 0 5 0,-8-1 1 15,10 1-5-15,1-6 0 16,-8 2 1-16,-3-2 1 16,0-4 1-16,4-3 0 15,-8 0-2-15,12-3-2 16,-12 0 1-16,1-6 1 16,-15 0 3-16,0 0 2 15,-6-7-3-15,-8-2-3 0,-3-4 2 16,-1 3 0-16,-13 1-1 15,-4 2-2-15,-3 1 3 16,-8-1 2-16,-3 4 0 16,-7-1 0-16,-3 1-3 15,-4 0-2-15,-1-1 1 16,-9-2-1-16,-4-4 2 0,-4-3-1 16,-4 4 2-16,-6 2-2 15,0 7-1-15,-1 3 1 16,-6 3-1-16,3 6 0 15,0 4 2-15,-3-1-3 16,-4 4 0-16,-10 0 1 16,3-1 2-16,-4 4-1 15,8-4-1-15,-4 4-2 16,3 0 1-16,-3 0 1 16,-3-1 0-16,-1 1 0 0,1 0 0 15,3 0 0-15,3-1 0 16,1 1-3-16,3 0 2 15,0-1 1-15,-17 1 0 16,2 0 0-16,1 0 0 16,4-1 0-16,7 1 0 15,6 0 0-15,-3 3 0 16,0 0-3-16,-7-1 2 16,4 1-1-16,-1 3 0 15,5 3 0-15,6 1 0 0,-4 2 2 16,8 3 2-1,7 7-3-15,-8 3-2 16,5 6-1-16,2 3 0 0,-10 7 3 16,-3 8 0-16,0-2-2 15,-1 0 2-15,8-7 1 16,0 1 0-16,6-4-3 16,8 1 2-16,7-4 3 15,0 0 1-15,3 0-1 16,7 1 1-16,4 2-2 15,4 3-1-15,3 7-2 16,3 9 1-16,4 4 1 16,4-1 2-16,7-3-1 15,-1-3-1-15,1-6 1 16,-4-7-1-16,4 1-3 0,-1-7 2 16,-3 0 3-16,4-3 1 15,3-3-4 1,-3-3 1-16,0 0 0 0,-1 0 2 15,1 0-3-15,3-1 0 16,4-8-6-16,-1-10-3 16</inkml:trace>
  <inkml:trace contextRef="#ctx0" brushRef="#br0" timeOffset="73276.41">10647 2772 28 0,'17'6'11'0,"-13"-16"-9"0,7 4 0 16,-4 3 1-16,7 3 0 15,3 0 1-15,8 0-2 16,3-6-2-16,8 6 3 16,6-3 2-16,0-1 0 15,4-2 2-15,3 0-2 0,4-4 0 16,7 1-1-16,14 3 2 15,15 0-3 1,2-4 0-16,5 7 1 0,13-3 0 16,11 6-2-16,0 0 1 15,0 6 0-15,14-3 1 16,-4 0-2-16,1 0 1 16,3 1 0-16,7 2 1 15,-7-3 0-15,-3 0 2 16,6 0-3-16,-6-3-2 15,-8 0 0-15,-6 6 1 0,10-2 1 16,-7 2 1-16,-7 0-2 16,-8 0 1-16,5 1-2 15,3-1 2-15,-8 3 0 16,-2-5 1-16,-1 2-5 16,7-6 1-16,1 3 2 15,-4-3 1-15,-8 0 1 16,5 0 0-16,6 3-5 15,-3 0 1-15,17 3 0 16,-38-2 2-16,46 2-1 16,-8-3 2-16,-10-3-2 15,-7-3-1-15,-4-3 1 16,4-4 1-16,-4 1-1 16,-3-1 2-16,-11 1-2 15,0-4 2-15,4 1-4 0,0 2 0 16,-4-8 3-16,-7 5 1 15,-7 1-1-15,0-4-2 16,-3 0 1-16,6 4-1 16,-2-13 0-16,-8-1 0 0,-4 1 2 15,-6 0-1-15,-8 3 2 16,0-3-2-16,-3-6-1 16,0 9 1-16,0-6-1 15,-4 3 0-15,1 3 2 16,-12 0 1-16,-2 0 1 15,-8 0-2-15,-7-3-2 16,-7 0 3-16,-4 0 0 16,-3-4 7-16,-7-15 4 0,-3 1-14 15,-4-1-4-15,-4 0 3 16,-3 0 5-16,-4 0-4 16,-7 0 0-16,1-6 2 15,-8 0 1-15,-4-7 1 16,1-5 2-16,-4 2-3 15,-3 7-2-15,-11-4 0 16,3 10 1-16,-2-3 1 16,-5 6 1-16,1-3-5 15,-8-6 1-15,-21-7 2 16,-10-3 1-16,-7 4-1 16,-11-1-2-16,-18 7-2 15,4 3 1-15,0 3-1 16,-14 6 0-16,3-3 0 15,0 7 0-15,-13 2 2 16,-1-3 0-16,-3 13-3 0,-15 0 0 16,1 16-1-16,-15-1 3 15,4 1 0-15,4 9 1 16,-7-6-5-16,13 6-1 16,1 0 3-16,-1 6 3 15,15 3-1-15,0 10 0 16,-4-3-1-16,11 3-2 15,7 6 3-15,-4-6 0 16,11 6 1-16,14-6 0 16,0 6-3-16,-4 0 2 0,8 3-4 15,6-3 1-15,4 3 2 16,-6 0 1-16,6 4 1 16,7 2 0-16,4 4-3 15,-8 12 2-15,4-6-1 16,11 0 0-16,10-10 0 15,11 4 0-15,7-3 2 16,4-1 0-16,3 0-3 16,-4 1 0-16,11-1 2 15,4 1 0-15,7-1 1 16,6 4 0-16,5-10 0 16,6 4 0-16,4-1 0 15,3-6 0-15,4 0 0 16,3 0 2-16,1 0-1 0,3-6 2 15,0 6-4-15,0-6 0 16,3 6 1-16,1-6 2 16,-1 6-1-16,4-6-1 15,-3 6 1-15,3-6-1 16,0 6-3-16,0-6 2 16,0 6 1-16,0 0 0 15,0 3 0-15,0 3 0 16,0-2 0-16,0-4 0 15,0 3 0-15,0-9 0 16,0 6 0-16,3-6 0 16,-3 3 0-16,4 0 2 15,-1 0-3-15,1 6 0 0,3-6 1 16,3 3 0 0,4 0-3-16,8 0 2 0,13 0 3 15,21 0 1-15,11-3-4 16,11 0 1-16,14 0 2 15,28-3 1-15,10 3-4 16,8-3 1-16,17 9-5 16,-7 13-1-16</inkml:trace>
  <inkml:trace contextRef="#ctx0" brushRef="#br0" timeOffset="79804.88">10315 2919 12 0,'11'-6'8'0,"-4"-1"-6"0,10 4-1 0,-9 0 0 15,2 3-4-15,4-6 2 16,4 6 5 15,14-3 0-31,-1-7 1 16,-2 4-3-16,-1 3-2 15,0 0 1-15,4 0-1 0,3-1 2 16,7 4 1-16,8-3 1 16,17 0 2-1,10 3-3-15,5-6 0 0,6 3-1 16,11 3 1-16,10-7-2 15,0 4 2-15,4 0-2 16,14-3 2-16,0 0-2 16,-3-1 2-16,6 4 0 15,11-3 1-15,-3 3-2 16,-4 3-2-16,14 3 1 16,-3-3 1-16,-1 0-1 15,12 0 2-15,-8-3-2 16,-7 3 2-16,3-6-2 15,1-1-1-15,-7 4 1 0,-8 3 1 16,8 0-1-16,-8 0-1 16,-10 3 1-16,-7 4-1 15,7-1 0-15,-3-3 0 16,-8 3 0-16,-10-6 2 16,-8 0 1-16,19 0 1 15,-8 0-2-15,-10-6 1 16,-11 3-2-16,-11 3-1 15,-10 0 1-15,-7 0 1 16,-7 0 1-16,-3 0 1 16,-8 0 0-16,-3 0 0 15,-8 0 0-15,-3 0 2 16,1 0-3-16,-8 0-2 0,0 0 0 16,-7 3 1-16,0-3-1 15,0 6 2-15,-3-6 0 16,-1 0 1-16,1 0-2 15,-4 0 1-15,3 0 0 16,1 0 1-16,-1 0-2 16,1 0-2-16,-1-6-2 15,-3 6-1-15,4-3-5 16</inkml:trace>
  <inkml:trace contextRef="#ctx0" brushRef="#br0" timeOffset="82344.23">3531 7663 28 0,'-3'0'11'0,"3"0"-9"0,7 3 0 0,-7-3-1 0,3 4-1 15,1-1 2-15,-1 0-1 16,-3 0 2-16,4 0 0 16,-1 0 3-16,1 0-1 15,0 1 0-15,3-4-1 16,3 3 2-16,8 0-1 16,3-3 2-16,14 3-4 15,4 0-2-15,10-3 4 16,8 0 4-16,-4 0-5 15,7 0 0-15,3-3 0 16,18-3 0-16,8-1 0 16,-8-2 2-16,3 0-1 15,15-1 0-15,0 1-1 0,3-1 2 16,-3 1-1-16,3 3 0 16,11-1-1-16,4-2 0 15,-8 0 0-15,-7-1 0 16,15-2 0-16,-1-1 0 15,-6 1-2-15,-8-1 1 16,4 4 0-16,7-1 1 16,-4 4 2-16,-10 0 1 15,-1 3-6-15,8 3 0 16,4 0-1-16,-8 0 2 0,-10 0 3 0,3 0-2 16,4 3-2-16,21 0 2 15,-7-3 2-15,-11 0-2 16,-10 3 0-16,3 0-1 15,4 0 1-15,-4-3-2 16,-3 0 2-16,-8-3 0 16,4 0 3-16,11 0-8 15,-11 0-3-15,-3-4 9 16,-4 4 4-16,-3 0-3 16,-4 3-1-16,7 0-2 15,-3 0 1-15,-8 0-2 16,-6 0 2-16,-8 3 0 15,-3-3 1-15,-7 0-2 16,-4 3-2-16,-3 1 1 16,0-1 1-16,-4 0-1 0,-3 0-1 15,-4 0-2-15,-3 0 1 16,-8 0 1 0,-2-3 0-16,-5 0 2 0,-3 0 3 15,0 0-4 1,-3 0-1-16,-4 0 2 0,0 0 1 15,0 0-1-15,-4-6-2 16,4 0 1-16,0 6-1 16,-3-6 0-16,-1-4 0 15,4 1 0-15,-3-1 0 16,-1-2 0-16,1-4 2 16,-8-25-1-16,8 19 0 15,-5-6 1-15,5 0-1 16,-1 0-1-16,1-4 1 15,3 1-1-15,-4 6 0 16,1 0 2-16,-1 0-1 16,-3 0-1-16,0 3 1 15,0 0 1-15,-3 0-1 16,-1 3 2-16,-3 0-2 16,0-3 2-16,0 0-2 15,-4 0 2-15,4-3-2 16,-4-3-1-16,-3 0 1 15,0 0 1-15,-4 3-1 16,1-1 2-16,-5 1 0 16,-6 3 1-16,-7 0-2 15,-4 0-2-15,-7 4-2 0,0-1-1 16,0 3 2-16,0 0 2 16,-3 4 0-16,-8-1 2 15,-10 1-2-15,0-4-1 16,3 4 1-16,4-1 1 15,4 4-1-15,-4-1-1 16,-7 4 1-16,-11 0-1 16,4-1-3-16,0 1 2 15,0 3 1-15,-11-3 0 16,-10 0 0-16,-1-4 2 16,8 1-1-16,0-4-1 15,-14-3 1-15,3 1-1 16,3-1 0-16,5 0 0 0,-5 1-3 15,-13 5 2-15,3 1-1 16,7 3 0-16,4-4 2 16,-15 4 2-16,1 3-3 15,10 0-2-15,4-4 2 16,-4 1 0-16,-3 0 1 16,6-3 0-16,8 2 0 15,7 1 0-15,-11 6-3 16,-3 0 2-16,7 6-1 15,-1 4-2-15,8 2 0 16,-4 1 3-16,1 6-2 16,-4-4 1-16,13 4 0 15,12-3-2-15,-4-1 3 0,10 1 2 16,-17 0-5-16,3 3 1 16,4-4-1-16,7 4 2 15,7 0-4-15,4 0 2 16,3 0 0-16,7-4-1 15,-10 1 1-15,6 0 3 16,1-1-2-16,3 4-1 16,11 3 3-16,-8 3 2 15,8 3-2-15,7 4-2 16,0-1-1-16,0 4 3 16,3-1-5-16,4 0 2 15,3-2 4-15,4-1 2 0,-4 1 0 16,1-1 1-16,3 0-7 15,3 4-1-15,0-1 2 16,1 4 1-16,3 0 2 16,3 2 0-16,1 1-3 15,3 0 2-15,3-4 1 16,1-2 0-16,3-7-3 16,0 4 2-16,0-4 1 15,3 0 0-15,1-3-3 16,0-3 2-16,3 0 1 15,-4 0 0-15,1-3-3 16,-4 0 0-16,7-4 2 16,0 4 0-16,0-3 1 15,0 3 0-15,8-4 0 16,2 7 0-16,1 0 0 16,0 3 2-16,6 3-1 0,15-2-1 15,-10-8-2-15,2-2 1 16,5-3-1-16,-8-4 0 15,4-3 2-15,0-3 2 16,-1 0-1-16,5 1-1 16,10-1 3-16,0 0 0 15,-1 0-1-15,-2 0-2 16,-4-3-2-16,-4 3 1 16,-3 0 1-16,-4 4 2 15,-7-1-10-15,1 7-2 16</inkml:trace>
  <inkml:trace contextRef="#ctx0" brushRef="#br0" timeOffset="87329.47">7945 7472 20 0,'0'0'11'0,"-4"-3"-9"0,0-3 2 0,4 6 0 16,-3-3-2-16,3 3 1 16,0 0 0-16,-4-7 1 15,4 7-2-15,-3-3-2 16,3 3 1-16,0 0 1 16,0 0-3-16,0 0 0 0</inkml:trace>
  <inkml:trace contextRef="#ctx0" brushRef="#br0" timeOffset="88587.96">3429 7682 16 0,'-7'-3'8'0,"3"3"-6"0,1 0 1 16,3 0 3-16,0 0-5 15,0 0-1-15,0 0 2 16,0 0 1-16,0 0-1 16,0 0-2-16,3-3 5 15,-3 0 1-15,4 3-5 16,-1 0 0-16,8 0 1 15,0-3 3-15,6 3-2 16,4-4 0-16,8 4 1 16,-1 0 0-16,0 0-2 15,14 0 1-15,15 0-2 16,-1 4-1-16,8-4 5 16,-4 0 1-16,7 0-2 15,0 0-1-15,10 0 3 0,8-4 1 16,-14 1-3-16,6 0-1 15,-6 0 1-15,6-3 0 16,15 3-2-16,-11 0 1 16,0-1 0-16,1 4 1 15,-15-3-2-15,7 0-2 16,-11 0 3-16,4 0 2 16,0-3 0-16,-7-4 0 15,-3 1-1-15,-1-1 2 16,-14 1-5-16,1 0-1 0,-1-1 4 15,-10 4 2-15,0 0-2 16,-4-1-1-16,0 1-1 16,-10 0 1-16,-1 0 0 15,-3-1 3-15,-3 4-3 16,-4 0 0-16,0 3 1 16,-3-3 0-16,-1 3-2 15,-3 0-4-15,4 0 1 0</inkml:trace>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20-04-07T06:23:07.411"/>
    </inkml:context>
    <inkml:brush xml:id="br0">
      <inkml:brushProperty name="width" value="0.05292" units="cm"/>
      <inkml:brushProperty name="height" value="0.05292" units="cm"/>
      <inkml:brushProperty name="color" value="#FF0000"/>
    </inkml:brush>
  </inkml:definitions>
  <inkml:trace contextRef="#ctx0" brushRef="#br0">4992 5217 16 0,'-7'7'8'0,"0"-7"-6"0,3 3 3 0,4-3 2 16,0 0-3-16,0 0-3 15,0 0 2-15,0 0 0 16,0 0-1-16,0-6 1 15,0-1 0-15,0 1 3 16,0 0-1-16,0-1 0 16,0 4-1-16,0 0 0 15,4 0-2-15,-1 0 1 16,1 3 2-16,3 0 2 16,3 0 1-16,1 3 2 15,7 0-7-15,-4 0-2 16,7 4-1-16,4-1 2 15,6 0-1-15,12 0 2 0,-8 1 0 16,4-1 1-16,3 0 0 16,-7-3 0-16,4 1 0 15,3-1 2-15,-3 0-3 16,7 0-2-16,11 0 2 16,-1 0 2-16,4 0 0 15,-7 0 0-15,10 1-3 16,-6-4-2-16,6 0 3 15,11 0 0-15,1 0 1 16,-1 0 0-16,-4 0-2 16,1 0 1-16,-1 0-2 15,15 0 2-15,3 0 0 16,0 0 1-16,1 0-2 16,-1 0 1-16,11 0 0 15,-1 0 1-15,1 0-2 0,0 0-2 0,-4 0 3 16,14 3-2-16,1 0 2 15,-4 3-2-15,-1-3-1 16,12 0 3-16,-1 1 2 16,-3-4-2-16,4 0 0 15,6 0 1-15,-3-4 0 16,-4 1 0-16,4 0 0 16,11 0-2-16,-8 0 1 15,-3 3-2-15,7 0 2 0,4 0 0 16,21 0 1-1,-8 0-2-15,4-3 1 16,-7 0-2-16,-10 3-1 16,-4 0 1-16,11 0 1 15,-8 0 1-15,-6 0 1 16,3 0-2-16,7 0 1 0,-7 0-2 16,-7 0 2-16,3 0-2 15,4-4-1-15,-7-2 3 16,-4 0 0-16,1 0-1 15,6-1 1-15,-6 1 0 16,-8 0 1-16,-3 3-5 16,7 0 1-16,-7-1 2 15,-8 4 1-15,-9 0-1 16,-5 0 1-16,-3 0-2 16,4-3 2-16,-7 3-2 0,-11-3 2 15,-7 3 0-15,-11-3 1 16,-7 3-2-16,-3 0 1 15,-11 0 0-15,-3 0 3 16,-4 0-3-16,-7 0 0 16,1 0 1-16,-5 0 0 15,-3 0 0-15,-3 0 0 16,-1 0 0-16,1 0 0 16,-4 0-2-16,0 0 1 15,0 0-2-15,0 0 2 16,0 0 0-16,0 0 1 15,0 0 0-15,0 0 2 0,0 0-1 16,0 0 0-16,0-3-1 16,3 3 0-16,-3 0-2 15,0 0-2-15,4-3 1 16,-4 3 1-16,0 0 1 16,3 0 1-16,-3 0-2 15,0 0 1-15,4-3-2 16,-4 3 2-16,0 0 0 15,0 0 1-15,3 0-5 16,-3 0 1-16,0 0 2 16,0 0 1-16,0 0-1 15,0 0 1-15,0 0-2 16,0 0-1-16,0 0 1 16,0 0-1-16,0 0 2 15,0 0 3-15,0 0-2 0,0 0-2 16,0 0 2-16,0 0 0 15,0 0-1 1,0 0-1-16,0 0-1 16,0 0-5-16,-3-7 1 15,-4 1-9-15,-4-6-4 16</inkml:trace>
  <inkml:trace contextRef="#ctx0" brushRef="#br0" timeOffset="2677.85">17371 5268 16 0,'0'0'8'0,"0"-4"-6"0,3 4-1 0,-3 0 2 0,0 0-4 15,0 0 0-15,0 0 3 16,0 0 1-16,0 0-1 15,0 0 1-15,0 0-2 16,4 0 2-16,-1 4 0 16,1-4 1-16,-1 0 0 15,1 0 0-15,-1 0-2 16,1 0 1-16,0 3 0 16,-1-3 1-16,1 0-2 15,-1 0 1-15,4 0-2 16,0 0 2-16,0 0-2 15,0 0 2-15,0 0 0 0,0 0 1 16,4 0-2 0,0 0 1-16,-1 0-2 0,1 0 2 15,-1 0-2 1,4 0 2-16,1 0 0 0,-1 0 3 16,0 0-3-16,3 3 0 15,1-3-1-15,0 3 1 16,3 0 0-16,0 0 1 15,0-3 0-15,0 0 2 16,4 0-3-16,0 0 0 16,-1-3-1-16,1 0 1 0,3 0-2 15,1 0 2-15,2-4-2 16,1 1-1-16,3 0 3 16,4 3 0-16,4 0-1 15,-1-4 1-15,-3 4 0 16,-1-3 1-16,1 3-2 15,0 0 1-15,0 0-2 16,0-1 2-16,3 1 0 16,0 0 1-16,8 0-2 15,3 0 1-15,-4 0 0 16,0 0 1-16,-3-1-2 16,0 1 1-16,0 3-2 15,0 0 2-15,0 0-2 16,7 0 2-16,3 0 0 0,4 3-1 0,-3 1-2 15,-1-4 3-15,0 0 0 16,4 0-1-16,0 0-2 16,11 0 3-16,-1 0 2 15,1-4 7-15,-4 1 2 16,-3 0-14-16,3 0-4 16,0-3 3-16,7 0 5 15,0-1-2-15,-4 1-1 16,-3 0 2-16,-3-1 2 15,-1 4-2-15,8 0-2 16,3 0 2-16,0-3 0 16,-3 3-4-16,-4-4 1 15,-4 1 2-15,4 3 1 16,4 0-1-16,6 0 1 16,-3 0 0-16,1-1 1 0,-5 1-5 15,1 0 1-15,-1 3 2 16,11 0 1-16,18 0-1 15,-7 0-2-15,-8 0 1 16,1 0 1-16,3 3-1 16,8-3 2-16,-8 0 0 15,-4 0 1-15,-6 3-5 16,3 1 1-16,4-1 0 16,3 0 0-16,-3-3 2 15,-4 0 1-15,-7 0-1 16,0 0 1-16,4 3-2 15,3-3 2-15,-7 0-2 16,-4 0 2-16,-6 0-2 0,-4 3 2 16,-4 0-2-1,-3 0 2-15,4 0-2 16,-4 1-1-16,-4-1 3 0,-7 0 0 16,-6-3-1-16,-8 0-2 15,-7 0-4-15,-7-3 0 16</inkml:trace>
  <inkml:trace contextRef="#ctx0" brushRef="#br0" timeOffset="6559.32">6315 9909 24 0,'-7'12'11'15,"0"-12"-9"-15,0-3 0 0,7 3 1 0,0 0-2 16,0 0 2-16,0 0 0 15,0 0 3-15,0 0-3 16,0 0-2-16,0 0 2 16,0-3 0-16,0 3-1 15,0 0 1-15,0-3 0 16,3 0 3-16,1-1-3 16,-1 1-2-16,4 0 2 0,7 3 2 15,0 0-2-15,4 0 0 16,3 0 1-16,11 0 0 15,-4 3-2-15,11-3 1 16,14 0 0-16,0 0 1 16,3 0-2-16,4-3 1 15,0 3 0-15,4 0 1 16,13 0-2-16,1 6 1 16,0 1-2-16,-1 5 2 15,4 1 0-15,4 2 1 16,7 1-2-16,-8 0 1 15,-3-4 0-15,-6-2 1 0,-5-1-5 16,-3-3 1-16,-3 1 2 16,-1-4 3-16,1 0-2 15,-8 0 0-15,-3-3 1 16,-4 0 0-16,-6 0-2 16,-4-3 1-16,-1-3 0 15,-2-1 1-15,-1 1-2 16,-3 0-2-16,-4-3 1 15,0-1 1-15,-3 1-1 16,-4 2 2-16,0 1 0 16,-3 0 1-16,-4 3-2 15,0 0 1-15,-7-1-2 16,4 1 2-16,-4 3-2 16,-4 0-1-16,1 0 1 0,-1 0-1 15,1 0 2-15,-1-3-1 0,1 3 2 16,-1 0-2-16,-3 0 2 15,4 0-2-15,-4 0 2 16,0-3-2-16,3 3 2 16,1-3-2-16,-1 3 2 15,1 0-2-15,0 0-1 16,-1 0 1-16,1-3 1 16,-1 3-1-16,1 0-1 15,-1 0 1-15,1 0-1 16,-1 0-5-16,1-3-1 15</inkml:trace>
  <inkml:trace contextRef="#ctx0" brushRef="#br0" timeOffset="8275.74">5087 10009 24 0,'-3'0'11'0,"3"0"-9"0,3-3 0 0,-3 3 1 0,0 0-2 16,4-3-1-16,-1 0 3 15,1-1 2-15,-1 4-2 16,4 0-2-16,0 0 2 15,4 0 2-15,-1 0 0 16,8 0 0-16,-4 4-1 16,7-1 0-16,1 0-2 15,2 0-2-15,1 0 5 16,7 3 1-16,-8 1-2 16,8-4-1-16,3 0 1 15,4 0 2-15,4 0-3 16,6 3-2-16,11 1 2 15,3-1 2-15,1 0-2 0,-1 1 0 16,4-1 3-16,11 3 1 16,0-3-3-16,3 4-3 15,0-1 0-15,-11 4 1 16,5-4-1-16,2 4 2 16,8-1-2-16,-1 1 2 15,-2 6-2-15,-5-4 2 16,8 4-2-16,3 0 2 15,7 0 0-15,-6-4 1 16,-5 1-2-16,-3 0-2 16,4-4 1-16,10 1 1 15,-10-4-1-15,0-2 2 16,3-1-2-16,4-3 2 0,13-3-2 16,-2-3 2-16,-5-10-2 15,1-2-1-15,-7-14 1 16,7-2-1-16,-8-3-3 15,-6-1 2-15,-4-3 1 16,-3 1 0-16,3-4 0 16,0 0 0-16,-3 4 2 15,-11-1 1-15,-7 4-4 16,-11-4 1-16,-7 3 0 16,-6 4 2-16,-5 0 1 15,-2 2 1-15,-8 4-5 16,-3 3 1-16,-4 0 2 0,0 4 1 15,-4-1-1 1,-3 3 1-16,-3 1-2 0,-1-1-1 16,-3 0 1-1,0-3 1-15,0 1 1 0,0-4-1 0,0-7-2 16,0-2 1-16,-3-4-1 16,-1-8 0-16,1-4 0 15,-4 0 0-15,0-1 2 16,-4 1-1-16,-6-3 2 15,-5 3-2-15,-6-3-1 16,-18-3 1-16,-10-7-1 16,-8 1 0-16,-3 2 0 0,-3 1 2 15,-8 6 1-15,-31-7 1 16,6 7 0-16,8 6-2 16,3 6 1-16,1 7-4 15,-12 3 0-15,1 3 1 16,7 3 2-16,0-3-1 15,-8 0-1-15,-2-4 1 16,6 4 1 0,3 0-1-16,8 3 2 0,0 0-2 15,-4 3 2-15,1 4-4 16,2 2 0-16,12 1 1 16,-4 5 0-16,-4 7-3 15,0 0 2-15,-6 7 1 16,13 2 2-16,4 7-1 0,3-1 2 15,4 4-4-15,-10 3-2 16,3 0 2-16,3 0 0 16,4 3 1-16,4 3 0 15,3 1-3-15,-4-1 0 16,-6 3 2-16,-1 1 0 16,-3-1-2-16,14-3 2 15,-4 4 1-15,12-4 0 16,-5 3 0-16,4 4 0 15,-3 2 0-15,-8-2 0 16,8-1-3-16,3-2 2 16,7-1 1-16,-3 0 0 15,10 1 0-15,4-1 0 16,-4 4-3-16,7-1 0 16,7-3 2-16,4 4 0 0,-7-1 1 15,7 7 2-15,3 9-3 16,4-3 0-16,3 0 1 15,4-6 0-15,7 0 0 16,0 0 0-16,4-4 0 16,6 1 0-16,1 0-3 15,7 2 0-15,3 7-1 16,11 10 3-16,-4 6-7 16,21 6 1-16</inkml:trace>
  <inkml:trace contextRef="#ctx0" brushRef="#br0" timeOffset="16892.05">5461 14324 16 0,'11'3'8'0,"-8"-6"-6"0,8 3-1 0,-4 0 2 16,3 0-4-16,11-3 0 15,-3 0 1-15,7-1 0 16,7 1 0 15,17-9 4-31,-14 2 5 16,1 1-5-16,-12 3 0 0,8-1-2 15,-11 1-2-15,4 3-2 16,-4 0 1-16,0 3 3 16,0 0 3-1,8 0-4-15,-8 0-1 0,7 3 2 16,7 0 1-16,4-3-1 16,7 3-2-16,3-3 1 15,-3 3 1-15,0-3-1 16,3 0-1-16,-3 0 1 15,4 0 1-15,6 0-1 16,4 0-1-16,7 3 1 16,-3 1-1-16,3-1 2 15,0 0 1-15,3 0-4 0,15 0 1 16,0 0-2-16,-1 0 0 16,1-3 2-16,3 0 0 15,7 0 0-15,4-3 0 16,-4 0 0-16,-3 3 0 15,0 0 0-15,14 0 0 16,-1 0 0-16,-2 3 0 16,-1 4 0-16,11-1 2 15,7 6-3-15,-4 1-2 16,1 3-1-16,13-4 0 16</inkml:trace>
  <inkml:trace contextRef="#ctx0" brushRef="#br0" timeOffset="17281">12598 14446 12 0,'151'0'8'0,"-52"0"-6"0,25 3-1 16,-79-3 2-16,58 0-2 16,10 0-1-16,7 0 1 15,17 0-1-15,1 3 2 16,-1-3 1-16,19 0-1 16,-8 0-2-16,-4-3 1 15,12 0 1-15,-5 0-1 0,-10-3-1 16,4-4 1-16,7 1 1 15,-11-4 1-15,-7-2 1 16,11 2-2-16,-8-3 1 16,-10 1 0-16,-3-1 3 15,6 0-3-15,-10-2 0 16,-7 2-1-16,-11 0 1 16,-6 4-4-16,2-4 0 0</inkml:trace>
  <inkml:trace contextRef="#ctx0" brushRef="#br0" timeOffset="19816.49">5412 15641 16 0,'-4'3'8'0,"4"-6"-6"0,0 0-1 15,0 3 0-15,0 0-1 16,0 0 0-16,0 0 0 0,0 0 2 15,0 0 1-15,0 0 1 16,0 0-2-16,0 0 1 16,0 0 2-16,0 0 2 15,0 0-3-15,0 0-3 16,0-3 2-16,4 3 0 16,-1-4-1-16,-3 1-2 15,4 3 3-15,-1 0 0 16,1-3-1-16,-1 3 1 15,1 0-2-15,-1 0 2 16,1 0-2-16,-1 0-1 16,1 0 1-16,-1 0 1 15,1 0-1-15,-1 0 2 16,1 0 0-16,0 0 3 0,-1 0-5 16,1 0-1-16,-1 0 0 15,1 3 2-15,-1-3-1 16,1 0 2-16,-1 0-2 15,1 0 2-15,-1 0-2 16,-3 0 2-16,4 0-2 16,-4 3-1-16,3 1 3 15,1-1 0-15,-1 0-1 16,1 0-2-16,3 0-4 16,-4 0 0-16,-3 0 6 15,4 1 6-15,-4-4-4 0,0 3 0 16,0-3-4-1,4 3-1-15</inkml:trace>
  <inkml:trace contextRef="#ctx0" brushRef="#br0" timeOffset="20732.04">7267 15572 28 0,'-7'3'11'0,"7"-6"-9"0,-3 3 0 0,3 0-1 16,0 0-1-16,0 0 2 16,0 0-1-16,0 0-1 0,0 0 3 15,0-6 0 1,0 6 1-16,0-4 0 16,0 4 0-16,0-6 0 0,0 3-2 15,3 0-2-15,1 3 3 16,-1 0 0-16,1 0-1 15,3 0 1-15,-4 0 0 16,-3 0 3-16,4-3-3 16,3 0 0-16,0 3-1 15,0-4 1-15,0 4 0 16,4-3 1-16,-1 3-2 16,1 0 1-16,-1-3 0 15,1 3 1-15,0 0 0 16,-4 0 0-16,3 0 0 15,4 0 0-15,-7-3-2 16,0 3 1-16,4 0-2 0,-4-3 2 16,4 0-2-1,-4 0 2-15,0 0 0 0,0-1 1 16,0 1-2-16,0 0 1 16,-4 3-2-16,1 0 2 15,0-3 0-15,-1 0 1 16,1 3-2-16,-1-3-2 15,-3 0 1-15,0 3-1 16,0-4-3-16,0 1 0 16,4 0-5-16,-1 0 0 15</inkml:trace>
  <inkml:trace contextRef="#ctx0" brushRef="#br0" timeOffset="22788.41">5316 15588 32 0,'-17'3'13'0,"3"-3"-10"0,-8-7 0 16,8 4 0-16,7 0 2 0,-7-3 4 15,4 0-6-15,-1-1-2 16,4 1 1-16,0 0 3 16,0-1 0-16,0 1 2 15,0 3-2-15,0 0 0 16,7 0-1-16,-4 0 2 15,4 3-3-15,0 0 0 16,4 0 1-16,6 0 2 16,11 0-3-16,4 0 0 15,3 0-1-15,8 0 1 16,-5 3 0-16,8 0 1 16,11 3-2-16,-5 0 1 15,12 1-2-15,3-4 2 16,-4-3 0-16,-3-3 1 0,-7-4 0 15,-7-2 0-15,-4 3 0 16,-10 0 0-16,-4-1 0 16,-3 1 2-16,-4 0-1 15,-4 3 0-15,-3-1 1 16,4 1 1-16,-8 0-6 16,1 3-2-16,-4-3-5 15,0 0 1-15</inkml:trace>
  <inkml:trace contextRef="#ctx0" brushRef="#br0" timeOffset="24443.22">7355 15456 28 0,'0'3'11'0,"-3"-6"-9"0,3 6 2 0,0-3 0 0,0 0-2 16,0 0 1-16,3 0-2 16,1 0-1-16,-4 0 5 15,3 0 4-15,1 0-3 16,0 0-1-16,-1 0 0 16,1 0 1-16,-1 3-3 15,1 0 0-15,3-3 1 16,3 3 2-16,-3 1-1 15,0-1 0-15,0 0-1 16,0 3 0-16,4-3 0 16,0 3 0-16,-1 1-2 15,1-1 1-15,-1 0 0 16,1 1 1-16,0-1-2 16,-1 0 1-16,-3 0-2 15,4-3 2-15,-8 4-2 0,4-1 2 16,-3-6-7-16,-1 3 1 15</inkml:trace>
  <inkml:trace contextRef="#ctx0" brushRef="#br0" timeOffset="27189.08">5500 15769 28 0,'-4'4'13'0,"4"-8"-10"0,4-2-3 0,-1 0 0 15</inkml:trace>
  <inkml:trace contextRef="#ctx0" brushRef="#br0" timeOffset="27644.75">7712 15446 32 0,'-11'0'13'0,"11"0"-10"0,-3-3-3 0,3 3 0 16,0 0 0-16,0 0 0 15,0 0-3-15,0 3 2 0,-4-3 3 16,4 0 3 0</inkml:trace>
  <inkml:trace contextRef="#ctx0" brushRef="#br0" timeOffset="28000.79">5419 15635 40 0,'-11'-4'16'0,"4"-2"-12"0,3 0 1 0,4 6-1 16,-3-6 0-16,3 6 0 16,-7-7-5-16,7 1 1 15,7 0-5-15,0 0 1 16</inkml:trace>
  <inkml:trace contextRef="#ctx0" brushRef="#br0" timeOffset="28437.64">7722 15613 28 0,'4'-4'11'0,"-4"4"-9"0,-4 0 0 0,4 0-1 16,0 0-1-16,0 0 0 15,0 0 2-15,-3-3 1 16,-4-3-1-16,0 0 1 16,0 3 2-16,0 0 4 15,-1 3-4-15,1 0-1 16,0 0-2-16,4 0-2 16,-1 0 1-16,4 0 1 15,0 0-1-15,0 0-1 16,0 0-2-16,0 0 1 0</inkml:trace>
  <inkml:trace contextRef="#ctx0" brushRef="#br0" timeOffset="28765.35">5292 15769 24 0,'0'13'11'0,"-11"-16"-9"0,4-3 4 0,7 6 1 15,0-4-6-15,7-2 0 16,4 0-6-16,6-4 1 16</inkml:trace>
  <inkml:trace contextRef="#ctx0" brushRef="#br0" timeOffset="29159.29">7828 15456 20 0,'-3'6'8'0,"-1"-6"-6"0,4 0-1 0,0 0 2 15</inkml:trace>
  <inkml:trace contextRef="#ctx0" brushRef="#br0" timeOffset="29410.62">7825 15472 20 0,'-4'3'8'15,"4"-6"-6"-15,-3 3-1 0,3 0 2 0,0 0-2 16,0 0-1-16,0 0 1 16,0 3 1-16,0-3-1 15,0 3 2-15,0-3 0 16,0 0 3-16,0 0-3 15,0 0-2-15,0 3 2 16,0-3 0-16,0 0 1 16,0 0 2-16,0 3-3 15,0-3-2-15,0 0 0 16,0 0 1-16,0 0-1 16,0 0 2-16,0 0-4 15,0 3 0-15</inkml:trace>
  <inkml:trace contextRef="#ctx0" brushRef="#br0" timeOffset="37983.21">7606 15014 20 0,'-14'22'8'0,"7"-19"-6"0,0 0-3 0,3 0 0 0</inkml:trace>
  <inkml:trace contextRef="#ctx0" brushRef="#br0" timeOffset="38086.94">7613 15029 12 0,'7'0'8'0,"-7"-3"-6"0</inkml:trace>
  <inkml:trace contextRef="#ctx0" brushRef="#br0" timeOffset="41074.56">14467 15349 28 0,'-10'6'13'0,"3"-6"-10"0,3 4 0 0,1-4-2 16,-1 0-1-16,1 3 2 0,-1 0 1 16,1 0 1-16,-4 0-2 15,3 0 1-15,-3 0 0 16,0 1 3-16,0-1-1 15,3 0 0-15,1 0-1 16,-1 0 0-16,1 0-2 16,3 0 1-16,-4 1-2 15,4-1 2-15,0 0 2 16,0 0 4-16,0 0-4 16,0 0-1-16,4 0 0 15,-1 0 0-15,4 1 0 16,0-1 0-16,4 3-2 15,3 0 1-15,0 1 0 16,0-1 3-16,4 0-1 0,0 0 0 16,-1 1-1-16,1-1 0 15,3 0 0-15,0 0 2 16,4-2-1-16,0-1 0 16,3 0-3-16,4 0 1 15,3 3 0-15,4 1 1 16,-4-1-2-16,0-3 1 15,0 0 0-15,-3 0 1 16,3-3-2-16,-3 0 3 0,4-3 1 16,-1 0-2-16,0 0-3 15,4-3 2-15,3 2 2 16,4 1-2-16,-4 0 0 16,1 0 1-16,-4 0 2 15,-1 0-3-15,-2-4 0 0,-1 1 1 16,0-3 0-16,0-1 0 15,4 1 0-15,0 0-2 16,3 2 1-16,1 1 0 16,-1 0 1-16,0 3-2 15,1-1 1-15,-4 4-2 16,-1 0 2-16,-2 0-4 16,-5 0 0-16,1 0 5 15,0-3 2-15,0 3-2 16,-1 0-1-16,1 0 1 15,0 0 0-15,0 0-2 16,-1 0 1-16,-2 0 0 0,-5 0 1 16,1 0-2-16,-4 0 1 15,-3 0 0 1,-1 0 1-16,-2 0-5 16,-1 0 1-16,-4 0 2 0,1 0 3 15,-1 0-2-15,-3 0 0 16,1 0-1-16,-1 0-2 15,0 0 1-15,0 0 1 16,0 0 1-16,-4 0 1 16,1 0-5-16,-1 0 1 15,1 0 0-15,-1 0 2 16,1 0-1-16,-1 0-1 16,-3 0 3-16,0 0 0 0,0 0 1 15,0 0 0-15,0 0-2 16,0 0-2-16,0 0-2 15,0 0 1-15,0 0 1 16,0 0 0-16,0 0 0 16,0 0 0-16,0 0 0 15,0 0 2-15,4 0-1 16,-4 0-1-16,0 0 3 16,0 0 0-16,0 0-1 15,3 0 1-15,-3 0-4 16,0 0 0-16,0 0-1 15,0 3 0-15,0-3 2 16,0 0 2-16,0 0-3 0,0 0 0 16,0 0 1-16,0 0 2 15,0 4-1-15,4-4-1 16,-4 3 1-16,0-3-1 16,0 0 0-16,0 0 0 15,0 3-3-15,0-3 2 16,0 0 7-16,0 0 6 15,0 0-15-15,0 0-5 16,0 0 4-16,0 0 3 16,0 0 2-16,0 0 2 15,0 0-4-15,0 0 0 16,0 0 5-16,0 3 5 16,4-3-12-16,-4 0-2 15,0 3 2-15,0-3 1 16,0 0 8-16,0 0 4 0,0 0-12 15,0 0-5-15,0 0 3 16,0 3 1-16,0-3 3 16,3 0 0-16,-3 0-3 15,0 0 2-15,0 0-1 16,0 0 0-16,0 0 4 16,0 0 1-16,0 3-4 15,0-3 1-15,0 0 0 16,0 0 0-16,4 4 0 15,-4-4 0-15,0 0 0 16,0 0 0-16,0 3-3 16,0-3 2-16,0 0 3 0,0 0 1 15,0 3-1 1,0-3-2-16,0 0-2 0,0 0 1 16,0 0 1-1,0 0 2-15,0 0-1 0,0 0-1 16,3 0 1-16,-3 0-1 15,0 0 0-15,0 0 2 16,0 0-1-16,0 0-1 16,0 3 5-16,0-3 1 15,0 0-9-15,4 3-3 16,-4 0 3-16,0 0 3 16,0-3 1-16,0 0-1 0,0 4-2 15,0-4-1 1,0 0-3-16,0 0-1 0,0-7-5 15,-7-15-3-15</inkml:trace>
  <inkml:trace contextRef="#ctx0" brushRef="#br0" timeOffset="42498.77">5690 10000 28 0,'-3'0'13'0,"3"3"-10"0,21 3 0 0,-18-3-2 16,12 0-1-16,-1 3 0 15,7 1 2-15,7-1 1 16,-3-3 1-16,7 0 0 0,6 0 0 15,5 1 0-15,13-1 0 16,15 0 0-16,3 0-2 16,3 3 1-16,12 1 0 15,23 2 3 1,-2 7-3-16,6 2 0 0,18 1 1 16,7 0 0-16,-3 3-2 15,17 0 1-15,0-6 0 16,-6-7 1-16,6-6-2 15,-4-9 1-15,-9-7-2 16,-8-5 2-16,3-8 0 16,-6-2 1-16,-8-3 0 15,1 0 0-15,6-4-2 16,-10-3 1-16,-14-2 0 0,-11-1 1 16,-10-9-2-16,-11 0 1 15,-7 2 2-15,-11 1 2 16,-10 0-1-16,-10 4-1 15,-8-1-1-15,-7 0 0 16,-14 0-2-16,-7-6 1 16,-7-4-2-16,-7 4 2 15,-7-13 2-15,-7 4 2 16,-4 6-1-16,-4-1 1 16,-6 4-4-16,-7 3-2 15,-15 0 0-15,-10-6-1 0,0 3 0 16,0 2 0-16,-7 5 0 15,-7 2 0-15,-8 3 2 0,1 4 1 16,0 2 1-16,-4 1 0 16,-10 3 0-16,-1 3-2 15,5 0-2-15,2 3-2 16,-10 3 1-16,-3 0 1 16,3 3 2-16,7 4-3 15,-17 2 0-15,-11 7-1 16,7 3 0-16,-4 6 0 15,-13 4-2-15,6 2 3 16,11 4 2-16,-7 0 0 16,-4 3-1-16,11 3 1 15,7 3-1-15,-7 3-3 16,4 3 0-16,14 4 2 16,6 2 0-16,15 4 1 15,-14 6 0-15,10-3 0 0,7 0 0 16,8 3 0-16,6 0 2 15,8 3-3-15,6 4-2 16,4 2 2-16,4 10 0 16,7 0 1-16,6-4 0 15,19-5-5-15,13-1-1 16</inkml:trace>
  <inkml:trace contextRef="#ctx0" brushRef="#br0" timeOffset="45660.83">7662 15365 16 0,'0'0'8'0,"0"0"-6"0,-3 0-1 0,3 0 2 16,-4 0 0-16,4 0 1 16,0 0-2-16,0 0-2 15,-3 3 1-15,-4-3-1 16,3 3 0-16,4 0 0 15,-3 0 0-15,-1-3 2 16</inkml:trace>
  <inkml:trace contextRef="#ctx0" brushRef="#br0" timeOffset="45681.78">7631 15381 43 0,'-4'0'0'15,"4"0"1"-15,0 3 1 16,0-3 1-16,0 3 1 16,0-3-2-16,0 0-2 15,0 0 1-15,0 0 1 0,0 0-1 16,0 0 2-16</inkml:trace>
  <inkml:trace contextRef="#ctx0" brushRef="#br0" timeOffset="48673.6">16418 14995 16 0,'11'-13'8'0,"-11"4"-6"0,3-10-1 0,-3 10 0 16</inkml:trace>
  <inkml:trace contextRef="#ctx0" brushRef="#br0" timeOffset="48913.52">15811 14352 16 0,'-56'0'8'0,"10"-3"-6"0</inkml:trace>
  <inkml:trace contextRef="#ctx0" brushRef="#br0" timeOffset="49712.39">16355 15227 20 0,'10'-25'8'0,"-6"9"-6"0,-1-12-1 0,-3 9 0 15,0-12-1-15,4-7 0 16</inkml:trace>
  <inkml:trace contextRef="#ctx0" brushRef="#br0" timeOffset="49828.08">16348 14775 8 0,'-11'-3'5'0,"1"0"-4"0</inkml:trace>
  <inkml:trace contextRef="#ctx0" brushRef="#br0" timeOffset="50982.99">14841 15365 12 0,'0'3'8'0,"-7"0"-6"0</inkml:trace>
  <inkml:trace contextRef="#ctx0" brushRef="#br0" timeOffset="51207.39">14831 15377 12 0,'3'4'8'0,"-3"-4"-6"0,0 0-1 15,0 0 2-15,0 0-2 16,0 0-1-16,0 0 1 16,0 0-1-16,0 0 0 15,0 0 2-15,0 0 1 16,0 0 1-16,0 0-2 16,0 0 1-16,0 0-2 15,0 0-1-15,0 0-2 16,4 0 1-16,-4 0 1 15,0 0 2-15,0 0-1 16,0 0 2-16</inkml:trace>
  <inkml:trace contextRef="#ctx0" brushRef="#br0" timeOffset="55113.38">14824 14810 36 0,'0'0'13'0,"3"-6"-10"0,4-4 2 0,-7 4-1 16,4-7-2-16,-4-2 1 16,0-4-2-16,0-3 2 15,-7-6 0-15,-7-4 3 16,-4-2-1-16,-3-4 2 16,-4 7-4-16,0 3 0 15,1 3-1-15,-1 3 1 16,0 6-4-16,4 3 0 0,4 7 5 15,-1 3 2-15,4 3 0 16,0 0-1-16,3 3-1 16,1 0 2-16,-1 4-3 15,0-1 0-15,4 3-1 16,0 4 1-16,0 2 0 16,0 4 1-16,0 0 0 15,0 3 0-15,0 3 0 16,0 3 0-16,0 7 0 15,0 2 0-15,0 7-5 16,0 3 1-16,3 4 2 16,1 8 1-16,-1-2 1 15,4 2 2-15,0-2-3 16,4-4-2-16,-1-3 0 16,4 0-1-16,0-3 0 15,4 0 2-15,-1 0 1 0,1 0 1 16,3-3-2-16,4-3 1 15,6-6-2-15,8-4 2 16,18-3-2-16,10-6 2 0,10-6 0 16,4-4-1-16,7-5-2 15,18-4-2-15,0-6 1 16,-4-4 1-16,-3-8 0 16,0-10 0-16,6-10 2 15,1-3 1-15,-7 1 1 16,-4-4-2-16,-3 0-2 0,3 0 3 15,-3 1 0 1,-8-1-4-16,-6 0 1 0,-11 0 2 16,-7 1 1-16,-7-4 5 15,-4 0 3 1,-7 0-9-16,-3 3-2 0,-7 0-4 16,-4 1 3-16,-7-4 0 15,-7 0 1-15,-7 0 0 16,-4-6 0-16,-10 0 0 15,-7-1 0-15,-11 4 4 16,-6 3 2-16,-8 7-2 16,-4 6-1-16,4 2 1 15,4 7 2-15,0 7-3 16,3 2 0-16,4 4-1 16,-1-1-2-16,5 4 1 15,2 3-1-15,1 0 0 0,0 3 2 16,-4-3-1-16,4 3 2 15,0 0-2-15,3 0-1 16,0 0 1-16,1 0-1 16,3 0 0-1,3 3 0-15,4-3 0 0,0 3 2 16,3 0-1-16,1 0-1 16,2 0 3-16,1 0 0 15,0 1-4-15,7-4 1 16,-3 3 2-16,-1-3 1 15,1 3-1-15,3-3-2 0,-4 3 3 16,4 0 0-16,0 0-1 16,0-3 1-16,0 0-2 15,0 3 2-15,0-3-2 16,0 0 2-16,0 0-2 16,4 4 2-16,-4-1-4 15,0 0 0-15,3-3 3 16,1 3 1-16,-1-3-1 15,-3 0 1-15,0 0-2 16,0 0-1-16,0 0 1 16,0 0-1-16,0 0 0 15,0 0 2-15,0 0-1 16,0 0-1-16,0 0-2 16,0 0 1-16,0 0 1 15,0 0 2-15,0 0-1 0,0 0-1 16,0 0 1-16,0 0-1 15,0 3 0-15,0-3 0 16,0 0 0-16,0 0 0 16,0 0-3-16,0 0 2 15,0 0 1-15,0 0 0 16,0 0 0-16,-7 0 0 16,0 0-3-16,7 0 2 15,0 0 1-15,0 0 0 16,0 0 0-16,-7 0 0 15,7 0 0-15,0 0 0 16,0 0-3-16,-7 0 2 16,7 0-1-16,0 0 0 15,0 0 2-15,0 0 2 0,0 0-3 16,0 0-2-16,0 0 2 16,0 0 0-16,-7 0-2 15,7 0 2-15,0 0-1 16,0 0 0-16,0 0 2 15,0 0 0-15,0 0-3 16,0 0 0-16,-7 0 4 16,7 0 1-16,0 0-3 15,0 0-1-15,0 0 3 16,0 0 1-16,0 0-3 16,0 0-1-16,0 0-2 0,0 0 3 15,-7 0 0-15,0 0 1 16,0 0-3-16,7 0 0 15,-7 0 2-15,3 3 0 16,-3-3-2-16,0 0 0 16,-7-3-7-1,-7-6-2-15</inkml:trace>
  <inkml:trace contextRef="#ctx0" brushRef="#br0" timeOffset="56719.08">16073 14659 28 0,'-22'-12'13'0,"12"9"-10"0,-4-13 2 0,3 3-1 15,-3-2 0-15,-4-7 2 16,-3 0-5-16,-7 3-3 15,-4 0 3-15,-7 0 1 16,-6 7 0-16,-8 2 1 16</inkml:trace>
  <inkml:trace contextRef="#ctx0" brushRef="#br0" timeOffset="56946.47">14453 15098 36 0,'-3'10'13'0,"-1"-7"-10"0,4 0-7 15,4 0-2-15</inkml:trace>
  <inkml:trace contextRef="#ctx0" brushRef="#br0" timeOffset="57259.63">12513 15685 36 0,'-7'3'16'0,"7"-3"-12"0,0 0-6 15,3-3-1-15,8 0-1 16,7-4 2-16</inkml:trace>
  <inkml:trace contextRef="#ctx0" brushRef="#br0" timeOffset="57513.95">15293 15208 32 0,'25'-16'13'0,"-22"13"-10"0,4-3 0 0,-7 0-2 16,4-1-6-16</inkml:trace>
  <inkml:trace contextRef="#ctx0" brushRef="#br0" timeOffset="57935.83">13063 15315 24 0,'32'-10'11'0,"-18"4"-9"0,18 0 2 0,-11 3 0 16,14-1-5-16,18 1 1 15,11-3 2-15,3 3 1 0,10 0-4 16,22 0 1-16</inkml:trace>
  <inkml:trace contextRef="#ctx0" brushRef="#br0" timeOffset="58144.27">14898 15149 24 0,'-4'6'11'0,"1"-3"-9"0,-1 0 2 0,4-3 0 16,0 0-5 0,0 0-1-16</inkml:trace>
  <inkml:trace contextRef="#ctx0" brushRef="#br0" timeOffset="58667.87">12845 15409 16 0,'17'-3'8'0,"-3"3"-6"0,8 0-1 0,-15 0 0 16,7 0-1-16,0 0 0 16,0 3 2-16,0 0 1 15,-3 0 1-15,3-3 2 16,0 0-1-16,0 3 0 15,4-3-3-15,-1 0 1 16,8-3 0-16,7-3 3 16,10 0-1-16,22-1 0 15,6 1-3-15,11 3 1 16,14 3 0-16,22 3 1 16,3 3-2-16,3 7 1 15,15 2-7-15,-8 4 1 16</inkml:trace>
  <inkml:trace contextRef="#ctx0" brushRef="#br0" timeOffset="67467.8">7560 15412 16 0,'-7'3'8'0,"3"-3"-6"0,4-3-1 15,0 3 2-15,0 0-4 16,0 0 0-16,0 0 1 16,-7 0 2-16,4 0 1 15,-4 0 3-15,7 0-1 16,-11 3 0-16,4 0-3 16,0 0 1-16,4 0-2 15,-1 1-1-15,1 2 1 16,3-3 1-16,0 0-1 0,0 0 2 15,0 0-2-15,0-3-1 16,0 4 1-16,0-4 1 16,0 3-1-16,3-3-1 15,-3 0 1-15,0 0 1 16,0 0-1-16,0 0-1 16,0 0 3-16,0 3 0 15,0-3-1-15,0 0 1 16,0 0-2-16,0 0-1 0,0 0 1 15,0 3-1 1,4-3 0-16,-4 0 0 0,0 0 0 16,0 0 2-16,0 0 1 15,0 0 1-15,0 0-2 16,0 0-2 0,0 0 1-16,0 0-1 0,0 0 0 15,3 0 0-15,1 0 0 16,-4 0 0-16,0 0 0 15,0 3 2-15,0-3-1 16,0 0-1-16,3 0 1 16,-3 0-1-16,0 0 0 15,4 0 0-15,-1 0-3 16,4 0 2-16,-3 0 1 0,-4 0 0 16,0 0 0-16,3 0 0 15,-3 0 0-15,0 0 0 16,0 0 0-16,0 0 0 15,0 0 0-15,0 0 0 16,4 0 0-16,-4 0 0 16,3-3 0-16,1 3 0 15,-4 0-3-15,3 0 0 16,1 0 2-16,-1 0 0 16,-3-3-2-16,0 3 2 15,4-3 1-15,-4 0 0 16,4 3-3-16,-1-4 2 15,-3 4-1-15,4-3-2 0,-4 3 3 16,0 0 0-16</inkml:trace>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20-04-07T06:24:26.197"/>
    </inkml:context>
    <inkml:brush xml:id="br0">
      <inkml:brushProperty name="width" value="0.05292" units="cm"/>
      <inkml:brushProperty name="height" value="0.05292" units="cm"/>
      <inkml:brushProperty name="color" value="#FF0000"/>
    </inkml:brush>
  </inkml:definitions>
  <inkml:trace contextRef="#ctx0" brushRef="#br0">7126 12957 16 0,'-3'3'8'0,"3"-3"-6"0,0 0 3 15,0 0 2-15,0 0-3 16,-7 0-3-16,7 0 2 15,0 0 2-15,-4 0-2 16,0 0-2-16,1 0 2 16,3 0 2-16,0 0-2 15,0 0 0-15,0 0 1 16,0 0 0-16,0 0-2 16,0 0 1-16,3 0-2 0,5 0 2 15,-1 0 0-15,3 3 1 16</inkml:trace>
  <inkml:trace contextRef="#ctx0" brushRef="#br0" timeOffset="479.71">7158 12966 99 0,'14'3'5'16,"4"0"-3"-16,-1 0 2 16,1-3-1-16,3 0 1 15,-3 0-2-15,-1 0 1 16,1-3 0-16,0 0 1 16,-1 0 0-16,1 0 0 15,0 0 0-15,-1 0 0 16,4-1-2-16,-10 1 1 15,7 3-2-15,-1-3-1 0,1 3 3 16,-1 0 0-16,1 0-1 16,3 0 1-16,-7 0-2 15,4 0 2-15,3 0 0 16,-3 0 1-16,-1 0-2 16,1 0 1-16,3 0-2 15,-7 0 2-15,4-3-2 16,3 0 2-16,-3 0-2 15,-1 0-1-15,1 0 1 16,3 3 1-16,-7 0-1 16,0 0 2-16,1 0 0 15,-5 0 1-15,1-4-2 16,-4 4-2-16,0 0 1 16,0 0 1-16,-4 0-1 15,1 0-1-15,0 0 3 0,-1 0-2 0,-3 0 2 16,0 0-2-16,0 0 2 15,0 0 0-15,0 0 1 16,0 0-2-16,0 0-2 16,0 0 3-16,0 0 0 15,0 0-4-15,0 0 1 16,4 0-5-16,-1 0-1 16</inkml:trace>
  <inkml:trace contextRef="#ctx0" brushRef="#br0" timeOffset="1594.85">8738 12982 16 0,'4'15'8'0,"-8"-15"-6"0,1 0 3 16,3 0 2-16,0 0-1 16,0 0-1-16,0 0-3 15,0 0-2-15,0 0 3 16,0 0 0-16,0 0-1 16,0 0 1-16,0 0 0 15,0 0 3-15,0 0-3 16,0 0 0-16,0 0-1 0,0 0 1 15,0 0-2-15,0 0-1 16,0-3 3-16,0 3 2 16,3 0-2-16,-3-3 0 15,0 3-1-15,4 0-2 16,-1 0 3-16,-3 0 0 16,0 0-1-16,0 0 1 15,0 0-2-15,0 0 2 16,0 0 2-16,4 0 2 15,-4 0-6-15,3 0 0 16,-3 0 1-16,0 0 1 0,0 0-1 16,4 0 1-1,-4 0 0-15,3-3 1 16,-3 3-2-16,0 0-2 16,0 0 1-16,0 0 1 0,0-3-1 15,0 3 2-15,0 0-2 16,0 0 2-16,0 0-2 15,0 0-1-15,0 0 1 16,0 0 1-16,0 0-1 16,0 0 2-16,4 0 0 15,-4 0 1-15,0 0-2 16,0 0-2-16,0 0 1 16,0 0-1-16,0 0 0 15,0 0 2-15,0 0-1 16,0 0 2-16,0 0-2 15,0 0-1-15,0 0 3 0,0 0 0 16,0 0-4-16,0 0 1 16,0 0 0-16,0 0 2 15,0 0-8-15,0 0-1 16</inkml:trace>
  <inkml:trace contextRef="#ctx0" brushRef="#br0" timeOffset="2674.96">5546 15744 16 0,'-4'3'8'0,"1"-3"-6"0,3-3-1 0,0 3 0 16</inkml:trace>
  <inkml:trace contextRef="#ctx0" brushRef="#br0" timeOffset="3196.56">5532 15710 12 0,'-4'-6'8'0,"4"2"-6"0,-4 1 1 0,4 3 1 15,0 0 0-15,0 0 0 16,0 0 0-16,0 0 0 15,0 0-2-15,0 0 1 16,0 0-2-16,0 0 2 16,0 0-2-16,0 0-1 15,4 0 3-15,0 0 2 0,-1 0-2 16,1 3 0 0,-1 1-1-16,4-4-2 15,0 3 1-15,4 0 1 0,-1 0 1 16,5 0 1-16,2 0 2 15,1 0 1-15,10-3-1 16,-3 0-1-16,6 0-1 16,1-3 0-16,3 0-2 15,-6-3-2-15,2 0 5 16,1-1 1-16,0 1-2 16,-7 0-1-16,-1 3-1 15,-2-1 1-15,-5 1 2 16,-3 0 2-16,4 0-3 15,-8 3-3-15,-6 0 2 16,0 0 2-16,-1 0 0 16,1 0 0-16,-1 0-3 15,-3 0 1-15,0 0 0 0,0 0 3 16,0 3-3 0,0-3-2-16,0 0 0 0,0 0 1 15,0 0 1-15,0 0 1 16,0 0-2-16,0 0-2 15,0 0 1-15,0 0-1 16,0 0 0-16,0 0 0 0,0 0 0 16,0 0-5-16,4 0 1 15</inkml:trace>
  <inkml:trace contextRef="#ctx0" brushRef="#br0" timeOffset="6051.19">6879 15697 24 0,'0'0'11'0,"0"0"-9"0,4 0 0 16,-4 0 1-16,0 0-2 15,0 0-1-15,0 0 3 16,0 0 0-16,0-3 1 15,3 0 0-15,-3 0 0 16,4 3 2-16,-1-3-1 16,4 0 2-16,0-1-4 0,-3 1-2 15,3 0 2-15,0 0 2 16,0 0-2 0,0 0 0-16,0 0 1 0,0 0 2 15,0 3-3-15,0 0 0 16,-3 0 3-16,-1 0 1 15,1 0-3-15,-1 0-1 16,1 0 1-16,0 0 0 16,-1 0-2-16,1 0-2 15,-1 3 3-15,1-3 0 16,-1 0 1-16,1 0 0 0,-1 0-2 16,1 3 1-1,-1-3-2-15,-3 0 2 0,7 0 0 16,-7 0 1-16,0 0-2 15,0 0-2-15,0 0 1 16,0 3 1-16,0-3 1 16,0 0 1-16,0 0-2 15,0 0-2-15,0 0 3 16,0 0 0-16,0 0-1 16,0 0 1-16,0 0-2 15,0 0-1-15,0 0 1 16,0 0 1-16,0 0-1 15,0 0-1-15,0 0 1 16,0 0 1-16,0 0-1 16,0 0-1-16,0 0 3 0,0 0-2 0,0 0-1 15,0 0-2-15,0 0 1 16,0 0 1-16,0 0 2 16,0 0-1-16,0 0 2 15,0 0-2-15,0 0 2 16,0 0-4-16,0 0 0 15,0 0 1-15,0 0 0 16,0 0-3-16,0 0 2 16,0 0 3-16,0 0 1 15,0 0-1-15,4 0-2 16,-4 0 1-16,0 0-1 16,0 0 0-16,0 0 2 15,0 0-1-15,3 0-1 16,-3 0 1-16,0 0-1 0,0 0 0 15,0 0 0-15,0 0 0 16,0 0 0-16,0 0-3 16,0 0 2-16,0 0 1 15,0 0 2-15,0 0-1 16,0 0-1-16,0 0 1 16,0 0-1-16,0 0-3 15,0 0 2-15,0 0 1 16,0 0 2-16,0 0-1 15,0 0-1-15,0 0 1 16,0 0-1-16,0 0 0 16,0 0 2-16,0 0-1 15,0 0-1-15,0 0-2 16,0 0 1-16,0 3 1 16,0-3 0-16,0 0 0 0,0 0 0 15,0 0 0-15,0 0 0 16,0 0 0-16,0 0 0 15,0 0 0-15,0 0 0 16,4 0-3-16,-4 0 0 16,0 0 2-16,0 0 0 15,0 0 1-15,0 0 2 16,3 0-1-16,-3 0-1 16,0 0-2-16,0 0 1 15,0 0 1-15,0 0 2 16,0 0-3-16,0 0 0 0,0 0 1 15,0 0 0-15,0 0 0 16,0 0 2-16,0 0-3 16,0 0 0-16,0 0 1 15,0 0 2-15,0 0-3 16,0 0 0-16,0 0 1 16,0 0 0-16,0 0 0 15,0 0 0-15,0 0 0 16,0 0 0-16,0 0 0 15,0 0 0-15,0 0 0 16,0 0 0-16,0 0 0 16,0 0 0-16,0 0 0 15,0 0 0-15,0 0 0 0,0 0 2 16,0 0-1-16,0 0-1 16,0 0-2-16,0 0-1 15,0 0-1-15,0 0 3 16,0 0 0-16,0 0 1 15,0 0 0-15,0 0 0 16,0 0 0-16,0 0 0 16,0 0 0-16,0 0 0 15,0 0-3-15,0 0 0 16,4 0 2-16,-4 0 2 16,0 0-2-16,0 0 0 15,3 0 1-15,-3 0 2 16,0 0-1-16,0 0-1 0,0 0 1 15,0 0-1-15,0 0 0 16,0-3 0-16,0 3-3 16,0 0 2-16,0 0 1 15,0 0 0-15,0 0 0 16,0 0 0-16,0 0-3 16,0 0 2-16,0 0 1 15,0 0 2-15,0 0-1 16,0 0 2-16,0 0-4 15,0-3-2-15,0 3 2 16,0 0 0-16,0 0 1 16,0 0 2-16,0-3-1 15,0 3 2-15,0 0-4 0,0 0-2 16,4-3 2 0,-4 3 0-16,0 0 1 15,0 0 0-15,0 0-3 0,0 0 2 16,0 0 1-16,0 0 2 15,0 0-1-15,0 0-1 16,0 0 1-16,0 0-1 16,0 0 0-16,0 0 0 15,0 0 0-15,0 0 0 16,0 0 0-16,0 0 0 16,0 0 0-16,0 0 0 15,0 0 0-15,0 0 0 16,0 0 0-16,0 0 0 0,-4 0 0 15,4 0 0-15,0 0 0 16,-3 0 0-16,3 0 0 16,-4 0 0-16,4 0-3 15,0 0 2-15,0 0-1 16,0 0 0-16,0 0 2 16,0 0 0-16,-3 0 0 15,-1 0 0-15,4 0-3 16,0 0 0-16,0 0 4 15,0 0 1-15,0 0-3 16,0 0 1-16,0 0 0 16,0 0 0-16,0 3 0 15,0-3 0-15,0 0-3 0,0 0 2 16,0 0 1-16,0 0 0 16,-3 0 0-16,3 0 2 15,-4 3-1-15,4-3-1 16,0 0 1-16,0 0-1 15,0 0 0-15,0 0 2 16,0 3-3-16,0-3 0 16,0 0 3-16,0 0 1 15,0 0-1-15,0 0-2 16,-7 0-2-16,7 0 1 16,-3 0 1-16,-1 0 0 15,1 3 0-15,3-3 0 16,0 0 0-16,0 0 2 15,0 0-1-15,0 0-1 0,0 0 1 16,-4 0-1-16,4 0 0 16,0 0 0-16,0 0 0 15,0 0 0-15,0 0 0 16,0 3 2-16,0 0-1 16,-3-3-1-16,-1 3 1 15,4-3-1-15,0 0 0 16,0 0 0-16,0 0 0 15,0 0 0-15,0 0-5 16,0 0-1-16</inkml:trace>
  <inkml:trace contextRef="#ctx0" brushRef="#br0" timeOffset="6502.99">8774 12703 28 0,'-7'0'13'0,"-1"0"-10"0,1 0 2 0,7 0-1 16</inkml:trace>
  <inkml:trace contextRef="#ctx0" brushRef="#br0" timeOffset="6559.83">8749 12706 55 0,'-4'3'0'16,"1"3"1"-16,-1 0-1 16</inkml:trace>
  <inkml:trace contextRef="#ctx0" brushRef="#br0" timeOffset="6955.78">7045 15224 52 0,'-39'12'19'0,"29"-9"-15"0,-1 4-3 0,7-7-3 16,1 0-2-16,3 0 3 16,-4 0-5-16,4 0 2 15</inkml:trace>
  <inkml:trace contextRef="#ctx0" brushRef="#br0" timeOffset="7394.61">8770 12703 36 0,'-7'-7'13'0,"3"7"-10"0,1-6 2 0,3 6-1 16,-4-3 0-16,-3 0 0 15,4 3-2-15,-4 0-2 16,0 0 1-16,0 3-1 16,0 0 2-16,0 0 1 15,-1 0-1-15,1 0 1 16</inkml:trace>
  <inkml:trace contextRef="#ctx0" brushRef="#br0" timeOffset="19500.12">13441 14330 28 0,'-21'9'11'0,"10"-9"-9"0,-10 4 2 0,14-4 2 0,-7 3-3 16,0 0-2-16,-4 0 2 16,0 3 2-16,1-3-2 15,-1 4-2-15,0-1 4 16,1 0 1-16,-1 1 2 16,4 2 0-16,0 3-2 15,0 1-1-15,0 6-3 16,3 9 1-16,1 3 0 15,-1 4 1-15,0-1-2 16,1 1 1-16,-1-1 0 16,1 1 3-16,-1-1-3 15,4 1 0-15,0-1 1 16,0 4 0-16,3 3-2 16,1 6-2-16,3 3 3 15,0 0 2-15,0-3-2 16,0-3 0-16,0-3-1 0,3 0 1 15,1-1 0-15,-1 1 1 16,1 0-2-16,-1 0 1 16,-3-1-2-16,0 1 2 15,4 0-2-15,-4-10 2 16,4 4 0-16,-1-4 1 16,1-3-2-16,-1-3 1 15,1-3-2-15,-1 0 2 16,4-3-2-16,0 0 2 15,0 0-2-15,0-3 2 0,0-1-2 16,0 1-1-16,4-4 1 16,0 1 1-16,3-1 1 15,3-2-4-15,5-1 1 0,13-2 2 16,4-1 1-16,3 0-1 16,4-3 1-16,3 0-2 15,4 1-1-15,7-4 1 16,7-4 1-16,7 1-3 15,-3-3 0-15,-4 0 3 16,-4-1 1-16,4 1-1 16,0-3 1-16,11 2 0 15,0 4 1-15,-4 0-5 16,0 3 1-16,0 0 0 16,3 0 2-16,8 0-3 15,-7 0 0-15,-8 0 1 0,-3 0 0 16,-7-3 2-16,-7-3 1 15,-3 0 1-15,-1-1 0 16,0 1-5-16,4 0-1 16,0-4 3-1,-3 1 3-15,-8 0-1 0,-3-1-2 16,-8 1 0-16,-2-4-1 16,-5 1 0-16,-2-4 2 15,-8 3 1-15,3-5 1 16,-6 2-2-16,-4 0-2 15,-4-6 1-15,-3 3 1 16,-3-3-1-16,-4-3 2 0,0 0 0 16,0-3 1-16,0-3-2 15,-4-4-2-15,1-2 1 16,-1-4 1-16,-3-6-1 16,0 0-1-16,0-7 1 15,-4-5 1-15,-3 2-1 16,-4 1 2-16,4 0 0 15,-4-1 1-15,4-2-2 16,0-4-2-16,0-9 1 16,0 3 1-16,3 3-1 15,0 6-1-15,4 10 1 16,0 3 1-16,0 6-1 16,0 7 2-16,0 6-2 15,0 2 2-15,3 5-2 16,-3 2 2-16,3 3-2 0,-3 4-1 15,0-1 3-15,0-3 2 16,-4 1-2-16,1-1 0 16,-4-3 1-16,-4-3 0 15,-10 0-2-15,-4 0 1 16,-3 0 0-16,-4 3 3 16,-4 1-3-16,-3-1-2 15,-3 0 0-15,-11 3-1 16,-4 4 0-16,-3-1 2 15,4 4 1-15,3 3 1 16,0-1-2-16,-4 1-2 16,-10 3-4-16,0 3 0 15,3 0 2-15,8 3 1 16,3 0 1-16,3 0 0 16,8 0 0-16,-8 1 0 0,4-1 0 15,7 0 0-15,4 0 0 16,7 0 2-16,3 0-3 15,7 0 0-15,4 1 1 16,3-1 2-16,4-3-1 16,3 0-1-16,8 3 1 15,-1-3-1-15,4 0-3 16,4 3 2-16,-1 0-1 16,4 3 0-16,4 7-14 15,-8 9-4-15</inkml:trace>
  <inkml:trace contextRef="#ctx0" brushRef="#br0" timeOffset="22493.11">4773 9363 56 0,'-28'-25'22'0,"14"15"-18"0,0-2 2 0,7 9 1 0,0-3-2 16,-4 2 2-16,0 1 0 15,-3 0 1-15,4 0-2 16,-12 6 1-16,5-3 2 16,3 0 2-16,0 3-1 15,0 0 1-15,-1 1-4 16,5-1 1-16,3-3-5 16,3 3 0-16,-3-3 1 15,4 3 0-15,3 0-2 16,3 0 1-16,1 3-2 15,3 1-1-15,7 2 1 16,7 1-1-16,11 2 2 0,14 4-1 16,-4-1 2-16,11 4-2 0,0 0-1 15,3 3 1-15,8 0 1 16,6 6-1-16,11 0 2 16,4 1-2-16,-7-1-1 15,6 3 1-15,12-3-1 16,9-2 2-16,-6-1 1 15,7-7 1-15,11-5 0 16,2-4 0-16,1-5 2 16,7-4-5-16,11-4-1 15,0-2-2-15,-4-3-2 16,10-4 16-16,1 1 6 16,-15-4-6-16,4-3-4 15,8-3-1-15,-8 0 2 16,-4 0-2-16,8 0-2 0,-4 0 0 15,-7 4-1-15,-7-1-2 16,7 0 1-16,-7 3 0 16,-7 1 3-16,-11-1-1 15,-7 3 0-15,-7 1-3 16,1 2 1-16,2 1-9 16,-17 6-1-16</inkml:trace>
  <inkml:trace contextRef="#ctx0" brushRef="#br0" timeOffset="28613">6325 12957 28 0,'-28'12'11'0,"10"-12"-9"0,-17-6 2 15,18 3 2-15,-1 0-1 16,-3-1 2-16,3 1-4 16,4 0 0-16,-4 0 1 15,8 0 2-15,-1 0 1 16,4 3 1-16,7 0-2 15,0 0-1-15,0 0-3 16,4 0-2-16,3 3 3 16,7 0 0-16,10 0 1 15,-2 0 2-15,2 4-1 0,8-1 0 16,7 0-1 0,-4 0 0-16,8 1-2 0,13 2-2 15,4-3 3-15,10 4 0 16,-2-1 1-16,-1 1 0 15,0 2-2-15,0 1 1 16,7-1 0-16,10 4 3 16,-3-4-3-16,-3 1-2 15,3 0 2-15,7-7 2 16,18 0-2-16,-10-3 0 16,-1-3-1-16,0 0 1 0,4 3-2 15,3 0 2-15,-3 4-2 16,-7-4-1-16,-4 3 3 15,-4 0 2-15,5 1 0 16,-8-4 0-16,-7-3-3 16,-7 0 1-16,-7-3-2 15,-7-7 2-15,-4 1 2 16,1-4 0-16,-5-2 0 0,8-4-8 16,4-6-2-16</inkml:trace>
</inkml:ink>
</file>

<file path=ppt/ink/ink1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20-04-07T06:26:35.993"/>
    </inkml:context>
    <inkml:brush xml:id="br0">
      <inkml:brushProperty name="width" value="0.05292" units="cm"/>
      <inkml:brushProperty name="height" value="0.05292" units="cm"/>
      <inkml:brushProperty name="color" value="#FF0000"/>
    </inkml:brush>
  </inkml:definitions>
  <inkml:trace contextRef="#ctx0" brushRef="#br0">8689 2254 36 0,'-25'-12'13'0,"15"8"-10"0,6 1 0 15,4 3-2-15,-3 0-1 16,3 0 2-16,-4 0 3 15,1 0 2-15,-1 3-1 0,4 1-1 16,-4-1 1-16,4 0 1 16,-3 0-1-16,-4 6-1 15,0 1-1-15,-7-1 0 16,0 7 0-16,-4 6 0 16,0 9 0-16,1 13 0 15,-1 9-2-15,0 1 1 16,4 5 0-16,0 1 3 15,4 3-5-15,3-7-1 16,-1 10 2-16,8-7 1 16,0 4-1-16,0-3 1 15,8-4 0-15,2 4 1 16,1-7-2-16,3 0 1 16,7 7-2-16,4-7 2 15,-1 7-2-15,5 3-1 0,-5-13 3 16,1 3 0-16,0 0-1 15,3-9-2-15,0 3 3 16,4-3 0-16,3 0-1 16,4 0 1-16,10 3-2 15,15-3-1-15,-1 0 1 16,4-7-1-16,4 1-3 16,7-3 2-16,17-1 1 15,-25-9 0-15,43 10 0 16,14-4 2-16,7 0-1 15,0 1 2-15,4-4-2 0,10 0-1 16,-7 0 3 0,0 1 0-16,11-7-4 0,-4-4 1 15,-7-11 0 1,11-4 2-16,-7-6-1 0,-8-7-1 16,-3 1-2-16,7-10 1 15,-7 0 1-15,-7 0 2 16,142-24 2-1,-142 21-3-15,-4 0 2 16,8 0-2-16,-8-3-1 0,-7-1 1 16,-10 1-1-16,-3 0 2 0,2-3-1 15,-6-6 2-15,-7-4 0 16,-11 0 1-16,-7 1-2 16,-7-1-2-16,-3 0 3 15,-8 1 0-15,4-1 1 16,-3 1 0-16,-8-4-2 15,-3 3-2-15,-7-6 3 16,-4-6 0-16,-3 6-1 16,-8 7 1-16,-3-7-2 15,-3 3-1-15,-4 3 5 16,-3-6 1-16,-4 4-2 16,0-11-1-16,-4 1-1 15,1-9-2-15,-4-1 1 16,-4 1 1-16,1 2 1 15,-4 4 1-15,0 3 0 0,-4-1 2 16,-3 4-3-16,-4-9 0 16,-3-1-1-16,-10-5-2 15,-12 5 1-15,-6 1 1 16,-1 3-1-16,-2 2 2 16,-5 1-2-16,-3 6-1 15,-14-3 3-15,-14-3 0 16,-7-3-6-16,-4 6-2 15,-11 0-1-15,-13 6 4 16,7 3 1-16,-1 7 1 16,-10-4 0-16,0 10 0 0,4-3 0 15,-1 6 2 1,-13 3-3-16,-1 1 0 0,4 8 1 16,-14 1 0-1,-4-1-3-15,0 10 2 0,-24 10-1 16,3-1-2-16,-3 4 3 15,-8 9 0-15,11-4-2 16,-6 8 2-16,9 8 1 16,11 4 0-16,-6 21-3 15,2-2 2-15,12 9-1 16,-5-7 0-16,1 7 0 16,7 0-2-16,7 3 0 15,-7 6 3-15,14-6-5 16,10-3 0-16,11-3 5 15,-3 3 2-15,3 12-4 16,0 25 0-16</inkml:trace>
  <inkml:trace contextRef="#ctx0" brushRef="#br0" timeOffset="21097.42">6667 14202 28 0,'-45'3'11'0,"20"-6"-9"0,-7-1 2 15,18-2 2-15,0 3 1 16,-7-3 1-16,0 3-2 15,3-4-1-15,0 1-3 16,1 0 1-16,-1-1 2 16,4 1 2-16,3 0 1 0,-3 0 0 15,4-1-2 1,-1 4 1-16,4 0-2 0,4 0 0 16,3 0-3-16,0 0 1 15,3-4 0 1,8 7 1-16,3 0-2 0,7 0 1 15,0 4 0-15,11-1 1 16,7 3-2-16,14 0 1 16,3 1-2-16,4-4 2 15,0 0-2-15,3 0 2 16,8 0 0-16,14 0 1 16,3 0 0-16,-7 0 2 15,4-3-3-15,6 4-2 0,8-1 2 16,-4 0 0-16,-3-3-1 15,0 3 1-15,0 0 0 16,10 0 3-16,-3 0-3 16,-1 1 0-16,1-1-1 15,11-3 1-15,-1 0 0 0,-7-3 1 16,-3-4 0-16,3 1 0 16,8 0 2-16,-8-1-3 15,-7 1 0-15,0 3 1 16,4-3 0-16,11-4-2 15,-5 1 1-15,-2-4 0 16,-1-2 3-16,7-1-12 16,1 0-5-16,-8 1 13 0,-3 2 10 15,3 4-3-15,8-1 0 16,-8 4-5-16,-7 3-3 16,0 3 2-16,1 0 2 15,2 0-2-15,-2 0 0 16,-8 0 1-16,-7 3 0 15,-3 0-2-15,3 0 1 16,3-3 0-16,-6 3 1 16,-4-3-2-16,-7 0 1 15,-3-3 0-15,-1-3 3 16,1 0-1-16,3-4 2 16,0 1-2-16,0-4 0 15,-4 4-1-15,-6 0 0 16,-1-1 0-16,1 1 0 15,-1-1 0-15,0 1 0 0,4 0-2 16,-3 2 1-16,-1 1 2 16,-3 0 4-16,0 3-6 15,-4-4-2-15,1 4-1 16,10 0 0-16,-4 0 2 16,-3 0 1-16,0 0-1 15,-7 0-2-15,-11-1 3 16,-3 4 2-16,-4 0-2 15,-3 0 0-15,-4 0-1 16,0 0-2-16,-3 0 1 16,0 0 1-16,-4 0 1 15,0 0 1-15,-4 0-2 16,1 0-2-16,-4 0 3 16,0 0 0-16,0-3-8 15,-3 3-4-15,-1-3-11 0,-13-6-5 16</inkml:trace>
  <inkml:trace contextRef="#ctx0" brushRef="#br0" timeOffset="23150.59">14051 14252 12 0,'-7'3'8'0,"4"-6"-6"0,-1 0-1 0,4 3 0 0,-7-4-1 16,0-2 2-16</inkml:trace>
  <inkml:trace contextRef="#ctx0" brushRef="#br0" timeOffset="23408.93">14002 14236 12 0,'3'3'8'0,"-3"-3"-6"0,0 0-1 15,0 0 2-15,0 0-2 0,0 0-1 16,0 3 1-16,0-3-1 16,0 0 0-16,4 0 0 15</inkml:trace>
  <inkml:trace contextRef="#ctx0" brushRef="#br0" timeOffset="29560.38">16475 13891 20 0,'0'6'8'0,"-7"-6"-6"0,3 0 1 0,4 0 3 15,-3 0-1-15,-1 0 2 16,1 0-4-16,-1 0-2 0,0 3 2 16,1 1 2-16,3-1 0 15,0 0 2-15,0 3-2 16,3 0 0-16,5 1 1 16,-1-1 1-16,3 0-3 15,4 1-1-15,4-1 1 16,0-3 0-16,3 0-5 15,0-3 1 1,-3 0 4-16,-1 0 5 0,-3-3-5 16,0 0 0-16,-7 0 0 15,1 0 2-15,-8-1-3 16,0 4 0-16,-8-6-1 16,-6 0-2-16,0 3 1 15,0 0 1-15,-4-1-1 16,1 1 2-16,3 0-2 15,0 0-1-15,3 0 1 0,0 3 1 16,4 0-1-16,4-3-1 16,3 3 1-16,0 0-1 15,0 0 0-15,3 0 0 16,1 0 0-16,3 0 0 16,4 0 2-16,-1 3 1 15,4 0-1-15,-3 0 1 16,-1 0-2-16,1 0-1 15,0 1 1-15,-1-1 1 16,-3 0-1-16,0 0 2 16,-3 0-2-16,-1 0-1 0,-3 0 3 15,0 1 0 1,0-4-1-16,-3 3-2 0,-1 0 1 16,1 0 1-16,-1-3-1 15,1 3 2-15,-4-3-4 16,3 3 0-16,-3-3 3 15,0 0 1-15,3 0-1 16,4 0-2-16,0 0 1 16,0 0-1-16,0 0-3 15,0 0 2-15,0 0 1 16,0-3 2-16,0 3-1 16,0 0-1-16,0-3 1 15,0 0-1-15,4 3 0 0,-4 0 0 16,0 0 0-16,0 0 0 0,4 0 0 15,-4 0-3-15,0 0 2 16,0 0 1-16,0 0 0 16,0 0 2-16,0 3 1 15,0-3-1-15,0 3-2 16,3 0-2-16,4-3-1 16</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20-04-07T05:50:37.905"/>
    </inkml:context>
    <inkml:brush xml:id="br0">
      <inkml:brushProperty name="width" value="0.05292" units="cm"/>
      <inkml:brushProperty name="height" value="0.05292" units="cm"/>
      <inkml:brushProperty name="color" value="#FF0000"/>
    </inkml:brush>
  </inkml:definitions>
  <inkml:trace contextRef="#ctx0" brushRef="#br0">12594 6149 28 0,'7'-10'11'0,"0"7"-9"0,7 0-5 15,-10 0-2-15</inkml:trace>
  <inkml:trace contextRef="#ctx0" brushRef="#br0" timeOffset="3483.09">5260 3468 12 0,'-46'-3'8'0,"25"-1"-6"0</inkml:trace>
  <inkml:trace contextRef="#ctx0" brushRef="#br0" timeOffset="3752.37">5045 3512 8 0,'3'0'5'0,"1"0"-4"0,6 0 2 15,-6-7 1-15,6 7-2 16,5-3-2-16,2 0 1 0,4 0 1 16,8-3-1-16,-5-1-1 15,5 1 3-15,-1-3 2 16,7 2-2-16,-7 1 0 16,8-3-1-16,6-1 1 15,7-2 0-15,15-1 1 16,10 1 0-16,3 2 0 15,-6-5-2-15,3 5 1 16,0 1-2-16,7 2 2 0,0-2 0 16,-10 0 1-16,-4-1-2 15,-7 1-2-15</inkml:trace>
  <inkml:trace contextRef="#ctx0" brushRef="#br0" timeOffset="5720.15">5584 7227 16 0,'0'0'8'0,"0"0"-6"0,0 0-1 16,0 0 2-16,0 0-4 16,0 0 0-16,0 0 1 15,-3 4 0-15,3-1 4 16,0 0 2-16,7 0 0 16,4 0 1-16,-1 0-4 15,4 0-2-15,7 4 2 16,1-1 0-16,-1 0-1 15,3-3 1-15,1 4 0 0,0-4 1 16,3 0 0-16,-7 0 0 16,7 0 2-16,1-3 1 15,6 0-1-15,0 0-1 16,8 0-1-16,13 0 0 16,0 0-5-16,8 3 1 15,-11 0 4-15,3 1 5 16,-3-1-5-16,0-3 0 15,0 3 0-15,4-3 0 16,-1 0 2-16,-10-3 1 16,0-4-3-16,-4 1-1 15,-3 0 1-15,-7 0 2 16,-1-1-5-16,-10 4-1 16,1 0 2-16,-8 0 3 0,0 3 0 15,-4 0 0-15,-2 0-1 16,-5 0 0-16,-3 0-2 15,0 0-2-15,-3 0-4 16,-5 0-2-16</inkml:trace>
  <inkml:trace contextRef="#ctx0" brushRef="#br0" timeOffset="7129.82">3464 6553 24 0,'-10'10'11'0,"6"-4"-9"0,-3 10 2 0,4-10 0 16,-4 6-2 0,-4 7 1-16,4 3-2 15,-35 44 7 1,17-9-1-16,0 5-1 0,0 4 1 16,4 6 0-16,-3 3 1 15,6 4-2-15,7-4-1 16,4-12-1-16,7-13 0 15,0-9 0-15,7-13 0 16,4-12-2-16,10-16 1 16,18-25 0-16,-4-19 1 15,8-13-2-15,6-5-2 16,-7-14-2-16,11-12 1 16,-7-2 1-16,3-1 0 0,4 6-3 15,-14 0 2-15,-4 7 1 16,-3 15 2-1,-14 16 3-15,-8 16 2 0,-3 18-3 16,-10 16-1-16,-4 19 1 16,-14 16 0-16,-8 22 0 15,1 24 0-15,-3 7 0 16,2 0 0-16,-2-3 0 16,6-10 0-16,0-9 0 15,8-15 0-15,2-14-5 16,12-8 1-16,-1-20 0 15,8-18 0-15,6-19 0 16,15-16 0-16,10-12-5 16,15-10 1-16,-4 7 2 0,0 12 3 15,-4 12 0-15,-3 20-1 16,-4 21 3-16,-3 16 2 16,-11 13-2-16,0 9 0 15,-3 6-1-15,-4 1-2 16,0-7 1-16,-4-10-1 15,-2-12 0-15,2-15 0 16,-3-20 0-16,4-24 0 16,3-19-3-16,7-29 2 15,4-15-6-15,6-13 0 16</inkml:trace>
  <inkml:trace contextRef="#ctx0" brushRef="#br0" timeOffset="7239.54">4420 6168 116 0,'14'3'44'16,"-10"6"-35"-16,3 16 1 0,-7-6-2 0,0 19-5 15,-4 18 0-15,-6 7-1 16,-1 3-2-16,1 3 1 16,-8 3-1-16</inkml:trace>
  <inkml:trace contextRef="#ctx0" brushRef="#br0" timeOffset="7640.46">4180 7224 36 0,'11'82'16'0,"-11"-60"-12"0,7 19 1 16,-3-26-1-16,-1-2-2 0,4-4 1 16,0-6 0-16,7-18 1 15,7-23-2-15,8-12 1 16,-8-13 0-16,7-6 1 15,-3-12 0-15,-4 2 0 16,0 17 2-16,-3 11 1 16,-11 17-3-16,3 15-3 15,-3 19 0-15,-3 22-1 16,0 12 2-16,-1 7 3 16,4 0 0-16,0 0 2 15,4-7-2-15,3-2 2 16,3-7-2-16,5-3 2 15,-8-7-2-15,-4-2 2 16,-3-4 0-16,-3-2 1 16,-11-1-7-16,0 0 0 0,-18 4-6 15,-17 2 1-15,-11 1 0 16,-11-1 2-16</inkml:trace>
  <inkml:trace contextRef="#ctx0" brushRef="#br0" timeOffset="7884.36">3016 6804 64 0,'7'13'24'0,"0"-20"-18"0,22-2-2 0,-12 6-2 16,29 0-2-16,18 3 0 16,13 9 0-16,-3 7 0 15,7 6-5-15,1 3-1 16</inkml:trace>
  <inkml:trace contextRef="#ctx0" brushRef="#br0" timeOffset="10016.41">5073 7030 28 0,'-14'6'11'0,"10"-3"-9"0,1 4 0 0,3-4-1 15,0 0-1-15,0 3 2 16,3 0-1-16,-3-2 2 16,4-1 0-16,-1-3 1 15,-3 0 0-15,0 0 2 16,0 0-1-16,0 0 0 15,0 0-3-15,0 0 1 0,0 0-2 16,-3 0-1-16,-1 3 1 16,-3 0 1-1,4 0 1-15,-1 0 3 16,1 0-1-16,-1-3 0 0,-3 0-3 16,4 0 1-16,3 0-2 15,0 0-1-15,0 0 5 16,0 0 4-16,0 0-5 15,0 0-2-15,0 0 1 16,0 0 2-16,0 0-2 16,0 0 0-16,0 0-1 15,0-3-2-15,3 0-2 16,1 0 1-16</inkml:trace>
  <inkml:trace contextRef="#ctx0" brushRef="#br0" timeOffset="10432.29">4752 7058 40 0,'-21'-6'16'0,"21"6"-12"0,3 3-4 0,1-3-2 0,3 3 1 16,0 0 0-16,0-3 1 15,7 0 2-15,-7 0 1 16,4 0 3-16,-4-3 1 16,7-3 1-1,4 0-2-15,3-1 1 0,7-2-2 16,7 0 0-16,-3-1-1 15,3 1 2-15,4-1-3 16,-4 1 0-16,1-4 1 16,-1 1 0-16,-3-1 2 15,-11 1 1-15,0-1-1 16,0 4-1-16,-7 2-3 16,4 1-2-16,-1 0 1 15,-2 0 1-15,-8 3-8 16,0-4-1-16</inkml:trace>
  <inkml:trace contextRef="#ctx0" brushRef="#br0" timeOffset="11062.78">4988 6741 28 0,'-3'-3'11'0,"3"0"-9"0,3 3 0 16,-3 0-1-16,4 0 1 15,-1 0 1-15,4 3-1 0,0 0 1 16,8 1 0-1,-1-1 3-15,0 3 1 0,7 0 1 16,11 1 0-16,17-1 0 16,-3-3-4-16,3 0-3 15,1-3 2-15,-4-3 2 16,3-3-2-16,-10-1 0 16,0-2 3-16,-8 0 1 15,-2 2-3-15,-15 1-1 16,0 3 1-16,-11 3 0 15,-6 6 0-15,-8 10 0 16,-6 12-2-16,-12 13 1 16,-6 3 0-16,-4 3 1 0,-3 0-2 15,-4 0 1-15,-3-3 0 16,3-3 1-16,7-7-5 16,4-6-1-16,6-6-2 15,1-3 0 1,7-6-4-16</inkml:trace>
  <inkml:trace contextRef="#ctx0" brushRef="#br0" timeOffset="11514.58">3616 7522 36 0,'-7'3'13'0,"0"-6"-10"16,0 3-3-16,7 0 0 0,0 0 0 15,0 0 0-15,3 3-3 16,1 4 2-16,3-4 1 15,0-3 2-15,4 0 1 16,6-3 3-16,4-4-1 16,11-2 2-16,10-4-2 15,11-2 0-15,4-1-3 16,13-3-2-16</inkml:trace>
  <inkml:trace contextRef="#ctx0" brushRef="#br0" timeOffset="11710.05">5761 6955 24 0,'-25'9'11'0,"15"-3"-9"0</inkml:trace>
  <inkml:trace contextRef="#ctx0" brushRef="#br0" timeOffset="12293.49">5443 7155 24 0,'-3'3'11'0,"3"-3"-9"0,0 0 2 16,0 0 0-16,0 0-2 15,0 0-2-15,3 0 3 16,1 0 0-16,3 0 3 15,0 0 1-15,4 0-1 16,3 0 1-16,0-3-2 0,10 0 2 16,-2 3-4-16,6-3 0 15,11 0 1-15,7 0 2 16,-8 0-3-16,5 0 0 16,3-4 1-16,-8 1 2 15,5-3-1-15,3-1 2 16,-4 4-4-16,0 0 0 15,8-1 1-15,-5 4 2 16,-2 0-1-16,-4 0 0 16,-1 0-1-16,-6 0 2 15,0 0-3-15,-11-1-2 16,0 1 2-16,-3 0 0 16,-4 0-1-16,-3 0 1 0,-4 3 0 15,0 0 3-15,-4 0-1 16,1 0 0-16,-1-3-3 15,1 3 1-15,-1 0-2 16,4 0 2-16,-7 0-2 16,0 0 2-16,0 0 2 0,0 0 0 15,0 0 0-15,0 0-3 16,0 0 1-16,0 0-2 16,4 0-1-16,-1 0-4 15,1-3 0-15</inkml:trace>
  <inkml:trace contextRef="#ctx0" brushRef="#br0" timeOffset="13271.87">8283 7014 36 0,'-3'0'13'0,"3"0"-10"0,0 3-5 15,0 1-1-15,0 2-1 16,0 3 2-16,0 1 3 15,0-4 2-15,0 0 1 16,0-3 2-16,3 0 1 0,-3 1 3 16,0-4-3-16,4 0-2 15,-4 0 0-15,0 0-1 16,0 0 0-16,0 0 0 16,0 0 0-16,0 0 0 15,0 0 0-15,0 0 2 16,0 0-3-16,0 0 0 15,0 0 1-15,0 0 0 16,0 0 0-16,0 0 2 16,0 0-3-16,0 0 0 15,0 0-1-15,0 0 1 16,0 0 0-16,0 0 1 16,0 0 0-16,0 0 0 15,0 0-2-15,0 0-2 0,0 0 3 16,0 0 0-16,0 0-1 15,0 0 1-15,0 0-2 16,0 0 2-16,0 0 0 16,0 0 1-16,0 0-2 15,0 0 1-15,0 0-2 16,0 0-1-16,0 0 3 16,0 0 0-16,0 0-1 15,0 0 1-15,0 0 0 16,0 0 1-16,0 0-2 15,0 0-4-15,-4 0 1 0,1 0 1 16,3 0 2-16,0 0-1 16,0 3 2-16,0-3 0 15,0 3 1-15,0 0-5 0,0-3 1 16,0 0 0-16,0 0 0 16,0 0 0-16,0 0 0 15,0 0 2-15,0 0 1 16,0 0-1-16,0 0-2 15,0 0 1-15,0 0 1 16,-7 0-1-16,7 3 2 16,0-3-2-16,0 0-1 15,0 0-4-15,0 0 0 16,0 0-3-16,0 0 2 0</inkml:trace>
  <inkml:trace contextRef="#ctx0" brushRef="#br0" timeOffset="14290.15">9571 7190 20 0,'3'3'11'0,"8"-3"-9"0,3 6-2 0,-7-6-3 0,4 0 2 16,-1 3 0-16,4-3 3 15,4-3 1-15,3-3 3 16,0 0 1-16,4-4-3 16,3 1-1-16,4-1 3 15,3 4 3-15,11 0-2 16,11 3-2-16,-1 0 0 15,4 3-1-15,0 3 0 16,4 0 0-16,3 0 0 16,3 0 0-16,-3 0 0 15,-7-3 2-15,-7 0-3 0,-7-3 0 16,-4 0 1 0,-3 0 0-16,-4-3-9 15,1-1-2-15</inkml:trace>
  <inkml:trace contextRef="#ctx0" brushRef="#br0" timeOffset="20235.39">4022 13349 36 0,'-22'3'13'0,"15"-3"-10"0,0 0 2 16,7 0 1-16,0 0-3 15,0 0 0-15,0 0 1 16,-3 0 2-16,3 0-3 0,0 0 0 16,0 0 1-16,0 0 2 15,-4 0 1-15,4 0 1 16,0 3-2-16,0 0-1 16,0 0-3-16,4 3 1 15,-1 1 0-15,4-1 3 16,4 3-3-16,3 1 0 15,0-1 3-15,0 4 1 16,11-1-3-16,0 1-3 16,3-4 2-16,14 1 2 15,-6-1-2-15,2 0 0 16,5 1 1-16,-12-1 2 16,5 1-3-16,-1 2-2 0,0-2 2 15,-3-1 2-15,3 4 0 16,8-7 0-16,-5 3-3 15,12-3 1-15,3 1-2 16,-4-4 2-16,1-3-2 16,-8 0 2-16,0 0 0 0,4 0-1 15,-11-3 1-15,4 3-2 16,0 0 2-16,0 3 0 16,7-3 3-16,3 3-3 15,-7-3-2-15,1 0 2 16,3 0 0-16,-11 0 1 15,4 3 0-15,3-3-2 16,-10 3 1-16,3-3 0 16,4 0 1-16,0 0-2 15,3 0 1-15,0-3-2 16,1 0 2-16,-1-3-2 0,0-1 2 16,-3-2 0-16,0 3 1 15,0 0-2-15,3-1 1 16,-7 1-2-16,4 0 2 15,7 3-2-15,0-1-1 16,0 4 1-16,0 0-1 16,-4-3 2-16,-3 3 1 15,-1-3-1-15,1 3-2 16,-3-3 3-16,2 0 2 16,-6 0-4-16,7 0-1 0,0 3 0 15,0-4 0 1,3 1 2-16,-3 0 1 15,-4 0-1-15,-3 3 1 16,-4-3-2-16,-3 3 2 0,-1-3-2 16,-6 3-1-16,0 0 3 15,-1 0 0-15,-3 0-1 16,0 0-2-16,1-3 3 16,-1 3 0-16,3 0-1 15,-6 0-2-15,3-3-2 16,-3-1 1-16,-1 4 3 15,1-3 1-15,-1 3-1 16,-3-3 1-16,0 0 0 16,1 0 1-16,-1 3-2 0,0-3-2 15,-4 3 1-15,1 0 1 16,-1 0-1-16,1 0-1 16,-1 0 1-16,4 0 1 15,-3 0-1-15,-1 0-1 16,-3-3 1-16,4 3 1 15,-1 0-1-15,-3 0 2 16,0 0 0-16,0 0 1 16,0 0-2-16,0 0-2 15,0 0-2-15,0 0 1 16,0 0 1-16,4 0 2 16,-1-4-1-16,1 4-1 15,0 0 1-15,3 0-1 0,0 0 0 16,0 0 0-16,0 0 0 15,0 0 2-15,0 0-1 16,0 0 2-16,-4 4-4 16,1-4 0-16,0 0 3 15,-1 0 1-15,1 0-4 16,-1 0 1-16,-3 0 0 16,0 0 2-16,0 0-1 15,0 0-1-15,0 0 1 16,4 0-1-16,-4 0 2 15,0 0 1-15,0 0-4 16,0 0-1-16,0 0 1 16,0 0 2-16,0 0 0 15,0 0-1-15,0 0 3 16,0 0 0-16,0 0-4 16,0 0 1-16,-4 0 0 0,1 3 2 15,-1-3-3-15,4 3 0 16,0-3 1-16,0 0 2 15,-3 0-3-15,3 0 0 16,0 0 1-16,0 0 2 16,-4 3-3-16,4-3-2 15,0 0 2-15,0 0 0 16,0 0 1-16,0 0 2 16,-4 0-3-16,1 0 0 15,-1 0 1-15,4 0 0 0,0 0 0 16,0 0 0-1,-3 0-3-15,3 0 2 0,0 3 1 16,0-3 2-16,0 0-1 16,0 0-1-16,0 0 1 15,0 0-1-15,0 0 0 16,0 0 2-16,0 0-3 16,0 0 0-16,0 0 1 15,0 0 0-15,0 0 0 16,0 0 2-16,0 0-3 15,0 0 0-15,0 0 1 16,0 0 0-16,0 0 0 16,0 0 0-16,0 0 0 15,0 0 2-15,-4 0-3 0,4 0 0 16,0 0 1-16,0 0 2 16,-7 0-1-16,7 0 2 15,-7 0-4-15,7 0 0 16,-3 0 1-16,3 0 0 15,0 0 0-15,-4 0 0 16,1 0-3-16,-1 0 2 16,1 3 1-16,3-3 0 15,-4 0-3-15,1 0 2 16,-1 0 3-16,4 0 3 16,-4 3-7-16,4-3-3 15,-3 0 7-15,-1 0 3 16,4 0-2-16,0 0-2 0,-3 0 0 15,3 0-1-15,0 0-3 16,0 0 0-16,0 0-7 16</inkml:trace>
  <inkml:trace contextRef="#ctx0" brushRef="#br0" timeOffset="21798.08">5786 13283 28 0,'-15'-10'13'0,"1"4"-10"0,14 0-3 16,-7-1 0-16,11 1 0 16,-1-3 0-16,4-4 0 15,0 1 0-15,0-4 2 16,-3-6 1-16,3 0-1 15,-3-3 1-15,-1 3 0 16,1 0 3-16,-1 0-1 16,4 3 0-16,0 1-6 15,0-1 1-15,4 3 2 16,3-3 1-16,4 0-1 16,6-2 1-16,5-1-2 15,9 0-1-15,5-3 3 0,10-1 0 16,0 1 1-16,3 0 0 15,-10 3 0-15,0 0 2 16,0 4-1-16,-1 2 0 16,8 6-3-16,-3 4 1 15,10 3-2-15,0 3 2 16,-4 3-2-16,-3 3 2 16,-4 4 0-16,1 2 3 15,-11 4-3-15,-4 0 0 16,-3-1-1-16,-4 4 1 15,-3 0 0-15,-4 0 1 0,-4 0-5 16,-2 3 1 0,-5 3 2-16,-3 0 1 15,0 6-1-15,-3 4 1 16,-4 2 0-16,0 1 1 0,-4 0-2 16,-3-4 1-16,0-3-2 15,-3-2 2-15,-1-4-2 16,-3-3 2-16,-4 0-2 15,1 0-1-15,-1 0 1 16,-10-4-1-16,-1 1 2 16,-2 0 1-16,-5 0-1 15,-6-4-2-15,0-2 3 16,3 0 0-16,0-4-1 16,4-3 1-16,3-3 0 0,4 1 1 15,-4-4-2-15,7 0-2 16,1-4 3-16,3 4-2 0,3-3 2 15,0 3-2-15,4-3 2 16,0 3-2 0,4 0-1-16,-1 0 1 0,4 0 1 15,0 0-1-15,0 0 2 16,3 0-2-16,1 0 2 16,-1 0-2-16,4 0-1 15,-3 0 1-15,-1 0 1 16,1 0-1-16,-1 3-1 15,4 0 1-15,-3 1-1 0,3-4 2 16,0 3 1-16,0-3-4 16,0 3 1-16,0-3 2 15,0 3 1-15,0-3-1 16,0 0-2-16,0 0-2 16,0 0 1-16,3 0-6 15,1 0-3-15</inkml:trace>
  <inkml:trace contextRef="#ctx0" brushRef="#br0" timeOffset="23540.46">7518 13317 16 0,'-14'3'8'0,"3"-3"-6"0</inkml:trace>
  <inkml:trace contextRef="#ctx0" brushRef="#br0" timeOffset="23643.19">7422 13339 16 0,'-7'3'8'0,"4"-3"-6"0</inkml:trace>
  <inkml:trace contextRef="#ctx0" brushRef="#br0" timeOffset="24169.11">7415 13358 12 0,'4'0'8'0,"-4"0"-6"0,0 0 3 15,0 0 5-15,3 0-4 16,1 0-1-16,3 0 0 16,0 0-1-16,4-3-2 15,3 3-2-15,3 0 3 16,5 0 2-16,6 0 0 16,0 0 2-16,0 0-2 15,0 0 2-15,1 0-2 16,-1 0 0-16,0 0-1 0,0 0 2 15,-3 0-3-15,3 0 0 16,-7 0 1 0,4 0 2-16,3 3-1 15,-3-3 0-15,3 0-1 16,0 0 2-16,4 0-1 0,7 0 0 16,-4 0-1-16,1-3 0 15,-1 0-2-15,0 0 1 16,-3-1 2-16,3 1 2 15,-3 0-3-15,-7 3-3 16,10 0 2-16,0 0 0 16,0 0-1-16,1 0 1 15,3 3 2-15,-1-3 2 0,1 3-1 16,-4-3-1-16,1 0-3 16,-5 0 1-16,-2 0-2 15,-1-3 2-15,-3 0 2 0,-1 0-2 16,1 0 0-16,-4 0-1 15,-7 0 1-15,0-1 0 16,-7 4 1-16,0 0 0 16,-3-3 2-16,0 3-1 15,-1 0 0-15,1 0-3 16,-1 0-2-16,1-3-6 16,-1 0-4-16,4-3-5 15,11 0-2-15</inkml:trace>
  <inkml:trace contextRef="#ctx0" brushRef="#br0" timeOffset="24799.56">9804 13352 32 0,'-11'12'13'0,"11"-12"-10"0,-7 10-3 15,4-7 0-15,3 0-2 16,-4 0 0-16,4 0 6 15,0-3 2-15,0 0 0 16,0 0 1-16,0 0 0 16,0 0 3-16,0 0-3 15,4 0 1-15,-1 0-3 0,4-3 0 16,7 0-3-16,4 0 1 16,7 0 0-16,6 0 3 15,12-1 1-15,-1 1 1 16,4 0-2-16,0 0 1 15,0-3-2-15,-4-1 0 16,0 1-1-16,-3 0 2 16,-4 0-1-16,-3-1 2 15,-4 4-2-15,-3 0 2 16,-7 0-2-16,-1 3 0 0,-6 0-6 16,-4-3 1-1,-4 3-5-15,1 0-1 0</inkml:trace>
  <inkml:trace contextRef="#ctx0" brushRef="#br0" timeOffset="25354.08">11303 13408 28 0,'4'6'13'0,"-4"-2"-10"0,7-4 0 0,-4 0-2 15,8-4-1-15,3 1 2 16,0 0 3-16,7 0 4 16,4 0-2-16,-1 3 1 15,5-3-1-15,2 3 1 16,1 0 0-16,0 0 2 16,0 0-3-16,-1 0 1 0,1 0-1 15,0 0 1-15,-4-3-2 16,0-1-1-16,-3 4 1 15,0 0 3-15,-4 0-2 16,-3 0-2-16,-4 0 0 16,0 0 1-16,-7 0-1 15,-4 0 2-15,1 0-2 16,-4 0 2-16,0 4-2 16,0-1 0-16,-4 0-3 15,1-3 1-15,3 0 0 0,0 3-1 16,-4 0 1-16,1 0-2 15,3-3-1-15,0 0-4 16,0 0 0-16,-7 0 0 16,0 0-1-16</inkml:trace>
  <inkml:trace contextRef="#ctx0" brushRef="#br0" timeOffset="27652.29">7486 13534 28 0,'-7'15'11'0,"3"-21"-9"0,4 6 0 15,0 0 1 1,14 6 0-16,11 1-1 15,14-1 1-15,3 0-4 16,8 0 0-16,3 1 3 16,7-1 3-16,7-3 0 15,14-6 0-15,0-7-3 16,0-5 1-16,-3-4-2 16,-1-3 2-16,4-3-2 15,4-3 2-15,-7 0 0 0,-8-1 1 16,-6 1 0-1,-8-3 2-15,-6 2-3 0,-12-2 0 16,-2 0 1-16,-8-1 2 16,-7 1-3-16,-7 0 0 15,-3 2-1-15,-8 1 1 16,1 3 2-16,-4 0 2 16,-4 0-3-16,-3 3-1 15,0 0 1-15,0-3 2 16,-4 3-3-16,1-3 0 15,-1 0 1-15,-3 0 2 0,-3 0-3 16,-5 0 0-16,-2 0-1 16,-8-1 1-16,-7 1 0 15,0 0 1-15,-7 3-2 16,1 4 1-16,-1 2-2 16,0 6 2-16,0 4 0 15,-3 3 1-15,-1 3-2 16,-3 6-2-16,0 4 1 15,8 2 1-15,2-2-1 16,8-1-1-16,3 4 1 0,8-4-1 16,2 0 2-16,8-2-3 15,4-1 0-15,-1 0-1 16,8-3-2-16,3-3-2 16,3 0 1-16</inkml:trace>
  <inkml:trace contextRef="#ctx0" brushRef="#br0" timeOffset="28238.72">6562 7011 28 0,'-25'-9'11'0,"25"6"-9"0,0 6-5 0,0 0-2 0</inkml:trace>
  <inkml:trace contextRef="#ctx0" brushRef="#br0" timeOffset="29543.44">6308 13076 16 0,'-7'12'8'0,"3"-9"-6"0,1 1-1 15,3-4 2-15,0 0 0 16,0 0 3-16,0 0-1 16,0 0 0-16,-4-4-3 15,0-2 1-15,4 6-2 16,0 0 2-16,0-3 0 16,0 3 1-16,0 0-2 0,0 0 1 15,4-3-4 1,0 0 0-16,3 0-1 15,0-1-2-15,3-5 5 0,1 0 1 16,3-4 0-16,0-3-2 16,4 1 1-16,-1-7 1 15,4 0-1-15,1-3 2 16,-1 0 0-16,-4 0 1 16,-2 3-2-16,-1 0-2 15,-4 3 3-15,1 0 2 16,-8 3 0-16,-3 4 0 15,-3-1-1-15,-8 1 2 16,1-1-1-16,-8 1 0 16,-3-1-3-16,-4 1 1 15,-3-1 0-15,-4-3 1 0,-7 7 0 16,-10 0 2-16,0 5-5 16,-4 11-1-16,3 5 2 15,4 7 1-15,4 6-1 16,0 3-2-1,7 4-2-15,3 2 1 0,7 4 3 16,11 6 1-16,0 3-4 16,10 12 1-16,4 1-2 15,7-4 0-15,7-2 2 16,-3-10 0-16,10-7 0 16,4-9 2-16,7-2-1 15,10-8 2-15,11-5-2 16,0-7 2-16,3-9-4 15,1-6 0-15,-4-7 1 0,3-6 2 16,-3-3-1-16,3-3-1 16,1-4 1-16,-11 1 1 15,-4 0-1-15,-3 6 2 16,-14 3-2-16,-1 3 2 16,-3 0 0-16,-6 6 1 15,-5 4-2-15,-3 3 1 16,-3-1 0-16,-1 4 1 15,-3 3-5-15,0 0 1 16,0 0 2-16,0 0 1 16,0 3-1-16,0-3 1 15,0 4-2-15,-3-1-1 0,3-3 1 16,0 0 1-16,0 0-1 16,0 0 2-16,0 3 0 15,0 0 1-15,-4 0-2 16,4 0-4-16,0 0 1 0,0 1 1 15,0-1 0-15,0 0 2 16,-3 0 1-16,3 0-1 16,-4 0-2-16,4 0-2 15,0 0 1-15,-3 1 1 16,3-1 0-16,0-3 0 16,0 3 2-16,0-3-8 15,0-3-1-15</inkml:trace>
  <inkml:trace contextRef="#ctx0" brushRef="#br0" timeOffset="30190.73">6346 7158 24 0,'-3'-6'11'0,"-1"3"-9"0,4 0 0 0,0 3 1 16,0 0 0-16,0 0 1 0,0 0-2 16,0 0 1-16,-3 0-2 15,-1 3-1-15,1 0 1 16,-1 3-1-16</inkml:trace>
  <inkml:trace contextRef="#ctx0" brushRef="#br0" timeOffset="31254.26">9712 12875 28 0,'-14'-3'11'0,"10"0"-9"0,-3 0 2 0,7 3 0 15,0 0-2-15,0 0 1 16,-3-3 0-16,3 3 1 16,-4-4 0-16,1 1 0 15,-4 0 2-15,0 0 1 0,0-3-1 16,-1-1 1-16,1 1-2 15,-3 0 2-15,-1 0-4 16,-3-1 0-16,0 4 3 16,3 3 1-16,-3 3-1 15,0 4-1-15,4 5-1 16,10 13 0-16,0 13-2 16,7 18-2-16,7 7 3 15,3-3 0-15,1-7-1 16,3-9 1-16,4-7-2 15,3-11 2-15,0-8 0 16,1-8 1-16,2-10-2 16,5-10 1-16,2-8-2 15,8-8-1-15,-3-8 3 16,-1-1 2-16,-7 1-2 0,-3-1 0 16,-4 4-1-16,-7 0 1 15,-7 3 0-15,-10-1 1 16,-8 1 0-16,-6 0 0 15,-11 3 0-15,-11 0 0 16,0 3-2-16,4 0-2 0,0 6 1 16,3 0-4-16,7 7 0 15,4 3-5-15,4 3 0 16</inkml:trace>
  <inkml:trace contextRef="#ctx0" brushRef="#br0" timeOffset="31855.65">6354 13204 48 0,'-32'13'19'0,"14"-13"-15"0,0 0 1 0,11 0 0 15,0 0-3-15,-3 0-2 16,6 3 3-16,4 0 0 16,0 3-1-16,4 1 1 15,-1-1 0-15,-3-3 1 16,7 3 0-16,-3-3 2 15,-4 1-1-15,0-1 2 0,0 0-2 16,3-3 2-16,-3 3-2 16,0-3 0-16,0 0-3 15,4 0-2-15,-1 3 3 16,-3 0 0-16,4 0-1 16,0 1 1-16,-1-1-2 15,1 0-1-15,3-3 1 16,-4 0-1-16,1 0 0 15,3 0 0-15,-4 0 0 16,1-3 0-16,-1 0-3 16,4-1 0-16</inkml:trace>
  <inkml:trace contextRef="#ctx0" brushRef="#br0" timeOffset="33206.04">11112 12718 32 0,'-10'3'13'0,"6"1"-10"16,-6-1 4-16,3 0 0 0,-4 3 1 15,-3 3 0-15,-4 4-2 16,-3 3 1-16,-3 6-2 15,-5 3 2-15,1 9 0 16,3 7 1-16,4 12-2 16,4 10 1-16,6 3-2 15,7 0 0-15,12-4-1 16,6-2 0-16,14-10 0 16,7-6 2-16,7-13-1 0,4-9 0 15,0-15-1-15,4-17 2 16,3-15-1-16,6-16 2 15,-2-15-4-15,-4-10 0 16,-7-3 3-16,-11 6 1 16,-10 4-1-16,-11 6 1 15,-7 2-2-15,-14 11 2 16,-7 2-4-16,-11 7-2 0,0 6 2 16,-3 9 2-16,0 3 2 15,0 7-3-15,-1 6-3 16,5 6-5-16,3 1 0 15,3 2-7-15,0 0-3 0</inkml:trace>
  <inkml:trace contextRef="#ctx0" brushRef="#br0" timeOffset="33766.54">6318 13480 32 0,'11'7'13'0,"-1"-4"-10"0,12-6 0 0,-8-1 0 0,14-5-2 15,4 0 2-15,10-4 0 16,18 1 3-16,-7-1-1 15,0 0 2-15,-7 4-2 16,-4 0 2-16,0 2-2 16,-13 1 0-16,-5 3-1 15,-3 0 2-15,-3 0-1 16,-4 0 0-16</inkml:trace>
  <inkml:trace contextRef="#ctx0" brushRef="#br0" timeOffset="34516.54">13716 7108 28 0,'-7'0'13'0,"3"0"-10"0,4-3 0 0,0 3 0 15,0 0 0-15,4 0 1 16,-1 0-5-16,8 0 1 0,0 0 4 16,6 0 5-16,8-3-3 15,7 3-1-15,-1-3 0 16,8 0-1-16,0-3 0 15,7-1 0-15,7-2-2 16,7-4 1-16,7 1 0 16,-4-4 1-16,-3 0 0 15,-7 1 0-15,-7-1-5 16,-7 7-1-16</inkml:trace>
  <inkml:trace contextRef="#ctx0" brushRef="#br0" timeOffset="44287">6138 8071 16 0,'-14'6'8'0,"11"-6"-6"0</inkml:trace>
  <inkml:trace contextRef="#ctx0" brushRef="#br0" timeOffset="51705.85">5630 7977 20 0,'-7'9'8'0,"0"-12"-6"0,4 3 1 0,3 0 1 0,0 0-2 15,0 3-2-15,3 0 3 16,-3 1 0-16,7 2-1 16,-3-3-4-1,13 0 1-15,1 0 3 16,-4-3 1-16,11 0-4 15,-4-3 1-15</inkml:trace>
  <inkml:trace contextRef="#ctx0" brushRef="#br0" timeOffset="53502.24">5704 9122 28 0,'-24'3'11'0,"13"-10"-9"0,4 1 2 0,0 3 0 16,3 0-5-16,1 0 1 15,3-4 2-15,3 4 3 16,1-3-4-16,3 0-1 16,-3 3 2-16,-1-4 3 0,4 4-2 15,7 0 0-15,0 0-1 16,4 3 1-16,0 0-2 15,3 0-1-15,7 0 3 16,-3 0 0-16,7 0-1 16,6-3-2-16,5 0 1 15,6 0 1-15,15 3-1 16,-1 0-1-16,1 0 3 16,3 0 0-16,3 0-1 15,8 0 1-15,10 0-2 16,-3 0 2-16,-1 0-2 15,-3-4-1-15,8 1 3 16,9-3 0-16,-9 0-1 16,-1-1 1-16,0-2-2 15,4 0 2-15,10-1-2 0,-3 4 2 16,-4 0-2-16,-3 3 2 16,-8-1-2-16,12 4 2 15,-8 0-2-15,-7 0-1 16,-3 0 1-16,-8 0 1 15,-3 0-1-15,0 0-1 16,0 0 1-16,0-3 1 16,-7 0-3-16,-3 0 0 0,-8-3-1 15,-3-1 0-15</inkml:trace>
  <inkml:trace contextRef="#ctx0" brushRef="#br0" timeOffset="57559.5">5771 9037 16 0,'-10'0'8'0,"3"0"-6"0,10 0-1 16,-3 0 0-16,0-3 1 16,4 3 3-16,6 0-2 15,1 0 0-15,0 0-1 16,10 3-2-16,3 3 1 16,8 4-1-16,14 2 0 0,25 4 2 15,13 3-1-15,12 3 2 16</inkml:trace>
  <inkml:trace contextRef="#ctx0" brushRef="#br0" timeOffset="57816.42">7507 7660 44 0,'4'25'19'0,"-8"-28"-15"0,1 0-1 16,3 3-1-16,3 0-7 15,8 3-1-15,3 3 0 16,-4-2 4-16</inkml:trace>
  <inkml:trace contextRef="#ctx0" brushRef="#br0" timeOffset="58022.81">7853 8614 20 0,'-4'3'11'0,"11"6"-9"0</inkml:trace>
  <inkml:trace contextRef="#ctx0" brushRef="#br0" timeOffset="59072.18">4551 10956 44 0,'10'9'16'0,"-13"-12"-12"0,6 0 1 0,1 0-1 16,3-3-5-16,4-4 1 16,3 1 2-16,3-1 3 15,1-2-2-15,3 3-2 16,-7-1 0-16,4 1 1 16,-4-1 1-16,4 1 3 15,-4 3-1-15,0-1 0 16,3 1-3-16,8 3 1 15,-7 3-2-15,10 0-1 16,4 0 1-16,10 0-1 16,4 3 0-16,21 3 2 15,4-3 1-15,6 1 1 16,-3-4-2-16,4 0-2 0,10 0 3 16,0-4 0-16,0-5-1 15,-3-3 1-15,0-1 0 16,3-3 1-16,11-3-2 15,-4 1 1-15,0 2-2 16,1 3-1-16,6 4 1 16,7 6 1-16,-3 6 1 15,3 3 1-15,-6-3-5 16,10 4 1-16,-8-7 2 16,-6-3 1-16,0-4-1 15,10-2 1-15,11-1-2 16,-10 4-1-16,13 6-6 0,25 10-1 15</inkml:trace>
  <inkml:trace contextRef="#ctx0" brushRef="#br0" timeOffset="66281.02">5937 13455 20 0,'-3'0'8'0,"3"-3"-6"0,0 0 1 0,0 3 3 15,0 0-1-15,0 0 0 16,0 0-3-16,0-3 1 15,0 0-2-15,0 0-1 16,3-1 3-16,1 1 2 16,3-3-2-16,0 0 0 15,0-1-1-15,0 4 1 16,4 0 0-16,3 3 1 16,0 0-2-16,7 0 1 0,0 3 0 15,14 0 3-15,4 1-3 16,4-4-2-16,-1 0 2 15,0 0 0-15,1-4-1 16,-1 1 1-16,0 3-2 16,1 0 2-16,-1 0 0 15,-3 3 1-15,3 4 0 16,-3-1 0-16,-4 0-5 16,0 1-1-16</inkml:trace>
  <inkml:trace contextRef="#ctx0" brushRef="#br0" timeOffset="69566.2">5521 14688 24 0,'-14'6'11'0,"7"-6"-9"0,3-6 0 0,4 6 1 0,0 0-2 16,0 0-1-16,-3-7 3 16,3 1 2-16,0 0-2 15,3-1-2-15,1 4 2 16,-1 0 0-16,1 0 1 15,-1-3 0-15,8 0-2 16,-4-1-2-16,0 1 3 16,0 0 2-16,7-1 0 15,0 4 0-15,11-3-1 16,7 0 0-16,10-1 0 16,4 4 0-16,3 0 0 15,8 3 0-15,13 0-2 0,12 0-2 16,2 0 3-16,-3 0 0 15,-3 0 1-15,0-3 0 16,-1 0 0-16,8 0 0 16,-4 3 0-16,-3 3 0 15,-8 6-2-15,-3 4 1 16,0 3 0-16,0 6 1 16,0 3-2-16,-3 0-2 15,-8 0 1-15,-10 0 1 16,-7-3-3-16,-4-3 0 15</inkml:trace>
  <inkml:trace contextRef="#ctx0" brushRef="#br0" timeOffset="70197.5">7906 14427 28 0,'0'19'11'0,"0"-19"-9"0,3 3 0 0,1-3 1 0,3 0-2 15,7 0-1-15,4-3 3 16,6-3 0-16,12 0 1 16,-1-4 0-16,4 1 0 15,3-1 0-15,0 1 2 16,4 3 3-16,7-1-2 15,11 1-2-15,13 3-2 16,1 3 0-16,-4 0 0 16,0 0 3-16,-3 0-1 15,-4 0 0-15,3 0-3 16,-6 0 1-16,-11 0 0 16,-8 0 3-16,-9 0-1 15,-5 0 0-15,-6 0-3 16,-4 0 1-16,-7 0-15 0,1-3-5 15</inkml:trace>
  <inkml:trace contextRef="#ctx0" brushRef="#br0" timeOffset="71252.06">10058 14371 28 0,'-4'12'13'0,"4"-8"-10"0,0 2 0 0,4-6 0 16,-1 3-2-16,4 0 2 15,0 0 0-15,4-3 3 16,-1 0-1-16,5 0 2 16,-1 0-2-16,3-3 2 15,5 3-2-15,2-3 0 16,4 0-1-16,4-3 2 15,0 2-1-15,7-2 0 16,3 0-1-16,4 0 2 0,-4 2-1 16,1-2 2-1,-5 0-2-15,-2 0 0 0,-5-1-3 16,-2 4 1-16,-1 0 0 16,-3 0 3-16,-4 0-1 15,-4 0 2-15,-3 3-2 16,1 0 2-16,-5-3-2 15,-3 3 2-15,0 0-4 16,-3-4 0-16,-1 4 1 16,1 0 0-16,-1 0-2 15,1 0-2-15,-1 0 3 0,1 0 0 16,0 0 1-16,-1 0-2 16,1 0-2-16,-1 0 3 15,1 0 2-15,-4 0-2 16,3 0 0-16,-3 0-1 0,0 0 1 15,0 0 0-15,4 0 3 16,-4 0-3-16,0 0-2 16,0 4-3-16,0-1 1 15,3 0 3-15,-3 0 3 16,0 0-2-16,0 0 0 16,0-3-1-16,0 3-2 15,0 0 3-15,0 1 0 16,0-4 1-16,4 3 0 15,-4 0-2-15,0 0 1 16,0 0-4-16,0 0 0 16,0 0 3-16,0 1 1 15,0-1-1-15,0 0 1 16,-4 0-2-16,1 0-1 16,-1-3 1-16,4 3 1 0,0 0-1 15,0-3 2-15,0 0-2 16,0 0-1-16,0 0 1 15,0 0-1-15,0 0-3 16,0 0 0-16,0 0-3 16,0 0-1-16,-3-9-12 15,-8-4-3-15</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20-04-07T05:56:23.069"/>
    </inkml:context>
    <inkml:brush xml:id="br0">
      <inkml:brushProperty name="width" value="0.05292" units="cm"/>
      <inkml:brushProperty name="height" value="0.05292" units="cm"/>
      <inkml:brushProperty name="color" value="#FF0000"/>
    </inkml:brush>
  </inkml:definitions>
  <inkml:trace contextRef="#ctx0" brushRef="#br0">21068 2518 36 0,'14'6'13'0,"-3"-16"-10"0,6 4 0 0,-6 6-2 16,3 0-1-16,0 6 0 16,4-6 2-16,-1 4 3 15,4 2 0-15,1 0 2 16,2-3-2-16,5 0 2 16,6 0-2-16,7-3 2 15,4-3-4-15,0 0 0 16,3-3 1-16,4 3 2 15,4-7-3-15,10 4 0 16,14 0-1-16,3 3 1 16,5 0 0-16,6-1 1 15,21 1-2-15,4 3 1 16,0-9 0-16,18-1 1 0,3 1-2 16,0-3 1-1,14-1-2-15,4 4 2 0,-4-4 0 16,18 7 1-16,-4-1-2 15,4 7 1-15,11-6 0 16,-8 3 1-16,8 3-2 16,-5 0 1-16,1-6 0 15,11 6 3-15,-8 0-3 16,11-3-2-16,-7 3 0 16,-7-10 1-16,11 4-1 15,-15-3 2-15,-7-1 0 16,11-2 1-16,18-1 0 15,-15 4 0-15,1-7-2 16,-18 7 1-16,-8 2-2 0,5 4-1 0,-12 3 3 16,-6 0-2-16,7 0 2 15,-8 0-2-15,-17 0-1 16,-10 0 3-16,-8 6 0 16,-7 1-6-16,-17-1 0 15</inkml:trace>
  <inkml:trace contextRef="#ctx0" brushRef="#br0" timeOffset="1352.38">3630 7761 32 0,'-18'0'13'0,"11"-4"-10"0,0-2 0 0,4 3 0 15,-4 0 0-15,0 0 3 16,0 0-1-16,3-1 0 15,1 1-1-15,3 3 0 16,0 0 2-16,0 0 1 16,0 0-1-16,3 3 1 15,4 4-2-15,7 2 0 16,4 7-1-16,14 6 0 0,6 6 0 16,15-3 2-1,11 3-1-15,-1-3 0 16,19-3-1-16,23-3 2 0,1-6-1 15,7-4 0-15,7-3-1 16,11-2 0-16,-15-1-2 16,-3 0 1-16,7 0 0 15,3 6 1-15,-3 4-16 16,-10 3-4-16</inkml:trace>
  <inkml:trace contextRef="#ctx0" brushRef="#br0" timeOffset="6394.92">6516 15296 20 0,'-14'16'11'0,"3"-16"-9"0,1-4 9 0,2 1 4 15,-2 0-3-15,-4 0 1 16,-4-3-4-16,-3-4 2 16,-4 1-2-16,-6-4 0 15,-8-2 1-15,-4-1 1 0,-13-3 1 16,3-3 0-16,0-6-2 16,-3-3-1-16,-1-4-3 15,-6 1-1-15,-11-1-1 16,3 4 2-16,-7 6-3 15,11 3 0-15,-7 6 1 16,0 7 0-16,-7 6-2 16,0 6 1-16,3 6 0 0,8 4-4 15,3 6 1-15,7 6 2 16,3 0 3-16,1 6 2 16,10 0 3-16,0 1-5 15,11 5-3-15,10 4-4 16,11 6-1-16,7 10 2 15,11 15 2-15,10 0-2 16,0 0 0-16,11 3 1 0,6 4 0 16,8 5 2-16,0 4 3 15,10-3-4-15,15-4-3 16,3-9 1-16,0-6 0 16,3-6-2-16,4-4 2 15,11-2-1-15,7-4 0 16,7-6 2-16,-1-7 2 15,15-2 1-15,14-7 3 16,-3-9-3-16,3-7-2 16,14-2 0-16,-11-10-1 15,-10-6-3-15,-3-10 2 16,-4-9 3-16,0-3 3 16,-8-4 0-16,-16-5 0 15,-1-4-1-15,-4-3 2 0,-6-3-3 16,-4-3 0-16,-10-10-1 15,-11-3 1-15,-15 1 0 16,-13-4 3-16,-11 0-1 16,-21-3 2-16,-21-13-4 15,-14-2 0-15,-15 2-3 16,-10 7-1-16,-28 3-1 16,-15 6 0-16,-6 10-5 15,-29 12-3-15,-3 15-1 16,-3 20-1-16</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20-04-07T05:56:35.005"/>
    </inkml:context>
    <inkml:brush xml:id="br0">
      <inkml:brushProperty name="width" value="0.05292" units="cm"/>
      <inkml:brushProperty name="height" value="0.05292" units="cm"/>
      <inkml:brushProperty name="color" value="#FF0000"/>
    </inkml:brush>
  </inkml:definitions>
  <inkml:trace contextRef="#ctx0" brushRef="#br0">6498 14782 20 0,'-14'-10'8'0,"7"7"-6"0,-4-6-1 0,8 2 2 15,-4 1-2-15,3 0 2 16,-3 0-2-16,0-1 2 15,0 4-2-15,0 0-1 16,0 3 1-16,0 0-1 16</inkml:trace>
  <inkml:trace contextRef="#ctx0" brushRef="#br0" timeOffset="253.32">6773 14728 12 0,'39'-3'8'0,"-21"0"-6"0,14 3-1 16,-18 0 2-16,17 0-2 15,5 3-1-15,20 0 1 16,8 4 1-16,6-4 3 0,11 3 2 15,15 0-6-15,13 1 0 16,4-1-6 0,-7 0-1-16</inkml:trace>
  <inkml:trace contextRef="#ctx0" brushRef="#br0" timeOffset="1905.8">5158 6582 16 0,'3'0'8'0,"-3"-4"-6"0,4 4-1 0,-4 0 0 15,3 0 1 1,4 0 1-16,-3 4-1 16,3-4 1-16,0 3-2 15,3 0 2-15,1 0 0 0,-4 0 3 16,7 0-1-1,4 0-5-15,3 0 0 16,-3 1 0-16,3-1 0 16,4-3 0-16,3 3 0 15,7 0 0-15,0 0 2 16</inkml:trace>
  <inkml:trace contextRef="#ctx0" brushRef="#br0" timeOffset="2449.48">6428 6861 8 0,'60'9'5'0,"-25"-12"-4"0,18 0 2 16,-18 0 3-16,11-1-3 16,0 4 0-16,10 0 1 15,8 0 0-15,20 0 0 16,1 7 0-16,3 2-2 15,-7-3-2-15,1 1 1 16,2-4-1-16,8-3-3 16,-4-6 2-16,-7-7 1 15,-3-6 2-15,3 0-3 0,4-3 0 16,-1-3 3-16,-6 3 1 16,-8 0-1-16,-6 0 1 15,-4 4 0-15,-7-1 1 16,0 0-2-16,-4-3 1 15,8 0-2-15,-4 0 2 16,-4-3-2-16,-7-3-1 16,-3-3 3-16,-7-7 0 15,-7 0-1-15,-8 1 1 16,-6-1-2-16,-4-3-1 16,-7 0 1-16,-7 1-1 15,-4 2 2-15,-10 0 3 16,-4 1-2-16,-6-1 0 0,-1-6-1 15,0 0-2-15,-3-3 1 16,-1 3-1-16,1 1 0 16,0 2 0-16,-11-3 2 15,0 3 3-15,-10 3-2 16,-8 7-2-16,-6 0-5 16,-4 6 0-16,-8 3 2 15,-16 6 1-15</inkml:trace>
  <inkml:trace contextRef="#ctx0" brushRef="#br0" timeOffset="2631.02">5094 5860 12 0,'-92'28'8'0,"54"-2"-6"0,-15 11-1 0,17-18 0 16,-6 3-1-16,0 6 0 16</inkml:trace>
  <inkml:trace contextRef="#ctx0" brushRef="#br0" timeOffset="6517.81">6787 13769 16 0,'-28'3'8'0,"11"0"-6"0,-5 3-1 16,12-3 0-16,-4 1 1 15,0 2 3-15,3-3 0 0,0 0 2 16,8 0-4-16,-11 4 0 16,7-4 3-16,3 0 3 15,1 0-2-15,-1 0-2 16,4 0-2-16,0 0 0 16,4 0-2-16,3 1 2 15,10 2 0-15,-3 0 1 16,4 4 0-16,3-1 0 15,0 0 0-15,4 1 0 16,3 2 0-16,-6-2 0 16,6-1 0-16,7-3 0 15,7 1 0-15,-3-4 0 16,18 0 0-16,-1 0 0 16,-3 0-2-16,0 0-2 15,-4 1 3-15,-3-1 0 0,0 0-1 16,-4-3 1-16,-3 0-2 15,-4-3 2-15,-3-4 0 16,3-2 1-16,-3 0 0 16,0-4 0-16,-4 0-2 15,0-2 1-15,-3-1 0 16,-4 4 1-16,0-4-2 16,-3 0-2-16,-4-3 3 15,-3 1 2-15,-1-8-4 16,1-5-1-16,0-6 0 15,-1-1 2-15,1 0-1 16,-1 4 2-16,1-1-2 0,-4 4 2 16,0 3-2-1,-4-1 2-15,-3 1 0 0,-3 0-1 16,-4 0-2-16,-4 0 1 0,4-1 1 16,-14-2-1-16,0 0 2 15,-7-4-2-15,-8 1-1 16,-6 5 1-16,0 4 1 15,-1 3-1-15,-2 4-1 16,-1 2-2-16,3 3 1 16,-2 4 1-16,-1 3 0 15,-7-1 0-15,3 4 0 0,4 0 0 16,4 3 0-16,3 0 0 16,4 3 2-16,7 0-3 15,-4 4 0-15,7-1 1 16,1 3 2-16,3 4-3 15,3-1-2-15,-3 4-1 16,3 3 0-16,0 0 3 16,1 0 0-16,-1-1 1 15,1 1 0-15,2 0 0 16,5 0 2-16,-11 0-3 16,3 9 0-16,0 0 1 15,-3 3 0-15,4 1 0 16,-1 2 0-16,-3 7 0 15,7 0 0-15,0 6 0 0,3 0 2 16,4-3-1-16,0-3-1 16,10-1 1-16,4-5-1 15,4-1 0-15,3-2 0 16,11-1 0-16,-8-3 0 16,5 0-3-16,-5-2 2 15,1-4 1-15,-4-4 2 16,0 1-3-16,-3 0 0 15,3-7 1-15,-7 1 0 16,-4 3-3-16,4-7 0 16,-3 4-3-16,3-4-1 15</inkml:trace>
  <inkml:trace contextRef="#ctx0" brushRef="#br0" timeOffset="9020.12">7482 13791 36 0,'-7'0'13'0,"7"-3"-10"0,0-1 2 0,4 4-1 16,-1 0-2-16,4 0-2 16,4 0 1-16,3 0 1 15,4 0-1-15,-8 0 2 16,4 0 2-16,4 4 4 16,0-1-2-16,3 0-2 15,0 0-2-15,0 0 0 16,0-3 0-16,4 0 3 0,3 0-1 15,4 0 0-15,3 0-1 16,4 0 2-16,7 0-1 16,10 0 2-16,4 0-4 15,0 3 0-15,-3 0 1 16,-1 1 0-16,1-1 0 16,-4 0 2-16,3 0-1 15,8 0 0-15,-1 0-1 16,-3 0 2-16,0 0-3 15,-3 4 0-15,2-1-1 16,1 3 1-16,7 1-2 16,4 2-1-16,0 4 3 15,-4 3 2-15,-4 0 0 16,1 0 0-16,-1-1-3 16,8 1 1-16,3-3-2 15,0-1 2-15,0 1 0 0,-4-3 3 0,5-1 1 16,6 1-3-16,3-1-3 15,-2 1 2-15,-5-1 2 16,-6 1-4-16,-1 0-3 16,4-4 1-16,7 0 0 15,-3-2 5-15,0-4 5 16,-8-3-3-16,1 0-1 16,-1 0-2-16,8 0-3 15,0-3 1-15,-4-1 1 16,-7 1-1-16,-4 0 2 0,1 0 0 15,-4 0 1 1,0 0 0-16,3 3 0 0,-3-3-2 16,-3 3-2-16,-5-3 3 15,-2 3 2-15,-4 0-2 16,-4 0 0-16,0-4-1 16,-3 4-2-16,0-3 1 15,0 0 1-15,-4-3 1 16,4 0 1-16,-4 2-2 15,-3-2 1-15,-4-3-2 16,-3 2 2-16,-4 1 0 16,-3 3 1-16,-4 0-2 15,-4 0-2-15,1 0 3 0,-4 0 0 16,0-1 1-16,-3 1 0 16,-1 0-2-16,1 0-2 15,-1 3 1-15,1-3 1 16,-4 0-1-16,3 3 2 15,1-3-2-15,-4-1-1 16,0 4 1-16,3-3-1 16,1 3 0-16,-4-3 2 15,3 3-1-15,-3 0-1 16,4-3 1-16,-4 3 1 16,0 0 1-16,0 0 1 15,0 0-2-15,0 0-2 16,0 0 3-16,0 0 0 15,0 0-1-15,0 0-2 0,0 0 1 16,0 0 1-16,0 0-3 16,0 0 0-16,0 0 3 15,0 0 1-15,3 0-1 16,1 0-2-16,-4 0 1 16,3 0-1-16,-3 0 2 15,4 0 3-15,-1 0-4 16,1 0-1-16,-4 0 0 15,4 0 2-15,-4 0-6 16,0 0 1-16,3-3-4 16,-3-3 0-16,0-10-10 15,-3-9-1-15</inkml:trace>
  <inkml:trace contextRef="#ctx0" brushRef="#br0" timeOffset="11002.35">5098 7623 32 0,'-4'-4'13'0,"8"1"-10"0,-1 0-3 0,1 0-2 15,3 3 3-15,7 0 1 16,3 0 0-16,5 0 1 15,-5 0 0-15,8 0 3 0,3-3 1 16,0 0 1-16,4 0-2 16,3 0 1-16,1-1-4 15,10 1 0-15,-4 0 1 16,18 0 2 0,10 3-3-16,8 0 0 0,-7 0 1 15,6 3 2-15,15 3-1 16,0 4 0-16,-1-1-3 15,-2 4 1-15,2-1 0 16,15-2 1-16,0-1 0 16,-4 0 0-16,-3-2 0 15,7-1 0-15,10-3 0 16,-6 0 2-16,-1 0-3 0,7-3 0 16,11 4 1-16,-3-1 2 15,-4 0-3-15,10 0 0 16,-3 0-1-16,-3 3 1 15,-4-2 0-15,7-1 3 16,0 0-3-16,-4 0 0 16,4-3 1-16,11 0 2 15,-4 0-3-15,-4-3 0 0,40-3 3 16,-15 2-3-16,-7 1 0 16,4 3 1-16,0 0 0 15,-8 3-2-15,1 4 1 16,10-1 0-16,-7 3 1 15,0 1-2-15,11-4 1 16,-11 0-2-16,-3-3 2 0,7-6 0 16,-4 0 1-16,-11 0 0 15,8-3 2-15,0 3-3 16,-11-1 0-16,-4 1-1 16,8 0 1-16,-8 0-2 15,-10 0-1-15,-7 0 3 16,4-3 2-16,-1-1-2 15,-7-2 0-15,-10-1 3 16,-4-2 1-16,1-4-3 16,-1 4-3-16,-10-4 2 15,-8 3 0-15,-6 1-1 16,-8 3 1-16,1-1 0 16,-4 1 1-16,0-1-2 15,0 1 1-15,-7-1 0 16,-8 4 1-16,-6-3-2 0,-3 3 1 15,-5-4-2-15,-6 4 2 16,-4 0 0-16,0-1 1 16,-3 1-2-16,-4 3 1 15,0 0-2-15,0 0 2 16,-3-1-2-16,-1 4-1 16,1-3 1-16,0 3-1 15,-4 0 2-15,3 0 1 16,1 3-4-16,-1-3 1 15,1 4 2-15,0-1 1 16,-1-3-1-16,-3 0-2 16,4 3 1-16,-4 0-1 0,3-3 0 15,1 0 2 1,0 3-1-16,-4-3-1 0,0 0 3 16,0 0 0-16,0 0-1 15,0 0-2-15,-4 0 1 16,1 0-1-16,-1 0 0 15,1 0 2-15,0 0-1 16,-1 0-1-16,1 0 3 16,-4 0 0-16,3 0-4 15,-3 0 1-15,0 0 2 16,0 0 1-16,4 0-1 16,-4 0-2-16,0 0 1 15,0 0-1-15,0 0 0 16,0 0 0-16,0 0-3 0,0 0 0 15,0 0-1-15,0 0 0 16,0 0-6-16,-7 0-4 16</inkml:trace>
  <inkml:trace contextRef="#ctx0" brushRef="#br0" timeOffset="12729.73">6283 14876 32 0,'-42'-13'13'0,"10"4"-10"0,-10-4 4 0,27 4 0 16,-6-1-1-16,4 1 1 15,-1 0-4-15,0 2 0 16,4 1 1-16,0 0 2 16,4-1-1-16,2 4 2 15,1 0-4-15,-3 0 0 16,10 3 3-16,0 0 1 15,0 0-1-15,0 0-1 16,7 0-1-16,0 3 0 16,7 0 0-16,11 0 2 15,14 1-1-15,3-1 2 16,0 3-4-16,1 0 0 0,6 1 1 16,-3-1 2-16,7 0-3 15,3 0 0-15,8-2 3 16,-1-1 1-16,1 0-1 15,3 0-1-15,0 0-1 16,3 3 0-16,15 1-2 16,0 5 1-16,-1 4 0 0,-3 3-1 15,4-1-2-15,3 1 3 16,0 0 2-16,-3-6 0 16,-4-4 0-16,-3-6-3 15,0 0 1-15,3-6-2 16,0-3-1-16,-4-3 3 15,-6-4 2-15,-8-3 0 0,-3 1 0 16,-7-4-3-16,-3 0-2 16,-4-3 3-16,-1-3 0 15,5-3-1-15,-8-4 1 16,-7 1-2-16,-3-3 2 16,-7-4 0-16,-4 0 1 15,-7 1-2-15,-3-1 1 16,-4 0-2-16,-4 1-1 15,1 2 3-15,-8 4 0 16,-3 0-1-16,-7 2 1 16,-3 4 0-16,-5-3 1 15,-2 0-5-15,-1 0 1 16,-3-1 0-16,-4 1 2 0,0 3-1 16,1 0 2-1,-5 6-4-15,-3 3 0 16,-3 4 1-16,-4-1 2 0,-3 7-1 15,-1 0-1-15,1 3 1 16,3 0 1-16,-3 3-1 16,-1-4-1-16,1-2-2 15,-7 0 1-15,-8 3 1 16,1 0 2-16,-1-1-1 16,4 1-1-16,4-3 3 15,3 3 0-15,3 0-1 16,1-4-2-16,-4 4 1 15,0 0-1-15,0 0 0 16,4 0 0-16,-4 0-5 0,-4 3 1 16,5 0 2-16,2 0 1 15,4 0 1-15,-3 0 0 16,3 0 0 0,0 3 2-16,0 0-1 0,4 0-1 15,7 0-2-15,-1 7-1 16,5 2-1-16,-1 1 3 15,7 3 0-15,1 5 3 16,2 1-1-16,5 4-1 16,-1-1-2-16,4 0-1 15,3 0 2-15,-3 3 0 0,7 0 1 16,4 7 0-16,3-1-3 16,3 7 2-16,11 12-1 15,0 10-2-15,18 3 0 16,21 6 0-16,28 0 0 15,18 6 0-15</inkml:trace>
  <inkml:trace contextRef="#ctx0" brushRef="#br0" timeOffset="15026.64">5468 5973 36 0,'-21'-12'13'0,"0"-20"-10"0,-4-2 2 0,7 18 1 15,-3-3-1-15,-7 4 0 16,-4-1-3-16,4 3 1 15,-7 1 0-15,3 2 1 16,4 4 0-16,7 3 2 16,-8 3-1-16,8 6 0 15,4 7-1-15,-1 9 0 16,4 6 0-16,3 6 0 16,4 4-2-16,0 3 1 15,4 3 0-15,3 6 1 16,3 6-2-16,4 10 1 15,7 6 0-15,11 1 1 0,7-5-2 16,17-2-2-16,-3-6 1 16,3-4 1-16,8-2-1 15,10-7 2-15,18-7-2 16,10-5-1-16,11-10 3 16,24-6 2-16,22-7 0 15,10-2 0-15,18-7-3 16,-4-3-2-16,11 0 1 15,-14-3-1-15,-10-3 0 16,2-4 2-16,-6-2 1 16,-11-4 1-16,-7-3-2 15,0 0-2-15,-6-3 1 16,-16 0-1-16,-13 0 2 16,-10 0 1-16,-8 4-1 15,-4-4 1-15,-17 3 0 0,-10 0 1 16,-11-3 0-16,-11 0 2 15,-7-6-1-15,-10-7 0 16,-8-2-3-16,-10-4 1 0,-14-6 2 16,-10 0-2-16,-15 0 0 15,-7-3 1-15,-10-4 0 16,-15 1 0-16,-21-3 0 16,-10 2-2-16,-7 7 1 15,-18 7-2-15,-7 8-1 16,3 7 1-16,-3 10-1 0,-4 2 0 15,15 10 0-15,10 3 0 16,7 3 0-16,0 6 0 16,1 13 0-1,2 13-11-15,4 9-3 0</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20-04-07T05:57:20.012"/>
    </inkml:context>
    <inkml:brush xml:id="br0">
      <inkml:brushProperty name="width" value="0.05292" units="cm"/>
      <inkml:brushProperty name="height" value="0.05292" units="cm"/>
      <inkml:brushProperty name="color" value="#FF0000"/>
    </inkml:brush>
  </inkml:definitions>
  <inkml:trace contextRef="#ctx0" brushRef="#br0">8181 7494 16 0,'-7'22'8'0,"7"-16"-6"0,-4 10-1 16,1-7 0-16,3 4-1 16,0 6 2-16</inkml:trace>
  <inkml:trace contextRef="#ctx0" brushRef="#br0" timeOffset="765.94">7906 8504 12 0,'31'0'8'0,"-13"0"-6"0,14-3-1 0,-18 3 2 15,14-4 0-15,-3 1 1 16,7 0 0-16,-4 0 0 15,0 0 0-15,-3 0 0 0,-4 0-2 16,-3 0 1-16,-4 3-2 16,-4 0-1-16,-3 0 5 15,0 0 4-15,-3 0-7 16,-1 0-1-16,1 0 1 16,0 0 1-16,-4 0 1 15,0 0 0-15,0 0 0 16,0 0 0-16,0 3-5 15,0-3 1-15,0 0 2 16,0 0 3-16,0 0-4 16,3 0-1-16,1 0 0 15,-1 0 0-15</inkml:trace>
  <inkml:trace contextRef="#ctx0" brushRef="#br0" timeOffset="1807.86">6904 8883 28 0,'7'-3'13'0,"-7"0"-10"0,21 3 0 0,-7 0-2 0,7 0-1 15,8 0 2-15,9 0-1 16,5 0 2-16,-1 0-4 16,0-3 0-16</inkml:trace>
  <inkml:trace contextRef="#ctx0" brushRef="#br0" timeOffset="2030.24">6890 9206 36 0,'17'25'13'0,"-17"-25"-10"0,7-6 0 0,8 3-2 16,13-3-1-16,21-1 0 15,11 1-3-15,7 0 0 16</inkml:trace>
  <inkml:trace contextRef="#ctx0" brushRef="#br0" timeOffset="2790.21">7542 9385 28 0,'29'6'11'0,"-29"-15"-9"0,7 9 2 16,-7 0 0-16,21-3-2 15,4 3 1-15,6-7-2 16,-6 1-1-16,7 0 1 16,-1 0-1-16,5-1 2 15,-8 4 3-15,4-3-2 16,3 0 0-16,4 2 1 15,14-2 2-15,3 0-3 0,4 0-2 16,4-1 0-16,3-2 1 16,7-4 1-16,14 1 1 15,4 2 0-15,-4-2 0 16,4 3-5-16,13-1 1 16,5 1 0-16,-4-1 0 15,-4 1 0-15,4-1 0 16,7-2 0-16,-8-1 0 15,-6 1 2-15,-7-1 1 16,3-2-1-16,8-1-2 0,-8 0-2 16,-7 1 1-1,0-4 3-15,0-3 1 0,4 0-1 16,0 0-2 0,-8 0 3-16,-9 0 0 15,-8 3-4-15,-7-3 1 0,-8 0 0 16,-2-3 0-16,-4 0 2 15,-4 0 1-15,-7 3-1 16,4-6-2-16,-14 6 1 16,-8 3 1-16,-13 0-1 15,-8 0-1-15,-10 1 3 16,0-1 0-16,-3 3-1 16,-1 1 1-16,-3-1-4 15,-4 0 0-15,0 4 1 16,1-1 0-16,-1 1 0 15,0-1 0-15,-6 0 2 0,-1 1 1 16,-3-4-1-16,-11 1 1 16,-7-4-2-16,0-3-1 15,-4 0-2-15,-3-3-1 16,-3 3-1-16,-22 3 0 16</inkml:trace>
  <inkml:trace contextRef="#ctx0" brushRef="#br0" timeOffset="4516.28">4297 8767 36 0,'-46'13'16'0,"21"-20"-12"0,1 4-4 0,13 3 0 15,0 3 0-15,1 4 0 16,-4 2 0-16,0 1 0 15,-4 2 2-15,4-3 1 16,0 1 1-16,0 2 2 16,0 1-1-16,3 0 0 0,0 2-3 15,4 4-2 1,-3 3 3-16,3 0 0 0,0 3-1 16,0 3 1-1,3 4-2-15,0-1 2 0,1 0-2 16,3 1-1-16,0-4 3 15,0 3 0-15,0-6-1 16,3 0-2-16,5-3 1 16,2 0 1-16,1 0-1 15,6 0 2-15,5 0-2 16,9 0 2-16,19 0-2 16,-1 0-1-16,11 0 1 15,7-3 1-15,11 0-1 16,17-1-1-16,4-2 3 15,3-3 0-15,7-4-1 0,22-3-2 16,-1 1 1-16,8-1 1 16,21 3-1-1,-1 1 2-15,12-1 0 0,10 4 1 16,0 2-2-16,14 1-2 16,-7 0 1-16,3-1-1 15,-3-5 0-15,-10-4 2 16,9-3 1-16,-9-3 1 15,-1-6-2-15,1-4-2 16,-8-2-2-16,11-4 1 16,32-3 3-16,-25-3 1 15,3 1 1-15,-10-1 0 16,-14 0-2-16,7 0 1 0,-15 0-4 16,-13-3 0-16,-11 6 3 15,4-3 1-15,-11-3 1 16,-14-3 0-16,-8-4-2 15,1 1 1-15,0 3-2 16,-7 3 2-16,-11 3-2 16,-10 3-1-16,-8 0 3 15,-6 3 0-15,-11-3-4 16,-8 1 1-16,-2-4 2 16,-8 3 1-16,-10-3 1 15,-11 0 0-15,0 3-2 16,-3-3 1-16,-8 0-2 15,-6 0-3-15,-4-3 1 0,-4-6 1 16,-3-7 2-16,-4-3 1 0,-3-2 1 16,-4 2-2-16,1 0 1 15,-5 0 0-15,-2 4 1 16,-5 2-2-16,-2 1-2 16,-15 2 3-16,-11 4 0 15,-6 0-4-15,-1 3 1 16,-3 0 0-16,-7 0 2 15,-14 3-3-15,-4-3 0 16,4 3 5-16,-4 3 2 16,-14 3-2-16,-7 4-3 15,-4 2-3-15,-10 4 1 0,-17 3 1 16,-1 3 0 0,-21 0 0-16,0 3 2 15,7 6-1-15,-17 1 2 16,14 5-7-16,6 4 1 0,-9 0 3 15,13 0 4-15,7-3-6 16,-10-1 0-16,7-5 2 16,6-1 4-16,-13-3-1 15,7-3 0-15,7 1 1 16,-7-4 0-16,3 0-2 16,11 3-2-16,3 3 1 15,-6 0 1-15,13 0-1 16,11 1 2-16,7-1-2 15,0-3 2-15,7 0-2 16,8 4 2-16,9-1-2 0,-2 3-1 16,-1 4 1-16,-3 2-1 15,7 1 0-15,3 3 0 16,7 0 0 0,8 3 0-16,-11 0 0 0,10 0 2 15,-7-4-1-15,15 4-1 16,7 0 1-16,10 0 1 15,-4 0-1-15,11 3-1 16,8 0 1-16,-1-3 1 16,4-3-1-16,3 0 2 15,0-3-4-15,8-1 0 16,-8-2 1-16,4-1 2 0,0 1-1 16,3-4-1-16,0 1 1 15,4-1 1-15,0-3-1 16,0 1-1-16,3-1 1 15,4-3 1-15,0 3-3 16,0 1 0-16,4-1-4 16,3 3 1-16,3 1-7 15,8 2-1-15</inkml:trace>
  <inkml:trace contextRef="#ctx0" brushRef="#br0" timeOffset="5733.66">5327 7538 24 0,'-32'0'11'0,"15"-6"-9"16,-15-4 0-16,18 4 1 0,0 0-2 16,3-1 2-16,-3-2-2 15,3 0 2-15,1 2-2 16,-1-2 2-16,-3 3 2 16,-4-1 4-16,8 1-2 15,-4 0-2-15,0 0 0 16,-4 2 1-16,-3 1-3 15,0 3 0-15,-11 0 1 16,4 0 2-16,-8 3-3 16,-2 4 0-16,-12-1 1 15,8 3 2-15,-1 4-1 0,5 3 2 16,6 2-2-16,4 4 0 16,-4 7-3-16,11 8 1 15,0 7 0-15,3 9 1 16,4 4-2-16,3-4 1 15,8 1-2-15,3-7 2 16,3-4 0-16,4-2 1 16,4-3-2-16,10-4 1 15,7 1-2-15,15-1 2 16,3 1-2-16,3-1-1 16,4 10 1-16,3 0 1 15,8-3-1-15,13-3 2 0,8-1-2 16,0-2 2-16,3-4-2 15,14-3 2-15,15-3-2 16,-1-6-1-16,0-3 1 16,19-7 1-16,-5-6-1 15,-3-3 2-15,14-6-2 16,4 0 2-16,3-4-2 16,4 4-1-16,10-3 3 0,0-1-2 15,15 1-1-15,-5-4 3 16,1-2 0-16,7-7-1 15,-10-16-2-15,-8-6 1 16,0-6 1-16,-14-3-1 16,-10-1-1-16,-4 1 3 15,0 0 2-15,-14-7-2 16,-14-3 0-16,7-12-1 0,-18 9-2 16,-14 7 3-16,-14 5 0 15,-10 11 1-15,-22 5 2 16,-14 3-3-16,-10 1-2 15,-15-4 2-15,-14 1 2 16,-10-13-4-16,-11 2-1 16,-10 1 0-16,-15 4 0 15,-20 2 2-15,-11 3 3 16,-4 1-2-16,-4 5-2 16,-20 1 2-16,-4-1 0 15,0 4-1-15,-32 3-2 16,0 3 1-16,-20 0-1 15,-15 0 2-15,3 0 1 0,-17 0-1 16,7-3-2-16,-14-3 1 16,10 3-1-16,-7 3 2 15,15 6 1-15,13 4-4 16,-10 12 1-16,18 12 0 16,7 17 2-16,-4 11-3 15,18 14 0-15,10 15-1 16,-3 22-2-16,10 21-4 15,15 5 0-15,10 8-7 16,7 25-3-16</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20-04-07T05:58:02.755"/>
    </inkml:context>
    <inkml:brush xml:id="br0">
      <inkml:brushProperty name="width" value="0.05292" units="cm"/>
      <inkml:brushProperty name="height" value="0.05292" units="cm"/>
      <inkml:brushProperty name="color" value="#FF0000"/>
    </inkml:brush>
  </inkml:definitions>
  <inkml:trace contextRef="#ctx0" brushRef="#br0">3852 7958 20 0,'-14'-3'8'0,"0"3"-6"0,7 0-3 0,0-3 0 0,0 3 1 16,0 0 0-16</inkml:trace>
  <inkml:trace contextRef="#ctx0" brushRef="#br0" timeOffset="340.71">3683 7993 16 0,'-11'3'8'0,"11"0"-6"0,-7 0-1 15,4 0 0-15,-1 0 1 16,-3 4 1-16,4 2-1 16,-1 0 1-16,1 4-2 15,-4-1-1-15,3 1 3 16,1 0 0-16,-1 2-4 16,0 1 1-16,1 3 0 0,3 0 0 15,0 2 2-15,0 5 1 16,3 2-1-16,1 3 1 15,3 1-2-15,7-4-1 16,-3 0 1-16,3-3-1 16,-4-3 0-16,8 0 0 15,3 0 0-15,4-3 0 16,3 0 0-16,-3-4 0 16,3 1 0-16,0-4 2 15,1 1-3-15,2 0 0 16,-6-4 1-16,7 0 0 15</inkml:trace>
  <inkml:trace contextRef="#ctx0" brushRef="#br0" timeOffset="6690.91">5990 14026 20 0,'-7'3'8'0,"0"-3"-6"0,4 0 1 16,-1 0 1-16,0 0 0 15,1 0 0-15,-1 0-2 16,4 0 1-16,-3 0-2 15,-1-3 2-15,4 3-2 16,0 0-1-16,0 0 3 16,-3 0 2-16,3 0-2 0,0 0 0 15,0 0-1-15,0 0-2 16,0 0 3-16,0 0 0 16,0 0-1-16,0 3 1 15,3-3 0-15,1 3 1 16,3 0-2-16,0 0 1 15,4 1-2-15,-1-1 2 16,4-3-2-16,4 3 2 16,-4 0 2-16,0 0 2 15,7 0-3-15,4 0-3 16,0 1 2-16,6-1 0 16,-6 0-1-16,3 3-2 15,1-3 3-15,-5 0 2 16,4 0 0-16,-6 4 0 15,2 2-3-15,5 1-2 0,-1-4 1 16,0 3 1-16,0 1-1 16,0-1 2-16,1 0-2 15,6 1-1-15,-3-1 3 16,-1-2 0-16,1-1 1 16,-4 0 0-16,1-3-2 15,-5 0-2-15,1 1 1 16,0-4 1-16,-4 0-1 15,0 0 2-15,0 0 0 16,-3-4 1-16,0 4-2 16,-1 0 1-16,4 0-2 15,-10-3-1-15,3 0 1 16,0 3 1-16,0-3 1 16,0 0 1-16,-3 0-2 15,0 0-2-15,-4-1 1 0,0 4 1 16,0 0-1-16,0 0-1 0,-4 0 3 15,4 0 0-15,-3-3 1 16,-4 3-5-16,0 0 1 16,3 0 0-16,-3 0 0 15,0-3 2-15,0 3 1 16,0 0-1-16,0 0 1 16,0 0-2-16,0-6-1 15,0 6 1-15,0 0-1 16,0 0 0-16,0-3 0 0,0 3 0 15,0-3 0 1,0 3 2-16,0 0 1 0,0 0-4 16,0 0 1-16,0 0 2 15,0-4 1-15,0 4-1 16,0 0-2 0,-3-6-2-16,3 6 1 0,0 0-1 15,0 0 0-15,0 0 2 16,0 0 2-16,0 0-1 15,0 0 2-15,0 0-2 16,0 0-1-16,0 0-2 16,0 0 1-16,0 0 1 15,0 0 0-15,0 0-3 0,0 0 0 16,3 0 2-16,-3-3 0 16,0 3 1-16,0-3 0 15,4 0 0-15,-1 3 0 16,1-3 0-16,-1 0 0 15,1 3 0-15,0-4 0 16,-1 4 0-16,-3 0 0 16,0 0 0-16,0 0 0 15,0-3 0-15,0 3 0 16,0 0 0-16,0-6 0 16,0 6 0-16,0 0 0 15,0 0 0-15,0 0 0 16,0-3 0-16,0 0 0 15,0 0 0-15,0 3 0 0,0-4 0 16,0 4 0-16,0-3 0 16,0 0 2-16,0 3-1 15,0-3 2-15,0 3-2 16,0-3-1-16,0 3-2 16,0 0 1-16,0 0 3 15,0-3 1-15,0 3-1 16,0 0-2-16,0 0 1 15,0 0-1-15,0 0 0 16,0-7 0-16,0 7 0 16,0 0 0-16,0-3 0 15,0 0 2-15,0 3-3 16,0-3 0-16,0 3 1 16,0-3 0-16,4 3 0 15,-4 0 0-15,0 0 0 16,0-3 0-16,0 3 0 0,0 0 0 15,0 0 0-15,0 0 0 16,0 0 0-16,0 0 0 16,0 0 0-16,0 0 0 15,0 0 0-15,0 0 0 16,0 0 0-16,0 0 0 16,0 0 0-16,0 0 0 15,0 0 0-15,3 0 0 16,-3 0 0-16,0 0 0 15,0-3-3-15,0 3 0 0,0 0 2 16,0 0 2 0,0 0 0-16,4 0-1 0,-4-3-2 15,3 3 1-15,1 0-1 16,-4 0 0 0,0 0 2-16,0 0 0 0,0 0 0 15,0 0 2-15,0 0-3 16,0 0 0-16,0 0 1 15,3 0 0-15,-3 0 0 16,4-4 0-16,-4 4 0 16,0 0 0-16,0 0-3 15,0 0 2-15,3 0-1 16,-3 0-2-16,0 0 0 16,4-3 3-16,-4 0-5 0,3 0 0 15</inkml:trace>
  <inkml:trace contextRef="#ctx0" brushRef="#br0" timeOffset="7599.23">7341 8187 16 0,'4'0'8'0,"-4"-3"-6"0,0 6-1 0,0-3 0 16,0 3-1-16,0 0 0 15,0 0 0-15,-4 1 0 16,4-1-3-16,0 0 2 15</inkml:trace>
  <inkml:trace contextRef="#ctx0" brushRef="#br0" timeOffset="9304.25">19530 8281 24 0,'-7'-6'11'0,"7"6"-9"0,-7 0-2 16,7 0-3-16</inkml:trace>
  <inkml:trace contextRef="#ctx0" brushRef="#br0" timeOffset="9378.04">19505 8275 20 0,'0'0'8'0,"-3"-6"-6"0,6 2-1 16,-3 4 2-16,0-3-4 0,0-3 0 16</inkml:trace>
  <inkml:trace contextRef="#ctx0" brushRef="#br0" timeOffset="11062.56">6064 13897 16 0,'-10'3'8'0,"-1"-3"-6"0,4 4-1 0,-4-4 0 16,-3 3-1-16,0 0 2 15,-3 3-1-15,-1 0 2 16,-3 1 0-16,0-1 3 16,3 0-3-16,-7 1-2 15,8-1-3-15,-1-3 1 16,0 0 3-16,4 0 1 16,0-3-1-16,4 0-2 0,-5 0 3 15,1 0 0 1,4-3 1-16,6-3 0 0,1 0-2 15,-1-1-2-15,1 1 3 16,3 0 0-16,-4-4-4 16,1 1 1-16,3-4 2 15,0 1 1-15,3-1-1 16,4 1-2-16,0-1 1 16,0 1-1-16,0-1 0 15,7 1 2-15,-3-1-1 16,0 0-1-16,3 1 3 15,0-1 0-15,3 1-1 16,1-1 1-16,0-2-2 0,6-1 2 16,-2 3-2-16,6 1-1 15,0-7 1 1,7 0-1-16,8-3 0 0,3 0 2 16,3-3-1-1,-10 0 2-15,3 3-2 0,4 0 2 16,-11 0-2-16,4 3 2 15,0 4 0-15,3 2 1 16,4 1-2-16,10 2 1 16,-10 1-2-16,4 3 2 15,-1 2 0-15,-3 4 1 16,3 0-2-16,-6 0-2 0,3 4 3 16,-1-1 0-16,-6 3-4 15,7 0 1-15,0 4 2 16,-4-4 1-16,-3 3-1 15,0 4 1-15,-11-1-2 16,4 4-1-16,-4 0 1 16,-3 6 1-16,-1 0-1 15,-2 3-1-15,-1 0 1 16,-4-3 1-16,1 3-1 16,-4 0-1-16,0-3 1 15,-7 0 1-15,-3 0 1 16,-1-3 1-16,-3-1-2 15,-3-2-2-15,-1 0-2 16,-3-4 1-16,-7 1 1 16,0-1 0-16,0 4 0 0,-4 0 0 15,-3 0 0-15,-4-1 2 16,-3 1-3-16,-7 0 0 16,-7-1 1-16,3-2 0 15,-11-4 2-15,5 1 1 16,-1-1-1-16,0 0-2 15,-4-2 3-15,-2-4 0 16,-8 0-1-16,0-3-2 16,0 0 3-16,3-3 0 15,4 0 1-15,11-4 0 16,-4 1-7-16,7 3 0 16,7 3-6-16,8 0 1 15</inkml:trace>
  <inkml:trace contextRef="#ctx0" brushRef="#br0" timeOffset="15218">8216 14167 28 0,'4'6'11'0,"-1"-9"-9"0,1 3-2 0,-1 0-1 15,1 0-1-15,3 0 0 16,0 0 0-16,0 0-2 15,0 0 5-15,0-3 1 16,-3 0 2-16,3 0 0 16,-7 0 2-16,3 3 1 0,1 0-3 15,3 3-1-15,0 3-1 16,3-3-2-16,1 3 3 16,0 1 0-16,3-1 1 15,3 3 2-15,5 1 1 16,2-1 1-16,4 1-4 15,11-1-1-15,4 0 1 16,-1 1 2-16,0-4-1 16,4 0 0-16,0-3-3 15,0 1 1-15,3-1 0 16,8 0 3-16,6-3-1 16,-3 0 0-16,0 0-3 15,0 0-2-15,-3 0 3 0,2 0 2 16,1 3 0-16,11-3 2 15,0 3-4-15,-4-3 0 16,-4 0-1-16,1-3 1 16,-1 0 0-16,1-3 3 15,3-1-3-15,3 1-2 16,-3-3 2-16,-3-1 2 16,-4 1-2-16,-4 3-2 15,1-1 0-15,-1 1-1 16,4 3 0-16,3 0 4 0,1 0 2 15,-4 0-2-15,-7-1-3 16,0 4 0-16,-4-3 1 16,1 0-1-16,-5 3 2 0,1-3-2 15,4 0-1-15,-4 3 3 16,-1-3 0-16,-2 3 1 16,-4 0 2-16,-4 0-5 15,-3 0-1-15,-1 0 2 16,-2 0 1-16,-1 0 1 15,-4 0 0-15,1 0-5 16,-4 0 1-16,0 0 2 16,-3 0 1-16,0 0-1 15,-4 0-2-15,-4 0 3 16,1 0 0-16,-4 0-1 16,4 0-2-16,-8 0 1 15,4-3-1-15,-3 3 0 16,-1 0 2-16,1-4 1 15,-1 4 1-15,-3 0 0 0,0 0 0 16,4 0-5-16,-4 0 1 16,0 0 2-16,3 0 3 15,-3 0-2-15,0 0-2 16,0 0 0-16,0 0-1 16,0 0 0-16,0 0 0 15,0 0-3-15,0 0 0 16,0 0-3-16,0 0 1 15</inkml:trace>
  <inkml:trace contextRef="#ctx0" brushRef="#br0" timeOffset="16032.82">10329 13919 20 0,'-3'0'11'0,"-1"-3"-9"0,4 3-2 0,0 0-3 0</inkml:trace>
  <inkml:trace contextRef="#ctx0" brushRef="#br0" timeOffset="16104.63">10322 13926 16 0,'0'0'8'0,"-3"0"-6"0,3 0 1 0,0 0 3 0,0 0-5 15,0 0-1-15</inkml:trace>
  <inkml:trace contextRef="#ctx0" brushRef="#br0" timeOffset="17064.59">6421 8184 28 0,'0'-3'11'0,"0"-7"-9"0,3 1 0 15,-3 3 1-15,7-4-2 16,0-2-1-16,4-4 1 16,3 0 1-16,-4 1 1 15,5 2 1-15,-1 1-2 16,0-1 1-16,7 1-2 15,-3-1 2-15,10 0-2 16,4 1-1-16,6-1 3 16,-2-2 0-16,6-1-1 15,7 0-2-15,1 1-2 0,20 2 1 16,4 4 1-16,8 6 0 16,2-1-3-1,8 4 0-15</inkml:trace>
  <inkml:trace contextRef="#ctx0" brushRef="#br0" timeOffset="17157.34">7983 7986 40 0,'110'29'16'0,"-54"-14"-12"0,11 13 1 0,-39-12-1 16,8 9-2-16,-5 3-2 15,5 7-2-15,-5 3 1 16</inkml:trace>
  <inkml:trace contextRef="#ctx0" brushRef="#br0" timeOffset="17772.15">9878 8319 16 0,'32'-35'8'0,"-8"20"-6"0</inkml:trace>
  <inkml:trace contextRef="#ctx0" brushRef="#br0" timeOffset="18945.07">7144 8642 24 0,'-11'-7'11'0,"11"4"-9"0,7 3 0 16,-7 0-1-16,4 0-4 16,3-3 0-16,0 3 2 0,-4-3 2 15</inkml:trace>
  <inkml:trace contextRef="#ctx0" brushRef="#br0" timeOffset="19230.25">7362 8526 20 0,'-3'9'11'0,"-1"-9"-9"0,4 0-2 0,0 0-1 0,0 3-1 15,0 0-2-15</inkml:trace>
  <inkml:trace contextRef="#ctx0" brushRef="#br0" timeOffset="19287.09">7380 8535 12 0,'4'-6'8'0,"-4"0"-6"0</inkml:trace>
  <inkml:trace contextRef="#ctx0" brushRef="#br0" timeOffset="20176.89">10721 14202 28 0,'-7'-7'13'0,"3"4"-10"0,4-3 0 15,0 6-2-15,0-3-1 0,0-4 2 16,0 7-1-16,0 0 2 16,0 0 2-16,-3-3 2 15,3 3-1-15,0 0 1 16,0 0-4-16,0 0-2 16</inkml:trace>
  <inkml:trace contextRef="#ctx0" brushRef="#br0" timeOffset="20611.97">7461 8529 16 0,'7'12'8'0,"-14"-18"-6"0,0 3 6 0,7 3 2 15,0 3-10-15,4 3-2 16</inkml:trace>
  <inkml:trace contextRef="#ctx0" brushRef="#br0" timeOffset="21390.89">15293 14339 20 0,'-21'-3'8'0,"14"0"-6"0,-7-3 1 0,7 0 3 16,-4-4-8-16,0-2-3 16,1-1 3-16,-1-3 0 15</inkml:trace>
  <inkml:trace contextRef="#ctx0" brushRef="#br0" timeOffset="22019.21">14922 14205 28 0,'0'3'11'0,"0"-3"-9"0,8 0 2 15,-5 0 0-15,1 0 0 16,3 0 0-16,3 3 2 16,4-3 1-16,4 0-1 15,3 0-1-15,4 0-1 16,3 3 2-16,4-3-1 15,10 3 2-15,4 0-2 16,0 0 2-16,3 1-6 0,1-1-3 16,3 3 5-16,3 0 5 15,11 1 0-15,11 2 1 16,-1 0-5-16,-3 1-1 16,4-1 1-16,0 1 0 15,10-1 0-15,0 0 2 16,-3 1-1-16,-4-1 0 15,0-3-1-15,7 1 2 16,0-4-3-16,-3-3-2 16,-4 0 2-16,-7-6 2 15,-3-1 0-15,-1 1 0 16,8 0-1-16,-4 0 0 16,-7-1-2-16,-7 1 1 0,-7 3 2 15,-4 0-2-15,-6 0-2 16,-5-1 2-16,-6 4 2 0,-4 0-2 15,-6 0 0-15,-1 0 1 16,-4 0 2-16,-3 0-3 16,-3 0 0-16,0 0-6 15,-4 0 0-15,0 0 5 16,-4 0 6-16,1 0-13 16,-1 0-3-16,1 0 12 15,-1 0 8-15,-3 0-5 16,4 0-1-16,-4 0-2 15,3 0 0-15,-3 0-2 0,4 0-2 16,-4 0 1 0,4 0-1-16,-1 0-14 0,1-3-3 15</inkml:trace>
  <inkml:trace contextRef="#ctx0" brushRef="#br0" timeOffset="22906.25">7779 8476 32 0,'3'6'13'0,"-6"-9"-10"0,3 3 0 0,3 0-2 15,-3 0-6-15,11 3 1 16</inkml:trace>
  <inkml:trace contextRef="#ctx0" brushRef="#br0" timeOffset="23330.12">12979 8476 44 0,'-14'-7'16'0,"10"1"-12"0,4 3 1 0,0 3-1 16,0 0 0-16,0 0 0 16,0 0-5-16,0 0 1 15,0 0-5-15,-3-3 1 0</inkml:trace>
  <inkml:trace contextRef="#ctx0" brushRef="#br0" timeOffset="25351.65">7729 15239 12 0,'-17'-9'5'0,"3"3"-4"0,-4-4 5 15,4 7 0-15,0-3 2 16,-11 3 0-16,7 0 0 16,1 0 2-16,-1 3-3 15,0 0 1-15,8 0-1 16,3 0 1-16,0 0-4 0,7 0-3 16,10 0 4-1,15 3 4-15,10 0-7 16,8 6-3-16,10 1 6 15,10 2 4-15,22 4-2 0,14 3-2 16,6 3-2-16,12-4 0 16,17 4 0-16,0-3 3 15,14-6-3-15,11-1 0 16,-4 4 1-16,14 0 2 16,8-1-1-16,-1 4 2 15,18 6-4-15,-10 3 0 16,6-6 1-16,-10-3 2 15,-14-6-3-15,3-7 0 16,-14-6 1-16,-17-9 0 0,-7-4-2 16,-4-3 1-16,-8-2 2 15,-13 2 0-15,-10 0 2 0,-12 1-2 16,-13 2 0 0,-8 4-6-16,-10-1 1 0,-7 4 2 15,0 0 1-15,-7-1-6 16,-11 1 0-16,-7-13-8 15,-17-12-3-15</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20-04-07T05:58:59.842"/>
    </inkml:context>
    <inkml:brush xml:id="br0">
      <inkml:brushProperty name="width" value="0.05292" units="cm"/>
      <inkml:brushProperty name="height" value="0.05292" units="cm"/>
      <inkml:brushProperty name="color" value="#FF0000"/>
    </inkml:brush>
  </inkml:definitions>
  <inkml:trace contextRef="#ctx0" brushRef="#br0">4233 10890 28 0,'0'0'11'0,"4"0"-9"0,6 3 0 15,-6-3-1-15,3 3-1 16,7 1 0-16,-3 2 2 16,-1-3 3-16,-3 0-2 15,4 0 0-15,0-3 1 16,-1 0 2-16,4 0-1 16,0 0 2-16,4 0-2 15,7-3 2-15,-8 0-4 0,8 0 0 16,0 3 1-1,6 0 0-15,8 3 0 0,-3 0 0 16,13 3 0-16,4 1 2 16,3-4-1-16,1 0 0 15,-1 0-3-15,11-3 1 16,-3 0 0-16,13 0 1 16,1 0 0-16,0 0 2 15,3 0-1-15,7 0 0 16,7 0-3-16,0-3-2 15,1 0 3-15,-12 0 0 0,8-1-1 16,7 1 1-16,0 0-2 16,-4 0-1-16,-3 3 3 15,-1 3 2-15,8 0-2 16,0 0 0 0,-7 4 1-16,-1-1 0 0,4 3-5 15,11-2-1-15,-10-1 3 16,-1-3 1-16,0 0 2 15,7-3 0-15,11 0-2 16,-10 0 1-16,-1 0-2 16,4 0 2-16,35 0 0 0,-14 0-1 15,-7-3 1-15,-4 0-2 16,11 0-1-16,-7-3 1 16,-3-4 1-16,-5 1 1 15,12-1 1-15,-1 1-2 0,-6 0 1 16,3-1 0-16,10 1 1 15,-3-1 0-15,-7 4 0 16,7 3-5-16,11 0 1 16,-11 3 2-16,-4 0 1 15,18 0-1-15,-7 0-2 16,-3 0 1-16,3 0 1 16,11-3-1-16,-8-4 2 15,1 1 0-15,10 0 1 16,-7-4 0-16,-3 1 0 15,13 0-2-15,1-4-2 16,-7 4 3-16,10-1 0 16,0-2-1-16,-7-1-2 0,18 4 1 15,-4-4 1-15,1 1 1 16,13-1 1-16,-7 4-2 16,-3-4 1-16,11 1 0 15,-8-1 1-15,7 1 0 16,4-1 0-16,-10 0 0 15,9 1 0-15,-2 2-2 16,-11 4-2-16,10 0 3 16,-7 0 2-16,-6-1-4 15,10 1-1-15,-11 0 0 16,-7-4 0-16,11 4 2 16,-11 0 3-16,-7 3-2 15,7 3 0-15,-6 3 1 16,-12 3 0-16,1 0-2 15,3 4-2-15,-11-1 1 0,-10 1 1 16,-3-1-1-16,3-3 2 16,-7 1 0-16,-11-1 3 15,-7-3-3-15,0-3 0 16,4 0 1-16,-7 0 0 16,-7-3-2-16,-8 0 1 15,-3-4-4-15,-3-2-2 16,-1 0 2-16,1 2 0 15,-4 1 7-15,-4 0 4 16,-6 0-5-16,-4-1-1 16,-4 1 0-16,-3 0 0 15,0 3-2-15,-7-4-2 16,0 4 1-16,-4-3 1 0,-3 3 1 16,-8 0 1-1,-6 0-5-15,-7-4-1 0,-57-12-17 16</inkml:trace>
  <inkml:trace contextRef="#ctx0" brushRef="#br0" timeOffset="1891.17">4053 9517 32 0,'-14'15'13'0,"7"-18"-10"0,0 6 0 0,4-3 0 0,-1 3-2 16,4 1 2 0,0-1 0-16,0 3 1 0,4-3 0 15,3 3 2 1,3-2-1-16,1-1 2 0,3-3-2 15,7 3 0-15,4 0-1 16,7 3 0-16,3 0 0 16,7 7 2-16,4 0-3 15,-7 2-2-15,7 1 2 16,10 3 0-16,-3 0 1 16,25 6 2-16,-1-3-3 15,8 0 0-15,3-4 1 16,-3 1 0-16,17 0-2 15,0 0 1-15,-3-4-2 0,4 4 2 16,-5-3 0-16,15 0 3 16,-3-1-1-16,-1-2 0 15,11-4-1-15,7 1 0 16,-4-4 0-16,4 0 0 16,11 4-2-1,-4-1 1-15,-7 0-2 0,4 4 2 16,-1 0 0-16,-3-1 1 15,-3 1 0-15,13-1 0 16,-3 1-2-16,0-4-2 0,21 4 1 16,4-1-1-16,-14-2 2 15,-11 2 1-15,3-2 1 16,1-4-2-16,-7 0 1 0,-8-6-2 16,15-3 2-16,-8-3-2 15,-10-4 2-15,-3-2 0 16,10-1 3-16,-8 1-3 15,-6-1 0-15,-3 1-6 16,3-1 0-16,3 0 7 16,-7 1 5-16,-3-1-13 15,0-2-4-15,7-4 12 16,-7-3 6-16,-7-3-2 16,-8-10-2-16,-3-2-3 15,4-4 0-15,0 3-2 16,-11 1 2-16,-7 2-2 15,-7 1 2-15,-7-1-2 16,-3 4 2-16,-12 6-2 0,-6 3-1 16,-11 3 3-16,-6 0 2 15,-8 0-2-15,-11 1 0 16,-10-4 1-16,-10 0 0 16,-12-7-2-16,-9-5 1 15,-5-7 0-15,-10 4 1 16,-14 2-2-16,-7-3-2 15,4 1 1-15,-4 2 1 16,-1 1-1-16,-13 2-1 16,-14 1 3-16,3 3 0 15,-7 0-4-15,-17-1 1 16,-8 1 0-16,1-3 0 0,-8 0 0 16,-10-1 0-1,10 4 0-15,8 3 0 16,-11 0 0-16,7 6 0 0,3 0 0 15,-3 7 0-15,-14 2-3 16,7 4 2-16,-7 0 1 16,-11 2 0-16,4 1 0 15,0 3 0-15,-8 3 0 16,12 1 0-16,6-1-3 16,-3 3 0-16,0 0 2 15,14 4 2-15,0-1-2 16,-11-3 0-16,14 4 1 15,4-1 0-15,-10 1 0 16,3-1 0-16,7 4 0 0,3-1 2 16,-10 4-3-1,4-1 0-15,13 4 1 0,4 0 0 16,-10 0 0-16,6 0 2 16,12 0-1-1,2-1-1-15,1 4 1 0,-7 0-1 16,3 0 0-16,14 3 0 15,7 4-3-15,4 5 2 16,-14 4-4-16,7 12 1 16,10-3 0-16,1 3 2 15,13-3 1-15,1 0 3 16,13-6-3-16,-3 0-2 0,7-4-1 16,8 1 3-16,-5-4 0 15,15 4 3-15,7-3-6 16,14 5 1-16,10 7-4 15,15 0 0-15</inkml:trace>
  <inkml:trace contextRef="#ctx0" brushRef="#br0" timeOffset="2612.48">11994 8140 44 0,'-14'9'19'0,"4"-9"-15"0,-8 4-5 0,8-1-4 15,-8 6 2 1,-7 7 1-16,-7 9 4 0,-3 6 3 16,-4 7 2-16,-7 3 1 15,-10 6-2-15,-25 6-1 16,-11 13 1-16,0 12 3 15,1 10-2-15,-5-3-2 16,1-1 0-16,7 4 1 16,7-3-3-16,10 3-2 15,8-10 0-15,10-9 1 16,7-16-1-16,11-9 2 16,7-12-2-16,6-10-1 15,8-10-8-15,7-15-3 0</inkml:trace>
  <inkml:trace contextRef="#ctx0" brushRef="#br0" timeOffset="2867.81">10827 8137 52 0,'3'12'19'0,"1"-12"-15"0,-1 0-1 16,4 7-1 0,7 8 0-16,4 10 1 15,10 19 3-15,8 13-1 0,6 15 2 16,7 25 2-16,4 29 2 16,4 15-3-16,6 25-3 15,4 0-7-15,0 3-1 16</inkml:trace>
  <inkml:trace contextRef="#ctx0" brushRef="#br0" timeOffset="5692.35">4265 10965 36 0,'-42'-9'13'0,"31"3"-10"0,-3 3 0 16,7-1 0-16,0 1 0 15,0 0 3-15,0 0-3 16,7 3-2-16,0 0 2 15,0-3 2-15,3-3-2 16,11 2 0-16,8-2 1 16,6 0 2-16,7 3-1 15,-7 0 0-15,4-4-1 16,3 4 2-16,4-3-3 16,-4 3 0-16,11 0 1 15,11 0 0-15,10-1-2 0,3 1 1 16,1 0 0-1,-1 0 3-15,8 0-5 0,3 3-1 16,7-3 2-16,1 0 3 16,-12-4-2-16,4 4-2 15,8 0 2-15,2 0 0 16,1 3-1-16,0 0 1 16,3 0-2-16,-3 3 2 15,10 3-2-15,-3 4 2 16,-4-1-2-16,4 1 2 15,7-1-2-15,3 0 2 0,0-2-2 16,1-1 2-16,10-3-2 16,3 0 2-16,-6 0-2 15,2 0 2-15,16 1 0 16,-5-1 1-16,25 0-2 16,1 3-2-16,-1-3 1 15,-14 0 1-15,0 4-1 16,7-1-1-16,-7 0 3 0,-7 0-2 15,14 1-1-15,-6-1 3 16,-8 0 0-16,7-3-4 16,7 4 1-16,-3-1 0 15,-1 0 2-15,11 1-1 16,-3 2 2-16,0 3-2 16,10 1-1-16,-7 3 1 0,8 3-1 15,6-1 0-15,-7 1 0 16,8-3-3-16,-1-7 2 15,-7-6-1-15,11-9 0 16,-4-3 2-16,-6-4 2 16,9 1-1-16,-2 2-1 15,-8 4 1-15,18 0-1 16,-11 3-3 0,4 3 2-16,11 3 1 0,-15 0 2 15,11 0-3-15,-4 0 0 16,-6-3 3-16,13-3 1 15,-14-3 1-15,1-1 0 16,6 1-2-16,-7 0-2 16,1 0 3-16,6-1 0 0,-10 1 1 15,3 3 0-15,1 0 4 16,-12 3 3-16,1-3-13 16,0-1-5-16,-11-2 7 15,-3 0 4-15,10-3-6 16,-10-1 0-16,-11 1 0 15,10-1 3-15,-3 4 0 16,-14 0-1-16,-3 3 3 16,6-1 0-16,-3 1-1 15,-10-3-2-15,-8 3 1 16,4-3-1-16,0-1 0 16,-7 1 0-16,-11 0 2 15,-7 0 1-15,0 2-1 16,4 1 1-16,-7 0-2 15,-11 0 2-15,-7 0-2 0,-11 0-1 16,-6 0 3-16,-4 0 0 16,-4-1-1-16,-7 1 1 15,0 0-2-15,1 0-1 16,-5 0 1-16,1 0 1 16,-7 0 1-16,-4 3 1 15,0 0-5-15,-7 0 1 16,-3 0 0-16,-4 0 0 15,0 0 0-15,-3 0 2 16,-1 0-3-16,-3 0-2 16,-3 3-3-16,-4 0-1 0,-8 0-7 15,-20-3-2-15</inkml:trace>
  <inkml:trace contextRef="#ctx0" brushRef="#br0" timeOffset="15432.45">6847 15820 36 0,'-14'-13'16'0,"4"7"-12"0,3-4 3 0,3 4 3 15,8-6-4-15,3-4 2 16,10-6-3-16,8-3 0 15,17-10 1-15,15-2 3 16,17-4-2-16,4 6-2 0,6 13 0 16,11 13 1-16,15 22-1 15,-11 12 0-15,-4 12-1 16,-7 10 2-16,-14 10 1 16,-17 12 1-16,-15 12-2 15,-21 4 1-15,-21 9 0 16,-14 13 1-16,-18 9-2 15,-17 0 1-15,-22-6 0 16,-6-4 1-16,-1-2-4 16,-3-13-3-16,-4-16 0 0,-3-16-10 15,-4-15-2-15</inkml:trace>
  <inkml:trace contextRef="#ctx0" brushRef="#br0" timeOffset="15627.93">7267 16149 36 0,'46'0'13'0,"-35"9"-10"0,3 13 11 0,-7-9 3 15,0 9-1-15,3 9 1 16,1 13-3-16,0 16-1 16,-1 9-3-16,4 6-1 15,-10 3-8-15,-1 7 0 0,1 6-6 16,-1-7-1-16</inkml:trace>
  <inkml:trace contextRef="#ctx0" brushRef="#br0" timeOffset="16035.93">8322 16707 28 0,'78'-66'11'0,"-50"38"-9"0,7-19 6 16,-17 19 5-16,6-7-1 15,-2-2 3-15,-5-4-2 16,1 3 0-16,-15 4-3 16,-6-1-1-16,-11 4-3 15,-7 6-1-15,-4 6-3 0,0 10-2 16,-3 12 3-16,3 12 2 16,4 20 0-16,7 24 2 15,3 14 0-15,8 5 1 16,6-6 0-16,8-12 0 15,7-13-4-15,10-16-1 16,11-15-1-16,3-16-2 16,0-13 1-16,-3-12-1 0,0-6 2 15,-4-10-1-15,-3 3 2 16,-4 10 0-16,-3 9 1 16,0 19-2-16,-1 13 1 15,1 9 2-15,0 6 2 16,-1 10-3-16,5 2-3 15,-1 1-5-15,-3 0 0 0,-4-7-9 16,-7-18-2-16</inkml:trace>
  <inkml:trace contextRef="#ctx0" brushRef="#br0" timeOffset="16483.72">9303 15302 60 0,'-18'75'24'0,"15"-12"-18"0,-4 53 2 16,3-56 0-16,0 40-4 16,1 26-1-16,-1 5 1 15,4 10 0-15,0-18 2 16,7-20 1-16,4-15 1 0,7-19 0 15,10-19 2-15,14-19 1 16,11-18-8-16,4-26-1 16,-1-27-7-16,0-17 1 15,-3-2-3-15,-7-1 2 16,-7 7 3-16,-7 6 3 16,-7 12 9-16,-4 7 5 15,-7 12-5-15,-4 13-1 16,-3 16-3-16,0 18 1 15,1 16 0-15,-5 19 1 0,4 3-4 16,0-3 2-16,0-10 0 16,4-6-2-16,-1-12-1 0,5-10 1 15,6-12 2-15,0-10-3 16,4-15-2 0,-4-13-5-16,0-19-2 15,-3-12-4-15,-4-4 1 0</inkml:trace>
  <inkml:trace contextRef="#ctx0" brushRef="#br0" timeOffset="16799.88">8798 16089 80 0,'-3'16'30'0,"10"-13"-24"0,21 6 4 0,-3-5-2 15,28-1 0-15,21-3 0 16,14 0-2-16,21-3 1 0,18-4-13 16,0 1-5-16</inkml:trace>
  <inkml:trace contextRef="#ctx0" brushRef="#br0" timeOffset="17356.56">12203 15754 44 0,'-46'22'16'0,"25"0"-12"0,-11 22 3 0,18-10 0 16,-4 29-1-16,0 12 1 15,8 7 0-15,6 2 1 16,4 1 4-16,7-13 5 15,4-12-7-15,7-20-1 0,6-11-5 16,4-29-1 0,11-22 1-16,7-25 0 0,11-22-5 15,3-32-1-15,-8-15-2 16,-2-12 0-16,-8-20 7 16,-10 1 5-16,-7 9 0 15,-8 9 1 1,-6 20 1-16,-1 27 1 0,-2 22 1 15,-5 20 2-15,-3 24-1 16,-3 29 0-16,-5 24-7 16,1 23 3-16,0 37 1 0,0 16-3 15,4 6-2-15,3 16 2 16,3-10 0-16,4-9-6 16,7-9-2-16,8-10-18 15,-1-15-5-15</inkml:trace>
  <inkml:trace contextRef="#ctx0" brushRef="#br0" timeOffset="17699.63">13293 15857 88 0,'-43'32'35'0,"22"-20"-27"0,-4 4 2 0,11-13 2 16,0 0-15-16,-3-3-4 16,-1-3 5-16,0 0 3 0,1-3 8 15,-1-1 5-15,0 4 1 16,4 3 4-16,4 3-7 16,3 13-2-16,3 18-3 15,4 10-2-15,4 10-3 16,3-1 1-16,0-3 2 0,3-3-2 15,1-6-2-15,3-7 8 16,4-12 6-16,6-9-9 16,5-10-4-16,6-12-3 15,7-10-1-15,1-6-5 16,-1-3-3-16</inkml:trace>
  <inkml:trace contextRef="#ctx0" brushRef="#br0" timeOffset="17821.36">13564 16143 28 0,'7'34'11'0,"-10"-12"-9"0,-4 13 9 0,3-17 2 16,-3 7-2-16,0 7 1 16,0-1-7-16,0 4-1 15,0-7-7-15</inkml:trace>
  <inkml:trace contextRef="#ctx0" brushRef="#br0" timeOffset="18393.55">13914 15625 80 0,'-11'10'33'0,"7"-7"-26"0,1 19 3 16,3-4 1-16,0 17-7 15,-4 21 0-15,4 23 0 16,0 2 0-16,4-9 2 16,-1-12 3-16,4-10 0 15,4-15 2-15,3-16-4 16,4-23 1-16,3-21-5 0,0-28 0 15,0-13-1-15,4-6-2 16,0 0 1-16,-1 6-4 0,1 13 0 16,0 15 2-16,3 26 2 15,4 18 4-15,3 25 2 16,4 32-1-16,0 37 1 16,-4 29-9-16,-3 37-3 15,-4 25-2-15,-7 23-1 16,-21-214 11 15,-14 304 3-31,-11-91 4 16,-14-63-3-16,-6-49 1 15,-5-38-3-15,1-35 2 0,-1-31-4 16,1-26 5-16,3-21 4 0,4-6-2 16,10-13 2-16,11-16-5 15,14-3 1-15,14-3-5 16,14-3-2-16,11 0-11 15,10-3-4-15</inkml:trace>
  <inkml:trace contextRef="#ctx0" brushRef="#br0" timeOffset="18679.27">15251 15854 100 0,'42'53'38'0,"-24"-37"-29"0,13 12-5 0,-13-15-3 15</inkml:trace>
  <inkml:trace contextRef="#ctx0" brushRef="#br0" timeOffset="18826.88">15258 16381 124 0,'-14'94'46'0,"6"-47"-35"0,-2 16 1 15,-1-32-3-15,-6 16-34 16,-22 28-13-16</inkml:trace>
  <inkml:trace contextRef="#ctx0" brushRef="#br0" timeOffset="19817.79">6209 9118 40 0,'25'-31'16'0,"-1"12"-12"0,26-15 1 0,-22 15-1 16,21-6-2-1,36 3-2-15,10 6 3 0,0 13 2 16,1 16-2-16,-12 12-2 16,-10 9 4-16,-21 4 1 15,-21 3 4-15,-25 2 4 16,-21-2-4-16,-14-3 2 15,-18-7-5-15,-21-3-2 16,-18 1-2-16,1-4 0 16,2-3-4-16,12-3 0 15,-1-1-4-15,18 1-1 16</inkml:trace>
  <inkml:trace contextRef="#ctx0" brushRef="#br0" timeOffset="20762.68">10707 10780 36 0,'-11'-37'16'0,"11"8"-12"0,4-2 1 0,-4 19-1 0,0-4 0 15,3 0 0-15,1 4 0 16,3-4 0-16,7 3-2 15,11-2-2-15,21-4 1 16,17 0-1-16,4 3 0 16,7 7 2-16,0 12-3 15,0 10 0-15,4 12 3 16,-11 9 3-16,-11 10 0 16,-17-3 2-16,-18 0 0 15,-28 0 1-15,-24-1-7 16,-19 1 0-16,-17-6-6 15,-21-7 1-15</inkml:trace>
  <inkml:trace contextRef="#ctx0" brushRef="#br0" timeOffset="55142.24">5835 11897 36 0,'-25'-19'13'0,"18"9"-10"0,-7-2 4 0,7 6 0 0,-4-1-3 16,-3 1-1-16,0 3 1 15,4 0 0-15,-1 0 2 16,4 0 1-16,0-1 1 15,3 1 0-15,4 0 0 16,0 0 0-16,7 0-2 16,4 0-1-16,3 0-1 15,4 3 0-15,6 0 0 16,-2 0 2-16,6 3-1 16,4 0 0-16,10 3-1 0,-3 0 0 15,17 1 0-15,8-1 0 16,6 0 0-16,1 1 0 15,10 2 0-15,4 0 0 16,10 1 0-16,0 2 2 16,4 1-1-16,-7-1 0 15,17 1-1-15,-3-1 0 16,-4 1-2-16,0 0 3 0,11-1 1 16,7 1-2-16,-10-1-1 15,3 1-1-15,6-1 1 16,1 1 0-16,-3-1 3 15,-1 1-1-15,11-4 2 16,0 4-4-16,-3-4 0 0,-1-2 1 16,15-1 2-16,-4-6-3 15,0-3-2-15,11 0 2 16,27-4 2-16,-16 1-4 16,2 0-1-16,1-4 2 15,-11 4 3-15,0 3 0 16,8 3 0-16,-8-3-3 15,4 3-2-15,6 3 1 16,-6-3 1-16,0 0 1 16,6 0 1-16,-6-3 0 15,-4 0 0-15,11-4-2 16,-4 1 1-16,-3-3 0 16,10-1 1-16,-3 1-2 15,-4-1 1-15,11 1-2 0,-4 0 2 16,1 2 0-1,13-2 1-15,-7 0-2 0,8-4 1 16,3 0 0-16,-15 1 1 16,12-1 0-16,-11 1 0 15,-11 2-2-15,7-2-2 16,-3-1 3-16,-7-2 2 16,3-1-2-16,3-3 0 15,-13 0 1-15,0-3 2 16,3 4-3-16,-18-4-2 0,-13 0 0 15,-11 3 1-15,-8 0 1 16,1 3 3-16,-11 1-1 16,-6 2 0-16,-8 4-3 15,-7-1-2-15,-4 4 1 16,-6 0 1-16,-1 0-1 16,1-1 2-16,-8 4 0 15,-3-3 1 1,-7 3-2-16,-4 0 1 0,-3-1-2 15,-4 1 2-15,0 0-2 16,-3-3 2-16,-1 0-4 16,5-1 0-16,-1 1 3 15,0 0 1-15,0 0-1 16,1-1-2-16,2 1 1 16,1-3-1-16,0-1 0 0,-4 1 2 15,0-1-1-15,0-2 2 16,-6 2 0-16,-5 1 1 15,-3 3-2-15,-3-7-2 16,0 4 1-16,-4-1-1 16,-4 4-3-16,1-6 2 15,-4-1 1-15,0 0 2 16,-4 4-1-16,1-3-1 16,-4-1 1-16,-4-3 1 15,-3 4 1-15,0-4 1 16,-7 0-2-16,-4-2-2 15,-7-1 1-15,0-3 1 16,-3 0-1-16,0 0-1 16,-4 0 1-16,0 3-1 0,-3 0 0 15,-7 1 0-15,-8-1 0 16,-10 0 0-16,0 0 0 16,-4 0 0-16,1 0-3 15,-4 1 2-15,-11-1 1 16,-7 0 0-16,1 3 0 15,-1 1 2-15,0 2-3 16,-17 1-2-16,0 2-1 16,3-2 3-16,-4 5-2 15,-13 4 1-15,3-3 2 16,4 3 0-16,3 3-5 16,-14-3 1-16,7 0 2 15,10-1 1-15,8 1 1 16,-7 0 0-16,-8-3-3 15,8 0 2-15,3 2-1 0,0-2 0 16,-10 3 2-16,-1-3 0 16,8-1-3-16,0 1 2 15,-11-6 1-15,3 2 0 16,8 1 0-16,3-1 0 16,-14 4-3-16,0-3 2 15,7-1 1-15,4 1 0 16,-15 0 0-16,1-1 0 15,3 4 0-15,0 0 0 16,-14 2-3-16,4 1 2 16,3 3-1-16,-4 0-2 0,-10 0 3 15,10-3 2 1,4 0-2-16,-7-3 0 0,0 0 1 16,7 2 0-16,-3 1 0 15,-15 0 0 1,8 3-3-16,6 3 2 0,-14 0-1 15,8 1-2-15,10-1 3 16,0-3 2-16,-11 3 0 16,8-3 2-16,10 0-4 15,0 3 0-15,-11 0-1 16,8 3 0-16,6 1 0 16,1-1 0-16,-4 0 2 15,4 0 0-15,6 1 0 0,4-1 0 16,-7 0 0-16,4 0 0 15,7 1 0-15,7-4 0 16,-1 0 0-16,-6 0 0 16,0 0 0-1,3 4 0-15,7-1 0 0,0 0 0 16,-10 0 0-16,3 1 0 16,8 2 0-16,6 0 0 15,4-2 0-15,0-1 0 16,-7-3 0-16,3 3 0 15,7 1 0-15,4-1 0 16,4 3 0-16,-1 4 2 16,-7-1-6-16,4 1 1 0,-3 0 1 15,10-1 1-15,7 1-2 16,7-4 2-16,0 4 3 16,7-1 1-16,0 1-1 15,4-1-2-15,0 4-2 16,-4 0-1-16,7-1-1 15,4 1 3-15,3 3 0 16,4 0 1-16,3-1 0 16,0 4 0-16,8 7-5 15,-1 2-1-15,-3 0 3 16,3 4 3-16,1-4-1 16,2 0 0-16,1 1-1 15,4-1-2-15,-1-3 0 16,8 1 3-16,-1 2 0 15,1-3 3-15,3 4-3 0,3-1-2 16,1 0-1-16,-1 1 0 16,1-1 0-16,3 0 3 15,3-2 0-15,1-4 1 16,-1 0-3-16,1-3 2 16,3-3 1-16,0-1 0 15,4 1-3-15,7 0 0 16,-8-3 2-16,8-1 0 15,3 1 1-15,11 0 0 16,-7-1-3-16,7-2 2 16,-1 3-1-16,1-1 0 15,0-2 2-15,-4 2 2 0,8 1-3 16,-8-3 0-16,11-4-1 16,0 1 0-16,10-1 0 15,0-3 0-15,-10-3 2 16,4 0 0-16,-1 4 0 15,0-4 0-15,4 0-3 16,-3 0 2-16,6 0 1 16,8 0 0-16,-4 1-3 15,0-1 2-15,-4 0-1 16,1-3 0-16,3 0 4 16,7 0 1-16,10-6-1 15,1-1-2-15,-1 1 1 16,-3 0-1-16,4-4-3 15,3 1 2-15,4 0-1 0,-4-1 0 16,-25 4 2-16,29-4 0 16,0 1 2-16,3 0 1 15,7-1-1-15,-3 4-2 16,-4 0 1-16,0-1-1 16,4 4 0-16,3 0 0 15,-3 0 0-15,-7 0 2 16,-1-3-1-16,5-1 2 15,9 1-2-15,-6 0-1 16,-4-4 1-16,-7 1 1 16,1 0-1-16,2-1 2 0,4-2 0 15,-3-1 1-15,-7 1-5 16,-4 2 1-16,0 1 2 16,3 2 1-16,5 1-1 15,-5 0 1-15,-3 6-4 16,-7 3 0-16,0 10-12 15,-17 5-7-15</inkml:trace>
  <inkml:trace contextRef="#ctx0" brushRef="#br0" timeOffset="124680.43">20038 10536 40 0,'7'-3'16'0,"-7"6"-12"0,3 0-6 0,-3-3-3 15</inkml:trace>
  <inkml:trace contextRef="#ctx0" brushRef="#br0" timeOffset="124769.2">19999 10539 20 0,'-4'0'11'0,"8"0"-9"0,-4-3 2 0,0 3 2 15,0 0-5-15,0 0-1 16</inkml:trace>
  <inkml:trace contextRef="#ctx0" brushRef="#br0" timeOffset="125114.28">20027 10548 20 0,'7'3'8'0,"-7"-3"-6"0,0 0 1 16,0 0 1-16,0 0-2 15,0 0 1-15,0 0 0 16,0-3 1-16,0 3 0 15,0 0 0-15,0 0-2 16,0 0 1-16,0 0-2 16,0 0 2-16,4 0 0 15,-1 0 1-15,1 0 0 16,-1 0 0-16,1 0-2 0,-1 3 1 16,-3-3 2-1,0 0 2-15,0 0-6 0,0 0 0 16,0 0 5-16,0 0 4 15,0 0-8-15,0 0-2 16,0 0 1-16,0 4 1 16,0-4 2-16,0 3 0 15,0-3-2-15,0 3-2 16,-3 0 1-16,3-3-1 16,-4 0 0-16,4 0 0 15,-3 0-7-15,-4 0 0 16</inkml:trace>
  <inkml:trace contextRef="#ctx0" brushRef="#br0" timeOffset="127159.08">6413 11912 36 0,'15'10'13'0,"-15"-10"-10"15,0 0 0-15,0 0 0 0,3 3-4 16,1 0-2-16</inkml:trace>
  <inkml:trace contextRef="#ctx0" brushRef="#br0" timeOffset="127503.16">10827 11226 36 0,'7'15'13'16,"-11"-15"-10"-16,1 0 2 0,-1 3 1 0,1-3-3 15,-1 4-2-15,4 2-5 16,0 6-2-16</inkml:trace>
  <inkml:trace contextRef="#ctx0" brushRef="#br0" timeOffset="127878.15">14944 11398 36 0,'3'3'16'0,"-3"-3"-12"0,4 0-6 0,-1 0-1 0</inkml:trace>
  <inkml:trace contextRef="#ctx0" brushRef="#br0" timeOffset="128837.59">15004 11414 28 0,'7'0'11'0,"-7"0"-9"0,0 0 4 15,0 0 4-15,0 0-4 16,0 0 2-16,0 0-5 16,0 0-2-16,0 0 2 15,0 0 0-15,-4 0-1 16,4 0 1-16,-3 0 0 15,-1 0 1-15,4 0-2 16,-3 0 1-16,3 3-2 16,0 0-1-16,0-3 1 0,0 0-1 15,3 0 2-15,-3 0 1 16,4 0 1-16,-4 0 0 16,3 0-2-16,-3 0 1 15,0 0-2-15,4 0-1 16,-4 0 3-16,0 0 2 15,0 0-4-15,0 0-1 16,0 0 2-16,0 3 1 16,0-3-1-16,0 0 1 15,0 3 0-15,0 0 1 16,0-3-2-16,0 0-2 16,0 4 1-16,0-4 1 15,0 0 1-15,0 3 1 16,0-3-2-16,0 3-2 15,0-3 1-15,0 3-1 0,0-3 0 16,0 0 2-16,0 0-1 16,0 0-1-16,0 0 1 15,0 3 1-15,0-3 1 16,0 0 1-16,0 0-2 16,0 0-2-16,0 0-2 15,0 0 1-15,0 0 1 16,0 3 2-16,0-3-1 15,0 0-1-15,0 0 1 16,0 0 1-16,0 0-3 0,0 0 0 16,0 0 1-16,0 0 2 15,-4 0-1 1,1 0-1-16,-1 3 1 0,4-3 1 16,-3 0-1-16,3 4-1 15,-4-4 3-15,1 0 0 16,3 0-1-16,0 0-2 15,-4 3 1-15,4-3-1 16,0 0 0-16,0 0 0 16,0 3 0-16,-4-3 2 15,4 3-3-15,0-3 0 16,-3 0 1-16,-1 3 2 0,4-3-1 16,0 0-1-16,-3 0 1 15,-1 0-1-15,4 3 2 16,-3 0 1-16,3-3-4 15,0 0 1-15,0 0 0 16,-4 3 0-16,4-3 0 16,0 0 0-16,0 0 0 15,0 0 0-15,0 0 0 16,0 0 0-16,0 0 0 16,0 0 2-16,0 0-3 15,0 0 0-15,0 0 3 16,0 0 1-16,0 0-4 15,-3 0 1-15,3 4 0 16,0-4 2-16,0 3-1 16,0-3-3-16,0 3 1 0,0-3 1 0,0 0 2 15,-4 3-6-15,4-3 1 16,-3 3-10 0</inkml:trace>
  <inkml:trace contextRef="#ctx0" brushRef="#br0" timeOffset="129770.68">7401 11925 8 0,'155'-6'5'16,"-38"6"-4"-16</inkml:trace>
  <inkml:trace contextRef="#ctx0" brushRef="#br0" timeOffset="129874.4">9895 11912 16 0,'307'-9'8'0,"-141"6"-6"0,67 0-1 15,-88 0 0-15,59-1-1 16,18-2 0-16</inkml:trace>
  <inkml:trace contextRef="#ctx0" brushRef="#br0" timeOffset="130218.48">13300 11621 20 0,'194'-25'11'0,"-127"18"-9"0,46-2 4 0,-50 6 1 16,11 0-3-16,7-4-1 16,4 1 1-16,3 0 2 15,-3 0 1-15,-11 2 1 16,-11 1-2-16,-10 0-1 15,-7 0-1-15,-7 0 0 16,-7 0 0-16,-7 0 2 16,-8 3-3-16,-3 0 0 15,-3-3 1-15,-4 3 2 16,0 0-1-16,-4 0 0 16,1 0-1-16,0 0 0 15,-1 0-2-15,1 3 1 0,-1 0 0 16,-3 0 1-16,4 0-2 15,-1-3 1-15,1 3-2 16,-4 0-1-16,0 0 3 16,0 1 2-16,3-4-2 15,-3 0 0-15,0 3-1 16,0-3-2-16,0 3-4 16,0-3 0-16</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20-04-07T05:59:38.321"/>
    </inkml:context>
    <inkml:brush xml:id="br0">
      <inkml:brushProperty name="width" value="0.05292" units="cm"/>
      <inkml:brushProperty name="height" value="0.05292" units="cm"/>
      <inkml:brushProperty name="color" value="#FF0000"/>
    </inkml:brush>
  </inkml:definitions>
  <inkml:trace contextRef="#ctx0" brushRef="#br0">2522 2925 52 0,'-24'19'19'0,"10"-28"-15"0,-4-7-3 0,11 10-1 0,0-1 2 15,0 1 1-15,3 0-1 16,1 3-2-16,3-7 5 16,3-2 1-16,4-1 0 15,0-3 1-15,4 1-4 16,-1 2 0-16,5-6 1 16,6 4 2-16,0 5-3 15,4-5 0-15,10 5-1 16,14 1 1-16,11 3 0 15,14 2 3-15,-7-2-3 16,11 3 0-16,0 3-1 16,17 0 1-16,0 0-2 0,4 0-1 15,-7 3 3-15,17 3 2 16,4-6 0-16,-4 4 0 16,8 2-1-16,17-6 0 15,-4 0 0-15,4 0 0 16,18 0-2-16,0 0-2 15,-4 0 1-15,18-6 1 16,-4 2-1-16,11-5 2 16,7 3 0-16,0 0 1 15,7-1-2-15,0 1 1 16,-4-3-2-16,15 2 2 16,-8 4-2-16,15 3-1 0,27-3 1 15,1 3 1-15,-21-3 3 16,-7 3-2-16,6 0-2 15,-13-3 0-15,10 3 1 0,-14 0 1 16,-7 0 1-16,11 3 0 16,-19 0 0-16,12 0-2 15,-11-3-2-15,-7 0-2 16,14-3 1-16,-11-3 1 16,-3-1 2-16,7-2 1 15,-11-7 1-15,1 4-5 16,-1-4 1-16,-14-3-2 15,-3 4 0-15,3-7 8 16,-14 3 4-16,-14 0-5 16,-7 3-1-16,0 4-2 0,-14-7 1 15,-11 7-2 1,-14 2 2-16,-10 7-4 0,-11-3-2 16,-14 3-9-1,-32-10-5-15</inkml:trace>
  <inkml:trace contextRef="#ctx0" brushRef="#br0" timeOffset="24366.22">19678 9448 36 0,'-4'-10'13'0,"4"4"-10"0,0 3 2 0,0 3-1 15,0 0-2-15,0 0 1 16,0 0-2-16,0 0-1 16,-3 0 1-16,3 3 1 15,-4 0 1-15,4-3 1 16,0 0 2-16,0 0 3 16,0 0-4-16,0 0-1 0,0 0 0 15,0 3 0-15,0-3-2 16,4 3 1-16,-1 0-4 15,-3 4 0-15,4-1 5 16,-4 3 2-16,3 1 0 16,1 2-1-16,0 1-3 15,-4-1 1-15,0 1-4 16,0-4-2-16,0 1-3 16,0-1 1-16</inkml:trace>
  <inkml:trace contextRef="#ctx0" brushRef="#br0" timeOffset="24742.22">19639 9739 36 0,'-7'-6'16'0,"11"9"-12"0,3-6-2 0,-4 3 0 16,1 3-5-16,-1 3 0 15,1 4 2-15,-1-4 0 16,1 7 3-16,-4-4 3 16,0-3 2-16,0 4 1 15,0-1 0-15,0-3 0 0,0 1-4 16,0-4-1-16,0 0-1 15,0 0-2-15,0 0 7 16,0-3 3-16,0 0-10 16,0 0-2-16,0 0 5 15,0 0 3-15,0 0-3 16,0 0-2-16,0-3-3 16,3 3-1-16</inkml:trace>
  <inkml:trace contextRef="#ctx0" brushRef="#br0" timeOffset="25820.33">19226 9862 20 0,'-21'-29'11'16,"4"7"-9"-16,-1-22 6 0,11 26 5 0,0-7-7 15,0 3-1-15,0-7-5 16,0 4-3-16,0-3 4 16,0 0 1-16,-1 0 4 15,1-1 1-15,-3-2 1 16,6-7 0-16,1-2-2 15,3-7-1-15,3 0-1 16,8 0 0-16,-1 3-2 16,1 3 1-16,3 3 0 15,4 4 3-15,-1 2-1 16,1 4 0-16,3 3-3 16,0 0 1-16,4 3-2 15,0 0 2-15,3 3-2 16,4 0 2-16,7 4 0 0,3-1 1 15,0 0-2-15,1 1 1 16,-5 5 0-16,1 1 1 16,-4 3-2-16,1 3 1 15,-8-1-2-15,0 4-1 16,-3 4 1-16,0 2-1 16,-1 3 0-16,1 4 2 15,0-1-1-15,-1 4-1 0,-2 3 1 16,-1 0 1-1,0 3 1-15,-3 3 1 0,6 6-2 16,-6 7-2-16,-4-1 3 16,0 7 0-16,-3 6-4 15,-8 4 1-15,-3-4 2 16,-3 0 1-16,-8-3-1 16,0 0-2-16,-3 3 1 15,-3 0-1-15,-1-3 0 16,-3 7 0-16,-4-4 2 0,1-3 1 15,-1-9 1-15,0-4-2 16,0-3 1-16,1-5-2 16,-4-1 2-16,-4-7-2 15,0-2 2-15,-3-3-2 16,-4-7 2-16,0-3 2 0,-3-6 4 16,3-3-4-16,4-4-1 15,-1-2 0-15,5-4 0 16,-1 0 0-16,4-2 2 15,3-4-1-15,4 9 2 16,3-3-4-16,4 4 0 16,0 2 1-16,7 4 2 15,0 0-3-15,7 6-2 16,-4-6 0-16,4 6-1 16,0 0 0-16,0 0 2 15,0 0-1-15,0 3 2 16,0 0 0-16,0-3 1 15,0 3-5-15,0 0 1 16,4 0 0-16,-1 4 0 0,1-1-7 16,3 0-3-16</inkml:trace>
  <inkml:trace contextRef="#ctx0" brushRef="#br0" timeOffset="27936.62">19692 10094 20 0,'-14'0'8'0,"10"-7"-6"0,-3 4 1 0,7 3 3 15,0 0-1-15,-3-6 2 16,-1 3-4-16,4-3-2 16,0-1 2-16,4-2 0 15,-1-1 3-15,1 1 1 16,-1 0-1-16,1 2-1 15,-1 1 1-15,1 0 1 16,0 3-6-16,-1 0 0 0,1-1 1 16,-1 4 3-16,4 0 2 15,0 0 1-15,0 4-2 16,0-1-1-16,0 0-1 16,4 0 0-16,0 0 0 15,-1 0 0-15,1 0 0 16,3 0 0-16,0-3 0 15,7 0 0-15,0-3-2 16,4 0 1-16,7 0 0 16,7-3 3-16,-1 0 1 15,1-1 1-15,0 1-2 16,-4 0-1-16,0-1-1 16,1 1 2-16,-4 0-3 15,-1 3 0-15,1 0-1 16,3-1 1-16,1 1 2 0,2 0 0 0,1 0 2 15,0 0-2-15,-4 0 2 16,1 0-6-16,-5-4-3 16,-2 4-2-16,-1-3 0 15,-4 3 11-15,1 0 8 16,0 0-6-16,0-1 0 16,-1 4-5-16,1 0-3 15,0-3 2-15,-1 3 2 16,1 0-2-16,3 0 0 15,0-3-1-15,-3 3 1 16,0-3-2-16,0 3 2 16,-4 0 0-16,0-3 1 0,0 0-2 15,-3 0 1-15,-1 0 0 16,-3-1 1-16,1 1-2 16,-5 0 1-16,1 3 0 15,-1-3 1-15,-3 0-5 16,-3 3 1-16,-1 0 0 15,1-3 2-15,-1 3 1 16,1 0 1-16,-4 0-2 16,0 0 1-16,0 0-2 15,3 0 2-15,-3 0 0 16,0 0 1-16,0 0-2 16,0 0 1-16,0 0 0 15,0 0 1-15,0 0-2 16,0 0 1-16,0 0-2 15,0 0-1-15,0 0 1 0,0 0-1 16,0 0 6-16,0 0 6 16,0 0-6-16,0 0-3 15,0 0-2-15,0 0-1 16,0 0-3-16,0 0 2 16,0 0 1-16,0 0 0 15,0 0-5-15,0 0 1 16,0 0 2-16,0 0 1 15,0 0-2-15,0 0 2 16,0 0 1-16,0 0 0 0,0 0 0 16,0 0 2-1,0 0 3-15,0 0 2 0,0 0-3 16,0 0-3-16,0 0 0 16,0 0-1-16,0 0 2 15,0 0 1 1,0 0-1-16,0 0 1 0,0 0-2 15,0 0-1-15,0 0-2 16,0 0 1-16,0 0 1 16,0 0 0-16,0 0 0 15,0 0 0-15,0 0 2 16,0 0 1-16,0 0-4 16,0 0 1-16,0 0 0 15,0 0 0-15,0 0 0 16,0 0 0-16,0 0-3 0,0 0 0 15,0 0-5-15,0 0 0 16,0 0-7-16,0 0-1 16</inkml:trace>
  <inkml:trace contextRef="#ctx0" brushRef="#br0" timeOffset="28282.69">21569 9118 40 0,'-18'-6'16'0,"15"0"-12"0,3 3-4 0,0 3-2 15</inkml:trace>
  <inkml:trace contextRef="#ctx0" brushRef="#br0" timeOffset="28371.46">21442 9131 16 0,'-7'3'8'0,"0"0"-6"0</inkml:trace>
  <inkml:trace contextRef="#ctx0" brushRef="#br0" timeOffset="28672.65">21495 9620 16 0,'14'25'8'0,"-7"-12"-6"0,11 6 1 16,-11-7 1-16,7 10-2 16,3 3 1-16,-3 6 0 15,-3 1 1-15,0-1-2 16,-8 1-2-16,-3-4 3 16,-3 0 2-16,-4-3-2 15,-4-3 0-15,0 0-1 16,-3 0 1-16,0 0-2 15,4-3-1-15,3 0-2 0,3-1 1 16</inkml:trace>
  <inkml:trace contextRef="#ctx0" brushRef="#br0" timeOffset="28928.97">22878 9084 28 0,'14'19'13'0,"-11"-13"-10"16,11 10 0-16,-7-7-2 0</inkml:trace>
  <inkml:trace contextRef="#ctx0" brushRef="#br0" timeOffset="29484.4">22507 9880 24 0,'0'-6'11'0,"4"0"-9"0,3 0-2 0,-4 2-1 16,1 1-4 15,-1-3 10-31,1 3 3 0,-1 3 1 16,1 0 0-16,-1 0-3 15,-3 0-1-15,4 0-1 16,-4 0 0-16,0 0 0 15,0 0 0-15,4-3 0 16,-4 3 2-16,0-3 1 16,0 3 3-16,0 0-7 15,0-4-2-15,3 1-3 16,-3 3-2-16,0 0 7 16,0 0 3-16,0 0-1 15,0 0 2-15,0 0-2 16,0 0 0-16,0 0-3 15,0 3-2-15,0-3 3 0,0 0 0 16,0 0 1-16,0 0 0 16,0 0-2-16,0 0 1 15,0 0-2-15,0 0 2 16,0 0-9-16,0 0-1 16</inkml:trace>
  <inkml:trace contextRef="#ctx0" brushRef="#br0" timeOffset="30713.11">24553 9915 28 0,'-10'-3'11'0,"3"-4"-9"0,-11 4-5 0,7 0-2 0,-6 0 2 16,-1 0 1-16,-7 0 6 15,-3-3 5-15,-3-1-1 16,-1 1 3-16,0 0-4 16,0 3-2-16,4-1-5 15,3 4 0-15,4 0 2 16,4 4 1-16,6-4-1 16,4 3 1-16,3 0 2 15,4 0 2-15,4-3 1 16,10 0 0-16,11 0-2 15,17 0 1-15,11 0 0 16,10 0 3-16,15 3-5 16,21-3-3-16,3 0 1 0,0-3 2 15,1 3 2-15,6-6 1 16,-3-4 0-16,-14 1 0 16,-11-1 0-16,-7 1 0 15,-14 0 0-15,-7 2 0 16,-11 1-4-16,-10 3-1 15,-7 0-1-15,-8 0 1 0,-6 0 0 16,-4-1-1-16,-4 1 1 16,-3 3-7-16,0-6 1 15,0 0-6-15,0-10-1 16</inkml:trace>
  <inkml:trace contextRef="#ctx0" brushRef="#br0" timeOffset="31347.41">26123 9526 24 0,'-14'41'11'0,"18"-29"-9"0,10 20 0 15,-7-17 1-15,10 10-2 0,8 7-1 16</inkml:trace>
  <inkml:trace contextRef="#ctx0" brushRef="#br0" timeOffset="31601.74">26889 9313 40 0,'10'34'16'0,"-6"-31"-12"15,6 16-4-15,-6-3-2 0,-4 9-2 16,-4 13 3-16</inkml:trace>
  <inkml:trace contextRef="#ctx0" brushRef="#br0" timeOffset="32112.93">24927 9965 24 0,'7'-3'11'0,"0"0"-9"0</inkml:trace>
  <inkml:trace contextRef="#ctx0" brushRef="#br0" timeOffset="32200.66">24903 9990 24 0,'-15'6'11'0,"5"-6"-9"0,3 7-5 0,0-7 0 15</inkml:trace>
  <inkml:trace contextRef="#ctx0" brushRef="#br0" timeOffset="33432.36">27817 10006 36 0,'-8'9'13'0,"8"-12"-10"0,-3 3 0 16,3 0-2-16,0 0-1 0,0 0 0 15,0 0 4 1,0-6 2-16,0 3 2 15,0 0 2-15,3-1-1 16,1 1 0-16,3 0-1 0,4 3 0 16,3 0-2-16,10 3-1 15,12 4 1-15,17-1 1 16,14 3-1-16,10 4-1 16,4-4-3-16,4 1 1 15,14-1 2-15,-4 0 2 16,-7-2-1-16,-7-1 1 15,-3 0-2-15,-4-6 0 0,-10 3-1 16,-4 0 0 0,-11 1-2-16,-14-1-2 0</inkml:trace>
  <inkml:trace contextRef="#ctx0" brushRef="#br0" timeOffset="33480.26">29019 10100 190 0,'-7'-3'-12'0</inkml:trace>
  <inkml:trace contextRef="#ctx0" brushRef="#br0" timeOffset="33973.94">30021 9444 16 0,'-7'19'8'0,"0"-6"-6"0</inkml:trace>
  <inkml:trace contextRef="#ctx0" brushRef="#br0" timeOffset="35402.1">22310 9931 40 0,'3'0'16'0,"-6"-4"-12"0,3 1-2 0,0 3 2 16,0 0-1-16,0 0 1 16,0 0-2-16,0 0-2 15,0 0 3-15,0 0 2 16,0 0 0-16,0 0 2 0,0 0-2 16,0 0 2-16,0 0-2 15,0 0 0-15,0 0-6 16,0 0-1-16</inkml:trace>
  <inkml:trace contextRef="#ctx0" brushRef="#br0" timeOffset="35732.21">20345 9974 36 0,'-7'-3'16'0,"7"3"-12"0,0 0-2 0,0 0 0 15,0 3-2-15,3 1 2 16,1-1 1-16,-1 0 3 16,4 0-1-16,-3 0 0 15,-1 0-1-15,1-3 2 16,-1 0-3-16,1 0 0 0</inkml:trace>
  <inkml:trace contextRef="#ctx0" brushRef="#br0" timeOffset="36346.57">26448 9642 44 0,'0'-3'16'0,"0"0"-12"0,0 0-2 16,0 3 2-16,0 0-3 15,0 0-1-15,0 0 3 16,0 0 2-16,-4-7 2 15,4 7 1-15,-7-6 0 16,0 0 2-16,0 0-7 16,0-1-2-16,-4 1-3 0,1 0-2 15,-4-1-4-15,-4 1 0 16</inkml:trace>
  <inkml:trace contextRef="#ctx0" brushRef="#br0" timeOffset="36666.72">24388 9529 44 0,'-4'-3'16'0,"4"3"-12"16,7 3-6-16,-7-3-3 0,7 3-1 15,4 0 4-15,-4 1 1 16,-4-1 3-16,1-3 3 16,-1 0 4-16,1-3-2 15,-1-1 1-15,-3 1-5 16,4 0 0-16,-1 0-6 15,1 0-2-15</inkml:trace>
  <inkml:trace contextRef="#ctx0" brushRef="#br0" timeOffset="37216.25">29591 9689 52 0,'4'25'19'0,"-1"-28"-15"0,4-3-1 0,-3 3-1 15,-4 3-7-15,3 0-1 16,-3 0-4 15,-10-4 12-31,-1 1 5 16</inkml:trace>
  <inkml:trace contextRef="#ctx0" brushRef="#br0" timeOffset="37651.08">28257 9739 48 0,'-3'-6'19'0,"3"3"-15"0,0 0-3 0,0 3-1 16,0 0-2-16,0 0-2 16,0 0 3-16,0 0 2 15,0 0 6-15,0 0 4 16,0 0-4-16,0 0 1 16,0 0-3-16,0 0 2 15,0 0-4-15,0 0 0 16,0 0-3-16,0 0-1 0</inkml:trace>
  <inkml:trace contextRef="#ctx0" brushRef="#br0" timeOffset="38855.87">19477 9388 20 0,'-4'6'11'0,"-3"-12"-9"0,7 9 2 0,0-3 2 16,0 0-3-16,0 0-2 0,4 6 0 15,3 1 1-15,0 2-3 16,3 1-2-16</inkml:trace>
  <inkml:trace contextRef="#ctx0" brushRef="#br0" timeOffset="39066.3">19505 9855 48 0,'-11'13'19'0,"8"-23"-15"0,-1 4-1 0,4 6-1 16,4 0-11-16,3 3-4 16</inkml:trace>
  <inkml:trace contextRef="#ctx0" brushRef="#br0" timeOffset="42155.08">19322 8946 20 0,'-11'0'11'0,"4"-10"-9"0,3-2 6 0,1 9 3 15,-1-3-4 1,4 2 1-16,0 4-3 0,0 0 2 16,-3 0-4-16,-1 7-2 15,1 2 2-15,-1 4 2 16,1 2 0-16,3 1 2 16,0 3-2-16,0 3 0 15,0 3-1-15,3 9 2 16,1 10-1-16,3 13 0 15,0 5 1-15,-4 4 1 16,1 3-1-16,0 3-1 16,-1 10 1-16,-3-1 1 0,0-5-3 15,0-7-1 1,-3-7 1-16,-1-8 2 0,0-7-1 16,4-10 2-16,-3-5 0 15,3-7 1 1,0-6-4-16,0-4-1 0,0 1-1 15,0-3 1-15,0-1 0 0,0 1-1 16,0 2 1-16,0 1 0 16,0 0 3-16,3-1-5 15,1-2-1-15,-4-1 2 16,4-2 3-16,-1-1 0 16,1-3 0-16,3-2-3 15,3-4-2-15,4-4 3 16,4-2 2-16,3-3 0 0,7-1 0 15,4 1-1-15,10 0 0 16,1-1-2-16,-1 1 1 16,4 3 0-16,3-4 1 15,4 1 0-15,7-1 0 16,11 1-2-16,-1-4 1 16,4 1 0-16,1-1 1 15,6 4 0-15,10-1 2 16,5 1-3-16,-1 3 0 15,4-1 1-15,17 1 0 16,4 0-2-16,0 0 1 16,3-1 0-16,15 4 1 15,-7 0-2-15,-1 0-2 0,11 3 3 16,0-3 0-16,-3 0-1 16,3 0 1-16,4 3-2 15,-8 0-1-15,1 3 3 16,-1 0 2-16,-3 3-2 15,-7 0 0-15,0 4-1 16,7 2-2-16,-3 1 1 16,-4-4 1-16,0-2-1 15,7-1-1-15,-10-6 1 16,-8 0 1-16,0-3-1 16,8 0 2-16,-8-1-2 15,-6 1 2-15,-5 0-2 16,30-3 2-16,-12 0-4 15,-10-1 0-15,-11 4 3 0,-3 0 1 16,7 3-1-16,-4 0 1 16,-7 3-2-16,-3 3-1 15,0 1 1-15,10-1-1 16,0 0 0-16,-3-3 0 16,-4-3 0-16,8-3 2 15,10 0-1-15,-4 0-1 16,-7 3 3-16,4 0 0 15,14 3-1-15,-4 3-2 16,-3 1 1-16,4 2-1 16,17 4-3-16,-7-1 2 15,-4-2 1-15,15-1 2 0,-1 0-1 16,-6 1 2-16,-4-4-2 16,11 0-1-1,-4 1 3-15,-11 2 0 16,-3-3-1-16,7 1-2 0,-7-4 1 15,-11 3 1-15,-10-6-1 16,0 0-1-16,3 0 1 16,-7-3-1-16,-10 0 0 15,-11 0 2-15,-7-4-3 16,-7 4 0-16,-3-3 1 16,-4 3 0-16,-4 0 0 15,-3 0 0-15,-4-1 0 16,-7 4 0-16,-6-3 0 15,-5 3 0-15,1-3-3 0,-4 3 0 16,-3-3 2 0,0 0 0-16,-4 0 1 0,0 0 0 15,0-4 0-15,0 1 2 16,0-3-3-16,0-1-2 16,0 1 2-16,0-1 0 15,1 1 1-15,-1 3 0 16,-4-4 0-16,1 1 0 15,-1-4 0-15,-3 4 0 16,-3 0 0-16,-1-4 2 16,1 0 1-16,-4 1 1 15,4-1-5-15,-4-2 1 16,3-4 2-16,1-3 3 0,3-6 0 16,0-13 0-16,7-6-3 15,-4-3 1-15,5 0-2 16,-1 3 2-16,-4-4-4 15,4 4 0-15,0 3 3 16,-3-9 1-16,-4-6 1 16,0 2 2-16,-3 4-3 15,-4 3 0-15,0 15-3 16,0-9-1-16,0 13 1 16,-4-1 2-16,-3 4-3 15,4 3 0-15,-1 3 3 16,-3 3 1-16,3 1-1 15,1 2 1-15,-4 0-2 16,0 1-1-16,0-1 3 0,-4 0 0 16,1 1-1-16,-1-1-2 15,0 0 1-15,1 0-1 16,-1 4 0-16,-3-1 0 16,0 1 0-16,0-1 0 15,0 4-3-15,-4-1 2 16,1 1 3-16,-8-3 1 15,-7-1-1-15,-17 0-2 16,-25-2 1-16,-15-4 1 16,-6 0-3-16,-21-3-2 15,-18-3 4-15,0 0 1 16,-11 3-3-16,-7 0 1 0,8 3 0 16,-12 7 0-1,-6-1-3-15,3 7 2 16,-10 3-1-16,0 0 0 15,-1 0 0-15,-13-1-2 0,3-2 0 16,-10 0 3-16,-4 0 0 16,3-1 1-16,64 4-3 15,-92-3 2-15,4 0-1 16,14 2 0-16,18 4-3 16,-8 0 1-16,11 0 2 15,4 0 1-15,-11 0-4 16,10 4 1-16,-17 2 0 15,7 0 2-15,4 4-1 0,-18 2-1 16,17 1-2-16,-6 2 1 16,10-2 3-1,7-1 1-15,-3 1-2 0,6 0 2 16,15-4-1-16,-7 3 0 16,7-2 0-16,10-1-2 15,4 1 3-15,-4 2 0 16,11 4-2-16,7 3 2 15,0 0-1-15,0-1-2 16,11 1 5-16,10 0 3 16,4 0-3-16,-11 3-1 15,3 0 2-15,8 0 1 16,10 0-10-16,1 0-5 16,-8 0 6-16,0-4 2 0,7 1 1 15,4 0 2-15,7 0-1 16,3-4-2-16,-3 1 0 15,7-3 3-15,7-1 0 16,7 1 1-16,7-1-3 16,11-2 2-16,7-1 1 15,3 1 0-15,4-4-3 16,3 0 2-16,4 0-1 16,3-3 0-16,4 1 2 15,4-1 2-15,3 0-3 16,-1 0 0-16,-2 3 1 15,-1 1 2-15,1 2-3 16,-4-3-2-16,-1 4 4 16,1-1 1-16,-3-3 0 15,-1 1-2-15,0 2 1 0,4-3 1 16,0 1-1-16,0-1 2 16,4-3-2-16,2 0-1 15,1 0 1-15,0 0-1 16,0 29-14-1</inkml:trace>
  <inkml:trace contextRef="#ctx0" brushRef="#br0" timeOffset="45516.75">31863 9865 20 0,'28'3'11'0,"-14"0"-9"0,21 3 0 15,-20-3 1-15,2-3-2 16,4 0-1-16,1 0 1 15,-1 0 1-15,0 0 1 16,-3 0 1-16,-1 0 0 16,1 0 0-16,-4-3-2 15,0 0-2-15,-3 0 1 16,-1 3-1-16,-3-3 2 16,-3 0 1-16,-1 0-4 15,1 3-1-15,-1 0 1 16,1 0 2-16</inkml:trace>
  <inkml:trace contextRef="#ctx0" brushRef="#br0" timeOffset="46944.97">31672 9680 12 0,'36'6'8'0,"-29"-6"-6"0,17 3 1 0,-13-3 3 15,7 3-1-15,3-3 0 16,3 3-3-16,12-3 1 0,3 3-2 16,-1-3-1-1,-2 4 1-15,-1-4 1 16,-3 3 1-16,-4 0 1 0,0 0-2 16,-3 0 1-16,0 0 0 15,-1 4 1-15,1-4-2 16,-4 0 1-16,4 0-2 15,-4 0-1-15,4-3 1 16,-8 3 1-16,4 0-1 16,1-3 2-16,-1 4 0 15,-4-1 3-15,1-3-3 16,-4 0 0-16,0 0-1 16,-3 0-2-16,-4 0 1 15,-4 0-1-15,4 0 2 16,-3 3 3-16,0-3 0 0,-4 0 0 15,0-3-6-15,0 3 1 16,0 0 0-16,0 0 2 16,0 0-1-16,3 3-1 15,-3-6-2-15,0 3 1 16,0 0 3-16,0 0 1 16,0 0 1-16,4 3 0 15,-4-3-2-15,3 0-2 16,-3 0 1-16,0 3-1 15,0-3 0-15,0 0 0 16,0 3 0-16,0-3 0 16,0 0 0-16,0-3 0 15,0 3 0-15,0 0 0 0,0 0-3 16,0-3 2-16,0 0 1 16,0 3 2-16,0 0-3 15,4 0-2-15,-4 0-1 16,0 0 3-16,0 0-2 15,0 0 1-15,0 0 2 16,0 0 2-16,0 0-3 16,0 0-2-16</inkml:trace>
  <inkml:trace contextRef="#ctx0" brushRef="#br0" timeOffset="48100.88">26864 9564 16 0,'123'12'8'0,"-38"-2"-6"0</inkml:trace>
  <inkml:trace contextRef="#ctx0" brushRef="#br0" timeOffset="50304.99">30364 9974 28 0,'0'0'13'0,"-4"0"-10"0,4 0 0 0,0 0-2 16,0 0-4-16,0 0 2 15,0 0-1-15,0-3 0 16,0 0 4-16,0 3 3 16,-3-6-2-16,3 6 0 15,0-3 1-15,0 3 2 0,0 0-3 16,0 0 0-1,0 0-1-15,0 0-2 16,0 0 3-16,3 0 0 0,1 0-1 16,-1 0 1-16,1 0-2 15,-1 0 2-15,1 0 0 16,-1 3 1-16,1-3-2 16,-1 0-2-16,1 0 1 15,-1 0 1-15,1 0-1 16,-1 0-1-16,4 0 3 15,4 0 0-15,0 0-1 16,6 0 1-16,4 0-2 16,8 0-1-16,-5 3 3 15,5 0 0-15,-1-3-4 0,0 0 1 16,0 0-2 0,0 0 0-16,1 0 2 0,-1 0 0 15,0 0 4-15,0 0 2 16,1 0-2-16,2 0-3 15,8 0 0-15,0 0-1 16,0 0 2-16,0 0 1 16,-1 0-1-16,1 0-2 15,0 0 1-15,-4 0 1 16,0 3 1-16,1 0 1 16,-1 1-2-16,0-1-2 15,1 3 1-15,2 0 1 0,-2 1-1 16,-1-4-1-16,0 0 1 15,-3 0 1-15,0 0 1 16,-1 0 1-16,-2 0-2 16,-1 0 1-16,0-3-2 15,-3 4-1-15,3-4 1 16,0 0 1-16,1 0-1 16,-1 3-1-1,3-3 1-15,5 0 1 0,-1 0-1 16,-3 0 2-16,0 0-2 15,-4 0-1-15,0 0 1 16,-3 0-1-16,-1 0 0 16,-2 0 2-16,-1 0 1 15,-4 3 1-15,-3-3-2 16,1 3-2-16,-1-3 1 16,-4 3-1-16,1-3 0 0,-4 3 0 15,0-3 0-15,-4 3 2 16,1-3-3-16,0 0 0 15,-1 0 3-15,1 0 1 16,-1 0-1-16,1 4 1 16,-1-4-2-16,1 3 2 15,-1-3-2-15,1 0 2 16,-1 0-2-16,1 0-1 0,-1 3 1 16,1-3-1-16,-4 0 2 15,0 0-1-15,0 3-1 16,0-3 1-16,0 0 1 15,0 0-1-15,0 0-1 16,0 0-4-16,-7-3-2 0</inkml:trace>
  <inkml:trace contextRef="#ctx0" brushRef="#br0" timeOffset="68157.83">7324 14760 16 0,'-14'-3'8'0,"6"-1"-6"0,1 1-1 0,0 3 0 15</inkml:trace>
  <inkml:trace contextRef="#ctx0" brushRef="#br0" timeOffset="71307.41">7077 14829 12 0,'17'3'8'0,"-24"-6"-6"0,7 0 3 0,0 3 5 0,0-4-4 16,4 1-1-16,-1 0 0 15,1 0-1-15,-1 0 0 16,1 3 0-16,-1 0 0 16,1 0 2-16,0 0-3 15,-1 0 0-15,4 0 1 16,0 0 2-16,4 0-3 15,3 0 0-15,0-3 1 16,4 0 2-16,3-1-3 16,0 1 0-16,0 3 1 15,4 0 2-15,-8 0-3 16,8 0 0-16,0 0 3 0,0-3 1 16,6 3-3-16,-6-3-1 15,10 0 1-15,4 0 0 16,3 0 0-1,1-4 2-15,-1 1-1 0,0 0 0 16,4 0-3-16,0-1 1 16,0 1 0-16,0 0 1 15,7-1-2-15,7 4 1 16,-7 0 0-16,0-3 1 16,-4 0 0-16,0 3 2 15,-3-1-1-15,4-2 0 0,-1 3-3 16,4 0-2-16,3 3 3 0,1 0-2 15,-4 0-1-15,-4 0 3 16,-3 0 2-16,0 0 4 16,0 0 5-16,0 0-10 15,-1 0-5-15,5-3 1 16,6 3 1-16,-3 0 2 16,-3 0 1-16,-1 0-2 15,-3 3 1-15,0 0-2 16,-1 0-1-16,1 3 3 15,0 1 0-15,0-1 1 16,3 0 0-16,4 0-2 16,-3 1 1-16,-4-1-2 15,-1-3 2-15,1 3-2 16,-3-2-1-16,3 2 3 16,-1 0 2-16,1 0 0 0,7 1 0 15,0-1-3-15,-4-3 1 16,-3 0 0-16,0 3 3 15,-3-2-3-15,-1 2 0 16,0-3-1-16,1 3 1 16,2-3-2-16,5 1-1 15,3-1 3-15,-4 0 2 16,-3 0-2-16,0-3 0 16,-4 3 1-16,0 0 0 15,-3 0-5-15,4 0 1 16,-1 1 2-16,0-1 1 15,22 0-4-15,-8 3 1 16,1-3 0-16,-8 0 2 0,0 1 3 16,-3-1 2-16,0-3-3 15,0 3-3-15,0-3 0 16,3 3 1-16,4 0 1 16,0 0 1-16,-3-3-2 15,-5 0 1-15,1 3 0 16,-3-3 1-16,-1 0-2 15,0 0 1-15,4 0 0 16,0 0 1-16,10 0-2 16,1 4 1-16,-4-1-2 15,-4-3-1-15,1 3 1 16,-1-3 1-16,0 0-1 16,8 0-1-16,3 0 1 0,7-3 1 15,-4 0-1 1,1-1 2-16,-1 1-2 15,-3 0 2-15,4 3-2 0,6 0-1 16,4 0 1-16,0 0-1 16,-3 0 0-16,-4 0 0 15,-3 0 0-15,3 0 2 16,7 0-1-16,0 0-1 16,0 0 1-16,-7 3-1 15,0 0 2-15,-4 1 1 16,8-1-1-16,7 0-2 15,-1 3 1-15,-3-3-1 16,-3 0 2-16,-1 0 1 16,1 1-4-16,3-1 1 0,4 0 0 15,-4 0 2 1,0 0-3-16,-4 0 0 0,1 0 1 16,3-3 0-16,7 0 0 15,0 0 0-15,-3 4 0 16,-4-1 0-16,-4 0 0 15,5 0 2-15,6 3-1 16,0 1-1-16,0 2 1 16,-7 0-1-16,0-2 0 15,0-1 2-15,11-3-1 16,0-3-1-16,-4 3 1 16,-7 0-1-16,0-3 2 0,0 7 1 15,7-1-1 1,4 0-2-16,-4 0-2 0,-3 4 1 15,-4-4 1-15,3 0 2 16,15 4-1-16,-4-1-1 16,0-3 3-16,-3 4 0 15,0-1-1-15,10 1-2 16,0-1 1-16,-3 0-1 16,-4 4 0-16,4 0 0 15,7-1 0-15,3-3 2 16,-3 1-1-16,-4-1-1 15,4-2 1-15,7-1-1 16,-1 0 0-16,-2 0 0 0,-33-2 0 16,40 2 0-16,-36-3 0 15,46 3 0-15,-8 0 0 16,-6-2 0-16,11 2 0 16,-8-3 0-16,-7 0 0 15,-3 0 0-15,0 0 2 16,7-3 3-16,-4 0-7 15,-3 0-3-15,-7 0 0 16,-1 0 1-16,15-3-1 16,-7 0 4-16,-4-3-2 15,-3 0 1-15,3-1 2 16,11 1 2-16,-4 0-6 16,-6-4 1-16,-5 4 1 15,1 0 1-15,10-4 1 16,-3 4 0-16,-7-3-3 15,-4-1 2-15,4 4 1 16,10-3 0-16,-3-1-3 0,-7 1 2 16,-1-1-1-16,-3-2-2 15,11-1-2-15,-4-2 1 16,-6-4 3-16,-5-3 3 16,1 6-5-16,0-3 1 15,3 1-8-15,0-1-1 16,-7 3 11-16,-7 4 7 15,-3-1-7-15,3 0-1 16,4 4-1-16,-4 0-2 16,-7-1 4-16,-7 1 0 15,-7-4-2-15,-4 1 0 0,-3-1 2 16,-4 1 0-16,-3-1-2 16,-4 1 0-16,-3-1-1 15,-4 4 3 1,-3-4-2-16,0 1 1 0,-8-1 2 15,-3 0 0-15,-3 1 0 16,-1-4 2-16,-2 1-1 16,-8-4 2-16,3-6-2 15,-3 0-1-15,0-4 1 16,0 4 1-16,-3-3-1 16,-5 3 2-16,1 3 0 15,0 0 1-15,0 0-2 16,-3 0 1-16,-1 0-2 15,1 3 2-15,-1 1 0 0,-3 2 3 16,3 0-3-16,-3 1-2 16,4-1 2-16,-5 0 2 15,1 0-2-15,0 1 0 16,0-4 1-16,-4 0 0 16,1-3-2-1,-4 0-2-15,0-6 1 0,-4 0-1 16,-3-4 0-16,-8 4 2 15,-10-3-1-15,-10 0-1 16,0 2 1-16,-4-2-1 16,0 0-3-16,3 2 2 0,-3 4 1 15,-3 0 2-15,-1 0-1 16,1 0-1-16,3 0-2 16,0 0 1-16,0 0 1 15,-4-10 2-15,-6 1-1 16,-15-4-1-16,-3 1 1 15,0 2-1-15,-8-3-3 16,-13 1 0-16,0 2 2 16,-1-2 0-16,5 2 1 15,-19 4 0-15,1-1-3 16,3 1 2-16,-7 6-1 16,-14-3 0-16,3 3-7 15,0 0-4-15,-13 3 7 16,10 0 2-16,3 3 4 15,-14-3 0-15,1 3 0 16,2 3 0-16,-13 4 2 0,0 2 1 16,7 4-6-16,-11 3 0 15,7 0 1-15,7 0 1 16,-6 3-2-16,6-3 2 16,11 3 1-16,3 0 0 15,-13 3-5-15,9 6 1 16,8 4-3-16,-10 2 0 15,6 1 4-15,15 6 1 16,3 3-1-16,-4 0 0 16,8 3-1-16,10 1 3 15,7-4-2-15,0 3 1 16,-3 0 0-16,0 0-2 0,7 1 0 16,6 2 3-16,8 0-5 15,0 4 2-15,-7-1 2 16,7 7 3-1,7 3-2-15,10-3-2 0,4 0 2 16,4-1 0-16,3-2 1 16,0-4 2-16,0 1-3 15,-3-4-2-15,3 1 2 16,3-1 0-16,4 4 1 16,8 2 0-16,2 1 0 15,5 6 0-15,6-7 0 16,4 4 0-16,3-3 0 15,0-4 0-15,4 1-3 16,7-1 2-16,0 1-1 0,7-1 0 16,4 1 4-16,6 5 1 15,8 1 1-15,10 9 0 16,18 4-2-16,28-1-2 16,14 3 1-16,11-2 1 15,21 2-1-15,18-3-1 16,-1 4-2-16,18 6 1 15,8 3-6-15,-5-10-3 16,26-12-5-16,-8-19-2 16</inkml:trace>
  <inkml:trace contextRef="#ctx0" brushRef="#br0" timeOffset="80255.28">9536 15951 28 0,'-15'-3'13'0,"8"0"-10"0,7 0 0 0,0 3-2 15,0-3 1-15,0-4 1 16,0 1 1-16,4 0 0 16,-1 0 0-16,5-1 0 15,-1 1-2-15,3 0-2 16,1 0 1-16,6-1 1 0,1 4 1 15,3-3 1 1,4 3-2-16,0 3-2 0,3-3 3 16,4-1 0-16,6 4-1 15,8 0 1-15,14-3-2 16,4 3-1-16,-1 0 1 16,4-3 1-16,4 0-1 15,3 0-1-15,7 0 3 16,0 0 2-16,-3 3-2 15,-4 0 0-15,0 3 1 16,7-3 0-16,7 3 0 16,-3 0 0-16,-4 3-2 15,0 1 1-15,4-4 0 16,7 3 3-16,-1 0-3 0,-3 1 0 16,1 2 1-16,2-3 0 15,8 1-2-15,0 2-2 16,-4 0 1-1,-3-2 1-15,0-1-1 0,10 0 2 16,-3-3-2-16,-4 4 2 16,-3-4 0-16,-1 3 1 15,8 0-2-15,0 4 1 16,-7-4-2-16,-4 0 2 16,-3 4 0-16,-1-4 1 15,1 0-2-15,-7 0 1 16,-8-2 0-16,-6-4 3 15,6 0-1-15,-10 0 2 0,-7 0-4 16,-7-4 0-16,-4 4-1 16,-3 0 1-16,-4 4 2 15,-3-4-2-15,-4 3 0 0,0 0-1 16,-3-3 1-16,-4 0 0 16,-3 6 3-16,3 0-10 15,0-3-2-15</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20-04-07T06:05:39.130"/>
    </inkml:context>
    <inkml:brush xml:id="br0">
      <inkml:brushProperty name="width" value="0.05292" units="cm"/>
      <inkml:brushProperty name="height" value="0.05292" units="cm"/>
      <inkml:brushProperty name="color" value="#FF0000"/>
    </inkml:brush>
  </inkml:definitions>
  <inkml:trace contextRef="#ctx0" brushRef="#br0">27019 4945 28 0,'0'3'11'0,"-3"-3"-9"0,3-3 0 0,0 3 1 15,0 0-2-15,3-4-1 16,1 1 1-16,-1 3 1 16,1 0 1-16,-1 0 1 15,4 0 2-15,0 0 1 16,4 0-1-16,3 0-1 16,4 0-1-16,6 0 0 15,5 3 0-15,2 4 0 16,-2-1 0-16,2-3 2 15,-2 0-3-15,-1 0 0 16,-3-3 1-16,-1 0 2 0,-3 0-1 16,-3 0 2-16,0 0-2 15,-4 4 2-15,-4-4-2 16,-3 0 0-16,1 0-1 16,-5 3 2-16,1-3-3 15,-1 0 0-15,1 0 1 16,-4-3 2-16,0 6-3 15,0-3 0-15,0 0-1 16,0 0 1-16,0 0 0 16,0 0 1-16,-4 0-2 15,4 0 1-15,0 0-2 16,-3 3 2-16,-1 0-2 16,4 0 2-16,-3 0 0 0,-1 0-4 15,4 1 1-15,0-4 2 0,-4 0 1 16,1 0-1-16,-1 3 1 15,4-3-2-15,0 0-1 16,0 0 1-16,-3 0-1 16,-1 0 2-16,4 0 1 15,0 0-1-15,0 0 1 16,-3 3-2-16,-1-3-1 16,4 0 1-16,0 0-1 15,0 3 0-15,-3-3 0 16,3 0 0-16,0 0 0 15,0 0 0-15,0 0 2 0,0 0-6 16,0 0 1-16</inkml:trace>
  <inkml:trace contextRef="#ctx0" brushRef="#br0" timeOffset="3690.26">30297 4882 16 0,'0'6'8'0,"0"-9"-6"0,0 6 1 16,0 0 3-16,0-3-3 16,0 0 0-16,0 3 1 15,0 1 0-15,0-4-2 16,0 0 1-16,0 0 0 16,0 0 1-16,0 0 0 15,0 0 0-15,0 0 0 16,0 0 2-16,0 0-1 0,0 0 0 15,0 3-1-15,0 0 0 16,0 0 0-16,0 0 0 16,0 0-2-16,0 0 1 15,3 4 0-15,1-1 1 16,-1-3 0-16,1 0 0 16,-1 0 0-16,1-3 0 15,-1 3 0-15,4-3 2 16,0 0-5-16,0 0-1 15,0 0 2-15,4 0 1 16,0 0 1-16,-1 0 0 0,1 4-2 16,-1-4 1-16,1 0-2 15,3 3 2-15,-3 0-2 16,-1 0 2-16,1 0-2 16,-1 0 2-16,1-3-2 15,-4 0 2-15,4 0 0 16,-1-3 3-16,-3 3-3 15,0 0-2-15,0 0 0 16,0 0 1-16,0 3-1 16,1-3 2-16,-1 0-2 15,0 0-1-15,0 3 3 16,0 1 0-16,0-1-1 16,0 0-2-16,0-3 1 15,0 0 1-15,0 3-1 16,0-3 2-16,-3 3 0 0,-1-3-4 15,1 3 1-15,-1-3 2 0,1 0 1 16,-4 3-1-16,3-3-2 16,-3 0 3-16,0 0 0 15,0 0-4-15,0 0 1 16,0 0 0-16,0 0 0 16,0 0 0-16,0 0 0 15,0 0 0-15,0 0 0 16,0 4 0-16,4-4 2 15,-4 3-1-15,0-3 2 16,0 0-4-16,3 3 0 16,1-3 1-16,-4 3 2 15,3-3-1-15,-3 3 2 16,4-3-2-16,-4 0-1 16,3 3 1-16,1-3 1 0,-1 0-1 15,-3 0 2-15,4 0-4 16,-4 0 0-16,4 0 1 15,-1 0 0-15,-3 0 0 16,0 3 2-16,4-3-1 16,-4 0-1-16,0 0 1 15,0 0-1-15,0 0 0 16,0 3 2-16,3-3-1 16,-3 0-1-16,0 0 3 15,0 0 2-15,0 0-2 16,0 0-2-16,0 0-3 0,0 0 1 15,0 0-1-15,0 0 0 16,0 7 0 0,0-7 0-16,0 0 2 0,0 0 0 15,0 3 4-15,0 0 2 16,0 0-5-16,0-3 0 16,0 0-1-16,0 0 0 15,0 3 0-15,0-3 0 16,0 0 0-16,0 0 0 15,0 0 0-15,0 0 0 16,0 0 0-16,0 0 0 16,0 0 0-16,0 0 0 0,0 0-3 15,0 0 0 1,0 0 2-16,0 0 0 0,0 0 3 16,0 0 1-16,0 0-6 15,0 0 0-15,0 0 3 16,0 0 4-16,0 0-6 15,0 0 0-15,0 0 0 16,0 0 1-16,0 0 1 16,0 0 0-16,0-3 0 15,0 3 0-15,0 0 0 16,0-3 2-16,0 3-1 16,0 0 2-16,0 0-2 15,0 0 2-15,0 0-7 16,0 0 1-16,0 0 3 15,0 0 4-15,0 0-1 16,0 0 0-16,0 0-8 0,0 0-4 16,0 0 5-16,0 0 3 15,0 0 2-15,0 0-1 16,0 0 1-16,0 0-1 16,0 0 0-16,0 0 0 15,0 0-3-15,0 0 2 16,0 0 1-16,0 0 2 15,0 0-3-15,0 0 0 16,0 0 1-16,0 0 0 16,0 0-3-16,0 0 2 15,0 0 1-15,0 0 0 16,0 0-3-16,0 0 2 16,0 0 1-16,0 0 0 0,0 0-3 15,0 0 0-15,0 0 2 16,0 0 0-16,0 0 1 15,0 0 0-15,0 0 0 16,0 0 0-16,0 0 0 16,0 0 2-16,0 0-3 15,0 0-2-15,0 0 2 16,0 0 0-16,0 0 3 16,0 0 1-16,0 0-4 15,0 0-1-15,0 0 1 16,0 0 0-16,0 0 1 15,0 0 0-15,0 0-3 16,0 0 0-16,0 0 2 0,0 0 2 16,0 0 0-1,0 0-1-15,0 0-2 16,0 0 1-16,0 0 1 0,0 0 2 16,0 0-3-16,0 0 0 15,0 0-1-15,0 0 0 16,0 0 2-16,0 0 0 15,-3-3 0-15,3 3 0 16,0 0 0-16,0 0 2 16,-4-3-3-16,4 3 0 15,0 0 1-15,0 0 0 16,0 0 0-16,0 0 2 0,0 0-1 16,0 0-1-1,0 0-2-15,0 0 1 0,0 0 1 16,0 0 2-16,0 0-3 15,0 0-2-15,0 0 2 16,0 0 0-16,0 0 1 16,0 0 0-16,0 0 0 15,0 0 0-15,0 0 0 16,0 0 0-16,0 0-3 16,0 0 2-16,0 0 1 15,-3 0 0-15,-1 0 0 16,4 0 0-16,0 0 0 15,-4 0 0-15,4 0-3 16,0 0 2-16,0 0 1 0,0 0 2 16,0 0-1-1,0 0-1-15,0 0 1 0,0 0-1 16,0 0-3-16,0 0 0 16,0 0 2-16,0 0 0 15,0 0 1-15,0 0 0 16,0 0-3-16,0 0 2 15,0 0 1-15,0 0 0 16,0 0 0-16,0 0 0 16,0 0 0-16,0 0 0 15,0 0 0-15,0 0 0 16,0 0 0-16,0 0 0 16,0 0-3-16,0 0 2 0,0 0 1 15,0 0 0-15,0 0 0 16,-3 0 0-16,3 0-3 15,0 0 2-15,0 0 1 16,0 0 0-16,0 0 0 16,0 0 0-16,0 0-3 15,0-7 2-15,0 7-1 16,0-6 0-16,3 0 2 16,1 3 0-16,0-7 0 15,-1-2 0 1,4-1 0-16,0 1-3 15,0-1 2-15,0 1-1 16,0-1-2-16,0 1 3 0,0-1 0 16,1 0 1-1,-1 1 0-15,0-4 0 16,0 1 2-16,0-4-1 0,3-3-1 16,1-6 1-16,-1-4 1 15,1-2-3-15,0-10-2 16,-1-13-1-1,1 1 3-15,-1 0 2 16,-3-1 2-16,1 4 3 16,-5 3-3-16,-3-1-2 15,-3 4 0-15,-1-3-1 16,-3 0 0-16,-4 0 0 16,1 3 0-16,-4 3 2 0,0 0 1 15,3 10 1-15,-10-7-2 16,0 3 1-16,-1 1-2 15,1 2-1-15,-3 4-2 16,-1-4 1-16,-3 1-1 16,-4 2 0-16,4 4 2 15,-1 3 0-15,5 6 0 16,3 4 0-16,-1 5 0 16,5 10 0-16,-1 6-3 15,1 7 0-15,-1 9-1 16,0 0 3-16,4 12-2 15,0 10 1-15,-4 13 2 16,1 9 0-16,-1 12-3 16,4 3 2-16,-4 1 1 15,1 3 0-15,-1 9-3 16,4-3 0-16,3-7 2 0,4-5 2 16,4-10-5-16,3-3-1 15</inkml:trace>
  <inkml:trace contextRef="#ctx0" brushRef="#br0" timeOffset="6693.23">15515 6070 32 0,'-7'0'13'0,"7"0"-10"0,4 0-3 0,-4 0 0 16,0 0 0-16,0 0 2 15,0 0-1-15,0 0 2 16,0 0-2-16,0 0-1 16,0 0 5-16,0 0 1 15,-4-6 0-15,1 3 1 16,3 3-4-16,0 0 0 16,0-6 1-16,3 3 0 15,1-1-2-15,3 4 1 16,7 0-2-16,7 0 2 15,4 0 0-15,13 4 3 16,5-1-1-16,3 3 2 0,0 0-4 16,-1 1 0-16,-2-1-1 15,-1 0 1-15,0-3 0 16,4 0 3-16,4 0-3 16,6 1 0-16,1-4 1 15,-1 0 0-15,0 0-5 16,-3 0 1-16,4 3 2 15,-1 0 1-15,4 3-1 16,7 0 1-16,-3 4 0 16,-1-1 1-16,-3 1-2 15,0-1 1-15,4-3 0 16,6 1 3-16,8-4-3 16,-4 0-2-16,-4-3 0 15,-3 0 1-15,-3 0-1 0,-1 0 2 16,5 0-2-16,2 3 2 15,1-3-2-15,-1 0 2 16,-3 3 0-16,0-3 1 16,-3 0-2-16,3 0-2 15,-4 0 3-15,-3 3-2 0,-3-3-1 16,-4 3 1-16,-8-3 1 16,1 4-1-16,-3-4 2 15,-5 3-2-15,1-3-1 16,-3 3 3-16,-1-3 0 15,0 0-1-15,-3 0 1 16,3 0-2-16,0-3 2 16,-3 0-2-16,-4-1-1 15,1 1 5-15,-5 0 1 0,-3 0-5 16,-3 0-2-16,0 0 0 16,-4 3 0-16,0 0 5 15,-3 0 2-15,-4 0 0 16,0 0-1-16,0 0-6 15,-4 0 1-15,1 0 2 16,-1 0 3-16,1 0-2 16,-4 0 0-16,0 0-1 15,0 0-2-15,0 0 1 16,0 0-1-16,0-3-3 16,0 3 0-16,-4-7-7 15,-10-8-2-15</inkml:trace>
  <inkml:trace contextRef="#ctx0" brushRef="#br0" timeOffset="7478.14">5937 7507 28 0,'-21'-4'13'0,"18"1"-10"15,-1 3 0-15,4 0 0 0,-4 0-2 16,1-3 2-16,-1 3-2 16,4 0-1-16,-7 3 3 15,4-3 2-15,-1 3-2 16,1-3 0-16,-1 4 1 16,4-4 2-16,0 0-3 15,0 0 0-15,0 0-1 16,0 0 1-16,0 0-7 15,4 3 1-15</inkml:trace>
  <inkml:trace contextRef="#ctx0" brushRef="#br0" timeOffset="10507.2">5824 7387 12 0,'-3'0'8'0,"3"4"-6"0</inkml:trace>
  <inkml:trace contextRef="#ctx0" brushRef="#br0" timeOffset="14093.98">5383 7472 20 0,'-3'0'11'0,"3"0"-9"0,-4 0 2 0,4 0 2 15,0 0-3-15,0 0-2 16,0 0 0-16,0 0-1 16,0 0 2-16,0 0 1 15,0 0 1-15,0 0 0 16,0 0-2-16,0 0 1 15,0 0-2-15,4 0 2 16,-1 0 0-16,8 3 1 16,-4-3-2-16,4 0 1 15,-1 3-2-15,8 0 2 16,3 1 0-16,0-1 3 16,4 0-3-16,7-3-2 0,-11 0 2 15,11-3 2-15,-4 0 0 16,3-1 2-16,-6 1-4 15,0 0 0-15,0 0 1 16,-4 0 0-16,3 3 0 16,-6 0 0-16,-4 0-2 15,0 0 1-15,0 0-2 16,-3 0 2-16,0 0-2 16,-4 3 2-16,-4-3 0 15,1 0 1-15,-1 0-2 16,-3 0 1-16,4 0 0 15,-4 0 1-15,3 0-2 16,-3 0 1-16,0 0 0 16,0 0 3-16,0 0-3 15,0 0-2-15,0 0 2 0,0 0 2 16,0 0-2-16,0 0-2 16,0 0 0-16,0 0 1 15,0 0-1-15,4 0-1 0,-4 0 1 16,3-3-6-16,1-3 1 15</inkml:trace>
  <inkml:trace contextRef="#ctx0" brushRef="#br0" timeOffset="15174.09">6346 6607 28 0,'-7'-16'11'0,"4"10"-9"0,-1-4 0 0,4 4 1 0,0 6-4 15,0-6 0-15,0 6 1 16,0-3 2-16,0-1-1 16,0 1 2-16,4 0-2 15,-1 0 2-15,1-3-2 16,-1-1 2-16,5 1 0 16,-1 0 1-16,3-3-2 15,4-1-2-15,4 1 3 16,-8-4 0-16,8 4-4 15,3-4 1-15,4 4 2 16,3-1 1-16,4 4-1 16,7 3 1-16,0 3-2 15,-1 3-1-15,-9 0 1 16,-1 4 1-16,-3-1-1 0,-4 0-1 16,0 3 3-16,-11 4 0 15,1 0-1-15,0 2-2 16,-4 4 1-16,0 3 1 15,0 6-1-15,-4 4-1 16,1 5 1-16,-1 10-1 16,-3 10 0-16,0-1 0 15,0-6-3-15,0-3 2 16,-3-3 1-16,-4 0 2 0,0-3-1 16,-4-3-1-16,1-1 3 15,-1-2 0-15,0-4-1 16,-6-3 1-16,-1-3-2 15,-3-3-1-15,-4-3 1 16,1-6-1-16,2-4 0 16,-6-6 2-16,7-3-1 15,-4-6 2-15,1-3-2 16,2-7-1-16,-2-3-2 16,3 0 1-16,-1-3 3 15,1 0 1-15,4 0-1 16,-1 0-2-16,7-3 1 15,-3 0 1-15,4-3-1 16,3-3-1-16,3-7 1 16,4-3-1-16,4-3 0 0,-1 4 2 15,4-1-3-15,0 6 0 16,7 1-6-16,-7 6-3 16</inkml:trace>
  <inkml:trace contextRef="#ctx0" brushRef="#br0" timeOffset="22096.15">5440 7532 12 0,'-14'12'8'16,"7"-12"-6"-16,0 0 6 0,7 0 2 0,-4 0-5 15,1 0-3-15,3 0-1 16,0 3 1-16,0 0-1 16,3 1 2-16,1-1 0 15,-1 0 1-15,-3 0 0 16,7 0 0-16,0-3 0 15,4 0 2-15,3 0-1 16,4 0 2-16,3-3-2 16,10 0 2-16,-2 0-4 15,10-4-2-15,3 1 4 16,0 0 1-16,-3 0 0 16,-4 3-1-16,1-1-1 0,-8 1 0 15,-4 3 0-15,1 0 0 16,-4 0-2-16,0 3-2 15</inkml:trace>
  <inkml:trace contextRef="#ctx0" brushRef="#br0" timeOffset="24737.2">5292 7626 28 0,'3'3'11'0,"4"-6"-9"0,0 0 0 0,-3-1 1 0,3 1-2 16,3 0 2-16,-2 0-2 15,-1 0 2-15,0 0 0 16,0 0 3-16,0 0 1 16,0-1 1-16,0 1-2 15,0 0-1-15,3 3-1 16,-2 0 0-16,-1 0 0 15,0 0 2-15,3 0-3 16,4 0 0-16,0 0 1 16,4 0 0-16,3 3 0 15,7 0 2-15,-3-3-1 16,10 0 2-16,8 0-4 16,-4 0 0-16,3 0 1 15,0 0 2-15,1 0-3 16,-5-3 0-16,5 0 1 15,3 0 0-15,-1 0 0 0,1 0 0 16,7 0-2-16,0-4 1 16,-7 4 0-16,0 0 3 15,-4 0-1-15,1 0 0 16,-5 0-1-16,5-1 2 16,-1 1-3-16,0-3 0 15,4 3-1-15,4-3-2 0,-5-1 3 16,-2 1 0-16,-4 0 1 15,-1 0 0-15,-2 2 0 16,-1-2 0-16,-3 0 0 16,-1 0-2-16,1-1 1 15,0-2 0-15,0 3 3 0,-4-4-3 16,0 4 0-16,0 0 1 16,-10-1 0-16,0 4 0 15,-1 0 2-15,-3 0-3 16,1 3 0-16,-1-3-1 15,-4 3 1-15,1 0-2 16,-4 0 2-16,-4 0 0 16,1 0 1-16,-1 0-2 15,1 0 1-15,-1 0-2 16,1 0-1-16,0 3 3 16,-4-3 0-16,0 0-1 15,0 0-2-15,0 0 1 16,3 0-1-16,-3 0-9 0,0 0-2 15,-3-6-3-15,-12-10 1 16</inkml:trace>
  <inkml:trace contextRef="#ctx0" brushRef="#br0" timeOffset="26227.21">4985 7256 24 0,'-11'3'11'0,"4"-3"-9"0,4 0 0 0,3 0 1 0,0 0-2 15,0 0 2-15,0 3-2 16,-4 0-1-16,1 0 1 15,-1 0 1-15,4-3-1 16,0 0 2-16,-4 4 0 16,4-4 3-16,-3 0-3 15,-1 3 0-15,1-3-1 16,3 3-2-16,0 0 1 16,-4 0-1-16,4 0 2 15,0 0 1-15,0 0-1 16,0 1 1-16,0-1-4 15,0 0-2-15</inkml:trace>
  <inkml:trace contextRef="#ctx0" brushRef="#br0" timeOffset="26990.17">5697 7560 16 0,'0'6'8'0,"-10"-6"-6"0,10 0 1 0,0 0 3 15,0 0-3-15,-4 0 0 16,1 0-1-16,-1 3 1 16,1 0-2-16,3-3 2 15,0 0 2-15,-4 0 2 16,1 0-1-16,3 4 1 15,-4-4-4-15,4 0 0 16,-3 0-1-16,-1 0 1 16,0 0 0-16,1 0 1 15,3 0-2-15,0 3 1 16,-4-3-2-16,4 3 2 16,0 0 2-16,0 0 2 0,0 0-3 15,0-3-3-15,0 3 0 16,0 1 1-16,0-4 1 15,0 0 1-15,0 0-2 16,0 0-2-16,0 0 3 16,0 0 0-16,0 0 1 15,0 0 0-15,-7 0-2 16,7 3-2-16,0-3 1 16,-3 0 1-16,3 3-1 15,0-3 2-15,0 0-2 16,-4 3 2-16,4-3-4 15,0 0 0-15,0 0-4 0,4 0 1 16</inkml:trace>
  <inkml:trace contextRef="#ctx0" brushRef="#br0" timeOffset="29902.13">5443 7507 20 0,'-3'0'11'0,"-1"-4"-9"0,4 1 0 0,0 3 1 15,0 0-2-15,0 0 2 16,0 0 0-16,0 0 1 15,4 0-2-15,-1 0 1 16,1 0-2-16,-1 0 2 16,1 0 0-16,-1 0 3 15,1 0-3-15,3 0-2 16,0 3 2-16,0 1 2 16,4-1-4-16,3 0-1 15,3 3 4-15,-2 0 2 16,2 1-2-16,8-1-1 0,0 0 1 15,3-3 2-15,4 0-3 16,-1 1 0 0,1-4 1-16,0 0 2 15,0 0-1-15,-1-4 0 0,5 1-1 16,2 0 0-16,-2 0-2 16,6 3 1-16,7 0-2 15,-3 0 2-15,4 0-2 16,-1 0 2-16,-3-3 0 15,-4 0 1-15,1 0 0 16,-1 3 2-16,-3-3-3 16,3-1-2-16,0 1 2 15,4 0 0-15,0 0-1 16,-4-3 1-16,-3-1 0 16,0 1 1-16,-4 0-2 0,-3 0 1 15,3-1 0-15,-10 1 1 16,0 0-2-16,-1 0 1 15,-2 2 0-15,-5 1 1 16,1 0-2-16,-4 0-2 16,0 3 3-16,0 0 0 0,-3 0 1 15,-4-3-2-15,0 3 1 16,0 0 0-16,0 0 3 16,-3 0-3-16,-1 0-2 15,1 0 4-15,-1 0 1 16,-3 0-7-16,4 0-1 15,-4 0 4-15,0 0 6 0,0 0-4 16,0 0 0-16,0-3-4 16,0 0-1-16,0-1 3 15,0 4 1-15,0 0 1 16,0-3 0-16,0-3-2 16,0 3-2-16,0-3 1 15,0 6 1-15,0-7 1 16,0 4 1-16,0 0-2 15,0 3 1-15,0 0-4 16,0-6 0-16,0 6 1 16,0-3 0-16,0 3 0 15,0-7 0-15,0 4 0 16,0 3 0-16,0-3 0 16,0 3 2-16,0 0-1 15,0 0 2-15,0 0-4 0,0 0 0 16,0 0 3-16,0 0 3 15,0 0-2-15,0 0 0 16,0 0-1-16,0 0-2 16,0 0 1-16,0 0-1 15,0 0 0-15,0 0 0 16,0 0 0-16,0 0 0 16,0 0 0-16,0 0 2 15,0 0-3-15,0 0 0 16,0-3 1-16,0 3 2 15,0 0-1-15,0 0-1 0,0 0 1 16,0 0-1 0,0 0 0-16,0 0 0 0,0 0 0 15,0 0 0-15,0 0 0 16,0 0 0-16,0 0 0 16,0 0 2-16,0 0-1 15,0 0-1-15,0 0 1 16,0 0-1-16,0 0 0 15,0 0 0-15,0 0 0 16,0 0 0-16,0 0 0 16,0 0 0-16,0 0 0 15,0 0 0-15,0 0 0 16,0 0 0-16,0 0 2 16,0 0 1-16,0 0-1 15,0 0-2-15,0 0 1 0,0 0-1 16,0 0-3-16,0 0 2 15,0 0-1-15,0 0 0 16,0 0 2-16,0 0 0 16,0 0 0-16,0 0 0 15,0 0 0-15,0 0 0 16,0 0 0-16,0 0 2 16,0 0-3-16,0 0 0 15,0 0-1-15,0 0 0 16,-4 0 2-16,4 0 2 15,-3 0-6-15,3 0 1 0,0 0 1 16,0 0 3-16,0 0-7 16,0 0-1-1,0 0-1-15,0 0 0 0</inkml:trace>
  <inkml:trace contextRef="#ctx0" brushRef="#br0" timeOffset="32065.35">2272 3082 28 0,'-21'-13'11'0,"10"4"-9"0,4-7 0 0,0 10 1 16,0 0-2-16,3 0 2 0,-3-4 0 15,4 1 3-15,-1-4 1 16,1 1 1-16,-1 2-2 16,1 1-1-16,-1-1-1 15,1 4 2-15,3 3-1 16,0 3 2-16,0 0-2 15,0 0 0-15,0 0-1 16,3 0 0-16,1 0 2 16,3 0 3-16,3 0-4 15,4 0-1-15,4 0 0 16,10 0 2-16,4 0-1 16,0 0 0-16,7 0-1 15,3 0 0-15,-3 0 0 0,3 0 2 16,11-6-1-16,-4 3 0 15,18 3-1-15,-3-10 2 16,7 7-1-16,-8 0 0 16,4 0-3-16,4 0-2 15,6-1 1-15,11 1 1 0,-10 3 1 16,3-3 1-16,4 3 2 16,-1-3-3-16,15 3 0 15,-3 0 1-15,2 3 0 16,-6 0-2-16,17 0 1 15,1 1-4-15,-4 2 0 16,-1-3 1-16,15-3 0 16,4 0 0-16,-4 0 0 15,3-3 6-15,15 0 4 0,-4 0-5 16,-4-1-1-16,12-2-2 16,-1 3-2-16,-7 3 1 15,7 0 1-15,10 3-1 16,-9 0 2-16,2 0-2 15,43 4-1-15,-21-4 1 16,-7-3-1-16,7 0 2 16,-15 0 1-16,-3 0-1 15,11 3-2-15,-7 3 1 16,-4 1 1-16,14 2-1 16,-6 4-1-16,-5-1 1 15,19 1 1-15,-5-1-1 16,-6-2-1-16,14-1-2 0,-7-9 1 15,0 0 1-15,10-9 2 16,-14-7-3-16,4-3-2 16,3-3 2-16,-6 0 0 15,2 0 1-15,1-3 0 16,-10 3 0-16,-1-3 0 16,0 0-3-16,-17 0 2 15,-15 3 1-15,-10-9 0 16,-4-1 0-16,-10-5 2 15,-14-4-1-15,-15 0 2 16,-13 0-2-16,-15 1-1 16,-7-1 1-16,-10-3-1 0,-11-3 2 15,-7-3 1-15,-7-10-4 16,-10-12 1 0,-12 3 2-16,-6-6 1 0,-18 3-1 15,-7 3 1-15,-7 0-2 16,-7-3-1-16,-3-1 1 15,-8 4-1-15,-17 7 0 16,-7 2 0-16,3 7 0 16,0 3 2-16,-14 3-1 15,0 3-1-15,4 0 1 16,0-6 1-16,-18-1-1 16,0 4-1-16,-4 3 1 15,-10 4-1-15,-14 2-3 16,3 4 2-16,-17-1-1 0,6-3 0 15,8 4 4-15,-11 3 1 16,8 2-4-16,6 1 1 16,-14 3-2-16,7 0 0 15,8-3 2-15,-15-4 0 16,0 7-3-16,4 3 2 16,-22-9-1-16,5 9 0 15,-16 0 0-15,1 0-2 16,7 7 0-16,-14-4 3 15,11 6-2-15,-18 1 1 16,14 2-3-16,3 1 1 16,-6 3 2-16,10 6 1 15,-18 0-4-15,15 6 1 16,-11 3-3-16,6 4 2 16,16 2 3-16,-1 1 1 0,3 3-2 15,22-3 2-15,3 2 1 16,8 17 0-16,13-1 2 15,15 4 3-15,6 6-9 16,-6 0-2-16,14 6 3 16,10-6 3-16,14 15 1 15,1 4-1-15,6 9-2 16,1 4 1-16,-1-1 1 16,11 0 0-16,-3 3 0 15,13 4 0-15,8 3-3 16,0 2 2-16,6-8 1 0,12 2 2 15,-1 7-1-15,7 13-1 16,11-4 1-16,11-6-1 16,13 0 0-16,8 3 0 15,7 6 0 1,17-9 0-16,15-3 0 0,10 6 2 16,-4 22-8-16,4 6-1 15</inkml:trace>
  <inkml:trace contextRef="#ctx0" brushRef="#br0" timeOffset="35098.28">6784 6977 20 0,'0'-4'11'0,"0"1"-9"0</inkml:trace>
  <inkml:trace contextRef="#ctx0" brushRef="#br0" timeOffset="42676.97">17752 7356 52 0,'-4'3'22'0,"8"-9"-18"0,10 3 0 0,-4 3-2 15,8 0 2-15,10-6 2 16,15-1-2-16,13-5-1 15,8-4 1-15,-1-3 2 0,1-3 1 16,-8-3 3 0,-3 0 1-16,-4 0 1 0,-3 3-2 15,-3 0-1 1,-8 6-3-16,-7 4-1 0,-3 2-1 16,-11 10 0-16,-14 16 0 15,-18 22 0-15,-14 31 2 16,-17 19 1-16,-29 15 1 15,-10 22 0-15,0 1-2 16,3-7 1-16,4-9-4 16,4-4 0-16,3-11 3 0,10-20-8 15,11-16 0-15,11-15-5 16,14-19 0-16,13-31-3 16,15-28-1-16</inkml:trace>
  <inkml:trace contextRef="#ctx0" brushRef="#br0" timeOffset="43655.36">18200 7673 52 0,'24'53'22'0,"-27"-22"-18"0,-1 51 7 0,1-41 2 16,-1 12-1-16,-3 7 1 16,0 2-5-16,4-5 0 15,-1-13-12-15,4-19-2 16,4-16 7-16,3-18 6 15,3-10 3-15,4-6 2 0,1 0 0 16,2 3 0-16,1 6-4 16,3 10-3-16,0 12 0 15,4 10-1-15,0 12-2 16,-4 7 1-16,0 2-9 16,0-5-3-16,4-20-4 15,-1-24 0-15,5-20 22 31,24-121-2-15,-4-1 2-16,-3-9-10 16,0 6-1-16,0 19-7 15,-1 22-1-15,1 9 9 16,4 16 7-16,10 13 2 16,7 12 1-16,3 7-1 15,4 12 0-15,4 9-2 0,3 13 1 16,-10 12-4-16,-15 16-2 0,-17 13 0 15,-21 19 1-15,-29 12 3 16,-17 9 2-16,-15 10 3 16,-6 0-5-16,-4 3-1 15,0-6 0-15,4-13 0 16,6-13-7-16,15-8 0 16,14-14-6-16,11-5 1 15,13-4 4-15,11 3 2 16,8 10 2-16,6 6 0 15,0 10 4-15,4 12 5 16,0 12-7-16,-4 20-1 16,-3 5 3-16,-8 1 2 15,-6-7-2-15,-7-5-1 16,-8-14 1-16,-3-15 0 0,-7-19-13 16,-7-25-4-16,0-28-3 15,0-25 2-15,0-20 8 16,3-8 5-16,4 3 13 15,7 9 7-15,4 15-17 16,3 20-7-16,7 24-3 16,0 26 2-16,-4 37 3 15,-2 35 2-15,-12 22-2 16,-14 25 2-16,-13 3 7 16,-8-13 4-16,-7-15-3 15,-14-16-2-15,-7-25-2 16,-4-25 0-16,4-25-7 0,0-22-1 15,7-23 4-15,7-30 5 16,11-35-7-16,14-12 1 16,17 5 0-16,15 17 1 15,13 12 3-15,22 22 1 16,32 22-1-16,17 22 1 16,14 15-7-16,22 16-1 15,6 19 8-15,-3 22 7 16,-3 13 0-16,-4-1 2 15,-21-2-9-15,-18-10-4 16,-21-13 0-16,-18-12 2 16,-14-9 0-16,-14-16 2 15,-10-16-4-15,-18-22 0 16</inkml:trace>
  <inkml:trace contextRef="#ctx0" brushRef="#br0" timeOffset="45382.34">20253 7303 52 0,'7'19'22'0,"0"-23"-18"0,28-5 2 0,-6 3-1 16,27-7-1-16,15-2 2 15,3-4-1 1,3 0 2-16,-3 0-6 0,-3 0-3 16,-11 0 3-16,-14 4 1 15,-11-1 8-15,-10 0 4 16,-15 1-5-16,-6-1-1 15,-11-3-4-15,-4 0-3 16,-6-3-3-16,-5 1 1 16,-6 2-1-16,-4 0-2 15,-3 3 5-15,0 7 3 16,-4 9 3-16,0 6 1 0,0 10-4 16,4 9-1-1,3 16-1-15,8 21-2 0,10 26 3 16,14 16 0-16,10 18-1 15,4 25 1-15,0 4-2 16,-3 2-1-16,-4-18 3 16,-7-25 0-16,-3-22 5 15,-12-16 5-15,-6-16-3 16,-3-12 2-16,-1-12-1 16,0-14 1-16,0-8-6 15,8-10 0-15,-1-10 4 0,8-21-4 16,3-10 2-16,7-9-3 15,10-9 0-15,4-4-8 16,11-9 0-16,0-16-15 0,6-9-3 16</inkml:trace>
  <inkml:trace contextRef="#ctx0" brushRef="#br0" timeOffset="45591.73">21248 6820 40 0,'67'0'16'0,"-14"6"-12"0,46-6 1 0,-57 0-1 16,7-3 0-16,-3 0 0 15,-4-3-2-15,-3-1 1 16,-11-2 2-16,-6-4 4 16,-12-2 0-16,-6-4 0 15,-8-3-8-15,-6-3-2 0,-8-3-5 16,-7-1-1-16</inkml:trace>
  <inkml:trace contextRef="#ctx0" brushRef="#br0" timeOffset="46159.21">21484 6497 80 0,'-25'-3'30'0,"25"6"-24"0,-3 3 2 15,3-3-1-15,0 4 0 16,3 2 1-16,5 3 2 16,2 4 1-16,1 6-5 15,-1 9-2-15,-3 7-4 16,-3 6-1-16,-4 9-1 15,-4 1 0-15,-3-4 2 16,-3-3 2-16,-8-10-6 16,-3-2 1-16,-4-7-1 15,0-3 2-15,-3 0-1 16,-3 4-1-16,-1-1 3 16,0 3 0-16,4 4 3 0,7-1 1 15,7-3 1-15,14 1 2 16,10-7-3-16,18-6 0 15,25-16 1-15,18-6 0 16,3-10 0-16,7-9 0 16,7-9-5-16,11-7 1 15,-7-9-2-15,-11-12 0 16,-14-4 4-16,-11 0 3 16,-13 10 0-16,-15 9 0 15,-10 10 1-15,-15 12 1 0,-14 22-6 16,-24 28 0-16,-28 25-1 15,-18 19 4-15,-11 32 2 0,-21 12-5 16,0 0 0-16,7-3 1 16,11 0 3-16,3-10-2 15,1-15 0-15,9-19-1 16,15-16-2-16,14-12 1 16,15-13-1-16,24-19-3 15,24-12 0 1,25-12 2-16,18-17 2 15,25-5 2-15,31-4-4 16,11 3 1-16,11 1 0 16,13-1 0-16,-10 4-3 0,-14 2 2 15,-17 4-8-15,-22 6-4 16</inkml:trace>
  <inkml:trace contextRef="#ctx0" brushRef="#br0" timeOffset="46429.49">21717 7325 44 0,'-21'40'19'0,"14"-18"-15"0,3 22 6 0,4-15 1 16,4 11-6-16,6 14-1 16,12 8 4-16,6 7 3 15,18-3-4-15,10-6-2 0,0-7 4 16,1-6 4-16,-4-6 2 15,-7-4 0-15,-4-5-3 16,-10-4 0-16,-11 0-3 16,-14 4 2-16,-14 2-6 15,-18 10-1-15,-17 6-2 16,-18-3-6-16,-4-3-2 0,1-12-6 16,7-14 0-16</inkml:trace>
  <inkml:trace contextRef="#ctx0" brushRef="#br0" timeOffset="46835.41">22945 6679 64 0,'7'40'24'0,"-4"4"-18"0,4 57 0 0,-7-51 1 15,-10 16-4-15,-8 12-2 16,-3 7 6-16,-4-7 3 16,1-15-1-16,2-13 0 15,5-15 6-15,-1-10 2 16,4-13-4-16,7-24 0 16,10-23-10-16,22-21-2 15,17-20-3-15,15-14 0 16,6 2 2-16,4 12 0 0,11 17 2 15,7 18 3-15,-4 22 4 16,-7 32 0-16,-7 21 2 16,-7 17-4-16,-7 8-2 15,-11 16 2-15,-14 16 2 0,-6 0 0 16,-15-9 2-16,-7-13-6 16,-11-13-1-16,-10-15-9 15,-14-19-2-15,-15-22-12 16,-3-22-3-16</inkml:trace>
  <inkml:trace contextRef="#ctx0" brushRef="#br0" timeOffset="46971.05">23220 7086 24 0,'-4'54'11'0,"-10"-7"-9"0,-3 47 6 16,6-38 3-16,-7 23-2 0,-6 24 2 15,-12 23 0-15,-13 2 3 16,-18 7-12-16,-7 0-5 15</inkml:trace>
  <inkml:trace contextRef="#ctx0" brushRef="#br0" timeOffset="47106.68">22796 7867 56 0,'110'-22'24'0,"-43"32"-18"0,35 30 4 0,-38-11 4 16,27 15-6-16,12 21-2 0,10 26-12 15,7 13-6-15</inkml:trace>
  <inkml:trace contextRef="#ctx0" brushRef="#br0" timeOffset="48051.16">25922 8087 32 0,'-10'15'13'0,"6"-11"-10"0,4 5 4 0,0-3 0 0,0 4-3 16,0 2-1-16,4 4 1 16,-1 6 2-16,-3 12 1 15,0 13 1-15,0 13 2 16,0 21 1-16,0 42 1 16,0 27 0-16,0 51-6 15,0 37-2-15,0 19-2 16,4 7 1-16,-1-32 4 15,1-31 4-15,3-13-2 16,0-28 0-16,3-29-5 16,-3-24-1-16,-3-26-8 15,-4-24-2-15,0-23-3 16,-4-27 1-16,1-36 0 16,-4-30 1-16</inkml:trace>
  <inkml:trace contextRef="#ctx0" brushRef="#br0" timeOffset="48651.55">25919 8240 52 0,'-7'29'19'0,"3"-33"-15"0,8 1-1 0,3 0-1 15,7 0-2-15,10 0 0 16,12 0 0-16,17 0 2 0,17-4 3 16,11 1 2-16,11-3 1 15,28-4 0-15,10 1 4 16,12-1 3-16,20-3-8 15,0 1-2-15,15-4-3 16,-1 0 1-16,-10 0 0 16,0 0 3-16,-15 1-1 15,-17 5 0-15,-14 4 1 16,-7 6 1-16,-4 3-3 16,-10 3-1-16,-11 3 1 0,-13 6 0 15,-12 1 0-15,-14 6 2 16,-10 0-3-16,-7 6 0 15,-7 3-1-15,-11 6 3 0,-4 7 1 16,-3 6 0-16,-3 3-1 16,-4 7-1-16,0 12 2 15,0 28-1-15,3 19 0 16,1 25-3-16,3 32 1 16,0 21 0-16,0 26 1 15,0 5 0-15,4-5 0 16,3-23 0-16,4-8 0 15,6 14-2-15,-3-33 1 16,-3-29 0-16,-4-19 1 0,-3-9-2 16,-11-19-2-16,-11-15-10 15,-6-14-4-15</inkml:trace>
  <inkml:trace contextRef="#ctx0" brushRef="#br0" timeOffset="49147.22">25545 11044 36 0,'-4'3'16'0,"8"-6"-12"0,6-4 3 0,-3 1 0 15,7 0-1-15,8-3-1 16,13-1 3-16,11 1 5 15,7-1-1-15,7 1 1 16,10-1-3-16,25 1 1 0,18 0 0 16,21 2 1-1,36 4-2-15,13 6-1 16,29 1-1-16,6 2 0 0,15 0 0 16,-7-3 0-16,10-3-2 15,-10-3 1-15,4-3-4 16,-26 0 3-16,-10-1 0 0,-17 4 0 15,-29 3-1-15,-28 0-1 16,-22 0 0-16,-23 0-5 16,-23 0 1-16,-44-16-22 15</inkml:trace>
  <inkml:trace contextRef="#ctx0" brushRef="#br0" timeOffset="49569.1">26352 8620 52 0,'0'15'19'0,"0"-15"-15"0,4 0 4 15,0 0-1-15,10 4-3 16,7-1-3-16,4 0-3 16,6 0-1-16,5 0-5 15,-1-3 0-15</inkml:trace>
  <inkml:trace contextRef="#ctx0" brushRef="#br0" timeOffset="49734.65">26839 8770 32 0,'-17'41'13'0,"10"-19"-10"0,0 9 0 0,3-18 0 15,1-4-7-15,3 1-1 16</inkml:trace>
  <inkml:trace contextRef="#ctx0" brushRef="#br0" timeOffset="49869.3">27813 8595 24 0,'42'15'11'0,"-28"-5"-9"0,8 2-5 16,-15-9 0-16</inkml:trace>
  <inkml:trace contextRef="#ctx0" brushRef="#br0" timeOffset="50437.78">26430 8551 36 0,'-7'0'16'0,"4"-3"-12"0,3 0 5 0,0 3 2 0,3-4-4 15,8 4-2-15,10 0 0 16,11 4-1-16,10 5-2 15,7 7-2-15,-3 2 3 16,-4 1 2-16,-10 0 2 16,-7-3 1-16,-11-1 2 15,-7 1 4-15,-10-3-8 16,-15-4-1-16,-3-3-5 16,-4-6-1-16,0-3 1 15,4-3 2-15,4-4-1 16,2 1 2-16,5 0-2 15,6-1 2-15,8 1 0 0,13-1 1 16,15 4-2-16,7 0-2 16,14-3 1-16,3-4-1 15,11 0 0-15,11-2 0 16,7 2-3-16,-4 4 2 16,-7 3-4-16,-7 2-1 15</inkml:trace>
  <inkml:trace contextRef="#ctx0" brushRef="#br0" timeOffset="50648.21">27566 8673 24 0,'21'6'11'0,"-3"-9"-9"0,24-6 0 0,-17-1 1 15,3-2 0-15,7 2 1 16,4 4 2-16,0 6 1 16,3 10 1-16,1 5 0 0,-1 13-4 15,0 7-1-15,-3 3 1 16,-4-4 2-16,-6-6-1 15,-1-6 2-15,-3-6-2 16,-1-10 0-16,-3-6-6 16,-3-6-1-16,-4-10 3 15,-3-3 1-15</inkml:trace>
  <inkml:trace contextRef="#ctx0" brushRef="#br0" timeOffset="50982.38">26370 9190 36 0,'-18'10'13'0,"15"-16"-10"0,6-4 11 0,5 4 3 16,6-3-9-16,10-1-4 15,8 1-6-15,10-1 1 16,11 1 3-16,14 0 1 16,4 2 3-16,3 1 1 15,4 3-1-15,13 0 1 16,1-4-2-16,-4 1 2 0,-10-3-4 16,-11 2 0-16,-7-2-1 15,-11 3 1-15,-10 0-4 16,-11 2 0-16,-10 1-4 15,-7 6 1-15</inkml:trace>
  <inkml:trace contextRef="#ctx0" brushRef="#br0" timeOffset="51295.51">26561 9473 44 0,'42'-7'16'0,"11"1"-12"0,24 0-2 0,-41 3 2 15,6-4-8-15,4 7-1 16,0 4-3-16,-4 5 2 16,-3 4 8-16,-11 2 4 15,-7 4 1-15,-10 0 1 16,-15 0-2-16,-10 0 1 15,-14-1-6-15,-11-2-3 16,-14 0 1-16,-10-4 2 16,-1-2 4-16,8-7 2 15,7-3-1-15,10 0-1 16,10-3-1-16,19-7 0 16</inkml:trace>
  <inkml:trace contextRef="#ctx0" brushRef="#br0" timeOffset="51731.32">27185 9513 44 0,'99'-28'19'0,"-53"6"-15"0,24-6 1 0,-31 16 0 15,21 2-6-15,4 10-1 16,-5 10-2-16,-6 11 3 16,-10 11 0-16,-15 2 3 15,-14 1 3-15,-10 2 4 16,-15-5-2-16,-10-7 1 0,-14-9-10 15,-8-13-3-15</inkml:trace>
  <inkml:trace contextRef="#ctx0" brushRef="#br0" timeOffset="51986.64">28349 9363 36 0,'53'28'13'0,"-32"-18"-10"0,4 8 2 16,-18-8 1-16,-7 2-1 0,-7 7 0 15,-14 3-6-15,-11 3 1 16,-10 3 6-16,-22 1 4 16,-6-1-1-16,-1-6 0 15,8-6-3-15,6-7 1 16,11-3-4-16,8-9 0 15,9-6-3-15,12-7-3 16</inkml:trace>
  <inkml:trace contextRef="#ctx0" brushRef="#br0" timeOffset="52375.59">26416 10134 72 0,'-46'-9'27'0,"32"3"-21"0,3-4-1 15,8 4-3-15,3-3-5 16,10-4 0-16,8 1 6 15,7-4 3-15,10 0 1 16,11 0 1-16,21 4 0 16,7 3 0-16,7-1 0 15,11 4 0-15,10 0-7 16,-3-1-2-16,-18 1-5 16,-17 3-1-16,-18 3 4 0,-22 6 1 15,-24 7 2-15,-24 9 2 16,-19 6 3-16,-10 3 4 15,-7 4-4-15,-7 6-3 16,-7-7-4-16,7-6-1 16</inkml:trace>
  <inkml:trace contextRef="#ctx0" brushRef="#br0" timeOffset="52677.79">27894 10018 88 0,'-21'0'35'0,"14"-3"-27"0,7-6-4 16,3 3-5-16,8-7-11 15,14-3-5-15,10-3 4 16,21 7 5-16,8 3 3 16,-4 9 0-16,-4 3 8 15,-10 6 3-15,-7 0 1 0,-7 4 3 16,-11 0-7-16,-7-1-4 16</inkml:trace>
  <inkml:trace contextRef="#ctx0" brushRef="#br0" timeOffset="53052.79">26444 10454 64 0,'-21'-15'27'0,"18"-1"-21"0,10-9-1 16,0 9-3-16,10-3 0 15,11-3 3-15,11-3 0 16,18 0 2-16,3 0-4 16,0 3-2-16,0 6 2 15,-4 7 0-15,-3 6 1 16,-4 6 2-16,-6 6-10 16,-1 4-4-16</inkml:trace>
  <inkml:trace contextRef="#ctx0" brushRef="#br0" timeOffset="53217.34">28113 10084 48 0,'-14'35'19'0,"-7"-29"-15"0,-18 7 4 0,18-7 2 16,-11-3-22-16,-10-6-6 0</inkml:trace>
  <inkml:trace contextRef="#ctx0" brushRef="#br0" timeOffset="54298.46">26060 11906 40 0,'-7'22'16'0,"-4"-16"-12"0,4 7 3 15,3-4 3-15,1 7-2 16,-1 6 1-16,1 19-3 16,-1 18 1-16,-3 13 0 15,4 22 3-15,-4 35 6 16,0 15 2-16,0 26-5 16,0 5 0-16,-4-9-4 15,0 4 0-15,1-17 1 0,-1-18 4 16,4-19-4-16,4-15 0 15,-1-14-6-15,4-11-3 16,7-17 2-16,0-9 0 0,0-15 1 16,0-7-5-16,0-12 1 15,0-13-5-15,0-12 1 16,-3-17-5-16,0-8 1 16</inkml:trace>
  <inkml:trace contextRef="#ctx0" brushRef="#br0" timeOffset="55065.41">26120 11890 28 0,'14'-3'11'0,"-7"-3"-9"0,7 0 2 15,-7-1 2-15,7 1 1 16,7 0 1-16,4 0-2 0,0-1 1 15,3 1 5-15,0 0 4 16,7 3-4-16,8-4 1 16,10 4-4-16,21-3 0 15,14 0-1-15,7 3 0 16,18-1 0-16,21 4 2 16,4-6-3-16,24 0-2 15,4-7 2-15,3-5 0 16,15-8-1-16,-12-2 1 15,-2 3-2-15,-1 3 2 0,-17 7-4 16,-11 2 0-16,-7 7 1 16,-11 6 4-16,-13 0 3 15,-19 3-4-15,-16 0-2 16,-15 3 0-16,-15 1 1 0,-9-4-1 16,-8 3 2-16,-7 0 0 15,-10 1 1-15,-4 2 0 16,-4 0 0-16,-3 4-2 15,-3-4-1-15,-1 4-1 16,-3 2 2-16,4 4-3 16,-4 6 0-16,3 10 1 15,0 15 0-15,1 50-2 16,3 26 1-16,0 24-4 16,-4 39-2-16,1 8-1 15,-1 23 3-15,-3-17 2 16,0 1 2-16,4-22 3 0,-1-19 1 15,1 0-6 1,-1-15 0-16,1-20-6 16,-1-15-1-16,4-9-2 15,0-1 0-15,0-9 0 0,-3-12 0 16,-4-13-2-16,-1-13 1 16,-6-9 0-16,-10-19 1 15</inkml:trace>
  <inkml:trace contextRef="#ctx0" brushRef="#br0" timeOffset="55818.43">25943 12166 36 0,'-3'-3'13'0,"6"0"-10"0,4-3 2 15,-3 3 1-15,3 3 1 0,0 0 3 16,0 3-1-16,0 9 0 15,4 7 1-15,-1 13 4 16,1 11-4-16,-1 23 2 16,5 32-1-16,-1 21 1 15,3 22-2-15,-3 19 1 16,0 3 0-16,-3 12 1 16,-4-12-4-16,0-12 0 15,-7-7 1-15,0-6 2 16,-3-19-5-16,-1-15 0 15,1-13 1-15,-1-13 1 0,1-9 0 16,-1-6-2-16,4-10-1 16,0-3 1-16,0-6 1 15,0-9 1-15,0-10 0 16,4-3-2-16,-1-7-1 0,4-2-1 16,0-4 0-16,4-2-2 15,3-7 1-15,4 0 0 16,3 0 3-16,3-3-1 15,8-1 0-15,7 1-1 16,7 3 0-16,17 0 0 16,29 0 2-16,14-3-3 15,14-3-2-15,28-7 2 16,7-2 2-16,18-4-4 16,3 3-1-16,1 0 0 15,10 4 2-15,-14 3 3 16,-8-1 2-16,1 7-3 0,-14 3-1 15,-18 0 1 1,-18 0 2-16,-10 3-3 16,-10 0 0-16,-15 0 1 15,-18 1 0-15,-17-4-5 0,-18 0-1 16,-21-10-13-16,-21-6-2 16,-14-9-8-16,-7-12 1 15</inkml:trace>
  <inkml:trace contextRef="#ctx0" brushRef="#br0" timeOffset="56323.56">28938 11809 44 0,'0'6'16'0,"0"-3"-12"0,0 4 1 15,0-4-1-15,0 0 0 16,0 0 0-16,4 0 6 15,-1 3 4-15,1-2-1 16,-4-1 0-16,0 0-1 0,0 3 2 16,3 0-1-16,1 4 2 15,-4 2-4-15,0 10-1 16,4 16-4-16,-1 31 1 16,4 25 0-16,4 31 1 15,3 35-4-15,0 25-1 16,-4 22 3-16,1 0-1 0,-4 3 2 15,0-15-2-15,0-4 2 16,0-15 2-16,0-20 2 16,0-11-1-16,4-7-1 15,-4-16-1-15,0-15 0 16,0-20-2-16,-3-15 1 16,-1-15-4-16,-3-16-2 0,-28-48-20 15</inkml:trace>
  <inkml:trace contextRef="#ctx0" brushRef="#br0" timeOffset="57498.45">26536 8614 12 0,'0'-7'8'0,"-4"1"-6"0,4 0 1 0,0 6 1 16,-3-3 0-16,-1-1 2 16,4 4-1-16,0 0 0 15,0 0-3-15,0 0 1 16,0 0-2-16,0 0-1 16,0 0 1-16,0 0-1 0,0 0 2 15,0 0 1-15,0 4-1 16,-3-1 1-16,3 0-2 15,0 0 2-15,0 0-4 16,-4 0-2-16</inkml:trace>
  <inkml:trace contextRef="#ctx0" brushRef="#br0" timeOffset="57930.97">26539 12439 44 0,'-3'41'19'0,"-4"-29"-15"0,3 14-1 0,1-17 1 0,3 4-1 16,0 5 1-16,3 4-2 15,1 0-2-15,-1 0 1 16,-3-3 1-16,0 0 1 16,0-3 3-16,0-1-1 15,0-2 2-15,0-4-4 16,-3 1-2-16,3-7-5 16</inkml:trace>
  <inkml:trace contextRef="#ctx0" brushRef="#br0" timeOffset="58368.8">26684 12094 12 0,'4'16'8'0,"-15"-13"-6"0,11 0 1 16,0-3 3-16</inkml:trace>
  <inkml:trace contextRef="#ctx0" brushRef="#br0" timeOffset="58937.28">27467 12819 36 0,'-3'18'13'0,"3"-18"-10"0,7-3-5 0,-4-3-1 15</inkml:trace>
  <inkml:trace contextRef="#ctx0" brushRef="#br0" timeOffset="59192.6">28187 11796 28 0,'-7'135'11'0,"7"-53"-9"0</inkml:trace>
  <inkml:trace contextRef="#ctx0" brushRef="#br0" timeOffset="59267.39">28247 13016 32 0,'3'82'13'0,"-3"-82"-10"0,4 72 0 0,-4-53 0 15,0-1-2-15,0-2 2 16</inkml:trace>
  <inkml:trace contextRef="#ctx0" brushRef="#br0" timeOffset="59598.51">28437 11263 36 0,'-14'35'13'0,"7"-23"-10"0,0 13 2 16,0-9 1-16,0 12-3 16,0 16 0-16,3 28 1 15,1 19 0-15,-1 16-2 16,1 25-2-16,-1 9 1 16,1 0 1-16,-1 6 1 0,1-9 3 15,-1-16-3-15,1-12 0 16,-1-16-3-16,1-12-3 15</inkml:trace>
  <inkml:trace contextRef="#ctx0" brushRef="#br0" timeOffset="59822.92">28399 12994 44 0,'-15'97'19'0,"8"-46"-15"16,0 18-1-16,7-41-1 0,0 6-2 16,0 1 0-16,0-4-5 15,0-6 1-15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96B40-256F-4DBD-B2E2-BBFF7C7799C8}" type="datetimeFigureOut">
              <a:rPr lang="en-US" smtClean="0"/>
              <a:t>4/7/2020</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805E76-2855-47B9-9993-1E3C68319803}" type="slidenum">
              <a:rPr lang="en-US" smtClean="0"/>
              <a:t>‹#›</a:t>
            </a:fld>
            <a:endParaRPr lang="en-US"/>
          </a:p>
        </p:txBody>
      </p:sp>
    </p:spTree>
    <p:extLst>
      <p:ext uri="{BB962C8B-B14F-4D97-AF65-F5344CB8AC3E}">
        <p14:creationId xmlns:p14="http://schemas.microsoft.com/office/powerpoint/2010/main" val="438386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过程式编程： 数据可能被各种函数使用，一旦数据需要修改或程序中某数据出现问题，那么需要找到所有使用改数据的函数，去进行修改或查找可能出现异常的原因！很麻烦！</a:t>
            </a:r>
          </a:p>
        </p:txBody>
      </p:sp>
      <p:sp>
        <p:nvSpPr>
          <p:cNvPr id="4" name="灯片编号占位符 3"/>
          <p:cNvSpPr>
            <a:spLocks noGrp="1"/>
          </p:cNvSpPr>
          <p:nvPr>
            <p:ph type="sldNum" sz="quarter" idx="10"/>
          </p:nvPr>
        </p:nvSpPr>
        <p:spPr/>
        <p:txBody>
          <a:bodyPr/>
          <a:lstStyle/>
          <a:p>
            <a:fld id="{F390385D-F95C-4E89-B19C-4AA09430C76A}" type="slidenum">
              <a:rPr lang="zh-CN" altLang="en-US" smtClean="0"/>
              <a:t>10</a:t>
            </a:fld>
            <a:endParaRPr lang="zh-CN" altLang="en-US"/>
          </a:p>
        </p:txBody>
      </p:sp>
    </p:spTree>
    <p:extLst>
      <p:ext uri="{BB962C8B-B14F-4D97-AF65-F5344CB8AC3E}">
        <p14:creationId xmlns:p14="http://schemas.microsoft.com/office/powerpoint/2010/main" val="245102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11</a:t>
            </a:fld>
            <a:endParaRPr lang="zh-CN" altLang="en-US"/>
          </a:p>
        </p:txBody>
      </p:sp>
    </p:spTree>
    <p:extLst>
      <p:ext uri="{BB962C8B-B14F-4D97-AF65-F5344CB8AC3E}">
        <p14:creationId xmlns:p14="http://schemas.microsoft.com/office/powerpoint/2010/main" val="245102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12</a:t>
            </a:fld>
            <a:endParaRPr lang="zh-CN" altLang="en-US"/>
          </a:p>
        </p:txBody>
      </p:sp>
    </p:spTree>
    <p:extLst>
      <p:ext uri="{BB962C8B-B14F-4D97-AF65-F5344CB8AC3E}">
        <p14:creationId xmlns:p14="http://schemas.microsoft.com/office/powerpoint/2010/main" val="245102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A1CE7-37A8-4BE3-924A-E09E8872DF74}"/>
              </a:ext>
            </a:extLst>
          </p:cNvPr>
          <p:cNvSpPr>
            <a:spLocks noGrp="1"/>
          </p:cNvSpPr>
          <p:nvPr>
            <p:ph type="ctrTitle"/>
          </p:nvPr>
        </p:nvSpPr>
        <p:spPr>
          <a:xfrm>
            <a:off x="1524000" y="1122363"/>
            <a:ext cx="9144000" cy="2387600"/>
          </a:xfrm>
        </p:spPr>
        <p:txBody>
          <a:bodyPr anchor="b"/>
          <a:lstStyle>
            <a:lvl1pPr algn="ctr">
              <a:defRPr sz="60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副标题 2">
            <a:extLst>
              <a:ext uri="{FF2B5EF4-FFF2-40B4-BE49-F238E27FC236}">
                <a16:creationId xmlns:a16="http://schemas.microsoft.com/office/drawing/2014/main" id="{B41ED82D-D739-418B-9E47-0AAEB71401E5}"/>
              </a:ext>
            </a:extLst>
          </p:cNvPr>
          <p:cNvSpPr>
            <a:spLocks noGrp="1"/>
          </p:cNvSpPr>
          <p:nvPr>
            <p:ph type="subTitle" idx="1"/>
          </p:nvPr>
        </p:nvSpPr>
        <p:spPr>
          <a:xfrm>
            <a:off x="1524000" y="4296792"/>
            <a:ext cx="9144000" cy="961007"/>
          </a:xfrm>
        </p:spPr>
        <p:txBody>
          <a:bodyPr/>
          <a:lstStyle>
            <a:lvl1pPr marL="0" indent="0" algn="ctr">
              <a:buNone/>
              <a:defRPr sz="2400">
                <a:latin typeface="Noto Sans Cond Med" panose="020B0606040504020204" pitchFamily="34"/>
                <a:ea typeface="Noto Sans Cond Med" panose="020B0606040504020204" pitchFamily="34"/>
                <a:cs typeface="Noto Sans Cond Med" panose="020B0606040504020204" pitchFamily="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日期占位符 3">
            <a:extLst>
              <a:ext uri="{FF2B5EF4-FFF2-40B4-BE49-F238E27FC236}">
                <a16:creationId xmlns:a16="http://schemas.microsoft.com/office/drawing/2014/main" id="{3C198445-F205-4173-8A56-9AE580C9CB84}"/>
              </a:ext>
            </a:extLst>
          </p:cNvPr>
          <p:cNvSpPr>
            <a:spLocks noGrp="1"/>
          </p:cNvSpPr>
          <p:nvPr>
            <p:ph type="dt" sz="half" idx="10"/>
          </p:nvPr>
        </p:nvSpPr>
        <p:spPr/>
        <p:txBody>
          <a:bodyPr/>
          <a:lstStyle/>
          <a:p>
            <a:fld id="{7446675E-4889-44FE-B0A7-E22014FD8576}" type="datetimeFigureOut">
              <a:rPr lang="en-US" smtClean="0"/>
              <a:t>4/7/2020</a:t>
            </a:fld>
            <a:endParaRPr lang="en-US"/>
          </a:p>
        </p:txBody>
      </p:sp>
      <p:sp>
        <p:nvSpPr>
          <p:cNvPr id="5" name="页脚占位符 4">
            <a:extLst>
              <a:ext uri="{FF2B5EF4-FFF2-40B4-BE49-F238E27FC236}">
                <a16:creationId xmlns:a16="http://schemas.microsoft.com/office/drawing/2014/main" id="{01F3573A-AF84-4F98-920D-77A60E1F146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E75709B-2506-48C3-AA83-030CAF5AC1F4}"/>
              </a:ext>
            </a:extLst>
          </p:cNvPr>
          <p:cNvSpPr>
            <a:spLocks noGrp="1"/>
          </p:cNvSpPr>
          <p:nvPr>
            <p:ph type="sldNum" sz="quarter" idx="12"/>
          </p:nvPr>
        </p:nvSpPr>
        <p:spPr/>
        <p:txBody>
          <a:bodyPr/>
          <a:lstStyle/>
          <a:p>
            <a:fld id="{728AE9C2-6C29-4739-A70A-52BA77FB7611}" type="slidenum">
              <a:rPr lang="en-US" smtClean="0"/>
              <a:t>‹#›</a:t>
            </a:fld>
            <a:endParaRPr lang="en-US"/>
          </a:p>
        </p:txBody>
      </p:sp>
    </p:spTree>
    <p:extLst>
      <p:ext uri="{BB962C8B-B14F-4D97-AF65-F5344CB8AC3E}">
        <p14:creationId xmlns:p14="http://schemas.microsoft.com/office/powerpoint/2010/main" val="67131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CFA14-37BF-410D-B699-6E657F91A7D6}"/>
              </a:ext>
            </a:extLst>
          </p:cNvPr>
          <p:cNvSpPr>
            <a:spLocks noGrp="1"/>
          </p:cNvSpPr>
          <p:nvPr>
            <p:ph type="title"/>
          </p:nvPr>
        </p:nvSpPr>
        <p:spPr/>
        <p:txBody>
          <a:bodyPr>
            <a:normAutofit/>
          </a:bodyPr>
          <a:lstStyle>
            <a:lvl1pPr algn="ctr">
              <a:defRPr sz="38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内容占位符 2">
            <a:extLst>
              <a:ext uri="{FF2B5EF4-FFF2-40B4-BE49-F238E27FC236}">
                <a16:creationId xmlns:a16="http://schemas.microsoft.com/office/drawing/2014/main" id="{48316C6A-895C-48C5-850D-5C4856ECF3DA}"/>
              </a:ext>
            </a:extLst>
          </p:cNvPr>
          <p:cNvSpPr>
            <a:spLocks noGrp="1"/>
          </p:cNvSpPr>
          <p:nvPr>
            <p:ph idx="1"/>
          </p:nvPr>
        </p:nvSpPr>
        <p:spPr/>
        <p:txBody>
          <a:bodyPr>
            <a:normAutofit/>
          </a:bodyPr>
          <a:lstStyle>
            <a:lvl1pPr>
              <a:defRPr sz="2800">
                <a:latin typeface="Noto Sans Cond Med" panose="020B0606040504020204" pitchFamily="34"/>
                <a:ea typeface="Noto Sans Cond Med" panose="020B0606040504020204" pitchFamily="34"/>
                <a:cs typeface="Noto Sans Cond Med" panose="020B0606040504020204" pitchFamily="34"/>
              </a:defRPr>
            </a:lvl1pPr>
            <a:lvl2pPr>
              <a:defRPr sz="2600">
                <a:latin typeface="Noto Sans Cond Med" panose="020B0606040504020204" pitchFamily="34"/>
                <a:ea typeface="Noto Sans Cond Med" panose="020B0606040504020204" pitchFamily="34"/>
                <a:cs typeface="Noto Sans Cond Med" panose="020B0606040504020204" pitchFamily="34"/>
              </a:defRPr>
            </a:lvl2pPr>
            <a:lvl3pPr>
              <a:defRPr sz="2400">
                <a:latin typeface="Noto Sans Cond Med" panose="020B0606040504020204" pitchFamily="34"/>
                <a:ea typeface="Noto Sans Cond Med" panose="020B0606040504020204" pitchFamily="34"/>
                <a:cs typeface="Noto Sans Cond Med" panose="020B0606040504020204" pitchFamily="34"/>
              </a:defRPr>
            </a:lvl3pPr>
            <a:lvl4pPr>
              <a:defRPr sz="2800">
                <a:latin typeface="Noto Sans Cond Med" panose="020B0606040504020204" pitchFamily="34"/>
                <a:ea typeface="Noto Sans Cond Med" panose="020B0606040504020204" pitchFamily="34"/>
                <a:cs typeface="Noto Sans Cond Med" panose="020B0606040504020204" pitchFamily="34"/>
              </a:defRPr>
            </a:lvl4pPr>
            <a:lvl5pPr>
              <a:defRPr sz="2800">
                <a:latin typeface="Noto Sans Cond Med" panose="020B0606040504020204" pitchFamily="34"/>
                <a:ea typeface="Noto Sans Cond Med" panose="020B0606040504020204" pitchFamily="34"/>
                <a:cs typeface="Noto Sans Cond Med" panose="020B0606040504020204" pitchFamily="34"/>
              </a:defRPr>
            </a:lvl5pPr>
          </a:lstStyle>
          <a:p>
            <a:pPr lvl="0"/>
            <a:r>
              <a:rPr lang="zh-CN" altLang="en-US" dirty="0"/>
              <a:t>单击此处编辑母版文本样式</a:t>
            </a:r>
          </a:p>
          <a:p>
            <a:pPr lvl="1"/>
            <a:r>
              <a:rPr lang="zh-CN" altLang="en-US" dirty="0"/>
              <a:t>二级</a:t>
            </a:r>
          </a:p>
          <a:p>
            <a:pPr lvl="2"/>
            <a:r>
              <a:rPr lang="zh-CN" altLang="en-US" dirty="0"/>
              <a:t>三级</a:t>
            </a:r>
          </a:p>
        </p:txBody>
      </p:sp>
      <p:sp>
        <p:nvSpPr>
          <p:cNvPr id="4" name="日期占位符 3">
            <a:extLst>
              <a:ext uri="{FF2B5EF4-FFF2-40B4-BE49-F238E27FC236}">
                <a16:creationId xmlns:a16="http://schemas.microsoft.com/office/drawing/2014/main" id="{AB3BF9A0-910E-4A20-B319-FBD7B357746D}"/>
              </a:ext>
            </a:extLst>
          </p:cNvPr>
          <p:cNvSpPr>
            <a:spLocks noGrp="1"/>
          </p:cNvSpPr>
          <p:nvPr>
            <p:ph type="dt" sz="half" idx="10"/>
          </p:nvPr>
        </p:nvSpPr>
        <p:spPr/>
        <p:txBody>
          <a:bodyPr/>
          <a:lstStyle/>
          <a:p>
            <a:fld id="{7446675E-4889-44FE-B0A7-E22014FD8576}" type="datetimeFigureOut">
              <a:rPr lang="en-US" smtClean="0"/>
              <a:t>4/7/2020</a:t>
            </a:fld>
            <a:endParaRPr lang="en-US"/>
          </a:p>
        </p:txBody>
      </p:sp>
      <p:sp>
        <p:nvSpPr>
          <p:cNvPr id="5" name="页脚占位符 4">
            <a:extLst>
              <a:ext uri="{FF2B5EF4-FFF2-40B4-BE49-F238E27FC236}">
                <a16:creationId xmlns:a16="http://schemas.microsoft.com/office/drawing/2014/main" id="{6614D2A7-6D83-4E99-8875-4B2CFF94D7A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99C8B1B-7E12-496A-AB2C-81A34801FE7F}"/>
              </a:ext>
            </a:extLst>
          </p:cNvPr>
          <p:cNvSpPr>
            <a:spLocks noGrp="1"/>
          </p:cNvSpPr>
          <p:nvPr>
            <p:ph type="sldNum" sz="quarter" idx="12"/>
          </p:nvPr>
        </p:nvSpPr>
        <p:spPr/>
        <p:txBody>
          <a:bodyPr/>
          <a:lstStyle/>
          <a:p>
            <a:fld id="{728AE9C2-6C29-4739-A70A-52BA77FB7611}" type="slidenum">
              <a:rPr lang="en-US" smtClean="0"/>
              <a:t>‹#›</a:t>
            </a:fld>
            <a:endParaRPr lang="en-US"/>
          </a:p>
        </p:txBody>
      </p:sp>
    </p:spTree>
    <p:extLst>
      <p:ext uri="{BB962C8B-B14F-4D97-AF65-F5344CB8AC3E}">
        <p14:creationId xmlns:p14="http://schemas.microsoft.com/office/powerpoint/2010/main" val="131047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54F5A-A558-4AED-955F-6677455BE9F4}"/>
              </a:ext>
            </a:extLst>
          </p:cNvPr>
          <p:cNvSpPr>
            <a:spLocks noGrp="1"/>
          </p:cNvSpPr>
          <p:nvPr>
            <p:ph type="title"/>
          </p:nvPr>
        </p:nvSpPr>
        <p:spPr>
          <a:xfrm>
            <a:off x="838200" y="541538"/>
            <a:ext cx="10515600" cy="772357"/>
          </a:xfrm>
        </p:spPr>
        <p:txBody>
          <a:bodyPr>
            <a:normAutofit/>
          </a:bodyPr>
          <a:lstStyle>
            <a:lvl1pPr algn="l">
              <a:defRPr sz="32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日期占位符 2">
            <a:extLst>
              <a:ext uri="{FF2B5EF4-FFF2-40B4-BE49-F238E27FC236}">
                <a16:creationId xmlns:a16="http://schemas.microsoft.com/office/drawing/2014/main" id="{C0C5332F-D2EF-45C1-B983-C9E6E491A78D}"/>
              </a:ext>
            </a:extLst>
          </p:cNvPr>
          <p:cNvSpPr>
            <a:spLocks noGrp="1"/>
          </p:cNvSpPr>
          <p:nvPr>
            <p:ph type="dt" sz="half" idx="10"/>
          </p:nvPr>
        </p:nvSpPr>
        <p:spPr/>
        <p:txBody>
          <a:bodyPr/>
          <a:lstStyle/>
          <a:p>
            <a:fld id="{7446675E-4889-44FE-B0A7-E22014FD8576}" type="datetimeFigureOut">
              <a:rPr lang="en-US" smtClean="0"/>
              <a:t>4/7/2020</a:t>
            </a:fld>
            <a:endParaRPr lang="en-US"/>
          </a:p>
        </p:txBody>
      </p:sp>
      <p:sp>
        <p:nvSpPr>
          <p:cNvPr id="4" name="页脚占位符 3">
            <a:extLst>
              <a:ext uri="{FF2B5EF4-FFF2-40B4-BE49-F238E27FC236}">
                <a16:creationId xmlns:a16="http://schemas.microsoft.com/office/drawing/2014/main" id="{136DD3E3-5806-4AEE-81A3-6458642EBA0D}"/>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03F6ACDC-6082-4DB2-A67E-D5B2CF956AE9}"/>
              </a:ext>
            </a:extLst>
          </p:cNvPr>
          <p:cNvSpPr>
            <a:spLocks noGrp="1"/>
          </p:cNvSpPr>
          <p:nvPr>
            <p:ph type="sldNum" sz="quarter" idx="12"/>
          </p:nvPr>
        </p:nvSpPr>
        <p:spPr/>
        <p:txBody>
          <a:bodyPr/>
          <a:lstStyle/>
          <a:p>
            <a:fld id="{728AE9C2-6C29-4739-A70A-52BA77FB7611}" type="slidenum">
              <a:rPr lang="en-US" smtClean="0"/>
              <a:t>‹#›</a:t>
            </a:fld>
            <a:endParaRPr lang="en-US"/>
          </a:p>
        </p:txBody>
      </p:sp>
      <p:sp>
        <p:nvSpPr>
          <p:cNvPr id="6" name="内容占位符 2">
            <a:extLst>
              <a:ext uri="{FF2B5EF4-FFF2-40B4-BE49-F238E27FC236}">
                <a16:creationId xmlns:a16="http://schemas.microsoft.com/office/drawing/2014/main" id="{F6008C70-3CCE-4D96-90F9-D92E19ACCBAF}"/>
              </a:ext>
            </a:extLst>
          </p:cNvPr>
          <p:cNvSpPr>
            <a:spLocks noGrp="1"/>
          </p:cNvSpPr>
          <p:nvPr>
            <p:ph idx="1"/>
          </p:nvPr>
        </p:nvSpPr>
        <p:spPr>
          <a:xfrm>
            <a:off x="838200" y="1553592"/>
            <a:ext cx="10515600" cy="4623371"/>
          </a:xfrm>
        </p:spPr>
        <p:txBody>
          <a:bodyPr>
            <a:normAutofit/>
          </a:bodyPr>
          <a:lstStyle>
            <a:lvl1pPr>
              <a:defRPr sz="2800">
                <a:latin typeface="Noto Sans Cond Med" panose="020B0606040504020204" pitchFamily="34"/>
                <a:ea typeface="Noto Sans Cond Med" panose="020B0606040504020204" pitchFamily="34"/>
                <a:cs typeface="Noto Sans Cond Med" panose="020B0606040504020204" pitchFamily="34"/>
              </a:defRPr>
            </a:lvl1pPr>
            <a:lvl2pPr>
              <a:defRPr sz="2600">
                <a:latin typeface="Noto Sans Cond Med" panose="020B0606040504020204" pitchFamily="34"/>
                <a:ea typeface="Noto Sans Cond Med" panose="020B0606040504020204" pitchFamily="34"/>
                <a:cs typeface="Noto Sans Cond Med" panose="020B0606040504020204" pitchFamily="34"/>
              </a:defRPr>
            </a:lvl2pPr>
            <a:lvl3pPr>
              <a:defRPr sz="2400">
                <a:latin typeface="Noto Sans Cond Med" panose="020B0606040504020204" pitchFamily="34"/>
                <a:ea typeface="Noto Sans Cond Med" panose="020B0606040504020204" pitchFamily="34"/>
                <a:cs typeface="Noto Sans Cond Med" panose="020B0606040504020204" pitchFamily="34"/>
              </a:defRPr>
            </a:lvl3pPr>
            <a:lvl4pPr>
              <a:defRPr sz="2800">
                <a:latin typeface="Noto Sans Cond Med" panose="020B0606040504020204" pitchFamily="34"/>
                <a:ea typeface="Noto Sans Cond Med" panose="020B0606040504020204" pitchFamily="34"/>
                <a:cs typeface="Noto Sans Cond Med" panose="020B0606040504020204" pitchFamily="34"/>
              </a:defRPr>
            </a:lvl4pPr>
            <a:lvl5pPr>
              <a:defRPr sz="2800">
                <a:latin typeface="Noto Sans Cond Med" panose="020B0606040504020204" pitchFamily="34"/>
                <a:ea typeface="Noto Sans Cond Med" panose="020B0606040504020204" pitchFamily="34"/>
                <a:cs typeface="Noto Sans Cond Med" panose="020B0606040504020204" pitchFamily="34"/>
              </a:defRPr>
            </a:lvl5pPr>
          </a:lstStyle>
          <a:p>
            <a:pPr lvl="0"/>
            <a:r>
              <a:rPr lang="zh-CN" altLang="en-US" dirty="0"/>
              <a:t>单击此处编辑母版文本样式</a:t>
            </a:r>
          </a:p>
          <a:p>
            <a:pPr lvl="1"/>
            <a:r>
              <a:rPr lang="zh-CN" altLang="en-US" dirty="0"/>
              <a:t>二级</a:t>
            </a:r>
          </a:p>
          <a:p>
            <a:pPr lvl="2"/>
            <a:r>
              <a:rPr lang="zh-CN" altLang="en-US" dirty="0"/>
              <a:t>三级</a:t>
            </a:r>
          </a:p>
        </p:txBody>
      </p:sp>
    </p:spTree>
    <p:extLst>
      <p:ext uri="{BB962C8B-B14F-4D97-AF65-F5344CB8AC3E}">
        <p14:creationId xmlns:p14="http://schemas.microsoft.com/office/powerpoint/2010/main" val="4160948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0403-4F27-420E-9E2A-9B3EA355CD31}"/>
              </a:ext>
            </a:extLst>
          </p:cNvPr>
          <p:cNvSpPr>
            <a:spLocks noGrp="1"/>
          </p:cNvSpPr>
          <p:nvPr>
            <p:ph type="title"/>
          </p:nvPr>
        </p:nvSpPr>
        <p:spPr/>
        <p:txBody>
          <a:bodyPr>
            <a:normAutofit/>
          </a:bodyPr>
          <a:lstStyle>
            <a:lvl1pPr algn="ctr">
              <a:defRPr sz="40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日期占位符 2">
            <a:extLst>
              <a:ext uri="{FF2B5EF4-FFF2-40B4-BE49-F238E27FC236}">
                <a16:creationId xmlns:a16="http://schemas.microsoft.com/office/drawing/2014/main" id="{D8F473C5-9557-4E95-9805-167C184EDB7B}"/>
              </a:ext>
            </a:extLst>
          </p:cNvPr>
          <p:cNvSpPr>
            <a:spLocks noGrp="1"/>
          </p:cNvSpPr>
          <p:nvPr>
            <p:ph type="dt" sz="half" idx="10"/>
          </p:nvPr>
        </p:nvSpPr>
        <p:spPr/>
        <p:txBody>
          <a:bodyPr/>
          <a:lstStyle/>
          <a:p>
            <a:fld id="{7446675E-4889-44FE-B0A7-E22014FD8576}" type="datetimeFigureOut">
              <a:rPr lang="en-US" smtClean="0"/>
              <a:t>4/7/2020</a:t>
            </a:fld>
            <a:endParaRPr lang="en-US"/>
          </a:p>
        </p:txBody>
      </p:sp>
      <p:sp>
        <p:nvSpPr>
          <p:cNvPr id="4" name="页脚占位符 3">
            <a:extLst>
              <a:ext uri="{FF2B5EF4-FFF2-40B4-BE49-F238E27FC236}">
                <a16:creationId xmlns:a16="http://schemas.microsoft.com/office/drawing/2014/main" id="{1F7F150E-7F8B-496F-AFAB-EDA2BD4A0341}"/>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AEC5E467-A0C0-47CD-905B-8116F837E000}"/>
              </a:ext>
            </a:extLst>
          </p:cNvPr>
          <p:cNvSpPr>
            <a:spLocks noGrp="1"/>
          </p:cNvSpPr>
          <p:nvPr>
            <p:ph type="sldNum" sz="quarter" idx="12"/>
          </p:nvPr>
        </p:nvSpPr>
        <p:spPr/>
        <p:txBody>
          <a:bodyPr/>
          <a:lstStyle/>
          <a:p>
            <a:fld id="{728AE9C2-6C29-4739-A70A-52BA77FB7611}" type="slidenum">
              <a:rPr lang="en-US" smtClean="0"/>
              <a:t>‹#›</a:t>
            </a:fld>
            <a:endParaRPr lang="en-US"/>
          </a:p>
        </p:txBody>
      </p:sp>
      <p:sp>
        <p:nvSpPr>
          <p:cNvPr id="6" name="内容占位符 2">
            <a:extLst>
              <a:ext uri="{FF2B5EF4-FFF2-40B4-BE49-F238E27FC236}">
                <a16:creationId xmlns:a16="http://schemas.microsoft.com/office/drawing/2014/main" id="{B7099FBC-3ADD-4385-BCCC-FC171F0912EC}"/>
              </a:ext>
            </a:extLst>
          </p:cNvPr>
          <p:cNvSpPr>
            <a:spLocks noGrp="1"/>
          </p:cNvSpPr>
          <p:nvPr>
            <p:ph idx="1"/>
          </p:nvPr>
        </p:nvSpPr>
        <p:spPr>
          <a:xfrm>
            <a:off x="2636668" y="1953087"/>
            <a:ext cx="6684885" cy="3515558"/>
          </a:xfrm>
        </p:spPr>
        <p:txBody>
          <a:bodyPr>
            <a:normAutofit/>
          </a:bodyPr>
          <a:lstStyle>
            <a:lvl1pPr>
              <a:lnSpc>
                <a:spcPct val="150000"/>
              </a:lnSpc>
              <a:spcBef>
                <a:spcPts val="600"/>
              </a:spcBef>
              <a:defRPr sz="3000">
                <a:latin typeface="Noto Sans Cond Med" panose="020B0606040504020204" pitchFamily="34"/>
                <a:ea typeface="Noto Sans Cond Med" panose="020B0606040504020204" pitchFamily="34"/>
                <a:cs typeface="Noto Sans Cond Med" panose="020B0606040504020204" pitchFamily="34"/>
              </a:defRPr>
            </a:lvl1pPr>
            <a:lvl2pPr>
              <a:defRPr sz="2600">
                <a:latin typeface="Noto Sans Cond Med" panose="020B0606040504020204" pitchFamily="34"/>
                <a:ea typeface="Noto Sans Cond Med" panose="020B0606040504020204" pitchFamily="34"/>
                <a:cs typeface="Noto Sans Cond Med" panose="020B0606040504020204" pitchFamily="34"/>
              </a:defRPr>
            </a:lvl2pPr>
            <a:lvl3pPr>
              <a:defRPr sz="2400">
                <a:latin typeface="Noto Sans Cond Med" panose="020B0606040504020204" pitchFamily="34"/>
                <a:ea typeface="Noto Sans Cond Med" panose="020B0606040504020204" pitchFamily="34"/>
                <a:cs typeface="Noto Sans Cond Med" panose="020B0606040504020204" pitchFamily="34"/>
              </a:defRPr>
            </a:lvl3pPr>
            <a:lvl4pPr>
              <a:defRPr sz="2800">
                <a:latin typeface="Noto Sans Cond Med" panose="020B0606040504020204" pitchFamily="34"/>
                <a:ea typeface="Noto Sans Cond Med" panose="020B0606040504020204" pitchFamily="34"/>
                <a:cs typeface="Noto Sans Cond Med" panose="020B0606040504020204" pitchFamily="34"/>
              </a:defRPr>
            </a:lvl4pPr>
            <a:lvl5pPr>
              <a:defRPr sz="2800">
                <a:latin typeface="Noto Sans Cond Med" panose="020B0606040504020204" pitchFamily="34"/>
                <a:ea typeface="Noto Sans Cond Med" panose="020B0606040504020204" pitchFamily="34"/>
                <a:cs typeface="Noto Sans Cond Med" panose="020B0606040504020204" pitchFamily="34"/>
              </a:defRPr>
            </a:lvl5pPr>
          </a:lstStyle>
          <a:p>
            <a:pPr lvl="0"/>
            <a:r>
              <a:rPr lang="zh-CN" altLang="en-US" dirty="0"/>
              <a:t>单击此处编辑母版文本样式</a:t>
            </a:r>
            <a:endParaRPr lang="en-US" altLang="zh-CN" dirty="0"/>
          </a:p>
          <a:p>
            <a:pPr lvl="0"/>
            <a:r>
              <a:rPr lang="en-US" altLang="zh-CN" dirty="0" err="1"/>
              <a:t>Gh</a:t>
            </a:r>
            <a:r>
              <a:rPr lang="en-US" altLang="zh-CN" dirty="0"/>
              <a:t> </a:t>
            </a:r>
          </a:p>
          <a:p>
            <a:pPr lvl="0"/>
            <a:endParaRPr lang="zh-CN" altLang="en-US" dirty="0"/>
          </a:p>
        </p:txBody>
      </p:sp>
    </p:spTree>
    <p:extLst>
      <p:ext uri="{BB962C8B-B14F-4D97-AF65-F5344CB8AC3E}">
        <p14:creationId xmlns:p14="http://schemas.microsoft.com/office/powerpoint/2010/main" val="29926855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5F59353-42D6-4770-A42D-CFBFA0FE2C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CF28594-9B42-4E10-9A3E-1F030C738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D6741A5-096F-430F-9B87-0FE63F2572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6675E-4889-44FE-B0A7-E22014FD8576}" type="datetimeFigureOut">
              <a:rPr lang="en-US" smtClean="0"/>
              <a:t>4/7/2020</a:t>
            </a:fld>
            <a:endParaRPr lang="en-US"/>
          </a:p>
        </p:txBody>
      </p:sp>
      <p:sp>
        <p:nvSpPr>
          <p:cNvPr id="5" name="页脚占位符 4">
            <a:extLst>
              <a:ext uri="{FF2B5EF4-FFF2-40B4-BE49-F238E27FC236}">
                <a16:creationId xmlns:a16="http://schemas.microsoft.com/office/drawing/2014/main" id="{AB2293FE-C624-4848-A107-D3439089D1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0126965E-B2A5-408F-A0B8-43BFAB3B8E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AE9C2-6C29-4739-A70A-52BA77FB7611}" type="slidenum">
              <a:rPr lang="en-US" smtClean="0"/>
              <a:t>‹#›</a:t>
            </a:fld>
            <a:endParaRPr lang="en-US"/>
          </a:p>
        </p:txBody>
      </p:sp>
    </p:spTree>
    <p:extLst>
      <p:ext uri="{BB962C8B-B14F-4D97-AF65-F5344CB8AC3E}">
        <p14:creationId xmlns:p14="http://schemas.microsoft.com/office/powerpoint/2010/main" val="4150722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0.png"/><Relationship Id="rId7" Type="http://schemas.openxmlformats.org/officeDocument/2006/relationships/customXml" Target="../ink/ink13.xm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customXml" Target="../ink/ink12.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customXml" Target="../ink/ink15.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customXml" Target="../ink/ink16.xml"/></Relationships>
</file>

<file path=ppt/slides/_rels/slide46.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hwdong-net.github.io/" TargetMode="External"/><Relationship Id="rId2" Type="http://schemas.openxmlformats.org/officeDocument/2006/relationships/hyperlink" Target="https://www.youtube.com/c/hwdong" TargetMode="External"/><Relationship Id="rId1" Type="http://schemas.openxmlformats.org/officeDocument/2006/relationships/slideLayout" Target="../slideLayouts/slideLayout2.xml"/><Relationship Id="rId5" Type="http://schemas.openxmlformats.org/officeDocument/2006/relationships/hyperlink" Target="hwdong.ke.qq.com" TargetMode="External"/><Relationship Id="rId4" Type="http://schemas.openxmlformats.org/officeDocument/2006/relationships/hyperlink" Target="https://twitter.com/hwdo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E1640-D81F-4AC3-80AD-3BDD5AE3E2D8}"/>
              </a:ext>
            </a:extLst>
          </p:cNvPr>
          <p:cNvSpPr>
            <a:spLocks noGrp="1"/>
          </p:cNvSpPr>
          <p:nvPr>
            <p:ph type="ctrTitle"/>
          </p:nvPr>
        </p:nvSpPr>
        <p:spPr/>
        <p:txBody>
          <a:bodyPr/>
          <a:lstStyle/>
          <a:p>
            <a:r>
              <a:rPr lang="en-US" altLang="zh-CN" b="1" dirty="0"/>
              <a:t>7. </a:t>
            </a:r>
            <a:r>
              <a:rPr lang="zh-CN" altLang="en-US" b="1" dirty="0"/>
              <a:t>类和对象</a:t>
            </a:r>
            <a:endParaRPr lang="en-US" dirty="0"/>
          </a:p>
        </p:txBody>
      </p:sp>
      <p:sp>
        <p:nvSpPr>
          <p:cNvPr id="3" name="副标题 2">
            <a:extLst>
              <a:ext uri="{FF2B5EF4-FFF2-40B4-BE49-F238E27FC236}">
                <a16:creationId xmlns:a16="http://schemas.microsoft.com/office/drawing/2014/main" id="{1BCB3508-55D9-4952-9929-9DCA3C561DC3}"/>
              </a:ext>
            </a:extLst>
          </p:cNvPr>
          <p:cNvSpPr>
            <a:spLocks noGrp="1"/>
          </p:cNvSpPr>
          <p:nvPr>
            <p:ph type="subTitle" idx="1"/>
          </p:nvPr>
        </p:nvSpPr>
        <p:spPr/>
        <p:txBody>
          <a:bodyPr/>
          <a:lstStyle/>
          <a:p>
            <a:r>
              <a:rPr lang="en-US" dirty="0"/>
              <a:t>http://hwdong-net.github.io</a:t>
            </a:r>
          </a:p>
        </p:txBody>
      </p:sp>
    </p:spTree>
    <p:extLst>
      <p:ext uri="{BB962C8B-B14F-4D97-AF65-F5344CB8AC3E}">
        <p14:creationId xmlns:p14="http://schemas.microsoft.com/office/powerpoint/2010/main" val="4270102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zh-CN" altLang="en-US" sz="3600" dirty="0"/>
              <a:t>不同思考方式： 面向对象编程  </a:t>
            </a:r>
            <a:r>
              <a:rPr lang="en-US" altLang="zh-CN" sz="3600" dirty="0" err="1"/>
              <a:t>vs</a:t>
            </a:r>
            <a:r>
              <a:rPr lang="en-US" altLang="zh-CN" sz="3600" dirty="0"/>
              <a:t> </a:t>
            </a:r>
            <a:r>
              <a:rPr lang="zh-CN" altLang="en-US" sz="3600" dirty="0"/>
              <a:t>过程式编程</a:t>
            </a:r>
          </a:p>
        </p:txBody>
      </p:sp>
      <p:sp>
        <p:nvSpPr>
          <p:cNvPr id="3" name="内容占位符 2"/>
          <p:cNvSpPr>
            <a:spLocks noGrp="1"/>
          </p:cNvSpPr>
          <p:nvPr>
            <p:ph idx="1"/>
          </p:nvPr>
        </p:nvSpPr>
        <p:spPr>
          <a:xfrm>
            <a:off x="838200" y="1050589"/>
            <a:ext cx="10504251" cy="2282756"/>
          </a:xfrm>
        </p:spPr>
        <p:txBody>
          <a:bodyPr>
            <a:noAutofit/>
          </a:bodyPr>
          <a:lstStyle/>
          <a:p>
            <a:r>
              <a:rPr lang="zh-CN" altLang="en-US" dirty="0"/>
              <a:t>过程式编程： 用内在类型</a:t>
            </a:r>
            <a:r>
              <a:rPr lang="en-US" altLang="zh-CN" dirty="0"/>
              <a:t>(</a:t>
            </a:r>
            <a:r>
              <a:rPr lang="zh-CN" altLang="en-US" dirty="0"/>
              <a:t>概念</a:t>
            </a:r>
            <a:r>
              <a:rPr lang="en-US" altLang="zh-CN" dirty="0"/>
              <a:t>)</a:t>
            </a:r>
            <a:r>
              <a:rPr lang="zh-CN" altLang="en-US" dirty="0"/>
              <a:t>如</a:t>
            </a:r>
            <a:r>
              <a:rPr lang="en-US" altLang="zh-CN" dirty="0" err="1"/>
              <a:t>int</a:t>
            </a:r>
            <a:r>
              <a:rPr lang="zh-CN" altLang="en-US" dirty="0"/>
              <a:t>、</a:t>
            </a:r>
            <a:r>
              <a:rPr lang="en-US" altLang="zh-CN" dirty="0"/>
              <a:t>double</a:t>
            </a:r>
            <a:r>
              <a:rPr lang="zh-CN" altLang="en-US" dirty="0"/>
              <a:t>表示数据，用面向这些机器类型的概念去解决复杂问题，不易于思考问题</a:t>
            </a:r>
            <a:endParaRPr lang="en-US" altLang="zh-CN" dirty="0"/>
          </a:p>
        </p:txBody>
      </p:sp>
      <p:sp>
        <p:nvSpPr>
          <p:cNvPr id="30" name="内容占位符 2"/>
          <p:cNvSpPr txBox="1">
            <a:spLocks/>
          </p:cNvSpPr>
          <p:nvPr/>
        </p:nvSpPr>
        <p:spPr>
          <a:xfrm>
            <a:off x="864139" y="2214664"/>
            <a:ext cx="10504251" cy="111868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面向对象编程：用现实世界中的概念（人、车、地图）来思考问题。更自然、更易于理解、易于查错、易于组装</a:t>
            </a:r>
            <a:r>
              <a:rPr lang="en-US" altLang="zh-CN" dirty="0"/>
              <a:t>(</a:t>
            </a:r>
            <a:r>
              <a:rPr lang="zh-CN" altLang="en-US" dirty="0"/>
              <a:t>组件式开发</a:t>
            </a:r>
            <a:r>
              <a:rPr lang="en-US" altLang="zh-CN" dirty="0"/>
              <a:t>)</a:t>
            </a:r>
          </a:p>
        </p:txBody>
      </p:sp>
      <p:grpSp>
        <p:nvGrpSpPr>
          <p:cNvPr id="8" name="组合 7"/>
          <p:cNvGrpSpPr/>
          <p:nvPr/>
        </p:nvGrpSpPr>
        <p:grpSpPr>
          <a:xfrm>
            <a:off x="8065563" y="3188411"/>
            <a:ext cx="3044757" cy="1928337"/>
            <a:chOff x="6613453" y="4165402"/>
            <a:chExt cx="3044757" cy="1928337"/>
          </a:xfrm>
        </p:grpSpPr>
        <p:sp>
          <p:nvSpPr>
            <p:cNvPr id="9" name="圆角矩形标注 8"/>
            <p:cNvSpPr/>
            <p:nvPr/>
          </p:nvSpPr>
          <p:spPr>
            <a:xfrm>
              <a:off x="6613453" y="4860503"/>
              <a:ext cx="3044757" cy="1233236"/>
            </a:xfrm>
            <a:prstGeom prst="wedgeRoundRectCallout">
              <a:avLst>
                <a:gd name="adj1" fmla="val 213"/>
                <a:gd name="adj2" fmla="val -495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000" dirty="0"/>
                <a:t>从模具可批量生产大量对象</a:t>
              </a:r>
            </a:p>
          </p:txBody>
        </p:sp>
        <p:sp>
          <p:nvSpPr>
            <p:cNvPr id="10" name="上箭头 9"/>
            <p:cNvSpPr/>
            <p:nvPr/>
          </p:nvSpPr>
          <p:spPr>
            <a:xfrm>
              <a:off x="8040984" y="4165402"/>
              <a:ext cx="189696" cy="6951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4852192" y="3188411"/>
            <a:ext cx="3044757" cy="1928337"/>
            <a:chOff x="6613453" y="4165402"/>
            <a:chExt cx="3044757" cy="1928337"/>
          </a:xfrm>
        </p:grpSpPr>
        <p:sp>
          <p:nvSpPr>
            <p:cNvPr id="12" name="圆角矩形标注 11"/>
            <p:cNvSpPr/>
            <p:nvPr/>
          </p:nvSpPr>
          <p:spPr>
            <a:xfrm>
              <a:off x="6613453" y="4860503"/>
              <a:ext cx="3044757" cy="1233236"/>
            </a:xfrm>
            <a:prstGeom prst="wedgeRoundRectCallout">
              <a:avLst>
                <a:gd name="adj1" fmla="val 213"/>
                <a:gd name="adj2" fmla="val -495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000" dirty="0"/>
                <a:t>保证模具可靠就“你办事我放心”</a:t>
              </a:r>
            </a:p>
          </p:txBody>
        </p:sp>
        <p:sp>
          <p:nvSpPr>
            <p:cNvPr id="13" name="上箭头 12"/>
            <p:cNvSpPr/>
            <p:nvPr/>
          </p:nvSpPr>
          <p:spPr>
            <a:xfrm>
              <a:off x="8040984" y="4165402"/>
              <a:ext cx="189696" cy="6951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9521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en-US" altLang="zh-CN" sz="3600" dirty="0"/>
              <a:t>C++</a:t>
            </a:r>
            <a:r>
              <a:rPr lang="zh-CN" altLang="en-US" sz="3600" dirty="0"/>
              <a:t>的面向对象特性：</a:t>
            </a:r>
            <a:r>
              <a:rPr lang="zh-CN" altLang="en-US" sz="3600" b="1" dirty="0">
                <a:solidFill>
                  <a:srgbClr val="0070C0"/>
                </a:solidFill>
              </a:rPr>
              <a:t>用户定义类型 </a:t>
            </a:r>
          </a:p>
        </p:txBody>
      </p:sp>
      <p:sp>
        <p:nvSpPr>
          <p:cNvPr id="3" name="内容占位符 2"/>
          <p:cNvSpPr>
            <a:spLocks noGrp="1"/>
          </p:cNvSpPr>
          <p:nvPr>
            <p:ph idx="1"/>
          </p:nvPr>
        </p:nvSpPr>
        <p:spPr>
          <a:xfrm>
            <a:off x="838200" y="1050589"/>
            <a:ext cx="10504251" cy="1206228"/>
          </a:xfrm>
        </p:spPr>
        <p:txBody>
          <a:bodyPr>
            <a:noAutofit/>
          </a:bodyPr>
          <a:lstStyle/>
          <a:p>
            <a:r>
              <a:rPr lang="zh-CN" altLang="en-US" dirty="0"/>
              <a:t>程序员定义自己的“用户定义类型 ”如</a:t>
            </a:r>
            <a:r>
              <a:rPr lang="zh-CN" altLang="en-US" b="1" dirty="0">
                <a:solidFill>
                  <a:srgbClr val="0070C0"/>
                </a:solidFill>
              </a:rPr>
              <a:t>类</a:t>
            </a:r>
            <a:r>
              <a:rPr lang="zh-CN" altLang="en-US" dirty="0"/>
              <a:t>类型，来表示各种应用问题中的各种概念。</a:t>
            </a:r>
            <a:endParaRPr lang="en-US" altLang="zh-CN" dirty="0"/>
          </a:p>
        </p:txBody>
      </p:sp>
      <p:sp>
        <p:nvSpPr>
          <p:cNvPr id="14" name="内容占位符 2"/>
          <p:cNvSpPr txBox="1">
            <a:spLocks/>
          </p:cNvSpPr>
          <p:nvPr/>
        </p:nvSpPr>
        <p:spPr>
          <a:xfrm>
            <a:off x="794169" y="2071479"/>
            <a:ext cx="11000874" cy="12456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C++</a:t>
            </a:r>
            <a:r>
              <a:rPr lang="zh-CN" altLang="en-US" dirty="0"/>
              <a:t>标准库已经提供了很多实用的“用户定义类型”，是</a:t>
            </a:r>
            <a:r>
              <a:rPr lang="en-US" altLang="zh-CN" dirty="0"/>
              <a:t>C++</a:t>
            </a:r>
            <a:r>
              <a:rPr lang="zh-CN" altLang="en-US" dirty="0"/>
              <a:t>标准库的程序员实现的</a:t>
            </a:r>
          </a:p>
        </p:txBody>
      </p:sp>
      <p:sp>
        <p:nvSpPr>
          <p:cNvPr id="15" name="内容占位符 2"/>
          <p:cNvSpPr txBox="1">
            <a:spLocks/>
          </p:cNvSpPr>
          <p:nvPr/>
        </p:nvSpPr>
        <p:spPr>
          <a:xfrm>
            <a:off x="1315536" y="3317132"/>
            <a:ext cx="8963527" cy="309339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dirty="0" err="1"/>
              <a:t>cout</a:t>
            </a:r>
            <a:r>
              <a:rPr lang="zh-CN" altLang="en-US" sz="2600" dirty="0"/>
              <a:t>是一个</a:t>
            </a:r>
            <a:r>
              <a:rPr lang="en-US" altLang="zh-CN" sz="2600" dirty="0" err="1"/>
              <a:t>ostream</a:t>
            </a:r>
            <a:r>
              <a:rPr lang="zh-CN" altLang="en-US" sz="2600" dirty="0"/>
              <a:t>类的对象（变量），</a:t>
            </a:r>
            <a:r>
              <a:rPr lang="en-US" altLang="zh-CN" sz="2600" dirty="0" err="1"/>
              <a:t>cin</a:t>
            </a:r>
            <a:r>
              <a:rPr lang="zh-CN" altLang="en-US" sz="2600" dirty="0"/>
              <a:t>是一个</a:t>
            </a:r>
            <a:r>
              <a:rPr lang="en-US" altLang="zh-CN" sz="2600" dirty="0" err="1"/>
              <a:t>istream</a:t>
            </a:r>
            <a:r>
              <a:rPr lang="zh-CN" altLang="en-US" sz="2600" dirty="0"/>
              <a:t>的对象（变量）</a:t>
            </a:r>
            <a:r>
              <a:rPr lang="en-US" altLang="zh-CN" sz="2600" dirty="0"/>
              <a:t>.</a:t>
            </a:r>
            <a:r>
              <a:rPr lang="zh-CN" altLang="en-US" sz="2600" dirty="0"/>
              <a:t>可以向它们发送消息：</a:t>
            </a:r>
            <a:endParaRPr lang="en-US" altLang="zh-CN" sz="2600" dirty="0"/>
          </a:p>
          <a:p>
            <a:pPr marL="0" indent="0">
              <a:buNone/>
            </a:pPr>
            <a:r>
              <a:rPr lang="en-US" altLang="zh-CN" sz="2600" dirty="0"/>
              <a:t>         </a:t>
            </a:r>
            <a:r>
              <a:rPr lang="en-US" altLang="zh-CN" sz="2600" dirty="0" err="1"/>
              <a:t>cout</a:t>
            </a:r>
            <a:r>
              <a:rPr lang="en-US" altLang="zh-CN" sz="2600" dirty="0"/>
              <a:t>&lt;&lt;“hello world”;</a:t>
            </a:r>
          </a:p>
          <a:p>
            <a:endParaRPr lang="en-US" altLang="zh-CN" sz="2600" dirty="0"/>
          </a:p>
          <a:p>
            <a:r>
              <a:rPr lang="en-US" altLang="zh-CN" sz="2600" dirty="0"/>
              <a:t>string</a:t>
            </a:r>
            <a:r>
              <a:rPr lang="zh-CN" altLang="en-US" sz="2600" dirty="0"/>
              <a:t>是一个表示字符串的类。向一个</a:t>
            </a:r>
            <a:r>
              <a:rPr lang="en-US" altLang="zh-CN" sz="2600" dirty="0"/>
              <a:t>string</a:t>
            </a:r>
            <a:r>
              <a:rPr lang="zh-CN" altLang="en-US" sz="2600" dirty="0"/>
              <a:t>对象发送一个</a:t>
            </a:r>
            <a:r>
              <a:rPr lang="en-US" altLang="zh-CN" sz="2600" dirty="0"/>
              <a:t>size()</a:t>
            </a:r>
            <a:r>
              <a:rPr lang="zh-CN" altLang="en-US" sz="2600" dirty="0"/>
              <a:t>消息，查询该对象包含的字符数目</a:t>
            </a:r>
            <a:endParaRPr lang="en-US" altLang="zh-CN" sz="2600" dirty="0"/>
          </a:p>
          <a:p>
            <a:pPr marL="0" indent="0">
              <a:buNone/>
            </a:pPr>
            <a:r>
              <a:rPr lang="en-US" altLang="zh-CN" sz="2600" dirty="0"/>
              <a:t>     string </a:t>
            </a:r>
            <a:r>
              <a:rPr lang="en-US" altLang="zh-CN" sz="2600" dirty="0" err="1"/>
              <a:t>str</a:t>
            </a:r>
            <a:r>
              <a:rPr lang="en-US" altLang="zh-CN" sz="2600" dirty="0"/>
              <a:t> = “hello world”;   </a:t>
            </a:r>
            <a:r>
              <a:rPr lang="en-US" altLang="zh-CN" sz="2600" dirty="0" err="1"/>
              <a:t>cout</a:t>
            </a:r>
            <a:r>
              <a:rPr lang="en-US" altLang="zh-CN" sz="2600" dirty="0"/>
              <a:t>&lt;&lt; </a:t>
            </a:r>
            <a:r>
              <a:rPr lang="en-US" altLang="zh-CN" sz="2600" dirty="0" err="1"/>
              <a:t>str.size</a:t>
            </a:r>
            <a:r>
              <a:rPr lang="en-US" altLang="zh-CN" sz="2600" dirty="0"/>
              <a:t>();</a:t>
            </a:r>
            <a:endParaRPr lang="zh-CN" altLang="en-US" sz="2600" dirty="0"/>
          </a:p>
        </p:txBody>
      </p:sp>
    </p:spTree>
    <p:extLst>
      <p:ext uri="{BB962C8B-B14F-4D97-AF65-F5344CB8AC3E}">
        <p14:creationId xmlns:p14="http://schemas.microsoft.com/office/powerpoint/2010/main" val="353580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en-US" altLang="zh-CN" sz="3600" dirty="0"/>
              <a:t>C++</a:t>
            </a:r>
            <a:r>
              <a:rPr lang="zh-CN" altLang="en-US" sz="3600" dirty="0"/>
              <a:t>的面向对象特性：</a:t>
            </a:r>
            <a:r>
              <a:rPr lang="zh-CN" altLang="en-US" sz="3600" b="1" dirty="0">
                <a:solidFill>
                  <a:srgbClr val="0070C0"/>
                </a:solidFill>
              </a:rPr>
              <a:t>用户定义类型 </a:t>
            </a:r>
          </a:p>
        </p:txBody>
      </p:sp>
      <p:sp>
        <p:nvSpPr>
          <p:cNvPr id="9" name="内容占位符 2"/>
          <p:cNvSpPr txBox="1">
            <a:spLocks/>
          </p:cNvSpPr>
          <p:nvPr/>
        </p:nvSpPr>
        <p:spPr>
          <a:xfrm>
            <a:off x="794169" y="1059802"/>
            <a:ext cx="11000874" cy="7579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一个用户定义类型包括：</a:t>
            </a:r>
          </a:p>
        </p:txBody>
      </p:sp>
      <p:sp>
        <p:nvSpPr>
          <p:cNvPr id="10" name="内容占位符 2"/>
          <p:cNvSpPr txBox="1">
            <a:spLocks/>
          </p:cNvSpPr>
          <p:nvPr/>
        </p:nvSpPr>
        <p:spPr>
          <a:xfrm>
            <a:off x="1315537" y="1589196"/>
            <a:ext cx="8963527" cy="22759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600" dirty="0"/>
              <a:t>有哪些属性？</a:t>
            </a:r>
            <a:endParaRPr lang="en-US" altLang="zh-CN" sz="2600" dirty="0"/>
          </a:p>
          <a:p>
            <a:r>
              <a:rPr lang="zh-CN" altLang="en-US" sz="2600" dirty="0"/>
              <a:t>有哪些操作（运算）？</a:t>
            </a:r>
            <a:endParaRPr lang="en-US" altLang="zh-CN" sz="2600" dirty="0"/>
          </a:p>
          <a:p>
            <a:r>
              <a:rPr lang="zh-CN" altLang="en-US" sz="2600" dirty="0"/>
              <a:t>不同属性或操作的访问权限？ 哪些是</a:t>
            </a:r>
            <a:r>
              <a:rPr lang="en-US" altLang="zh-CN" sz="2600" dirty="0"/>
              <a:t>(</a:t>
            </a:r>
            <a:r>
              <a:rPr lang="zh-CN" altLang="en-US" sz="2600" dirty="0"/>
              <a:t>类</a:t>
            </a:r>
            <a:r>
              <a:rPr lang="en-US" altLang="zh-CN" sz="2600" dirty="0"/>
              <a:t>)</a:t>
            </a:r>
            <a:r>
              <a:rPr lang="zh-CN" altLang="en-US" sz="2600" dirty="0"/>
              <a:t>外部可以访问？哪些是仅仅内部才能访问的？</a:t>
            </a:r>
          </a:p>
        </p:txBody>
      </p:sp>
      <p:sp>
        <p:nvSpPr>
          <p:cNvPr id="11" name="内容占位符 2"/>
          <p:cNvSpPr txBox="1">
            <a:spLocks/>
          </p:cNvSpPr>
          <p:nvPr/>
        </p:nvSpPr>
        <p:spPr>
          <a:xfrm>
            <a:off x="786771" y="3891799"/>
            <a:ext cx="11000874" cy="7579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面向对象设计要考虑多个用户定义类型的关系</a:t>
            </a:r>
          </a:p>
        </p:txBody>
      </p:sp>
      <p:sp>
        <p:nvSpPr>
          <p:cNvPr id="12" name="内容占位符 2"/>
          <p:cNvSpPr txBox="1">
            <a:spLocks/>
          </p:cNvSpPr>
          <p:nvPr/>
        </p:nvSpPr>
        <p:spPr>
          <a:xfrm>
            <a:off x="1467936" y="4524899"/>
            <a:ext cx="8963527" cy="6557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600" dirty="0"/>
              <a:t>不同类型的对象之间是继承还是包含关系？</a:t>
            </a:r>
          </a:p>
        </p:txBody>
      </p:sp>
      <p:sp>
        <p:nvSpPr>
          <p:cNvPr id="13" name="内容占位符 2"/>
          <p:cNvSpPr txBox="1">
            <a:spLocks/>
          </p:cNvSpPr>
          <p:nvPr/>
        </p:nvSpPr>
        <p:spPr>
          <a:xfrm>
            <a:off x="848915" y="5315228"/>
            <a:ext cx="11000874" cy="7579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程序： 哪些具体对象如何进行交互协作</a:t>
            </a:r>
          </a:p>
        </p:txBody>
      </p:sp>
    </p:spTree>
    <p:extLst>
      <p:ext uri="{BB962C8B-B14F-4D97-AF65-F5344CB8AC3E}">
        <p14:creationId xmlns:p14="http://schemas.microsoft.com/office/powerpoint/2010/main" val="184542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13BCB-964D-4587-B30D-8F102F192150}"/>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CC6184ED-9AD3-4C78-8800-2F4EA54532DF}"/>
              </a:ext>
            </a:extLst>
          </p:cNvPr>
          <p:cNvSpPr>
            <a:spLocks noGrp="1"/>
          </p:cNvSpPr>
          <p:nvPr>
            <p:ph idx="1"/>
          </p:nvPr>
        </p:nvSpPr>
        <p:spPr>
          <a:xfrm>
            <a:off x="838200" y="1690689"/>
            <a:ext cx="10515600" cy="3926340"/>
          </a:xfrm>
        </p:spPr>
        <p:txBody>
          <a:bodyPr>
            <a:normAutofit/>
          </a:bodyPr>
          <a:lstStyle/>
          <a:p>
            <a:r>
              <a:rPr lang="zh-CN" altLang="en-US" dirty="0"/>
              <a:t>用</a:t>
            </a:r>
            <a:r>
              <a:rPr lang="en-US" altLang="zh-CN" dirty="0"/>
              <a:t>struct</a:t>
            </a:r>
            <a:r>
              <a:rPr lang="zh-CN" altLang="en-US" dirty="0"/>
              <a:t>或</a:t>
            </a:r>
            <a:r>
              <a:rPr lang="en-US" altLang="zh-CN" dirty="0"/>
              <a:t>class</a:t>
            </a:r>
            <a:r>
              <a:rPr lang="zh-CN" altLang="en-US" dirty="0"/>
              <a:t>关键字定义一个类。定义的类就是一个数据类型。</a:t>
            </a:r>
            <a:endParaRPr lang="en-US" altLang="zh-CN" dirty="0"/>
          </a:p>
          <a:p>
            <a:pPr marL="0" indent="0">
              <a:buNone/>
            </a:pPr>
            <a:r>
              <a:rPr lang="en-US" altLang="zh-CN" dirty="0"/>
              <a:t>   </a:t>
            </a:r>
            <a:r>
              <a:rPr lang="en-US" altLang="zh-CN" dirty="0">
                <a:solidFill>
                  <a:srgbClr val="0070C0"/>
                </a:solidFill>
              </a:rPr>
              <a:t>struct</a:t>
            </a:r>
            <a:r>
              <a:rPr lang="en-US" altLang="zh-CN" dirty="0"/>
              <a:t> student{</a:t>
            </a:r>
          </a:p>
          <a:p>
            <a:pPr marL="0" indent="0">
              <a:buNone/>
            </a:pPr>
            <a:r>
              <a:rPr lang="en-US" altLang="zh-CN" dirty="0"/>
              <a:t>       string name;</a:t>
            </a:r>
          </a:p>
          <a:p>
            <a:pPr marL="0" indent="0">
              <a:buNone/>
            </a:pPr>
            <a:r>
              <a:rPr lang="en-US" altLang="zh-CN" dirty="0"/>
              <a:t>       double score;</a:t>
            </a:r>
          </a:p>
          <a:p>
            <a:pPr marL="0" indent="0">
              <a:buNone/>
            </a:pPr>
            <a:r>
              <a:rPr lang="en-US" altLang="zh-CN" dirty="0"/>
              <a:t>   };</a:t>
            </a:r>
          </a:p>
          <a:p>
            <a:r>
              <a:rPr lang="zh-CN" altLang="en-US" dirty="0"/>
              <a:t>类类型的变量通常称为对象。如：</a:t>
            </a:r>
            <a:endParaRPr lang="en-US" altLang="zh-CN" dirty="0"/>
          </a:p>
          <a:p>
            <a:pPr marL="0" indent="0">
              <a:buNone/>
            </a:pPr>
            <a:r>
              <a:rPr lang="en-US" altLang="zh-CN" dirty="0"/>
              <a:t>   student </a:t>
            </a:r>
            <a:r>
              <a:rPr lang="en-US" altLang="zh-CN" dirty="0" err="1"/>
              <a:t>stu</a:t>
            </a:r>
            <a:r>
              <a:rPr lang="en-US" altLang="zh-CN" dirty="0"/>
              <a:t>;</a:t>
            </a:r>
            <a:endParaRPr lang="zh-CN" altLang="en-US" dirty="0"/>
          </a:p>
        </p:txBody>
      </p:sp>
      <p:sp>
        <p:nvSpPr>
          <p:cNvPr id="4" name="对话气泡: 矩形 3">
            <a:extLst>
              <a:ext uri="{FF2B5EF4-FFF2-40B4-BE49-F238E27FC236}">
                <a16:creationId xmlns:a16="http://schemas.microsoft.com/office/drawing/2014/main" id="{48470754-242F-4CAA-9D0E-F84AC896EFDD}"/>
              </a:ext>
            </a:extLst>
          </p:cNvPr>
          <p:cNvSpPr/>
          <p:nvPr/>
        </p:nvSpPr>
        <p:spPr>
          <a:xfrm>
            <a:off x="6096000" y="2301240"/>
            <a:ext cx="4663440" cy="1783080"/>
          </a:xfrm>
          <a:prstGeom prst="wedgeRectCallout">
            <a:avLst>
              <a:gd name="adj1" fmla="val -72340"/>
              <a:gd name="adj2" fmla="val -311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FFFF00"/>
                </a:solidFill>
              </a:rPr>
              <a:t>包含关系</a:t>
            </a:r>
            <a:r>
              <a:rPr lang="zh-CN" altLang="en-US" sz="2800" dirty="0"/>
              <a:t>：</a:t>
            </a:r>
            <a:endParaRPr lang="en-US" altLang="zh-CN" sz="2800" dirty="0"/>
          </a:p>
          <a:p>
            <a:r>
              <a:rPr lang="zh-CN" altLang="en-US" sz="2800" dirty="0"/>
              <a:t>一个</a:t>
            </a:r>
            <a:r>
              <a:rPr lang="en-US" altLang="zh-CN" sz="2800" dirty="0"/>
              <a:t>student</a:t>
            </a:r>
            <a:r>
              <a:rPr lang="zh-CN" altLang="en-US" sz="2800" dirty="0"/>
              <a:t>对象包含了</a:t>
            </a:r>
            <a:r>
              <a:rPr lang="en-US" altLang="zh-CN" sz="2800" dirty="0"/>
              <a:t>string</a:t>
            </a:r>
            <a:r>
              <a:rPr lang="zh-CN" altLang="en-US" sz="2800" dirty="0"/>
              <a:t>类型的</a:t>
            </a:r>
            <a:r>
              <a:rPr lang="en-US" altLang="zh-CN" sz="2800" dirty="0"/>
              <a:t>name</a:t>
            </a:r>
            <a:r>
              <a:rPr lang="zh-CN" altLang="en-US" sz="2800" dirty="0"/>
              <a:t>和</a:t>
            </a:r>
            <a:r>
              <a:rPr lang="en-US" altLang="zh-CN" sz="2800" dirty="0"/>
              <a:t>double</a:t>
            </a:r>
            <a:r>
              <a:rPr lang="zh-CN" altLang="en-US" sz="2800" dirty="0"/>
              <a:t>类型的</a:t>
            </a:r>
            <a:r>
              <a:rPr lang="en-US" altLang="zh-CN" sz="2800" dirty="0"/>
              <a:t>score</a:t>
            </a:r>
            <a:r>
              <a:rPr lang="zh-CN" altLang="en-US" sz="2800" dirty="0"/>
              <a:t>成员</a:t>
            </a:r>
          </a:p>
        </p:txBody>
      </p:sp>
      <p:sp>
        <p:nvSpPr>
          <p:cNvPr id="5" name="对话气泡: 矩形 4">
            <a:extLst>
              <a:ext uri="{FF2B5EF4-FFF2-40B4-BE49-F238E27FC236}">
                <a16:creationId xmlns:a16="http://schemas.microsoft.com/office/drawing/2014/main" id="{AF909A11-6479-46FC-867F-AC39DC52703C}"/>
              </a:ext>
            </a:extLst>
          </p:cNvPr>
          <p:cNvSpPr/>
          <p:nvPr/>
        </p:nvSpPr>
        <p:spPr>
          <a:xfrm>
            <a:off x="6096000" y="5044440"/>
            <a:ext cx="4663440" cy="664029"/>
          </a:xfrm>
          <a:prstGeom prst="wedgeRectCallout">
            <a:avLst>
              <a:gd name="adj1" fmla="val -73865"/>
              <a:gd name="adj2" fmla="val -143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FFFF00"/>
                </a:solidFill>
              </a:rPr>
              <a:t>对象就是类的一个实例</a:t>
            </a:r>
            <a:endParaRPr lang="zh-CN" altLang="en-US" sz="2800" dirty="0"/>
          </a:p>
        </p:txBody>
      </p:sp>
    </p:spTree>
    <p:extLst>
      <p:ext uri="{BB962C8B-B14F-4D97-AF65-F5344CB8AC3E}">
        <p14:creationId xmlns:p14="http://schemas.microsoft.com/office/powerpoint/2010/main" val="407157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7F9A7-E109-487F-8D5B-C4576D4E00EE}"/>
              </a:ext>
            </a:extLst>
          </p:cNvPr>
          <p:cNvSpPr>
            <a:spLocks noGrp="1"/>
          </p:cNvSpPr>
          <p:nvPr>
            <p:ph type="title"/>
          </p:nvPr>
        </p:nvSpPr>
        <p:spPr/>
        <p:txBody>
          <a:bodyPr/>
          <a:lstStyle/>
          <a:p>
            <a:r>
              <a:rPr lang="zh-CN" altLang="en-US" dirty="0"/>
              <a:t>成员访问运算符</a:t>
            </a:r>
            <a:r>
              <a:rPr lang="en-US" altLang="zh-CN" sz="4400" dirty="0">
                <a:solidFill>
                  <a:srgbClr val="002060"/>
                </a:solidFill>
              </a:rPr>
              <a:t>.</a:t>
            </a:r>
            <a:endParaRPr lang="zh-CN" altLang="en-US" sz="4400" dirty="0">
              <a:solidFill>
                <a:srgbClr val="002060"/>
              </a:solidFill>
            </a:endParaRPr>
          </a:p>
        </p:txBody>
      </p:sp>
      <p:sp>
        <p:nvSpPr>
          <p:cNvPr id="3" name="内容占位符 2">
            <a:extLst>
              <a:ext uri="{FF2B5EF4-FFF2-40B4-BE49-F238E27FC236}">
                <a16:creationId xmlns:a16="http://schemas.microsoft.com/office/drawing/2014/main" id="{CE4E2FBC-E968-4BF5-9A45-546246BBAE62}"/>
              </a:ext>
            </a:extLst>
          </p:cNvPr>
          <p:cNvSpPr>
            <a:spLocks noGrp="1"/>
          </p:cNvSpPr>
          <p:nvPr>
            <p:ph idx="1"/>
          </p:nvPr>
        </p:nvSpPr>
        <p:spPr>
          <a:xfrm>
            <a:off x="838200" y="1690689"/>
            <a:ext cx="10515600" cy="2056658"/>
          </a:xfrm>
        </p:spPr>
        <p:txBody>
          <a:bodyPr/>
          <a:lstStyle/>
          <a:p>
            <a:r>
              <a:rPr lang="zh-CN" altLang="en-US" dirty="0"/>
              <a:t>访问类对象的成员</a:t>
            </a:r>
            <a:endParaRPr lang="en-US" altLang="zh-CN" dirty="0"/>
          </a:p>
          <a:p>
            <a:pPr marL="0" indent="0">
              <a:buNone/>
            </a:pPr>
            <a:r>
              <a:rPr lang="en-US" altLang="zh-CN" dirty="0"/>
              <a:t>     stu.name = “</a:t>
            </a:r>
            <a:r>
              <a:rPr lang="en-US" altLang="zh-CN" dirty="0" err="1"/>
              <a:t>LiPing</a:t>
            </a:r>
            <a:r>
              <a:rPr lang="en-US" altLang="zh-CN" dirty="0"/>
              <a:t>”;</a:t>
            </a:r>
          </a:p>
          <a:p>
            <a:pPr marL="0" indent="0">
              <a:buNone/>
            </a:pPr>
            <a:r>
              <a:rPr lang="en-US" altLang="zh-CN" dirty="0"/>
              <a:t>     </a:t>
            </a:r>
            <a:r>
              <a:rPr lang="en-US" altLang="zh-CN" dirty="0" err="1"/>
              <a:t>stu.score</a:t>
            </a:r>
            <a:r>
              <a:rPr lang="en-US" altLang="zh-CN" dirty="0"/>
              <a:t> = 78.5;</a:t>
            </a:r>
          </a:p>
          <a:p>
            <a:endParaRPr lang="zh-CN" altLang="en-US" dirty="0"/>
          </a:p>
        </p:txBody>
      </p:sp>
      <p:graphicFrame>
        <p:nvGraphicFramePr>
          <p:cNvPr id="4" name="表格 3">
            <a:extLst>
              <a:ext uri="{FF2B5EF4-FFF2-40B4-BE49-F238E27FC236}">
                <a16:creationId xmlns:a16="http://schemas.microsoft.com/office/drawing/2014/main" id="{29DA7185-F0DC-4F7F-9390-AC1781655E5A}"/>
              </a:ext>
            </a:extLst>
          </p:cNvPr>
          <p:cNvGraphicFramePr>
            <a:graphicFrameLocks noGrp="1"/>
          </p:cNvGraphicFramePr>
          <p:nvPr/>
        </p:nvGraphicFramePr>
        <p:xfrm>
          <a:off x="9479280" y="2121746"/>
          <a:ext cx="1798320" cy="1149774"/>
        </p:xfrm>
        <a:graphic>
          <a:graphicData uri="http://schemas.openxmlformats.org/drawingml/2006/table">
            <a:tbl>
              <a:tblPr firstRow="1" bandRow="1">
                <a:tableStyleId>{5940675A-B579-460E-94D1-54222C63F5DA}</a:tableStyleId>
              </a:tblPr>
              <a:tblGrid>
                <a:gridCol w="1798320">
                  <a:extLst>
                    <a:ext uri="{9D8B030D-6E8A-4147-A177-3AD203B41FA5}">
                      <a16:colId xmlns:a16="http://schemas.microsoft.com/office/drawing/2014/main" val="4120757283"/>
                    </a:ext>
                  </a:extLst>
                </a:gridCol>
              </a:tblGrid>
              <a:tr h="574887">
                <a:tc>
                  <a:txBody>
                    <a:bodyPr/>
                    <a:lstStyle/>
                    <a:p>
                      <a:endParaRPr lang="zh-CN" altLang="en-US" dirty="0"/>
                    </a:p>
                  </a:txBody>
                  <a:tcPr/>
                </a:tc>
                <a:extLst>
                  <a:ext uri="{0D108BD9-81ED-4DB2-BD59-A6C34878D82A}">
                    <a16:rowId xmlns:a16="http://schemas.microsoft.com/office/drawing/2014/main" val="3744943097"/>
                  </a:ext>
                </a:extLst>
              </a:tr>
              <a:tr h="574887">
                <a:tc>
                  <a:txBody>
                    <a:bodyPr/>
                    <a:lstStyle/>
                    <a:p>
                      <a:endParaRPr lang="zh-CN" altLang="en-US" dirty="0"/>
                    </a:p>
                  </a:txBody>
                  <a:tcPr/>
                </a:tc>
                <a:extLst>
                  <a:ext uri="{0D108BD9-81ED-4DB2-BD59-A6C34878D82A}">
                    <a16:rowId xmlns:a16="http://schemas.microsoft.com/office/drawing/2014/main" val="2828510340"/>
                  </a:ext>
                </a:extLst>
              </a:tr>
            </a:tbl>
          </a:graphicData>
        </a:graphic>
      </p:graphicFrame>
      <p:sp>
        <p:nvSpPr>
          <p:cNvPr id="5" name="文本框 4">
            <a:extLst>
              <a:ext uri="{FF2B5EF4-FFF2-40B4-BE49-F238E27FC236}">
                <a16:creationId xmlns:a16="http://schemas.microsoft.com/office/drawing/2014/main" id="{8D0A29A9-4809-4B3E-82EF-67645A5E574C}"/>
              </a:ext>
            </a:extLst>
          </p:cNvPr>
          <p:cNvSpPr txBox="1"/>
          <p:nvPr/>
        </p:nvSpPr>
        <p:spPr>
          <a:xfrm>
            <a:off x="8371840" y="2110759"/>
            <a:ext cx="1107440" cy="553998"/>
          </a:xfrm>
          <a:prstGeom prst="rect">
            <a:avLst/>
          </a:prstGeom>
          <a:noFill/>
        </p:spPr>
        <p:txBody>
          <a:bodyPr wrap="square" rtlCol="0">
            <a:spAutoFit/>
          </a:bodyPr>
          <a:lstStyle/>
          <a:p>
            <a:r>
              <a:rPr lang="en-US" altLang="zh-CN" sz="3000" dirty="0"/>
              <a:t>name</a:t>
            </a:r>
            <a:endParaRPr lang="zh-CN" altLang="en-US" sz="3000" dirty="0"/>
          </a:p>
        </p:txBody>
      </p:sp>
      <p:sp>
        <p:nvSpPr>
          <p:cNvPr id="6" name="文本框 5">
            <a:extLst>
              <a:ext uri="{FF2B5EF4-FFF2-40B4-BE49-F238E27FC236}">
                <a16:creationId xmlns:a16="http://schemas.microsoft.com/office/drawing/2014/main" id="{63996890-4452-4B14-BAB9-D38D13F4BF9B}"/>
              </a:ext>
            </a:extLst>
          </p:cNvPr>
          <p:cNvSpPr txBox="1"/>
          <p:nvPr/>
        </p:nvSpPr>
        <p:spPr>
          <a:xfrm>
            <a:off x="8295640" y="2719018"/>
            <a:ext cx="1107440" cy="553998"/>
          </a:xfrm>
          <a:prstGeom prst="rect">
            <a:avLst/>
          </a:prstGeom>
          <a:noFill/>
        </p:spPr>
        <p:txBody>
          <a:bodyPr wrap="square" rtlCol="0">
            <a:spAutoFit/>
          </a:bodyPr>
          <a:lstStyle/>
          <a:p>
            <a:r>
              <a:rPr lang="en-US" altLang="zh-CN" sz="3000" dirty="0"/>
              <a:t>score</a:t>
            </a:r>
            <a:endParaRPr lang="zh-CN" altLang="en-US" sz="3000" dirty="0"/>
          </a:p>
        </p:txBody>
      </p:sp>
      <p:sp>
        <p:nvSpPr>
          <p:cNvPr id="7" name="文本框 6">
            <a:extLst>
              <a:ext uri="{FF2B5EF4-FFF2-40B4-BE49-F238E27FC236}">
                <a16:creationId xmlns:a16="http://schemas.microsoft.com/office/drawing/2014/main" id="{004CF182-6EE0-435C-BEFE-A1BC01A03EE1}"/>
              </a:ext>
            </a:extLst>
          </p:cNvPr>
          <p:cNvSpPr txBox="1"/>
          <p:nvPr/>
        </p:nvSpPr>
        <p:spPr>
          <a:xfrm>
            <a:off x="9865360" y="1556761"/>
            <a:ext cx="883920" cy="553998"/>
          </a:xfrm>
          <a:prstGeom prst="rect">
            <a:avLst/>
          </a:prstGeom>
          <a:noFill/>
        </p:spPr>
        <p:txBody>
          <a:bodyPr wrap="square" rtlCol="0">
            <a:spAutoFit/>
          </a:bodyPr>
          <a:lstStyle/>
          <a:p>
            <a:r>
              <a:rPr lang="en-US" altLang="zh-CN" sz="3000" dirty="0" err="1"/>
              <a:t>stu</a:t>
            </a:r>
            <a:endParaRPr lang="zh-CN" altLang="en-US" sz="3000" dirty="0"/>
          </a:p>
        </p:txBody>
      </p:sp>
    </p:spTree>
    <p:extLst>
      <p:ext uri="{BB962C8B-B14F-4D97-AF65-F5344CB8AC3E}">
        <p14:creationId xmlns:p14="http://schemas.microsoft.com/office/powerpoint/2010/main" val="1484027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6ECB0-F5B3-4A82-B692-E517CF164F6E}"/>
              </a:ext>
            </a:extLst>
          </p:cNvPr>
          <p:cNvSpPr>
            <a:spLocks noGrp="1"/>
          </p:cNvSpPr>
          <p:nvPr>
            <p:ph type="title"/>
          </p:nvPr>
        </p:nvSpPr>
        <p:spPr/>
        <p:txBody>
          <a:bodyPr/>
          <a:lstStyle/>
          <a:p>
            <a:r>
              <a:rPr lang="zh-CN" altLang="en-US" dirty="0"/>
              <a:t>对象数组</a:t>
            </a:r>
          </a:p>
        </p:txBody>
      </p:sp>
      <p:sp>
        <p:nvSpPr>
          <p:cNvPr id="3" name="内容占位符 2">
            <a:extLst>
              <a:ext uri="{FF2B5EF4-FFF2-40B4-BE49-F238E27FC236}">
                <a16:creationId xmlns:a16="http://schemas.microsoft.com/office/drawing/2014/main" id="{94242AC0-9BAC-4294-A6E9-DEDEFC7F81C9}"/>
              </a:ext>
            </a:extLst>
          </p:cNvPr>
          <p:cNvSpPr>
            <a:spLocks noGrp="1"/>
          </p:cNvSpPr>
          <p:nvPr>
            <p:ph idx="1"/>
          </p:nvPr>
        </p:nvSpPr>
        <p:spPr/>
        <p:txBody>
          <a:bodyPr/>
          <a:lstStyle/>
          <a:p>
            <a:r>
              <a:rPr lang="zh-CN" altLang="en-US" dirty="0"/>
              <a:t>和内在一样，可以定义类类型的数组。存储一组类对象。</a:t>
            </a:r>
            <a:endParaRPr lang="en-US" altLang="zh-CN" dirty="0"/>
          </a:p>
          <a:p>
            <a:pPr marL="0" indent="0">
              <a:buNone/>
            </a:pPr>
            <a:r>
              <a:rPr lang="en-US" altLang="zh-CN" dirty="0"/>
              <a:t>   student students[3];</a:t>
            </a:r>
          </a:p>
          <a:p>
            <a:pPr marL="0" indent="0">
              <a:buNone/>
            </a:pPr>
            <a:r>
              <a:rPr lang="en-US" altLang="zh-CN" dirty="0"/>
              <a:t> </a:t>
            </a:r>
            <a:r>
              <a:rPr lang="zh-CN" altLang="en-US" dirty="0"/>
              <a:t>  </a:t>
            </a:r>
            <a:r>
              <a:rPr lang="en-US" altLang="zh-CN" dirty="0"/>
              <a:t>students[0].name = “</a:t>
            </a:r>
            <a:r>
              <a:rPr lang="en-US" altLang="zh-CN" dirty="0" err="1"/>
              <a:t>LiPing</a:t>
            </a:r>
            <a:r>
              <a:rPr lang="en-US" altLang="zh-CN" dirty="0"/>
              <a:t>”;</a:t>
            </a:r>
          </a:p>
          <a:p>
            <a:pPr marL="0" indent="0">
              <a:buNone/>
            </a:pPr>
            <a:r>
              <a:rPr lang="en-US" altLang="zh-CN" dirty="0"/>
              <a:t>   students[0].score = 60.5;</a:t>
            </a:r>
            <a:endParaRPr lang="zh-CN" altLang="en-US" dirty="0"/>
          </a:p>
        </p:txBody>
      </p:sp>
    </p:spTree>
    <p:extLst>
      <p:ext uri="{BB962C8B-B14F-4D97-AF65-F5344CB8AC3E}">
        <p14:creationId xmlns:p14="http://schemas.microsoft.com/office/powerpoint/2010/main" val="3538718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1E829-694F-474A-8285-4C85234EEB77}"/>
              </a:ext>
            </a:extLst>
          </p:cNvPr>
          <p:cNvSpPr>
            <a:spLocks noGrp="1"/>
          </p:cNvSpPr>
          <p:nvPr>
            <p:ph type="title"/>
          </p:nvPr>
        </p:nvSpPr>
        <p:spPr/>
        <p:txBody>
          <a:bodyPr/>
          <a:lstStyle/>
          <a:p>
            <a:r>
              <a:rPr lang="zh-CN" altLang="en-US" dirty="0"/>
              <a:t>类类型的指针变量</a:t>
            </a:r>
          </a:p>
        </p:txBody>
      </p:sp>
      <p:sp>
        <p:nvSpPr>
          <p:cNvPr id="3" name="内容占位符 2">
            <a:extLst>
              <a:ext uri="{FF2B5EF4-FFF2-40B4-BE49-F238E27FC236}">
                <a16:creationId xmlns:a16="http://schemas.microsoft.com/office/drawing/2014/main" id="{C9401787-6849-49D8-AD02-39D97F1F43B2}"/>
              </a:ext>
            </a:extLst>
          </p:cNvPr>
          <p:cNvSpPr>
            <a:spLocks noGrp="1"/>
          </p:cNvSpPr>
          <p:nvPr>
            <p:ph idx="1"/>
          </p:nvPr>
        </p:nvSpPr>
        <p:spPr/>
        <p:txBody>
          <a:bodyPr/>
          <a:lstStyle/>
          <a:p>
            <a:r>
              <a:rPr lang="en-US" altLang="zh-CN" dirty="0"/>
              <a:t>T</a:t>
            </a:r>
            <a:r>
              <a:rPr lang="zh-CN" altLang="en-US" dirty="0"/>
              <a:t>是一个类类型，则</a:t>
            </a:r>
            <a:r>
              <a:rPr lang="en-US" altLang="zh-CN" dirty="0"/>
              <a:t>T *</a:t>
            </a:r>
            <a:r>
              <a:rPr lang="zh-CN" altLang="en-US" dirty="0"/>
              <a:t>就是</a:t>
            </a:r>
            <a:r>
              <a:rPr lang="en-US" altLang="zh-CN" dirty="0"/>
              <a:t>T</a:t>
            </a:r>
            <a:r>
              <a:rPr lang="zh-CN" altLang="en-US" dirty="0"/>
              <a:t>指针类型。如</a:t>
            </a:r>
            <a:r>
              <a:rPr lang="en-US" altLang="zh-CN" dirty="0"/>
              <a:t>int *</a:t>
            </a:r>
            <a:r>
              <a:rPr lang="zh-CN" altLang="en-US" dirty="0"/>
              <a:t>是</a:t>
            </a:r>
            <a:r>
              <a:rPr lang="en-US" altLang="zh-CN" dirty="0"/>
              <a:t>int</a:t>
            </a:r>
            <a:r>
              <a:rPr lang="zh-CN" altLang="en-US" dirty="0"/>
              <a:t>指针类型。</a:t>
            </a:r>
            <a:endParaRPr lang="en-US" altLang="zh-CN" dirty="0"/>
          </a:p>
          <a:p>
            <a:r>
              <a:rPr lang="en-US" altLang="zh-CN" dirty="0"/>
              <a:t>T* </a:t>
            </a:r>
            <a:r>
              <a:rPr lang="zh-CN" altLang="en-US" dirty="0"/>
              <a:t>变量可以指向一个类对象。</a:t>
            </a:r>
            <a:endParaRPr lang="en-US" altLang="zh-CN" dirty="0"/>
          </a:p>
          <a:p>
            <a:pPr marL="0" indent="0">
              <a:buNone/>
            </a:pPr>
            <a:r>
              <a:rPr lang="en-US" altLang="zh-CN" dirty="0"/>
              <a:t>   student </a:t>
            </a:r>
            <a:r>
              <a:rPr lang="en-US" altLang="zh-CN" dirty="0" err="1"/>
              <a:t>stu</a:t>
            </a:r>
            <a:r>
              <a:rPr lang="en-US" altLang="zh-CN" dirty="0"/>
              <a:t>;</a:t>
            </a:r>
          </a:p>
          <a:p>
            <a:pPr marL="0" indent="0">
              <a:buNone/>
            </a:pPr>
            <a:r>
              <a:rPr lang="en-US" altLang="zh-CN" dirty="0"/>
              <a:t>   student *p = &amp;</a:t>
            </a:r>
            <a:r>
              <a:rPr lang="en-US" altLang="zh-CN" dirty="0" err="1"/>
              <a:t>stu</a:t>
            </a:r>
            <a:r>
              <a:rPr lang="en-US" altLang="zh-CN" dirty="0"/>
              <a:t>;</a:t>
            </a:r>
          </a:p>
          <a:p>
            <a:pPr marL="0" indent="0">
              <a:buNone/>
            </a:pPr>
            <a:r>
              <a:rPr lang="en-US" altLang="zh-CN" dirty="0"/>
              <a:t>   student students[3];</a:t>
            </a:r>
          </a:p>
          <a:p>
            <a:pPr marL="0" indent="0">
              <a:buNone/>
            </a:pPr>
            <a:r>
              <a:rPr lang="en-US" altLang="zh-CN" dirty="0"/>
              <a:t>   p  = students+2;  //</a:t>
            </a:r>
            <a:r>
              <a:rPr lang="zh-CN" altLang="en-US" dirty="0"/>
              <a:t>指向第</a:t>
            </a:r>
            <a:r>
              <a:rPr lang="en-US" altLang="zh-CN" dirty="0"/>
              <a:t>3</a:t>
            </a:r>
            <a:r>
              <a:rPr lang="zh-CN" altLang="en-US" dirty="0"/>
              <a:t>个</a:t>
            </a:r>
            <a:r>
              <a:rPr lang="en-US" altLang="zh-CN" dirty="0"/>
              <a:t>student</a:t>
            </a:r>
            <a:r>
              <a:rPr lang="zh-CN" altLang="en-US" dirty="0"/>
              <a:t>对象</a:t>
            </a:r>
            <a:endParaRPr lang="en-US" altLang="zh-CN" dirty="0"/>
          </a:p>
          <a:p>
            <a:pPr marL="0" indent="0">
              <a:buNone/>
            </a:pPr>
            <a:endParaRPr lang="zh-CN" altLang="en-US" dirty="0"/>
          </a:p>
        </p:txBody>
      </p:sp>
    </p:spTree>
    <p:extLst>
      <p:ext uri="{BB962C8B-B14F-4D97-AF65-F5344CB8AC3E}">
        <p14:creationId xmlns:p14="http://schemas.microsoft.com/office/powerpoint/2010/main" val="4071238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1C6C7E-E917-40E7-B701-CB34738E335F}"/>
              </a:ext>
            </a:extLst>
          </p:cNvPr>
          <p:cNvSpPr>
            <a:spLocks noGrp="1"/>
          </p:cNvSpPr>
          <p:nvPr>
            <p:ph type="title"/>
          </p:nvPr>
        </p:nvSpPr>
        <p:spPr/>
        <p:txBody>
          <a:bodyPr/>
          <a:lstStyle/>
          <a:p>
            <a:r>
              <a:rPr lang="zh-CN" altLang="en-US" dirty="0"/>
              <a:t>间接访问运算符</a:t>
            </a:r>
            <a:r>
              <a:rPr lang="en-US" altLang="zh-CN" dirty="0"/>
              <a:t>-&gt;</a:t>
            </a:r>
            <a:r>
              <a:rPr lang="zh-CN" altLang="en-US" dirty="0"/>
              <a:t>、取内容运算符符</a:t>
            </a:r>
            <a:r>
              <a:rPr lang="en-US" altLang="zh-CN" dirty="0"/>
              <a:t>*</a:t>
            </a:r>
            <a:endParaRPr lang="zh-CN" altLang="en-US" dirty="0"/>
          </a:p>
        </p:txBody>
      </p:sp>
      <p:sp>
        <p:nvSpPr>
          <p:cNvPr id="3" name="内容占位符 2">
            <a:extLst>
              <a:ext uri="{FF2B5EF4-FFF2-40B4-BE49-F238E27FC236}">
                <a16:creationId xmlns:a16="http://schemas.microsoft.com/office/drawing/2014/main" id="{88AD963B-8543-4896-8045-DA4337CED538}"/>
              </a:ext>
            </a:extLst>
          </p:cNvPr>
          <p:cNvSpPr>
            <a:spLocks noGrp="1"/>
          </p:cNvSpPr>
          <p:nvPr>
            <p:ph idx="1"/>
          </p:nvPr>
        </p:nvSpPr>
        <p:spPr>
          <a:xfrm>
            <a:off x="838200" y="1690688"/>
            <a:ext cx="10515600" cy="4923472"/>
          </a:xfrm>
        </p:spPr>
        <p:txBody>
          <a:bodyPr>
            <a:normAutofit/>
          </a:bodyPr>
          <a:lstStyle/>
          <a:p>
            <a:pPr marL="0" indent="0">
              <a:buNone/>
            </a:pPr>
            <a:r>
              <a:rPr lang="en-US" altLang="zh-CN" dirty="0"/>
              <a:t>   student </a:t>
            </a:r>
            <a:r>
              <a:rPr lang="en-US" altLang="zh-CN" dirty="0" err="1"/>
              <a:t>stu</a:t>
            </a:r>
            <a:r>
              <a:rPr lang="en-US" altLang="zh-CN" dirty="0"/>
              <a:t>;</a:t>
            </a:r>
          </a:p>
          <a:p>
            <a:pPr marL="0" indent="0">
              <a:buNone/>
            </a:pPr>
            <a:r>
              <a:rPr lang="en-US" altLang="zh-CN" dirty="0"/>
              <a:t>   student *p = &amp;</a:t>
            </a:r>
            <a:r>
              <a:rPr lang="en-US" altLang="zh-CN" dirty="0" err="1"/>
              <a:t>stu</a:t>
            </a:r>
            <a:r>
              <a:rPr lang="en-US" altLang="zh-CN" dirty="0"/>
              <a:t>;</a:t>
            </a:r>
          </a:p>
          <a:p>
            <a:pPr marL="0" indent="0">
              <a:buNone/>
            </a:pPr>
            <a:r>
              <a:rPr lang="en-US" altLang="zh-CN" dirty="0"/>
              <a:t>   (</a:t>
            </a:r>
            <a:r>
              <a:rPr lang="zh-CN" altLang="en-US" dirty="0"/>
              <a:t>*</a:t>
            </a:r>
            <a:r>
              <a:rPr lang="en-US" altLang="zh-CN" dirty="0"/>
              <a:t>p).name = “</a:t>
            </a:r>
            <a:r>
              <a:rPr lang="en-US" altLang="zh-CN" dirty="0" err="1"/>
              <a:t>LiPing</a:t>
            </a:r>
            <a:r>
              <a:rPr lang="en-US" altLang="zh-CN" dirty="0"/>
              <a:t>”;   //*p</a:t>
            </a:r>
            <a:r>
              <a:rPr lang="zh-CN" altLang="en-US" dirty="0"/>
              <a:t>就是</a:t>
            </a:r>
            <a:r>
              <a:rPr lang="en-US" altLang="zh-CN" dirty="0"/>
              <a:t>p</a:t>
            </a:r>
            <a:r>
              <a:rPr lang="zh-CN" altLang="en-US" dirty="0"/>
              <a:t>指向的变量</a:t>
            </a:r>
            <a:r>
              <a:rPr lang="en-US" altLang="zh-CN" dirty="0" err="1"/>
              <a:t>stu</a:t>
            </a:r>
            <a:endParaRPr lang="en-US" altLang="zh-CN" dirty="0"/>
          </a:p>
          <a:p>
            <a:pPr marL="0" indent="0">
              <a:buNone/>
            </a:pPr>
            <a:r>
              <a:rPr lang="en-US" altLang="zh-CN" dirty="0"/>
              <a:t>    p-&gt;score = 78;                //p</a:t>
            </a:r>
            <a:r>
              <a:rPr lang="zh-CN" altLang="en-US" dirty="0"/>
              <a:t>指向的类对象的成员</a:t>
            </a:r>
            <a:r>
              <a:rPr lang="en-US" altLang="zh-CN" dirty="0"/>
              <a:t>score</a:t>
            </a:r>
          </a:p>
          <a:p>
            <a:pPr marL="0" indent="0">
              <a:buNone/>
            </a:pPr>
            <a:r>
              <a:rPr lang="en-US" altLang="zh-CN" dirty="0"/>
              <a:t>    student students[3];</a:t>
            </a:r>
          </a:p>
          <a:p>
            <a:pPr marL="0" indent="0">
              <a:buNone/>
            </a:pPr>
            <a:r>
              <a:rPr lang="en-US" altLang="zh-CN" dirty="0"/>
              <a:t>    p  = students+2;         //</a:t>
            </a:r>
            <a:r>
              <a:rPr lang="zh-CN" altLang="en-US" dirty="0"/>
              <a:t>指向第</a:t>
            </a:r>
            <a:r>
              <a:rPr lang="en-US" altLang="zh-CN" dirty="0"/>
              <a:t>3</a:t>
            </a:r>
            <a:r>
              <a:rPr lang="zh-CN" altLang="en-US" dirty="0"/>
              <a:t>个</a:t>
            </a:r>
            <a:r>
              <a:rPr lang="en-US" altLang="zh-CN" dirty="0"/>
              <a:t>student</a:t>
            </a:r>
            <a:r>
              <a:rPr lang="zh-CN" altLang="en-US" dirty="0"/>
              <a:t>对象</a:t>
            </a:r>
            <a:endParaRPr lang="en-US" altLang="zh-CN" dirty="0"/>
          </a:p>
          <a:p>
            <a:pPr marL="0" indent="0">
              <a:buNone/>
            </a:pPr>
            <a:r>
              <a:rPr lang="en-US" altLang="zh-CN" dirty="0"/>
              <a:t>    p-&gt;name = “Wang Wei”    </a:t>
            </a:r>
          </a:p>
          <a:p>
            <a:pPr marL="0" indent="0">
              <a:buNone/>
            </a:pPr>
            <a:endParaRPr lang="zh-CN" altLang="en-US" dirty="0"/>
          </a:p>
        </p:txBody>
      </p:sp>
    </p:spTree>
    <p:extLst>
      <p:ext uri="{BB962C8B-B14F-4D97-AF65-F5344CB8AC3E}">
        <p14:creationId xmlns:p14="http://schemas.microsoft.com/office/powerpoint/2010/main" val="369241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C9EC71-F65B-4768-BF75-3C114B0A6903}"/>
              </a:ext>
            </a:extLst>
          </p:cNvPr>
          <p:cNvSpPr>
            <a:spLocks noGrp="1"/>
          </p:cNvSpPr>
          <p:nvPr>
            <p:ph type="title"/>
          </p:nvPr>
        </p:nvSpPr>
        <p:spPr/>
        <p:txBody>
          <a:bodyPr/>
          <a:lstStyle/>
          <a:p>
            <a:r>
              <a:rPr lang="zh-CN" altLang="en-US" dirty="0"/>
              <a:t>指向可以指向动态分配的对象</a:t>
            </a:r>
          </a:p>
        </p:txBody>
      </p:sp>
      <p:sp>
        <p:nvSpPr>
          <p:cNvPr id="3" name="内容占位符 2">
            <a:extLst>
              <a:ext uri="{FF2B5EF4-FFF2-40B4-BE49-F238E27FC236}">
                <a16:creationId xmlns:a16="http://schemas.microsoft.com/office/drawing/2014/main" id="{9B770542-29A4-4D76-B5BA-CA7FB3934B09}"/>
              </a:ext>
            </a:extLst>
          </p:cNvPr>
          <p:cNvSpPr>
            <a:spLocks noGrp="1"/>
          </p:cNvSpPr>
          <p:nvPr>
            <p:ph idx="1"/>
          </p:nvPr>
        </p:nvSpPr>
        <p:spPr>
          <a:xfrm>
            <a:off x="838200" y="1538288"/>
            <a:ext cx="10515600" cy="4802187"/>
          </a:xfrm>
        </p:spPr>
        <p:txBody>
          <a:bodyPr/>
          <a:lstStyle/>
          <a:p>
            <a:pPr marL="0" indent="0">
              <a:buNone/>
            </a:pPr>
            <a:r>
              <a:rPr lang="en-US" altLang="zh-CN" dirty="0"/>
              <a:t>student *p = new student;</a:t>
            </a:r>
          </a:p>
          <a:p>
            <a:pPr marL="0" indent="0">
              <a:buNone/>
            </a:pPr>
            <a:r>
              <a:rPr lang="en-US" altLang="zh-CN" dirty="0"/>
              <a:t>p-&gt;name = “Wang”;</a:t>
            </a:r>
          </a:p>
          <a:p>
            <a:pPr marL="0" indent="0">
              <a:buNone/>
            </a:pPr>
            <a:r>
              <a:rPr lang="en-US" altLang="zh-CN" dirty="0"/>
              <a:t>delete p;                     //</a:t>
            </a:r>
            <a:r>
              <a:rPr lang="zh-CN" altLang="en-US" dirty="0"/>
              <a:t>不需要的内存块要及时释放</a:t>
            </a:r>
            <a:endParaRPr lang="en-US" altLang="zh-CN" dirty="0"/>
          </a:p>
          <a:p>
            <a:pPr marL="0" indent="0">
              <a:buNone/>
            </a:pPr>
            <a:r>
              <a:rPr lang="en-US" altLang="zh-CN" dirty="0"/>
              <a:t>p = new student[3];   //p</a:t>
            </a:r>
            <a:r>
              <a:rPr lang="zh-CN" altLang="en-US" dirty="0"/>
              <a:t>指向</a:t>
            </a:r>
            <a:r>
              <a:rPr lang="en-US" altLang="zh-CN" dirty="0"/>
              <a:t>3</a:t>
            </a:r>
            <a:r>
              <a:rPr lang="zh-CN" altLang="en-US" dirty="0"/>
              <a:t>个</a:t>
            </a:r>
            <a:r>
              <a:rPr lang="en-US" altLang="zh-CN" dirty="0"/>
              <a:t>student</a:t>
            </a:r>
            <a:r>
              <a:rPr lang="zh-CN" altLang="en-US" dirty="0"/>
              <a:t>的内存块的起始地址</a:t>
            </a:r>
            <a:endParaRPr lang="en-US" altLang="zh-CN" dirty="0"/>
          </a:p>
          <a:p>
            <a:pPr marL="0" indent="0">
              <a:buNone/>
            </a:pPr>
            <a:r>
              <a:rPr lang="en-US" altLang="zh-CN" dirty="0"/>
              <a:t>p[1].score = 67;</a:t>
            </a:r>
          </a:p>
          <a:p>
            <a:pPr marL="0" indent="0">
              <a:buNone/>
            </a:pPr>
            <a:r>
              <a:rPr lang="en-US" altLang="zh-CN" dirty="0"/>
              <a:t>*(p+1).score = 67;</a:t>
            </a:r>
          </a:p>
          <a:p>
            <a:pPr marL="0" indent="0">
              <a:buNone/>
            </a:pPr>
            <a:r>
              <a:rPr lang="en-US" altLang="zh-CN" dirty="0"/>
              <a:t> p-&gt;score =78; </a:t>
            </a:r>
            <a:endParaRPr lang="zh-CN" altLang="en-US" dirty="0"/>
          </a:p>
        </p:txBody>
      </p:sp>
    </p:spTree>
    <p:extLst>
      <p:ext uri="{BB962C8B-B14F-4D97-AF65-F5344CB8AC3E}">
        <p14:creationId xmlns:p14="http://schemas.microsoft.com/office/powerpoint/2010/main" val="202080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E712E4-73CA-4A11-ACDF-2E6559379B3A}"/>
              </a:ext>
            </a:extLst>
          </p:cNvPr>
          <p:cNvSpPr>
            <a:spLocks noGrp="1"/>
          </p:cNvSpPr>
          <p:nvPr>
            <p:ph type="title"/>
          </p:nvPr>
        </p:nvSpPr>
        <p:spPr/>
        <p:txBody>
          <a:bodyPr/>
          <a:lstStyle/>
          <a:p>
            <a:r>
              <a:rPr lang="zh-CN" altLang="en-US" dirty="0"/>
              <a:t>类的成员函数</a:t>
            </a:r>
          </a:p>
        </p:txBody>
      </p:sp>
      <p:sp>
        <p:nvSpPr>
          <p:cNvPr id="3" name="内容占位符 2">
            <a:extLst>
              <a:ext uri="{FF2B5EF4-FFF2-40B4-BE49-F238E27FC236}">
                <a16:creationId xmlns:a16="http://schemas.microsoft.com/office/drawing/2014/main" id="{AEF934E7-AAA9-47B9-BFA0-844C0DA370E7}"/>
              </a:ext>
            </a:extLst>
          </p:cNvPr>
          <p:cNvSpPr>
            <a:spLocks noGrp="1"/>
          </p:cNvSpPr>
          <p:nvPr>
            <p:ph idx="1"/>
          </p:nvPr>
        </p:nvSpPr>
        <p:spPr/>
        <p:txBody>
          <a:bodyPr>
            <a:normAutofit lnSpcReduction="10000"/>
          </a:bodyPr>
          <a:lstStyle/>
          <a:p>
            <a:pPr marL="0" indent="0">
              <a:buNone/>
            </a:pPr>
            <a:r>
              <a:rPr lang="en-US" altLang="zh-CN" dirty="0"/>
              <a:t>struct student{</a:t>
            </a:r>
          </a:p>
          <a:p>
            <a:pPr marL="0" indent="0">
              <a:buNone/>
            </a:pPr>
            <a:r>
              <a:rPr lang="en-US" altLang="zh-CN" dirty="0"/>
              <a:t>       string name;</a:t>
            </a:r>
          </a:p>
          <a:p>
            <a:pPr marL="0" indent="0">
              <a:buNone/>
            </a:pPr>
            <a:r>
              <a:rPr lang="en-US" altLang="zh-CN" dirty="0"/>
              <a:t>       double score;</a:t>
            </a:r>
          </a:p>
          <a:p>
            <a:pPr marL="0" indent="0">
              <a:buNone/>
            </a:pPr>
            <a:r>
              <a:rPr lang="en-US" altLang="zh-CN" dirty="0"/>
              <a:t>        void </a:t>
            </a:r>
            <a:r>
              <a:rPr lang="en-US" altLang="zh-CN" dirty="0">
                <a:solidFill>
                  <a:srgbClr val="FF0000"/>
                </a:solidFill>
              </a:rPr>
              <a:t>print</a:t>
            </a:r>
            <a:r>
              <a:rPr lang="en-US" altLang="zh-CN" dirty="0"/>
              <a:t>(){ </a:t>
            </a:r>
            <a:r>
              <a:rPr lang="en-US" altLang="zh-CN" dirty="0" err="1"/>
              <a:t>cout</a:t>
            </a:r>
            <a:r>
              <a:rPr lang="en-US" altLang="zh-CN" dirty="0"/>
              <a:t>&lt;&lt;name&lt;&lt;“ “&lt;&lt;score&lt;&lt;‘\n’; }</a:t>
            </a:r>
          </a:p>
          <a:p>
            <a:pPr marL="0" indent="0">
              <a:buNone/>
            </a:pPr>
            <a:r>
              <a:rPr lang="en-US" altLang="zh-CN" dirty="0"/>
              <a:t> };</a:t>
            </a:r>
          </a:p>
          <a:p>
            <a:pPr marL="0" indent="0">
              <a:buNone/>
            </a:pPr>
            <a:r>
              <a:rPr lang="en-US" altLang="zh-CN" dirty="0"/>
              <a:t>int main(){</a:t>
            </a:r>
          </a:p>
          <a:p>
            <a:pPr marL="0" indent="0">
              <a:buNone/>
            </a:pPr>
            <a:r>
              <a:rPr lang="en-US" altLang="zh-CN" dirty="0"/>
              <a:t>   student </a:t>
            </a:r>
            <a:r>
              <a:rPr lang="en-US" altLang="zh-CN" dirty="0" err="1"/>
              <a:t>stu</a:t>
            </a:r>
            <a:r>
              <a:rPr lang="en-US" altLang="zh-CN" dirty="0"/>
              <a:t>;</a:t>
            </a:r>
          </a:p>
          <a:p>
            <a:pPr marL="0" indent="0">
              <a:buNone/>
            </a:pPr>
            <a:r>
              <a:rPr lang="en-US" altLang="zh-CN" dirty="0"/>
              <a:t>   </a:t>
            </a:r>
            <a:r>
              <a:rPr lang="en-US" altLang="zh-CN" dirty="0" err="1"/>
              <a:t>stu.</a:t>
            </a:r>
            <a:r>
              <a:rPr lang="en-US" altLang="zh-CN" dirty="0" err="1">
                <a:solidFill>
                  <a:srgbClr val="FF0000"/>
                </a:solidFill>
              </a:rPr>
              <a:t>print</a:t>
            </a:r>
            <a:r>
              <a:rPr lang="en-US" altLang="zh-CN" dirty="0"/>
              <a:t>();</a:t>
            </a:r>
          </a:p>
          <a:p>
            <a:pPr marL="0" indent="0">
              <a:buNone/>
            </a:pPr>
            <a:r>
              <a:rPr lang="en-US" altLang="zh-CN" dirty="0"/>
              <a:t>}</a:t>
            </a:r>
          </a:p>
          <a:p>
            <a:endParaRPr lang="zh-CN" altLang="en-US" dirty="0"/>
          </a:p>
        </p:txBody>
      </p:sp>
    </p:spTree>
    <p:extLst>
      <p:ext uri="{BB962C8B-B14F-4D97-AF65-F5344CB8AC3E}">
        <p14:creationId xmlns:p14="http://schemas.microsoft.com/office/powerpoint/2010/main" val="369773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87BE6-1C00-4265-8FA4-8FC2D8D74D28}"/>
              </a:ext>
            </a:extLst>
          </p:cNvPr>
          <p:cNvSpPr>
            <a:spLocks noGrp="1"/>
          </p:cNvSpPr>
          <p:nvPr>
            <p:ph type="title"/>
          </p:nvPr>
        </p:nvSpPr>
        <p:spPr>
          <a:xfrm>
            <a:off x="838200" y="2331710"/>
            <a:ext cx="10515600" cy="1325563"/>
          </a:xfrm>
        </p:spPr>
        <p:txBody>
          <a:bodyPr>
            <a:normAutofit/>
          </a:bodyPr>
          <a:lstStyle/>
          <a:p>
            <a:r>
              <a:rPr lang="en-US" sz="4800" dirty="0"/>
              <a:t>7.1</a:t>
            </a:r>
            <a:r>
              <a:rPr lang="zh-CN" altLang="en-US" sz="4800" dirty="0"/>
              <a:t>  面向对象编程</a:t>
            </a:r>
          </a:p>
        </p:txBody>
      </p:sp>
    </p:spTree>
    <p:extLst>
      <p:ext uri="{BB962C8B-B14F-4D97-AF65-F5344CB8AC3E}">
        <p14:creationId xmlns:p14="http://schemas.microsoft.com/office/powerpoint/2010/main" val="596320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9078A-6A9F-4567-AD83-9FB36BEECE3C}"/>
              </a:ext>
            </a:extLst>
          </p:cNvPr>
          <p:cNvSpPr>
            <a:spLocks noGrp="1"/>
          </p:cNvSpPr>
          <p:nvPr>
            <p:ph type="title"/>
          </p:nvPr>
        </p:nvSpPr>
        <p:spPr/>
        <p:txBody>
          <a:bodyPr/>
          <a:lstStyle/>
          <a:p>
            <a:r>
              <a:rPr lang="zh-CN" altLang="en-US" dirty="0"/>
              <a:t>类体外定义成员函数</a:t>
            </a:r>
          </a:p>
        </p:txBody>
      </p:sp>
      <p:sp>
        <p:nvSpPr>
          <p:cNvPr id="3" name="内容占位符 2">
            <a:extLst>
              <a:ext uri="{FF2B5EF4-FFF2-40B4-BE49-F238E27FC236}">
                <a16:creationId xmlns:a16="http://schemas.microsoft.com/office/drawing/2014/main" id="{D581F8B2-A4C2-413D-A490-3328D302A136}"/>
              </a:ext>
            </a:extLst>
          </p:cNvPr>
          <p:cNvSpPr>
            <a:spLocks noGrp="1"/>
          </p:cNvSpPr>
          <p:nvPr>
            <p:ph idx="1"/>
          </p:nvPr>
        </p:nvSpPr>
        <p:spPr/>
        <p:txBody>
          <a:bodyPr>
            <a:normAutofit/>
          </a:bodyPr>
          <a:lstStyle/>
          <a:p>
            <a:pPr marL="0" indent="0">
              <a:buNone/>
            </a:pPr>
            <a:r>
              <a:rPr lang="en-US" altLang="zh-CN" dirty="0">
                <a:solidFill>
                  <a:srgbClr val="0070C0"/>
                </a:solidFill>
              </a:rPr>
              <a:t>struct</a:t>
            </a:r>
            <a:r>
              <a:rPr lang="en-US" altLang="zh-CN" dirty="0"/>
              <a:t> student{</a:t>
            </a:r>
          </a:p>
          <a:p>
            <a:pPr marL="0" indent="0">
              <a:buNone/>
            </a:pPr>
            <a:r>
              <a:rPr lang="en-US" altLang="zh-CN" dirty="0"/>
              <a:t>       string name;</a:t>
            </a:r>
          </a:p>
          <a:p>
            <a:pPr marL="0" indent="0">
              <a:buNone/>
            </a:pPr>
            <a:r>
              <a:rPr lang="en-US" altLang="zh-CN" dirty="0"/>
              <a:t>       double score;</a:t>
            </a:r>
          </a:p>
          <a:p>
            <a:pPr marL="0" indent="0">
              <a:buNone/>
            </a:pPr>
            <a:r>
              <a:rPr lang="en-US" altLang="zh-CN" dirty="0">
                <a:solidFill>
                  <a:srgbClr val="FF0000"/>
                </a:solidFill>
              </a:rPr>
              <a:t>        void print();               </a:t>
            </a:r>
            <a:r>
              <a:rPr lang="en-US" altLang="zh-CN" dirty="0"/>
              <a:t>//</a:t>
            </a:r>
            <a:r>
              <a:rPr lang="zh-CN" altLang="en-US" dirty="0"/>
              <a:t>函数的声明</a:t>
            </a:r>
            <a:r>
              <a:rPr lang="en-US" altLang="zh-CN" dirty="0"/>
              <a:t>  </a:t>
            </a:r>
          </a:p>
          <a:p>
            <a:pPr marL="0" indent="0">
              <a:buNone/>
            </a:pPr>
            <a:r>
              <a:rPr lang="en-US" altLang="zh-CN" dirty="0"/>
              <a:t> };</a:t>
            </a:r>
          </a:p>
          <a:p>
            <a:pPr marL="0" indent="0">
              <a:buNone/>
            </a:pPr>
            <a:r>
              <a:rPr lang="en-US" altLang="zh-CN" dirty="0">
                <a:solidFill>
                  <a:srgbClr val="FF0000"/>
                </a:solidFill>
              </a:rPr>
              <a:t>void</a:t>
            </a:r>
            <a:r>
              <a:rPr lang="en-US" altLang="zh-CN" dirty="0"/>
              <a:t> </a:t>
            </a:r>
            <a:r>
              <a:rPr lang="en-US" altLang="zh-CN" dirty="0">
                <a:solidFill>
                  <a:srgbClr val="00B050"/>
                </a:solidFill>
              </a:rPr>
              <a:t>student::</a:t>
            </a:r>
            <a:r>
              <a:rPr lang="en-US" altLang="zh-CN" dirty="0">
                <a:solidFill>
                  <a:srgbClr val="FF0000"/>
                </a:solidFill>
              </a:rPr>
              <a:t>print(){         </a:t>
            </a:r>
            <a:r>
              <a:rPr lang="en-US" altLang="zh-CN" dirty="0"/>
              <a:t>//</a:t>
            </a:r>
            <a:r>
              <a:rPr lang="zh-CN" altLang="en-US" dirty="0"/>
              <a:t>函数的实现</a:t>
            </a:r>
            <a:r>
              <a:rPr lang="en-US" altLang="zh-CN" dirty="0"/>
              <a:t> </a:t>
            </a:r>
          </a:p>
          <a:p>
            <a:pPr marL="0" indent="0">
              <a:buNone/>
            </a:pPr>
            <a:r>
              <a:rPr lang="en-US" altLang="zh-CN" dirty="0"/>
              <a:t>    </a:t>
            </a:r>
            <a:r>
              <a:rPr lang="en-US" altLang="zh-CN" dirty="0" err="1"/>
              <a:t>cout</a:t>
            </a:r>
            <a:r>
              <a:rPr lang="en-US" altLang="zh-CN" dirty="0"/>
              <a:t>&lt;&lt;name&lt;&lt;“ “&lt;&lt;score&lt;&lt;‘\n’; </a:t>
            </a:r>
          </a:p>
          <a:p>
            <a:pPr marL="0" indent="0">
              <a:buNone/>
            </a:pPr>
            <a:r>
              <a:rPr lang="en-US" altLang="zh-CN" dirty="0"/>
              <a:t>}</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48153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655E9-498D-4A1C-A84B-68DBB322DA92}"/>
              </a:ext>
            </a:extLst>
          </p:cNvPr>
          <p:cNvSpPr>
            <a:spLocks noGrp="1"/>
          </p:cNvSpPr>
          <p:nvPr>
            <p:ph type="title"/>
          </p:nvPr>
        </p:nvSpPr>
        <p:spPr/>
        <p:txBody>
          <a:bodyPr/>
          <a:lstStyle/>
          <a:p>
            <a:r>
              <a:rPr lang="en-US" altLang="zh-CN" dirty="0"/>
              <a:t>this</a:t>
            </a:r>
            <a:r>
              <a:rPr lang="zh-CN" altLang="en-US" dirty="0"/>
              <a:t>指针</a:t>
            </a:r>
          </a:p>
        </p:txBody>
      </p:sp>
      <p:sp>
        <p:nvSpPr>
          <p:cNvPr id="3" name="内容占位符 2">
            <a:extLst>
              <a:ext uri="{FF2B5EF4-FFF2-40B4-BE49-F238E27FC236}">
                <a16:creationId xmlns:a16="http://schemas.microsoft.com/office/drawing/2014/main" id="{D84591FF-AF30-47A9-8D47-2B26150F565B}"/>
              </a:ext>
            </a:extLst>
          </p:cNvPr>
          <p:cNvSpPr>
            <a:spLocks noGrp="1"/>
          </p:cNvSpPr>
          <p:nvPr>
            <p:ph idx="1"/>
          </p:nvPr>
        </p:nvSpPr>
        <p:spPr>
          <a:xfrm>
            <a:off x="838200" y="1455938"/>
            <a:ext cx="10515600" cy="4721025"/>
          </a:xfrm>
        </p:spPr>
        <p:txBody>
          <a:bodyPr>
            <a:normAutofit fontScale="85000" lnSpcReduction="20000"/>
          </a:bodyPr>
          <a:lstStyle/>
          <a:p>
            <a:pPr marL="0" indent="0">
              <a:buNone/>
            </a:pPr>
            <a:r>
              <a:rPr lang="en-US" altLang="zh-CN" dirty="0"/>
              <a:t>struct student{</a:t>
            </a:r>
          </a:p>
          <a:p>
            <a:pPr marL="0" indent="0">
              <a:buNone/>
            </a:pPr>
            <a:r>
              <a:rPr lang="en-US" altLang="zh-CN" dirty="0"/>
              <a:t>       string name;</a:t>
            </a:r>
          </a:p>
          <a:p>
            <a:pPr marL="0" indent="0">
              <a:buNone/>
            </a:pPr>
            <a:r>
              <a:rPr lang="en-US" altLang="zh-CN" dirty="0"/>
              <a:t>       double score;</a:t>
            </a:r>
          </a:p>
          <a:p>
            <a:pPr marL="0" indent="0">
              <a:buNone/>
            </a:pPr>
            <a:r>
              <a:rPr lang="en-US" altLang="zh-CN" dirty="0"/>
              <a:t>        void </a:t>
            </a:r>
            <a:r>
              <a:rPr lang="en-US" altLang="zh-CN" dirty="0">
                <a:solidFill>
                  <a:srgbClr val="FF0000"/>
                </a:solidFill>
              </a:rPr>
              <a:t>print</a:t>
            </a:r>
            <a:r>
              <a:rPr lang="en-US" altLang="zh-CN" dirty="0"/>
              <a:t>(){ </a:t>
            </a:r>
            <a:r>
              <a:rPr lang="en-US" altLang="zh-CN" dirty="0" err="1"/>
              <a:t>cout</a:t>
            </a:r>
            <a:r>
              <a:rPr lang="en-US" altLang="zh-CN" dirty="0"/>
              <a:t>&lt;&lt;name&lt;&lt;“ “&lt;&lt;score&lt;&lt;‘\n’; }</a:t>
            </a:r>
          </a:p>
          <a:p>
            <a:pPr marL="0" indent="0">
              <a:buNone/>
            </a:pPr>
            <a:r>
              <a:rPr lang="en-US" altLang="zh-CN" dirty="0"/>
              <a:t> };</a:t>
            </a:r>
          </a:p>
          <a:p>
            <a:pPr marL="0" indent="0">
              <a:buNone/>
            </a:pPr>
            <a:r>
              <a:rPr lang="en-US" altLang="zh-CN" dirty="0"/>
              <a:t>int main(){</a:t>
            </a:r>
          </a:p>
          <a:p>
            <a:pPr marL="0" indent="0">
              <a:buNone/>
            </a:pPr>
            <a:r>
              <a:rPr lang="en-US" altLang="zh-CN" dirty="0"/>
              <a:t>   student stu,stu2;</a:t>
            </a:r>
          </a:p>
          <a:p>
            <a:pPr marL="0" indent="0">
              <a:buNone/>
            </a:pPr>
            <a:r>
              <a:rPr lang="en-US" altLang="zh-CN" dirty="0"/>
              <a:t>   stu.name = “Li”; </a:t>
            </a:r>
            <a:r>
              <a:rPr lang="en-US" altLang="zh-CN" dirty="0" err="1"/>
              <a:t>stu.score</a:t>
            </a:r>
            <a:r>
              <a:rPr lang="en-US" altLang="zh-CN" dirty="0"/>
              <a:t> = 67.8; </a:t>
            </a:r>
          </a:p>
          <a:p>
            <a:pPr marL="0" indent="0">
              <a:buNone/>
            </a:pPr>
            <a:r>
              <a:rPr lang="en-US" altLang="zh-CN" dirty="0"/>
              <a:t>   stu2.name = “Wang”; stu2.score = 77.5; </a:t>
            </a:r>
          </a:p>
          <a:p>
            <a:pPr marL="0" indent="0">
              <a:buNone/>
            </a:pPr>
            <a:r>
              <a:rPr lang="en-US" altLang="zh-CN" dirty="0"/>
              <a:t>   </a:t>
            </a:r>
            <a:r>
              <a:rPr lang="en-US" altLang="zh-CN" dirty="0" err="1"/>
              <a:t>stu.</a:t>
            </a:r>
            <a:r>
              <a:rPr lang="en-US" altLang="zh-CN" dirty="0" err="1">
                <a:solidFill>
                  <a:srgbClr val="FF0000"/>
                </a:solidFill>
              </a:rPr>
              <a:t>print</a:t>
            </a:r>
            <a:r>
              <a:rPr lang="en-US" altLang="zh-CN" dirty="0"/>
              <a:t>();</a:t>
            </a:r>
          </a:p>
          <a:p>
            <a:pPr marL="0" indent="0">
              <a:buNone/>
            </a:pPr>
            <a:r>
              <a:rPr lang="en-US" altLang="zh-CN" dirty="0"/>
              <a:t>   stu2.</a:t>
            </a:r>
            <a:r>
              <a:rPr lang="en-US" altLang="zh-CN" dirty="0">
                <a:solidFill>
                  <a:srgbClr val="FF0000"/>
                </a:solidFill>
              </a:rPr>
              <a:t>print</a:t>
            </a:r>
            <a:r>
              <a:rPr lang="en-US" altLang="zh-CN" dirty="0"/>
              <a:t>();</a:t>
            </a:r>
          </a:p>
          <a:p>
            <a:pPr marL="0" indent="0">
              <a:buNone/>
            </a:pPr>
            <a:r>
              <a:rPr lang="en-US" altLang="zh-CN" dirty="0"/>
              <a:t>}</a:t>
            </a:r>
          </a:p>
          <a:p>
            <a:pPr marL="0" indent="0">
              <a:buNone/>
            </a:pPr>
            <a:endParaRPr lang="en-US" altLang="zh-CN" dirty="0"/>
          </a:p>
          <a:p>
            <a:pPr marL="0" indent="0">
              <a:buNone/>
            </a:pPr>
            <a:endParaRPr lang="zh-CN" altLang="en-US" dirty="0"/>
          </a:p>
        </p:txBody>
      </p:sp>
      <p:sp>
        <p:nvSpPr>
          <p:cNvPr id="4" name="对话气泡: 矩形 3">
            <a:extLst>
              <a:ext uri="{FF2B5EF4-FFF2-40B4-BE49-F238E27FC236}">
                <a16:creationId xmlns:a16="http://schemas.microsoft.com/office/drawing/2014/main" id="{7F852B8C-7649-4061-921A-0E3ACF32295B}"/>
              </a:ext>
            </a:extLst>
          </p:cNvPr>
          <p:cNvSpPr/>
          <p:nvPr/>
        </p:nvSpPr>
        <p:spPr>
          <a:xfrm>
            <a:off x="4216892" y="3107184"/>
            <a:ext cx="4128118" cy="506028"/>
          </a:xfrm>
          <a:prstGeom prst="wedgeRectCallout">
            <a:avLst>
              <a:gd name="adj1" fmla="val -55378"/>
              <a:gd name="adj2" fmla="val -95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n</a:t>
            </a:r>
            <a:r>
              <a:rPr lang="en-US" sz="2800" dirty="0"/>
              <a:t>ame</a:t>
            </a:r>
            <a:r>
              <a:rPr lang="zh-CN" altLang="en-US" sz="2800" dirty="0"/>
              <a:t>是哪个对象的</a:t>
            </a:r>
            <a:r>
              <a:rPr lang="en-US" altLang="zh-CN" sz="2800" dirty="0"/>
              <a:t>name?</a:t>
            </a:r>
            <a:endParaRPr lang="en-US" sz="2800" dirty="0"/>
          </a:p>
        </p:txBody>
      </p:sp>
      <p:graphicFrame>
        <p:nvGraphicFramePr>
          <p:cNvPr id="7" name="表格 5">
            <a:extLst>
              <a:ext uri="{FF2B5EF4-FFF2-40B4-BE49-F238E27FC236}">
                <a16:creationId xmlns:a16="http://schemas.microsoft.com/office/drawing/2014/main" id="{21132411-847C-4DA2-A4FC-5075D935E49E}"/>
              </a:ext>
            </a:extLst>
          </p:cNvPr>
          <p:cNvGraphicFramePr>
            <a:graphicFrameLocks noGrp="1"/>
          </p:cNvGraphicFramePr>
          <p:nvPr>
            <p:extLst>
              <p:ext uri="{D42A27DB-BD31-4B8C-83A1-F6EECF244321}">
                <p14:modId xmlns:p14="http://schemas.microsoft.com/office/powerpoint/2010/main" val="1303108222"/>
              </p:ext>
            </p:extLst>
          </p:nvPr>
        </p:nvGraphicFramePr>
        <p:xfrm>
          <a:off x="9490720" y="4298845"/>
          <a:ext cx="1260137" cy="1036320"/>
        </p:xfrm>
        <a:graphic>
          <a:graphicData uri="http://schemas.openxmlformats.org/drawingml/2006/table">
            <a:tbl>
              <a:tblPr firstRow="1" bandRow="1">
                <a:tableStyleId>{5C22544A-7EE6-4342-B048-85BDC9FD1C3A}</a:tableStyleId>
              </a:tblPr>
              <a:tblGrid>
                <a:gridCol w="1260137">
                  <a:extLst>
                    <a:ext uri="{9D8B030D-6E8A-4147-A177-3AD203B41FA5}">
                      <a16:colId xmlns:a16="http://schemas.microsoft.com/office/drawing/2014/main" val="2563487315"/>
                    </a:ext>
                  </a:extLst>
                </a:gridCol>
              </a:tblGrid>
              <a:tr h="412525">
                <a:tc>
                  <a:txBody>
                    <a:bodyPr/>
                    <a:lstStyle/>
                    <a:p>
                      <a:pPr algn="ctr"/>
                      <a:r>
                        <a:rPr lang="en-US" sz="2800" dirty="0"/>
                        <a:t>Wang</a:t>
                      </a:r>
                    </a:p>
                  </a:txBody>
                  <a:tcPr/>
                </a:tc>
                <a:extLst>
                  <a:ext uri="{0D108BD9-81ED-4DB2-BD59-A6C34878D82A}">
                    <a16:rowId xmlns:a16="http://schemas.microsoft.com/office/drawing/2014/main" val="2988424280"/>
                  </a:ext>
                </a:extLst>
              </a:tr>
              <a:tr h="412525">
                <a:tc>
                  <a:txBody>
                    <a:bodyPr/>
                    <a:lstStyle/>
                    <a:p>
                      <a:pPr algn="ctr"/>
                      <a:r>
                        <a:rPr lang="en-US" sz="2800" dirty="0"/>
                        <a:t>77.5</a:t>
                      </a:r>
                    </a:p>
                  </a:txBody>
                  <a:tcPr/>
                </a:tc>
                <a:extLst>
                  <a:ext uri="{0D108BD9-81ED-4DB2-BD59-A6C34878D82A}">
                    <a16:rowId xmlns:a16="http://schemas.microsoft.com/office/drawing/2014/main" val="2134725576"/>
                  </a:ext>
                </a:extLst>
              </a:tr>
            </a:tbl>
          </a:graphicData>
        </a:graphic>
      </p:graphicFrame>
      <p:graphicFrame>
        <p:nvGraphicFramePr>
          <p:cNvPr id="8" name="表格 5">
            <a:extLst>
              <a:ext uri="{FF2B5EF4-FFF2-40B4-BE49-F238E27FC236}">
                <a16:creationId xmlns:a16="http://schemas.microsoft.com/office/drawing/2014/main" id="{5AD19916-2922-4D84-97E3-2956D3C21760}"/>
              </a:ext>
            </a:extLst>
          </p:cNvPr>
          <p:cNvGraphicFramePr>
            <a:graphicFrameLocks noGrp="1"/>
          </p:cNvGraphicFramePr>
          <p:nvPr>
            <p:extLst>
              <p:ext uri="{D42A27DB-BD31-4B8C-83A1-F6EECF244321}">
                <p14:modId xmlns:p14="http://schemas.microsoft.com/office/powerpoint/2010/main" val="3713116047"/>
              </p:ext>
            </p:extLst>
          </p:nvPr>
        </p:nvGraphicFramePr>
        <p:xfrm>
          <a:off x="9483322" y="2862142"/>
          <a:ext cx="1260137" cy="1036320"/>
        </p:xfrm>
        <a:graphic>
          <a:graphicData uri="http://schemas.openxmlformats.org/drawingml/2006/table">
            <a:tbl>
              <a:tblPr firstRow="1" bandRow="1">
                <a:tableStyleId>{5C22544A-7EE6-4342-B048-85BDC9FD1C3A}</a:tableStyleId>
              </a:tblPr>
              <a:tblGrid>
                <a:gridCol w="1260137">
                  <a:extLst>
                    <a:ext uri="{9D8B030D-6E8A-4147-A177-3AD203B41FA5}">
                      <a16:colId xmlns:a16="http://schemas.microsoft.com/office/drawing/2014/main" val="2563487315"/>
                    </a:ext>
                  </a:extLst>
                </a:gridCol>
              </a:tblGrid>
              <a:tr h="412525">
                <a:tc>
                  <a:txBody>
                    <a:bodyPr/>
                    <a:lstStyle/>
                    <a:p>
                      <a:pPr algn="ctr"/>
                      <a:r>
                        <a:rPr lang="en-US" sz="2800" dirty="0"/>
                        <a:t>Li</a:t>
                      </a:r>
                    </a:p>
                  </a:txBody>
                  <a:tcPr/>
                </a:tc>
                <a:extLst>
                  <a:ext uri="{0D108BD9-81ED-4DB2-BD59-A6C34878D82A}">
                    <a16:rowId xmlns:a16="http://schemas.microsoft.com/office/drawing/2014/main" val="2988424280"/>
                  </a:ext>
                </a:extLst>
              </a:tr>
              <a:tr h="412525">
                <a:tc>
                  <a:txBody>
                    <a:bodyPr/>
                    <a:lstStyle/>
                    <a:p>
                      <a:pPr algn="ctr"/>
                      <a:r>
                        <a:rPr lang="en-US" sz="2800" dirty="0"/>
                        <a:t>67.8</a:t>
                      </a:r>
                    </a:p>
                  </a:txBody>
                  <a:tcPr/>
                </a:tc>
                <a:extLst>
                  <a:ext uri="{0D108BD9-81ED-4DB2-BD59-A6C34878D82A}">
                    <a16:rowId xmlns:a16="http://schemas.microsoft.com/office/drawing/2014/main" val="2134725576"/>
                  </a:ext>
                </a:extLst>
              </a:tr>
            </a:tbl>
          </a:graphicData>
        </a:graphic>
      </p:graphicFrame>
    </p:spTree>
    <p:extLst>
      <p:ext uri="{BB962C8B-B14F-4D97-AF65-F5344CB8AC3E}">
        <p14:creationId xmlns:p14="http://schemas.microsoft.com/office/powerpoint/2010/main" val="326922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655E9-498D-4A1C-A84B-68DBB322DA92}"/>
              </a:ext>
            </a:extLst>
          </p:cNvPr>
          <p:cNvSpPr>
            <a:spLocks noGrp="1"/>
          </p:cNvSpPr>
          <p:nvPr>
            <p:ph type="title"/>
          </p:nvPr>
        </p:nvSpPr>
        <p:spPr/>
        <p:txBody>
          <a:bodyPr/>
          <a:lstStyle/>
          <a:p>
            <a:r>
              <a:rPr lang="en-US" altLang="zh-CN" dirty="0"/>
              <a:t>this</a:t>
            </a:r>
            <a:r>
              <a:rPr lang="zh-CN" altLang="en-US" dirty="0"/>
              <a:t>指针</a:t>
            </a:r>
          </a:p>
        </p:txBody>
      </p:sp>
      <p:sp>
        <p:nvSpPr>
          <p:cNvPr id="3" name="内容占位符 2">
            <a:extLst>
              <a:ext uri="{FF2B5EF4-FFF2-40B4-BE49-F238E27FC236}">
                <a16:creationId xmlns:a16="http://schemas.microsoft.com/office/drawing/2014/main" id="{D84591FF-AF30-47A9-8D47-2B26150F565B}"/>
              </a:ext>
            </a:extLst>
          </p:cNvPr>
          <p:cNvSpPr>
            <a:spLocks noGrp="1"/>
          </p:cNvSpPr>
          <p:nvPr>
            <p:ph idx="1"/>
          </p:nvPr>
        </p:nvSpPr>
        <p:spPr>
          <a:xfrm>
            <a:off x="838200" y="1455938"/>
            <a:ext cx="10515600" cy="4721025"/>
          </a:xfrm>
        </p:spPr>
        <p:txBody>
          <a:bodyPr>
            <a:normAutofit fontScale="85000" lnSpcReduction="20000"/>
          </a:bodyPr>
          <a:lstStyle/>
          <a:p>
            <a:pPr marL="0" indent="0">
              <a:buNone/>
            </a:pPr>
            <a:r>
              <a:rPr lang="en-US" altLang="zh-CN" dirty="0"/>
              <a:t>struct student{</a:t>
            </a:r>
          </a:p>
          <a:p>
            <a:pPr marL="0" indent="0">
              <a:buNone/>
            </a:pPr>
            <a:r>
              <a:rPr lang="en-US" altLang="zh-CN" dirty="0"/>
              <a:t>       string name;</a:t>
            </a:r>
          </a:p>
          <a:p>
            <a:pPr marL="0" indent="0">
              <a:buNone/>
            </a:pPr>
            <a:r>
              <a:rPr lang="en-US" altLang="zh-CN" dirty="0"/>
              <a:t>       double score;</a:t>
            </a:r>
          </a:p>
          <a:p>
            <a:pPr marL="0" indent="0">
              <a:buNone/>
            </a:pPr>
            <a:r>
              <a:rPr lang="en-US" altLang="zh-CN" dirty="0"/>
              <a:t>        void </a:t>
            </a:r>
            <a:r>
              <a:rPr lang="en-US" altLang="zh-CN" dirty="0">
                <a:solidFill>
                  <a:srgbClr val="FF0000"/>
                </a:solidFill>
              </a:rPr>
              <a:t>print</a:t>
            </a:r>
            <a:r>
              <a:rPr lang="en-US" altLang="zh-CN" dirty="0"/>
              <a:t>(){ </a:t>
            </a:r>
            <a:r>
              <a:rPr lang="en-US" altLang="zh-CN" dirty="0" err="1"/>
              <a:t>cout</a:t>
            </a:r>
            <a:r>
              <a:rPr lang="en-US" altLang="zh-CN" dirty="0"/>
              <a:t>&lt;&lt;</a:t>
            </a:r>
            <a:r>
              <a:rPr lang="en-US" altLang="zh-CN" dirty="0">
                <a:solidFill>
                  <a:srgbClr val="0070C0"/>
                </a:solidFill>
              </a:rPr>
              <a:t>this-&gt;</a:t>
            </a:r>
            <a:r>
              <a:rPr lang="en-US" altLang="zh-CN" dirty="0"/>
              <a:t>name&lt;&lt;“ “&lt;&lt; </a:t>
            </a:r>
            <a:r>
              <a:rPr lang="en-US" altLang="zh-CN" dirty="0">
                <a:solidFill>
                  <a:srgbClr val="0070C0"/>
                </a:solidFill>
              </a:rPr>
              <a:t>this-&gt;</a:t>
            </a:r>
            <a:r>
              <a:rPr lang="en-US" altLang="zh-CN" dirty="0"/>
              <a:t>score&lt;&lt;‘\n’; }</a:t>
            </a:r>
          </a:p>
          <a:p>
            <a:pPr marL="0" indent="0">
              <a:buNone/>
            </a:pPr>
            <a:r>
              <a:rPr lang="en-US" altLang="zh-CN" dirty="0"/>
              <a:t> };</a:t>
            </a:r>
          </a:p>
          <a:p>
            <a:pPr marL="0" indent="0">
              <a:buNone/>
            </a:pPr>
            <a:r>
              <a:rPr lang="en-US" altLang="zh-CN" dirty="0"/>
              <a:t>int main(){</a:t>
            </a:r>
          </a:p>
          <a:p>
            <a:pPr marL="0" indent="0">
              <a:buNone/>
            </a:pPr>
            <a:r>
              <a:rPr lang="en-US" altLang="zh-CN" dirty="0"/>
              <a:t>   student stu,stu2;</a:t>
            </a:r>
          </a:p>
          <a:p>
            <a:pPr marL="0" indent="0">
              <a:buNone/>
            </a:pPr>
            <a:r>
              <a:rPr lang="en-US" altLang="zh-CN" dirty="0"/>
              <a:t>   stu.name = “Li”; </a:t>
            </a:r>
            <a:r>
              <a:rPr lang="en-US" altLang="zh-CN" dirty="0" err="1"/>
              <a:t>stu.score</a:t>
            </a:r>
            <a:r>
              <a:rPr lang="en-US" altLang="zh-CN" dirty="0"/>
              <a:t> = 67.8; </a:t>
            </a:r>
          </a:p>
          <a:p>
            <a:pPr marL="0" indent="0">
              <a:buNone/>
            </a:pPr>
            <a:r>
              <a:rPr lang="en-US" altLang="zh-CN" dirty="0"/>
              <a:t>   stu2.name = “Wang”; </a:t>
            </a:r>
            <a:r>
              <a:rPr lang="en-US" altLang="zh-CN" dirty="0" err="1"/>
              <a:t>stu.score</a:t>
            </a:r>
            <a:r>
              <a:rPr lang="en-US" altLang="zh-CN" dirty="0"/>
              <a:t> = 77.5; </a:t>
            </a:r>
          </a:p>
          <a:p>
            <a:pPr marL="0" indent="0">
              <a:buNone/>
            </a:pPr>
            <a:r>
              <a:rPr lang="en-US" altLang="zh-CN" dirty="0"/>
              <a:t>   </a:t>
            </a:r>
            <a:r>
              <a:rPr lang="en-US" altLang="zh-CN" dirty="0" err="1"/>
              <a:t>stu.</a:t>
            </a:r>
            <a:r>
              <a:rPr lang="en-US" altLang="zh-CN" dirty="0" err="1">
                <a:solidFill>
                  <a:srgbClr val="FF0000"/>
                </a:solidFill>
              </a:rPr>
              <a:t>print</a:t>
            </a:r>
            <a:r>
              <a:rPr lang="en-US" altLang="zh-CN" dirty="0"/>
              <a:t>();</a:t>
            </a:r>
          </a:p>
          <a:p>
            <a:pPr marL="0" indent="0">
              <a:buNone/>
            </a:pPr>
            <a:r>
              <a:rPr lang="en-US" altLang="zh-CN" dirty="0"/>
              <a:t>   stu2.</a:t>
            </a:r>
            <a:r>
              <a:rPr lang="en-US" altLang="zh-CN" dirty="0">
                <a:solidFill>
                  <a:srgbClr val="FF0000"/>
                </a:solidFill>
              </a:rPr>
              <a:t>print</a:t>
            </a:r>
            <a:r>
              <a:rPr lang="en-US" altLang="zh-CN" dirty="0"/>
              <a:t>();</a:t>
            </a:r>
          </a:p>
          <a:p>
            <a:pPr marL="0" indent="0">
              <a:buNone/>
            </a:pPr>
            <a:r>
              <a:rPr lang="en-US" altLang="zh-CN" dirty="0"/>
              <a:t>}</a:t>
            </a:r>
          </a:p>
          <a:p>
            <a:pPr marL="0" indent="0">
              <a:buNone/>
            </a:pPr>
            <a:endParaRPr lang="en-US" altLang="zh-CN" dirty="0"/>
          </a:p>
          <a:p>
            <a:pPr marL="0" indent="0">
              <a:buNone/>
            </a:pPr>
            <a:endParaRPr lang="zh-CN" altLang="en-US" dirty="0"/>
          </a:p>
        </p:txBody>
      </p:sp>
      <p:sp>
        <p:nvSpPr>
          <p:cNvPr id="4" name="对话气泡: 矩形 3">
            <a:extLst>
              <a:ext uri="{FF2B5EF4-FFF2-40B4-BE49-F238E27FC236}">
                <a16:creationId xmlns:a16="http://schemas.microsoft.com/office/drawing/2014/main" id="{7F852B8C-7649-4061-921A-0E3ACF32295B}"/>
              </a:ext>
            </a:extLst>
          </p:cNvPr>
          <p:cNvSpPr/>
          <p:nvPr/>
        </p:nvSpPr>
        <p:spPr>
          <a:xfrm>
            <a:off x="4216892" y="3107184"/>
            <a:ext cx="4128118" cy="506028"/>
          </a:xfrm>
          <a:prstGeom prst="wedgeRectCallout">
            <a:avLst>
              <a:gd name="adj1" fmla="val -55378"/>
              <a:gd name="adj2" fmla="val -95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n</a:t>
            </a:r>
            <a:r>
              <a:rPr lang="en-US" sz="2800" dirty="0"/>
              <a:t>ame</a:t>
            </a:r>
            <a:r>
              <a:rPr lang="zh-CN" altLang="en-US" sz="2800" dirty="0"/>
              <a:t>是哪个对象的</a:t>
            </a:r>
            <a:r>
              <a:rPr lang="en-US" altLang="zh-CN" sz="2800" dirty="0"/>
              <a:t>name?</a:t>
            </a:r>
            <a:endParaRPr lang="en-US" sz="2800" dirty="0"/>
          </a:p>
        </p:txBody>
      </p:sp>
      <p:graphicFrame>
        <p:nvGraphicFramePr>
          <p:cNvPr id="7" name="表格 5">
            <a:extLst>
              <a:ext uri="{FF2B5EF4-FFF2-40B4-BE49-F238E27FC236}">
                <a16:creationId xmlns:a16="http://schemas.microsoft.com/office/drawing/2014/main" id="{21132411-847C-4DA2-A4FC-5075D935E49E}"/>
              </a:ext>
            </a:extLst>
          </p:cNvPr>
          <p:cNvGraphicFramePr>
            <a:graphicFrameLocks noGrp="1"/>
          </p:cNvGraphicFramePr>
          <p:nvPr/>
        </p:nvGraphicFramePr>
        <p:xfrm>
          <a:off x="9490720" y="4298845"/>
          <a:ext cx="1260137" cy="1036320"/>
        </p:xfrm>
        <a:graphic>
          <a:graphicData uri="http://schemas.openxmlformats.org/drawingml/2006/table">
            <a:tbl>
              <a:tblPr firstRow="1" bandRow="1">
                <a:tableStyleId>{5C22544A-7EE6-4342-B048-85BDC9FD1C3A}</a:tableStyleId>
              </a:tblPr>
              <a:tblGrid>
                <a:gridCol w="1260137">
                  <a:extLst>
                    <a:ext uri="{9D8B030D-6E8A-4147-A177-3AD203B41FA5}">
                      <a16:colId xmlns:a16="http://schemas.microsoft.com/office/drawing/2014/main" val="2563487315"/>
                    </a:ext>
                  </a:extLst>
                </a:gridCol>
              </a:tblGrid>
              <a:tr h="412525">
                <a:tc>
                  <a:txBody>
                    <a:bodyPr/>
                    <a:lstStyle/>
                    <a:p>
                      <a:pPr algn="ctr"/>
                      <a:r>
                        <a:rPr lang="en-US" sz="2800" dirty="0"/>
                        <a:t>Wang</a:t>
                      </a:r>
                    </a:p>
                  </a:txBody>
                  <a:tcPr/>
                </a:tc>
                <a:extLst>
                  <a:ext uri="{0D108BD9-81ED-4DB2-BD59-A6C34878D82A}">
                    <a16:rowId xmlns:a16="http://schemas.microsoft.com/office/drawing/2014/main" val="2988424280"/>
                  </a:ext>
                </a:extLst>
              </a:tr>
              <a:tr h="412525">
                <a:tc>
                  <a:txBody>
                    <a:bodyPr/>
                    <a:lstStyle/>
                    <a:p>
                      <a:pPr algn="ctr"/>
                      <a:r>
                        <a:rPr lang="en-US" sz="2800" dirty="0"/>
                        <a:t>77.5</a:t>
                      </a:r>
                    </a:p>
                  </a:txBody>
                  <a:tcPr/>
                </a:tc>
                <a:extLst>
                  <a:ext uri="{0D108BD9-81ED-4DB2-BD59-A6C34878D82A}">
                    <a16:rowId xmlns:a16="http://schemas.microsoft.com/office/drawing/2014/main" val="2134725576"/>
                  </a:ext>
                </a:extLst>
              </a:tr>
            </a:tbl>
          </a:graphicData>
        </a:graphic>
      </p:graphicFrame>
      <p:graphicFrame>
        <p:nvGraphicFramePr>
          <p:cNvPr id="8" name="表格 5">
            <a:extLst>
              <a:ext uri="{FF2B5EF4-FFF2-40B4-BE49-F238E27FC236}">
                <a16:creationId xmlns:a16="http://schemas.microsoft.com/office/drawing/2014/main" id="{5AD19916-2922-4D84-97E3-2956D3C21760}"/>
              </a:ext>
            </a:extLst>
          </p:cNvPr>
          <p:cNvGraphicFramePr>
            <a:graphicFrameLocks noGrp="1"/>
          </p:cNvGraphicFramePr>
          <p:nvPr/>
        </p:nvGraphicFramePr>
        <p:xfrm>
          <a:off x="9483322" y="2862142"/>
          <a:ext cx="1260137" cy="1036320"/>
        </p:xfrm>
        <a:graphic>
          <a:graphicData uri="http://schemas.openxmlformats.org/drawingml/2006/table">
            <a:tbl>
              <a:tblPr firstRow="1" bandRow="1">
                <a:tableStyleId>{5C22544A-7EE6-4342-B048-85BDC9FD1C3A}</a:tableStyleId>
              </a:tblPr>
              <a:tblGrid>
                <a:gridCol w="1260137">
                  <a:extLst>
                    <a:ext uri="{9D8B030D-6E8A-4147-A177-3AD203B41FA5}">
                      <a16:colId xmlns:a16="http://schemas.microsoft.com/office/drawing/2014/main" val="2563487315"/>
                    </a:ext>
                  </a:extLst>
                </a:gridCol>
              </a:tblGrid>
              <a:tr h="412525">
                <a:tc>
                  <a:txBody>
                    <a:bodyPr/>
                    <a:lstStyle/>
                    <a:p>
                      <a:pPr algn="ctr"/>
                      <a:r>
                        <a:rPr lang="en-US" sz="2800" dirty="0"/>
                        <a:t>Li</a:t>
                      </a:r>
                    </a:p>
                  </a:txBody>
                  <a:tcPr/>
                </a:tc>
                <a:extLst>
                  <a:ext uri="{0D108BD9-81ED-4DB2-BD59-A6C34878D82A}">
                    <a16:rowId xmlns:a16="http://schemas.microsoft.com/office/drawing/2014/main" val="2988424280"/>
                  </a:ext>
                </a:extLst>
              </a:tr>
              <a:tr h="412525">
                <a:tc>
                  <a:txBody>
                    <a:bodyPr/>
                    <a:lstStyle/>
                    <a:p>
                      <a:pPr algn="ctr"/>
                      <a:r>
                        <a:rPr lang="en-US" sz="2800" dirty="0"/>
                        <a:t>67.8</a:t>
                      </a:r>
                    </a:p>
                  </a:txBody>
                  <a:tcPr/>
                </a:tc>
                <a:extLst>
                  <a:ext uri="{0D108BD9-81ED-4DB2-BD59-A6C34878D82A}">
                    <a16:rowId xmlns:a16="http://schemas.microsoft.com/office/drawing/2014/main" val="2134725576"/>
                  </a:ext>
                </a:extLst>
              </a:tr>
            </a:tbl>
          </a:graphicData>
        </a:graphic>
      </p:graphicFrame>
      <p:sp>
        <p:nvSpPr>
          <p:cNvPr id="5" name="文本框 4">
            <a:extLst>
              <a:ext uri="{FF2B5EF4-FFF2-40B4-BE49-F238E27FC236}">
                <a16:creationId xmlns:a16="http://schemas.microsoft.com/office/drawing/2014/main" id="{D3DC275E-EBCA-42D8-813F-DA15935B17CB}"/>
              </a:ext>
            </a:extLst>
          </p:cNvPr>
          <p:cNvSpPr txBox="1"/>
          <p:nvPr/>
        </p:nvSpPr>
        <p:spPr>
          <a:xfrm>
            <a:off x="4234650" y="1464816"/>
            <a:ext cx="6232123" cy="830997"/>
          </a:xfrm>
          <a:prstGeom prst="rect">
            <a:avLst/>
          </a:prstGeom>
          <a:noFill/>
        </p:spPr>
        <p:txBody>
          <a:bodyPr wrap="square" rtlCol="0">
            <a:spAutoFit/>
          </a:bodyPr>
          <a:lstStyle/>
          <a:p>
            <a:r>
              <a:rPr lang="en-US" sz="2400" dirty="0">
                <a:latin typeface="Noto Sans Cond Med" panose="020B0606040504020204" pitchFamily="34"/>
                <a:ea typeface="Noto Sans Cond Med" panose="020B0606040504020204" pitchFamily="34"/>
                <a:cs typeface="Noto Sans Cond Med" panose="020B0606040504020204" pitchFamily="34"/>
              </a:rPr>
              <a:t>void print(</a:t>
            </a:r>
            <a:r>
              <a:rPr lang="en-US"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Student *this</a:t>
            </a:r>
            <a:r>
              <a:rPr lang="en-US" sz="2400" dirty="0">
                <a:latin typeface="Noto Sans Cond Med" panose="020B0606040504020204" pitchFamily="34"/>
                <a:ea typeface="Noto Sans Cond Med" panose="020B0606040504020204" pitchFamily="34"/>
                <a:cs typeface="Noto Sans Cond Med" panose="020B0606040504020204" pitchFamily="34"/>
              </a:rPr>
              <a:t>)</a:t>
            </a:r>
            <a:r>
              <a:rPr lang="en-US" altLang="zh-CN" sz="2400" dirty="0">
                <a:latin typeface="Noto Sans Cond Med" panose="020B0606040504020204" pitchFamily="34"/>
                <a:ea typeface="Noto Sans Cond Med" panose="020B0606040504020204" pitchFamily="34"/>
                <a:cs typeface="Noto Sans Cond Med" panose="020B0606040504020204" pitchFamily="34"/>
              </a:rPr>
              <a:t> (){ </a:t>
            </a:r>
          </a:p>
          <a:p>
            <a:r>
              <a:rPr lang="en-US" altLang="zh-CN" sz="2400" dirty="0">
                <a:latin typeface="Noto Sans Cond Med" panose="020B0606040504020204" pitchFamily="34"/>
                <a:ea typeface="Noto Sans Cond Med" panose="020B0606040504020204" pitchFamily="34"/>
                <a:cs typeface="Noto Sans Cond Med" panose="020B0606040504020204" pitchFamily="34"/>
              </a:rPr>
              <a:t>          </a:t>
            </a:r>
            <a:r>
              <a:rPr lang="en-US" altLang="zh-CN" sz="2400" dirty="0" err="1">
                <a:latin typeface="Noto Sans Cond Med" panose="020B0606040504020204" pitchFamily="34"/>
                <a:ea typeface="Noto Sans Cond Med" panose="020B0606040504020204" pitchFamily="34"/>
                <a:cs typeface="Noto Sans Cond Med" panose="020B0606040504020204" pitchFamily="34"/>
              </a:rPr>
              <a:t>cout</a:t>
            </a:r>
            <a:r>
              <a:rPr lang="en-US" altLang="zh-CN" sz="2400" dirty="0">
                <a:latin typeface="Noto Sans Cond Med" panose="020B0606040504020204" pitchFamily="34"/>
                <a:ea typeface="Noto Sans Cond Med" panose="020B0606040504020204" pitchFamily="34"/>
                <a:cs typeface="Noto Sans Cond Med" panose="020B0606040504020204" pitchFamily="34"/>
              </a:rPr>
              <a:t>&lt;&lt;</a:t>
            </a:r>
            <a:r>
              <a:rPr lang="en-US" altLang="zh-CN"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this-&gt;</a:t>
            </a:r>
            <a:r>
              <a:rPr lang="en-US" altLang="zh-CN" sz="2400" dirty="0">
                <a:latin typeface="Noto Sans Cond Med" panose="020B0606040504020204" pitchFamily="34"/>
                <a:ea typeface="Noto Sans Cond Med" panose="020B0606040504020204" pitchFamily="34"/>
                <a:cs typeface="Noto Sans Cond Med" panose="020B0606040504020204" pitchFamily="34"/>
              </a:rPr>
              <a:t>name&lt;&lt;“ “&lt;&lt; </a:t>
            </a:r>
            <a:r>
              <a:rPr lang="en-US" altLang="zh-CN"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this-&gt;</a:t>
            </a:r>
            <a:r>
              <a:rPr lang="en-US" altLang="zh-CN" sz="2400" dirty="0">
                <a:latin typeface="Noto Sans Cond Med" panose="020B0606040504020204" pitchFamily="34"/>
                <a:ea typeface="Noto Sans Cond Med" panose="020B0606040504020204" pitchFamily="34"/>
                <a:cs typeface="Noto Sans Cond Med" panose="020B0606040504020204" pitchFamily="34"/>
              </a:rPr>
              <a:t>score&lt;&lt;‘\n’; }</a:t>
            </a:r>
            <a:endParaRPr lang="en-US" sz="2400" dirty="0">
              <a:latin typeface="Noto Sans Cond Med" panose="020B0606040504020204" pitchFamily="34"/>
              <a:ea typeface="Noto Sans Cond Med" panose="020B0606040504020204" pitchFamily="34"/>
              <a:cs typeface="Noto Sans Cond Med" panose="020B0606040504020204" pitchFamily="34"/>
            </a:endParaRPr>
          </a:p>
        </p:txBody>
      </p:sp>
      <p:sp>
        <p:nvSpPr>
          <p:cNvPr id="6" name="箭头: 右 5">
            <a:extLst>
              <a:ext uri="{FF2B5EF4-FFF2-40B4-BE49-F238E27FC236}">
                <a16:creationId xmlns:a16="http://schemas.microsoft.com/office/drawing/2014/main" id="{1B2A4699-3C53-465A-BE44-94CCBF0972ED}"/>
              </a:ext>
            </a:extLst>
          </p:cNvPr>
          <p:cNvSpPr/>
          <p:nvPr/>
        </p:nvSpPr>
        <p:spPr>
          <a:xfrm rot="19882192">
            <a:off x="3250982" y="2099289"/>
            <a:ext cx="1025268" cy="261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322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655E9-498D-4A1C-A84B-68DBB322DA92}"/>
              </a:ext>
            </a:extLst>
          </p:cNvPr>
          <p:cNvSpPr>
            <a:spLocks noGrp="1"/>
          </p:cNvSpPr>
          <p:nvPr>
            <p:ph type="title"/>
          </p:nvPr>
        </p:nvSpPr>
        <p:spPr/>
        <p:txBody>
          <a:bodyPr/>
          <a:lstStyle/>
          <a:p>
            <a:r>
              <a:rPr lang="en-US" altLang="zh-CN" dirty="0"/>
              <a:t>this</a:t>
            </a:r>
            <a:r>
              <a:rPr lang="zh-CN" altLang="en-US" dirty="0"/>
              <a:t>指针</a:t>
            </a:r>
          </a:p>
        </p:txBody>
      </p:sp>
      <p:sp>
        <p:nvSpPr>
          <p:cNvPr id="3" name="内容占位符 2">
            <a:extLst>
              <a:ext uri="{FF2B5EF4-FFF2-40B4-BE49-F238E27FC236}">
                <a16:creationId xmlns:a16="http://schemas.microsoft.com/office/drawing/2014/main" id="{D84591FF-AF30-47A9-8D47-2B26150F565B}"/>
              </a:ext>
            </a:extLst>
          </p:cNvPr>
          <p:cNvSpPr>
            <a:spLocks noGrp="1"/>
          </p:cNvSpPr>
          <p:nvPr>
            <p:ph idx="1"/>
          </p:nvPr>
        </p:nvSpPr>
        <p:spPr>
          <a:xfrm>
            <a:off x="838200" y="1455938"/>
            <a:ext cx="10515600" cy="4721025"/>
          </a:xfrm>
        </p:spPr>
        <p:txBody>
          <a:bodyPr>
            <a:normAutofit fontScale="85000" lnSpcReduction="20000"/>
          </a:bodyPr>
          <a:lstStyle/>
          <a:p>
            <a:pPr marL="0" indent="0">
              <a:buNone/>
            </a:pPr>
            <a:r>
              <a:rPr lang="en-US" altLang="zh-CN" dirty="0"/>
              <a:t>struct student{</a:t>
            </a:r>
          </a:p>
          <a:p>
            <a:pPr marL="0" indent="0">
              <a:buNone/>
            </a:pPr>
            <a:r>
              <a:rPr lang="en-US" altLang="zh-CN" dirty="0"/>
              <a:t>       string name;</a:t>
            </a:r>
          </a:p>
          <a:p>
            <a:pPr marL="0" indent="0">
              <a:buNone/>
            </a:pPr>
            <a:r>
              <a:rPr lang="en-US" altLang="zh-CN" dirty="0"/>
              <a:t>       double score;</a:t>
            </a:r>
          </a:p>
          <a:p>
            <a:pPr marL="0" indent="0">
              <a:buNone/>
            </a:pPr>
            <a:r>
              <a:rPr lang="en-US" altLang="zh-CN" dirty="0"/>
              <a:t>        void </a:t>
            </a:r>
            <a:r>
              <a:rPr lang="en-US" altLang="zh-CN" dirty="0">
                <a:solidFill>
                  <a:srgbClr val="FF0000"/>
                </a:solidFill>
              </a:rPr>
              <a:t>print</a:t>
            </a:r>
            <a:r>
              <a:rPr lang="en-US" altLang="zh-CN" dirty="0"/>
              <a:t>(){ </a:t>
            </a:r>
            <a:r>
              <a:rPr lang="en-US" altLang="zh-CN" dirty="0" err="1"/>
              <a:t>cout</a:t>
            </a:r>
            <a:r>
              <a:rPr lang="en-US" altLang="zh-CN" dirty="0"/>
              <a:t>&lt;&lt;</a:t>
            </a:r>
            <a:r>
              <a:rPr lang="en-US" altLang="zh-CN" dirty="0">
                <a:solidFill>
                  <a:srgbClr val="0070C0"/>
                </a:solidFill>
              </a:rPr>
              <a:t>this-&gt;</a:t>
            </a:r>
            <a:r>
              <a:rPr lang="en-US" altLang="zh-CN" dirty="0"/>
              <a:t>name&lt;&lt;“ “&lt;&lt; </a:t>
            </a:r>
            <a:r>
              <a:rPr lang="en-US" altLang="zh-CN" dirty="0">
                <a:solidFill>
                  <a:srgbClr val="0070C0"/>
                </a:solidFill>
              </a:rPr>
              <a:t>this-&gt;</a:t>
            </a:r>
            <a:r>
              <a:rPr lang="en-US" altLang="zh-CN" dirty="0"/>
              <a:t>score&lt;&lt;‘\n’; }</a:t>
            </a:r>
          </a:p>
          <a:p>
            <a:pPr marL="0" indent="0">
              <a:buNone/>
            </a:pPr>
            <a:r>
              <a:rPr lang="en-US" altLang="zh-CN" dirty="0"/>
              <a:t> };</a:t>
            </a:r>
          </a:p>
          <a:p>
            <a:pPr marL="0" indent="0">
              <a:buNone/>
            </a:pPr>
            <a:r>
              <a:rPr lang="en-US" altLang="zh-CN" dirty="0"/>
              <a:t>int main(){</a:t>
            </a:r>
          </a:p>
          <a:p>
            <a:pPr marL="0" indent="0">
              <a:buNone/>
            </a:pPr>
            <a:r>
              <a:rPr lang="en-US" altLang="zh-CN" dirty="0"/>
              <a:t>   student stu,stu2;</a:t>
            </a:r>
          </a:p>
          <a:p>
            <a:pPr marL="0" indent="0">
              <a:buNone/>
            </a:pPr>
            <a:r>
              <a:rPr lang="en-US" altLang="zh-CN" dirty="0"/>
              <a:t>   stu.name = “Li”; </a:t>
            </a:r>
            <a:r>
              <a:rPr lang="en-US" altLang="zh-CN" dirty="0" err="1"/>
              <a:t>stu.score</a:t>
            </a:r>
            <a:r>
              <a:rPr lang="en-US" altLang="zh-CN" dirty="0"/>
              <a:t> = 67.8; </a:t>
            </a:r>
          </a:p>
          <a:p>
            <a:pPr marL="0" indent="0">
              <a:buNone/>
            </a:pPr>
            <a:r>
              <a:rPr lang="en-US" altLang="zh-CN" dirty="0"/>
              <a:t>   stu2.name = “Wang”; </a:t>
            </a:r>
            <a:r>
              <a:rPr lang="en-US" altLang="zh-CN" dirty="0" err="1"/>
              <a:t>stu.score</a:t>
            </a:r>
            <a:r>
              <a:rPr lang="en-US" altLang="zh-CN" dirty="0"/>
              <a:t> = 77.5; </a:t>
            </a:r>
          </a:p>
          <a:p>
            <a:pPr marL="0" indent="0">
              <a:buNone/>
            </a:pPr>
            <a:r>
              <a:rPr lang="en-US" altLang="zh-CN" dirty="0"/>
              <a:t>   </a:t>
            </a:r>
            <a:r>
              <a:rPr lang="en-US" altLang="zh-CN" dirty="0" err="1"/>
              <a:t>stu.</a:t>
            </a:r>
            <a:r>
              <a:rPr lang="en-US" altLang="zh-CN" dirty="0" err="1">
                <a:solidFill>
                  <a:srgbClr val="FF0000"/>
                </a:solidFill>
              </a:rPr>
              <a:t>print</a:t>
            </a:r>
            <a:r>
              <a:rPr lang="en-US" altLang="zh-CN" dirty="0"/>
              <a:t>();</a:t>
            </a:r>
          </a:p>
          <a:p>
            <a:pPr marL="0" indent="0">
              <a:buNone/>
            </a:pPr>
            <a:r>
              <a:rPr lang="en-US" altLang="zh-CN" dirty="0"/>
              <a:t>   stu2.</a:t>
            </a:r>
            <a:r>
              <a:rPr lang="en-US" altLang="zh-CN" dirty="0">
                <a:solidFill>
                  <a:srgbClr val="FF0000"/>
                </a:solidFill>
              </a:rPr>
              <a:t>print</a:t>
            </a:r>
            <a:r>
              <a:rPr lang="en-US" altLang="zh-CN" dirty="0"/>
              <a:t>();</a:t>
            </a:r>
          </a:p>
          <a:p>
            <a:pPr marL="0" indent="0">
              <a:buNone/>
            </a:pPr>
            <a:r>
              <a:rPr lang="en-US" altLang="zh-CN" dirty="0"/>
              <a:t>}</a:t>
            </a:r>
          </a:p>
          <a:p>
            <a:pPr marL="0" indent="0">
              <a:buNone/>
            </a:pPr>
            <a:endParaRPr lang="en-US" altLang="zh-CN" dirty="0"/>
          </a:p>
          <a:p>
            <a:pPr marL="0" indent="0">
              <a:buNone/>
            </a:pPr>
            <a:endParaRPr lang="zh-CN" altLang="en-US" dirty="0"/>
          </a:p>
        </p:txBody>
      </p:sp>
      <p:sp>
        <p:nvSpPr>
          <p:cNvPr id="4" name="对话气泡: 矩形 3">
            <a:extLst>
              <a:ext uri="{FF2B5EF4-FFF2-40B4-BE49-F238E27FC236}">
                <a16:creationId xmlns:a16="http://schemas.microsoft.com/office/drawing/2014/main" id="{7F852B8C-7649-4061-921A-0E3ACF32295B}"/>
              </a:ext>
            </a:extLst>
          </p:cNvPr>
          <p:cNvSpPr/>
          <p:nvPr/>
        </p:nvSpPr>
        <p:spPr>
          <a:xfrm>
            <a:off x="4216892" y="3107184"/>
            <a:ext cx="4128118" cy="506028"/>
          </a:xfrm>
          <a:prstGeom prst="wedgeRectCallout">
            <a:avLst>
              <a:gd name="adj1" fmla="val -55378"/>
              <a:gd name="adj2" fmla="val -95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n</a:t>
            </a:r>
            <a:r>
              <a:rPr lang="en-US" sz="2800" dirty="0"/>
              <a:t>ame</a:t>
            </a:r>
            <a:r>
              <a:rPr lang="zh-CN" altLang="en-US" sz="2800" dirty="0"/>
              <a:t>是哪个对象的</a:t>
            </a:r>
            <a:r>
              <a:rPr lang="en-US" altLang="zh-CN" sz="2800" dirty="0"/>
              <a:t>name?</a:t>
            </a:r>
            <a:endParaRPr lang="en-US" sz="2800" dirty="0"/>
          </a:p>
        </p:txBody>
      </p:sp>
      <p:graphicFrame>
        <p:nvGraphicFramePr>
          <p:cNvPr id="7" name="表格 5">
            <a:extLst>
              <a:ext uri="{FF2B5EF4-FFF2-40B4-BE49-F238E27FC236}">
                <a16:creationId xmlns:a16="http://schemas.microsoft.com/office/drawing/2014/main" id="{21132411-847C-4DA2-A4FC-5075D935E49E}"/>
              </a:ext>
            </a:extLst>
          </p:cNvPr>
          <p:cNvGraphicFramePr>
            <a:graphicFrameLocks noGrp="1"/>
          </p:cNvGraphicFramePr>
          <p:nvPr/>
        </p:nvGraphicFramePr>
        <p:xfrm>
          <a:off x="9490720" y="4298845"/>
          <a:ext cx="1260137" cy="1036320"/>
        </p:xfrm>
        <a:graphic>
          <a:graphicData uri="http://schemas.openxmlformats.org/drawingml/2006/table">
            <a:tbl>
              <a:tblPr firstRow="1" bandRow="1">
                <a:tableStyleId>{5C22544A-7EE6-4342-B048-85BDC9FD1C3A}</a:tableStyleId>
              </a:tblPr>
              <a:tblGrid>
                <a:gridCol w="1260137">
                  <a:extLst>
                    <a:ext uri="{9D8B030D-6E8A-4147-A177-3AD203B41FA5}">
                      <a16:colId xmlns:a16="http://schemas.microsoft.com/office/drawing/2014/main" val="2563487315"/>
                    </a:ext>
                  </a:extLst>
                </a:gridCol>
              </a:tblGrid>
              <a:tr h="412525">
                <a:tc>
                  <a:txBody>
                    <a:bodyPr/>
                    <a:lstStyle/>
                    <a:p>
                      <a:pPr algn="ctr"/>
                      <a:r>
                        <a:rPr lang="en-US" sz="2800" dirty="0"/>
                        <a:t>Wang</a:t>
                      </a:r>
                    </a:p>
                  </a:txBody>
                  <a:tcPr/>
                </a:tc>
                <a:extLst>
                  <a:ext uri="{0D108BD9-81ED-4DB2-BD59-A6C34878D82A}">
                    <a16:rowId xmlns:a16="http://schemas.microsoft.com/office/drawing/2014/main" val="2988424280"/>
                  </a:ext>
                </a:extLst>
              </a:tr>
              <a:tr h="412525">
                <a:tc>
                  <a:txBody>
                    <a:bodyPr/>
                    <a:lstStyle/>
                    <a:p>
                      <a:pPr algn="ctr"/>
                      <a:r>
                        <a:rPr lang="en-US" sz="2800" dirty="0"/>
                        <a:t>77.5</a:t>
                      </a:r>
                    </a:p>
                  </a:txBody>
                  <a:tcPr/>
                </a:tc>
                <a:extLst>
                  <a:ext uri="{0D108BD9-81ED-4DB2-BD59-A6C34878D82A}">
                    <a16:rowId xmlns:a16="http://schemas.microsoft.com/office/drawing/2014/main" val="2134725576"/>
                  </a:ext>
                </a:extLst>
              </a:tr>
            </a:tbl>
          </a:graphicData>
        </a:graphic>
      </p:graphicFrame>
      <p:graphicFrame>
        <p:nvGraphicFramePr>
          <p:cNvPr id="8" name="表格 5">
            <a:extLst>
              <a:ext uri="{FF2B5EF4-FFF2-40B4-BE49-F238E27FC236}">
                <a16:creationId xmlns:a16="http://schemas.microsoft.com/office/drawing/2014/main" id="{5AD19916-2922-4D84-97E3-2956D3C21760}"/>
              </a:ext>
            </a:extLst>
          </p:cNvPr>
          <p:cNvGraphicFramePr>
            <a:graphicFrameLocks noGrp="1"/>
          </p:cNvGraphicFramePr>
          <p:nvPr/>
        </p:nvGraphicFramePr>
        <p:xfrm>
          <a:off x="9483322" y="2862142"/>
          <a:ext cx="1260137" cy="1036320"/>
        </p:xfrm>
        <a:graphic>
          <a:graphicData uri="http://schemas.openxmlformats.org/drawingml/2006/table">
            <a:tbl>
              <a:tblPr firstRow="1" bandRow="1">
                <a:tableStyleId>{5C22544A-7EE6-4342-B048-85BDC9FD1C3A}</a:tableStyleId>
              </a:tblPr>
              <a:tblGrid>
                <a:gridCol w="1260137">
                  <a:extLst>
                    <a:ext uri="{9D8B030D-6E8A-4147-A177-3AD203B41FA5}">
                      <a16:colId xmlns:a16="http://schemas.microsoft.com/office/drawing/2014/main" val="2563487315"/>
                    </a:ext>
                  </a:extLst>
                </a:gridCol>
              </a:tblGrid>
              <a:tr h="412525">
                <a:tc>
                  <a:txBody>
                    <a:bodyPr/>
                    <a:lstStyle/>
                    <a:p>
                      <a:pPr algn="ctr"/>
                      <a:r>
                        <a:rPr lang="en-US" sz="2800" dirty="0"/>
                        <a:t>Li</a:t>
                      </a:r>
                    </a:p>
                  </a:txBody>
                  <a:tcPr/>
                </a:tc>
                <a:extLst>
                  <a:ext uri="{0D108BD9-81ED-4DB2-BD59-A6C34878D82A}">
                    <a16:rowId xmlns:a16="http://schemas.microsoft.com/office/drawing/2014/main" val="2988424280"/>
                  </a:ext>
                </a:extLst>
              </a:tr>
              <a:tr h="412525">
                <a:tc>
                  <a:txBody>
                    <a:bodyPr/>
                    <a:lstStyle/>
                    <a:p>
                      <a:pPr algn="ctr"/>
                      <a:r>
                        <a:rPr lang="en-US" sz="2800" dirty="0"/>
                        <a:t>67.8</a:t>
                      </a:r>
                    </a:p>
                  </a:txBody>
                  <a:tcPr/>
                </a:tc>
                <a:extLst>
                  <a:ext uri="{0D108BD9-81ED-4DB2-BD59-A6C34878D82A}">
                    <a16:rowId xmlns:a16="http://schemas.microsoft.com/office/drawing/2014/main" val="2134725576"/>
                  </a:ext>
                </a:extLst>
              </a:tr>
            </a:tbl>
          </a:graphicData>
        </a:graphic>
      </p:graphicFrame>
      <p:sp>
        <p:nvSpPr>
          <p:cNvPr id="5" name="文本框 4">
            <a:extLst>
              <a:ext uri="{FF2B5EF4-FFF2-40B4-BE49-F238E27FC236}">
                <a16:creationId xmlns:a16="http://schemas.microsoft.com/office/drawing/2014/main" id="{D3DC275E-EBCA-42D8-813F-DA15935B17CB}"/>
              </a:ext>
            </a:extLst>
          </p:cNvPr>
          <p:cNvSpPr txBox="1"/>
          <p:nvPr/>
        </p:nvSpPr>
        <p:spPr>
          <a:xfrm>
            <a:off x="4234650" y="1464816"/>
            <a:ext cx="6232123" cy="830997"/>
          </a:xfrm>
          <a:prstGeom prst="rect">
            <a:avLst/>
          </a:prstGeom>
          <a:noFill/>
        </p:spPr>
        <p:txBody>
          <a:bodyPr wrap="square" rtlCol="0">
            <a:spAutoFit/>
          </a:bodyPr>
          <a:lstStyle/>
          <a:p>
            <a:r>
              <a:rPr lang="en-US" sz="2400" dirty="0">
                <a:latin typeface="Noto Sans Cond Med" panose="020B0606040504020204" pitchFamily="34"/>
                <a:ea typeface="Noto Sans Cond Med" panose="020B0606040504020204" pitchFamily="34"/>
                <a:cs typeface="Noto Sans Cond Med" panose="020B0606040504020204" pitchFamily="34"/>
              </a:rPr>
              <a:t>void print(</a:t>
            </a:r>
            <a:r>
              <a:rPr lang="en-US"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Student *this</a:t>
            </a:r>
            <a:r>
              <a:rPr lang="en-US" sz="2400" dirty="0">
                <a:latin typeface="Noto Sans Cond Med" panose="020B0606040504020204" pitchFamily="34"/>
                <a:ea typeface="Noto Sans Cond Med" panose="020B0606040504020204" pitchFamily="34"/>
                <a:cs typeface="Noto Sans Cond Med" panose="020B0606040504020204" pitchFamily="34"/>
              </a:rPr>
              <a:t>)</a:t>
            </a:r>
            <a:r>
              <a:rPr lang="en-US" altLang="zh-CN" sz="2400" dirty="0">
                <a:latin typeface="Noto Sans Cond Med" panose="020B0606040504020204" pitchFamily="34"/>
                <a:ea typeface="Noto Sans Cond Med" panose="020B0606040504020204" pitchFamily="34"/>
                <a:cs typeface="Noto Sans Cond Med" panose="020B0606040504020204" pitchFamily="34"/>
              </a:rPr>
              <a:t> (){ </a:t>
            </a:r>
          </a:p>
          <a:p>
            <a:r>
              <a:rPr lang="en-US" altLang="zh-CN" sz="2400" dirty="0">
                <a:latin typeface="Noto Sans Cond Med" panose="020B0606040504020204" pitchFamily="34"/>
                <a:ea typeface="Noto Sans Cond Med" panose="020B0606040504020204" pitchFamily="34"/>
                <a:cs typeface="Noto Sans Cond Med" panose="020B0606040504020204" pitchFamily="34"/>
              </a:rPr>
              <a:t>          </a:t>
            </a:r>
            <a:r>
              <a:rPr lang="en-US" altLang="zh-CN" sz="2400" dirty="0" err="1">
                <a:latin typeface="Noto Sans Cond Med" panose="020B0606040504020204" pitchFamily="34"/>
                <a:ea typeface="Noto Sans Cond Med" panose="020B0606040504020204" pitchFamily="34"/>
                <a:cs typeface="Noto Sans Cond Med" panose="020B0606040504020204" pitchFamily="34"/>
              </a:rPr>
              <a:t>cout</a:t>
            </a:r>
            <a:r>
              <a:rPr lang="en-US" altLang="zh-CN" sz="2400" dirty="0">
                <a:latin typeface="Noto Sans Cond Med" panose="020B0606040504020204" pitchFamily="34"/>
                <a:ea typeface="Noto Sans Cond Med" panose="020B0606040504020204" pitchFamily="34"/>
                <a:cs typeface="Noto Sans Cond Med" panose="020B0606040504020204" pitchFamily="34"/>
              </a:rPr>
              <a:t>&lt;&lt;</a:t>
            </a:r>
            <a:r>
              <a:rPr lang="en-US" altLang="zh-CN"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this-&gt;</a:t>
            </a:r>
            <a:r>
              <a:rPr lang="en-US" altLang="zh-CN" sz="2400" dirty="0">
                <a:latin typeface="Noto Sans Cond Med" panose="020B0606040504020204" pitchFamily="34"/>
                <a:ea typeface="Noto Sans Cond Med" panose="020B0606040504020204" pitchFamily="34"/>
                <a:cs typeface="Noto Sans Cond Med" panose="020B0606040504020204" pitchFamily="34"/>
              </a:rPr>
              <a:t>name&lt;&lt;“ “&lt;&lt; </a:t>
            </a:r>
            <a:r>
              <a:rPr lang="en-US" altLang="zh-CN"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this-&gt;</a:t>
            </a:r>
            <a:r>
              <a:rPr lang="en-US" altLang="zh-CN" sz="2400" dirty="0">
                <a:latin typeface="Noto Sans Cond Med" panose="020B0606040504020204" pitchFamily="34"/>
                <a:ea typeface="Noto Sans Cond Med" panose="020B0606040504020204" pitchFamily="34"/>
                <a:cs typeface="Noto Sans Cond Med" panose="020B0606040504020204" pitchFamily="34"/>
              </a:rPr>
              <a:t>score&lt;&lt;‘\n’; }</a:t>
            </a:r>
            <a:endParaRPr lang="en-US" sz="2400" dirty="0">
              <a:latin typeface="Noto Sans Cond Med" panose="020B0606040504020204" pitchFamily="34"/>
              <a:ea typeface="Noto Sans Cond Med" panose="020B0606040504020204" pitchFamily="34"/>
              <a:cs typeface="Noto Sans Cond Med" panose="020B0606040504020204" pitchFamily="34"/>
            </a:endParaRPr>
          </a:p>
        </p:txBody>
      </p:sp>
      <p:sp>
        <p:nvSpPr>
          <p:cNvPr id="6" name="箭头: 右 5">
            <a:extLst>
              <a:ext uri="{FF2B5EF4-FFF2-40B4-BE49-F238E27FC236}">
                <a16:creationId xmlns:a16="http://schemas.microsoft.com/office/drawing/2014/main" id="{1B2A4699-3C53-465A-BE44-94CCBF0972ED}"/>
              </a:ext>
            </a:extLst>
          </p:cNvPr>
          <p:cNvSpPr/>
          <p:nvPr/>
        </p:nvSpPr>
        <p:spPr>
          <a:xfrm rot="19882192">
            <a:off x="3250982" y="2099289"/>
            <a:ext cx="1025268" cy="261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组合 10">
            <a:extLst>
              <a:ext uri="{FF2B5EF4-FFF2-40B4-BE49-F238E27FC236}">
                <a16:creationId xmlns:a16="http://schemas.microsoft.com/office/drawing/2014/main" id="{0DF867C0-EB58-4E6F-8970-9CA1A79184EE}"/>
              </a:ext>
            </a:extLst>
          </p:cNvPr>
          <p:cNvGrpSpPr/>
          <p:nvPr/>
        </p:nvGrpSpPr>
        <p:grpSpPr>
          <a:xfrm>
            <a:off x="2894121" y="4813177"/>
            <a:ext cx="2902997" cy="477914"/>
            <a:chOff x="2894121" y="4813177"/>
            <a:chExt cx="2902997" cy="477914"/>
          </a:xfrm>
        </p:grpSpPr>
        <p:sp>
          <p:nvSpPr>
            <p:cNvPr id="9" name="文本框 8">
              <a:extLst>
                <a:ext uri="{FF2B5EF4-FFF2-40B4-BE49-F238E27FC236}">
                  <a16:creationId xmlns:a16="http://schemas.microsoft.com/office/drawing/2014/main" id="{1B7CD7B7-32F9-4051-BE82-1A67FA97BE2A}"/>
                </a:ext>
              </a:extLst>
            </p:cNvPr>
            <p:cNvSpPr txBox="1"/>
            <p:nvPr/>
          </p:nvSpPr>
          <p:spPr>
            <a:xfrm>
              <a:off x="3303976" y="4813177"/>
              <a:ext cx="2493142" cy="477914"/>
            </a:xfrm>
            <a:prstGeom prst="rect">
              <a:avLst/>
            </a:prstGeom>
            <a:noFill/>
          </p:spPr>
          <p:txBody>
            <a:bodyPr wrap="square" rtlCol="0">
              <a:spAutoFit/>
            </a:bodyPr>
            <a:lstStyle/>
            <a:p>
              <a:r>
                <a:rPr lang="en-US" sz="2400" dirty="0">
                  <a:latin typeface="Noto Sans Cond Med" panose="020B0606040504020204" pitchFamily="34"/>
                  <a:ea typeface="Noto Sans Cond Med" panose="020B0606040504020204" pitchFamily="34"/>
                  <a:cs typeface="Noto Sans Cond Med" panose="020B0606040504020204" pitchFamily="34"/>
                </a:rPr>
                <a:t>void print(</a:t>
              </a:r>
              <a:r>
                <a:rPr lang="en-US"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&amp;</a:t>
              </a:r>
              <a:r>
                <a:rPr lang="en-US" sz="2400" dirty="0" err="1">
                  <a:solidFill>
                    <a:srgbClr val="0070C0"/>
                  </a:solidFill>
                  <a:latin typeface="Noto Sans Cond Med" panose="020B0606040504020204" pitchFamily="34"/>
                  <a:ea typeface="Noto Sans Cond Med" panose="020B0606040504020204" pitchFamily="34"/>
                  <a:cs typeface="Noto Sans Cond Med" panose="020B0606040504020204" pitchFamily="34"/>
                </a:rPr>
                <a:t>stu</a:t>
              </a:r>
              <a:r>
                <a:rPr lang="en-US" sz="2400" dirty="0">
                  <a:latin typeface="Noto Sans Cond Med" panose="020B0606040504020204" pitchFamily="34"/>
                  <a:ea typeface="Noto Sans Cond Med" panose="020B0606040504020204" pitchFamily="34"/>
                  <a:cs typeface="Noto Sans Cond Med" panose="020B0606040504020204" pitchFamily="34"/>
                </a:rPr>
                <a:t>);</a:t>
              </a:r>
            </a:p>
          </p:txBody>
        </p:sp>
        <p:sp>
          <p:nvSpPr>
            <p:cNvPr id="10" name="箭头: 右 9">
              <a:extLst>
                <a:ext uri="{FF2B5EF4-FFF2-40B4-BE49-F238E27FC236}">
                  <a16:creationId xmlns:a16="http://schemas.microsoft.com/office/drawing/2014/main" id="{FA58D365-02CA-495E-BD9B-D1250D297101}"/>
                </a:ext>
              </a:extLst>
            </p:cNvPr>
            <p:cNvSpPr/>
            <p:nvPr/>
          </p:nvSpPr>
          <p:spPr>
            <a:xfrm>
              <a:off x="2894121" y="4953739"/>
              <a:ext cx="426128" cy="1775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组合 14">
            <a:extLst>
              <a:ext uri="{FF2B5EF4-FFF2-40B4-BE49-F238E27FC236}">
                <a16:creationId xmlns:a16="http://schemas.microsoft.com/office/drawing/2014/main" id="{CD504F3C-AAB4-4039-ADE7-0C8ACB7CF2C5}"/>
              </a:ext>
            </a:extLst>
          </p:cNvPr>
          <p:cNvGrpSpPr/>
          <p:nvPr/>
        </p:nvGrpSpPr>
        <p:grpSpPr>
          <a:xfrm>
            <a:off x="2913356" y="5205274"/>
            <a:ext cx="2876364" cy="477914"/>
            <a:chOff x="2913356" y="5205274"/>
            <a:chExt cx="2876364" cy="477914"/>
          </a:xfrm>
        </p:grpSpPr>
        <p:sp>
          <p:nvSpPr>
            <p:cNvPr id="13" name="文本框 12">
              <a:extLst>
                <a:ext uri="{FF2B5EF4-FFF2-40B4-BE49-F238E27FC236}">
                  <a16:creationId xmlns:a16="http://schemas.microsoft.com/office/drawing/2014/main" id="{860DB1C7-58FD-4ED9-A766-FC12FAC1C94B}"/>
                </a:ext>
              </a:extLst>
            </p:cNvPr>
            <p:cNvSpPr txBox="1"/>
            <p:nvPr/>
          </p:nvSpPr>
          <p:spPr>
            <a:xfrm>
              <a:off x="3296578" y="5205274"/>
              <a:ext cx="2493142" cy="477914"/>
            </a:xfrm>
            <a:prstGeom prst="rect">
              <a:avLst/>
            </a:prstGeom>
            <a:noFill/>
          </p:spPr>
          <p:txBody>
            <a:bodyPr wrap="square" rtlCol="0">
              <a:spAutoFit/>
            </a:bodyPr>
            <a:lstStyle/>
            <a:p>
              <a:r>
                <a:rPr lang="en-US" sz="2400" dirty="0">
                  <a:latin typeface="Noto Sans Cond Med" panose="020B0606040504020204" pitchFamily="34"/>
                  <a:ea typeface="Noto Sans Cond Med" panose="020B0606040504020204" pitchFamily="34"/>
                  <a:cs typeface="Noto Sans Cond Med" panose="020B0606040504020204" pitchFamily="34"/>
                </a:rPr>
                <a:t>void print(</a:t>
              </a:r>
              <a:r>
                <a:rPr lang="en-US"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&amp;stu2</a:t>
              </a:r>
              <a:r>
                <a:rPr lang="en-US" sz="2400" dirty="0">
                  <a:latin typeface="Noto Sans Cond Med" panose="020B0606040504020204" pitchFamily="34"/>
                  <a:ea typeface="Noto Sans Cond Med" panose="020B0606040504020204" pitchFamily="34"/>
                  <a:cs typeface="Noto Sans Cond Med" panose="020B0606040504020204" pitchFamily="34"/>
                </a:rPr>
                <a:t>);</a:t>
              </a:r>
            </a:p>
          </p:txBody>
        </p:sp>
        <p:sp>
          <p:nvSpPr>
            <p:cNvPr id="14" name="箭头: 右 13">
              <a:extLst>
                <a:ext uri="{FF2B5EF4-FFF2-40B4-BE49-F238E27FC236}">
                  <a16:creationId xmlns:a16="http://schemas.microsoft.com/office/drawing/2014/main" id="{AF291AB4-F68D-42E0-A128-50358B07114B}"/>
                </a:ext>
              </a:extLst>
            </p:cNvPr>
            <p:cNvSpPr/>
            <p:nvPr/>
          </p:nvSpPr>
          <p:spPr>
            <a:xfrm>
              <a:off x="2913356" y="5363591"/>
              <a:ext cx="426128" cy="1775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0147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EF834-AF8C-466D-9792-421FE68D4A4E}"/>
              </a:ext>
            </a:extLst>
          </p:cNvPr>
          <p:cNvSpPr>
            <a:spLocks noGrp="1"/>
          </p:cNvSpPr>
          <p:nvPr>
            <p:ph type="title"/>
          </p:nvPr>
        </p:nvSpPr>
        <p:spPr>
          <a:xfrm>
            <a:off x="848360" y="90805"/>
            <a:ext cx="10515600" cy="1325563"/>
          </a:xfrm>
        </p:spPr>
        <p:txBody>
          <a:bodyPr/>
          <a:lstStyle/>
          <a:p>
            <a:r>
              <a:rPr lang="zh-CN" altLang="en-US" dirty="0"/>
              <a:t>类对象的大小</a:t>
            </a:r>
            <a:endParaRPr lang="en-US" dirty="0"/>
          </a:p>
        </p:txBody>
      </p:sp>
      <p:sp>
        <p:nvSpPr>
          <p:cNvPr id="3" name="内容占位符 2">
            <a:extLst>
              <a:ext uri="{FF2B5EF4-FFF2-40B4-BE49-F238E27FC236}">
                <a16:creationId xmlns:a16="http://schemas.microsoft.com/office/drawing/2014/main" id="{0B5E841D-F442-48C4-9D8D-BFA3EAA1CB49}"/>
              </a:ext>
            </a:extLst>
          </p:cNvPr>
          <p:cNvSpPr>
            <a:spLocks noGrp="1"/>
          </p:cNvSpPr>
          <p:nvPr>
            <p:ph idx="1"/>
          </p:nvPr>
        </p:nvSpPr>
        <p:spPr>
          <a:xfrm>
            <a:off x="838200" y="1358265"/>
            <a:ext cx="10515600" cy="4351338"/>
          </a:xfrm>
        </p:spPr>
        <p:txBody>
          <a:bodyPr/>
          <a:lstStyle/>
          <a:p>
            <a:r>
              <a:rPr lang="zh-CN" altLang="en-US" dirty="0"/>
              <a:t>一个类对象占据的内存存放的是其数据成员，因此类对象的大小基本上等于或略大于所有数据成员占据内存之和。</a:t>
            </a:r>
            <a:endParaRPr lang="en-US" dirty="0"/>
          </a:p>
          <a:p>
            <a:r>
              <a:rPr lang="zh-CN" altLang="en-US" dirty="0"/>
              <a:t>为什么略大于所有数据成员之和呢？这是因为数据在内存里是要对齐存放的</a:t>
            </a:r>
            <a:endParaRPr lang="en-US" altLang="zh-CN" dirty="0"/>
          </a:p>
          <a:p>
            <a:r>
              <a:rPr lang="zh-CN" altLang="en-US" dirty="0"/>
              <a:t>如果一个类中前</a:t>
            </a:r>
            <a:r>
              <a:rPr lang="en-US" dirty="0"/>
              <a:t>3</a:t>
            </a:r>
            <a:r>
              <a:rPr lang="zh-CN" altLang="en-US" dirty="0"/>
              <a:t>个成员都是</a:t>
            </a:r>
            <a:r>
              <a:rPr lang="en-US" dirty="0"/>
              <a:t>4</a:t>
            </a:r>
            <a:r>
              <a:rPr lang="zh-CN" altLang="en-US" dirty="0"/>
              <a:t>字节，还有</a:t>
            </a:r>
            <a:r>
              <a:rPr lang="en-US" dirty="0"/>
              <a:t>1</a:t>
            </a:r>
            <a:r>
              <a:rPr lang="zh-CN" altLang="en-US" dirty="0"/>
              <a:t>个</a:t>
            </a:r>
            <a:r>
              <a:rPr lang="en-US" dirty="0"/>
              <a:t>8</a:t>
            </a:r>
            <a:r>
              <a:rPr lang="zh-CN" altLang="en-US" dirty="0"/>
              <a:t>字节的成员，则会按</a:t>
            </a:r>
            <a:r>
              <a:rPr lang="en-US" dirty="0"/>
              <a:t>8</a:t>
            </a:r>
            <a:r>
              <a:rPr lang="zh-CN" altLang="en-US" dirty="0"/>
              <a:t>个字节 对齐</a:t>
            </a:r>
            <a:endParaRPr lang="en-US" dirty="0"/>
          </a:p>
        </p:txBody>
      </p:sp>
      <p:pic>
        <p:nvPicPr>
          <p:cNvPr id="4" name="图片 3">
            <a:extLst>
              <a:ext uri="{FF2B5EF4-FFF2-40B4-BE49-F238E27FC236}">
                <a16:creationId xmlns:a16="http://schemas.microsoft.com/office/drawing/2014/main" id="{5A62E4DA-52B0-4020-A476-452AD592DCD2}"/>
              </a:ext>
            </a:extLst>
          </p:cNvPr>
          <p:cNvPicPr>
            <a:picLocks noChangeAspect="1"/>
          </p:cNvPicPr>
          <p:nvPr/>
        </p:nvPicPr>
        <p:blipFill>
          <a:blip r:embed="rId2"/>
          <a:stretch>
            <a:fillRect/>
          </a:stretch>
        </p:blipFill>
        <p:spPr>
          <a:xfrm>
            <a:off x="3713162" y="3752214"/>
            <a:ext cx="7902937" cy="3105785"/>
          </a:xfrm>
          <a:prstGeom prst="rect">
            <a:avLst/>
          </a:prstGeom>
        </p:spPr>
      </p:pic>
    </p:spTree>
    <p:extLst>
      <p:ext uri="{BB962C8B-B14F-4D97-AF65-F5344CB8AC3E}">
        <p14:creationId xmlns:p14="http://schemas.microsoft.com/office/powerpoint/2010/main" val="161900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F78A6-3A16-4C59-86E1-A8739D4E7C59}"/>
              </a:ext>
            </a:extLst>
          </p:cNvPr>
          <p:cNvSpPr>
            <a:spLocks noGrp="1"/>
          </p:cNvSpPr>
          <p:nvPr>
            <p:ph type="title"/>
          </p:nvPr>
        </p:nvSpPr>
        <p:spPr>
          <a:xfrm>
            <a:off x="858520" y="111125"/>
            <a:ext cx="10515600" cy="1016635"/>
          </a:xfrm>
        </p:spPr>
        <p:txBody>
          <a:bodyPr/>
          <a:lstStyle/>
          <a:p>
            <a:r>
              <a:rPr lang="zh-CN" altLang="en-US" dirty="0"/>
              <a:t>构造函数</a:t>
            </a:r>
          </a:p>
        </p:txBody>
      </p:sp>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38200" y="1320800"/>
            <a:ext cx="10515600" cy="4856163"/>
          </a:xfrm>
        </p:spPr>
        <p:txBody>
          <a:bodyPr/>
          <a:lstStyle/>
          <a:p>
            <a:r>
              <a:rPr lang="zh-CN" altLang="en-US" dirty="0"/>
              <a:t>在定义类对象的时候，编译器会自动调用一个特殊的叫做</a:t>
            </a:r>
            <a:r>
              <a:rPr lang="zh-CN" altLang="en-US" b="1" dirty="0"/>
              <a:t>构造函数</a:t>
            </a:r>
            <a:r>
              <a:rPr lang="zh-CN" altLang="en-US" dirty="0"/>
              <a:t>的成员函数对类对象的数据成员初始化。</a:t>
            </a:r>
            <a:endParaRPr lang="en-US" altLang="zh-CN" dirty="0"/>
          </a:p>
          <a:p>
            <a:r>
              <a:rPr lang="zh-CN" altLang="en-US" dirty="0"/>
              <a:t>没有定义构造函数，则编译器会自动生成一个参数列表和函数体都为空的</a:t>
            </a:r>
            <a:r>
              <a:rPr lang="zh-CN" altLang="en-US" b="1" dirty="0"/>
              <a:t>默认构造函数</a:t>
            </a:r>
            <a:r>
              <a:rPr lang="zh-CN" altLang="en-US" dirty="0"/>
              <a:t>。 </a:t>
            </a:r>
          </a:p>
        </p:txBody>
      </p:sp>
      <p:pic>
        <p:nvPicPr>
          <p:cNvPr id="4" name="图片 3">
            <a:extLst>
              <a:ext uri="{FF2B5EF4-FFF2-40B4-BE49-F238E27FC236}">
                <a16:creationId xmlns:a16="http://schemas.microsoft.com/office/drawing/2014/main" id="{AA78DC77-09CA-4D20-AA6D-68158436185D}"/>
              </a:ext>
            </a:extLst>
          </p:cNvPr>
          <p:cNvPicPr>
            <a:picLocks noChangeAspect="1"/>
          </p:cNvPicPr>
          <p:nvPr/>
        </p:nvPicPr>
        <p:blipFill>
          <a:blip r:embed="rId2"/>
          <a:stretch>
            <a:fillRect/>
          </a:stretch>
        </p:blipFill>
        <p:spPr>
          <a:xfrm>
            <a:off x="1166494" y="3232784"/>
            <a:ext cx="10790847" cy="3625216"/>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CBB13C76-4A7F-4350-A398-A3BE3AF4A503}"/>
                  </a:ext>
                </a:extLst>
              </p14:cNvPr>
              <p14:cNvContentPartPr/>
              <p14:nvPr/>
            </p14:nvContentPartPr>
            <p14:xfrm>
              <a:off x="1773000" y="3780360"/>
              <a:ext cx="4766760" cy="2305800"/>
            </p14:xfrm>
          </p:contentPart>
        </mc:Choice>
        <mc:Fallback>
          <p:pic>
            <p:nvPicPr>
              <p:cNvPr id="5" name="Ink 4">
                <a:extLst>
                  <a:ext uri="{FF2B5EF4-FFF2-40B4-BE49-F238E27FC236}">
                    <a16:creationId xmlns:a16="http://schemas.microsoft.com/office/drawing/2014/main" id="{CBB13C76-4A7F-4350-A398-A3BE3AF4A503}"/>
                  </a:ext>
                </a:extLst>
              </p:cNvPr>
              <p:cNvPicPr/>
              <p:nvPr/>
            </p:nvPicPr>
            <p:blipFill>
              <a:blip r:embed="rId4"/>
              <a:stretch>
                <a:fillRect/>
              </a:stretch>
            </p:blipFill>
            <p:spPr>
              <a:xfrm>
                <a:off x="1763640" y="3771000"/>
                <a:ext cx="4785480" cy="2324520"/>
              </a:xfrm>
              <a:prstGeom prst="rect">
                <a:avLst/>
              </a:prstGeom>
            </p:spPr>
          </p:pic>
        </mc:Fallback>
      </mc:AlternateContent>
    </p:spTree>
    <p:extLst>
      <p:ext uri="{BB962C8B-B14F-4D97-AF65-F5344CB8AC3E}">
        <p14:creationId xmlns:p14="http://schemas.microsoft.com/office/powerpoint/2010/main" val="360157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F78A6-3A16-4C59-86E1-A8739D4E7C59}"/>
              </a:ext>
            </a:extLst>
          </p:cNvPr>
          <p:cNvSpPr>
            <a:spLocks noGrp="1"/>
          </p:cNvSpPr>
          <p:nvPr>
            <p:ph type="title"/>
          </p:nvPr>
        </p:nvSpPr>
        <p:spPr>
          <a:xfrm>
            <a:off x="858520" y="111125"/>
            <a:ext cx="10515600" cy="1016635"/>
          </a:xfrm>
        </p:spPr>
        <p:txBody>
          <a:bodyPr/>
          <a:lstStyle/>
          <a:p>
            <a:r>
              <a:rPr lang="zh-CN" altLang="en-US" dirty="0"/>
              <a:t>（默认）构造函数</a:t>
            </a:r>
          </a:p>
        </p:txBody>
      </p:sp>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38200" y="1320800"/>
            <a:ext cx="10515600" cy="4856163"/>
          </a:xfrm>
        </p:spPr>
        <p:txBody>
          <a:bodyPr/>
          <a:lstStyle/>
          <a:p>
            <a:pPr>
              <a:lnSpc>
                <a:spcPct val="120000"/>
              </a:lnSpc>
              <a:spcBef>
                <a:spcPts val="0"/>
              </a:spcBef>
            </a:pPr>
            <a:r>
              <a:rPr lang="zh-CN" altLang="en-US" b="1" dirty="0"/>
              <a:t>构造函数</a:t>
            </a:r>
            <a:r>
              <a:rPr lang="zh-CN" altLang="en-US" dirty="0"/>
              <a:t>：函数名和类名相同，没有返回类型</a:t>
            </a:r>
            <a:endParaRPr lang="en-US" altLang="zh-CN" dirty="0"/>
          </a:p>
          <a:p>
            <a:pPr>
              <a:lnSpc>
                <a:spcPct val="120000"/>
              </a:lnSpc>
              <a:spcBef>
                <a:spcPts val="0"/>
              </a:spcBef>
            </a:pPr>
            <a:r>
              <a:rPr lang="zh-CN" altLang="en-US" b="1" dirty="0"/>
              <a:t>默认构造函数</a:t>
            </a:r>
            <a:r>
              <a:rPr lang="zh-CN" altLang="en-US" dirty="0"/>
              <a:t>：不带参数、或参数都有默认值</a:t>
            </a:r>
          </a:p>
        </p:txBody>
      </p:sp>
      <p:pic>
        <p:nvPicPr>
          <p:cNvPr id="5" name="图片 4">
            <a:extLst>
              <a:ext uri="{FF2B5EF4-FFF2-40B4-BE49-F238E27FC236}">
                <a16:creationId xmlns:a16="http://schemas.microsoft.com/office/drawing/2014/main" id="{B03CE5D8-19A9-4AFE-98FD-DCA42E8AE18A}"/>
              </a:ext>
            </a:extLst>
          </p:cNvPr>
          <p:cNvPicPr>
            <a:picLocks noChangeAspect="1"/>
          </p:cNvPicPr>
          <p:nvPr/>
        </p:nvPicPr>
        <p:blipFill>
          <a:blip r:embed="rId2"/>
          <a:stretch>
            <a:fillRect/>
          </a:stretch>
        </p:blipFill>
        <p:spPr>
          <a:xfrm>
            <a:off x="613409" y="2993072"/>
            <a:ext cx="11044811" cy="3377248"/>
          </a:xfrm>
          <a:prstGeom prst="rect">
            <a:avLst/>
          </a:prstGeom>
        </p:spPr>
      </p:pic>
      <p:sp>
        <p:nvSpPr>
          <p:cNvPr id="6" name="矩形 5">
            <a:extLst>
              <a:ext uri="{FF2B5EF4-FFF2-40B4-BE49-F238E27FC236}">
                <a16:creationId xmlns:a16="http://schemas.microsoft.com/office/drawing/2014/main" id="{DE30B8BB-D21A-4071-B94D-EEDBA7F159DB}"/>
              </a:ext>
            </a:extLst>
          </p:cNvPr>
          <p:cNvSpPr/>
          <p:nvPr/>
        </p:nvSpPr>
        <p:spPr>
          <a:xfrm>
            <a:off x="1076960" y="4277360"/>
            <a:ext cx="9001760" cy="39624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CCC4F3D2-C286-415B-9DA5-354314399DE2}"/>
              </a:ext>
            </a:extLst>
          </p:cNvPr>
          <p:cNvSpPr/>
          <p:nvPr/>
        </p:nvSpPr>
        <p:spPr>
          <a:xfrm>
            <a:off x="2804160" y="5648960"/>
            <a:ext cx="4947920" cy="43688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21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17880" y="294640"/>
            <a:ext cx="10515600" cy="4856163"/>
          </a:xfrm>
        </p:spPr>
        <p:txBody>
          <a:bodyPr/>
          <a:lstStyle/>
          <a:p>
            <a:pPr>
              <a:lnSpc>
                <a:spcPct val="120000"/>
              </a:lnSpc>
              <a:spcBef>
                <a:spcPts val="0"/>
              </a:spcBef>
            </a:pPr>
            <a:r>
              <a:rPr lang="zh-CN" altLang="en-US" b="1" dirty="0"/>
              <a:t>构造函数</a:t>
            </a:r>
            <a:r>
              <a:rPr lang="zh-CN" altLang="en-US" dirty="0"/>
              <a:t>：可以带参数</a:t>
            </a:r>
          </a:p>
        </p:txBody>
      </p:sp>
      <p:pic>
        <p:nvPicPr>
          <p:cNvPr id="8" name="图片 7">
            <a:extLst>
              <a:ext uri="{FF2B5EF4-FFF2-40B4-BE49-F238E27FC236}">
                <a16:creationId xmlns:a16="http://schemas.microsoft.com/office/drawing/2014/main" id="{0445F453-14D1-43FE-BA43-530841284D3A}"/>
              </a:ext>
            </a:extLst>
          </p:cNvPr>
          <p:cNvPicPr>
            <a:picLocks noChangeAspect="1"/>
          </p:cNvPicPr>
          <p:nvPr/>
        </p:nvPicPr>
        <p:blipFill>
          <a:blip r:embed="rId2"/>
          <a:stretch>
            <a:fillRect/>
          </a:stretch>
        </p:blipFill>
        <p:spPr>
          <a:xfrm>
            <a:off x="843915" y="936624"/>
            <a:ext cx="10691749" cy="4641215"/>
          </a:xfrm>
          <a:prstGeom prst="rect">
            <a:avLst/>
          </a:prstGeom>
        </p:spPr>
      </p:pic>
      <p:sp>
        <p:nvSpPr>
          <p:cNvPr id="9" name="矩形 8">
            <a:extLst>
              <a:ext uri="{FF2B5EF4-FFF2-40B4-BE49-F238E27FC236}">
                <a16:creationId xmlns:a16="http://schemas.microsoft.com/office/drawing/2014/main" id="{1A3CD52E-5A75-42E3-9095-8346E6F9288C}"/>
              </a:ext>
            </a:extLst>
          </p:cNvPr>
          <p:cNvSpPr/>
          <p:nvPr/>
        </p:nvSpPr>
        <p:spPr>
          <a:xfrm>
            <a:off x="2103120" y="1920240"/>
            <a:ext cx="2661920" cy="37592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CA52D646-AF43-4A72-AB43-B3A485D41139}"/>
              </a:ext>
            </a:extLst>
          </p:cNvPr>
          <p:cNvSpPr/>
          <p:nvPr/>
        </p:nvSpPr>
        <p:spPr>
          <a:xfrm>
            <a:off x="2600960" y="4622800"/>
            <a:ext cx="1615440" cy="29464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5D4A6EDD-6796-4CE5-9808-81EA669CAFF7}"/>
              </a:ext>
            </a:extLst>
          </p:cNvPr>
          <p:cNvSpPr/>
          <p:nvPr/>
        </p:nvSpPr>
        <p:spPr>
          <a:xfrm>
            <a:off x="2661920" y="4907280"/>
            <a:ext cx="1341120" cy="31496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文本框 13">
            <a:extLst>
              <a:ext uri="{FF2B5EF4-FFF2-40B4-BE49-F238E27FC236}">
                <a16:creationId xmlns:a16="http://schemas.microsoft.com/office/drawing/2014/main" id="{C85840C4-3F6B-4707-B2EA-8204CD14B9DB}"/>
              </a:ext>
            </a:extLst>
          </p:cNvPr>
          <p:cNvSpPr txBox="1"/>
          <p:nvPr/>
        </p:nvSpPr>
        <p:spPr>
          <a:xfrm>
            <a:off x="822960" y="5638800"/>
            <a:ext cx="10454640" cy="830997"/>
          </a:xfrm>
          <a:prstGeom prst="rect">
            <a:avLst/>
          </a:prstGeom>
          <a:noFill/>
        </p:spPr>
        <p:txBody>
          <a:bodyPr wrap="square" rtlCol="0">
            <a:spAutoFit/>
          </a:bodyPr>
          <a:lstStyle/>
          <a:p>
            <a:r>
              <a:rPr lang="zh-CN" altLang="en-US" sz="2400" dirty="0"/>
              <a:t>构造函数带有</a:t>
            </a:r>
            <a:r>
              <a:rPr lang="en-US" sz="2400" dirty="0"/>
              <a:t>3</a:t>
            </a:r>
            <a:r>
              <a:rPr lang="zh-CN" altLang="en-US" sz="2400" dirty="0"/>
              <a:t>个形参，在定义类对象时也必须提供对应的实参，可以采用函数调用形式即圆括号传递实参，也可以用</a:t>
            </a:r>
            <a:r>
              <a:rPr lang="en-US" sz="2400" dirty="0"/>
              <a:t>{}</a:t>
            </a:r>
            <a:r>
              <a:rPr lang="zh-CN" altLang="en-US" sz="2400" dirty="0"/>
              <a:t>形式的列表初始化提供实参</a:t>
            </a:r>
            <a:r>
              <a:rPr lang="zh-CN" altLang="en-US" dirty="0"/>
              <a:t>。</a:t>
            </a:r>
            <a:endParaRPr lang="en-US"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7800B21-D1A9-4CF0-8835-FEF9327ACF6B}"/>
                  </a:ext>
                </a:extLst>
              </p14:cNvPr>
              <p14:cNvContentPartPr/>
              <p14:nvPr/>
            </p14:nvContentPartPr>
            <p14:xfrm>
              <a:off x="1085760" y="1191960"/>
              <a:ext cx="4100040" cy="4129920"/>
            </p14:xfrm>
          </p:contentPart>
        </mc:Choice>
        <mc:Fallback>
          <p:pic>
            <p:nvPicPr>
              <p:cNvPr id="2" name="Ink 1">
                <a:extLst>
                  <a:ext uri="{FF2B5EF4-FFF2-40B4-BE49-F238E27FC236}">
                    <a16:creationId xmlns:a16="http://schemas.microsoft.com/office/drawing/2014/main" id="{87800B21-D1A9-4CF0-8835-FEF9327ACF6B}"/>
                  </a:ext>
                </a:extLst>
              </p:cNvPr>
              <p:cNvPicPr/>
              <p:nvPr/>
            </p:nvPicPr>
            <p:blipFill>
              <a:blip r:embed="rId4"/>
              <a:stretch>
                <a:fillRect/>
              </a:stretch>
            </p:blipFill>
            <p:spPr>
              <a:xfrm>
                <a:off x="1076400" y="1182600"/>
                <a:ext cx="4118760" cy="4148640"/>
              </a:xfrm>
              <a:prstGeom prst="rect">
                <a:avLst/>
              </a:prstGeom>
            </p:spPr>
          </p:pic>
        </mc:Fallback>
      </mc:AlternateContent>
    </p:spTree>
    <p:extLst>
      <p:ext uri="{BB962C8B-B14F-4D97-AF65-F5344CB8AC3E}">
        <p14:creationId xmlns:p14="http://schemas.microsoft.com/office/powerpoint/2010/main" val="120630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C85840C4-3F6B-4707-B2EA-8204CD14B9DB}"/>
              </a:ext>
            </a:extLst>
          </p:cNvPr>
          <p:cNvSpPr txBox="1"/>
          <p:nvPr/>
        </p:nvSpPr>
        <p:spPr>
          <a:xfrm>
            <a:off x="721360" y="5903893"/>
            <a:ext cx="10454640" cy="954107"/>
          </a:xfrm>
          <a:prstGeom prst="rect">
            <a:avLst/>
          </a:prstGeom>
          <a:noFill/>
        </p:spPr>
        <p:txBody>
          <a:bodyPr wrap="square" rtlCol="0">
            <a:spAutoFit/>
          </a:bodyPr>
          <a:lstStyle/>
          <a:p>
            <a:r>
              <a:rPr lang="zh-CN" altLang="en-US" sz="2800" dirty="0"/>
              <a:t>和普通的函数调用一样，如果定义类对象时少于或多于</a:t>
            </a:r>
            <a:r>
              <a:rPr lang="en-US" sz="2800" dirty="0"/>
              <a:t>3</a:t>
            </a:r>
            <a:r>
              <a:rPr lang="zh-CN" altLang="en-US" sz="2800" dirty="0"/>
              <a:t>个实参，则编译器会报错。</a:t>
            </a:r>
            <a:endParaRPr lang="en-US" sz="2800" dirty="0"/>
          </a:p>
        </p:txBody>
      </p:sp>
      <p:pic>
        <p:nvPicPr>
          <p:cNvPr id="2" name="图片 1">
            <a:extLst>
              <a:ext uri="{FF2B5EF4-FFF2-40B4-BE49-F238E27FC236}">
                <a16:creationId xmlns:a16="http://schemas.microsoft.com/office/drawing/2014/main" id="{A2F33859-A078-46A8-A875-C217289326AB}"/>
              </a:ext>
            </a:extLst>
          </p:cNvPr>
          <p:cNvPicPr>
            <a:picLocks noChangeAspect="1"/>
          </p:cNvPicPr>
          <p:nvPr/>
        </p:nvPicPr>
        <p:blipFill>
          <a:blip r:embed="rId2"/>
          <a:stretch>
            <a:fillRect/>
          </a:stretch>
        </p:blipFill>
        <p:spPr>
          <a:xfrm>
            <a:off x="953452" y="306070"/>
            <a:ext cx="9553575" cy="5676900"/>
          </a:xfrm>
          <a:prstGeom prst="rect">
            <a:avLst/>
          </a:prstGeom>
        </p:spPr>
      </p:pic>
      <p:sp>
        <p:nvSpPr>
          <p:cNvPr id="12" name="矩形 11">
            <a:extLst>
              <a:ext uri="{FF2B5EF4-FFF2-40B4-BE49-F238E27FC236}">
                <a16:creationId xmlns:a16="http://schemas.microsoft.com/office/drawing/2014/main" id="{521747E5-5182-4CA9-8C5E-06EA28013DCF}"/>
              </a:ext>
            </a:extLst>
          </p:cNvPr>
          <p:cNvSpPr/>
          <p:nvPr/>
        </p:nvSpPr>
        <p:spPr>
          <a:xfrm>
            <a:off x="1361440" y="4602480"/>
            <a:ext cx="6939280" cy="69088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172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17880" y="294640"/>
            <a:ext cx="10515600" cy="4856163"/>
          </a:xfrm>
        </p:spPr>
        <p:txBody>
          <a:bodyPr/>
          <a:lstStyle/>
          <a:p>
            <a:pPr>
              <a:lnSpc>
                <a:spcPct val="120000"/>
              </a:lnSpc>
              <a:spcBef>
                <a:spcPts val="0"/>
              </a:spcBef>
            </a:pPr>
            <a:r>
              <a:rPr lang="zh-CN" altLang="en-US" dirty="0"/>
              <a:t>如果定义了构造函数，则编译器就不会再生成默认构造函数</a:t>
            </a:r>
          </a:p>
        </p:txBody>
      </p:sp>
      <p:pic>
        <p:nvPicPr>
          <p:cNvPr id="6" name="图片 5">
            <a:extLst>
              <a:ext uri="{FF2B5EF4-FFF2-40B4-BE49-F238E27FC236}">
                <a16:creationId xmlns:a16="http://schemas.microsoft.com/office/drawing/2014/main" id="{0CDFD9B5-F9BF-4AA8-8AAF-37A5F9150BC8}"/>
              </a:ext>
            </a:extLst>
          </p:cNvPr>
          <p:cNvPicPr>
            <a:picLocks noChangeAspect="1"/>
          </p:cNvPicPr>
          <p:nvPr/>
        </p:nvPicPr>
        <p:blipFill>
          <a:blip r:embed="rId2"/>
          <a:stretch>
            <a:fillRect/>
          </a:stretch>
        </p:blipFill>
        <p:spPr>
          <a:xfrm>
            <a:off x="756920" y="1120140"/>
            <a:ext cx="10906760" cy="5453380"/>
          </a:xfrm>
          <a:prstGeom prst="rect">
            <a:avLst/>
          </a:prstGeom>
        </p:spPr>
      </p:pic>
      <p:sp>
        <p:nvSpPr>
          <p:cNvPr id="15" name="矩形 14">
            <a:extLst>
              <a:ext uri="{FF2B5EF4-FFF2-40B4-BE49-F238E27FC236}">
                <a16:creationId xmlns:a16="http://schemas.microsoft.com/office/drawing/2014/main" id="{46F78FDF-664F-456F-8AD5-D218F89AB4A0}"/>
              </a:ext>
            </a:extLst>
          </p:cNvPr>
          <p:cNvSpPr/>
          <p:nvPr/>
        </p:nvSpPr>
        <p:spPr>
          <a:xfrm>
            <a:off x="1828800" y="5384800"/>
            <a:ext cx="1148080" cy="44704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2289C35-8790-4907-955A-9A6016CA96B1}"/>
                  </a:ext>
                </a:extLst>
              </p14:cNvPr>
              <p14:cNvContentPartPr/>
              <p14:nvPr/>
            </p14:nvContentPartPr>
            <p14:xfrm>
              <a:off x="1284120" y="820440"/>
              <a:ext cx="8984160" cy="5134680"/>
            </p14:xfrm>
          </p:contentPart>
        </mc:Choice>
        <mc:Fallback>
          <p:pic>
            <p:nvPicPr>
              <p:cNvPr id="2" name="Ink 1">
                <a:extLst>
                  <a:ext uri="{FF2B5EF4-FFF2-40B4-BE49-F238E27FC236}">
                    <a16:creationId xmlns:a16="http://schemas.microsoft.com/office/drawing/2014/main" id="{52289C35-8790-4907-955A-9A6016CA96B1}"/>
                  </a:ext>
                </a:extLst>
              </p:cNvPr>
              <p:cNvPicPr/>
              <p:nvPr/>
            </p:nvPicPr>
            <p:blipFill>
              <a:blip r:embed="rId4"/>
              <a:stretch>
                <a:fillRect/>
              </a:stretch>
            </p:blipFill>
            <p:spPr>
              <a:xfrm>
                <a:off x="1274760" y="811080"/>
                <a:ext cx="9002880" cy="5153400"/>
              </a:xfrm>
              <a:prstGeom prst="rect">
                <a:avLst/>
              </a:prstGeom>
            </p:spPr>
          </p:pic>
        </mc:Fallback>
      </mc:AlternateContent>
    </p:spTree>
    <p:extLst>
      <p:ext uri="{BB962C8B-B14F-4D97-AF65-F5344CB8AC3E}">
        <p14:creationId xmlns:p14="http://schemas.microsoft.com/office/powerpoint/2010/main" val="230447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9323" y="152061"/>
            <a:ext cx="10515600" cy="1325563"/>
          </a:xfrm>
        </p:spPr>
        <p:txBody>
          <a:bodyPr>
            <a:normAutofit/>
          </a:bodyPr>
          <a:lstStyle/>
          <a:p>
            <a:r>
              <a:rPr lang="zh-CN" altLang="en-US" sz="4000" dirty="0"/>
              <a:t>过程式编程</a:t>
            </a:r>
          </a:p>
        </p:txBody>
      </p:sp>
      <p:sp>
        <p:nvSpPr>
          <p:cNvPr id="3" name="内容占位符 2"/>
          <p:cNvSpPr>
            <a:spLocks noGrp="1"/>
          </p:cNvSpPr>
          <p:nvPr>
            <p:ph idx="1"/>
          </p:nvPr>
        </p:nvSpPr>
        <p:spPr>
          <a:xfrm>
            <a:off x="838200" y="1479884"/>
            <a:ext cx="10515600" cy="1224405"/>
          </a:xfrm>
        </p:spPr>
        <p:txBody>
          <a:bodyPr/>
          <a:lstStyle/>
          <a:p>
            <a:r>
              <a:rPr lang="zh-CN" altLang="en-US" b="1" dirty="0"/>
              <a:t>传统的过程式编程</a:t>
            </a:r>
            <a:r>
              <a:rPr lang="zh-CN" altLang="en-US" dirty="0"/>
              <a:t>：变量 </a:t>
            </a:r>
            <a:r>
              <a:rPr lang="en-US" altLang="zh-CN" dirty="0"/>
              <a:t>(</a:t>
            </a:r>
            <a:r>
              <a:rPr lang="zh-CN" altLang="en-US" dirty="0"/>
              <a:t>对象</a:t>
            </a:r>
            <a:r>
              <a:rPr lang="en-US" altLang="zh-CN" dirty="0"/>
              <a:t>)</a:t>
            </a:r>
            <a:r>
              <a:rPr lang="zh-CN" altLang="en-US" dirty="0"/>
              <a:t>就是一些存储数据的内存块，而过程 </a:t>
            </a:r>
            <a:r>
              <a:rPr lang="en-US" altLang="zh-CN" dirty="0"/>
              <a:t>(</a:t>
            </a:r>
            <a:r>
              <a:rPr lang="zh-CN" altLang="en-US" dirty="0"/>
              <a:t>函数</a:t>
            </a:r>
            <a:r>
              <a:rPr lang="en-US" altLang="zh-CN" dirty="0"/>
              <a:t>)</a:t>
            </a:r>
            <a:r>
              <a:rPr lang="zh-CN" altLang="en-US" dirty="0"/>
              <a:t>对这些数据进行处理。</a:t>
            </a:r>
            <a:r>
              <a:rPr lang="en-US" altLang="zh-CN" dirty="0"/>
              <a:t>    </a:t>
            </a:r>
            <a:endParaRPr lang="zh-CN" altLang="en-US" dirty="0"/>
          </a:p>
        </p:txBody>
      </p:sp>
      <p:sp>
        <p:nvSpPr>
          <p:cNvPr id="10" name="文本框 9">
            <a:extLst>
              <a:ext uri="{FF2B5EF4-FFF2-40B4-BE49-F238E27FC236}">
                <a16:creationId xmlns:a16="http://schemas.microsoft.com/office/drawing/2014/main" id="{597027DC-EFD8-4E4C-9846-5C5863D3A800}"/>
              </a:ext>
            </a:extLst>
          </p:cNvPr>
          <p:cNvSpPr txBox="1"/>
          <p:nvPr/>
        </p:nvSpPr>
        <p:spPr>
          <a:xfrm>
            <a:off x="1988598" y="2494626"/>
            <a:ext cx="5592932" cy="4893647"/>
          </a:xfrm>
          <a:prstGeom prst="rect">
            <a:avLst/>
          </a:prstGeom>
          <a:noFill/>
        </p:spPr>
        <p:txBody>
          <a:bodyPr wrap="square" rtlCol="0">
            <a:spAutoFit/>
          </a:bodyPr>
          <a:lstStyle/>
          <a:p>
            <a:r>
              <a:rPr lang="zh-CN" altLang="en-US" sz="2800" dirty="0"/>
              <a:t>全局变量</a:t>
            </a:r>
            <a:endParaRPr lang="en-US" altLang="zh-CN" sz="2800" dirty="0"/>
          </a:p>
          <a:p>
            <a:r>
              <a:rPr lang="en-US" altLang="zh-CN" sz="2800" dirty="0"/>
              <a:t>T  f1(</a:t>
            </a:r>
            <a:r>
              <a:rPr lang="en-US" altLang="zh-CN" sz="2800" dirty="0" err="1"/>
              <a:t>para_list</a:t>
            </a:r>
            <a:r>
              <a:rPr lang="en-US" altLang="zh-CN" sz="2800" dirty="0"/>
              <a:t>){</a:t>
            </a:r>
          </a:p>
          <a:p>
            <a:r>
              <a:rPr lang="en-US" altLang="zh-CN" sz="2800" dirty="0"/>
              <a:t>     </a:t>
            </a:r>
            <a:r>
              <a:rPr lang="zh-CN" altLang="en-US" sz="2800" dirty="0"/>
              <a:t>局部变量</a:t>
            </a:r>
            <a:endParaRPr lang="en-US" altLang="zh-CN" sz="2800" dirty="0"/>
          </a:p>
          <a:p>
            <a:r>
              <a:rPr lang="en-US" altLang="zh-CN" sz="2800" dirty="0"/>
              <a:t>     </a:t>
            </a:r>
            <a:r>
              <a:rPr lang="zh-CN" altLang="en-US" sz="2800" dirty="0"/>
              <a:t>语句</a:t>
            </a:r>
            <a:endParaRPr lang="en-US" altLang="zh-CN" sz="2800" dirty="0"/>
          </a:p>
          <a:p>
            <a:r>
              <a:rPr lang="en-US" sz="2800" dirty="0"/>
              <a:t>}</a:t>
            </a:r>
          </a:p>
          <a:p>
            <a:endParaRPr lang="en-US" sz="2800" dirty="0"/>
          </a:p>
          <a:p>
            <a:r>
              <a:rPr lang="en-US" altLang="zh-CN" sz="2800" dirty="0"/>
              <a:t>T  f2(</a:t>
            </a:r>
            <a:r>
              <a:rPr lang="en-US" altLang="zh-CN" sz="2800" dirty="0" err="1"/>
              <a:t>para_list</a:t>
            </a:r>
            <a:r>
              <a:rPr lang="en-US" altLang="zh-CN" sz="2800" dirty="0"/>
              <a:t>){</a:t>
            </a:r>
          </a:p>
          <a:p>
            <a:r>
              <a:rPr lang="en-US" altLang="zh-CN" sz="2800" dirty="0"/>
              <a:t>     </a:t>
            </a:r>
            <a:r>
              <a:rPr lang="zh-CN" altLang="en-US" sz="2800" dirty="0"/>
              <a:t>局部变量</a:t>
            </a:r>
            <a:endParaRPr lang="en-US" altLang="zh-CN" sz="2800" dirty="0"/>
          </a:p>
          <a:p>
            <a:r>
              <a:rPr lang="en-US" altLang="zh-CN" sz="2800" dirty="0"/>
              <a:t>     </a:t>
            </a:r>
            <a:r>
              <a:rPr lang="zh-CN" altLang="en-US" sz="2800" dirty="0"/>
              <a:t>语句</a:t>
            </a:r>
            <a:endParaRPr lang="en-US" altLang="zh-CN" sz="2800" dirty="0"/>
          </a:p>
          <a:p>
            <a:r>
              <a:rPr lang="en-US" sz="2800" dirty="0"/>
              <a:t>}</a:t>
            </a:r>
          </a:p>
          <a:p>
            <a:endParaRPr lang="en-US" sz="3200" dirty="0"/>
          </a:p>
        </p:txBody>
      </p:sp>
    </p:spTree>
    <p:extLst>
      <p:ext uri="{BB962C8B-B14F-4D97-AF65-F5344CB8AC3E}">
        <p14:creationId xmlns:p14="http://schemas.microsoft.com/office/powerpoint/2010/main" val="3556829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17880" y="294640"/>
            <a:ext cx="10515600" cy="4856163"/>
          </a:xfrm>
        </p:spPr>
        <p:txBody>
          <a:bodyPr/>
          <a:lstStyle/>
          <a:p>
            <a:pPr>
              <a:lnSpc>
                <a:spcPct val="120000"/>
              </a:lnSpc>
              <a:spcBef>
                <a:spcPts val="0"/>
              </a:spcBef>
            </a:pPr>
            <a:r>
              <a:rPr lang="zh-CN" altLang="en-US" dirty="0"/>
              <a:t>可以定义多个构造函数</a:t>
            </a:r>
          </a:p>
        </p:txBody>
      </p:sp>
      <p:pic>
        <p:nvPicPr>
          <p:cNvPr id="2" name="图片 1">
            <a:extLst>
              <a:ext uri="{FF2B5EF4-FFF2-40B4-BE49-F238E27FC236}">
                <a16:creationId xmlns:a16="http://schemas.microsoft.com/office/drawing/2014/main" id="{EC226793-F466-4FBA-9DB9-1C0B602EE5F3}"/>
              </a:ext>
            </a:extLst>
          </p:cNvPr>
          <p:cNvPicPr>
            <a:picLocks noChangeAspect="1"/>
          </p:cNvPicPr>
          <p:nvPr/>
        </p:nvPicPr>
        <p:blipFill>
          <a:blip r:embed="rId2"/>
          <a:stretch>
            <a:fillRect/>
          </a:stretch>
        </p:blipFill>
        <p:spPr>
          <a:xfrm>
            <a:off x="1304925" y="904875"/>
            <a:ext cx="9582150" cy="5048250"/>
          </a:xfrm>
          <a:prstGeom prst="rect">
            <a:avLst/>
          </a:prstGeom>
        </p:spPr>
      </p:pic>
      <p:sp>
        <p:nvSpPr>
          <p:cNvPr id="6" name="矩形 5">
            <a:extLst>
              <a:ext uri="{FF2B5EF4-FFF2-40B4-BE49-F238E27FC236}">
                <a16:creationId xmlns:a16="http://schemas.microsoft.com/office/drawing/2014/main" id="{1D652AFD-33BA-41FF-8BB6-574A5175A3C2}"/>
              </a:ext>
            </a:extLst>
          </p:cNvPr>
          <p:cNvSpPr/>
          <p:nvPr/>
        </p:nvSpPr>
        <p:spPr>
          <a:xfrm>
            <a:off x="1706880" y="2072640"/>
            <a:ext cx="3566160" cy="70104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B43DE385-29C2-41EE-9666-110C54202AA3}"/>
              </a:ext>
            </a:extLst>
          </p:cNvPr>
          <p:cNvSpPr/>
          <p:nvPr/>
        </p:nvSpPr>
        <p:spPr>
          <a:xfrm>
            <a:off x="1645920" y="4714240"/>
            <a:ext cx="3566160" cy="70104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194B0979-4A14-4257-932D-9CCD6782E54F}"/>
                  </a:ext>
                </a:extLst>
              </p14:cNvPr>
              <p14:cNvContentPartPr/>
              <p14:nvPr/>
            </p14:nvContentPartPr>
            <p14:xfrm>
              <a:off x="1724760" y="2008080"/>
              <a:ext cx="3426840" cy="3385800"/>
            </p14:xfrm>
          </p:contentPart>
        </mc:Choice>
        <mc:Fallback>
          <p:pic>
            <p:nvPicPr>
              <p:cNvPr id="4" name="Ink 3">
                <a:extLst>
                  <a:ext uri="{FF2B5EF4-FFF2-40B4-BE49-F238E27FC236}">
                    <a16:creationId xmlns:a16="http://schemas.microsoft.com/office/drawing/2014/main" id="{194B0979-4A14-4257-932D-9CCD6782E54F}"/>
                  </a:ext>
                </a:extLst>
              </p:cNvPr>
              <p:cNvPicPr/>
              <p:nvPr/>
            </p:nvPicPr>
            <p:blipFill>
              <a:blip r:embed="rId4"/>
              <a:stretch>
                <a:fillRect/>
              </a:stretch>
            </p:blipFill>
            <p:spPr>
              <a:xfrm>
                <a:off x="1715400" y="1998720"/>
                <a:ext cx="3445560" cy="3404520"/>
              </a:xfrm>
              <a:prstGeom prst="rect">
                <a:avLst/>
              </a:prstGeom>
            </p:spPr>
          </p:pic>
        </mc:Fallback>
      </mc:AlternateContent>
    </p:spTree>
    <p:extLst>
      <p:ext uri="{BB962C8B-B14F-4D97-AF65-F5344CB8AC3E}">
        <p14:creationId xmlns:p14="http://schemas.microsoft.com/office/powerpoint/2010/main" val="311014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17880" y="294640"/>
            <a:ext cx="10515600" cy="4856163"/>
          </a:xfrm>
        </p:spPr>
        <p:txBody>
          <a:bodyPr/>
          <a:lstStyle/>
          <a:p>
            <a:pPr>
              <a:lnSpc>
                <a:spcPct val="120000"/>
              </a:lnSpc>
              <a:spcBef>
                <a:spcPts val="0"/>
              </a:spcBef>
            </a:pPr>
            <a:r>
              <a:rPr lang="zh-CN" altLang="en-US" dirty="0"/>
              <a:t>可以通过</a:t>
            </a:r>
            <a:r>
              <a:rPr lang="en-US" b="1" dirty="0"/>
              <a:t>default</a:t>
            </a:r>
            <a:r>
              <a:rPr lang="zh-CN" altLang="en-US" dirty="0"/>
              <a:t>关键字来通知编译器生成默认构造函数</a:t>
            </a:r>
          </a:p>
        </p:txBody>
      </p:sp>
      <p:pic>
        <p:nvPicPr>
          <p:cNvPr id="4" name="图片 3">
            <a:extLst>
              <a:ext uri="{FF2B5EF4-FFF2-40B4-BE49-F238E27FC236}">
                <a16:creationId xmlns:a16="http://schemas.microsoft.com/office/drawing/2014/main" id="{538B7B47-57B9-49FF-BE67-2E89973A29D6}"/>
              </a:ext>
            </a:extLst>
          </p:cNvPr>
          <p:cNvPicPr>
            <a:picLocks noChangeAspect="1"/>
          </p:cNvPicPr>
          <p:nvPr/>
        </p:nvPicPr>
        <p:blipFill>
          <a:blip r:embed="rId2"/>
          <a:stretch>
            <a:fillRect/>
          </a:stretch>
        </p:blipFill>
        <p:spPr>
          <a:xfrm>
            <a:off x="810485" y="1282064"/>
            <a:ext cx="11381515" cy="4620895"/>
          </a:xfrm>
          <a:prstGeom prst="rect">
            <a:avLst/>
          </a:prstGeom>
        </p:spPr>
      </p:pic>
      <p:sp>
        <p:nvSpPr>
          <p:cNvPr id="12" name="矩形 11">
            <a:extLst>
              <a:ext uri="{FF2B5EF4-FFF2-40B4-BE49-F238E27FC236}">
                <a16:creationId xmlns:a16="http://schemas.microsoft.com/office/drawing/2014/main" id="{31D151D2-EDCA-431C-BC8A-30B279F25513}"/>
              </a:ext>
            </a:extLst>
          </p:cNvPr>
          <p:cNvSpPr/>
          <p:nvPr/>
        </p:nvSpPr>
        <p:spPr>
          <a:xfrm>
            <a:off x="1270000" y="2682240"/>
            <a:ext cx="3088640" cy="69088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289E708-2E86-4CD0-84B1-D397543E03B1}"/>
                  </a:ext>
                </a:extLst>
              </p14:cNvPr>
              <p14:cNvContentPartPr/>
              <p14:nvPr/>
            </p14:nvContentPartPr>
            <p14:xfrm>
              <a:off x="1339920" y="2455200"/>
              <a:ext cx="2597400" cy="1025280"/>
            </p14:xfrm>
          </p:contentPart>
        </mc:Choice>
        <mc:Fallback>
          <p:pic>
            <p:nvPicPr>
              <p:cNvPr id="2" name="Ink 1">
                <a:extLst>
                  <a:ext uri="{FF2B5EF4-FFF2-40B4-BE49-F238E27FC236}">
                    <a16:creationId xmlns:a16="http://schemas.microsoft.com/office/drawing/2014/main" id="{E289E708-2E86-4CD0-84B1-D397543E03B1}"/>
                  </a:ext>
                </a:extLst>
              </p:cNvPr>
              <p:cNvPicPr/>
              <p:nvPr/>
            </p:nvPicPr>
            <p:blipFill>
              <a:blip r:embed="rId4"/>
              <a:stretch>
                <a:fillRect/>
              </a:stretch>
            </p:blipFill>
            <p:spPr>
              <a:xfrm>
                <a:off x="1330560" y="2445840"/>
                <a:ext cx="2616120" cy="1044000"/>
              </a:xfrm>
              <a:prstGeom prst="rect">
                <a:avLst/>
              </a:prstGeom>
            </p:spPr>
          </p:pic>
        </mc:Fallback>
      </mc:AlternateContent>
    </p:spTree>
    <p:extLst>
      <p:ext uri="{BB962C8B-B14F-4D97-AF65-F5344CB8AC3E}">
        <p14:creationId xmlns:p14="http://schemas.microsoft.com/office/powerpoint/2010/main" val="3009687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787400" y="406400"/>
            <a:ext cx="10515600" cy="4856163"/>
          </a:xfrm>
        </p:spPr>
        <p:txBody>
          <a:bodyPr/>
          <a:lstStyle/>
          <a:p>
            <a:r>
              <a:rPr lang="zh-CN" altLang="en-US" dirty="0"/>
              <a:t>和普通函数一样，类的成员函数（包括构造函数）的参数也可以有默认值</a:t>
            </a:r>
            <a:r>
              <a:rPr lang="en-US" dirty="0"/>
              <a:t>,</a:t>
            </a:r>
            <a:r>
              <a:rPr lang="zh-CN" altLang="en-US" dirty="0"/>
              <a:t>并遵守默认参数一律靠右的规则：</a:t>
            </a:r>
            <a:endParaRPr lang="en-US" dirty="0"/>
          </a:p>
        </p:txBody>
      </p:sp>
      <p:pic>
        <p:nvPicPr>
          <p:cNvPr id="2" name="图片 1">
            <a:extLst>
              <a:ext uri="{FF2B5EF4-FFF2-40B4-BE49-F238E27FC236}">
                <a16:creationId xmlns:a16="http://schemas.microsoft.com/office/drawing/2014/main" id="{3BA3395A-C6E5-452E-A980-7A916D104002}"/>
              </a:ext>
            </a:extLst>
          </p:cNvPr>
          <p:cNvPicPr>
            <a:picLocks noChangeAspect="1"/>
          </p:cNvPicPr>
          <p:nvPr/>
        </p:nvPicPr>
        <p:blipFill>
          <a:blip r:embed="rId2"/>
          <a:stretch>
            <a:fillRect/>
          </a:stretch>
        </p:blipFill>
        <p:spPr>
          <a:xfrm>
            <a:off x="772477" y="1419542"/>
            <a:ext cx="11079245" cy="4117658"/>
          </a:xfrm>
          <a:prstGeom prst="rect">
            <a:avLst/>
          </a:prstGeom>
        </p:spPr>
      </p:pic>
      <p:sp>
        <p:nvSpPr>
          <p:cNvPr id="6" name="矩形 5">
            <a:extLst>
              <a:ext uri="{FF2B5EF4-FFF2-40B4-BE49-F238E27FC236}">
                <a16:creationId xmlns:a16="http://schemas.microsoft.com/office/drawing/2014/main" id="{F7B1D951-3749-41BA-86C7-10C4A6DA0C29}"/>
              </a:ext>
            </a:extLst>
          </p:cNvPr>
          <p:cNvSpPr/>
          <p:nvPr/>
        </p:nvSpPr>
        <p:spPr>
          <a:xfrm>
            <a:off x="2072640" y="2722880"/>
            <a:ext cx="4836160" cy="38608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文本框 4">
            <a:extLst>
              <a:ext uri="{FF2B5EF4-FFF2-40B4-BE49-F238E27FC236}">
                <a16:creationId xmlns:a16="http://schemas.microsoft.com/office/drawing/2014/main" id="{3FF7FC4D-ABEE-416A-9C64-10B68FDAABCD}"/>
              </a:ext>
            </a:extLst>
          </p:cNvPr>
          <p:cNvSpPr txBox="1"/>
          <p:nvPr/>
        </p:nvSpPr>
        <p:spPr>
          <a:xfrm>
            <a:off x="487680" y="5720081"/>
            <a:ext cx="11094720" cy="523220"/>
          </a:xfrm>
          <a:prstGeom prst="rect">
            <a:avLst/>
          </a:prstGeom>
          <a:noFill/>
        </p:spPr>
        <p:txBody>
          <a:bodyPr wrap="square" rtlCol="0">
            <a:spAutoFit/>
          </a:bodyPr>
          <a:lstStyle/>
          <a:p>
            <a:r>
              <a:rPr lang="zh-CN" altLang="en-US" sz="2800" dirty="0"/>
              <a:t>因为这个构造函数的每个参数都有默认值，所以它就是默认构造函数。</a:t>
            </a:r>
            <a:endParaRPr lang="en-US" sz="2800"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48E8FF25-D14B-48DE-A701-D30251C5C91A}"/>
                  </a:ext>
                </a:extLst>
              </p14:cNvPr>
              <p14:cNvContentPartPr/>
              <p14:nvPr/>
            </p14:nvContentPartPr>
            <p14:xfrm>
              <a:off x="1301760" y="2842200"/>
              <a:ext cx="5729400" cy="2757240"/>
            </p14:xfrm>
          </p:contentPart>
        </mc:Choice>
        <mc:Fallback>
          <p:pic>
            <p:nvPicPr>
              <p:cNvPr id="4" name="Ink 3">
                <a:extLst>
                  <a:ext uri="{FF2B5EF4-FFF2-40B4-BE49-F238E27FC236}">
                    <a16:creationId xmlns:a16="http://schemas.microsoft.com/office/drawing/2014/main" id="{48E8FF25-D14B-48DE-A701-D30251C5C91A}"/>
                  </a:ext>
                </a:extLst>
              </p:cNvPr>
              <p:cNvPicPr/>
              <p:nvPr/>
            </p:nvPicPr>
            <p:blipFill>
              <a:blip r:embed="rId4"/>
              <a:stretch>
                <a:fillRect/>
              </a:stretch>
            </p:blipFill>
            <p:spPr>
              <a:xfrm>
                <a:off x="1292400" y="2832840"/>
                <a:ext cx="5748120" cy="2775960"/>
              </a:xfrm>
              <a:prstGeom prst="rect">
                <a:avLst/>
              </a:prstGeom>
            </p:spPr>
          </p:pic>
        </mc:Fallback>
      </mc:AlternateContent>
    </p:spTree>
    <p:extLst>
      <p:ext uri="{BB962C8B-B14F-4D97-AF65-F5344CB8AC3E}">
        <p14:creationId xmlns:p14="http://schemas.microsoft.com/office/powerpoint/2010/main" val="125313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17880" y="518160"/>
            <a:ext cx="10515600" cy="4856163"/>
          </a:xfrm>
        </p:spPr>
        <p:txBody>
          <a:bodyPr/>
          <a:lstStyle/>
          <a:p>
            <a:r>
              <a:rPr lang="zh-CN" altLang="en-US" dirty="0"/>
              <a:t>因为有了这个默认构造函数，不能在该类中再添加不带参数的默认构造函数。如：</a:t>
            </a:r>
            <a:endParaRPr lang="en-US" dirty="0"/>
          </a:p>
        </p:txBody>
      </p:sp>
      <p:pic>
        <p:nvPicPr>
          <p:cNvPr id="4" name="图片 3">
            <a:extLst>
              <a:ext uri="{FF2B5EF4-FFF2-40B4-BE49-F238E27FC236}">
                <a16:creationId xmlns:a16="http://schemas.microsoft.com/office/drawing/2014/main" id="{79812AF5-59A8-489D-9F7B-382C0B576D43}"/>
              </a:ext>
            </a:extLst>
          </p:cNvPr>
          <p:cNvPicPr>
            <a:picLocks noChangeAspect="1"/>
          </p:cNvPicPr>
          <p:nvPr/>
        </p:nvPicPr>
        <p:blipFill>
          <a:blip r:embed="rId2"/>
          <a:stretch>
            <a:fillRect/>
          </a:stretch>
        </p:blipFill>
        <p:spPr>
          <a:xfrm>
            <a:off x="967104" y="1924684"/>
            <a:ext cx="10827217" cy="3449955"/>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3804822-58CC-4A85-A635-B81595A61841}"/>
                  </a:ext>
                </a:extLst>
              </p14:cNvPr>
              <p14:cNvContentPartPr/>
              <p14:nvPr/>
            </p14:nvContentPartPr>
            <p14:xfrm>
              <a:off x="1366560" y="2929320"/>
              <a:ext cx="5853600" cy="3357720"/>
            </p14:xfrm>
          </p:contentPart>
        </mc:Choice>
        <mc:Fallback>
          <p:pic>
            <p:nvPicPr>
              <p:cNvPr id="2" name="Ink 1">
                <a:extLst>
                  <a:ext uri="{FF2B5EF4-FFF2-40B4-BE49-F238E27FC236}">
                    <a16:creationId xmlns:a16="http://schemas.microsoft.com/office/drawing/2014/main" id="{83804822-58CC-4A85-A635-B81595A61841}"/>
                  </a:ext>
                </a:extLst>
              </p:cNvPr>
              <p:cNvPicPr/>
              <p:nvPr/>
            </p:nvPicPr>
            <p:blipFill>
              <a:blip r:embed="rId4"/>
              <a:stretch>
                <a:fillRect/>
              </a:stretch>
            </p:blipFill>
            <p:spPr>
              <a:xfrm>
                <a:off x="1357200" y="2919960"/>
                <a:ext cx="5872320" cy="3376440"/>
              </a:xfrm>
              <a:prstGeom prst="rect">
                <a:avLst/>
              </a:prstGeom>
            </p:spPr>
          </p:pic>
        </mc:Fallback>
      </mc:AlternateContent>
    </p:spTree>
    <p:extLst>
      <p:ext uri="{BB962C8B-B14F-4D97-AF65-F5344CB8AC3E}">
        <p14:creationId xmlns:p14="http://schemas.microsoft.com/office/powerpoint/2010/main" val="3275553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初始化成员列表</a:t>
            </a:r>
            <a:endParaRPr lang="en-US" dirty="0"/>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38200" y="1310640"/>
            <a:ext cx="10515600" cy="4866323"/>
          </a:xfrm>
        </p:spPr>
        <p:txBody>
          <a:bodyPr>
            <a:normAutofit lnSpcReduction="10000"/>
          </a:bodyPr>
          <a:lstStyle/>
          <a:p>
            <a:r>
              <a:rPr lang="zh-CN" altLang="en-US" dirty="0"/>
              <a:t>对于构造函数，可以在函数体前面对类的数据成员进行初始化</a:t>
            </a:r>
            <a:endParaRPr lang="en-US" altLang="zh-CN" dirty="0"/>
          </a:p>
          <a:p>
            <a:endParaRPr lang="en-US" dirty="0"/>
          </a:p>
          <a:p>
            <a:endParaRPr lang="en-US" dirty="0"/>
          </a:p>
          <a:p>
            <a:endParaRPr lang="en-US" dirty="0"/>
          </a:p>
          <a:p>
            <a:endParaRPr lang="en-US" dirty="0"/>
          </a:p>
          <a:p>
            <a:endParaRPr lang="en-US" dirty="0"/>
          </a:p>
          <a:p>
            <a:endParaRPr lang="en-US" dirty="0"/>
          </a:p>
          <a:p>
            <a:endParaRPr lang="en-US" dirty="0"/>
          </a:p>
          <a:p>
            <a:r>
              <a:rPr lang="zh-CN" altLang="en-US" dirty="0"/>
              <a:t>避免了</a:t>
            </a:r>
            <a:r>
              <a:rPr lang="en-US" dirty="0"/>
              <a:t>“</a:t>
            </a:r>
            <a:r>
              <a:rPr lang="zh-CN" altLang="en-US" dirty="0"/>
              <a:t>在进入构造函数前先默认初始化类成员，然后在构造函数体里再对这些成员重新赋值</a:t>
            </a:r>
            <a:r>
              <a:rPr lang="en-US" dirty="0"/>
              <a:t>”</a:t>
            </a:r>
            <a:r>
              <a:rPr lang="zh-CN" altLang="en-US" dirty="0"/>
              <a:t>，而直接用构造函数的参数对类对象的成员初始化一次，函数体中不再重新初始化。</a:t>
            </a:r>
            <a:endParaRPr lang="en-US" dirty="0"/>
          </a:p>
          <a:p>
            <a:pPr marL="0" indent="0">
              <a:buNone/>
            </a:pPr>
            <a:endParaRPr lang="en-US" dirty="0"/>
          </a:p>
        </p:txBody>
      </p:sp>
      <p:pic>
        <p:nvPicPr>
          <p:cNvPr id="4" name="图片 3">
            <a:extLst>
              <a:ext uri="{FF2B5EF4-FFF2-40B4-BE49-F238E27FC236}">
                <a16:creationId xmlns:a16="http://schemas.microsoft.com/office/drawing/2014/main" id="{64CAC39E-437A-4B62-B958-07DDCEDCE080}"/>
              </a:ext>
            </a:extLst>
          </p:cNvPr>
          <p:cNvPicPr>
            <a:picLocks noChangeAspect="1"/>
          </p:cNvPicPr>
          <p:nvPr/>
        </p:nvPicPr>
        <p:blipFill>
          <a:blip r:embed="rId2"/>
          <a:stretch>
            <a:fillRect/>
          </a:stretch>
        </p:blipFill>
        <p:spPr>
          <a:xfrm>
            <a:off x="618172" y="1965960"/>
            <a:ext cx="11494067" cy="24130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1E49EA83-5D84-4B6C-977C-25C11CF8EE90}"/>
                  </a:ext>
                </a:extLst>
              </p14:cNvPr>
              <p14:cNvContentPartPr/>
              <p14:nvPr/>
            </p14:nvContentPartPr>
            <p14:xfrm>
              <a:off x="877680" y="869040"/>
              <a:ext cx="10811880" cy="4908600"/>
            </p14:xfrm>
          </p:contentPart>
        </mc:Choice>
        <mc:Fallback>
          <p:pic>
            <p:nvPicPr>
              <p:cNvPr id="5" name="Ink 4">
                <a:extLst>
                  <a:ext uri="{FF2B5EF4-FFF2-40B4-BE49-F238E27FC236}">
                    <a16:creationId xmlns:a16="http://schemas.microsoft.com/office/drawing/2014/main" id="{1E49EA83-5D84-4B6C-977C-25C11CF8EE90}"/>
                  </a:ext>
                </a:extLst>
              </p:cNvPr>
              <p:cNvPicPr/>
              <p:nvPr/>
            </p:nvPicPr>
            <p:blipFill>
              <a:blip r:embed="rId4"/>
              <a:stretch>
                <a:fillRect/>
              </a:stretch>
            </p:blipFill>
            <p:spPr>
              <a:xfrm>
                <a:off x="868320" y="859680"/>
                <a:ext cx="10830600" cy="4927320"/>
              </a:xfrm>
              <a:prstGeom prst="rect">
                <a:avLst/>
              </a:prstGeom>
            </p:spPr>
          </p:pic>
        </mc:Fallback>
      </mc:AlternateContent>
    </p:spTree>
    <p:extLst>
      <p:ext uri="{BB962C8B-B14F-4D97-AF65-F5344CB8AC3E}">
        <p14:creationId xmlns:p14="http://schemas.microsoft.com/office/powerpoint/2010/main" val="110283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初始化成员列表</a:t>
            </a:r>
            <a:endParaRPr lang="en-US" dirty="0"/>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38200" y="1310640"/>
            <a:ext cx="10515600" cy="4866323"/>
          </a:xfrm>
        </p:spPr>
        <p:txBody>
          <a:bodyPr>
            <a:normAutofit/>
          </a:bodyPr>
          <a:lstStyle/>
          <a:p>
            <a:r>
              <a:rPr lang="zh-CN" altLang="en-US" dirty="0"/>
              <a:t>用初始化成员列表对类对象的数据成员初始化时，是按照这些数据成员在类中出现的次序初始化的，和它们在初始化列表中出现的次序无关。</a:t>
            </a: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5" name="图片 4">
            <a:extLst>
              <a:ext uri="{FF2B5EF4-FFF2-40B4-BE49-F238E27FC236}">
                <a16:creationId xmlns:a16="http://schemas.microsoft.com/office/drawing/2014/main" id="{B1DF1500-86A9-4517-B7DC-A1BB9966C16C}"/>
              </a:ext>
            </a:extLst>
          </p:cNvPr>
          <p:cNvPicPr>
            <a:picLocks noChangeAspect="1"/>
          </p:cNvPicPr>
          <p:nvPr/>
        </p:nvPicPr>
        <p:blipFill>
          <a:blip r:embed="rId2"/>
          <a:stretch>
            <a:fillRect/>
          </a:stretch>
        </p:blipFill>
        <p:spPr>
          <a:xfrm>
            <a:off x="1158240" y="2916872"/>
            <a:ext cx="9448800" cy="333375"/>
          </a:xfrm>
          <a:prstGeom prst="rect">
            <a:avLst/>
          </a:prstGeom>
        </p:spPr>
      </p:pic>
      <p:sp>
        <p:nvSpPr>
          <p:cNvPr id="6" name="文本框 5">
            <a:extLst>
              <a:ext uri="{FF2B5EF4-FFF2-40B4-BE49-F238E27FC236}">
                <a16:creationId xmlns:a16="http://schemas.microsoft.com/office/drawing/2014/main" id="{6AA99F20-39C0-4168-BC2A-DF546D4A6B04}"/>
              </a:ext>
            </a:extLst>
          </p:cNvPr>
          <p:cNvSpPr txBox="1"/>
          <p:nvPr/>
        </p:nvSpPr>
        <p:spPr>
          <a:xfrm>
            <a:off x="1107440" y="4328160"/>
            <a:ext cx="10353040" cy="954107"/>
          </a:xfrm>
          <a:prstGeom prst="rect">
            <a:avLst/>
          </a:prstGeom>
          <a:noFill/>
        </p:spPr>
        <p:txBody>
          <a:bodyPr wrap="square" rtlCol="0">
            <a:spAutoFit/>
          </a:bodyPr>
          <a:lstStyle/>
          <a:p>
            <a:r>
              <a:rPr lang="zh-CN" altLang="en-US" sz="2800" dirty="0"/>
              <a:t>仍然按照数据成员在</a:t>
            </a:r>
            <a:r>
              <a:rPr lang="en-US" sz="2800" dirty="0"/>
              <a:t>Date</a:t>
            </a:r>
            <a:r>
              <a:rPr lang="zh-CN" altLang="en-US" sz="2800" dirty="0"/>
              <a:t>中定义的次序即</a:t>
            </a:r>
            <a:r>
              <a:rPr lang="en-US" sz="2800" dirty="0"/>
              <a:t>year</a:t>
            </a:r>
            <a:r>
              <a:rPr lang="zh-CN" altLang="en-US" sz="2800" dirty="0"/>
              <a:t>、</a:t>
            </a:r>
            <a:r>
              <a:rPr lang="en-US" sz="2800" dirty="0"/>
              <a:t>month</a:t>
            </a:r>
            <a:r>
              <a:rPr lang="zh-CN" altLang="en-US" sz="2800" dirty="0"/>
              <a:t>、</a:t>
            </a:r>
            <a:r>
              <a:rPr lang="en-US" sz="2800" dirty="0"/>
              <a:t>day</a:t>
            </a:r>
            <a:r>
              <a:rPr lang="zh-CN" altLang="en-US" sz="2800" dirty="0"/>
              <a:t>的次序依次初始化。</a:t>
            </a:r>
            <a:endParaRPr lang="en-US" sz="2800" dirty="0"/>
          </a:p>
        </p:txBody>
      </p:sp>
    </p:spTree>
    <p:extLst>
      <p:ext uri="{BB962C8B-B14F-4D97-AF65-F5344CB8AC3E}">
        <p14:creationId xmlns:p14="http://schemas.microsoft.com/office/powerpoint/2010/main" val="399716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拷贝构造函数</a:t>
            </a:r>
            <a:endParaRPr lang="en-US" dirty="0"/>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38200" y="1310640"/>
            <a:ext cx="10515600" cy="4866323"/>
          </a:xfrm>
        </p:spPr>
        <p:txBody>
          <a:bodyPr>
            <a:normAutofit/>
          </a:bodyPr>
          <a:lstStyle/>
          <a:p>
            <a:r>
              <a:rPr lang="zh-CN" altLang="en-US" dirty="0"/>
              <a:t>用已存在的同类对象对该类对象初始化。假如有一个类</a:t>
            </a:r>
            <a:r>
              <a:rPr lang="en-US" dirty="0"/>
              <a:t>X</a:t>
            </a:r>
            <a:r>
              <a:rPr lang="zh-CN" altLang="en-US" dirty="0"/>
              <a:t>的对象</a:t>
            </a:r>
            <a:r>
              <a:rPr lang="en-US" dirty="0"/>
              <a:t>x</a:t>
            </a:r>
            <a:r>
              <a:rPr lang="zh-CN" altLang="en-US" dirty="0"/>
              <a:t>，则可以用</a:t>
            </a:r>
            <a:r>
              <a:rPr lang="en-US" dirty="0"/>
              <a:t>x</a:t>
            </a:r>
            <a:r>
              <a:rPr lang="zh-CN" altLang="en-US" dirty="0"/>
              <a:t>去初始化一个新的</a:t>
            </a:r>
            <a:r>
              <a:rPr lang="en-US" dirty="0"/>
              <a:t>X</a:t>
            </a:r>
            <a:r>
              <a:rPr lang="zh-CN" altLang="en-US" dirty="0"/>
              <a:t>类对象：</a:t>
            </a:r>
            <a:endParaRPr lang="en-US" dirty="0"/>
          </a:p>
          <a:p>
            <a:pPr marL="0" indent="0">
              <a:buNone/>
            </a:pPr>
            <a:r>
              <a:rPr lang="en-US" dirty="0"/>
              <a:t>           X y{x};   //</a:t>
            </a:r>
            <a:r>
              <a:rPr lang="zh-CN" altLang="en-US" dirty="0"/>
              <a:t>也可以写成</a:t>
            </a:r>
            <a:r>
              <a:rPr lang="en-US" dirty="0"/>
              <a:t>X y(x);</a:t>
            </a:r>
          </a:p>
          <a:p>
            <a:r>
              <a:rPr lang="zh-CN" altLang="en-US" dirty="0"/>
              <a:t>再如：</a:t>
            </a:r>
            <a:endParaRPr lang="en-US" altLang="zh-CN" dirty="0"/>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sp>
        <p:nvSpPr>
          <p:cNvPr id="6" name="文本框 5">
            <a:extLst>
              <a:ext uri="{FF2B5EF4-FFF2-40B4-BE49-F238E27FC236}">
                <a16:creationId xmlns:a16="http://schemas.microsoft.com/office/drawing/2014/main" id="{6AA99F20-39C0-4168-BC2A-DF546D4A6B04}"/>
              </a:ext>
            </a:extLst>
          </p:cNvPr>
          <p:cNvSpPr txBox="1"/>
          <p:nvPr/>
        </p:nvSpPr>
        <p:spPr>
          <a:xfrm>
            <a:off x="792480" y="5445760"/>
            <a:ext cx="10353040" cy="954107"/>
          </a:xfrm>
          <a:prstGeom prst="rect">
            <a:avLst/>
          </a:prstGeom>
          <a:noFill/>
        </p:spPr>
        <p:txBody>
          <a:bodyPr wrap="square" rtlCol="0">
            <a:spAutoFit/>
          </a:bodyPr>
          <a:lstStyle/>
          <a:p>
            <a:r>
              <a:rPr lang="en-US" sz="2800" dirty="0"/>
              <a:t>day</a:t>
            </a:r>
            <a:r>
              <a:rPr lang="zh-CN" altLang="en-US" sz="2800" dirty="0"/>
              <a:t>和</a:t>
            </a:r>
            <a:r>
              <a:rPr lang="en-US" sz="2800" dirty="0"/>
              <a:t>day2</a:t>
            </a:r>
            <a:r>
              <a:rPr lang="zh-CN" altLang="en-US" sz="2800" dirty="0"/>
              <a:t>对象具有完全一样的数据成员值。在定义</a:t>
            </a:r>
            <a:r>
              <a:rPr lang="en-US" sz="2800" dirty="0"/>
              <a:t>day2</a:t>
            </a:r>
            <a:r>
              <a:rPr lang="zh-CN" altLang="en-US" sz="2800" dirty="0"/>
              <a:t>对象时传递的是</a:t>
            </a:r>
            <a:r>
              <a:rPr lang="en-US" sz="2800" dirty="0"/>
              <a:t>day</a:t>
            </a:r>
            <a:r>
              <a:rPr lang="zh-CN" altLang="en-US" sz="2800" dirty="0"/>
              <a:t>对象，产生的</a:t>
            </a:r>
            <a:r>
              <a:rPr lang="en-US" sz="2800" dirty="0"/>
              <a:t>day2</a:t>
            </a:r>
            <a:r>
              <a:rPr lang="zh-CN" altLang="en-US" sz="2800" dirty="0"/>
              <a:t>对象是</a:t>
            </a:r>
            <a:r>
              <a:rPr lang="en-US" sz="2800" dirty="0"/>
              <a:t>day</a:t>
            </a:r>
            <a:r>
              <a:rPr lang="zh-CN" altLang="en-US" sz="2800" dirty="0"/>
              <a:t>对象的复制</a:t>
            </a:r>
            <a:r>
              <a:rPr lang="en-US" sz="2800" dirty="0"/>
              <a:t>(</a:t>
            </a:r>
            <a:r>
              <a:rPr lang="zh-CN" altLang="en-US" sz="2800" dirty="0"/>
              <a:t>拷贝</a:t>
            </a:r>
            <a:r>
              <a:rPr lang="en-US" sz="2800" dirty="0"/>
              <a:t>)</a:t>
            </a:r>
            <a:r>
              <a:rPr lang="zh-CN" altLang="en-US" sz="2800" dirty="0"/>
              <a:t>。</a:t>
            </a:r>
            <a:endParaRPr lang="en-US" sz="2800" dirty="0"/>
          </a:p>
        </p:txBody>
      </p:sp>
      <p:pic>
        <p:nvPicPr>
          <p:cNvPr id="4" name="图片 3">
            <a:extLst>
              <a:ext uri="{FF2B5EF4-FFF2-40B4-BE49-F238E27FC236}">
                <a16:creationId xmlns:a16="http://schemas.microsoft.com/office/drawing/2014/main" id="{EBB12516-3F24-430E-90A1-A978ED089160}"/>
              </a:ext>
            </a:extLst>
          </p:cNvPr>
          <p:cNvPicPr>
            <a:picLocks noChangeAspect="1"/>
          </p:cNvPicPr>
          <p:nvPr/>
        </p:nvPicPr>
        <p:blipFill>
          <a:blip r:embed="rId2"/>
          <a:stretch>
            <a:fillRect/>
          </a:stretch>
        </p:blipFill>
        <p:spPr>
          <a:xfrm>
            <a:off x="1837372" y="3341052"/>
            <a:ext cx="5894750" cy="1860868"/>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12923D61-A1DE-48F6-9FD6-158041E827AC}"/>
                  </a:ext>
                </a:extLst>
              </p14:cNvPr>
              <p14:cNvContentPartPr/>
              <p14:nvPr/>
            </p14:nvContentPartPr>
            <p14:xfrm>
              <a:off x="763200" y="150120"/>
              <a:ext cx="10349640" cy="5152320"/>
            </p14:xfrm>
          </p:contentPart>
        </mc:Choice>
        <mc:Fallback>
          <p:pic>
            <p:nvPicPr>
              <p:cNvPr id="5" name="Ink 4">
                <a:extLst>
                  <a:ext uri="{FF2B5EF4-FFF2-40B4-BE49-F238E27FC236}">
                    <a16:creationId xmlns:a16="http://schemas.microsoft.com/office/drawing/2014/main" id="{12923D61-A1DE-48F6-9FD6-158041E827AC}"/>
                  </a:ext>
                </a:extLst>
              </p:cNvPr>
              <p:cNvPicPr/>
              <p:nvPr/>
            </p:nvPicPr>
            <p:blipFill>
              <a:blip r:embed="rId4"/>
              <a:stretch>
                <a:fillRect/>
              </a:stretch>
            </p:blipFill>
            <p:spPr>
              <a:xfrm>
                <a:off x="753840" y="140760"/>
                <a:ext cx="10368360" cy="5171040"/>
              </a:xfrm>
              <a:prstGeom prst="rect">
                <a:avLst/>
              </a:prstGeom>
            </p:spPr>
          </p:pic>
        </mc:Fallback>
      </mc:AlternateContent>
    </p:spTree>
    <p:extLst>
      <p:ext uri="{BB962C8B-B14F-4D97-AF65-F5344CB8AC3E}">
        <p14:creationId xmlns:p14="http://schemas.microsoft.com/office/powerpoint/2010/main" val="207957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默认拷贝构造函数</a:t>
            </a:r>
            <a:endParaRPr lang="en-US" dirty="0"/>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58520" y="1209040"/>
            <a:ext cx="10515600" cy="4866323"/>
          </a:xfrm>
        </p:spPr>
        <p:txBody>
          <a:bodyPr>
            <a:normAutofit/>
          </a:bodyPr>
          <a:lstStyle/>
          <a:p>
            <a:pPr>
              <a:lnSpc>
                <a:spcPct val="130000"/>
              </a:lnSpc>
              <a:spcBef>
                <a:spcPts val="0"/>
              </a:spcBef>
            </a:pPr>
            <a:r>
              <a:rPr lang="zh-CN" altLang="en-US" dirty="0"/>
              <a:t>如果没有定义拷贝构造函数，编译器会自动生成一个默认拷贝构造函数。</a:t>
            </a:r>
            <a:endParaRPr lang="en-US" altLang="zh-CN" dirty="0"/>
          </a:p>
          <a:p>
            <a:pPr>
              <a:lnSpc>
                <a:spcPct val="130000"/>
              </a:lnSpc>
              <a:spcBef>
                <a:spcPts val="0"/>
              </a:spcBef>
            </a:pPr>
            <a:r>
              <a:rPr lang="zh-CN" altLang="en-US" dirty="0"/>
              <a:t>对于一个类</a:t>
            </a:r>
            <a:r>
              <a:rPr lang="en-US" dirty="0"/>
              <a:t>X</a:t>
            </a:r>
            <a:r>
              <a:rPr lang="zh-CN" altLang="en-US" dirty="0"/>
              <a:t>，拷贝构造函数的函数规范是</a:t>
            </a:r>
            <a:r>
              <a:rPr lang="en-US" dirty="0"/>
              <a:t>X(const X&amp; x)</a:t>
            </a:r>
            <a:r>
              <a:rPr lang="zh-CN" altLang="en-US" dirty="0"/>
              <a:t>，即其参数是一个该类的</a:t>
            </a:r>
            <a:r>
              <a:rPr lang="en-US" dirty="0"/>
              <a:t>const</a:t>
            </a:r>
            <a:r>
              <a:rPr lang="zh-CN" altLang="en-US" dirty="0"/>
              <a:t>对象的引用。</a:t>
            </a:r>
            <a:endParaRPr lang="en-US" altLang="zh-CN" dirty="0"/>
          </a:p>
          <a:p>
            <a:pPr>
              <a:lnSpc>
                <a:spcPct val="130000"/>
              </a:lnSpc>
              <a:spcBef>
                <a:spcPts val="0"/>
              </a:spcBef>
            </a:pPr>
            <a:r>
              <a:rPr lang="zh-CN" altLang="en-US" dirty="0"/>
              <a:t>对于上面的</a:t>
            </a:r>
            <a:r>
              <a:rPr lang="en-US" dirty="0"/>
              <a:t>Date</a:t>
            </a:r>
            <a:r>
              <a:rPr lang="zh-CN" altLang="en-US" dirty="0"/>
              <a:t>类，编译器默认生成的拷贝构造函数是：</a:t>
            </a:r>
            <a:endParaRPr lang="en-US" dirty="0"/>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5" name="图片 4">
            <a:extLst>
              <a:ext uri="{FF2B5EF4-FFF2-40B4-BE49-F238E27FC236}">
                <a16:creationId xmlns:a16="http://schemas.microsoft.com/office/drawing/2014/main" id="{9AAF6788-7139-4125-AA2A-9D05A16FF440}"/>
              </a:ext>
            </a:extLst>
          </p:cNvPr>
          <p:cNvPicPr>
            <a:picLocks noChangeAspect="1"/>
          </p:cNvPicPr>
          <p:nvPr/>
        </p:nvPicPr>
        <p:blipFill>
          <a:blip r:embed="rId2"/>
          <a:stretch>
            <a:fillRect/>
          </a:stretch>
        </p:blipFill>
        <p:spPr>
          <a:xfrm>
            <a:off x="1009014" y="4370387"/>
            <a:ext cx="10282327" cy="435293"/>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57FAAFC3-66FA-41ED-B8CA-BC3923EFD307}"/>
                  </a:ext>
                </a:extLst>
              </p14:cNvPr>
              <p14:cNvContentPartPr/>
              <p14:nvPr/>
            </p14:nvContentPartPr>
            <p14:xfrm>
              <a:off x="1093320" y="2374920"/>
              <a:ext cx="8308800" cy="2455920"/>
            </p14:xfrm>
          </p:contentPart>
        </mc:Choice>
        <mc:Fallback>
          <p:pic>
            <p:nvPicPr>
              <p:cNvPr id="4" name="Ink 3">
                <a:extLst>
                  <a:ext uri="{FF2B5EF4-FFF2-40B4-BE49-F238E27FC236}">
                    <a16:creationId xmlns:a16="http://schemas.microsoft.com/office/drawing/2014/main" id="{57FAAFC3-66FA-41ED-B8CA-BC3923EFD307}"/>
                  </a:ext>
                </a:extLst>
              </p:cNvPr>
              <p:cNvPicPr/>
              <p:nvPr/>
            </p:nvPicPr>
            <p:blipFill>
              <a:blip r:embed="rId4"/>
              <a:stretch>
                <a:fillRect/>
              </a:stretch>
            </p:blipFill>
            <p:spPr>
              <a:xfrm>
                <a:off x="1083960" y="2365560"/>
                <a:ext cx="8327520" cy="2474640"/>
              </a:xfrm>
              <a:prstGeom prst="rect">
                <a:avLst/>
              </a:prstGeom>
            </p:spPr>
          </p:pic>
        </mc:Fallback>
      </mc:AlternateContent>
    </p:spTree>
    <p:extLst>
      <p:ext uri="{BB962C8B-B14F-4D97-AF65-F5344CB8AC3E}">
        <p14:creationId xmlns:p14="http://schemas.microsoft.com/office/powerpoint/2010/main" val="690062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B24A8AD-7CE2-45E1-93F7-3D3FA892B7D0}"/>
              </a:ext>
            </a:extLst>
          </p:cNvPr>
          <p:cNvPicPr>
            <a:picLocks noChangeAspect="1"/>
          </p:cNvPicPr>
          <p:nvPr/>
        </p:nvPicPr>
        <p:blipFill>
          <a:blip r:embed="rId2"/>
          <a:stretch>
            <a:fillRect/>
          </a:stretch>
        </p:blipFill>
        <p:spPr>
          <a:xfrm>
            <a:off x="434339" y="1580832"/>
            <a:ext cx="11743215" cy="4931728"/>
          </a:xfrm>
          <a:prstGeom prst="rect">
            <a:avLst/>
          </a:prstGeom>
        </p:spPr>
      </p:pic>
      <p:sp>
        <p:nvSpPr>
          <p:cNvPr id="5" name="内容占位符 2">
            <a:extLst>
              <a:ext uri="{FF2B5EF4-FFF2-40B4-BE49-F238E27FC236}">
                <a16:creationId xmlns:a16="http://schemas.microsoft.com/office/drawing/2014/main" id="{517C861C-3FD4-4B5D-9F20-3F9CAD96B8BB}"/>
              </a:ext>
            </a:extLst>
          </p:cNvPr>
          <p:cNvSpPr>
            <a:spLocks noGrp="1"/>
          </p:cNvSpPr>
          <p:nvPr>
            <p:ph idx="1"/>
          </p:nvPr>
        </p:nvSpPr>
        <p:spPr>
          <a:xfrm>
            <a:off x="604520" y="518161"/>
            <a:ext cx="10561320" cy="802640"/>
          </a:xfrm>
        </p:spPr>
        <p:txBody>
          <a:bodyPr>
            <a:normAutofit/>
          </a:bodyPr>
          <a:lstStyle/>
          <a:p>
            <a:pPr>
              <a:lnSpc>
                <a:spcPct val="130000"/>
              </a:lnSpc>
              <a:spcBef>
                <a:spcPts val="0"/>
              </a:spcBef>
            </a:pPr>
            <a:r>
              <a:rPr lang="zh-CN" altLang="en-US" dirty="0"/>
              <a:t>拷贝构造函数是对每个数据成员的逐一硬拷贝</a:t>
            </a:r>
            <a:endParaRPr lang="en-US" dirty="0"/>
          </a:p>
          <a:p>
            <a:endParaRPr lang="en-US" dirty="0"/>
          </a:p>
          <a:p>
            <a:pPr marL="0" indent="0">
              <a:buNone/>
            </a:pPr>
            <a:endParaRPr lang="en-US"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EA2DDFD-D098-4800-BF66-1348CBA3FE45}"/>
                  </a:ext>
                </a:extLst>
              </p14:cNvPr>
              <p14:cNvContentPartPr/>
              <p14:nvPr/>
            </p14:nvContentPartPr>
            <p14:xfrm>
              <a:off x="748080" y="1024920"/>
              <a:ext cx="7399440" cy="154800"/>
            </p14:xfrm>
          </p:contentPart>
        </mc:Choice>
        <mc:Fallback>
          <p:pic>
            <p:nvPicPr>
              <p:cNvPr id="2" name="Ink 1">
                <a:extLst>
                  <a:ext uri="{FF2B5EF4-FFF2-40B4-BE49-F238E27FC236}">
                    <a16:creationId xmlns:a16="http://schemas.microsoft.com/office/drawing/2014/main" id="{5EA2DDFD-D098-4800-BF66-1348CBA3FE45}"/>
                  </a:ext>
                </a:extLst>
              </p:cNvPr>
              <p:cNvPicPr/>
              <p:nvPr/>
            </p:nvPicPr>
            <p:blipFill>
              <a:blip r:embed="rId4"/>
              <a:stretch>
                <a:fillRect/>
              </a:stretch>
            </p:blipFill>
            <p:spPr>
              <a:xfrm>
                <a:off x="738720" y="1015560"/>
                <a:ext cx="7418160" cy="173520"/>
              </a:xfrm>
              <a:prstGeom prst="rect">
                <a:avLst/>
              </a:prstGeom>
            </p:spPr>
          </p:pic>
        </mc:Fallback>
      </mc:AlternateContent>
    </p:spTree>
    <p:extLst>
      <p:ext uri="{BB962C8B-B14F-4D97-AF65-F5344CB8AC3E}">
        <p14:creationId xmlns:p14="http://schemas.microsoft.com/office/powerpoint/2010/main" val="2193391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517C861C-3FD4-4B5D-9F20-3F9CAD96B8BB}"/>
              </a:ext>
            </a:extLst>
          </p:cNvPr>
          <p:cNvSpPr>
            <a:spLocks noGrp="1"/>
          </p:cNvSpPr>
          <p:nvPr>
            <p:ph idx="1"/>
          </p:nvPr>
        </p:nvSpPr>
        <p:spPr>
          <a:xfrm>
            <a:off x="604520" y="518160"/>
            <a:ext cx="10561320" cy="2245359"/>
          </a:xfrm>
        </p:spPr>
        <p:txBody>
          <a:bodyPr>
            <a:normAutofit/>
          </a:bodyPr>
          <a:lstStyle/>
          <a:p>
            <a:pPr>
              <a:lnSpc>
                <a:spcPct val="130000"/>
              </a:lnSpc>
              <a:spcBef>
                <a:spcPts val="0"/>
              </a:spcBef>
            </a:pPr>
            <a:r>
              <a:rPr lang="zh-CN" altLang="en-US" dirty="0"/>
              <a:t>拷贝构造函数的参数必须是引用参数，否则会无限循环！</a:t>
            </a:r>
            <a:endParaRPr lang="en-US" altLang="zh-CN" dirty="0"/>
          </a:p>
          <a:p>
            <a:pPr marL="0" indent="0">
              <a:lnSpc>
                <a:spcPct val="130000"/>
              </a:lnSpc>
              <a:spcBef>
                <a:spcPts val="0"/>
              </a:spcBef>
              <a:buNone/>
            </a:pPr>
            <a:r>
              <a:rPr lang="en-US" altLang="zh-CN" dirty="0"/>
              <a:t>              </a:t>
            </a:r>
            <a:r>
              <a:rPr lang="en-US" dirty="0"/>
              <a:t>X( X x);</a:t>
            </a:r>
            <a:endParaRPr lang="en-US" altLang="zh-CN" dirty="0"/>
          </a:p>
          <a:p>
            <a:pPr>
              <a:lnSpc>
                <a:spcPct val="130000"/>
              </a:lnSpc>
              <a:spcBef>
                <a:spcPts val="0"/>
              </a:spcBef>
            </a:pPr>
            <a:endParaRPr lang="en-US" dirty="0"/>
          </a:p>
          <a:p>
            <a:pPr marL="0" indent="0">
              <a:buNone/>
            </a:pPr>
            <a:endParaRPr lang="en-US" dirty="0"/>
          </a:p>
        </p:txBody>
      </p:sp>
      <p:pic>
        <p:nvPicPr>
          <p:cNvPr id="6" name="图片 5">
            <a:extLst>
              <a:ext uri="{FF2B5EF4-FFF2-40B4-BE49-F238E27FC236}">
                <a16:creationId xmlns:a16="http://schemas.microsoft.com/office/drawing/2014/main" id="{101FDAA5-865B-4096-88D5-35D7E2163321}"/>
              </a:ext>
            </a:extLst>
          </p:cNvPr>
          <p:cNvPicPr>
            <a:picLocks noChangeAspect="1"/>
          </p:cNvPicPr>
          <p:nvPr/>
        </p:nvPicPr>
        <p:blipFill>
          <a:blip r:embed="rId2"/>
          <a:stretch>
            <a:fillRect/>
          </a:stretch>
        </p:blipFill>
        <p:spPr>
          <a:xfrm>
            <a:off x="1011554" y="2078037"/>
            <a:ext cx="2841207" cy="3205163"/>
          </a:xfrm>
          <a:prstGeom prst="rect">
            <a:avLst/>
          </a:prstGeom>
        </p:spPr>
      </p:pic>
      <p:pic>
        <p:nvPicPr>
          <p:cNvPr id="7" name="图片 6">
            <a:extLst>
              <a:ext uri="{FF2B5EF4-FFF2-40B4-BE49-F238E27FC236}">
                <a16:creationId xmlns:a16="http://schemas.microsoft.com/office/drawing/2014/main" id="{B5F83F04-2C4A-4998-BC02-E027CEA56295}"/>
              </a:ext>
            </a:extLst>
          </p:cNvPr>
          <p:cNvPicPr>
            <a:picLocks noChangeAspect="1"/>
          </p:cNvPicPr>
          <p:nvPr/>
        </p:nvPicPr>
        <p:blipFill>
          <a:blip r:embed="rId3"/>
          <a:stretch>
            <a:fillRect/>
          </a:stretch>
        </p:blipFill>
        <p:spPr>
          <a:xfrm>
            <a:off x="4534852" y="1999297"/>
            <a:ext cx="3003868" cy="3362896"/>
          </a:xfrm>
          <a:prstGeom prst="rect">
            <a:avLst/>
          </a:prstGeom>
        </p:spPr>
      </p:pic>
      <p:pic>
        <p:nvPicPr>
          <p:cNvPr id="8" name="图片 7">
            <a:extLst>
              <a:ext uri="{FF2B5EF4-FFF2-40B4-BE49-F238E27FC236}">
                <a16:creationId xmlns:a16="http://schemas.microsoft.com/office/drawing/2014/main" id="{D0C391BD-7532-48FF-BACB-E3BD42E80F03}"/>
              </a:ext>
            </a:extLst>
          </p:cNvPr>
          <p:cNvPicPr>
            <a:picLocks noChangeAspect="1"/>
          </p:cNvPicPr>
          <p:nvPr/>
        </p:nvPicPr>
        <p:blipFill>
          <a:blip r:embed="rId4"/>
          <a:stretch>
            <a:fillRect/>
          </a:stretch>
        </p:blipFill>
        <p:spPr>
          <a:xfrm>
            <a:off x="8280083" y="1978978"/>
            <a:ext cx="3251518" cy="3371500"/>
          </a:xfrm>
          <a:prstGeom prst="rect">
            <a:avLst/>
          </a:prstGeom>
        </p:spPr>
      </p:pic>
      <p:sp>
        <p:nvSpPr>
          <p:cNvPr id="9" name="对话气泡: 圆角矩形 8">
            <a:extLst>
              <a:ext uri="{FF2B5EF4-FFF2-40B4-BE49-F238E27FC236}">
                <a16:creationId xmlns:a16="http://schemas.microsoft.com/office/drawing/2014/main" id="{61F7CDC5-191F-429D-80C4-A0A0828A7731}"/>
              </a:ext>
            </a:extLst>
          </p:cNvPr>
          <p:cNvSpPr/>
          <p:nvPr/>
        </p:nvSpPr>
        <p:spPr>
          <a:xfrm>
            <a:off x="5271247" y="5445759"/>
            <a:ext cx="4034118" cy="739887"/>
          </a:xfrm>
          <a:prstGeom prst="wedgeRoundRectCallout">
            <a:avLst>
              <a:gd name="adj1" fmla="val -32859"/>
              <a:gd name="adj2" fmla="val -325537"/>
              <a:gd name="adj3" fmla="val 16667"/>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solidFill>
                  <a:srgbClr val="FF0000"/>
                </a:solidFill>
              </a:rPr>
              <a:t>无法接受 </a:t>
            </a:r>
            <a:r>
              <a:rPr lang="en-US" altLang="zh-CN" sz="3000" dirty="0">
                <a:solidFill>
                  <a:srgbClr val="FF0000"/>
                </a:solidFill>
              </a:rPr>
              <a:t>const X</a:t>
            </a:r>
            <a:endParaRPr lang="en-US" sz="3000" dirty="0">
              <a:solidFill>
                <a:srgbClr val="FF0000"/>
              </a:solidFill>
            </a:endParaRP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0C4415EA-E33E-4C7B-A47D-95E8251B209C}"/>
                  </a:ext>
                </a:extLst>
              </p14:cNvPr>
              <p14:cNvContentPartPr/>
              <p14:nvPr/>
            </p14:nvContentPartPr>
            <p14:xfrm>
              <a:off x="1484640" y="1066680"/>
              <a:ext cx="8208360" cy="4452480"/>
            </p14:xfrm>
          </p:contentPart>
        </mc:Choice>
        <mc:Fallback>
          <p:pic>
            <p:nvPicPr>
              <p:cNvPr id="2" name="Ink 1">
                <a:extLst>
                  <a:ext uri="{FF2B5EF4-FFF2-40B4-BE49-F238E27FC236}">
                    <a16:creationId xmlns:a16="http://schemas.microsoft.com/office/drawing/2014/main" id="{0C4415EA-E33E-4C7B-A47D-95E8251B209C}"/>
                  </a:ext>
                </a:extLst>
              </p:cNvPr>
              <p:cNvPicPr/>
              <p:nvPr/>
            </p:nvPicPr>
            <p:blipFill>
              <a:blip r:embed="rId6"/>
              <a:stretch>
                <a:fillRect/>
              </a:stretch>
            </p:blipFill>
            <p:spPr>
              <a:xfrm>
                <a:off x="1475280" y="1057320"/>
                <a:ext cx="8227080" cy="4471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130E20FF-9E9E-4BDE-94A3-938B95D8A5F5}"/>
                  </a:ext>
                </a:extLst>
              </p14:cNvPr>
              <p14:cNvContentPartPr/>
              <p14:nvPr/>
            </p14:nvContentPartPr>
            <p14:xfrm>
              <a:off x="2860200" y="2199960"/>
              <a:ext cx="8165160" cy="1912680"/>
            </p14:xfrm>
          </p:contentPart>
        </mc:Choice>
        <mc:Fallback>
          <p:pic>
            <p:nvPicPr>
              <p:cNvPr id="3" name="Ink 2">
                <a:extLst>
                  <a:ext uri="{FF2B5EF4-FFF2-40B4-BE49-F238E27FC236}">
                    <a16:creationId xmlns:a16="http://schemas.microsoft.com/office/drawing/2014/main" id="{130E20FF-9E9E-4BDE-94A3-938B95D8A5F5}"/>
                  </a:ext>
                </a:extLst>
              </p:cNvPr>
              <p:cNvPicPr/>
              <p:nvPr/>
            </p:nvPicPr>
            <p:blipFill>
              <a:blip r:embed="rId8"/>
              <a:stretch>
                <a:fillRect/>
              </a:stretch>
            </p:blipFill>
            <p:spPr>
              <a:xfrm>
                <a:off x="2850840" y="2190600"/>
                <a:ext cx="8183880" cy="1931400"/>
              </a:xfrm>
              <a:prstGeom prst="rect">
                <a:avLst/>
              </a:prstGeom>
            </p:spPr>
          </p:pic>
        </mc:Fallback>
      </mc:AlternateContent>
    </p:spTree>
    <p:extLst>
      <p:ext uri="{BB962C8B-B14F-4D97-AF65-F5344CB8AC3E}">
        <p14:creationId xmlns:p14="http://schemas.microsoft.com/office/powerpoint/2010/main" val="19917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9323" y="152061"/>
            <a:ext cx="10515600" cy="1325563"/>
          </a:xfrm>
        </p:spPr>
        <p:txBody>
          <a:bodyPr>
            <a:normAutofit/>
          </a:bodyPr>
          <a:lstStyle/>
          <a:p>
            <a:r>
              <a:rPr lang="zh-CN" altLang="en-US" sz="4000" dirty="0"/>
              <a:t>过程式编程</a:t>
            </a:r>
          </a:p>
        </p:txBody>
      </p:sp>
      <p:sp>
        <p:nvSpPr>
          <p:cNvPr id="3" name="内容占位符 2"/>
          <p:cNvSpPr>
            <a:spLocks noGrp="1"/>
          </p:cNvSpPr>
          <p:nvPr>
            <p:ph idx="1"/>
          </p:nvPr>
        </p:nvSpPr>
        <p:spPr>
          <a:xfrm>
            <a:off x="838200" y="1479884"/>
            <a:ext cx="10515600" cy="1224405"/>
          </a:xfrm>
        </p:spPr>
        <p:txBody>
          <a:bodyPr/>
          <a:lstStyle/>
          <a:p>
            <a:r>
              <a:rPr lang="zh-CN" altLang="en-US" b="1" dirty="0"/>
              <a:t>传统的过程式编程</a:t>
            </a:r>
            <a:r>
              <a:rPr lang="zh-CN" altLang="en-US" dirty="0"/>
              <a:t>：变量 </a:t>
            </a:r>
            <a:r>
              <a:rPr lang="en-US" altLang="zh-CN" dirty="0"/>
              <a:t>(</a:t>
            </a:r>
            <a:r>
              <a:rPr lang="zh-CN" altLang="en-US" dirty="0"/>
              <a:t>对象</a:t>
            </a:r>
            <a:r>
              <a:rPr lang="en-US" altLang="zh-CN" dirty="0"/>
              <a:t>)</a:t>
            </a:r>
            <a:r>
              <a:rPr lang="zh-CN" altLang="en-US" dirty="0"/>
              <a:t>就是一些存储数据的内存块，而过程 </a:t>
            </a:r>
            <a:r>
              <a:rPr lang="en-US" altLang="zh-CN" dirty="0"/>
              <a:t>(</a:t>
            </a:r>
            <a:r>
              <a:rPr lang="zh-CN" altLang="en-US" dirty="0"/>
              <a:t>函数</a:t>
            </a:r>
            <a:r>
              <a:rPr lang="en-US" altLang="zh-CN" dirty="0"/>
              <a:t>)</a:t>
            </a:r>
            <a:r>
              <a:rPr lang="zh-CN" altLang="en-US" dirty="0"/>
              <a:t>对这些数据进行处理。</a:t>
            </a:r>
            <a:r>
              <a:rPr lang="en-US" altLang="zh-CN" dirty="0"/>
              <a:t>    </a:t>
            </a:r>
            <a:endParaRPr lang="zh-CN" altLang="en-US" dirty="0"/>
          </a:p>
        </p:txBody>
      </p:sp>
      <p:sp>
        <p:nvSpPr>
          <p:cNvPr id="4" name="TextBox 3"/>
          <p:cNvSpPr txBox="1"/>
          <p:nvPr/>
        </p:nvSpPr>
        <p:spPr>
          <a:xfrm>
            <a:off x="1819072" y="3250839"/>
            <a:ext cx="1070043" cy="523220"/>
          </a:xfrm>
          <a:prstGeom prst="rect">
            <a:avLst/>
          </a:prstGeom>
          <a:noFill/>
        </p:spPr>
        <p:txBody>
          <a:bodyPr wrap="square" rtlCol="0">
            <a:spAutoFit/>
          </a:bodyPr>
          <a:lstStyle/>
          <a:p>
            <a:r>
              <a:rPr lang="en-US" altLang="zh-CN" sz="2800" dirty="0"/>
              <a:t>main</a:t>
            </a:r>
            <a:endParaRPr lang="zh-CN" altLang="en-US" sz="2800" dirty="0"/>
          </a:p>
        </p:txBody>
      </p:sp>
      <p:grpSp>
        <p:nvGrpSpPr>
          <p:cNvPr id="20" name="组合 19"/>
          <p:cNvGrpSpPr/>
          <p:nvPr/>
        </p:nvGrpSpPr>
        <p:grpSpPr>
          <a:xfrm>
            <a:off x="749026" y="3764604"/>
            <a:ext cx="2942617" cy="753708"/>
            <a:chOff x="749026" y="3764604"/>
            <a:chExt cx="2942617" cy="753708"/>
          </a:xfrm>
        </p:grpSpPr>
        <p:sp>
          <p:nvSpPr>
            <p:cNvPr id="5" name="TextBox 4"/>
            <p:cNvSpPr txBox="1"/>
            <p:nvPr/>
          </p:nvSpPr>
          <p:spPr>
            <a:xfrm>
              <a:off x="749026" y="3995092"/>
              <a:ext cx="535021" cy="523220"/>
            </a:xfrm>
            <a:prstGeom prst="rect">
              <a:avLst/>
            </a:prstGeom>
            <a:noFill/>
          </p:spPr>
          <p:txBody>
            <a:bodyPr wrap="square" rtlCol="0">
              <a:spAutoFit/>
            </a:bodyPr>
            <a:lstStyle/>
            <a:p>
              <a:r>
                <a:rPr lang="en-US" altLang="zh-CN" sz="2800" dirty="0"/>
                <a:t>f1</a:t>
              </a:r>
              <a:endParaRPr lang="zh-CN" altLang="en-US" sz="2800" dirty="0"/>
            </a:p>
          </p:txBody>
        </p:sp>
        <p:sp>
          <p:nvSpPr>
            <p:cNvPr id="6" name="TextBox 5"/>
            <p:cNvSpPr txBox="1"/>
            <p:nvPr/>
          </p:nvSpPr>
          <p:spPr>
            <a:xfrm>
              <a:off x="1386189" y="3995092"/>
              <a:ext cx="535021" cy="523220"/>
            </a:xfrm>
            <a:prstGeom prst="rect">
              <a:avLst/>
            </a:prstGeom>
            <a:noFill/>
          </p:spPr>
          <p:txBody>
            <a:bodyPr wrap="square" rtlCol="0">
              <a:spAutoFit/>
            </a:bodyPr>
            <a:lstStyle/>
            <a:p>
              <a:r>
                <a:rPr lang="en-US" altLang="zh-CN" sz="2800" dirty="0"/>
                <a:t>f2</a:t>
              </a:r>
              <a:endParaRPr lang="zh-CN" altLang="en-US" sz="2800" dirty="0"/>
            </a:p>
          </p:txBody>
        </p:sp>
        <p:sp>
          <p:nvSpPr>
            <p:cNvPr id="7" name="TextBox 6"/>
            <p:cNvSpPr txBox="1"/>
            <p:nvPr/>
          </p:nvSpPr>
          <p:spPr>
            <a:xfrm>
              <a:off x="1999031" y="3995092"/>
              <a:ext cx="535021" cy="523220"/>
            </a:xfrm>
            <a:prstGeom prst="rect">
              <a:avLst/>
            </a:prstGeom>
            <a:noFill/>
          </p:spPr>
          <p:txBody>
            <a:bodyPr wrap="square" rtlCol="0">
              <a:spAutoFit/>
            </a:bodyPr>
            <a:lstStyle/>
            <a:p>
              <a:r>
                <a:rPr lang="en-US" altLang="zh-CN" sz="2800" dirty="0"/>
                <a:t>f3</a:t>
              </a:r>
              <a:endParaRPr lang="zh-CN" altLang="en-US" sz="2800" dirty="0"/>
            </a:p>
          </p:txBody>
        </p:sp>
        <p:sp>
          <p:nvSpPr>
            <p:cNvPr id="8" name="TextBox 7"/>
            <p:cNvSpPr txBox="1"/>
            <p:nvPr/>
          </p:nvSpPr>
          <p:spPr>
            <a:xfrm>
              <a:off x="3156622" y="3995092"/>
              <a:ext cx="535021" cy="523220"/>
            </a:xfrm>
            <a:prstGeom prst="rect">
              <a:avLst/>
            </a:prstGeom>
            <a:noFill/>
          </p:spPr>
          <p:txBody>
            <a:bodyPr wrap="square" rtlCol="0">
              <a:spAutoFit/>
            </a:bodyPr>
            <a:lstStyle/>
            <a:p>
              <a:r>
                <a:rPr lang="en-US" altLang="zh-CN" sz="2800" dirty="0" err="1"/>
                <a:t>fn</a:t>
              </a:r>
              <a:endParaRPr lang="zh-CN" altLang="en-US" sz="2800" dirty="0"/>
            </a:p>
          </p:txBody>
        </p:sp>
        <p:sp>
          <p:nvSpPr>
            <p:cNvPr id="9" name="TextBox 8"/>
            <p:cNvSpPr txBox="1"/>
            <p:nvPr/>
          </p:nvSpPr>
          <p:spPr>
            <a:xfrm>
              <a:off x="2621602" y="3875251"/>
              <a:ext cx="535021" cy="523220"/>
            </a:xfrm>
            <a:prstGeom prst="rect">
              <a:avLst/>
            </a:prstGeom>
            <a:noFill/>
          </p:spPr>
          <p:txBody>
            <a:bodyPr wrap="square" rtlCol="0">
              <a:spAutoFit/>
            </a:bodyPr>
            <a:lstStyle/>
            <a:p>
              <a:r>
                <a:rPr lang="en-US" altLang="zh-CN" sz="2800" dirty="0"/>
                <a:t>…</a:t>
              </a:r>
              <a:endParaRPr lang="zh-CN" altLang="en-US" sz="2800" dirty="0"/>
            </a:p>
          </p:txBody>
        </p:sp>
        <p:cxnSp>
          <p:nvCxnSpPr>
            <p:cNvPr id="11" name="直接箭头连接符 10"/>
            <p:cNvCxnSpPr/>
            <p:nvPr/>
          </p:nvCxnSpPr>
          <p:spPr>
            <a:xfrm flipH="1">
              <a:off x="1147864" y="3764604"/>
              <a:ext cx="851167" cy="30155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1709630" y="3766225"/>
              <a:ext cx="425585" cy="3706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2266541" y="3764604"/>
              <a:ext cx="1" cy="3722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2424615" y="3764604"/>
              <a:ext cx="376951" cy="3722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2621603" y="3764604"/>
              <a:ext cx="685801" cy="30155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1215950" y="4514565"/>
            <a:ext cx="2305454" cy="753708"/>
            <a:chOff x="1386189" y="3764604"/>
            <a:chExt cx="2305454" cy="753708"/>
          </a:xfrm>
        </p:grpSpPr>
        <p:sp>
          <p:nvSpPr>
            <p:cNvPr id="23" name="TextBox 22"/>
            <p:cNvSpPr txBox="1"/>
            <p:nvPr/>
          </p:nvSpPr>
          <p:spPr>
            <a:xfrm>
              <a:off x="1386189" y="3995092"/>
              <a:ext cx="612842" cy="523220"/>
            </a:xfrm>
            <a:prstGeom prst="rect">
              <a:avLst/>
            </a:prstGeom>
            <a:noFill/>
          </p:spPr>
          <p:txBody>
            <a:bodyPr wrap="square" rtlCol="0">
              <a:spAutoFit/>
            </a:bodyPr>
            <a:lstStyle/>
            <a:p>
              <a:r>
                <a:rPr lang="en-US" altLang="zh-CN" sz="2800" dirty="0"/>
                <a:t>h1</a:t>
              </a:r>
              <a:endParaRPr lang="zh-CN" altLang="en-US" sz="2800" dirty="0"/>
            </a:p>
          </p:txBody>
        </p:sp>
        <p:sp>
          <p:nvSpPr>
            <p:cNvPr id="24" name="TextBox 23"/>
            <p:cNvSpPr txBox="1"/>
            <p:nvPr/>
          </p:nvSpPr>
          <p:spPr>
            <a:xfrm>
              <a:off x="1999031" y="3995092"/>
              <a:ext cx="690669" cy="523220"/>
            </a:xfrm>
            <a:prstGeom prst="rect">
              <a:avLst/>
            </a:prstGeom>
            <a:noFill/>
          </p:spPr>
          <p:txBody>
            <a:bodyPr wrap="square" rtlCol="0">
              <a:spAutoFit/>
            </a:bodyPr>
            <a:lstStyle/>
            <a:p>
              <a:r>
                <a:rPr lang="en-US" altLang="zh-CN" sz="2800" dirty="0"/>
                <a:t>h2</a:t>
              </a:r>
              <a:endParaRPr lang="zh-CN" altLang="en-US" sz="2800" dirty="0"/>
            </a:p>
          </p:txBody>
        </p:sp>
        <p:sp>
          <p:nvSpPr>
            <p:cNvPr id="25" name="TextBox 24"/>
            <p:cNvSpPr txBox="1"/>
            <p:nvPr/>
          </p:nvSpPr>
          <p:spPr>
            <a:xfrm>
              <a:off x="3156622" y="3995092"/>
              <a:ext cx="535021" cy="523220"/>
            </a:xfrm>
            <a:prstGeom prst="rect">
              <a:avLst/>
            </a:prstGeom>
            <a:noFill/>
          </p:spPr>
          <p:txBody>
            <a:bodyPr wrap="square" rtlCol="0">
              <a:spAutoFit/>
            </a:bodyPr>
            <a:lstStyle/>
            <a:p>
              <a:r>
                <a:rPr lang="en-US" altLang="zh-CN" sz="2800" dirty="0" err="1"/>
                <a:t>hk</a:t>
              </a:r>
              <a:endParaRPr lang="zh-CN" altLang="en-US" sz="2800" dirty="0"/>
            </a:p>
          </p:txBody>
        </p:sp>
        <p:sp>
          <p:nvSpPr>
            <p:cNvPr id="26" name="TextBox 25"/>
            <p:cNvSpPr txBox="1"/>
            <p:nvPr/>
          </p:nvSpPr>
          <p:spPr>
            <a:xfrm>
              <a:off x="2621602" y="3875251"/>
              <a:ext cx="535021" cy="523220"/>
            </a:xfrm>
            <a:prstGeom prst="rect">
              <a:avLst/>
            </a:prstGeom>
            <a:noFill/>
          </p:spPr>
          <p:txBody>
            <a:bodyPr wrap="square" rtlCol="0">
              <a:spAutoFit/>
            </a:bodyPr>
            <a:lstStyle/>
            <a:p>
              <a:r>
                <a:rPr lang="en-US" altLang="zh-CN" sz="2800" dirty="0"/>
                <a:t>…</a:t>
              </a:r>
              <a:endParaRPr lang="zh-CN" altLang="en-US" sz="2800" dirty="0"/>
            </a:p>
          </p:txBody>
        </p:sp>
        <p:cxnSp>
          <p:nvCxnSpPr>
            <p:cNvPr id="28" name="直接箭头连接符 27"/>
            <p:cNvCxnSpPr/>
            <p:nvPr/>
          </p:nvCxnSpPr>
          <p:spPr>
            <a:xfrm flipH="1">
              <a:off x="1709630" y="3766225"/>
              <a:ext cx="425585" cy="3706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2266541" y="3764604"/>
              <a:ext cx="1" cy="3722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2424615" y="3764604"/>
              <a:ext cx="376951" cy="3722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2621603" y="3764604"/>
              <a:ext cx="685801" cy="30155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0" y="4478898"/>
            <a:ext cx="1172184" cy="793122"/>
            <a:chOff x="749026" y="3725190"/>
            <a:chExt cx="1172184" cy="793122"/>
          </a:xfrm>
        </p:grpSpPr>
        <p:sp>
          <p:nvSpPr>
            <p:cNvPr id="33" name="TextBox 32"/>
            <p:cNvSpPr txBox="1"/>
            <p:nvPr/>
          </p:nvSpPr>
          <p:spPr>
            <a:xfrm>
              <a:off x="749026" y="3995092"/>
              <a:ext cx="637163" cy="523220"/>
            </a:xfrm>
            <a:prstGeom prst="rect">
              <a:avLst/>
            </a:prstGeom>
            <a:noFill/>
          </p:spPr>
          <p:txBody>
            <a:bodyPr wrap="square" rtlCol="0">
              <a:spAutoFit/>
            </a:bodyPr>
            <a:lstStyle/>
            <a:p>
              <a:r>
                <a:rPr lang="en-US" altLang="zh-CN" sz="2800" dirty="0"/>
                <a:t>g1</a:t>
              </a:r>
              <a:endParaRPr lang="zh-CN" altLang="en-US" sz="2800" dirty="0"/>
            </a:p>
          </p:txBody>
        </p:sp>
        <p:sp>
          <p:nvSpPr>
            <p:cNvPr id="34" name="TextBox 33"/>
            <p:cNvSpPr txBox="1"/>
            <p:nvPr/>
          </p:nvSpPr>
          <p:spPr>
            <a:xfrm>
              <a:off x="1386189" y="3995092"/>
              <a:ext cx="535021" cy="523220"/>
            </a:xfrm>
            <a:prstGeom prst="rect">
              <a:avLst/>
            </a:prstGeom>
            <a:noFill/>
          </p:spPr>
          <p:txBody>
            <a:bodyPr wrap="square" rtlCol="0">
              <a:spAutoFit/>
            </a:bodyPr>
            <a:lstStyle/>
            <a:p>
              <a:r>
                <a:rPr lang="en-US" altLang="zh-CN" sz="2800" dirty="0"/>
                <a:t>g2</a:t>
              </a:r>
              <a:endParaRPr lang="zh-CN" altLang="en-US" sz="2800" dirty="0"/>
            </a:p>
          </p:txBody>
        </p:sp>
        <p:cxnSp>
          <p:nvCxnSpPr>
            <p:cNvPr id="38" name="直接箭头连接符 37"/>
            <p:cNvCxnSpPr/>
            <p:nvPr/>
          </p:nvCxnSpPr>
          <p:spPr>
            <a:xfrm flipH="1">
              <a:off x="1147865" y="3725190"/>
              <a:ext cx="505834" cy="34097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5" idx="2"/>
            </p:cNvCxnSpPr>
            <p:nvPr/>
          </p:nvCxnSpPr>
          <p:spPr>
            <a:xfrm flipH="1">
              <a:off x="1709631" y="3764604"/>
              <a:ext cx="55932" cy="3722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3543298" y="4453916"/>
            <a:ext cx="1267028" cy="753708"/>
            <a:chOff x="2424615" y="3764604"/>
            <a:chExt cx="1267028" cy="753708"/>
          </a:xfrm>
        </p:grpSpPr>
        <p:sp>
          <p:nvSpPr>
            <p:cNvPr id="48" name="TextBox 47"/>
            <p:cNvSpPr txBox="1"/>
            <p:nvPr/>
          </p:nvSpPr>
          <p:spPr>
            <a:xfrm>
              <a:off x="3156622" y="3995092"/>
              <a:ext cx="535021" cy="523220"/>
            </a:xfrm>
            <a:prstGeom prst="rect">
              <a:avLst/>
            </a:prstGeom>
            <a:noFill/>
          </p:spPr>
          <p:txBody>
            <a:bodyPr wrap="square" rtlCol="0">
              <a:spAutoFit/>
            </a:bodyPr>
            <a:lstStyle/>
            <a:p>
              <a:r>
                <a:rPr lang="en-US" altLang="zh-CN" sz="2800" dirty="0"/>
                <a:t>j2</a:t>
              </a:r>
              <a:endParaRPr lang="zh-CN" altLang="en-US" sz="2800" dirty="0"/>
            </a:p>
          </p:txBody>
        </p:sp>
        <p:sp>
          <p:nvSpPr>
            <p:cNvPr id="49" name="TextBox 48"/>
            <p:cNvSpPr txBox="1"/>
            <p:nvPr/>
          </p:nvSpPr>
          <p:spPr>
            <a:xfrm>
              <a:off x="2639842" y="3971435"/>
              <a:ext cx="535021" cy="523220"/>
            </a:xfrm>
            <a:prstGeom prst="rect">
              <a:avLst/>
            </a:prstGeom>
            <a:noFill/>
          </p:spPr>
          <p:txBody>
            <a:bodyPr wrap="square" rtlCol="0">
              <a:spAutoFit/>
            </a:bodyPr>
            <a:lstStyle/>
            <a:p>
              <a:r>
                <a:rPr lang="en-US" altLang="zh-CN" sz="2800" dirty="0"/>
                <a:t>j1</a:t>
              </a:r>
              <a:endParaRPr lang="zh-CN" altLang="en-US" sz="2800" dirty="0"/>
            </a:p>
          </p:txBody>
        </p:sp>
        <p:cxnSp>
          <p:nvCxnSpPr>
            <p:cNvPr id="52" name="直接箭头连接符 51"/>
            <p:cNvCxnSpPr/>
            <p:nvPr/>
          </p:nvCxnSpPr>
          <p:spPr>
            <a:xfrm>
              <a:off x="2424615" y="3764604"/>
              <a:ext cx="376951" cy="3722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2621603" y="3764604"/>
              <a:ext cx="685801" cy="30155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cxnSp>
        <p:nvCxnSpPr>
          <p:cNvPr id="54" name="直接箭头连接符 53"/>
          <p:cNvCxnSpPr/>
          <p:nvPr/>
        </p:nvCxnSpPr>
        <p:spPr>
          <a:xfrm flipH="1" flipV="1">
            <a:off x="1147864" y="4398471"/>
            <a:ext cx="266291" cy="44840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121717" y="4290363"/>
            <a:ext cx="400654"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a:off x="2067128" y="4894932"/>
            <a:ext cx="1794750" cy="447844"/>
          </a:xfrm>
          <a:prstGeom prst="arc">
            <a:avLst>
              <a:gd name="adj1" fmla="val 154115"/>
              <a:gd name="adj2" fmla="val 10278208"/>
            </a:avLst>
          </a:prstGeom>
          <a:ln w="38100">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弧形 59"/>
          <p:cNvSpPr/>
          <p:nvPr/>
        </p:nvSpPr>
        <p:spPr>
          <a:xfrm>
            <a:off x="2174126" y="4066162"/>
            <a:ext cx="1079767" cy="412736"/>
          </a:xfrm>
          <a:prstGeom prst="arc">
            <a:avLst>
              <a:gd name="adj1" fmla="val 241874"/>
              <a:gd name="adj2" fmla="val 10278208"/>
            </a:avLst>
          </a:prstGeom>
          <a:ln w="38100">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箭头连接符 60"/>
          <p:cNvCxnSpPr/>
          <p:nvPr/>
        </p:nvCxnSpPr>
        <p:spPr>
          <a:xfrm flipH="1" flipV="1">
            <a:off x="2424615" y="4290363"/>
            <a:ext cx="1850690" cy="50619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026" name="Picture 2" descr="OOP_C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325" y="2574938"/>
            <a:ext cx="3915385" cy="4023480"/>
          </a:xfrm>
          <a:prstGeom prst="rect">
            <a:avLst/>
          </a:prstGeom>
          <a:noFill/>
          <a:extLst>
            <a:ext uri="{909E8E84-426E-40DD-AFC4-6F175D3DCCD1}">
              <a14:hiddenFill xmlns:a14="http://schemas.microsoft.com/office/drawing/2010/main">
                <a:solidFill>
                  <a:srgbClr val="FFFFFF"/>
                </a:solidFill>
              </a14:hiddenFill>
            </a:ext>
          </a:extLst>
        </p:spPr>
      </p:pic>
      <p:sp>
        <p:nvSpPr>
          <p:cNvPr id="63" name="圆角矩形标注 62"/>
          <p:cNvSpPr/>
          <p:nvPr/>
        </p:nvSpPr>
        <p:spPr>
          <a:xfrm>
            <a:off x="8365788" y="2779000"/>
            <a:ext cx="3618690" cy="1136383"/>
          </a:xfrm>
          <a:prstGeom prst="wedgeRoundRectCallout">
            <a:avLst>
              <a:gd name="adj1" fmla="val -61478"/>
              <a:gd name="adj2" fmla="val 346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dirty="0"/>
              <a:t>一个程序由函数构成，而函数由一系列指令语句构成。</a:t>
            </a:r>
            <a:endParaRPr lang="en-US" altLang="zh-CN" sz="2600" dirty="0"/>
          </a:p>
        </p:txBody>
      </p:sp>
      <p:sp>
        <p:nvSpPr>
          <p:cNvPr id="65" name="圆角矩形标注 64"/>
          <p:cNvSpPr/>
          <p:nvPr/>
        </p:nvSpPr>
        <p:spPr>
          <a:xfrm>
            <a:off x="8365788" y="4408199"/>
            <a:ext cx="3618690" cy="934577"/>
          </a:xfrm>
          <a:prstGeom prst="wedgeRoundRectCallout">
            <a:avLst>
              <a:gd name="adj1" fmla="val -52069"/>
              <a:gd name="adj2" fmla="val -680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t>数据和对数据处理的函数是分离的</a:t>
            </a:r>
            <a:r>
              <a:rPr lang="zh-CN" altLang="en-US" sz="2600" dirty="0"/>
              <a:t>。</a:t>
            </a:r>
            <a:endParaRPr lang="en-US" altLang="zh-CN" sz="2600" dirty="0"/>
          </a:p>
        </p:txBody>
      </p:sp>
    </p:spTree>
    <p:extLst>
      <p:ext uri="{BB962C8B-B14F-4D97-AF65-F5344CB8AC3E}">
        <p14:creationId xmlns:p14="http://schemas.microsoft.com/office/powerpoint/2010/main" val="367601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8" grpId="0" animBg="1"/>
      <p:bldP spid="60" grpId="0" animBg="1"/>
      <p:bldP spid="63" grpId="0" animBg="1"/>
      <p:bldP spid="6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赋值运算符：</a:t>
            </a:r>
            <a:r>
              <a:rPr lang="en-US" dirty="0"/>
              <a:t>operator=</a:t>
            </a:r>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38200" y="1310640"/>
            <a:ext cx="10515600" cy="4866323"/>
          </a:xfrm>
        </p:spPr>
        <p:txBody>
          <a:bodyPr>
            <a:normAutofit/>
          </a:bodyPr>
          <a:lstStyle/>
          <a:p>
            <a:r>
              <a:rPr lang="zh-CN" altLang="en-US" dirty="0"/>
              <a:t>可以将一个类对象赋值给另外一个类对象，</a:t>
            </a:r>
            <a:endParaRPr lang="en-US" dirty="0"/>
          </a:p>
          <a:p>
            <a:endParaRPr lang="en-US" dirty="0"/>
          </a:p>
          <a:p>
            <a:endParaRPr lang="en-US" dirty="0"/>
          </a:p>
          <a:p>
            <a:endParaRPr lang="en-US" dirty="0"/>
          </a:p>
          <a:p>
            <a:endParaRPr lang="en-US" dirty="0"/>
          </a:p>
          <a:p>
            <a:pPr marL="0" indent="0">
              <a:buNone/>
            </a:pPr>
            <a:endParaRPr lang="en-US" dirty="0"/>
          </a:p>
        </p:txBody>
      </p:sp>
      <p:sp>
        <p:nvSpPr>
          <p:cNvPr id="6" name="文本框 5">
            <a:extLst>
              <a:ext uri="{FF2B5EF4-FFF2-40B4-BE49-F238E27FC236}">
                <a16:creationId xmlns:a16="http://schemas.microsoft.com/office/drawing/2014/main" id="{6AA99F20-39C0-4168-BC2A-DF546D4A6B04}"/>
              </a:ext>
            </a:extLst>
          </p:cNvPr>
          <p:cNvSpPr txBox="1"/>
          <p:nvPr/>
        </p:nvSpPr>
        <p:spPr>
          <a:xfrm>
            <a:off x="680720" y="4318000"/>
            <a:ext cx="10993120" cy="1477328"/>
          </a:xfrm>
          <a:prstGeom prst="rect">
            <a:avLst/>
          </a:prstGeom>
          <a:noFill/>
        </p:spPr>
        <p:txBody>
          <a:bodyPr wrap="square" rtlCol="0">
            <a:spAutoFit/>
          </a:bodyPr>
          <a:lstStyle/>
          <a:p>
            <a:r>
              <a:rPr lang="zh-CN" altLang="en-US" sz="3000" dirty="0"/>
              <a:t>和拷贝构造新对象复制已有对象的区别是，赋值运算符是在</a:t>
            </a:r>
            <a:r>
              <a:rPr lang="en-US" sz="3000" dirty="0"/>
              <a:t>2</a:t>
            </a:r>
            <a:r>
              <a:rPr lang="zh-CN" altLang="en-US" sz="3000" dirty="0"/>
              <a:t>个已经存在的对象之间的复制（拷贝），而拷贝构造函数是用已有对象创建一个新对象。</a:t>
            </a:r>
            <a:endParaRPr lang="en-US" sz="3000" dirty="0"/>
          </a:p>
        </p:txBody>
      </p:sp>
      <p:pic>
        <p:nvPicPr>
          <p:cNvPr id="7" name="图片 6">
            <a:extLst>
              <a:ext uri="{FF2B5EF4-FFF2-40B4-BE49-F238E27FC236}">
                <a16:creationId xmlns:a16="http://schemas.microsoft.com/office/drawing/2014/main" id="{5F0D15A3-5CEE-49B4-A2AA-51444A6B19A9}"/>
              </a:ext>
            </a:extLst>
          </p:cNvPr>
          <p:cNvPicPr>
            <a:picLocks noChangeAspect="1"/>
          </p:cNvPicPr>
          <p:nvPr/>
        </p:nvPicPr>
        <p:blipFill>
          <a:blip r:embed="rId2"/>
          <a:stretch>
            <a:fillRect/>
          </a:stretch>
        </p:blipFill>
        <p:spPr>
          <a:xfrm>
            <a:off x="1086167" y="1755774"/>
            <a:ext cx="4922699" cy="1861185"/>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FB084F39-53A5-4E34-B40C-7277F0666A45}"/>
                  </a:ext>
                </a:extLst>
              </p14:cNvPr>
              <p14:cNvContentPartPr/>
              <p14:nvPr/>
            </p14:nvContentPartPr>
            <p14:xfrm>
              <a:off x="1060560" y="137520"/>
              <a:ext cx="9206640" cy="5003640"/>
            </p14:xfrm>
          </p:contentPart>
        </mc:Choice>
        <mc:Fallback>
          <p:pic>
            <p:nvPicPr>
              <p:cNvPr id="4" name="Ink 3">
                <a:extLst>
                  <a:ext uri="{FF2B5EF4-FFF2-40B4-BE49-F238E27FC236}">
                    <a16:creationId xmlns:a16="http://schemas.microsoft.com/office/drawing/2014/main" id="{FB084F39-53A5-4E34-B40C-7277F0666A45}"/>
                  </a:ext>
                </a:extLst>
              </p:cNvPr>
              <p:cNvPicPr/>
              <p:nvPr/>
            </p:nvPicPr>
            <p:blipFill>
              <a:blip r:embed="rId4"/>
              <a:stretch>
                <a:fillRect/>
              </a:stretch>
            </p:blipFill>
            <p:spPr>
              <a:xfrm>
                <a:off x="1051200" y="128160"/>
                <a:ext cx="9225360" cy="5022360"/>
              </a:xfrm>
              <a:prstGeom prst="rect">
                <a:avLst/>
              </a:prstGeom>
            </p:spPr>
          </p:pic>
        </mc:Fallback>
      </mc:AlternateContent>
    </p:spTree>
    <p:extLst>
      <p:ext uri="{BB962C8B-B14F-4D97-AF65-F5344CB8AC3E}">
        <p14:creationId xmlns:p14="http://schemas.microsoft.com/office/powerpoint/2010/main" val="120006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赋值运算符：</a:t>
            </a:r>
            <a:r>
              <a:rPr lang="en-US" dirty="0"/>
              <a:t>operator=</a:t>
            </a:r>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38200" y="1310640"/>
            <a:ext cx="10515600" cy="4866323"/>
          </a:xfrm>
        </p:spPr>
        <p:txBody>
          <a:bodyPr>
            <a:normAutofit/>
          </a:bodyPr>
          <a:lstStyle/>
          <a:p>
            <a:r>
              <a:rPr lang="zh-CN" altLang="en-US" dirty="0"/>
              <a:t>对于类类型</a:t>
            </a:r>
            <a:r>
              <a:rPr lang="en-US" dirty="0"/>
              <a:t>X</a:t>
            </a:r>
            <a:r>
              <a:rPr lang="zh-CN" altLang="en-US" dirty="0"/>
              <a:t>，赋值运算符函数</a:t>
            </a:r>
            <a:r>
              <a:rPr lang="en-US" altLang="zh-CN" dirty="0">
                <a:solidFill>
                  <a:srgbClr val="0070C0"/>
                </a:solidFill>
              </a:rPr>
              <a:t>operator()=</a:t>
            </a:r>
            <a:r>
              <a:rPr lang="zh-CN" altLang="en-US" dirty="0"/>
              <a:t>类似于拷贝构造函数</a:t>
            </a:r>
            <a:endParaRPr lang="en-US" altLang="zh-CN" dirty="0"/>
          </a:p>
          <a:p>
            <a:endParaRPr lang="en-US" dirty="0"/>
          </a:p>
          <a:p>
            <a:endParaRPr lang="en-US" dirty="0"/>
          </a:p>
          <a:p>
            <a:r>
              <a:rPr lang="zh-CN" altLang="en-US" dirty="0"/>
              <a:t>和拷贝构造函数不一样的，赋值运算符函数返回对象自身的引用</a:t>
            </a:r>
            <a:endParaRPr lang="en-US" altLang="zh-CN" dirty="0"/>
          </a:p>
          <a:p>
            <a:pPr marL="0" indent="0">
              <a:buNone/>
            </a:pPr>
            <a:endParaRPr lang="en-US" dirty="0"/>
          </a:p>
          <a:p>
            <a:endParaRPr lang="en-US" dirty="0"/>
          </a:p>
          <a:p>
            <a:endParaRPr lang="en-US" dirty="0"/>
          </a:p>
          <a:p>
            <a:endParaRPr lang="en-US" dirty="0"/>
          </a:p>
          <a:p>
            <a:pPr marL="0" indent="0">
              <a:buNone/>
            </a:pPr>
            <a:endParaRPr lang="en-US" dirty="0"/>
          </a:p>
        </p:txBody>
      </p:sp>
      <p:pic>
        <p:nvPicPr>
          <p:cNvPr id="5" name="图片 4">
            <a:extLst>
              <a:ext uri="{FF2B5EF4-FFF2-40B4-BE49-F238E27FC236}">
                <a16:creationId xmlns:a16="http://schemas.microsoft.com/office/drawing/2014/main" id="{DDF9DEC5-17B6-4713-BF28-802D49363419}"/>
              </a:ext>
            </a:extLst>
          </p:cNvPr>
          <p:cNvPicPr>
            <a:picLocks noChangeAspect="1"/>
          </p:cNvPicPr>
          <p:nvPr/>
        </p:nvPicPr>
        <p:blipFill>
          <a:blip r:embed="rId2"/>
          <a:stretch>
            <a:fillRect/>
          </a:stretch>
        </p:blipFill>
        <p:spPr>
          <a:xfrm>
            <a:off x="1298892" y="1915794"/>
            <a:ext cx="6308109" cy="502285"/>
          </a:xfrm>
          <a:prstGeom prst="rect">
            <a:avLst/>
          </a:prstGeom>
        </p:spPr>
      </p:pic>
      <p:pic>
        <p:nvPicPr>
          <p:cNvPr id="4" name="Picture 3">
            <a:extLst>
              <a:ext uri="{FF2B5EF4-FFF2-40B4-BE49-F238E27FC236}">
                <a16:creationId xmlns:a16="http://schemas.microsoft.com/office/drawing/2014/main" id="{56D6456C-5C2F-409B-AE69-A2A4E0A37884}"/>
              </a:ext>
            </a:extLst>
          </p:cNvPr>
          <p:cNvPicPr>
            <a:picLocks noChangeAspect="1"/>
          </p:cNvPicPr>
          <p:nvPr/>
        </p:nvPicPr>
        <p:blipFill>
          <a:blip r:embed="rId3"/>
          <a:stretch>
            <a:fillRect/>
          </a:stretch>
        </p:blipFill>
        <p:spPr>
          <a:xfrm>
            <a:off x="1913668" y="3429000"/>
            <a:ext cx="6943725" cy="2466975"/>
          </a:xfrm>
          <a:prstGeom prst="rect">
            <a:avLst/>
          </a:prstGeom>
        </p:spPr>
      </p:pic>
    </p:spTree>
    <p:extLst>
      <p:ext uri="{BB962C8B-B14F-4D97-AF65-F5344CB8AC3E}">
        <p14:creationId xmlns:p14="http://schemas.microsoft.com/office/powerpoint/2010/main" val="287013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BD02467-A5E8-4829-B232-132C6B7CA06A}"/>
              </a:ext>
            </a:extLst>
          </p:cNvPr>
          <p:cNvPicPr>
            <a:picLocks noChangeAspect="1"/>
          </p:cNvPicPr>
          <p:nvPr/>
        </p:nvPicPr>
        <p:blipFill>
          <a:blip r:embed="rId2"/>
          <a:stretch>
            <a:fillRect/>
          </a:stretch>
        </p:blipFill>
        <p:spPr>
          <a:xfrm>
            <a:off x="211137" y="90804"/>
            <a:ext cx="11360256" cy="5243195"/>
          </a:xfrm>
          <a:prstGeom prst="rect">
            <a:avLst/>
          </a:prstGeom>
        </p:spPr>
      </p:pic>
      <p:pic>
        <p:nvPicPr>
          <p:cNvPr id="6" name="图片 5">
            <a:extLst>
              <a:ext uri="{FF2B5EF4-FFF2-40B4-BE49-F238E27FC236}">
                <a16:creationId xmlns:a16="http://schemas.microsoft.com/office/drawing/2014/main" id="{92453FB0-67E3-4348-9B08-69ABA4BE9299}"/>
              </a:ext>
            </a:extLst>
          </p:cNvPr>
          <p:cNvPicPr>
            <a:picLocks noChangeAspect="1"/>
          </p:cNvPicPr>
          <p:nvPr/>
        </p:nvPicPr>
        <p:blipFill>
          <a:blip r:embed="rId3"/>
          <a:stretch>
            <a:fillRect/>
          </a:stretch>
        </p:blipFill>
        <p:spPr>
          <a:xfrm>
            <a:off x="1554162" y="4828540"/>
            <a:ext cx="10048033" cy="2029460"/>
          </a:xfrm>
          <a:prstGeom prst="rect">
            <a:avLst/>
          </a:prstGeom>
        </p:spPr>
      </p:pic>
    </p:spTree>
    <p:extLst>
      <p:ext uri="{BB962C8B-B14F-4D97-AF65-F5344CB8AC3E}">
        <p14:creationId xmlns:p14="http://schemas.microsoft.com/office/powerpoint/2010/main" val="81977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CEB7A-9E28-435F-A4A9-CD5AFE17A5EF}"/>
              </a:ext>
            </a:extLst>
          </p:cNvPr>
          <p:cNvSpPr>
            <a:spLocks noGrp="1"/>
          </p:cNvSpPr>
          <p:nvPr>
            <p:ph type="title"/>
          </p:nvPr>
        </p:nvSpPr>
        <p:spPr/>
        <p:txBody>
          <a:bodyPr/>
          <a:lstStyle/>
          <a:p>
            <a:pPr algn="l"/>
            <a:r>
              <a:rPr lang="zh-CN" altLang="en-US" dirty="0"/>
              <a:t>赋值运算符：右结合性</a:t>
            </a:r>
            <a:endParaRPr lang="en-US" dirty="0"/>
          </a:p>
        </p:txBody>
      </p:sp>
      <p:pic>
        <p:nvPicPr>
          <p:cNvPr id="4" name="Picture 3">
            <a:extLst>
              <a:ext uri="{FF2B5EF4-FFF2-40B4-BE49-F238E27FC236}">
                <a16:creationId xmlns:a16="http://schemas.microsoft.com/office/drawing/2014/main" id="{F13AA541-D3DD-4489-9D43-6EE8A96A4280}"/>
              </a:ext>
            </a:extLst>
          </p:cNvPr>
          <p:cNvPicPr>
            <a:picLocks noChangeAspect="1"/>
          </p:cNvPicPr>
          <p:nvPr/>
        </p:nvPicPr>
        <p:blipFill>
          <a:blip r:embed="rId2"/>
          <a:stretch>
            <a:fillRect/>
          </a:stretch>
        </p:blipFill>
        <p:spPr>
          <a:xfrm>
            <a:off x="683057" y="2226191"/>
            <a:ext cx="10515601" cy="2689684"/>
          </a:xfrm>
          <a:prstGeom prst="rect">
            <a:avLst/>
          </a:prstGeom>
        </p:spPr>
      </p:pic>
    </p:spTree>
    <p:extLst>
      <p:ext uri="{BB962C8B-B14F-4D97-AF65-F5344CB8AC3E}">
        <p14:creationId xmlns:p14="http://schemas.microsoft.com/office/powerpoint/2010/main" val="3759640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D16FE-3469-45E0-85C2-65BAEB7FAB1C}"/>
              </a:ext>
            </a:extLst>
          </p:cNvPr>
          <p:cNvSpPr>
            <a:spLocks noGrp="1"/>
          </p:cNvSpPr>
          <p:nvPr>
            <p:ph type="title"/>
          </p:nvPr>
        </p:nvSpPr>
        <p:spPr>
          <a:xfrm>
            <a:off x="838199" y="111936"/>
            <a:ext cx="10515600" cy="1325563"/>
          </a:xfrm>
        </p:spPr>
        <p:txBody>
          <a:bodyPr/>
          <a:lstStyle/>
          <a:p>
            <a:r>
              <a:rPr lang="zh-CN" altLang="en-US" dirty="0"/>
              <a:t>隐式类型转换</a:t>
            </a:r>
            <a:endParaRPr lang="en-US" dirty="0"/>
          </a:p>
        </p:txBody>
      </p:sp>
      <p:sp>
        <p:nvSpPr>
          <p:cNvPr id="3" name="Content Placeholder 2">
            <a:extLst>
              <a:ext uri="{FF2B5EF4-FFF2-40B4-BE49-F238E27FC236}">
                <a16:creationId xmlns:a16="http://schemas.microsoft.com/office/drawing/2014/main" id="{FABE96FB-7AC7-411D-AA74-0BC802D6E9AC}"/>
              </a:ext>
            </a:extLst>
          </p:cNvPr>
          <p:cNvSpPr>
            <a:spLocks noGrp="1"/>
          </p:cNvSpPr>
          <p:nvPr>
            <p:ph idx="1"/>
          </p:nvPr>
        </p:nvSpPr>
        <p:spPr>
          <a:xfrm>
            <a:off x="838199" y="1437499"/>
            <a:ext cx="10515600" cy="4351338"/>
          </a:xfrm>
        </p:spPr>
        <p:txBody>
          <a:bodyPr/>
          <a:lstStyle/>
          <a:p>
            <a:r>
              <a:rPr lang="zh-CN" altLang="en-US" dirty="0"/>
              <a:t>带有</a:t>
            </a:r>
            <a:r>
              <a:rPr lang="en-US" dirty="0"/>
              <a:t>1</a:t>
            </a:r>
            <a:r>
              <a:rPr lang="zh-CN" altLang="en-US" dirty="0"/>
              <a:t>个参数的构造函数，定义了</a:t>
            </a:r>
            <a:r>
              <a:rPr lang="zh-CN" altLang="en-US" b="1" dirty="0"/>
              <a:t>隐式类型转换</a:t>
            </a:r>
            <a:endParaRPr lang="en-US" dirty="0"/>
          </a:p>
        </p:txBody>
      </p:sp>
      <p:pic>
        <p:nvPicPr>
          <p:cNvPr id="5" name="Picture 4">
            <a:extLst>
              <a:ext uri="{FF2B5EF4-FFF2-40B4-BE49-F238E27FC236}">
                <a16:creationId xmlns:a16="http://schemas.microsoft.com/office/drawing/2014/main" id="{609BE83D-88CE-4250-AD6F-E6E59CD1B2A1}"/>
              </a:ext>
            </a:extLst>
          </p:cNvPr>
          <p:cNvPicPr>
            <a:picLocks noChangeAspect="1"/>
          </p:cNvPicPr>
          <p:nvPr/>
        </p:nvPicPr>
        <p:blipFill>
          <a:blip r:embed="rId2"/>
          <a:stretch>
            <a:fillRect/>
          </a:stretch>
        </p:blipFill>
        <p:spPr>
          <a:xfrm>
            <a:off x="1167121" y="2025366"/>
            <a:ext cx="9062318" cy="1994851"/>
          </a:xfrm>
          <a:prstGeom prst="rect">
            <a:avLst/>
          </a:prstGeom>
        </p:spPr>
      </p:pic>
      <p:pic>
        <p:nvPicPr>
          <p:cNvPr id="7" name="Picture 6">
            <a:extLst>
              <a:ext uri="{FF2B5EF4-FFF2-40B4-BE49-F238E27FC236}">
                <a16:creationId xmlns:a16="http://schemas.microsoft.com/office/drawing/2014/main" id="{57AE4482-979B-4933-A216-49D5D37C04BC}"/>
              </a:ext>
            </a:extLst>
          </p:cNvPr>
          <p:cNvPicPr>
            <a:picLocks noChangeAspect="1"/>
          </p:cNvPicPr>
          <p:nvPr/>
        </p:nvPicPr>
        <p:blipFill>
          <a:blip r:embed="rId3"/>
          <a:stretch>
            <a:fillRect/>
          </a:stretch>
        </p:blipFill>
        <p:spPr>
          <a:xfrm>
            <a:off x="1167121" y="4289715"/>
            <a:ext cx="8934073" cy="2261572"/>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4F128E8E-AFFF-4440-B87F-A41411D6F74A}"/>
                  </a:ext>
                </a:extLst>
              </p14:cNvPr>
              <p14:cNvContentPartPr/>
              <p14:nvPr/>
            </p14:nvContentPartPr>
            <p14:xfrm>
              <a:off x="1723320" y="1834200"/>
              <a:ext cx="6718680" cy="3847680"/>
            </p14:xfrm>
          </p:contentPart>
        </mc:Choice>
        <mc:Fallback>
          <p:pic>
            <p:nvPicPr>
              <p:cNvPr id="4" name="Ink 3">
                <a:extLst>
                  <a:ext uri="{FF2B5EF4-FFF2-40B4-BE49-F238E27FC236}">
                    <a16:creationId xmlns:a16="http://schemas.microsoft.com/office/drawing/2014/main" id="{4F128E8E-AFFF-4440-B87F-A41411D6F74A}"/>
                  </a:ext>
                </a:extLst>
              </p:cNvPr>
              <p:cNvPicPr/>
              <p:nvPr/>
            </p:nvPicPr>
            <p:blipFill>
              <a:blip r:embed="rId5"/>
              <a:stretch>
                <a:fillRect/>
              </a:stretch>
            </p:blipFill>
            <p:spPr>
              <a:xfrm>
                <a:off x="1713960" y="1824840"/>
                <a:ext cx="6737400" cy="3866400"/>
              </a:xfrm>
              <a:prstGeom prst="rect">
                <a:avLst/>
              </a:prstGeom>
            </p:spPr>
          </p:pic>
        </mc:Fallback>
      </mc:AlternateContent>
    </p:spTree>
    <p:extLst>
      <p:ext uri="{BB962C8B-B14F-4D97-AF65-F5344CB8AC3E}">
        <p14:creationId xmlns:p14="http://schemas.microsoft.com/office/powerpoint/2010/main" val="46629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D16FE-3469-45E0-85C2-65BAEB7FAB1C}"/>
              </a:ext>
            </a:extLst>
          </p:cNvPr>
          <p:cNvSpPr>
            <a:spLocks noGrp="1"/>
          </p:cNvSpPr>
          <p:nvPr>
            <p:ph type="title"/>
          </p:nvPr>
        </p:nvSpPr>
        <p:spPr>
          <a:xfrm>
            <a:off x="838199" y="111936"/>
            <a:ext cx="10515600" cy="1325563"/>
          </a:xfrm>
        </p:spPr>
        <p:txBody>
          <a:bodyPr/>
          <a:lstStyle/>
          <a:p>
            <a:r>
              <a:rPr lang="zh-CN" altLang="en-US" dirty="0"/>
              <a:t>隐式类型转换</a:t>
            </a:r>
            <a:endParaRPr lang="en-US" dirty="0"/>
          </a:p>
        </p:txBody>
      </p:sp>
      <p:sp>
        <p:nvSpPr>
          <p:cNvPr id="3" name="Content Placeholder 2">
            <a:extLst>
              <a:ext uri="{FF2B5EF4-FFF2-40B4-BE49-F238E27FC236}">
                <a16:creationId xmlns:a16="http://schemas.microsoft.com/office/drawing/2014/main" id="{FABE96FB-7AC7-411D-AA74-0BC802D6E9AC}"/>
              </a:ext>
            </a:extLst>
          </p:cNvPr>
          <p:cNvSpPr>
            <a:spLocks noGrp="1"/>
          </p:cNvSpPr>
          <p:nvPr>
            <p:ph idx="1"/>
          </p:nvPr>
        </p:nvSpPr>
        <p:spPr>
          <a:xfrm>
            <a:off x="838199" y="1437499"/>
            <a:ext cx="10515600" cy="4351338"/>
          </a:xfrm>
        </p:spPr>
        <p:txBody>
          <a:bodyPr/>
          <a:lstStyle/>
          <a:p>
            <a:r>
              <a:rPr lang="zh-CN" altLang="en-US" dirty="0"/>
              <a:t>带有</a:t>
            </a:r>
            <a:r>
              <a:rPr lang="en-US" dirty="0"/>
              <a:t>1</a:t>
            </a:r>
            <a:r>
              <a:rPr lang="zh-CN" altLang="en-US" dirty="0"/>
              <a:t>个参数的构造函数，定义了</a:t>
            </a:r>
            <a:r>
              <a:rPr lang="zh-CN" altLang="en-US" b="1" dirty="0"/>
              <a:t>隐式类型转换</a:t>
            </a:r>
            <a:endParaRPr lang="en-US" dirty="0"/>
          </a:p>
        </p:txBody>
      </p:sp>
      <p:pic>
        <p:nvPicPr>
          <p:cNvPr id="5" name="Picture 4">
            <a:extLst>
              <a:ext uri="{FF2B5EF4-FFF2-40B4-BE49-F238E27FC236}">
                <a16:creationId xmlns:a16="http://schemas.microsoft.com/office/drawing/2014/main" id="{609BE83D-88CE-4250-AD6F-E6E59CD1B2A1}"/>
              </a:ext>
            </a:extLst>
          </p:cNvPr>
          <p:cNvPicPr>
            <a:picLocks noChangeAspect="1"/>
          </p:cNvPicPr>
          <p:nvPr/>
        </p:nvPicPr>
        <p:blipFill>
          <a:blip r:embed="rId2"/>
          <a:stretch>
            <a:fillRect/>
          </a:stretch>
        </p:blipFill>
        <p:spPr>
          <a:xfrm>
            <a:off x="1167121" y="2025366"/>
            <a:ext cx="9062318" cy="1994851"/>
          </a:xfrm>
          <a:prstGeom prst="rect">
            <a:avLst/>
          </a:prstGeom>
        </p:spPr>
      </p:pic>
      <p:pic>
        <p:nvPicPr>
          <p:cNvPr id="4" name="Picture 3">
            <a:extLst>
              <a:ext uri="{FF2B5EF4-FFF2-40B4-BE49-F238E27FC236}">
                <a16:creationId xmlns:a16="http://schemas.microsoft.com/office/drawing/2014/main" id="{33D8D9AE-57C8-4434-AE9E-F1FE1F9A9C43}"/>
              </a:ext>
            </a:extLst>
          </p:cNvPr>
          <p:cNvPicPr>
            <a:picLocks noChangeAspect="1"/>
          </p:cNvPicPr>
          <p:nvPr/>
        </p:nvPicPr>
        <p:blipFill>
          <a:blip r:embed="rId3"/>
          <a:stretch>
            <a:fillRect/>
          </a:stretch>
        </p:blipFill>
        <p:spPr>
          <a:xfrm>
            <a:off x="1167121" y="4225113"/>
            <a:ext cx="8943975" cy="2390775"/>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FAD5C177-F297-4405-8DDB-25933A6A0AC7}"/>
                  </a:ext>
                </a:extLst>
              </p14:cNvPr>
              <p14:cNvContentPartPr/>
              <p14:nvPr/>
            </p14:nvContentPartPr>
            <p14:xfrm>
              <a:off x="1630800" y="3345840"/>
              <a:ext cx="3924360" cy="2357640"/>
            </p14:xfrm>
          </p:contentPart>
        </mc:Choice>
        <mc:Fallback>
          <p:pic>
            <p:nvPicPr>
              <p:cNvPr id="6" name="Ink 5">
                <a:extLst>
                  <a:ext uri="{FF2B5EF4-FFF2-40B4-BE49-F238E27FC236}">
                    <a16:creationId xmlns:a16="http://schemas.microsoft.com/office/drawing/2014/main" id="{FAD5C177-F297-4405-8DDB-25933A6A0AC7}"/>
                  </a:ext>
                </a:extLst>
              </p:cNvPr>
              <p:cNvPicPr/>
              <p:nvPr/>
            </p:nvPicPr>
            <p:blipFill>
              <a:blip r:embed="rId5"/>
              <a:stretch>
                <a:fillRect/>
              </a:stretch>
            </p:blipFill>
            <p:spPr>
              <a:xfrm>
                <a:off x="1621440" y="3336480"/>
                <a:ext cx="3943080" cy="2376360"/>
              </a:xfrm>
              <a:prstGeom prst="rect">
                <a:avLst/>
              </a:prstGeom>
            </p:spPr>
          </p:pic>
        </mc:Fallback>
      </mc:AlternateContent>
    </p:spTree>
    <p:extLst>
      <p:ext uri="{BB962C8B-B14F-4D97-AF65-F5344CB8AC3E}">
        <p14:creationId xmlns:p14="http://schemas.microsoft.com/office/powerpoint/2010/main" val="37330648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E7DF-3936-4BC1-89F6-0D3069A4E00E}"/>
              </a:ext>
            </a:extLst>
          </p:cNvPr>
          <p:cNvSpPr>
            <a:spLocks noGrp="1"/>
          </p:cNvSpPr>
          <p:nvPr>
            <p:ph type="title"/>
          </p:nvPr>
        </p:nvSpPr>
        <p:spPr/>
        <p:txBody>
          <a:bodyPr/>
          <a:lstStyle/>
          <a:p>
            <a:r>
              <a:rPr lang="en-US" b="1" dirty="0"/>
              <a:t>explicit</a:t>
            </a:r>
            <a:r>
              <a:rPr lang="zh-CN" altLang="en-US" b="1" dirty="0"/>
              <a:t>禁止隐含类型转换</a:t>
            </a:r>
            <a:endParaRPr lang="en-US" dirty="0"/>
          </a:p>
        </p:txBody>
      </p:sp>
      <p:sp>
        <p:nvSpPr>
          <p:cNvPr id="3" name="Content Placeholder 2">
            <a:extLst>
              <a:ext uri="{FF2B5EF4-FFF2-40B4-BE49-F238E27FC236}">
                <a16:creationId xmlns:a16="http://schemas.microsoft.com/office/drawing/2014/main" id="{2EE852E5-5399-4B86-8221-8B243A76D9FB}"/>
              </a:ext>
            </a:extLst>
          </p:cNvPr>
          <p:cNvSpPr>
            <a:spLocks noGrp="1"/>
          </p:cNvSpPr>
          <p:nvPr>
            <p:ph idx="1"/>
          </p:nvPr>
        </p:nvSpPr>
        <p:spPr/>
        <p:txBody>
          <a:bodyPr/>
          <a:lstStyle/>
          <a:p>
            <a:r>
              <a:rPr lang="zh-CN" altLang="en-US" dirty="0"/>
              <a:t>有时不希望构造函数的这种隐含类型转换</a:t>
            </a:r>
            <a:endParaRPr lang="en-US" dirty="0"/>
          </a:p>
        </p:txBody>
      </p:sp>
      <p:pic>
        <p:nvPicPr>
          <p:cNvPr id="4" name="Picture 3">
            <a:extLst>
              <a:ext uri="{FF2B5EF4-FFF2-40B4-BE49-F238E27FC236}">
                <a16:creationId xmlns:a16="http://schemas.microsoft.com/office/drawing/2014/main" id="{0E100287-46F7-4209-A5C1-9FFA9FB20D3D}"/>
              </a:ext>
            </a:extLst>
          </p:cNvPr>
          <p:cNvPicPr>
            <a:picLocks noChangeAspect="1"/>
          </p:cNvPicPr>
          <p:nvPr/>
        </p:nvPicPr>
        <p:blipFill>
          <a:blip r:embed="rId2"/>
          <a:stretch>
            <a:fillRect/>
          </a:stretch>
        </p:blipFill>
        <p:spPr>
          <a:xfrm>
            <a:off x="907821" y="2573378"/>
            <a:ext cx="9882975" cy="2902489"/>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9B89AAB6-7A2D-4A57-9420-58DC7E84D269}"/>
                  </a:ext>
                </a:extLst>
              </p14:cNvPr>
              <p14:cNvContentPartPr/>
              <p14:nvPr/>
            </p14:nvContentPartPr>
            <p14:xfrm>
              <a:off x="2287440" y="630720"/>
              <a:ext cx="3703680" cy="4501440"/>
            </p14:xfrm>
          </p:contentPart>
        </mc:Choice>
        <mc:Fallback>
          <p:pic>
            <p:nvPicPr>
              <p:cNvPr id="5" name="Ink 4">
                <a:extLst>
                  <a:ext uri="{FF2B5EF4-FFF2-40B4-BE49-F238E27FC236}">
                    <a16:creationId xmlns:a16="http://schemas.microsoft.com/office/drawing/2014/main" id="{9B89AAB6-7A2D-4A57-9420-58DC7E84D269}"/>
                  </a:ext>
                </a:extLst>
              </p:cNvPr>
              <p:cNvPicPr/>
              <p:nvPr/>
            </p:nvPicPr>
            <p:blipFill>
              <a:blip r:embed="rId4"/>
              <a:stretch>
                <a:fillRect/>
              </a:stretch>
            </p:blipFill>
            <p:spPr>
              <a:xfrm>
                <a:off x="2278080" y="621360"/>
                <a:ext cx="3722400" cy="4520160"/>
              </a:xfrm>
              <a:prstGeom prst="rect">
                <a:avLst/>
              </a:prstGeom>
            </p:spPr>
          </p:pic>
        </mc:Fallback>
      </mc:AlternateContent>
    </p:spTree>
    <p:extLst>
      <p:ext uri="{BB962C8B-B14F-4D97-AF65-F5344CB8AC3E}">
        <p14:creationId xmlns:p14="http://schemas.microsoft.com/office/powerpoint/2010/main" val="130138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E7DF-3936-4BC1-89F6-0D3069A4E00E}"/>
              </a:ext>
            </a:extLst>
          </p:cNvPr>
          <p:cNvSpPr>
            <a:spLocks noGrp="1"/>
          </p:cNvSpPr>
          <p:nvPr>
            <p:ph type="title"/>
          </p:nvPr>
        </p:nvSpPr>
        <p:spPr/>
        <p:txBody>
          <a:bodyPr/>
          <a:lstStyle/>
          <a:p>
            <a:r>
              <a:rPr lang="en-US" b="1" dirty="0"/>
              <a:t>explicit</a:t>
            </a:r>
            <a:r>
              <a:rPr lang="zh-CN" altLang="en-US" b="1" dirty="0"/>
              <a:t>禁止隐含类型转换</a:t>
            </a:r>
            <a:endParaRPr lang="en-US" dirty="0"/>
          </a:p>
        </p:txBody>
      </p:sp>
      <p:sp>
        <p:nvSpPr>
          <p:cNvPr id="3" name="Content Placeholder 2">
            <a:extLst>
              <a:ext uri="{FF2B5EF4-FFF2-40B4-BE49-F238E27FC236}">
                <a16:creationId xmlns:a16="http://schemas.microsoft.com/office/drawing/2014/main" id="{2EE852E5-5399-4B86-8221-8B243A76D9FB}"/>
              </a:ext>
            </a:extLst>
          </p:cNvPr>
          <p:cNvSpPr>
            <a:spLocks noGrp="1"/>
          </p:cNvSpPr>
          <p:nvPr>
            <p:ph idx="1"/>
          </p:nvPr>
        </p:nvSpPr>
        <p:spPr/>
        <p:txBody>
          <a:bodyPr/>
          <a:lstStyle/>
          <a:p>
            <a:r>
              <a:rPr lang="zh-CN" altLang="en-US" dirty="0"/>
              <a:t>有时不希望构造函数的这种隐含类型转换</a:t>
            </a:r>
            <a:endParaRPr lang="en-US" dirty="0"/>
          </a:p>
        </p:txBody>
      </p:sp>
      <p:pic>
        <p:nvPicPr>
          <p:cNvPr id="5" name="Picture 4">
            <a:extLst>
              <a:ext uri="{FF2B5EF4-FFF2-40B4-BE49-F238E27FC236}">
                <a16:creationId xmlns:a16="http://schemas.microsoft.com/office/drawing/2014/main" id="{05DE540E-61B6-430C-8D66-1721EC50FDCF}"/>
              </a:ext>
            </a:extLst>
          </p:cNvPr>
          <p:cNvPicPr>
            <a:picLocks noChangeAspect="1"/>
          </p:cNvPicPr>
          <p:nvPr/>
        </p:nvPicPr>
        <p:blipFill>
          <a:blip r:embed="rId2"/>
          <a:stretch>
            <a:fillRect/>
          </a:stretch>
        </p:blipFill>
        <p:spPr>
          <a:xfrm>
            <a:off x="940714" y="2468742"/>
            <a:ext cx="10984312" cy="3708221"/>
          </a:xfrm>
          <a:prstGeom prst="rect">
            <a:avLst/>
          </a:prstGeom>
        </p:spPr>
      </p:pic>
    </p:spTree>
    <p:extLst>
      <p:ext uri="{BB962C8B-B14F-4D97-AF65-F5344CB8AC3E}">
        <p14:creationId xmlns:p14="http://schemas.microsoft.com/office/powerpoint/2010/main" val="37504925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E7DF-3936-4BC1-89F6-0D3069A4E00E}"/>
              </a:ext>
            </a:extLst>
          </p:cNvPr>
          <p:cNvSpPr>
            <a:spLocks noGrp="1"/>
          </p:cNvSpPr>
          <p:nvPr>
            <p:ph type="title"/>
          </p:nvPr>
        </p:nvSpPr>
        <p:spPr/>
        <p:txBody>
          <a:bodyPr/>
          <a:lstStyle/>
          <a:p>
            <a:r>
              <a:rPr lang="en-US" b="1" dirty="0"/>
              <a:t>explicit</a:t>
            </a:r>
            <a:r>
              <a:rPr lang="zh-CN" altLang="en-US" b="1" dirty="0"/>
              <a:t>禁止隐含类型转换</a:t>
            </a:r>
            <a:endParaRPr lang="en-US" dirty="0"/>
          </a:p>
        </p:txBody>
      </p:sp>
      <p:sp>
        <p:nvSpPr>
          <p:cNvPr id="3" name="Content Placeholder 2">
            <a:extLst>
              <a:ext uri="{FF2B5EF4-FFF2-40B4-BE49-F238E27FC236}">
                <a16:creationId xmlns:a16="http://schemas.microsoft.com/office/drawing/2014/main" id="{2EE852E5-5399-4B86-8221-8B243A76D9FB}"/>
              </a:ext>
            </a:extLst>
          </p:cNvPr>
          <p:cNvSpPr>
            <a:spLocks noGrp="1"/>
          </p:cNvSpPr>
          <p:nvPr>
            <p:ph idx="1"/>
          </p:nvPr>
        </p:nvSpPr>
        <p:spPr/>
        <p:txBody>
          <a:bodyPr/>
          <a:lstStyle/>
          <a:p>
            <a:r>
              <a:rPr lang="zh-CN" altLang="en-US" dirty="0"/>
              <a:t>用</a:t>
            </a:r>
            <a:r>
              <a:rPr lang="en-US" altLang="zh-CN" dirty="0"/>
              <a:t>explicit</a:t>
            </a:r>
            <a:r>
              <a:rPr lang="zh-CN" altLang="en-US" dirty="0"/>
              <a:t>说明构造函数禁止隐含类型转换</a:t>
            </a:r>
            <a:endParaRPr lang="en-US" dirty="0"/>
          </a:p>
        </p:txBody>
      </p:sp>
      <p:pic>
        <p:nvPicPr>
          <p:cNvPr id="4" name="Picture 3">
            <a:extLst>
              <a:ext uri="{FF2B5EF4-FFF2-40B4-BE49-F238E27FC236}">
                <a16:creationId xmlns:a16="http://schemas.microsoft.com/office/drawing/2014/main" id="{990AFF67-975C-4E14-A56B-CD6F5C848A18}"/>
              </a:ext>
            </a:extLst>
          </p:cNvPr>
          <p:cNvPicPr>
            <a:picLocks noChangeAspect="1"/>
          </p:cNvPicPr>
          <p:nvPr/>
        </p:nvPicPr>
        <p:blipFill>
          <a:blip r:embed="rId2"/>
          <a:stretch>
            <a:fillRect/>
          </a:stretch>
        </p:blipFill>
        <p:spPr>
          <a:xfrm>
            <a:off x="997179" y="2687147"/>
            <a:ext cx="10356621" cy="3050551"/>
          </a:xfrm>
          <a:prstGeom prst="rect">
            <a:avLst/>
          </a:prstGeom>
        </p:spPr>
      </p:pic>
      <p:sp>
        <p:nvSpPr>
          <p:cNvPr id="5" name="Rectangle 4">
            <a:extLst>
              <a:ext uri="{FF2B5EF4-FFF2-40B4-BE49-F238E27FC236}">
                <a16:creationId xmlns:a16="http://schemas.microsoft.com/office/drawing/2014/main" id="{D0246EB8-BF82-41E9-9CDE-74A72C243DCF}"/>
              </a:ext>
            </a:extLst>
          </p:cNvPr>
          <p:cNvSpPr/>
          <p:nvPr/>
        </p:nvSpPr>
        <p:spPr>
          <a:xfrm>
            <a:off x="1611712" y="4170717"/>
            <a:ext cx="1374889" cy="381548"/>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5005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C1CF-DF81-4834-874F-D3F8CBBC3BBC}"/>
              </a:ext>
            </a:extLst>
          </p:cNvPr>
          <p:cNvSpPr>
            <a:spLocks noGrp="1"/>
          </p:cNvSpPr>
          <p:nvPr>
            <p:ph type="title"/>
          </p:nvPr>
        </p:nvSpPr>
        <p:spPr/>
        <p:txBody>
          <a:bodyPr/>
          <a:lstStyle/>
          <a:p>
            <a:r>
              <a:rPr lang="zh-CN" altLang="en-US" dirty="0"/>
              <a:t>委托构造函数</a:t>
            </a:r>
            <a:endParaRPr lang="en-US" dirty="0"/>
          </a:p>
        </p:txBody>
      </p:sp>
      <p:sp>
        <p:nvSpPr>
          <p:cNvPr id="3" name="Content Placeholder 2">
            <a:extLst>
              <a:ext uri="{FF2B5EF4-FFF2-40B4-BE49-F238E27FC236}">
                <a16:creationId xmlns:a16="http://schemas.microsoft.com/office/drawing/2014/main" id="{2BD7F6F3-9A9E-424E-9310-1479842EE89D}"/>
              </a:ext>
            </a:extLst>
          </p:cNvPr>
          <p:cNvSpPr>
            <a:spLocks noGrp="1"/>
          </p:cNvSpPr>
          <p:nvPr>
            <p:ph idx="1"/>
          </p:nvPr>
        </p:nvSpPr>
        <p:spPr/>
        <p:txBody>
          <a:bodyPr/>
          <a:lstStyle/>
          <a:p>
            <a:r>
              <a:rPr lang="zh-CN" altLang="en-US" dirty="0"/>
              <a:t>一个构造函数在初始化列表种调用其他的构造函数。避免代码重复</a:t>
            </a:r>
            <a:endParaRPr lang="en-US" dirty="0"/>
          </a:p>
        </p:txBody>
      </p:sp>
      <p:pic>
        <p:nvPicPr>
          <p:cNvPr id="4" name="Picture 3">
            <a:extLst>
              <a:ext uri="{FF2B5EF4-FFF2-40B4-BE49-F238E27FC236}">
                <a16:creationId xmlns:a16="http://schemas.microsoft.com/office/drawing/2014/main" id="{6F2799E1-A585-4701-926A-8A7512C2F737}"/>
              </a:ext>
            </a:extLst>
          </p:cNvPr>
          <p:cNvPicPr>
            <a:picLocks noChangeAspect="1"/>
          </p:cNvPicPr>
          <p:nvPr/>
        </p:nvPicPr>
        <p:blipFill>
          <a:blip r:embed="rId2"/>
          <a:stretch>
            <a:fillRect/>
          </a:stretch>
        </p:blipFill>
        <p:spPr>
          <a:xfrm>
            <a:off x="749938" y="2842828"/>
            <a:ext cx="10942101" cy="2600929"/>
          </a:xfrm>
          <a:prstGeom prst="rect">
            <a:avLst/>
          </a:prstGeom>
        </p:spPr>
      </p:pic>
    </p:spTree>
    <p:extLst>
      <p:ext uri="{BB962C8B-B14F-4D97-AF65-F5344CB8AC3E}">
        <p14:creationId xmlns:p14="http://schemas.microsoft.com/office/powerpoint/2010/main" val="5694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面向对象设计与编程</a:t>
            </a:r>
          </a:p>
        </p:txBody>
      </p:sp>
      <p:sp>
        <p:nvSpPr>
          <p:cNvPr id="3" name="内容占位符 2"/>
          <p:cNvSpPr>
            <a:spLocks noGrp="1"/>
          </p:cNvSpPr>
          <p:nvPr>
            <p:ph idx="1"/>
          </p:nvPr>
        </p:nvSpPr>
        <p:spPr>
          <a:xfrm>
            <a:off x="828473" y="1324242"/>
            <a:ext cx="10515600" cy="1467595"/>
          </a:xfrm>
        </p:spPr>
        <p:txBody>
          <a:bodyPr>
            <a:normAutofit/>
          </a:bodyPr>
          <a:lstStyle/>
          <a:p>
            <a:r>
              <a:rPr lang="zh-CN" altLang="en-US" b="1" dirty="0"/>
              <a:t>面向对象设计与编程</a:t>
            </a:r>
            <a:r>
              <a:rPr lang="zh-CN" altLang="en-US" dirty="0"/>
              <a:t>：程序是由不同种类的许多对象相互协作完成的。对象之间通过发送</a:t>
            </a:r>
            <a:r>
              <a:rPr lang="en-US" altLang="zh-CN" dirty="0"/>
              <a:t>/</a:t>
            </a:r>
            <a:r>
              <a:rPr lang="zh-CN" altLang="en-US" dirty="0"/>
              <a:t>接收消息来协作完成各种任务。由这些对象构成的程序也称为“对象式系统”</a:t>
            </a:r>
            <a:r>
              <a:rPr lang="en-US" altLang="zh-CN" dirty="0"/>
              <a:t>.</a:t>
            </a:r>
            <a:endParaRPr lang="zh-CN" altLang="en-US" dirty="0"/>
          </a:p>
          <a:p>
            <a:endParaRPr lang="zh-CN" altLang="en-US" dirty="0"/>
          </a:p>
        </p:txBody>
      </p:sp>
      <p:pic>
        <p:nvPicPr>
          <p:cNvPr id="4"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644" y="2776445"/>
            <a:ext cx="5510547" cy="3595171"/>
          </a:xfrm>
          <a:prstGeom prst="rect">
            <a:avLst/>
          </a:prstGeom>
          <a:noFill/>
          <a:extLst>
            <a:ext uri="{909E8E84-426E-40DD-AFC4-6F175D3DCCD1}">
              <a14:hiddenFill xmlns:a14="http://schemas.microsoft.com/office/drawing/2010/main">
                <a:solidFill>
                  <a:srgbClr val="FFFFFF"/>
                </a:solidFill>
              </a14:hiddenFill>
            </a:ext>
          </a:extLst>
        </p:spPr>
      </p:pic>
      <p:sp>
        <p:nvSpPr>
          <p:cNvPr id="5" name="圆角矩形标注 4"/>
          <p:cNvSpPr/>
          <p:nvPr/>
        </p:nvSpPr>
        <p:spPr>
          <a:xfrm>
            <a:off x="7917521" y="2769833"/>
            <a:ext cx="4165622" cy="3124939"/>
          </a:xfrm>
          <a:prstGeom prst="wedgeRoundRectCallout">
            <a:avLst>
              <a:gd name="adj1" fmla="val -70866"/>
              <a:gd name="adj2" fmla="val -134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t>有哪些对象？对象属于哪种类型？同一类型的对象具有哪些属性？</a:t>
            </a:r>
            <a:endParaRPr lang="en-US" altLang="zh-CN" sz="2800" dirty="0"/>
          </a:p>
          <a:p>
            <a:endParaRPr lang="en-US" altLang="zh-CN" sz="2800" dirty="0"/>
          </a:p>
          <a:p>
            <a:r>
              <a:rPr lang="zh-CN" altLang="en-US" sz="2800" dirty="0"/>
              <a:t>不同类型之间具有什么关系？</a:t>
            </a:r>
          </a:p>
        </p:txBody>
      </p:sp>
    </p:spTree>
    <p:extLst>
      <p:ext uri="{BB962C8B-B14F-4D97-AF65-F5344CB8AC3E}">
        <p14:creationId xmlns:p14="http://schemas.microsoft.com/office/powerpoint/2010/main" val="64789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C1CF-DF81-4834-874F-D3F8CBBC3BBC}"/>
              </a:ext>
            </a:extLst>
          </p:cNvPr>
          <p:cNvSpPr>
            <a:spLocks noGrp="1"/>
          </p:cNvSpPr>
          <p:nvPr>
            <p:ph type="title"/>
          </p:nvPr>
        </p:nvSpPr>
        <p:spPr/>
        <p:txBody>
          <a:bodyPr/>
          <a:lstStyle/>
          <a:p>
            <a:r>
              <a:rPr lang="zh-CN" altLang="en-US" dirty="0"/>
              <a:t>委托构造函数</a:t>
            </a:r>
            <a:endParaRPr lang="en-US" dirty="0"/>
          </a:p>
        </p:txBody>
      </p:sp>
      <p:sp>
        <p:nvSpPr>
          <p:cNvPr id="3" name="Content Placeholder 2">
            <a:extLst>
              <a:ext uri="{FF2B5EF4-FFF2-40B4-BE49-F238E27FC236}">
                <a16:creationId xmlns:a16="http://schemas.microsoft.com/office/drawing/2014/main" id="{2BD7F6F3-9A9E-424E-9310-1479842EE89D}"/>
              </a:ext>
            </a:extLst>
          </p:cNvPr>
          <p:cNvSpPr>
            <a:spLocks noGrp="1"/>
          </p:cNvSpPr>
          <p:nvPr>
            <p:ph idx="1"/>
          </p:nvPr>
        </p:nvSpPr>
        <p:spPr/>
        <p:txBody>
          <a:bodyPr/>
          <a:lstStyle/>
          <a:p>
            <a:pPr lvl="0"/>
            <a:r>
              <a:rPr lang="zh-CN" altLang="en-US" dirty="0"/>
              <a:t>委托构造函数只能在初始化成员列表里而不能在函数体里调用被委托构造函数。</a:t>
            </a:r>
            <a:endParaRPr lang="en-US" altLang="zh-CN" dirty="0"/>
          </a:p>
          <a:p>
            <a:pPr lvl="0"/>
            <a:r>
              <a:rPr lang="zh-CN" altLang="en-US" dirty="0"/>
              <a:t>成员变量不能在委托构造函数的初始化列表里初始化，但可以在函数体里初始化成员变量。</a:t>
            </a:r>
            <a:endParaRPr lang="en-US" dirty="0"/>
          </a:p>
        </p:txBody>
      </p:sp>
      <p:pic>
        <p:nvPicPr>
          <p:cNvPr id="5" name="Picture 4">
            <a:extLst>
              <a:ext uri="{FF2B5EF4-FFF2-40B4-BE49-F238E27FC236}">
                <a16:creationId xmlns:a16="http://schemas.microsoft.com/office/drawing/2014/main" id="{8E07A81D-3B0C-46A1-B4BD-0BCE40CF71A9}"/>
              </a:ext>
            </a:extLst>
          </p:cNvPr>
          <p:cNvPicPr>
            <a:picLocks noChangeAspect="1"/>
          </p:cNvPicPr>
          <p:nvPr/>
        </p:nvPicPr>
        <p:blipFill>
          <a:blip r:embed="rId2"/>
          <a:stretch>
            <a:fillRect/>
          </a:stretch>
        </p:blipFill>
        <p:spPr>
          <a:xfrm>
            <a:off x="666750" y="4221859"/>
            <a:ext cx="10687050" cy="561975"/>
          </a:xfrm>
          <a:prstGeom prst="rect">
            <a:avLst/>
          </a:prstGeom>
        </p:spPr>
      </p:pic>
      <p:sp>
        <p:nvSpPr>
          <p:cNvPr id="6" name="Rectangle 5">
            <a:extLst>
              <a:ext uri="{FF2B5EF4-FFF2-40B4-BE49-F238E27FC236}">
                <a16:creationId xmlns:a16="http://schemas.microsoft.com/office/drawing/2014/main" id="{C7B441AC-AFED-4667-AD57-6561CDE531FC}"/>
              </a:ext>
            </a:extLst>
          </p:cNvPr>
          <p:cNvSpPr/>
          <p:nvPr/>
        </p:nvSpPr>
        <p:spPr>
          <a:xfrm>
            <a:off x="8124345" y="4118008"/>
            <a:ext cx="1993261" cy="769675"/>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558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E930-75DA-483F-9C55-F8C401AF7F7A}"/>
              </a:ext>
            </a:extLst>
          </p:cNvPr>
          <p:cNvSpPr>
            <a:spLocks noGrp="1"/>
          </p:cNvSpPr>
          <p:nvPr>
            <p:ph type="title"/>
          </p:nvPr>
        </p:nvSpPr>
        <p:spPr>
          <a:xfrm>
            <a:off x="782900" y="170581"/>
            <a:ext cx="10515600" cy="1325563"/>
          </a:xfrm>
        </p:spPr>
        <p:txBody>
          <a:bodyPr/>
          <a:lstStyle/>
          <a:p>
            <a:r>
              <a:rPr lang="en-US" dirty="0"/>
              <a:t>delete</a:t>
            </a:r>
          </a:p>
        </p:txBody>
      </p:sp>
      <p:sp>
        <p:nvSpPr>
          <p:cNvPr id="3" name="Content Placeholder 2">
            <a:extLst>
              <a:ext uri="{FF2B5EF4-FFF2-40B4-BE49-F238E27FC236}">
                <a16:creationId xmlns:a16="http://schemas.microsoft.com/office/drawing/2014/main" id="{55DBA455-DA26-4BA3-AB9F-BA92C1544BBB}"/>
              </a:ext>
            </a:extLst>
          </p:cNvPr>
          <p:cNvSpPr>
            <a:spLocks noGrp="1"/>
          </p:cNvSpPr>
          <p:nvPr>
            <p:ph idx="1"/>
          </p:nvPr>
        </p:nvSpPr>
        <p:spPr>
          <a:xfrm>
            <a:off x="782900" y="1167783"/>
            <a:ext cx="10515600" cy="4351338"/>
          </a:xfrm>
        </p:spPr>
        <p:txBody>
          <a:bodyPr/>
          <a:lstStyle/>
          <a:p>
            <a:r>
              <a:rPr lang="zh-CN" altLang="en-US" dirty="0"/>
              <a:t>可能希望禁止某个构造函数或赋值运算符，比如禁止编译器生成默认的拷贝构造函数或赋值运算符，可以通过</a:t>
            </a:r>
            <a:r>
              <a:rPr lang="en-US" dirty="0"/>
              <a:t>delete</a:t>
            </a:r>
            <a:r>
              <a:rPr lang="zh-CN" altLang="en-US" dirty="0"/>
              <a:t>关键字显式地进行说明</a:t>
            </a:r>
            <a:endParaRPr lang="en-US" dirty="0"/>
          </a:p>
        </p:txBody>
      </p:sp>
      <p:pic>
        <p:nvPicPr>
          <p:cNvPr id="4" name="Picture 3">
            <a:extLst>
              <a:ext uri="{FF2B5EF4-FFF2-40B4-BE49-F238E27FC236}">
                <a16:creationId xmlns:a16="http://schemas.microsoft.com/office/drawing/2014/main" id="{3909C443-8C08-49CD-B508-E78BB0699BFC}"/>
              </a:ext>
            </a:extLst>
          </p:cNvPr>
          <p:cNvPicPr>
            <a:picLocks noChangeAspect="1"/>
          </p:cNvPicPr>
          <p:nvPr/>
        </p:nvPicPr>
        <p:blipFill>
          <a:blip r:embed="rId2"/>
          <a:stretch>
            <a:fillRect/>
          </a:stretch>
        </p:blipFill>
        <p:spPr>
          <a:xfrm>
            <a:off x="3026071" y="2145471"/>
            <a:ext cx="8248927" cy="4541948"/>
          </a:xfrm>
          <a:prstGeom prst="rect">
            <a:avLst/>
          </a:prstGeom>
        </p:spPr>
      </p:pic>
    </p:spTree>
    <p:extLst>
      <p:ext uri="{BB962C8B-B14F-4D97-AF65-F5344CB8AC3E}">
        <p14:creationId xmlns:p14="http://schemas.microsoft.com/office/powerpoint/2010/main" val="6470762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E930-75DA-483F-9C55-F8C401AF7F7A}"/>
              </a:ext>
            </a:extLst>
          </p:cNvPr>
          <p:cNvSpPr>
            <a:spLocks noGrp="1"/>
          </p:cNvSpPr>
          <p:nvPr>
            <p:ph type="title"/>
          </p:nvPr>
        </p:nvSpPr>
        <p:spPr>
          <a:xfrm>
            <a:off x="782900" y="170581"/>
            <a:ext cx="10515600" cy="1325563"/>
          </a:xfrm>
        </p:spPr>
        <p:txBody>
          <a:bodyPr/>
          <a:lstStyle/>
          <a:p>
            <a:r>
              <a:rPr lang="en-US" dirty="0"/>
              <a:t>delete</a:t>
            </a:r>
          </a:p>
        </p:txBody>
      </p:sp>
      <p:sp>
        <p:nvSpPr>
          <p:cNvPr id="3" name="Content Placeholder 2">
            <a:extLst>
              <a:ext uri="{FF2B5EF4-FFF2-40B4-BE49-F238E27FC236}">
                <a16:creationId xmlns:a16="http://schemas.microsoft.com/office/drawing/2014/main" id="{55DBA455-DA26-4BA3-AB9F-BA92C1544BBB}"/>
              </a:ext>
            </a:extLst>
          </p:cNvPr>
          <p:cNvSpPr>
            <a:spLocks noGrp="1"/>
          </p:cNvSpPr>
          <p:nvPr>
            <p:ph idx="1"/>
          </p:nvPr>
        </p:nvSpPr>
        <p:spPr>
          <a:xfrm>
            <a:off x="782900" y="1411184"/>
            <a:ext cx="10515600" cy="4351338"/>
          </a:xfrm>
        </p:spPr>
        <p:txBody>
          <a:bodyPr/>
          <a:lstStyle/>
          <a:p>
            <a:r>
              <a:rPr lang="zh-CN" altLang="en-US" dirty="0"/>
              <a:t>输入输出流对象也是禁止被拷贝的，因为代表输入的键盘和输出的屏幕只有一个，如果允许拷贝，就混乱了。</a:t>
            </a:r>
            <a:endParaRPr lang="en-US" dirty="0"/>
          </a:p>
        </p:txBody>
      </p:sp>
    </p:spTree>
    <p:extLst>
      <p:ext uri="{BB962C8B-B14F-4D97-AF65-F5344CB8AC3E}">
        <p14:creationId xmlns:p14="http://schemas.microsoft.com/office/powerpoint/2010/main" val="4261543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367C8-0FC7-41A3-9B81-FB9525042966}"/>
              </a:ext>
            </a:extLst>
          </p:cNvPr>
          <p:cNvSpPr>
            <a:spLocks noGrp="1"/>
          </p:cNvSpPr>
          <p:nvPr>
            <p:ph type="title"/>
          </p:nvPr>
        </p:nvSpPr>
        <p:spPr/>
        <p:txBody>
          <a:bodyPr/>
          <a:lstStyle/>
          <a:p>
            <a:r>
              <a:rPr lang="zh-CN" altLang="en-US" dirty="0"/>
              <a:t>类对象数组</a:t>
            </a:r>
            <a:endParaRPr lang="en-US" dirty="0"/>
          </a:p>
        </p:txBody>
      </p:sp>
      <p:sp>
        <p:nvSpPr>
          <p:cNvPr id="3" name="Content Placeholder 2">
            <a:extLst>
              <a:ext uri="{FF2B5EF4-FFF2-40B4-BE49-F238E27FC236}">
                <a16:creationId xmlns:a16="http://schemas.microsoft.com/office/drawing/2014/main" id="{DCB07FB5-CF92-4B42-A85A-A301820C3AE6}"/>
              </a:ext>
            </a:extLst>
          </p:cNvPr>
          <p:cNvSpPr>
            <a:spLocks noGrp="1"/>
          </p:cNvSpPr>
          <p:nvPr>
            <p:ph idx="1"/>
          </p:nvPr>
        </p:nvSpPr>
        <p:spPr/>
        <p:txBody>
          <a:bodyPr/>
          <a:lstStyle/>
          <a:p>
            <a:r>
              <a:rPr lang="zh-CN" altLang="en-US" dirty="0"/>
              <a:t>一个没有构造函数或者定义了默认构造函数的类，才可以定义这种类的对象的数组。</a:t>
            </a:r>
            <a:endParaRPr lang="en-US" dirty="0"/>
          </a:p>
          <a:p>
            <a:endParaRPr lang="en-US" dirty="0"/>
          </a:p>
        </p:txBody>
      </p:sp>
      <p:pic>
        <p:nvPicPr>
          <p:cNvPr id="5" name="Picture 4">
            <a:extLst>
              <a:ext uri="{FF2B5EF4-FFF2-40B4-BE49-F238E27FC236}">
                <a16:creationId xmlns:a16="http://schemas.microsoft.com/office/drawing/2014/main" id="{8C7FA870-6FD7-43DB-8124-B12DFB77FB21}"/>
              </a:ext>
            </a:extLst>
          </p:cNvPr>
          <p:cNvPicPr>
            <a:picLocks noChangeAspect="1"/>
          </p:cNvPicPr>
          <p:nvPr/>
        </p:nvPicPr>
        <p:blipFill>
          <a:blip r:embed="rId2"/>
          <a:stretch>
            <a:fillRect/>
          </a:stretch>
        </p:blipFill>
        <p:spPr>
          <a:xfrm>
            <a:off x="1170958" y="2848371"/>
            <a:ext cx="10339627" cy="3137817"/>
          </a:xfrm>
          <a:prstGeom prst="rect">
            <a:avLst/>
          </a:prstGeom>
        </p:spPr>
      </p:pic>
    </p:spTree>
    <p:extLst>
      <p:ext uri="{BB962C8B-B14F-4D97-AF65-F5344CB8AC3E}">
        <p14:creationId xmlns:p14="http://schemas.microsoft.com/office/powerpoint/2010/main" val="16219090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367C8-0FC7-41A3-9B81-FB9525042966}"/>
              </a:ext>
            </a:extLst>
          </p:cNvPr>
          <p:cNvSpPr>
            <a:spLocks noGrp="1"/>
          </p:cNvSpPr>
          <p:nvPr>
            <p:ph type="title"/>
          </p:nvPr>
        </p:nvSpPr>
        <p:spPr/>
        <p:txBody>
          <a:bodyPr/>
          <a:lstStyle/>
          <a:p>
            <a:r>
              <a:rPr lang="zh-CN" altLang="en-US" dirty="0"/>
              <a:t>类对象数组</a:t>
            </a:r>
            <a:endParaRPr lang="en-US" dirty="0"/>
          </a:p>
        </p:txBody>
      </p:sp>
      <p:sp>
        <p:nvSpPr>
          <p:cNvPr id="3" name="Content Placeholder 2">
            <a:extLst>
              <a:ext uri="{FF2B5EF4-FFF2-40B4-BE49-F238E27FC236}">
                <a16:creationId xmlns:a16="http://schemas.microsoft.com/office/drawing/2014/main" id="{DCB07FB5-CF92-4B42-A85A-A301820C3AE6}"/>
              </a:ext>
            </a:extLst>
          </p:cNvPr>
          <p:cNvSpPr>
            <a:spLocks noGrp="1"/>
          </p:cNvSpPr>
          <p:nvPr>
            <p:ph idx="1"/>
          </p:nvPr>
        </p:nvSpPr>
        <p:spPr/>
        <p:txBody>
          <a:bodyPr/>
          <a:lstStyle/>
          <a:p>
            <a:r>
              <a:rPr lang="zh-CN" altLang="en-US" dirty="0"/>
              <a:t>没有默认构造函数的类，则不能定义类对象的数组</a:t>
            </a:r>
            <a:endParaRPr lang="en-US" dirty="0"/>
          </a:p>
        </p:txBody>
      </p:sp>
      <p:pic>
        <p:nvPicPr>
          <p:cNvPr id="4" name="Picture 3">
            <a:extLst>
              <a:ext uri="{FF2B5EF4-FFF2-40B4-BE49-F238E27FC236}">
                <a16:creationId xmlns:a16="http://schemas.microsoft.com/office/drawing/2014/main" id="{6C52234F-44C7-4322-87EA-4D5F950EAEB2}"/>
              </a:ext>
            </a:extLst>
          </p:cNvPr>
          <p:cNvPicPr>
            <a:picLocks noChangeAspect="1"/>
          </p:cNvPicPr>
          <p:nvPr/>
        </p:nvPicPr>
        <p:blipFill>
          <a:blip r:embed="rId2"/>
          <a:stretch>
            <a:fillRect/>
          </a:stretch>
        </p:blipFill>
        <p:spPr>
          <a:xfrm>
            <a:off x="1059125" y="2835070"/>
            <a:ext cx="10436590" cy="3282000"/>
          </a:xfrm>
          <a:prstGeom prst="rect">
            <a:avLst/>
          </a:prstGeom>
        </p:spPr>
      </p:pic>
    </p:spTree>
    <p:extLst>
      <p:ext uri="{BB962C8B-B14F-4D97-AF65-F5344CB8AC3E}">
        <p14:creationId xmlns:p14="http://schemas.microsoft.com/office/powerpoint/2010/main" val="23828172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D5FC-5FE6-4303-A188-C29AC1859EAF}"/>
              </a:ext>
            </a:extLst>
          </p:cNvPr>
          <p:cNvSpPr>
            <a:spLocks noGrp="1"/>
          </p:cNvSpPr>
          <p:nvPr>
            <p:ph type="title"/>
          </p:nvPr>
        </p:nvSpPr>
        <p:spPr/>
        <p:txBody>
          <a:bodyPr/>
          <a:lstStyle/>
          <a:p>
            <a:r>
              <a:rPr lang="zh-CN" altLang="en-US" dirty="0"/>
              <a:t>访问控制和接口</a:t>
            </a:r>
            <a:endParaRPr lang="en-US" dirty="0"/>
          </a:p>
        </p:txBody>
      </p:sp>
      <p:sp>
        <p:nvSpPr>
          <p:cNvPr id="3" name="Content Placeholder 2">
            <a:extLst>
              <a:ext uri="{FF2B5EF4-FFF2-40B4-BE49-F238E27FC236}">
                <a16:creationId xmlns:a16="http://schemas.microsoft.com/office/drawing/2014/main" id="{396F4DC1-E0D0-44DE-8B7E-F13349D51455}"/>
              </a:ext>
            </a:extLst>
          </p:cNvPr>
          <p:cNvSpPr>
            <a:spLocks noGrp="1"/>
          </p:cNvSpPr>
          <p:nvPr>
            <p:ph idx="1"/>
          </p:nvPr>
        </p:nvSpPr>
        <p:spPr/>
        <p:txBody>
          <a:bodyPr/>
          <a:lstStyle/>
          <a:p>
            <a:r>
              <a:rPr lang="en-US" altLang="zh-CN" dirty="0">
                <a:solidFill>
                  <a:srgbClr val="00B0F0"/>
                </a:solidFill>
              </a:rPr>
              <a:t>p</a:t>
            </a:r>
            <a:r>
              <a:rPr lang="en-US" dirty="0">
                <a:solidFill>
                  <a:srgbClr val="00B0F0"/>
                </a:solidFill>
              </a:rPr>
              <a:t>rivate</a:t>
            </a:r>
            <a:r>
              <a:rPr lang="zh-CN" altLang="en-US" dirty="0"/>
              <a:t>、</a:t>
            </a:r>
            <a:r>
              <a:rPr lang="en-US" dirty="0">
                <a:solidFill>
                  <a:srgbClr val="00B0F0"/>
                </a:solidFill>
              </a:rPr>
              <a:t>public</a:t>
            </a:r>
            <a:r>
              <a:rPr lang="zh-CN" altLang="en-US" dirty="0"/>
              <a:t>关键字说明类的成员是否可以被外界访问</a:t>
            </a:r>
            <a:endParaRPr lang="en-US" altLang="zh-CN" dirty="0"/>
          </a:p>
          <a:p>
            <a:pPr marL="0" indent="0">
              <a:buNone/>
            </a:pPr>
            <a:endParaRPr lang="en-US" dirty="0"/>
          </a:p>
          <a:p>
            <a:pPr marL="0" indent="0">
              <a:buNone/>
            </a:pPr>
            <a:endParaRPr lang="en-US" dirty="0"/>
          </a:p>
          <a:p>
            <a:endParaRPr lang="en-US" dirty="0"/>
          </a:p>
          <a:p>
            <a:endParaRPr lang="en-US" altLang="zh-CN" dirty="0"/>
          </a:p>
          <a:p>
            <a:endParaRPr lang="en-US" altLang="zh-CN" dirty="0"/>
          </a:p>
        </p:txBody>
      </p:sp>
      <p:pic>
        <p:nvPicPr>
          <p:cNvPr id="5" name="Picture 4">
            <a:extLst>
              <a:ext uri="{FF2B5EF4-FFF2-40B4-BE49-F238E27FC236}">
                <a16:creationId xmlns:a16="http://schemas.microsoft.com/office/drawing/2014/main" id="{FEF0DA2A-A460-44C2-950C-45022A6F1D32}"/>
              </a:ext>
            </a:extLst>
          </p:cNvPr>
          <p:cNvPicPr>
            <a:picLocks noChangeAspect="1"/>
          </p:cNvPicPr>
          <p:nvPr/>
        </p:nvPicPr>
        <p:blipFill>
          <a:blip r:embed="rId2"/>
          <a:stretch>
            <a:fillRect/>
          </a:stretch>
        </p:blipFill>
        <p:spPr>
          <a:xfrm>
            <a:off x="1329285" y="2397936"/>
            <a:ext cx="4650497" cy="2295224"/>
          </a:xfrm>
          <a:prstGeom prst="rect">
            <a:avLst/>
          </a:prstGeom>
        </p:spPr>
      </p:pic>
      <p:pic>
        <p:nvPicPr>
          <p:cNvPr id="6" name="Picture 5">
            <a:extLst>
              <a:ext uri="{FF2B5EF4-FFF2-40B4-BE49-F238E27FC236}">
                <a16:creationId xmlns:a16="http://schemas.microsoft.com/office/drawing/2014/main" id="{0283B66A-03FA-4DB3-9135-3753FF959261}"/>
              </a:ext>
            </a:extLst>
          </p:cNvPr>
          <p:cNvPicPr>
            <a:picLocks noChangeAspect="1"/>
          </p:cNvPicPr>
          <p:nvPr/>
        </p:nvPicPr>
        <p:blipFill>
          <a:blip r:embed="rId3"/>
          <a:stretch>
            <a:fillRect/>
          </a:stretch>
        </p:blipFill>
        <p:spPr>
          <a:xfrm>
            <a:off x="6834943" y="3676654"/>
            <a:ext cx="4518857" cy="2399890"/>
          </a:xfrm>
          <a:prstGeom prst="rect">
            <a:avLst/>
          </a:prstGeom>
        </p:spPr>
      </p:pic>
    </p:spTree>
    <p:extLst>
      <p:ext uri="{BB962C8B-B14F-4D97-AF65-F5344CB8AC3E}">
        <p14:creationId xmlns:p14="http://schemas.microsoft.com/office/powerpoint/2010/main" val="98249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D5FC-5FE6-4303-A188-C29AC1859EAF}"/>
              </a:ext>
            </a:extLst>
          </p:cNvPr>
          <p:cNvSpPr>
            <a:spLocks noGrp="1"/>
          </p:cNvSpPr>
          <p:nvPr>
            <p:ph type="title"/>
          </p:nvPr>
        </p:nvSpPr>
        <p:spPr/>
        <p:txBody>
          <a:bodyPr/>
          <a:lstStyle/>
          <a:p>
            <a:r>
              <a:rPr lang="zh-CN" altLang="en-US" dirty="0"/>
              <a:t>访问控制和接口</a:t>
            </a:r>
            <a:endParaRPr lang="en-US" dirty="0"/>
          </a:p>
        </p:txBody>
      </p:sp>
      <p:sp>
        <p:nvSpPr>
          <p:cNvPr id="3" name="Content Placeholder 2">
            <a:extLst>
              <a:ext uri="{FF2B5EF4-FFF2-40B4-BE49-F238E27FC236}">
                <a16:creationId xmlns:a16="http://schemas.microsoft.com/office/drawing/2014/main" id="{396F4DC1-E0D0-44DE-8B7E-F13349D51455}"/>
              </a:ext>
            </a:extLst>
          </p:cNvPr>
          <p:cNvSpPr>
            <a:spLocks noGrp="1"/>
          </p:cNvSpPr>
          <p:nvPr>
            <p:ph idx="1"/>
          </p:nvPr>
        </p:nvSpPr>
        <p:spPr/>
        <p:txBody>
          <a:bodyPr/>
          <a:lstStyle/>
          <a:p>
            <a:r>
              <a:rPr lang="zh-CN" altLang="en-US" dirty="0"/>
              <a:t>还有一个关键字</a:t>
            </a:r>
            <a:r>
              <a:rPr lang="en-US" dirty="0">
                <a:solidFill>
                  <a:srgbClr val="00B0F0"/>
                </a:solidFill>
              </a:rPr>
              <a:t>protected</a:t>
            </a:r>
            <a:r>
              <a:rPr lang="zh-CN" altLang="en-US" dirty="0"/>
              <a:t>修饰的成员称为</a:t>
            </a:r>
            <a:r>
              <a:rPr lang="zh-CN" altLang="en-US" b="1" dirty="0"/>
              <a:t>保护成员</a:t>
            </a:r>
            <a:r>
              <a:rPr lang="zh-CN" altLang="en-US" dirty="0"/>
              <a:t>，外界也是无法访问的，只能被该类和从该类派生的派生类的方法访问。</a:t>
            </a:r>
            <a:endParaRPr lang="en-US" dirty="0"/>
          </a:p>
        </p:txBody>
      </p:sp>
    </p:spTree>
    <p:extLst>
      <p:ext uri="{BB962C8B-B14F-4D97-AF65-F5344CB8AC3E}">
        <p14:creationId xmlns:p14="http://schemas.microsoft.com/office/powerpoint/2010/main" val="5164657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E1AF-9D88-4B13-A0C3-E4BE03145E63}"/>
              </a:ext>
            </a:extLst>
          </p:cNvPr>
          <p:cNvSpPr>
            <a:spLocks noGrp="1"/>
          </p:cNvSpPr>
          <p:nvPr>
            <p:ph type="title"/>
          </p:nvPr>
        </p:nvSpPr>
        <p:spPr/>
        <p:txBody>
          <a:bodyPr/>
          <a:lstStyle/>
          <a:p>
            <a:r>
              <a:rPr lang="en-US" dirty="0"/>
              <a:t>const</a:t>
            </a:r>
            <a:r>
              <a:rPr lang="zh-CN" altLang="en-US" dirty="0"/>
              <a:t>对象</a:t>
            </a:r>
            <a:endParaRPr lang="en-US" dirty="0"/>
          </a:p>
        </p:txBody>
      </p:sp>
      <p:sp>
        <p:nvSpPr>
          <p:cNvPr id="3" name="Content Placeholder 2">
            <a:extLst>
              <a:ext uri="{FF2B5EF4-FFF2-40B4-BE49-F238E27FC236}">
                <a16:creationId xmlns:a16="http://schemas.microsoft.com/office/drawing/2014/main" id="{CECD3D91-785C-452B-93A4-07014237967D}"/>
              </a:ext>
            </a:extLst>
          </p:cNvPr>
          <p:cNvSpPr>
            <a:spLocks noGrp="1"/>
          </p:cNvSpPr>
          <p:nvPr>
            <p:ph idx="1"/>
          </p:nvPr>
        </p:nvSpPr>
        <p:spPr/>
        <p:txBody>
          <a:bodyPr/>
          <a:lstStyle/>
          <a:p>
            <a:r>
              <a:rPr lang="zh-CN" altLang="en-US" dirty="0"/>
              <a:t>不可修改的对象</a:t>
            </a:r>
            <a:endParaRPr lang="en-US" dirty="0"/>
          </a:p>
        </p:txBody>
      </p:sp>
      <p:pic>
        <p:nvPicPr>
          <p:cNvPr id="4" name="Picture 3">
            <a:extLst>
              <a:ext uri="{FF2B5EF4-FFF2-40B4-BE49-F238E27FC236}">
                <a16:creationId xmlns:a16="http://schemas.microsoft.com/office/drawing/2014/main" id="{00A620F2-A62B-4671-9A8E-260D5275F2C2}"/>
              </a:ext>
            </a:extLst>
          </p:cNvPr>
          <p:cNvPicPr>
            <a:picLocks noChangeAspect="1"/>
          </p:cNvPicPr>
          <p:nvPr/>
        </p:nvPicPr>
        <p:blipFill>
          <a:blip r:embed="rId2"/>
          <a:stretch>
            <a:fillRect/>
          </a:stretch>
        </p:blipFill>
        <p:spPr>
          <a:xfrm>
            <a:off x="929201" y="2487557"/>
            <a:ext cx="10515600" cy="3570413"/>
          </a:xfrm>
          <a:prstGeom prst="rect">
            <a:avLst/>
          </a:prstGeom>
        </p:spPr>
      </p:pic>
    </p:spTree>
    <p:extLst>
      <p:ext uri="{BB962C8B-B14F-4D97-AF65-F5344CB8AC3E}">
        <p14:creationId xmlns:p14="http://schemas.microsoft.com/office/powerpoint/2010/main" val="8296130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BEB04E-FC5D-44C6-BE5D-5C1FD90E7BA6}"/>
              </a:ext>
            </a:extLst>
          </p:cNvPr>
          <p:cNvPicPr>
            <a:picLocks noChangeAspect="1"/>
          </p:cNvPicPr>
          <p:nvPr/>
        </p:nvPicPr>
        <p:blipFill>
          <a:blip r:embed="rId2"/>
          <a:stretch>
            <a:fillRect/>
          </a:stretch>
        </p:blipFill>
        <p:spPr>
          <a:xfrm>
            <a:off x="176934" y="342077"/>
            <a:ext cx="11838132" cy="5482535"/>
          </a:xfrm>
          <a:prstGeom prst="rect">
            <a:avLst/>
          </a:prstGeom>
        </p:spPr>
      </p:pic>
    </p:spTree>
    <p:extLst>
      <p:ext uri="{BB962C8B-B14F-4D97-AF65-F5344CB8AC3E}">
        <p14:creationId xmlns:p14="http://schemas.microsoft.com/office/powerpoint/2010/main" val="31223284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0C90-2D46-4C7B-B350-7C38139B7A41}"/>
              </a:ext>
            </a:extLst>
          </p:cNvPr>
          <p:cNvSpPr>
            <a:spLocks noGrp="1"/>
          </p:cNvSpPr>
          <p:nvPr>
            <p:ph type="title"/>
          </p:nvPr>
        </p:nvSpPr>
        <p:spPr/>
        <p:txBody>
          <a:bodyPr/>
          <a:lstStyle/>
          <a:p>
            <a:r>
              <a:rPr lang="en-US" dirty="0"/>
              <a:t>const</a:t>
            </a:r>
            <a:r>
              <a:rPr lang="zh-CN" altLang="en-US" dirty="0"/>
              <a:t>成员函数</a:t>
            </a:r>
            <a:endParaRPr lang="en-US" dirty="0"/>
          </a:p>
        </p:txBody>
      </p:sp>
      <p:sp>
        <p:nvSpPr>
          <p:cNvPr id="3" name="Content Placeholder 2">
            <a:extLst>
              <a:ext uri="{FF2B5EF4-FFF2-40B4-BE49-F238E27FC236}">
                <a16:creationId xmlns:a16="http://schemas.microsoft.com/office/drawing/2014/main" id="{F236F5BB-3ED4-4DEA-9E6B-36089E06DB64}"/>
              </a:ext>
            </a:extLst>
          </p:cNvPr>
          <p:cNvSpPr>
            <a:spLocks noGrp="1"/>
          </p:cNvSpPr>
          <p:nvPr>
            <p:ph idx="1"/>
          </p:nvPr>
        </p:nvSpPr>
        <p:spPr/>
        <p:txBody>
          <a:bodyPr/>
          <a:lstStyle/>
          <a:p>
            <a:r>
              <a:rPr lang="zh-CN" altLang="en-US" dirty="0"/>
              <a:t>不能修改数据成员的函数。函数签名后用</a:t>
            </a:r>
            <a:r>
              <a:rPr lang="en-US" altLang="zh-CN" dirty="0">
                <a:solidFill>
                  <a:srgbClr val="00B0F0"/>
                </a:solidFill>
              </a:rPr>
              <a:t>const </a:t>
            </a:r>
            <a:r>
              <a:rPr lang="zh-CN" altLang="en-US" dirty="0"/>
              <a:t>修饰</a:t>
            </a:r>
            <a:endParaRPr lang="en-US" dirty="0"/>
          </a:p>
        </p:txBody>
      </p:sp>
      <p:pic>
        <p:nvPicPr>
          <p:cNvPr id="4" name="Picture 3">
            <a:extLst>
              <a:ext uri="{FF2B5EF4-FFF2-40B4-BE49-F238E27FC236}">
                <a16:creationId xmlns:a16="http://schemas.microsoft.com/office/drawing/2014/main" id="{9A9250BE-DDC1-4904-9DB1-F531FD99BD7F}"/>
              </a:ext>
            </a:extLst>
          </p:cNvPr>
          <p:cNvPicPr>
            <a:picLocks noChangeAspect="1"/>
          </p:cNvPicPr>
          <p:nvPr/>
        </p:nvPicPr>
        <p:blipFill>
          <a:blip r:embed="rId2"/>
          <a:stretch>
            <a:fillRect/>
          </a:stretch>
        </p:blipFill>
        <p:spPr>
          <a:xfrm>
            <a:off x="407861" y="2562442"/>
            <a:ext cx="11376277" cy="2877704"/>
          </a:xfrm>
          <a:prstGeom prst="rect">
            <a:avLst/>
          </a:prstGeom>
        </p:spPr>
      </p:pic>
      <p:sp>
        <p:nvSpPr>
          <p:cNvPr id="5" name="Rectangle 4">
            <a:extLst>
              <a:ext uri="{FF2B5EF4-FFF2-40B4-BE49-F238E27FC236}">
                <a16:creationId xmlns:a16="http://schemas.microsoft.com/office/drawing/2014/main" id="{1883CEC7-1297-4979-96CE-FA8BE9DA1422}"/>
              </a:ext>
            </a:extLst>
          </p:cNvPr>
          <p:cNvSpPr/>
          <p:nvPr/>
        </p:nvSpPr>
        <p:spPr>
          <a:xfrm>
            <a:off x="3019494" y="4749617"/>
            <a:ext cx="967027" cy="407862"/>
          </a:xfrm>
          <a:prstGeom prst="rect">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320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zh-CN" altLang="en-US" sz="3600" dirty="0"/>
              <a:t>面向对象设计</a:t>
            </a:r>
          </a:p>
        </p:txBody>
      </p:sp>
      <p:sp>
        <p:nvSpPr>
          <p:cNvPr id="3" name="内容占位符 2"/>
          <p:cNvSpPr>
            <a:spLocks noGrp="1"/>
          </p:cNvSpPr>
          <p:nvPr>
            <p:ph idx="1"/>
          </p:nvPr>
        </p:nvSpPr>
        <p:spPr>
          <a:xfrm>
            <a:off x="838200" y="1050587"/>
            <a:ext cx="10515600" cy="1357333"/>
          </a:xfrm>
        </p:spPr>
        <p:txBody>
          <a:bodyPr>
            <a:normAutofit/>
          </a:bodyPr>
          <a:lstStyle/>
          <a:p>
            <a:r>
              <a:rPr lang="zh-CN" altLang="en-US" dirty="0"/>
              <a:t>人驾驶车： 涉及对象 “人”和“车”</a:t>
            </a:r>
            <a:endParaRPr lang="en-US" altLang="zh-CN" dirty="0"/>
          </a:p>
          <a:p>
            <a:r>
              <a:rPr lang="en-US" altLang="zh-CN" dirty="0"/>
              <a:t> </a:t>
            </a:r>
            <a:r>
              <a:rPr lang="zh-CN" altLang="en-US" dirty="0"/>
              <a:t>从具有共同特征的许多对象</a:t>
            </a:r>
            <a:r>
              <a:rPr lang="zh-CN" altLang="en-US" b="1" dirty="0">
                <a:solidFill>
                  <a:srgbClr val="0070C0"/>
                </a:solidFill>
              </a:rPr>
              <a:t>抽象</a:t>
            </a:r>
            <a:r>
              <a:rPr lang="zh-CN" altLang="en-US" dirty="0"/>
              <a:t>出某种</a:t>
            </a:r>
            <a:r>
              <a:rPr lang="zh-CN" altLang="en-US" b="1" dirty="0">
                <a:solidFill>
                  <a:srgbClr val="0070C0"/>
                </a:solidFill>
              </a:rPr>
              <a:t>概念</a:t>
            </a:r>
            <a:r>
              <a:rPr lang="zh-CN" altLang="en-US" dirty="0"/>
              <a:t>，如“人”、“车”</a:t>
            </a:r>
            <a:endParaRPr lang="en-US" altLang="zh-CN" dirty="0"/>
          </a:p>
          <a:p>
            <a:endParaRPr lang="en-US" altLang="zh-CN" dirty="0"/>
          </a:p>
        </p:txBody>
      </p:sp>
      <p:graphicFrame>
        <p:nvGraphicFramePr>
          <p:cNvPr id="4" name="表格 3"/>
          <p:cNvGraphicFramePr>
            <a:graphicFrameLocks noGrp="1"/>
          </p:cNvGraphicFramePr>
          <p:nvPr/>
        </p:nvGraphicFramePr>
        <p:xfrm>
          <a:off x="1531565" y="2790763"/>
          <a:ext cx="3921328" cy="2262744"/>
        </p:xfrm>
        <a:graphic>
          <a:graphicData uri="http://schemas.openxmlformats.org/drawingml/2006/table">
            <a:tbl>
              <a:tblPr firstRow="1" bandRow="1">
                <a:tableStyleId>{5C22544A-7EE6-4342-B048-85BDC9FD1C3A}</a:tableStyleId>
              </a:tblPr>
              <a:tblGrid>
                <a:gridCol w="3921328">
                  <a:extLst>
                    <a:ext uri="{9D8B030D-6E8A-4147-A177-3AD203B41FA5}">
                      <a16:colId xmlns:a16="http://schemas.microsoft.com/office/drawing/2014/main" val="20000"/>
                    </a:ext>
                  </a:extLst>
                </a:gridCol>
              </a:tblGrid>
              <a:tr h="982584">
                <a:tc>
                  <a:txBody>
                    <a:bodyPr/>
                    <a:lstStyle/>
                    <a:p>
                      <a:pPr algn="l"/>
                      <a:r>
                        <a:rPr lang="zh-CN" altLang="en-US" sz="2600" dirty="0"/>
                        <a:t>眼、耳、鼻、嘴巴、脖子、躯干、手、脚、</a:t>
                      </a:r>
                      <a:r>
                        <a:rPr lang="en-US" altLang="zh-CN" sz="2600" dirty="0"/>
                        <a:t>…</a:t>
                      </a:r>
                      <a:endParaRPr lang="zh-CN" altLang="en-US" sz="2600" dirty="0"/>
                    </a:p>
                  </a:txBody>
                  <a:tcPr/>
                </a:tc>
                <a:extLst>
                  <a:ext uri="{0D108BD9-81ED-4DB2-BD59-A6C34878D82A}">
                    <a16:rowId xmlns:a16="http://schemas.microsoft.com/office/drawing/2014/main" val="10000"/>
                  </a:ext>
                </a:extLst>
              </a:tr>
              <a:tr h="982584">
                <a:tc>
                  <a:txBody>
                    <a:bodyPr/>
                    <a:lstStyle/>
                    <a:p>
                      <a:pPr algn="l"/>
                      <a:r>
                        <a:rPr lang="zh-CN" altLang="en-US" sz="2600" dirty="0"/>
                        <a:t>手舞足蹈、视听闻说吃</a:t>
                      </a:r>
                      <a:endParaRPr lang="en-US" altLang="zh-CN" sz="2600" dirty="0"/>
                    </a:p>
                    <a:p>
                      <a:pPr algn="l"/>
                      <a:r>
                        <a:rPr lang="zh-CN" altLang="en-US" sz="2600" dirty="0"/>
                        <a:t>哭笑喊唱、打球游泳驾驶</a:t>
                      </a:r>
                      <a:r>
                        <a:rPr lang="en-US" altLang="zh-CN" sz="2600" dirty="0"/>
                        <a:t>…</a:t>
                      </a:r>
                      <a:endParaRPr lang="zh-CN" altLang="en-US" sz="2600" dirty="0"/>
                    </a:p>
                  </a:txBody>
                  <a:tcPr/>
                </a:tc>
                <a:extLst>
                  <a:ext uri="{0D108BD9-81ED-4DB2-BD59-A6C34878D82A}">
                    <a16:rowId xmlns:a16="http://schemas.microsoft.com/office/drawing/2014/main" val="10001"/>
                  </a:ext>
                </a:extLst>
              </a:tr>
            </a:tbl>
          </a:graphicData>
        </a:graphic>
      </p:graphicFrame>
      <p:graphicFrame>
        <p:nvGraphicFramePr>
          <p:cNvPr id="5" name="表格 4"/>
          <p:cNvGraphicFramePr>
            <a:graphicFrameLocks noGrp="1"/>
          </p:cNvGraphicFramePr>
          <p:nvPr/>
        </p:nvGraphicFramePr>
        <p:xfrm>
          <a:off x="6129506" y="2797248"/>
          <a:ext cx="3921328" cy="1965168"/>
        </p:xfrm>
        <a:graphic>
          <a:graphicData uri="http://schemas.openxmlformats.org/drawingml/2006/table">
            <a:tbl>
              <a:tblPr firstRow="1" bandRow="1">
                <a:tableStyleId>{5C22544A-7EE6-4342-B048-85BDC9FD1C3A}</a:tableStyleId>
              </a:tblPr>
              <a:tblGrid>
                <a:gridCol w="3921328">
                  <a:extLst>
                    <a:ext uri="{9D8B030D-6E8A-4147-A177-3AD203B41FA5}">
                      <a16:colId xmlns:a16="http://schemas.microsoft.com/office/drawing/2014/main" val="20000"/>
                    </a:ext>
                  </a:extLst>
                </a:gridCol>
              </a:tblGrid>
              <a:tr h="982584">
                <a:tc>
                  <a:txBody>
                    <a:bodyPr/>
                    <a:lstStyle/>
                    <a:p>
                      <a:pPr algn="l"/>
                      <a:r>
                        <a:rPr lang="zh-CN" altLang="en-US" sz="2600" dirty="0"/>
                        <a:t>车身、门、引擎、车轮、方向盘、仪表盘、座位</a:t>
                      </a:r>
                      <a:r>
                        <a:rPr lang="en-US" altLang="zh-CN" sz="2600" dirty="0"/>
                        <a:t>…</a:t>
                      </a:r>
                      <a:endParaRPr lang="zh-CN" altLang="en-US" sz="2600" dirty="0"/>
                    </a:p>
                  </a:txBody>
                  <a:tcPr/>
                </a:tc>
                <a:extLst>
                  <a:ext uri="{0D108BD9-81ED-4DB2-BD59-A6C34878D82A}">
                    <a16:rowId xmlns:a16="http://schemas.microsoft.com/office/drawing/2014/main" val="10000"/>
                  </a:ext>
                </a:extLst>
              </a:tr>
              <a:tr h="982584">
                <a:tc>
                  <a:txBody>
                    <a:bodyPr/>
                    <a:lstStyle/>
                    <a:p>
                      <a:pPr algn="ctr"/>
                      <a:r>
                        <a:rPr lang="zh-CN" altLang="en-US" sz="2600" dirty="0"/>
                        <a:t>加速、刹车、制动、熄火</a:t>
                      </a:r>
                      <a:endParaRPr lang="en-US" altLang="zh-CN" sz="2600" dirty="0"/>
                    </a:p>
                    <a:p>
                      <a:pPr algn="ctr"/>
                      <a:r>
                        <a:rPr lang="zh-CN" altLang="en-US" sz="2600" dirty="0"/>
                        <a:t>转向、报警、漏油、</a:t>
                      </a:r>
                      <a:r>
                        <a:rPr lang="en-US" altLang="zh-CN" sz="2600" dirty="0"/>
                        <a:t>…</a:t>
                      </a:r>
                      <a:endParaRPr lang="zh-CN" altLang="en-US" sz="2600" dirty="0"/>
                    </a:p>
                  </a:txBody>
                  <a:tcPr/>
                </a:tc>
                <a:extLst>
                  <a:ext uri="{0D108BD9-81ED-4DB2-BD59-A6C34878D82A}">
                    <a16:rowId xmlns:a16="http://schemas.microsoft.com/office/drawing/2014/main" val="10001"/>
                  </a:ext>
                </a:extLst>
              </a:tr>
            </a:tbl>
          </a:graphicData>
        </a:graphic>
      </p:graphicFrame>
      <p:grpSp>
        <p:nvGrpSpPr>
          <p:cNvPr id="10" name="组合 9"/>
          <p:cNvGrpSpPr/>
          <p:nvPr/>
        </p:nvGrpSpPr>
        <p:grpSpPr>
          <a:xfrm>
            <a:off x="2977205" y="5038032"/>
            <a:ext cx="948445" cy="1097149"/>
            <a:chOff x="2932891" y="3998068"/>
            <a:chExt cx="948445" cy="1097149"/>
          </a:xfrm>
        </p:grpSpPr>
        <p:sp>
          <p:nvSpPr>
            <p:cNvPr id="6" name="TextBox 5"/>
            <p:cNvSpPr txBox="1"/>
            <p:nvPr/>
          </p:nvSpPr>
          <p:spPr>
            <a:xfrm>
              <a:off x="2932891" y="4571997"/>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张三</a:t>
              </a:r>
            </a:p>
          </p:txBody>
        </p:sp>
        <p:sp>
          <p:nvSpPr>
            <p:cNvPr id="8" name="下箭头 7"/>
            <p:cNvSpPr/>
            <p:nvPr/>
          </p:nvSpPr>
          <p:spPr>
            <a:xfrm>
              <a:off x="3229583" y="3998068"/>
              <a:ext cx="165370" cy="564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845898" y="4755930"/>
            <a:ext cx="1413752" cy="1369526"/>
            <a:chOff x="7801584" y="3715966"/>
            <a:chExt cx="1413752" cy="1369526"/>
          </a:xfrm>
        </p:grpSpPr>
        <p:sp>
          <p:nvSpPr>
            <p:cNvPr id="7" name="TextBox 6"/>
            <p:cNvSpPr txBox="1"/>
            <p:nvPr/>
          </p:nvSpPr>
          <p:spPr>
            <a:xfrm>
              <a:off x="7801584" y="4562272"/>
              <a:ext cx="1413752"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某辆车</a:t>
              </a:r>
            </a:p>
          </p:txBody>
        </p:sp>
        <p:sp>
          <p:nvSpPr>
            <p:cNvPr id="9" name="下箭头 8"/>
            <p:cNvSpPr/>
            <p:nvPr/>
          </p:nvSpPr>
          <p:spPr>
            <a:xfrm>
              <a:off x="8343090" y="3715966"/>
              <a:ext cx="165370" cy="8463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4027789" y="5273407"/>
            <a:ext cx="3818109" cy="523220"/>
            <a:chOff x="3983475" y="4233443"/>
            <a:chExt cx="3818109" cy="523220"/>
          </a:xfrm>
        </p:grpSpPr>
        <p:cxnSp>
          <p:nvCxnSpPr>
            <p:cNvPr id="12" name="直接箭头连接符 11"/>
            <p:cNvCxnSpPr/>
            <p:nvPr/>
          </p:nvCxnSpPr>
          <p:spPr>
            <a:xfrm flipV="1">
              <a:off x="3983475" y="4746938"/>
              <a:ext cx="3818109" cy="97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78028" y="4233443"/>
              <a:ext cx="3137172" cy="523220"/>
            </a:xfrm>
            <a:prstGeom prst="rect">
              <a:avLst/>
            </a:prstGeom>
            <a:noFill/>
          </p:spPr>
          <p:txBody>
            <a:bodyPr wrap="square" rtlCol="0">
              <a:spAutoFit/>
            </a:bodyPr>
            <a:lstStyle/>
            <a:p>
              <a:r>
                <a:rPr lang="zh-CN" altLang="en-US" sz="2800" dirty="0"/>
                <a:t>发送消息： 加速</a:t>
              </a:r>
            </a:p>
          </p:txBody>
        </p:sp>
      </p:grpSp>
      <p:grpSp>
        <p:nvGrpSpPr>
          <p:cNvPr id="20" name="组合 19"/>
          <p:cNvGrpSpPr/>
          <p:nvPr/>
        </p:nvGrpSpPr>
        <p:grpSpPr>
          <a:xfrm>
            <a:off x="4066699" y="6006357"/>
            <a:ext cx="3740288" cy="523220"/>
            <a:chOff x="4022385" y="4966393"/>
            <a:chExt cx="3740288" cy="523220"/>
          </a:xfrm>
        </p:grpSpPr>
        <p:sp>
          <p:nvSpPr>
            <p:cNvPr id="15" name="TextBox 14"/>
            <p:cNvSpPr txBox="1"/>
            <p:nvPr/>
          </p:nvSpPr>
          <p:spPr>
            <a:xfrm>
              <a:off x="4246122" y="4966393"/>
              <a:ext cx="3477640" cy="523220"/>
            </a:xfrm>
            <a:prstGeom prst="rect">
              <a:avLst/>
            </a:prstGeom>
            <a:noFill/>
          </p:spPr>
          <p:txBody>
            <a:bodyPr wrap="square" rtlCol="0">
              <a:spAutoFit/>
            </a:bodyPr>
            <a:lstStyle/>
            <a:p>
              <a:r>
                <a:rPr lang="zh-CN" altLang="en-US" sz="2800" dirty="0"/>
                <a:t>发送消息：缺油警报 </a:t>
              </a:r>
            </a:p>
          </p:txBody>
        </p:sp>
        <p:cxnSp>
          <p:nvCxnSpPr>
            <p:cNvPr id="16" name="直接箭头连接符 15"/>
            <p:cNvCxnSpPr/>
            <p:nvPr/>
          </p:nvCxnSpPr>
          <p:spPr>
            <a:xfrm flipH="1" flipV="1">
              <a:off x="4022385" y="4966393"/>
              <a:ext cx="3740288"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3072048" y="2280814"/>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人</a:t>
            </a:r>
          </a:p>
        </p:txBody>
      </p:sp>
      <p:sp>
        <p:nvSpPr>
          <p:cNvPr id="23" name="TextBox 22"/>
          <p:cNvSpPr txBox="1"/>
          <p:nvPr/>
        </p:nvSpPr>
        <p:spPr>
          <a:xfrm>
            <a:off x="7758348" y="2280814"/>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车</a:t>
            </a:r>
          </a:p>
        </p:txBody>
      </p:sp>
    </p:spTree>
    <p:extLst>
      <p:ext uri="{BB962C8B-B14F-4D97-AF65-F5344CB8AC3E}">
        <p14:creationId xmlns:p14="http://schemas.microsoft.com/office/powerpoint/2010/main" val="357135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F2AF3-D013-4236-A5A6-B8007E871BFD}"/>
              </a:ext>
            </a:extLst>
          </p:cNvPr>
          <p:cNvSpPr>
            <a:spLocks noGrp="1"/>
          </p:cNvSpPr>
          <p:nvPr>
            <p:ph type="title"/>
          </p:nvPr>
        </p:nvSpPr>
        <p:spPr/>
        <p:txBody>
          <a:bodyPr/>
          <a:lstStyle/>
          <a:p>
            <a:r>
              <a:rPr lang="zh-CN" altLang="en-US" dirty="0"/>
              <a:t>重载</a:t>
            </a:r>
            <a:r>
              <a:rPr lang="en-US" altLang="zh-CN" dirty="0"/>
              <a:t>const</a:t>
            </a:r>
            <a:endParaRPr lang="en-US" dirty="0"/>
          </a:p>
        </p:txBody>
      </p:sp>
      <p:sp>
        <p:nvSpPr>
          <p:cNvPr id="3" name="Content Placeholder 2">
            <a:extLst>
              <a:ext uri="{FF2B5EF4-FFF2-40B4-BE49-F238E27FC236}">
                <a16:creationId xmlns:a16="http://schemas.microsoft.com/office/drawing/2014/main" id="{2714C597-2AD1-435B-85F5-D53342DD7A81}"/>
              </a:ext>
            </a:extLst>
          </p:cNvPr>
          <p:cNvSpPr>
            <a:spLocks noGrp="1"/>
          </p:cNvSpPr>
          <p:nvPr>
            <p:ph idx="1"/>
          </p:nvPr>
        </p:nvSpPr>
        <p:spPr/>
        <p:txBody>
          <a:bodyPr/>
          <a:lstStyle/>
          <a:p>
            <a:r>
              <a:rPr lang="en-US" dirty="0"/>
              <a:t>const</a:t>
            </a:r>
            <a:r>
              <a:rPr lang="zh-CN" altLang="en-US" dirty="0"/>
              <a:t>函数中的</a:t>
            </a:r>
            <a:r>
              <a:rPr lang="en-US" dirty="0"/>
              <a:t>const</a:t>
            </a:r>
            <a:r>
              <a:rPr lang="zh-CN" altLang="en-US" dirty="0"/>
              <a:t>关键字是函数签名的一部分，也就是说可以用于重载解析过程中区分同名函数的。</a:t>
            </a:r>
            <a:endParaRPr lang="en-US" dirty="0"/>
          </a:p>
        </p:txBody>
      </p:sp>
      <p:pic>
        <p:nvPicPr>
          <p:cNvPr id="4" name="Picture 3">
            <a:extLst>
              <a:ext uri="{FF2B5EF4-FFF2-40B4-BE49-F238E27FC236}">
                <a16:creationId xmlns:a16="http://schemas.microsoft.com/office/drawing/2014/main" id="{632E7139-6254-4A87-B810-5DA400DE4ED9}"/>
              </a:ext>
            </a:extLst>
          </p:cNvPr>
          <p:cNvPicPr>
            <a:picLocks noChangeAspect="1"/>
          </p:cNvPicPr>
          <p:nvPr/>
        </p:nvPicPr>
        <p:blipFill>
          <a:blip r:embed="rId2"/>
          <a:stretch>
            <a:fillRect/>
          </a:stretch>
        </p:blipFill>
        <p:spPr>
          <a:xfrm>
            <a:off x="1457772" y="3003698"/>
            <a:ext cx="4989078" cy="1839883"/>
          </a:xfrm>
          <a:prstGeom prst="rect">
            <a:avLst/>
          </a:prstGeom>
        </p:spPr>
      </p:pic>
    </p:spTree>
    <p:extLst>
      <p:ext uri="{BB962C8B-B14F-4D97-AF65-F5344CB8AC3E}">
        <p14:creationId xmlns:p14="http://schemas.microsoft.com/office/powerpoint/2010/main" val="18389978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3B8AEB-DAE9-4531-884D-135AB36183EF}"/>
              </a:ext>
            </a:extLst>
          </p:cNvPr>
          <p:cNvPicPr>
            <a:picLocks noChangeAspect="1"/>
          </p:cNvPicPr>
          <p:nvPr/>
        </p:nvPicPr>
        <p:blipFill>
          <a:blip r:embed="rId2"/>
          <a:stretch>
            <a:fillRect/>
          </a:stretch>
        </p:blipFill>
        <p:spPr>
          <a:xfrm>
            <a:off x="212666" y="519696"/>
            <a:ext cx="11538580" cy="5679760"/>
          </a:xfrm>
          <a:prstGeom prst="rect">
            <a:avLst/>
          </a:prstGeom>
        </p:spPr>
      </p:pic>
    </p:spTree>
    <p:extLst>
      <p:ext uri="{BB962C8B-B14F-4D97-AF65-F5344CB8AC3E}">
        <p14:creationId xmlns:p14="http://schemas.microsoft.com/office/powerpoint/2010/main" val="29194156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923FD2-3C0D-47FC-8D4C-7D078E77B672}"/>
              </a:ext>
            </a:extLst>
          </p:cNvPr>
          <p:cNvSpPr>
            <a:spLocks noGrp="1"/>
          </p:cNvSpPr>
          <p:nvPr>
            <p:ph idx="1"/>
          </p:nvPr>
        </p:nvSpPr>
        <p:spPr>
          <a:xfrm>
            <a:off x="700053" y="371795"/>
            <a:ext cx="10515600" cy="496556"/>
          </a:xfrm>
        </p:spPr>
        <p:txBody>
          <a:bodyPr/>
          <a:lstStyle/>
          <a:p>
            <a:r>
              <a:rPr lang="zh-CN" altLang="en-US" dirty="0"/>
              <a:t>解决方法是重载</a:t>
            </a:r>
            <a:r>
              <a:rPr lang="en-US" dirty="0"/>
              <a:t>const</a:t>
            </a:r>
            <a:r>
              <a:rPr lang="zh-CN" altLang="en-US" dirty="0"/>
              <a:t>，即定义一个重载的</a:t>
            </a:r>
            <a:r>
              <a:rPr lang="en-US" dirty="0"/>
              <a:t>const</a:t>
            </a:r>
            <a:r>
              <a:rPr lang="zh-CN" altLang="en-US" dirty="0"/>
              <a:t>函数</a:t>
            </a:r>
            <a:endParaRPr lang="en-US" dirty="0"/>
          </a:p>
        </p:txBody>
      </p:sp>
      <p:pic>
        <p:nvPicPr>
          <p:cNvPr id="2" name="Picture 1">
            <a:extLst>
              <a:ext uri="{FF2B5EF4-FFF2-40B4-BE49-F238E27FC236}">
                <a16:creationId xmlns:a16="http://schemas.microsoft.com/office/drawing/2014/main" id="{CE2F94A0-7F55-4C6A-B922-7E1B2763F962}"/>
              </a:ext>
            </a:extLst>
          </p:cNvPr>
          <p:cNvPicPr>
            <a:picLocks noChangeAspect="1"/>
          </p:cNvPicPr>
          <p:nvPr/>
        </p:nvPicPr>
        <p:blipFill>
          <a:blip r:embed="rId2"/>
          <a:stretch>
            <a:fillRect/>
          </a:stretch>
        </p:blipFill>
        <p:spPr>
          <a:xfrm>
            <a:off x="1006496" y="868351"/>
            <a:ext cx="8837741" cy="5933732"/>
          </a:xfrm>
          <a:prstGeom prst="rect">
            <a:avLst/>
          </a:prstGeom>
        </p:spPr>
      </p:pic>
    </p:spTree>
    <p:extLst>
      <p:ext uri="{BB962C8B-B14F-4D97-AF65-F5344CB8AC3E}">
        <p14:creationId xmlns:p14="http://schemas.microsoft.com/office/powerpoint/2010/main" val="20270458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923FD2-3C0D-47FC-8D4C-7D078E77B672}"/>
              </a:ext>
            </a:extLst>
          </p:cNvPr>
          <p:cNvSpPr>
            <a:spLocks noGrp="1"/>
          </p:cNvSpPr>
          <p:nvPr>
            <p:ph idx="1"/>
          </p:nvPr>
        </p:nvSpPr>
        <p:spPr>
          <a:xfrm>
            <a:off x="700053" y="371795"/>
            <a:ext cx="10515600" cy="496556"/>
          </a:xfrm>
        </p:spPr>
        <p:txBody>
          <a:bodyPr/>
          <a:lstStyle/>
          <a:p>
            <a:r>
              <a:rPr lang="zh-CN" altLang="en-US" dirty="0"/>
              <a:t>不能通过</a:t>
            </a:r>
            <a:r>
              <a:rPr lang="en-US" dirty="0"/>
              <a:t>const</a:t>
            </a:r>
            <a:r>
              <a:rPr lang="zh-CN" altLang="en-US" dirty="0"/>
              <a:t>对象或</a:t>
            </a:r>
            <a:r>
              <a:rPr lang="en-US" dirty="0"/>
              <a:t>const</a:t>
            </a:r>
            <a:r>
              <a:rPr lang="zh-CN" altLang="en-US" dirty="0"/>
              <a:t>对象的指针或引用调用这个非</a:t>
            </a:r>
            <a:r>
              <a:rPr lang="en-US" dirty="0"/>
              <a:t>const</a:t>
            </a:r>
            <a:r>
              <a:rPr lang="zh-CN" altLang="en-US" dirty="0"/>
              <a:t>函数</a:t>
            </a:r>
            <a:endParaRPr lang="en-US" dirty="0"/>
          </a:p>
        </p:txBody>
      </p:sp>
      <p:pic>
        <p:nvPicPr>
          <p:cNvPr id="4" name="Picture 3">
            <a:extLst>
              <a:ext uri="{FF2B5EF4-FFF2-40B4-BE49-F238E27FC236}">
                <a16:creationId xmlns:a16="http://schemas.microsoft.com/office/drawing/2014/main" id="{95D8D87A-C961-4314-9570-A00C74313561}"/>
              </a:ext>
            </a:extLst>
          </p:cNvPr>
          <p:cNvPicPr>
            <a:picLocks noChangeAspect="1"/>
          </p:cNvPicPr>
          <p:nvPr/>
        </p:nvPicPr>
        <p:blipFill>
          <a:blip r:embed="rId2"/>
          <a:stretch>
            <a:fillRect/>
          </a:stretch>
        </p:blipFill>
        <p:spPr>
          <a:xfrm>
            <a:off x="144725" y="1072637"/>
            <a:ext cx="11902550" cy="5544880"/>
          </a:xfrm>
          <a:prstGeom prst="rect">
            <a:avLst/>
          </a:prstGeom>
        </p:spPr>
      </p:pic>
    </p:spTree>
    <p:extLst>
      <p:ext uri="{BB962C8B-B14F-4D97-AF65-F5344CB8AC3E}">
        <p14:creationId xmlns:p14="http://schemas.microsoft.com/office/powerpoint/2010/main" val="4918172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CC0DD-03E9-4360-A6F0-AEC0F3174359}"/>
              </a:ext>
            </a:extLst>
          </p:cNvPr>
          <p:cNvSpPr>
            <a:spLocks noGrp="1"/>
          </p:cNvSpPr>
          <p:nvPr>
            <p:ph type="title"/>
          </p:nvPr>
        </p:nvSpPr>
        <p:spPr>
          <a:xfrm>
            <a:off x="838200" y="365125"/>
            <a:ext cx="10515600" cy="996607"/>
          </a:xfrm>
        </p:spPr>
        <p:txBody>
          <a:bodyPr/>
          <a:lstStyle/>
          <a:p>
            <a:r>
              <a:rPr lang="en-US" dirty="0"/>
              <a:t>mutable</a:t>
            </a:r>
            <a:r>
              <a:rPr lang="zh-CN" altLang="en-US" dirty="0"/>
              <a:t>成员变量</a:t>
            </a:r>
            <a:endParaRPr lang="en-US" dirty="0"/>
          </a:p>
        </p:txBody>
      </p:sp>
      <p:sp>
        <p:nvSpPr>
          <p:cNvPr id="3" name="Content Placeholder 2">
            <a:extLst>
              <a:ext uri="{FF2B5EF4-FFF2-40B4-BE49-F238E27FC236}">
                <a16:creationId xmlns:a16="http://schemas.microsoft.com/office/drawing/2014/main" id="{A5F1F896-8CBE-42FC-A58F-572BDF67A8E6}"/>
              </a:ext>
            </a:extLst>
          </p:cNvPr>
          <p:cNvSpPr>
            <a:spLocks noGrp="1"/>
          </p:cNvSpPr>
          <p:nvPr>
            <p:ph idx="1"/>
          </p:nvPr>
        </p:nvSpPr>
        <p:spPr>
          <a:xfrm>
            <a:off x="838200" y="1407781"/>
            <a:ext cx="10515600" cy="4769182"/>
          </a:xfrm>
        </p:spPr>
        <p:txBody>
          <a:bodyPr/>
          <a:lstStyle/>
          <a:p>
            <a:r>
              <a:rPr lang="zh-CN" altLang="en-US" dirty="0"/>
              <a:t>用</a:t>
            </a:r>
            <a:r>
              <a:rPr lang="en-US" altLang="zh-CN" dirty="0"/>
              <a:t>mutable</a:t>
            </a:r>
            <a:r>
              <a:rPr lang="zh-CN" altLang="en-US" dirty="0"/>
              <a:t>成员总是可以被修改的，即使是</a:t>
            </a:r>
            <a:r>
              <a:rPr lang="en-US" altLang="zh-CN" dirty="0"/>
              <a:t>const</a:t>
            </a:r>
            <a:r>
              <a:rPr lang="zh-CN" altLang="en-US" dirty="0"/>
              <a:t>函数</a:t>
            </a:r>
            <a:endParaRPr lang="en-US" dirty="0"/>
          </a:p>
        </p:txBody>
      </p:sp>
      <p:pic>
        <p:nvPicPr>
          <p:cNvPr id="4" name="Picture 3">
            <a:extLst>
              <a:ext uri="{FF2B5EF4-FFF2-40B4-BE49-F238E27FC236}">
                <a16:creationId xmlns:a16="http://schemas.microsoft.com/office/drawing/2014/main" id="{E8696184-270F-461F-AE00-F17D3159E2C8}"/>
              </a:ext>
            </a:extLst>
          </p:cNvPr>
          <p:cNvPicPr>
            <a:picLocks noChangeAspect="1"/>
          </p:cNvPicPr>
          <p:nvPr/>
        </p:nvPicPr>
        <p:blipFill>
          <a:blip r:embed="rId2"/>
          <a:stretch>
            <a:fillRect/>
          </a:stretch>
        </p:blipFill>
        <p:spPr>
          <a:xfrm>
            <a:off x="1598556" y="1965849"/>
            <a:ext cx="8858626" cy="4691886"/>
          </a:xfrm>
          <a:prstGeom prst="rect">
            <a:avLst/>
          </a:prstGeom>
        </p:spPr>
      </p:pic>
    </p:spTree>
    <p:extLst>
      <p:ext uri="{BB962C8B-B14F-4D97-AF65-F5344CB8AC3E}">
        <p14:creationId xmlns:p14="http://schemas.microsoft.com/office/powerpoint/2010/main" val="16662186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7020C1-B2DE-4FB4-B5CB-481119639570}"/>
              </a:ext>
            </a:extLst>
          </p:cNvPr>
          <p:cNvPicPr>
            <a:picLocks noChangeAspect="1"/>
          </p:cNvPicPr>
          <p:nvPr/>
        </p:nvPicPr>
        <p:blipFill>
          <a:blip r:embed="rId2"/>
          <a:stretch>
            <a:fillRect/>
          </a:stretch>
        </p:blipFill>
        <p:spPr>
          <a:xfrm>
            <a:off x="1743280" y="85161"/>
            <a:ext cx="8109404" cy="6687677"/>
          </a:xfrm>
          <a:prstGeom prst="rect">
            <a:avLst/>
          </a:prstGeom>
        </p:spPr>
      </p:pic>
    </p:spTree>
    <p:extLst>
      <p:ext uri="{BB962C8B-B14F-4D97-AF65-F5344CB8AC3E}">
        <p14:creationId xmlns:p14="http://schemas.microsoft.com/office/powerpoint/2010/main" val="24265183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4660-B193-45DC-9B8C-6BED516907B3}"/>
              </a:ext>
            </a:extLst>
          </p:cNvPr>
          <p:cNvSpPr>
            <a:spLocks noGrp="1"/>
          </p:cNvSpPr>
          <p:nvPr>
            <p:ph type="title"/>
          </p:nvPr>
        </p:nvSpPr>
        <p:spPr/>
        <p:txBody>
          <a:bodyPr/>
          <a:lstStyle/>
          <a:p>
            <a:r>
              <a:rPr lang="zh-CN" altLang="en-US" b="1" dirty="0"/>
              <a:t>析构函数</a:t>
            </a:r>
            <a:endParaRPr lang="en-US" dirty="0"/>
          </a:p>
        </p:txBody>
      </p:sp>
      <p:sp>
        <p:nvSpPr>
          <p:cNvPr id="3" name="Content Placeholder 2">
            <a:extLst>
              <a:ext uri="{FF2B5EF4-FFF2-40B4-BE49-F238E27FC236}">
                <a16:creationId xmlns:a16="http://schemas.microsoft.com/office/drawing/2014/main" id="{AAA04B38-BECB-4558-967A-B6B26F9C27F5}"/>
              </a:ext>
            </a:extLst>
          </p:cNvPr>
          <p:cNvSpPr>
            <a:spLocks noGrp="1"/>
          </p:cNvSpPr>
          <p:nvPr>
            <p:ph idx="1"/>
          </p:nvPr>
        </p:nvSpPr>
        <p:spPr/>
        <p:txBody>
          <a:bodyPr/>
          <a:lstStyle/>
          <a:p>
            <a:r>
              <a:rPr lang="zh-CN" altLang="en-US" dirty="0"/>
              <a:t>当一个类对象被销毁时，会调用一个称为</a:t>
            </a:r>
            <a:r>
              <a:rPr lang="zh-CN" altLang="en-US" b="1" dirty="0"/>
              <a:t>析构函数</a:t>
            </a:r>
            <a:r>
              <a:rPr lang="zh-CN" altLang="en-US" dirty="0"/>
              <a:t>（</a:t>
            </a:r>
            <a:r>
              <a:rPr lang="en-US" b="1" dirty="0"/>
              <a:t>destructor</a:t>
            </a:r>
            <a:r>
              <a:rPr lang="zh-CN" altLang="en-US" dirty="0"/>
              <a:t>）的特殊成员函数。</a:t>
            </a:r>
            <a:endParaRPr lang="en-US" dirty="0"/>
          </a:p>
        </p:txBody>
      </p:sp>
      <p:pic>
        <p:nvPicPr>
          <p:cNvPr id="4" name="Picture 3">
            <a:extLst>
              <a:ext uri="{FF2B5EF4-FFF2-40B4-BE49-F238E27FC236}">
                <a16:creationId xmlns:a16="http://schemas.microsoft.com/office/drawing/2014/main" id="{C9B3D3F5-0D77-4881-8108-D9252FC91D9D}"/>
              </a:ext>
            </a:extLst>
          </p:cNvPr>
          <p:cNvPicPr>
            <a:picLocks noChangeAspect="1"/>
          </p:cNvPicPr>
          <p:nvPr/>
        </p:nvPicPr>
        <p:blipFill>
          <a:blip r:embed="rId2"/>
          <a:stretch>
            <a:fillRect/>
          </a:stretch>
        </p:blipFill>
        <p:spPr>
          <a:xfrm>
            <a:off x="1203850" y="2811456"/>
            <a:ext cx="9316648" cy="3595899"/>
          </a:xfrm>
          <a:prstGeom prst="rect">
            <a:avLst/>
          </a:prstGeom>
        </p:spPr>
      </p:pic>
    </p:spTree>
    <p:extLst>
      <p:ext uri="{BB962C8B-B14F-4D97-AF65-F5344CB8AC3E}">
        <p14:creationId xmlns:p14="http://schemas.microsoft.com/office/powerpoint/2010/main" val="28558144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BE7557-50B9-4A29-9DCC-B719474BEB42}"/>
              </a:ext>
            </a:extLst>
          </p:cNvPr>
          <p:cNvPicPr>
            <a:picLocks noChangeAspect="1"/>
          </p:cNvPicPr>
          <p:nvPr/>
        </p:nvPicPr>
        <p:blipFill>
          <a:blip r:embed="rId2"/>
          <a:stretch>
            <a:fillRect/>
          </a:stretch>
        </p:blipFill>
        <p:spPr>
          <a:xfrm>
            <a:off x="585787" y="356948"/>
            <a:ext cx="11020425" cy="6038850"/>
          </a:xfrm>
          <a:prstGeom prst="rect">
            <a:avLst/>
          </a:prstGeom>
        </p:spPr>
      </p:pic>
    </p:spTree>
    <p:extLst>
      <p:ext uri="{BB962C8B-B14F-4D97-AF65-F5344CB8AC3E}">
        <p14:creationId xmlns:p14="http://schemas.microsoft.com/office/powerpoint/2010/main" val="12039645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61F0AC-D976-4CC2-91B3-43E322BC7EB3}"/>
              </a:ext>
            </a:extLst>
          </p:cNvPr>
          <p:cNvPicPr>
            <a:picLocks noChangeAspect="1"/>
          </p:cNvPicPr>
          <p:nvPr/>
        </p:nvPicPr>
        <p:blipFill>
          <a:blip r:embed="rId2"/>
          <a:stretch>
            <a:fillRect/>
          </a:stretch>
        </p:blipFill>
        <p:spPr>
          <a:xfrm>
            <a:off x="1269635" y="53321"/>
            <a:ext cx="8510954" cy="6751358"/>
          </a:xfrm>
          <a:prstGeom prst="rect">
            <a:avLst/>
          </a:prstGeom>
        </p:spPr>
      </p:pic>
    </p:spTree>
    <p:extLst>
      <p:ext uri="{BB962C8B-B14F-4D97-AF65-F5344CB8AC3E}">
        <p14:creationId xmlns:p14="http://schemas.microsoft.com/office/powerpoint/2010/main" val="17027545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D5F4C1-FD44-44CE-955F-0342D0AE6060}"/>
              </a:ext>
            </a:extLst>
          </p:cNvPr>
          <p:cNvPicPr>
            <a:picLocks noChangeAspect="1"/>
          </p:cNvPicPr>
          <p:nvPr/>
        </p:nvPicPr>
        <p:blipFill>
          <a:blip r:embed="rId2"/>
          <a:stretch>
            <a:fillRect/>
          </a:stretch>
        </p:blipFill>
        <p:spPr>
          <a:xfrm>
            <a:off x="611792" y="441419"/>
            <a:ext cx="11652570" cy="6113443"/>
          </a:xfrm>
          <a:prstGeom prst="rect">
            <a:avLst/>
          </a:prstGeom>
        </p:spPr>
      </p:pic>
    </p:spTree>
    <p:extLst>
      <p:ext uri="{BB962C8B-B14F-4D97-AF65-F5344CB8AC3E}">
        <p14:creationId xmlns:p14="http://schemas.microsoft.com/office/powerpoint/2010/main" val="3672153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zh-CN" altLang="en-US" sz="3600" dirty="0"/>
              <a:t>面向对象设计</a:t>
            </a:r>
          </a:p>
        </p:txBody>
      </p:sp>
      <p:sp>
        <p:nvSpPr>
          <p:cNvPr id="3" name="内容占位符 2"/>
          <p:cNvSpPr>
            <a:spLocks noGrp="1"/>
          </p:cNvSpPr>
          <p:nvPr>
            <p:ph idx="1"/>
          </p:nvPr>
        </p:nvSpPr>
        <p:spPr>
          <a:xfrm>
            <a:off x="838200" y="1050588"/>
            <a:ext cx="10515600" cy="642025"/>
          </a:xfrm>
        </p:spPr>
        <p:txBody>
          <a:bodyPr>
            <a:normAutofit/>
          </a:bodyPr>
          <a:lstStyle/>
          <a:p>
            <a:r>
              <a:rPr lang="zh-CN" altLang="en-US" dirty="0"/>
              <a:t>某些</a:t>
            </a:r>
            <a:r>
              <a:rPr lang="zh-CN" altLang="en-US" b="1" dirty="0">
                <a:solidFill>
                  <a:srgbClr val="0070C0"/>
                </a:solidFill>
              </a:rPr>
              <a:t>概念</a:t>
            </a:r>
            <a:r>
              <a:rPr lang="zh-CN" altLang="en-US" dirty="0"/>
              <a:t>之间可能存在某种</a:t>
            </a:r>
            <a:r>
              <a:rPr lang="zh-CN" altLang="en-US" b="1" dirty="0">
                <a:solidFill>
                  <a:srgbClr val="0070C0"/>
                </a:solidFill>
              </a:rPr>
              <a:t>关系</a:t>
            </a:r>
            <a:endParaRPr lang="en-US" altLang="zh-CN" b="1" dirty="0">
              <a:solidFill>
                <a:srgbClr val="0070C0"/>
              </a:solidFill>
            </a:endParaRPr>
          </a:p>
        </p:txBody>
      </p:sp>
      <p:sp>
        <p:nvSpPr>
          <p:cNvPr id="22" name="TextBox 21"/>
          <p:cNvSpPr txBox="1"/>
          <p:nvPr/>
        </p:nvSpPr>
        <p:spPr>
          <a:xfrm>
            <a:off x="2196559" y="2019204"/>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人</a:t>
            </a:r>
          </a:p>
        </p:txBody>
      </p:sp>
      <p:grpSp>
        <p:nvGrpSpPr>
          <p:cNvPr id="71" name="组合 70"/>
          <p:cNvGrpSpPr/>
          <p:nvPr/>
        </p:nvGrpSpPr>
        <p:grpSpPr>
          <a:xfrm>
            <a:off x="447473" y="2496001"/>
            <a:ext cx="4321715" cy="833721"/>
            <a:chOff x="447473" y="2496001"/>
            <a:chExt cx="4321715" cy="833721"/>
          </a:xfrm>
        </p:grpSpPr>
        <p:sp>
          <p:nvSpPr>
            <p:cNvPr id="21" name="TextBox 20"/>
            <p:cNvSpPr txBox="1"/>
            <p:nvPr/>
          </p:nvSpPr>
          <p:spPr>
            <a:xfrm>
              <a:off x="447473" y="2806502"/>
              <a:ext cx="1206230"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2</a:t>
              </a:r>
              <a:r>
                <a:rPr lang="zh-CN" altLang="en-US" sz="2800" dirty="0">
                  <a:latin typeface="微软雅黑" pitchFamily="34" charset="-122"/>
                  <a:ea typeface="微软雅黑" pitchFamily="34" charset="-122"/>
                </a:rPr>
                <a:t>只眼</a:t>
              </a:r>
            </a:p>
          </p:txBody>
        </p:sp>
        <p:sp>
          <p:nvSpPr>
            <p:cNvPr id="24" name="TextBox 23"/>
            <p:cNvSpPr txBox="1"/>
            <p:nvPr/>
          </p:nvSpPr>
          <p:spPr>
            <a:xfrm>
              <a:off x="1653704" y="2804034"/>
              <a:ext cx="1103142"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1</a:t>
              </a:r>
              <a:r>
                <a:rPr lang="zh-CN" altLang="en-US" sz="2800" dirty="0">
                  <a:latin typeface="微软雅黑" pitchFamily="34" charset="-122"/>
                  <a:ea typeface="微软雅黑" pitchFamily="34" charset="-122"/>
                </a:rPr>
                <a:t>鼻子</a:t>
              </a:r>
            </a:p>
          </p:txBody>
        </p:sp>
        <p:sp>
          <p:nvSpPr>
            <p:cNvPr id="25" name="TextBox 24"/>
            <p:cNvSpPr txBox="1"/>
            <p:nvPr/>
          </p:nvSpPr>
          <p:spPr>
            <a:xfrm>
              <a:off x="2756846" y="2804034"/>
              <a:ext cx="1474012"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2</a:t>
              </a:r>
              <a:r>
                <a:rPr lang="zh-CN" altLang="en-US" sz="2800" dirty="0">
                  <a:latin typeface="微软雅黑" pitchFamily="34" charset="-122"/>
                  <a:ea typeface="微软雅黑" pitchFamily="34" charset="-122"/>
                </a:rPr>
                <a:t>条腿</a:t>
              </a:r>
            </a:p>
          </p:txBody>
        </p:sp>
        <p:cxnSp>
          <p:nvCxnSpPr>
            <p:cNvPr id="26" name="直接箭头连接符 25"/>
            <p:cNvCxnSpPr>
              <a:endCxn id="21" idx="0"/>
            </p:cNvCxnSpPr>
            <p:nvPr/>
          </p:nvCxnSpPr>
          <p:spPr>
            <a:xfrm flipH="1">
              <a:off x="1050588" y="2496001"/>
              <a:ext cx="1268920" cy="310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466501" y="2496001"/>
              <a:ext cx="1" cy="3569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670781" y="2516353"/>
              <a:ext cx="703157" cy="310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76380" y="2496001"/>
              <a:ext cx="1397027" cy="4193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222274" y="2651251"/>
              <a:ext cx="546914"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grpSp>
      <p:grpSp>
        <p:nvGrpSpPr>
          <p:cNvPr id="75" name="组合 74"/>
          <p:cNvGrpSpPr/>
          <p:nvPr/>
        </p:nvGrpSpPr>
        <p:grpSpPr>
          <a:xfrm>
            <a:off x="2976380" y="3602179"/>
            <a:ext cx="6194907" cy="1457186"/>
            <a:chOff x="4375141" y="4330772"/>
            <a:chExt cx="6194907" cy="1457186"/>
          </a:xfrm>
        </p:grpSpPr>
        <p:sp>
          <p:nvSpPr>
            <p:cNvPr id="73" name="圆角矩形标注 72"/>
            <p:cNvSpPr/>
            <p:nvPr/>
          </p:nvSpPr>
          <p:spPr>
            <a:xfrm>
              <a:off x="4375141" y="5123150"/>
              <a:ext cx="6194907" cy="664808"/>
            </a:xfrm>
            <a:prstGeom prst="wedgeRoundRectCallout">
              <a:avLst>
                <a:gd name="adj1" fmla="val 213"/>
                <a:gd name="adj2" fmla="val -495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000" dirty="0"/>
                <a:t>概念之间具有组合（包含）关系</a:t>
              </a:r>
            </a:p>
          </p:txBody>
        </p:sp>
        <p:sp>
          <p:nvSpPr>
            <p:cNvPr id="74" name="上箭头 73"/>
            <p:cNvSpPr/>
            <p:nvPr/>
          </p:nvSpPr>
          <p:spPr>
            <a:xfrm>
              <a:off x="7396524" y="4330772"/>
              <a:ext cx="189696" cy="8279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5904276" y="1993133"/>
            <a:ext cx="5642043" cy="1359418"/>
            <a:chOff x="5904276" y="1993133"/>
            <a:chExt cx="5642043" cy="1359418"/>
          </a:xfrm>
        </p:grpSpPr>
        <p:sp>
          <p:nvSpPr>
            <p:cNvPr id="23" name="TextBox 22"/>
            <p:cNvSpPr txBox="1"/>
            <p:nvPr/>
          </p:nvSpPr>
          <p:spPr>
            <a:xfrm>
              <a:off x="7991930" y="1993133"/>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车</a:t>
              </a:r>
            </a:p>
          </p:txBody>
        </p:sp>
        <p:sp>
          <p:nvSpPr>
            <p:cNvPr id="37" name="TextBox 36"/>
            <p:cNvSpPr txBox="1"/>
            <p:nvPr/>
          </p:nvSpPr>
          <p:spPr>
            <a:xfrm>
              <a:off x="5904276" y="2829331"/>
              <a:ext cx="1032082"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车身</a:t>
              </a:r>
            </a:p>
          </p:txBody>
        </p:sp>
        <p:sp>
          <p:nvSpPr>
            <p:cNvPr id="38" name="TextBox 37"/>
            <p:cNvSpPr txBox="1"/>
            <p:nvPr/>
          </p:nvSpPr>
          <p:spPr>
            <a:xfrm>
              <a:off x="6936358" y="2803513"/>
              <a:ext cx="1120573"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引擎</a:t>
              </a:r>
            </a:p>
          </p:txBody>
        </p:sp>
        <p:sp>
          <p:nvSpPr>
            <p:cNvPr id="39" name="TextBox 38"/>
            <p:cNvSpPr txBox="1"/>
            <p:nvPr/>
          </p:nvSpPr>
          <p:spPr>
            <a:xfrm>
              <a:off x="8056931" y="2803513"/>
              <a:ext cx="995427"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车轮</a:t>
              </a:r>
            </a:p>
          </p:txBody>
        </p:sp>
        <p:cxnSp>
          <p:nvCxnSpPr>
            <p:cNvPr id="40" name="直接箭头连接符 39"/>
            <p:cNvCxnSpPr>
              <a:endCxn id="37" idx="0"/>
            </p:cNvCxnSpPr>
            <p:nvPr/>
          </p:nvCxnSpPr>
          <p:spPr>
            <a:xfrm flipH="1">
              <a:off x="6420317" y="2496001"/>
              <a:ext cx="1571613" cy="333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7665933" y="2518830"/>
              <a:ext cx="505301" cy="3467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8259128" y="2542424"/>
              <a:ext cx="175789" cy="28690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8434917" y="2496001"/>
              <a:ext cx="685050" cy="30803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0999405" y="2705665"/>
              <a:ext cx="546914"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sp>
          <p:nvSpPr>
            <p:cNvPr id="49" name="TextBox 48"/>
            <p:cNvSpPr txBox="1"/>
            <p:nvPr/>
          </p:nvSpPr>
          <p:spPr>
            <a:xfrm>
              <a:off x="9052358" y="2793696"/>
              <a:ext cx="1766084"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制动系统</a:t>
              </a:r>
            </a:p>
          </p:txBody>
        </p:sp>
        <p:cxnSp>
          <p:nvCxnSpPr>
            <p:cNvPr id="51" name="直接箭头连接符 50"/>
            <p:cNvCxnSpPr/>
            <p:nvPr/>
          </p:nvCxnSpPr>
          <p:spPr>
            <a:xfrm>
              <a:off x="8760512" y="2443297"/>
              <a:ext cx="2358203" cy="4223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744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F009-EECB-403A-85FB-275238B720E4}"/>
              </a:ext>
            </a:extLst>
          </p:cNvPr>
          <p:cNvSpPr>
            <a:spLocks noGrp="1"/>
          </p:cNvSpPr>
          <p:nvPr>
            <p:ph type="title"/>
          </p:nvPr>
        </p:nvSpPr>
        <p:spPr/>
        <p:txBody>
          <a:bodyPr/>
          <a:lstStyle/>
          <a:p>
            <a:r>
              <a:rPr lang="zh-CN" altLang="en-US" dirty="0"/>
              <a:t>内存泄漏</a:t>
            </a:r>
            <a:endParaRPr lang="en-US" dirty="0"/>
          </a:p>
        </p:txBody>
      </p:sp>
      <p:sp>
        <p:nvSpPr>
          <p:cNvPr id="3" name="Content Placeholder 2">
            <a:extLst>
              <a:ext uri="{FF2B5EF4-FFF2-40B4-BE49-F238E27FC236}">
                <a16:creationId xmlns:a16="http://schemas.microsoft.com/office/drawing/2014/main" id="{6F31DCC0-FE3B-4968-9B2E-09F51A322605}"/>
              </a:ext>
            </a:extLst>
          </p:cNvPr>
          <p:cNvSpPr>
            <a:spLocks noGrp="1"/>
          </p:cNvSpPr>
          <p:nvPr>
            <p:ph idx="1"/>
          </p:nvPr>
        </p:nvSpPr>
        <p:spPr/>
        <p:txBody>
          <a:bodyPr/>
          <a:lstStyle/>
          <a:p>
            <a:r>
              <a:rPr lang="zh-CN" altLang="en-US" dirty="0"/>
              <a:t>如果一个对象销毁时没有释放其占用的内存，会导致这块内存无法被其他程序或该程序的其他代码使用，即导致</a:t>
            </a:r>
            <a:r>
              <a:rPr lang="zh-CN" altLang="en-US" b="1" dirty="0"/>
              <a:t>内存泄漏</a:t>
            </a:r>
            <a:r>
              <a:rPr lang="zh-CN" altLang="en-US" dirty="0"/>
              <a:t>。</a:t>
            </a:r>
            <a:endParaRPr lang="en-US" dirty="0"/>
          </a:p>
        </p:txBody>
      </p:sp>
    </p:spTree>
    <p:extLst>
      <p:ext uri="{BB962C8B-B14F-4D97-AF65-F5344CB8AC3E}">
        <p14:creationId xmlns:p14="http://schemas.microsoft.com/office/powerpoint/2010/main" val="19588375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F009-EECB-403A-85FB-275238B720E4}"/>
              </a:ext>
            </a:extLst>
          </p:cNvPr>
          <p:cNvSpPr>
            <a:spLocks noGrp="1"/>
          </p:cNvSpPr>
          <p:nvPr>
            <p:ph type="title"/>
          </p:nvPr>
        </p:nvSpPr>
        <p:spPr/>
        <p:txBody>
          <a:bodyPr/>
          <a:lstStyle/>
          <a:p>
            <a:r>
              <a:rPr lang="en-US" b="1"/>
              <a:t>static</a:t>
            </a:r>
            <a:r>
              <a:rPr lang="zh-CN" altLang="en-US" b="1" dirty="0"/>
              <a:t>静态成员</a:t>
            </a:r>
            <a:endParaRPr lang="en-US" dirty="0"/>
          </a:p>
        </p:txBody>
      </p:sp>
      <p:sp>
        <p:nvSpPr>
          <p:cNvPr id="3" name="Content Placeholder 2">
            <a:extLst>
              <a:ext uri="{FF2B5EF4-FFF2-40B4-BE49-F238E27FC236}">
                <a16:creationId xmlns:a16="http://schemas.microsoft.com/office/drawing/2014/main" id="{6F31DCC0-FE3B-4968-9B2E-09F51A322605}"/>
              </a:ext>
            </a:extLst>
          </p:cNvPr>
          <p:cNvSpPr>
            <a:spLocks noGrp="1"/>
          </p:cNvSpPr>
          <p:nvPr>
            <p:ph idx="1"/>
          </p:nvPr>
        </p:nvSpPr>
        <p:spPr/>
        <p:txBody>
          <a:bodyPr/>
          <a:lstStyle/>
          <a:p>
            <a:r>
              <a:rPr lang="en-US" altLang="zh-CN" dirty="0">
                <a:solidFill>
                  <a:srgbClr val="00B0F0"/>
                </a:solidFill>
              </a:rPr>
              <a:t>static</a:t>
            </a:r>
            <a:r>
              <a:rPr lang="zh-CN" altLang="en-US" dirty="0"/>
              <a:t>关键字修饰的成员称为静态成员。</a:t>
            </a:r>
            <a:endParaRPr lang="en-US" altLang="zh-CN" dirty="0"/>
          </a:p>
          <a:p>
            <a:r>
              <a:rPr lang="zh-CN" altLang="en-US" dirty="0"/>
              <a:t>静态成员属于整个类而不是某个对象。静态成员变量是类所有对象共享的。</a:t>
            </a:r>
            <a:endParaRPr lang="en-US" altLang="zh-CN" dirty="0"/>
          </a:p>
          <a:p>
            <a:endParaRPr lang="en-US" dirty="0"/>
          </a:p>
        </p:txBody>
      </p:sp>
      <p:pic>
        <p:nvPicPr>
          <p:cNvPr id="4" name="Picture 3">
            <a:extLst>
              <a:ext uri="{FF2B5EF4-FFF2-40B4-BE49-F238E27FC236}">
                <a16:creationId xmlns:a16="http://schemas.microsoft.com/office/drawing/2014/main" id="{4FC398F5-892A-43E0-8089-EB4B017C6478}"/>
              </a:ext>
            </a:extLst>
          </p:cNvPr>
          <p:cNvPicPr>
            <a:picLocks noChangeAspect="1"/>
          </p:cNvPicPr>
          <p:nvPr/>
        </p:nvPicPr>
        <p:blipFill>
          <a:blip r:embed="rId2"/>
          <a:stretch>
            <a:fillRect/>
          </a:stretch>
        </p:blipFill>
        <p:spPr>
          <a:xfrm>
            <a:off x="967027" y="3323852"/>
            <a:ext cx="10461876" cy="2988048"/>
          </a:xfrm>
          <a:prstGeom prst="rect">
            <a:avLst/>
          </a:prstGeom>
        </p:spPr>
      </p:pic>
    </p:spTree>
    <p:extLst>
      <p:ext uri="{BB962C8B-B14F-4D97-AF65-F5344CB8AC3E}">
        <p14:creationId xmlns:p14="http://schemas.microsoft.com/office/powerpoint/2010/main" val="12675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F009-EECB-403A-85FB-275238B720E4}"/>
              </a:ext>
            </a:extLst>
          </p:cNvPr>
          <p:cNvSpPr>
            <a:spLocks noGrp="1"/>
          </p:cNvSpPr>
          <p:nvPr>
            <p:ph type="title"/>
          </p:nvPr>
        </p:nvSpPr>
        <p:spPr/>
        <p:txBody>
          <a:bodyPr/>
          <a:lstStyle/>
          <a:p>
            <a:r>
              <a:rPr lang="en-US" b="1" dirty="0"/>
              <a:t>static</a:t>
            </a:r>
            <a:r>
              <a:rPr lang="zh-CN" altLang="en-US" b="1" dirty="0"/>
              <a:t>静态成员</a:t>
            </a:r>
            <a:endParaRPr lang="en-US" dirty="0"/>
          </a:p>
        </p:txBody>
      </p:sp>
      <p:sp>
        <p:nvSpPr>
          <p:cNvPr id="3" name="Content Placeholder 2">
            <a:extLst>
              <a:ext uri="{FF2B5EF4-FFF2-40B4-BE49-F238E27FC236}">
                <a16:creationId xmlns:a16="http://schemas.microsoft.com/office/drawing/2014/main" id="{6F31DCC0-FE3B-4968-9B2E-09F51A322605}"/>
              </a:ext>
            </a:extLst>
          </p:cNvPr>
          <p:cNvSpPr>
            <a:spLocks noGrp="1"/>
          </p:cNvSpPr>
          <p:nvPr>
            <p:ph idx="1"/>
          </p:nvPr>
        </p:nvSpPr>
        <p:spPr/>
        <p:txBody>
          <a:bodyPr/>
          <a:lstStyle/>
          <a:p>
            <a:r>
              <a:rPr lang="zh-CN" altLang="en-US" dirty="0"/>
              <a:t>类</a:t>
            </a:r>
            <a:r>
              <a:rPr lang="en-US" altLang="zh-CN" dirty="0"/>
              <a:t>X</a:t>
            </a:r>
            <a:r>
              <a:rPr lang="zh-CN" altLang="en-US" dirty="0"/>
              <a:t>定义中的静态成员变量</a:t>
            </a:r>
            <a:r>
              <a:rPr lang="en-US" altLang="zh-CN" dirty="0"/>
              <a:t>count</a:t>
            </a:r>
            <a:r>
              <a:rPr lang="zh-CN" altLang="en-US" dirty="0"/>
              <a:t>仅仅是声明还不是定义，因此，在类定义中不能对它初始化。</a:t>
            </a:r>
            <a:endParaRPr lang="en-US" dirty="0"/>
          </a:p>
        </p:txBody>
      </p:sp>
      <p:pic>
        <p:nvPicPr>
          <p:cNvPr id="5" name="Picture 4">
            <a:extLst>
              <a:ext uri="{FF2B5EF4-FFF2-40B4-BE49-F238E27FC236}">
                <a16:creationId xmlns:a16="http://schemas.microsoft.com/office/drawing/2014/main" id="{AFFF3AEE-B56A-4B48-8CC7-05CF392796D1}"/>
              </a:ext>
            </a:extLst>
          </p:cNvPr>
          <p:cNvPicPr>
            <a:picLocks noChangeAspect="1"/>
          </p:cNvPicPr>
          <p:nvPr/>
        </p:nvPicPr>
        <p:blipFill>
          <a:blip r:embed="rId2"/>
          <a:stretch>
            <a:fillRect/>
          </a:stretch>
        </p:blipFill>
        <p:spPr>
          <a:xfrm>
            <a:off x="460489" y="2952475"/>
            <a:ext cx="11271022" cy="2972074"/>
          </a:xfrm>
          <a:prstGeom prst="rect">
            <a:avLst/>
          </a:prstGeom>
        </p:spPr>
      </p:pic>
      <p:sp>
        <p:nvSpPr>
          <p:cNvPr id="6" name="Rectangle 5">
            <a:extLst>
              <a:ext uri="{FF2B5EF4-FFF2-40B4-BE49-F238E27FC236}">
                <a16:creationId xmlns:a16="http://schemas.microsoft.com/office/drawing/2014/main" id="{A0E26E99-AB04-4237-8B80-32208FE95A09}"/>
              </a:ext>
            </a:extLst>
          </p:cNvPr>
          <p:cNvSpPr/>
          <p:nvPr/>
        </p:nvSpPr>
        <p:spPr>
          <a:xfrm>
            <a:off x="2802406" y="3624708"/>
            <a:ext cx="1341997" cy="427597"/>
          </a:xfrm>
          <a:prstGeom prst="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35153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F009-EECB-403A-85FB-275238B720E4}"/>
              </a:ext>
            </a:extLst>
          </p:cNvPr>
          <p:cNvSpPr>
            <a:spLocks noGrp="1"/>
          </p:cNvSpPr>
          <p:nvPr>
            <p:ph type="title"/>
          </p:nvPr>
        </p:nvSpPr>
        <p:spPr/>
        <p:txBody>
          <a:bodyPr/>
          <a:lstStyle/>
          <a:p>
            <a:r>
              <a:rPr lang="en-US" b="1"/>
              <a:t>static</a:t>
            </a:r>
            <a:r>
              <a:rPr lang="zh-CN" altLang="en-US" b="1" dirty="0"/>
              <a:t>静态成员</a:t>
            </a:r>
            <a:endParaRPr lang="en-US" dirty="0"/>
          </a:p>
        </p:txBody>
      </p:sp>
      <p:sp>
        <p:nvSpPr>
          <p:cNvPr id="3" name="Content Placeholder 2">
            <a:extLst>
              <a:ext uri="{FF2B5EF4-FFF2-40B4-BE49-F238E27FC236}">
                <a16:creationId xmlns:a16="http://schemas.microsoft.com/office/drawing/2014/main" id="{6F31DCC0-FE3B-4968-9B2E-09F51A322605}"/>
              </a:ext>
            </a:extLst>
          </p:cNvPr>
          <p:cNvSpPr>
            <a:spLocks noGrp="1"/>
          </p:cNvSpPr>
          <p:nvPr>
            <p:ph idx="1"/>
          </p:nvPr>
        </p:nvSpPr>
        <p:spPr/>
        <p:txBody>
          <a:bodyPr/>
          <a:lstStyle/>
          <a:p>
            <a:r>
              <a:rPr lang="zh-CN" altLang="en-US" dirty="0"/>
              <a:t>静态成员变量必须在类体外定义，因为它不属于某个对象</a:t>
            </a:r>
            <a:endParaRPr lang="en-US" dirty="0"/>
          </a:p>
        </p:txBody>
      </p:sp>
      <p:pic>
        <p:nvPicPr>
          <p:cNvPr id="4" name="Picture 3">
            <a:extLst>
              <a:ext uri="{FF2B5EF4-FFF2-40B4-BE49-F238E27FC236}">
                <a16:creationId xmlns:a16="http://schemas.microsoft.com/office/drawing/2014/main" id="{C576DCC1-9401-4A9F-BF4A-5C40879F17EC}"/>
              </a:ext>
            </a:extLst>
          </p:cNvPr>
          <p:cNvPicPr>
            <a:picLocks noChangeAspect="1"/>
          </p:cNvPicPr>
          <p:nvPr/>
        </p:nvPicPr>
        <p:blipFill>
          <a:blip r:embed="rId2"/>
          <a:stretch>
            <a:fillRect/>
          </a:stretch>
        </p:blipFill>
        <p:spPr>
          <a:xfrm>
            <a:off x="1112951" y="2747174"/>
            <a:ext cx="9058275" cy="495300"/>
          </a:xfrm>
          <a:prstGeom prst="rect">
            <a:avLst/>
          </a:prstGeom>
        </p:spPr>
      </p:pic>
    </p:spTree>
    <p:extLst>
      <p:ext uri="{BB962C8B-B14F-4D97-AF65-F5344CB8AC3E}">
        <p14:creationId xmlns:p14="http://schemas.microsoft.com/office/powerpoint/2010/main" val="42881030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31DCC0-FE3B-4968-9B2E-09F51A322605}"/>
              </a:ext>
            </a:extLst>
          </p:cNvPr>
          <p:cNvSpPr>
            <a:spLocks noGrp="1"/>
          </p:cNvSpPr>
          <p:nvPr>
            <p:ph idx="1"/>
          </p:nvPr>
        </p:nvSpPr>
        <p:spPr>
          <a:xfrm>
            <a:off x="535592" y="523098"/>
            <a:ext cx="10515600" cy="4351338"/>
          </a:xfrm>
        </p:spPr>
        <p:txBody>
          <a:bodyPr/>
          <a:lstStyle/>
          <a:p>
            <a:r>
              <a:rPr lang="zh-CN" altLang="en-US" dirty="0"/>
              <a:t>在</a:t>
            </a:r>
            <a:r>
              <a:rPr lang="en-US" altLang="zh-CN" dirty="0"/>
              <a:t>C++17</a:t>
            </a:r>
            <a:r>
              <a:rPr lang="zh-CN" altLang="en-US" dirty="0"/>
              <a:t>中通过关键字</a:t>
            </a:r>
            <a:r>
              <a:rPr lang="en-US" altLang="zh-CN" dirty="0"/>
              <a:t>inline</a:t>
            </a:r>
            <a:r>
              <a:rPr lang="zh-CN" altLang="en-US" dirty="0"/>
              <a:t>修饰一个静态变量，使得静态成员的声明与定义统一起来，</a:t>
            </a:r>
            <a:endParaRPr lang="en-US" dirty="0"/>
          </a:p>
        </p:txBody>
      </p:sp>
      <p:pic>
        <p:nvPicPr>
          <p:cNvPr id="5" name="Picture 4">
            <a:extLst>
              <a:ext uri="{FF2B5EF4-FFF2-40B4-BE49-F238E27FC236}">
                <a16:creationId xmlns:a16="http://schemas.microsoft.com/office/drawing/2014/main" id="{5509CFF7-5CB1-4120-9C09-57DE4F0AE95C}"/>
              </a:ext>
            </a:extLst>
          </p:cNvPr>
          <p:cNvPicPr>
            <a:picLocks noChangeAspect="1"/>
          </p:cNvPicPr>
          <p:nvPr/>
        </p:nvPicPr>
        <p:blipFill>
          <a:blip r:embed="rId2"/>
          <a:stretch>
            <a:fillRect/>
          </a:stretch>
        </p:blipFill>
        <p:spPr>
          <a:xfrm>
            <a:off x="535592" y="1869205"/>
            <a:ext cx="11399849" cy="3734316"/>
          </a:xfrm>
          <a:prstGeom prst="rect">
            <a:avLst/>
          </a:prstGeom>
        </p:spPr>
      </p:pic>
    </p:spTree>
    <p:extLst>
      <p:ext uri="{BB962C8B-B14F-4D97-AF65-F5344CB8AC3E}">
        <p14:creationId xmlns:p14="http://schemas.microsoft.com/office/powerpoint/2010/main" val="23031442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7E3BF-64BE-4FED-A4EB-215F6DAA9B4B}"/>
              </a:ext>
            </a:extLst>
          </p:cNvPr>
          <p:cNvSpPr>
            <a:spLocks noGrp="1"/>
          </p:cNvSpPr>
          <p:nvPr>
            <p:ph type="title"/>
          </p:nvPr>
        </p:nvSpPr>
        <p:spPr/>
        <p:txBody>
          <a:bodyPr/>
          <a:lstStyle/>
          <a:p>
            <a:r>
              <a:rPr lang="zh-CN" altLang="en-US" dirty="0"/>
              <a:t>静态</a:t>
            </a:r>
            <a:r>
              <a:rPr lang="en-US" altLang="zh-CN" dirty="0"/>
              <a:t>const</a:t>
            </a:r>
            <a:r>
              <a:rPr lang="zh-CN" altLang="en-US" dirty="0"/>
              <a:t>成员变量</a:t>
            </a:r>
            <a:endParaRPr lang="en-US" dirty="0"/>
          </a:p>
        </p:txBody>
      </p:sp>
      <p:pic>
        <p:nvPicPr>
          <p:cNvPr id="4" name="Picture 3">
            <a:extLst>
              <a:ext uri="{FF2B5EF4-FFF2-40B4-BE49-F238E27FC236}">
                <a16:creationId xmlns:a16="http://schemas.microsoft.com/office/drawing/2014/main" id="{FA8BF637-0326-4302-92BE-3B4872F73096}"/>
              </a:ext>
            </a:extLst>
          </p:cNvPr>
          <p:cNvPicPr>
            <a:picLocks noChangeAspect="1"/>
          </p:cNvPicPr>
          <p:nvPr/>
        </p:nvPicPr>
        <p:blipFill>
          <a:blip r:embed="rId2"/>
          <a:stretch>
            <a:fillRect/>
          </a:stretch>
        </p:blipFill>
        <p:spPr>
          <a:xfrm>
            <a:off x="1065703" y="1836976"/>
            <a:ext cx="9000199" cy="3683927"/>
          </a:xfrm>
          <a:prstGeom prst="rect">
            <a:avLst/>
          </a:prstGeom>
        </p:spPr>
      </p:pic>
    </p:spTree>
    <p:extLst>
      <p:ext uri="{BB962C8B-B14F-4D97-AF65-F5344CB8AC3E}">
        <p14:creationId xmlns:p14="http://schemas.microsoft.com/office/powerpoint/2010/main" val="21769340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8C810E-92B1-4E7C-9CC1-71A9D77A0B6C}"/>
              </a:ext>
            </a:extLst>
          </p:cNvPr>
          <p:cNvSpPr>
            <a:spLocks noGrp="1"/>
          </p:cNvSpPr>
          <p:nvPr>
            <p:ph idx="1"/>
          </p:nvPr>
        </p:nvSpPr>
        <p:spPr>
          <a:xfrm>
            <a:off x="838200" y="1825625"/>
            <a:ext cx="10515600" cy="1726720"/>
          </a:xfrm>
        </p:spPr>
        <p:txBody>
          <a:bodyPr/>
          <a:lstStyle/>
          <a:p>
            <a:r>
              <a:rPr lang="zh-CN" altLang="en-US" dirty="0"/>
              <a:t>关联整个类的成员函数，不能访问非静态成员</a:t>
            </a:r>
            <a:endParaRPr lang="en-US" dirty="0"/>
          </a:p>
        </p:txBody>
      </p:sp>
      <p:sp>
        <p:nvSpPr>
          <p:cNvPr id="5" name="Title 4">
            <a:extLst>
              <a:ext uri="{FF2B5EF4-FFF2-40B4-BE49-F238E27FC236}">
                <a16:creationId xmlns:a16="http://schemas.microsoft.com/office/drawing/2014/main" id="{29C1DCB0-8D33-4856-9539-B01AB0A13332}"/>
              </a:ext>
            </a:extLst>
          </p:cNvPr>
          <p:cNvSpPr>
            <a:spLocks noGrp="1"/>
          </p:cNvSpPr>
          <p:nvPr>
            <p:ph type="title"/>
          </p:nvPr>
        </p:nvSpPr>
        <p:spPr/>
        <p:txBody>
          <a:bodyPr/>
          <a:lstStyle/>
          <a:p>
            <a:r>
              <a:rPr lang="zh-CN" altLang="en-US" b="1" dirty="0"/>
              <a:t>静态成员函数</a:t>
            </a:r>
            <a:r>
              <a:rPr lang="en-US" b="1" dirty="0"/>
              <a:t>(static member function)</a:t>
            </a:r>
            <a:endParaRPr lang="en-US" dirty="0"/>
          </a:p>
        </p:txBody>
      </p:sp>
      <p:pic>
        <p:nvPicPr>
          <p:cNvPr id="6" name="Picture 5">
            <a:extLst>
              <a:ext uri="{FF2B5EF4-FFF2-40B4-BE49-F238E27FC236}">
                <a16:creationId xmlns:a16="http://schemas.microsoft.com/office/drawing/2014/main" id="{46A5A4C8-6D25-41AE-A71A-3662D7B6C4E0}"/>
              </a:ext>
            </a:extLst>
          </p:cNvPr>
          <p:cNvPicPr>
            <a:picLocks noChangeAspect="1"/>
          </p:cNvPicPr>
          <p:nvPr/>
        </p:nvPicPr>
        <p:blipFill>
          <a:blip r:embed="rId2"/>
          <a:stretch>
            <a:fillRect/>
          </a:stretch>
        </p:blipFill>
        <p:spPr>
          <a:xfrm>
            <a:off x="651263" y="2580471"/>
            <a:ext cx="10889474" cy="2674846"/>
          </a:xfrm>
          <a:prstGeom prst="rect">
            <a:avLst/>
          </a:prstGeom>
        </p:spPr>
      </p:pic>
    </p:spTree>
    <p:extLst>
      <p:ext uri="{BB962C8B-B14F-4D97-AF65-F5344CB8AC3E}">
        <p14:creationId xmlns:p14="http://schemas.microsoft.com/office/powerpoint/2010/main" val="41622150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D380E-8250-457E-A730-80B55B0C2BF7}"/>
              </a:ext>
            </a:extLst>
          </p:cNvPr>
          <p:cNvSpPr>
            <a:spLocks noGrp="1"/>
          </p:cNvSpPr>
          <p:nvPr>
            <p:ph idx="1"/>
          </p:nvPr>
        </p:nvSpPr>
        <p:spPr>
          <a:xfrm>
            <a:off x="785573" y="661245"/>
            <a:ext cx="10515600" cy="4351338"/>
          </a:xfrm>
        </p:spPr>
        <p:txBody>
          <a:bodyPr/>
          <a:lstStyle/>
          <a:p>
            <a:r>
              <a:rPr lang="zh-CN" altLang="en-US" dirty="0"/>
              <a:t>可通过类名或对象调用静态成员函数，而普通成员函数必须通过类对象才能调用。</a:t>
            </a:r>
            <a:endParaRPr lang="en-US" dirty="0"/>
          </a:p>
        </p:txBody>
      </p:sp>
      <p:pic>
        <p:nvPicPr>
          <p:cNvPr id="4" name="Picture 3">
            <a:extLst>
              <a:ext uri="{FF2B5EF4-FFF2-40B4-BE49-F238E27FC236}">
                <a16:creationId xmlns:a16="http://schemas.microsoft.com/office/drawing/2014/main" id="{D6286BE3-00AD-4D4C-AB98-0A60B3EC1B3C}"/>
              </a:ext>
            </a:extLst>
          </p:cNvPr>
          <p:cNvPicPr>
            <a:picLocks noChangeAspect="1"/>
          </p:cNvPicPr>
          <p:nvPr/>
        </p:nvPicPr>
        <p:blipFill>
          <a:blip r:embed="rId2"/>
          <a:stretch>
            <a:fillRect/>
          </a:stretch>
        </p:blipFill>
        <p:spPr>
          <a:xfrm>
            <a:off x="332210" y="2016217"/>
            <a:ext cx="11422325" cy="2825565"/>
          </a:xfrm>
          <a:prstGeom prst="rect">
            <a:avLst/>
          </a:prstGeom>
        </p:spPr>
      </p:pic>
    </p:spTree>
    <p:extLst>
      <p:ext uri="{BB962C8B-B14F-4D97-AF65-F5344CB8AC3E}">
        <p14:creationId xmlns:p14="http://schemas.microsoft.com/office/powerpoint/2010/main" val="10042507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D380E-8250-457E-A730-80B55B0C2BF7}"/>
              </a:ext>
            </a:extLst>
          </p:cNvPr>
          <p:cNvSpPr>
            <a:spLocks noGrp="1"/>
          </p:cNvSpPr>
          <p:nvPr>
            <p:ph idx="1"/>
          </p:nvPr>
        </p:nvSpPr>
        <p:spPr>
          <a:xfrm>
            <a:off x="785573" y="661245"/>
            <a:ext cx="10515600" cy="4351338"/>
          </a:xfrm>
        </p:spPr>
        <p:txBody>
          <a:bodyPr/>
          <a:lstStyle/>
          <a:p>
            <a:r>
              <a:rPr lang="zh-CN" altLang="en-US" dirty="0"/>
              <a:t>和静态成员变量不同的是，静态成员函数的定义可以完全定义在类体内，当然也可以定义在类体外。</a:t>
            </a:r>
          </a:p>
        </p:txBody>
      </p:sp>
    </p:spTree>
    <p:extLst>
      <p:ext uri="{BB962C8B-B14F-4D97-AF65-F5344CB8AC3E}">
        <p14:creationId xmlns:p14="http://schemas.microsoft.com/office/powerpoint/2010/main" val="417190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14F7E-D5A4-4343-9EC9-DC4245AB58DF}"/>
              </a:ext>
            </a:extLst>
          </p:cNvPr>
          <p:cNvSpPr>
            <a:spLocks noGrp="1"/>
          </p:cNvSpPr>
          <p:nvPr>
            <p:ph type="title"/>
          </p:nvPr>
        </p:nvSpPr>
        <p:spPr>
          <a:xfrm>
            <a:off x="838200" y="6535"/>
            <a:ext cx="10515600" cy="1325563"/>
          </a:xfrm>
        </p:spPr>
        <p:txBody>
          <a:bodyPr/>
          <a:lstStyle/>
          <a:p>
            <a:r>
              <a:rPr lang="zh-CN" altLang="en-US" dirty="0"/>
              <a:t>类自身类型的静态成员变量</a:t>
            </a:r>
            <a:endParaRPr lang="en-US" dirty="0"/>
          </a:p>
        </p:txBody>
      </p:sp>
      <p:pic>
        <p:nvPicPr>
          <p:cNvPr id="4" name="Picture 3">
            <a:extLst>
              <a:ext uri="{FF2B5EF4-FFF2-40B4-BE49-F238E27FC236}">
                <a16:creationId xmlns:a16="http://schemas.microsoft.com/office/drawing/2014/main" id="{63469CB0-6AE0-4E54-A488-26FCAF8219A8}"/>
              </a:ext>
            </a:extLst>
          </p:cNvPr>
          <p:cNvPicPr>
            <a:picLocks noChangeAspect="1"/>
          </p:cNvPicPr>
          <p:nvPr/>
        </p:nvPicPr>
        <p:blipFill>
          <a:blip r:embed="rId2"/>
          <a:stretch>
            <a:fillRect/>
          </a:stretch>
        </p:blipFill>
        <p:spPr>
          <a:xfrm>
            <a:off x="296028" y="1332098"/>
            <a:ext cx="11564879" cy="4943712"/>
          </a:xfrm>
          <a:prstGeom prst="rect">
            <a:avLst/>
          </a:prstGeom>
        </p:spPr>
      </p:pic>
    </p:spTree>
    <p:extLst>
      <p:ext uri="{BB962C8B-B14F-4D97-AF65-F5344CB8AC3E}">
        <p14:creationId xmlns:p14="http://schemas.microsoft.com/office/powerpoint/2010/main" val="3213478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zh-CN" altLang="en-US" sz="3600" dirty="0"/>
              <a:t>面向对象设计</a:t>
            </a:r>
          </a:p>
        </p:txBody>
      </p:sp>
      <p:sp>
        <p:nvSpPr>
          <p:cNvPr id="3" name="内容占位符 2"/>
          <p:cNvSpPr>
            <a:spLocks noGrp="1"/>
          </p:cNvSpPr>
          <p:nvPr>
            <p:ph idx="1"/>
          </p:nvPr>
        </p:nvSpPr>
        <p:spPr>
          <a:xfrm>
            <a:off x="838200" y="1050588"/>
            <a:ext cx="10515600" cy="642025"/>
          </a:xfrm>
        </p:spPr>
        <p:txBody>
          <a:bodyPr>
            <a:normAutofit/>
          </a:bodyPr>
          <a:lstStyle/>
          <a:p>
            <a:r>
              <a:rPr lang="zh-CN" altLang="en-US" dirty="0"/>
              <a:t>某些</a:t>
            </a:r>
            <a:r>
              <a:rPr lang="zh-CN" altLang="en-US" b="1" dirty="0">
                <a:solidFill>
                  <a:srgbClr val="0070C0"/>
                </a:solidFill>
              </a:rPr>
              <a:t>概念</a:t>
            </a:r>
            <a:r>
              <a:rPr lang="zh-CN" altLang="en-US" dirty="0"/>
              <a:t>之间可能存在某种</a:t>
            </a:r>
            <a:r>
              <a:rPr lang="zh-CN" altLang="en-US" b="1" dirty="0">
                <a:solidFill>
                  <a:srgbClr val="0070C0"/>
                </a:solidFill>
              </a:rPr>
              <a:t>关系</a:t>
            </a:r>
            <a:endParaRPr lang="en-US" altLang="zh-CN" b="1" dirty="0">
              <a:solidFill>
                <a:srgbClr val="0070C0"/>
              </a:solidFill>
            </a:endParaRPr>
          </a:p>
        </p:txBody>
      </p:sp>
      <p:sp>
        <p:nvSpPr>
          <p:cNvPr id="22" name="TextBox 21"/>
          <p:cNvSpPr txBox="1"/>
          <p:nvPr/>
        </p:nvSpPr>
        <p:spPr>
          <a:xfrm>
            <a:off x="2196559" y="2019204"/>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人</a:t>
            </a:r>
          </a:p>
        </p:txBody>
      </p:sp>
      <p:sp>
        <p:nvSpPr>
          <p:cNvPr id="23" name="TextBox 22"/>
          <p:cNvSpPr txBox="1"/>
          <p:nvPr/>
        </p:nvSpPr>
        <p:spPr>
          <a:xfrm>
            <a:off x="7758347" y="1965127"/>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车</a:t>
            </a:r>
          </a:p>
        </p:txBody>
      </p:sp>
      <p:grpSp>
        <p:nvGrpSpPr>
          <p:cNvPr id="71" name="组合 70"/>
          <p:cNvGrpSpPr/>
          <p:nvPr/>
        </p:nvGrpSpPr>
        <p:grpSpPr>
          <a:xfrm>
            <a:off x="447472" y="2493533"/>
            <a:ext cx="4795737" cy="1697964"/>
            <a:chOff x="447472" y="2493533"/>
            <a:chExt cx="4795737" cy="1697964"/>
          </a:xfrm>
        </p:grpSpPr>
        <p:sp>
          <p:nvSpPr>
            <p:cNvPr id="21" name="TextBox 20"/>
            <p:cNvSpPr txBox="1"/>
            <p:nvPr/>
          </p:nvSpPr>
          <p:spPr>
            <a:xfrm>
              <a:off x="447472" y="2806502"/>
              <a:ext cx="1749087" cy="1384995"/>
            </a:xfrm>
            <a:prstGeom prst="rect">
              <a:avLst/>
            </a:prstGeom>
            <a:noFill/>
          </p:spPr>
          <p:txBody>
            <a:bodyPr wrap="square" rtlCol="0">
              <a:spAutoFit/>
            </a:bodyPr>
            <a:lstStyle/>
            <a:p>
              <a:r>
                <a:rPr lang="zh-CN" altLang="en-US" sz="2800" dirty="0">
                  <a:latin typeface="微软雅黑" pitchFamily="34" charset="-122"/>
                  <a:ea typeface="微软雅黑" pitchFamily="34" charset="-122"/>
                </a:rPr>
                <a:t>驾驶员</a:t>
              </a:r>
              <a:endParaRPr lang="en-US" altLang="zh-CN"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（有驾照会开车）</a:t>
              </a:r>
            </a:p>
          </p:txBody>
        </p:sp>
        <p:sp>
          <p:nvSpPr>
            <p:cNvPr id="24" name="TextBox 23"/>
            <p:cNvSpPr txBox="1"/>
            <p:nvPr/>
          </p:nvSpPr>
          <p:spPr>
            <a:xfrm>
              <a:off x="2196559" y="2804034"/>
              <a:ext cx="1120573"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教师</a:t>
              </a:r>
            </a:p>
          </p:txBody>
        </p:sp>
        <p:sp>
          <p:nvSpPr>
            <p:cNvPr id="25" name="TextBox 24"/>
            <p:cNvSpPr txBox="1"/>
            <p:nvPr/>
          </p:nvSpPr>
          <p:spPr>
            <a:xfrm>
              <a:off x="3329693" y="2804034"/>
              <a:ext cx="1474012"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售货员</a:t>
              </a:r>
            </a:p>
          </p:txBody>
        </p:sp>
        <p:cxnSp>
          <p:nvCxnSpPr>
            <p:cNvPr id="26" name="直接箭头连接符 25"/>
            <p:cNvCxnSpPr>
              <a:endCxn id="21" idx="0"/>
            </p:cNvCxnSpPr>
            <p:nvPr/>
          </p:nvCxnSpPr>
          <p:spPr>
            <a:xfrm flipH="1">
              <a:off x="1322016" y="2496001"/>
              <a:ext cx="997492" cy="310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466501" y="2496001"/>
              <a:ext cx="1" cy="3569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756845" y="2516353"/>
              <a:ext cx="703157" cy="310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78114" y="2493533"/>
              <a:ext cx="1825591" cy="35939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96295" y="2651251"/>
              <a:ext cx="546914"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grpSp>
      <p:grpSp>
        <p:nvGrpSpPr>
          <p:cNvPr id="70" name="组合 69"/>
          <p:cNvGrpSpPr/>
          <p:nvPr/>
        </p:nvGrpSpPr>
        <p:grpSpPr>
          <a:xfrm>
            <a:off x="5923195" y="2516362"/>
            <a:ext cx="4795737" cy="836189"/>
            <a:chOff x="5923195" y="2516362"/>
            <a:chExt cx="4795737" cy="836189"/>
          </a:xfrm>
        </p:grpSpPr>
        <p:sp>
          <p:nvSpPr>
            <p:cNvPr id="37" name="TextBox 36"/>
            <p:cNvSpPr txBox="1"/>
            <p:nvPr/>
          </p:nvSpPr>
          <p:spPr>
            <a:xfrm>
              <a:off x="5923195" y="2829331"/>
              <a:ext cx="1749087"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轿车</a:t>
              </a:r>
            </a:p>
          </p:txBody>
        </p:sp>
        <p:sp>
          <p:nvSpPr>
            <p:cNvPr id="38" name="TextBox 37"/>
            <p:cNvSpPr txBox="1"/>
            <p:nvPr/>
          </p:nvSpPr>
          <p:spPr>
            <a:xfrm>
              <a:off x="7586219" y="2826863"/>
              <a:ext cx="1120573"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卡车</a:t>
              </a:r>
            </a:p>
          </p:txBody>
        </p:sp>
        <p:sp>
          <p:nvSpPr>
            <p:cNvPr id="39" name="TextBox 38"/>
            <p:cNvSpPr txBox="1"/>
            <p:nvPr/>
          </p:nvSpPr>
          <p:spPr>
            <a:xfrm>
              <a:off x="8584146" y="2826863"/>
              <a:ext cx="1766084"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公共汽车</a:t>
              </a:r>
            </a:p>
          </p:txBody>
        </p:sp>
        <p:cxnSp>
          <p:nvCxnSpPr>
            <p:cNvPr id="40" name="直接箭头连接符 39"/>
            <p:cNvCxnSpPr>
              <a:endCxn id="37" idx="0"/>
            </p:cNvCxnSpPr>
            <p:nvPr/>
          </p:nvCxnSpPr>
          <p:spPr>
            <a:xfrm flipH="1">
              <a:off x="6797739" y="2518830"/>
              <a:ext cx="997492" cy="310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7942224" y="2518830"/>
              <a:ext cx="1" cy="3569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8232568" y="2539182"/>
              <a:ext cx="703157" cy="310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8453837" y="2516362"/>
              <a:ext cx="1825591" cy="35939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0172018" y="2674080"/>
              <a:ext cx="546914"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grpSp>
      <p:grpSp>
        <p:nvGrpSpPr>
          <p:cNvPr id="69" name="组合 68"/>
          <p:cNvGrpSpPr/>
          <p:nvPr/>
        </p:nvGrpSpPr>
        <p:grpSpPr>
          <a:xfrm>
            <a:off x="8114887" y="3299662"/>
            <a:ext cx="3653814" cy="1031110"/>
            <a:chOff x="8114887" y="3299662"/>
            <a:chExt cx="3653814" cy="1031110"/>
          </a:xfrm>
        </p:grpSpPr>
        <p:sp>
          <p:nvSpPr>
            <p:cNvPr id="45" name="TextBox 44"/>
            <p:cNvSpPr txBox="1"/>
            <p:nvPr/>
          </p:nvSpPr>
          <p:spPr>
            <a:xfrm>
              <a:off x="8114887" y="3807552"/>
              <a:ext cx="164167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市内巴士</a:t>
              </a:r>
            </a:p>
          </p:txBody>
        </p:sp>
        <p:sp>
          <p:nvSpPr>
            <p:cNvPr id="46" name="TextBox 45"/>
            <p:cNvSpPr txBox="1"/>
            <p:nvPr/>
          </p:nvSpPr>
          <p:spPr>
            <a:xfrm>
              <a:off x="9633915" y="3807552"/>
              <a:ext cx="1766084"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公共汽车</a:t>
              </a:r>
            </a:p>
          </p:txBody>
        </p:sp>
        <p:sp>
          <p:nvSpPr>
            <p:cNvPr id="47" name="TextBox 46"/>
            <p:cNvSpPr txBox="1"/>
            <p:nvPr/>
          </p:nvSpPr>
          <p:spPr>
            <a:xfrm>
              <a:off x="11221787" y="3654769"/>
              <a:ext cx="546914"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cxnSp>
          <p:nvCxnSpPr>
            <p:cNvPr id="48" name="直接箭头连接符 47"/>
            <p:cNvCxnSpPr/>
            <p:nvPr/>
          </p:nvCxnSpPr>
          <p:spPr>
            <a:xfrm>
              <a:off x="9633915" y="3343476"/>
              <a:ext cx="425938" cy="4202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45" idx="0"/>
            </p:cNvCxnSpPr>
            <p:nvPr/>
          </p:nvCxnSpPr>
          <p:spPr>
            <a:xfrm flipH="1">
              <a:off x="8935725" y="3343476"/>
              <a:ext cx="305552" cy="4640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0192691" y="3299662"/>
              <a:ext cx="1101122" cy="4640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3674894" y="3321569"/>
            <a:ext cx="4471611" cy="965389"/>
            <a:chOff x="3674894" y="3321569"/>
            <a:chExt cx="4471611" cy="965389"/>
          </a:xfrm>
        </p:grpSpPr>
        <p:sp>
          <p:nvSpPr>
            <p:cNvPr id="60" name="TextBox 59"/>
            <p:cNvSpPr txBox="1"/>
            <p:nvPr/>
          </p:nvSpPr>
          <p:spPr>
            <a:xfrm>
              <a:off x="6380421" y="3763738"/>
              <a:ext cx="1766084"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公务车车</a:t>
              </a:r>
            </a:p>
          </p:txBody>
        </p:sp>
        <p:grpSp>
          <p:nvGrpSpPr>
            <p:cNvPr id="68" name="组合 67"/>
            <p:cNvGrpSpPr/>
            <p:nvPr/>
          </p:nvGrpSpPr>
          <p:grpSpPr>
            <a:xfrm>
              <a:off x="3674894" y="3321569"/>
              <a:ext cx="3377659" cy="959698"/>
              <a:chOff x="3674894" y="3321569"/>
              <a:chExt cx="3377659" cy="959698"/>
            </a:xfrm>
          </p:grpSpPr>
          <p:sp>
            <p:nvSpPr>
              <p:cNvPr id="57" name="TextBox 56"/>
              <p:cNvSpPr txBox="1"/>
              <p:nvPr/>
            </p:nvSpPr>
            <p:spPr>
              <a:xfrm>
                <a:off x="3674894" y="3758047"/>
                <a:ext cx="164167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出租车</a:t>
                </a:r>
              </a:p>
            </p:txBody>
          </p:sp>
          <p:sp>
            <p:nvSpPr>
              <p:cNvPr id="58" name="TextBox 57"/>
              <p:cNvSpPr txBox="1"/>
              <p:nvPr/>
            </p:nvSpPr>
            <p:spPr>
              <a:xfrm>
                <a:off x="5095683" y="3758047"/>
                <a:ext cx="1322680"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私家车</a:t>
                </a:r>
              </a:p>
            </p:txBody>
          </p:sp>
          <p:cxnSp>
            <p:nvCxnSpPr>
              <p:cNvPr id="63" name="直接箭头连接符 62"/>
              <p:cNvCxnSpPr/>
              <p:nvPr/>
            </p:nvCxnSpPr>
            <p:spPr>
              <a:xfrm flipH="1">
                <a:off x="4696295" y="3329474"/>
                <a:ext cx="1240548" cy="47807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H="1">
                <a:off x="5936843" y="3321569"/>
                <a:ext cx="305552" cy="4640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6571139" y="3329474"/>
                <a:ext cx="481414" cy="47807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grpSp>
        <p:nvGrpSpPr>
          <p:cNvPr id="75" name="组合 74"/>
          <p:cNvGrpSpPr/>
          <p:nvPr/>
        </p:nvGrpSpPr>
        <p:grpSpPr>
          <a:xfrm>
            <a:off x="2549044" y="4407372"/>
            <a:ext cx="6194907" cy="1457186"/>
            <a:chOff x="4375141" y="4330772"/>
            <a:chExt cx="6194907" cy="1457186"/>
          </a:xfrm>
        </p:grpSpPr>
        <p:sp>
          <p:nvSpPr>
            <p:cNvPr id="73" name="圆角矩形标注 72"/>
            <p:cNvSpPr/>
            <p:nvPr/>
          </p:nvSpPr>
          <p:spPr>
            <a:xfrm>
              <a:off x="4375141" y="5123150"/>
              <a:ext cx="6194907" cy="664808"/>
            </a:xfrm>
            <a:prstGeom prst="wedgeRoundRectCallout">
              <a:avLst>
                <a:gd name="adj1" fmla="val 213"/>
                <a:gd name="adj2" fmla="val -495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000" dirty="0"/>
                <a:t>概念之间具有继承（派生）关系</a:t>
              </a:r>
            </a:p>
          </p:txBody>
        </p:sp>
        <p:sp>
          <p:nvSpPr>
            <p:cNvPr id="74" name="上箭头 73"/>
            <p:cNvSpPr/>
            <p:nvPr/>
          </p:nvSpPr>
          <p:spPr>
            <a:xfrm>
              <a:off x="7396524" y="4330772"/>
              <a:ext cx="189696" cy="8279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0421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14F7E-D5A4-4343-9EC9-DC4245AB58DF}"/>
              </a:ext>
            </a:extLst>
          </p:cNvPr>
          <p:cNvSpPr>
            <a:spLocks noGrp="1"/>
          </p:cNvSpPr>
          <p:nvPr>
            <p:ph type="title"/>
          </p:nvPr>
        </p:nvSpPr>
        <p:spPr>
          <a:xfrm>
            <a:off x="838200" y="6535"/>
            <a:ext cx="10515600" cy="1325563"/>
          </a:xfrm>
        </p:spPr>
        <p:txBody>
          <a:bodyPr/>
          <a:lstStyle/>
          <a:p>
            <a:r>
              <a:rPr lang="zh-CN" altLang="en-US" dirty="0"/>
              <a:t>类自身类型的静态成员变量</a:t>
            </a:r>
            <a:endParaRPr lang="en-US" dirty="0"/>
          </a:p>
        </p:txBody>
      </p:sp>
      <p:pic>
        <p:nvPicPr>
          <p:cNvPr id="3" name="Picture 2">
            <a:extLst>
              <a:ext uri="{FF2B5EF4-FFF2-40B4-BE49-F238E27FC236}">
                <a16:creationId xmlns:a16="http://schemas.microsoft.com/office/drawing/2014/main" id="{89ADD008-C362-4860-8072-F2E7F1258B27}"/>
              </a:ext>
            </a:extLst>
          </p:cNvPr>
          <p:cNvPicPr>
            <a:picLocks noChangeAspect="1"/>
          </p:cNvPicPr>
          <p:nvPr/>
        </p:nvPicPr>
        <p:blipFill>
          <a:blip r:embed="rId2"/>
          <a:stretch>
            <a:fillRect/>
          </a:stretch>
        </p:blipFill>
        <p:spPr>
          <a:xfrm>
            <a:off x="972681" y="1590058"/>
            <a:ext cx="8808858" cy="3677883"/>
          </a:xfrm>
          <a:prstGeom prst="rect">
            <a:avLst/>
          </a:prstGeom>
        </p:spPr>
      </p:pic>
    </p:spTree>
    <p:extLst>
      <p:ext uri="{BB962C8B-B14F-4D97-AF65-F5344CB8AC3E}">
        <p14:creationId xmlns:p14="http://schemas.microsoft.com/office/powerpoint/2010/main" val="3276908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F2BE-2BA5-48F2-8792-5E5A411B8D7C}"/>
              </a:ext>
            </a:extLst>
          </p:cNvPr>
          <p:cNvSpPr>
            <a:spLocks noGrp="1"/>
          </p:cNvSpPr>
          <p:nvPr>
            <p:ph type="title"/>
          </p:nvPr>
        </p:nvSpPr>
        <p:spPr/>
        <p:txBody>
          <a:bodyPr/>
          <a:lstStyle/>
          <a:p>
            <a:r>
              <a:rPr lang="zh-CN" altLang="en-US" b="1" dirty="0"/>
              <a:t>友元</a:t>
            </a:r>
            <a:r>
              <a:rPr lang="en-US" b="1" dirty="0"/>
              <a:t>friend</a:t>
            </a:r>
            <a:endParaRPr lang="en-US" dirty="0"/>
          </a:p>
        </p:txBody>
      </p:sp>
      <p:sp>
        <p:nvSpPr>
          <p:cNvPr id="3" name="Content Placeholder 2">
            <a:extLst>
              <a:ext uri="{FF2B5EF4-FFF2-40B4-BE49-F238E27FC236}">
                <a16:creationId xmlns:a16="http://schemas.microsoft.com/office/drawing/2014/main" id="{5EF4290A-04B5-48C7-839E-00B3F7D6B004}"/>
              </a:ext>
            </a:extLst>
          </p:cNvPr>
          <p:cNvSpPr>
            <a:spLocks noGrp="1"/>
          </p:cNvSpPr>
          <p:nvPr>
            <p:ph idx="1"/>
          </p:nvPr>
        </p:nvSpPr>
        <p:spPr/>
        <p:txBody>
          <a:bodyPr/>
          <a:lstStyle/>
          <a:p>
            <a:r>
              <a:rPr lang="zh-CN" altLang="en-US" dirty="0"/>
              <a:t>在类中用关键字</a:t>
            </a:r>
            <a:r>
              <a:rPr lang="en-US" b="1" dirty="0"/>
              <a:t>friend</a:t>
            </a:r>
            <a:r>
              <a:rPr lang="zh-CN" altLang="en-US" dirty="0"/>
              <a:t>声明某个外部函数或外部类是这个类的</a:t>
            </a:r>
            <a:r>
              <a:rPr lang="zh-CN" altLang="en-US" b="1" dirty="0"/>
              <a:t>友元</a:t>
            </a:r>
            <a:r>
              <a:rPr lang="zh-CN" altLang="en-US" dirty="0"/>
              <a:t>，则这个外部函数或外部类是可以直接访问这个类的</a:t>
            </a:r>
            <a:r>
              <a:rPr lang="en-US" dirty="0"/>
              <a:t>private</a:t>
            </a:r>
            <a:r>
              <a:rPr lang="zh-CN" altLang="en-US" dirty="0"/>
              <a:t>成员。</a:t>
            </a:r>
            <a:endParaRPr lang="en-US" dirty="0"/>
          </a:p>
        </p:txBody>
      </p:sp>
    </p:spTree>
    <p:extLst>
      <p:ext uri="{BB962C8B-B14F-4D97-AF65-F5344CB8AC3E}">
        <p14:creationId xmlns:p14="http://schemas.microsoft.com/office/powerpoint/2010/main" val="13925160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F2BE-2BA5-48F2-8792-5E5A411B8D7C}"/>
              </a:ext>
            </a:extLst>
          </p:cNvPr>
          <p:cNvSpPr>
            <a:spLocks noGrp="1"/>
          </p:cNvSpPr>
          <p:nvPr>
            <p:ph type="title"/>
          </p:nvPr>
        </p:nvSpPr>
        <p:spPr/>
        <p:txBody>
          <a:bodyPr/>
          <a:lstStyle/>
          <a:p>
            <a:r>
              <a:rPr lang="zh-CN" altLang="en-US" b="1" dirty="0"/>
              <a:t>内联成员函数</a:t>
            </a:r>
            <a:endParaRPr lang="en-US" dirty="0"/>
          </a:p>
        </p:txBody>
      </p:sp>
      <p:sp>
        <p:nvSpPr>
          <p:cNvPr id="3" name="Content Placeholder 2">
            <a:extLst>
              <a:ext uri="{FF2B5EF4-FFF2-40B4-BE49-F238E27FC236}">
                <a16:creationId xmlns:a16="http://schemas.microsoft.com/office/drawing/2014/main" id="{5EF4290A-04B5-48C7-839E-00B3F7D6B004}"/>
              </a:ext>
            </a:extLst>
          </p:cNvPr>
          <p:cNvSpPr>
            <a:spLocks noGrp="1"/>
          </p:cNvSpPr>
          <p:nvPr>
            <p:ph idx="1"/>
          </p:nvPr>
        </p:nvSpPr>
        <p:spPr/>
        <p:txBody>
          <a:bodyPr/>
          <a:lstStyle/>
          <a:p>
            <a:r>
              <a:rPr lang="zh-CN" altLang="en-US" dirty="0"/>
              <a:t>和普通函数如果声明为内联（</a:t>
            </a:r>
            <a:r>
              <a:rPr lang="en-US" dirty="0"/>
              <a:t>inline</a:t>
            </a:r>
            <a:r>
              <a:rPr lang="zh-CN" altLang="en-US" dirty="0"/>
              <a:t>）函数可以提高程序效率一样，类的成员函数也可以是</a:t>
            </a:r>
            <a:r>
              <a:rPr lang="zh-CN" altLang="en-US" b="1" dirty="0"/>
              <a:t>内联（</a:t>
            </a:r>
            <a:r>
              <a:rPr lang="en-US" b="1" dirty="0"/>
              <a:t>inline</a:t>
            </a:r>
            <a:r>
              <a:rPr lang="zh-CN" altLang="en-US" b="1" dirty="0"/>
              <a:t>）成员函数</a:t>
            </a:r>
            <a:r>
              <a:rPr lang="zh-CN" altLang="en-US" dirty="0"/>
              <a:t>，如果一个类的成员函数就是在类体内实现的，这个函数自动就成为了内联成员函数，如果一个类的成员函数在体外实现的，则必须在类体内函数的声明前加关键字</a:t>
            </a:r>
            <a:r>
              <a:rPr lang="en-US" dirty="0"/>
              <a:t>inline</a:t>
            </a:r>
            <a:r>
              <a:rPr lang="zh-CN" altLang="en-US" dirty="0"/>
              <a:t>，而类体外函数声明前不能加</a:t>
            </a:r>
            <a:r>
              <a:rPr lang="en-US" dirty="0"/>
              <a:t>inline</a:t>
            </a:r>
            <a:r>
              <a:rPr lang="zh-CN" altLang="en-US" dirty="0"/>
              <a:t>。</a:t>
            </a:r>
            <a:endParaRPr lang="en-US" dirty="0"/>
          </a:p>
        </p:txBody>
      </p:sp>
      <p:pic>
        <p:nvPicPr>
          <p:cNvPr id="4" name="Picture 3">
            <a:extLst>
              <a:ext uri="{FF2B5EF4-FFF2-40B4-BE49-F238E27FC236}">
                <a16:creationId xmlns:a16="http://schemas.microsoft.com/office/drawing/2014/main" id="{378F4EBF-C548-41A6-8764-C1D5271A085E}"/>
              </a:ext>
            </a:extLst>
          </p:cNvPr>
          <p:cNvPicPr>
            <a:picLocks noChangeAspect="1"/>
          </p:cNvPicPr>
          <p:nvPr/>
        </p:nvPicPr>
        <p:blipFill>
          <a:blip r:embed="rId2"/>
          <a:stretch>
            <a:fillRect/>
          </a:stretch>
        </p:blipFill>
        <p:spPr>
          <a:xfrm>
            <a:off x="2065622" y="3846861"/>
            <a:ext cx="3152672" cy="2586808"/>
          </a:xfrm>
          <a:prstGeom prst="rect">
            <a:avLst/>
          </a:prstGeom>
        </p:spPr>
      </p:pic>
      <p:sp>
        <p:nvSpPr>
          <p:cNvPr id="5" name="TextBox 4">
            <a:extLst>
              <a:ext uri="{FF2B5EF4-FFF2-40B4-BE49-F238E27FC236}">
                <a16:creationId xmlns:a16="http://schemas.microsoft.com/office/drawing/2014/main" id="{60D1A5A2-24CE-43B4-80E2-BFBBF89622AC}"/>
              </a:ext>
            </a:extLst>
          </p:cNvPr>
          <p:cNvSpPr txBox="1"/>
          <p:nvPr/>
        </p:nvSpPr>
        <p:spPr>
          <a:xfrm>
            <a:off x="5854791" y="4723304"/>
            <a:ext cx="5376760" cy="1107996"/>
          </a:xfrm>
          <a:prstGeom prst="rect">
            <a:avLst/>
          </a:prstGeom>
          <a:noFill/>
        </p:spPr>
        <p:txBody>
          <a:bodyPr wrap="square" rtlCol="0">
            <a:spAutoFit/>
          </a:bodyPr>
          <a:lstStyle/>
          <a:p>
            <a:r>
              <a:rPr lang="zh-CN" altLang="en-US" sz="2400" dirty="0"/>
              <a:t>在类体内声明了</a:t>
            </a:r>
            <a:r>
              <a:rPr lang="en-US" sz="2400" dirty="0"/>
              <a:t>f()</a:t>
            </a:r>
            <a:r>
              <a:rPr lang="zh-CN" altLang="en-US" sz="2400" dirty="0"/>
              <a:t>是内联成员函数，类体外函数声明前不能再有关键字</a:t>
            </a:r>
            <a:r>
              <a:rPr lang="en-US" sz="2400" dirty="0"/>
              <a:t>inline</a:t>
            </a:r>
            <a:r>
              <a:rPr lang="zh-CN" altLang="en-US" sz="2400" dirty="0"/>
              <a:t>。</a:t>
            </a:r>
            <a:endParaRPr lang="en-US" sz="2400" dirty="0"/>
          </a:p>
          <a:p>
            <a:endParaRPr lang="en-US" dirty="0"/>
          </a:p>
        </p:txBody>
      </p:sp>
    </p:spTree>
    <p:extLst>
      <p:ext uri="{BB962C8B-B14F-4D97-AF65-F5344CB8AC3E}">
        <p14:creationId xmlns:p14="http://schemas.microsoft.com/office/powerpoint/2010/main" val="413251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54DD-E11E-4C4F-8E78-E333B77A22FE}"/>
              </a:ext>
            </a:extLst>
          </p:cNvPr>
          <p:cNvSpPr>
            <a:spLocks noGrp="1"/>
          </p:cNvSpPr>
          <p:nvPr>
            <p:ph type="title"/>
          </p:nvPr>
        </p:nvSpPr>
        <p:spPr/>
        <p:txBody>
          <a:bodyPr/>
          <a:lstStyle/>
          <a:p>
            <a:r>
              <a:rPr lang="zh-CN" altLang="en-US" dirty="0"/>
              <a:t>重定义拷贝构造函数和赋值运算符</a:t>
            </a:r>
            <a:endParaRPr lang="en-US" dirty="0"/>
          </a:p>
        </p:txBody>
      </p:sp>
      <p:sp>
        <p:nvSpPr>
          <p:cNvPr id="3" name="Content Placeholder 2">
            <a:extLst>
              <a:ext uri="{FF2B5EF4-FFF2-40B4-BE49-F238E27FC236}">
                <a16:creationId xmlns:a16="http://schemas.microsoft.com/office/drawing/2014/main" id="{3E05927D-69B4-4748-82AC-1D96796673F1}"/>
              </a:ext>
            </a:extLst>
          </p:cNvPr>
          <p:cNvSpPr>
            <a:spLocks noGrp="1"/>
          </p:cNvSpPr>
          <p:nvPr>
            <p:ph idx="1"/>
          </p:nvPr>
        </p:nvSpPr>
        <p:spPr/>
        <p:txBody>
          <a:bodyPr/>
          <a:lstStyle/>
          <a:p>
            <a:r>
              <a:rPr lang="zh-CN" altLang="en-US" dirty="0"/>
              <a:t>防止共用资源导致的问题“多次销毁。释放同一个资源”</a:t>
            </a:r>
            <a:endParaRPr lang="en-US" dirty="0"/>
          </a:p>
        </p:txBody>
      </p:sp>
    </p:spTree>
    <p:extLst>
      <p:ext uri="{BB962C8B-B14F-4D97-AF65-F5344CB8AC3E}">
        <p14:creationId xmlns:p14="http://schemas.microsoft.com/office/powerpoint/2010/main" val="12370896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64CBD8-4942-46C4-B18C-6F34F4C59AE4}"/>
              </a:ext>
            </a:extLst>
          </p:cNvPr>
          <p:cNvPicPr>
            <a:picLocks noChangeAspect="1"/>
          </p:cNvPicPr>
          <p:nvPr/>
        </p:nvPicPr>
        <p:blipFill>
          <a:blip r:embed="rId2"/>
          <a:stretch>
            <a:fillRect/>
          </a:stretch>
        </p:blipFill>
        <p:spPr>
          <a:xfrm>
            <a:off x="782832" y="292406"/>
            <a:ext cx="10030341" cy="5934065"/>
          </a:xfrm>
          <a:prstGeom prst="rect">
            <a:avLst/>
          </a:prstGeom>
        </p:spPr>
      </p:pic>
    </p:spTree>
    <p:extLst>
      <p:ext uri="{BB962C8B-B14F-4D97-AF65-F5344CB8AC3E}">
        <p14:creationId xmlns:p14="http://schemas.microsoft.com/office/powerpoint/2010/main" val="23804596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63710C-7C6D-4045-90BB-7AF40F6BA6CC}"/>
              </a:ext>
            </a:extLst>
          </p:cNvPr>
          <p:cNvPicPr>
            <a:picLocks noChangeAspect="1"/>
          </p:cNvPicPr>
          <p:nvPr/>
        </p:nvPicPr>
        <p:blipFill>
          <a:blip r:embed="rId2"/>
          <a:stretch>
            <a:fillRect/>
          </a:stretch>
        </p:blipFill>
        <p:spPr>
          <a:xfrm>
            <a:off x="809146" y="1100626"/>
            <a:ext cx="10364228" cy="3096951"/>
          </a:xfrm>
          <a:prstGeom prst="rect">
            <a:avLst/>
          </a:prstGeom>
        </p:spPr>
      </p:pic>
    </p:spTree>
    <p:extLst>
      <p:ext uri="{BB962C8B-B14F-4D97-AF65-F5344CB8AC3E}">
        <p14:creationId xmlns:p14="http://schemas.microsoft.com/office/powerpoint/2010/main" val="4113781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BBF8F8-5C91-42AF-9008-2324FCF263B3}"/>
              </a:ext>
            </a:extLst>
          </p:cNvPr>
          <p:cNvPicPr>
            <a:picLocks noChangeAspect="1"/>
          </p:cNvPicPr>
          <p:nvPr/>
        </p:nvPicPr>
        <p:blipFill>
          <a:blip r:embed="rId2"/>
          <a:stretch>
            <a:fillRect/>
          </a:stretch>
        </p:blipFill>
        <p:spPr>
          <a:xfrm>
            <a:off x="664118" y="1085439"/>
            <a:ext cx="11047658" cy="4333422"/>
          </a:xfrm>
          <a:prstGeom prst="rect">
            <a:avLst/>
          </a:prstGeom>
        </p:spPr>
      </p:pic>
    </p:spTree>
    <p:extLst>
      <p:ext uri="{BB962C8B-B14F-4D97-AF65-F5344CB8AC3E}">
        <p14:creationId xmlns:p14="http://schemas.microsoft.com/office/powerpoint/2010/main" val="42062701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0C67CB-ABD7-4281-8EF1-2F6338700626}"/>
              </a:ext>
            </a:extLst>
          </p:cNvPr>
          <p:cNvPicPr>
            <a:picLocks noChangeAspect="1"/>
          </p:cNvPicPr>
          <p:nvPr/>
        </p:nvPicPr>
        <p:blipFill>
          <a:blip r:embed="rId2"/>
          <a:stretch>
            <a:fillRect/>
          </a:stretch>
        </p:blipFill>
        <p:spPr>
          <a:xfrm>
            <a:off x="519695" y="1103341"/>
            <a:ext cx="11057223" cy="4651317"/>
          </a:xfrm>
          <a:prstGeom prst="rect">
            <a:avLst/>
          </a:prstGeom>
        </p:spPr>
      </p:pic>
    </p:spTree>
    <p:extLst>
      <p:ext uri="{BB962C8B-B14F-4D97-AF65-F5344CB8AC3E}">
        <p14:creationId xmlns:p14="http://schemas.microsoft.com/office/powerpoint/2010/main" val="29444160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27773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F89EB-9290-4793-9560-2D02C7B7BA24}"/>
              </a:ext>
            </a:extLst>
          </p:cNvPr>
          <p:cNvSpPr>
            <a:spLocks noGrp="1"/>
          </p:cNvSpPr>
          <p:nvPr>
            <p:ph type="title"/>
          </p:nvPr>
        </p:nvSpPr>
        <p:spPr/>
        <p:txBody>
          <a:bodyPr/>
          <a:lstStyle/>
          <a:p>
            <a:r>
              <a:rPr lang="zh-CN" altLang="en-US" dirty="0"/>
              <a:t>实例：学生成绩分析程序</a:t>
            </a:r>
          </a:p>
        </p:txBody>
      </p:sp>
      <p:sp>
        <p:nvSpPr>
          <p:cNvPr id="3" name="内容占位符 2">
            <a:extLst>
              <a:ext uri="{FF2B5EF4-FFF2-40B4-BE49-F238E27FC236}">
                <a16:creationId xmlns:a16="http://schemas.microsoft.com/office/drawing/2014/main" id="{1346E88F-6E5F-4CEF-98D9-6DE06BE65DE9}"/>
              </a:ext>
            </a:extLst>
          </p:cNvPr>
          <p:cNvSpPr>
            <a:spLocks noGrp="1"/>
          </p:cNvSpPr>
          <p:nvPr>
            <p:ph idx="1"/>
          </p:nvPr>
        </p:nvSpPr>
        <p:spPr/>
        <p:txBody>
          <a:bodyPr/>
          <a:lstStyle/>
          <a:p>
            <a:r>
              <a:rPr lang="zh-CN" altLang="en-US" dirty="0"/>
              <a:t>输入一组学生成绩</a:t>
            </a:r>
            <a:r>
              <a:rPr lang="en-US" altLang="zh-CN" dirty="0"/>
              <a:t>(</a:t>
            </a:r>
            <a:r>
              <a:rPr lang="zh-CN" altLang="en-US" dirty="0"/>
              <a:t>姓名和分数</a:t>
            </a:r>
            <a:r>
              <a:rPr lang="en-US" altLang="zh-CN" dirty="0"/>
              <a:t>)</a:t>
            </a:r>
            <a:r>
              <a:rPr lang="zh-CN" altLang="en-US" dirty="0"/>
              <a:t>，输出：平均成绩、最高分和最低分。</a:t>
            </a:r>
          </a:p>
        </p:txBody>
      </p:sp>
    </p:spTree>
    <p:extLst>
      <p:ext uri="{BB962C8B-B14F-4D97-AF65-F5344CB8AC3E}">
        <p14:creationId xmlns:p14="http://schemas.microsoft.com/office/powerpoint/2010/main" val="3329570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zh-CN" altLang="en-US" sz="3600" dirty="0"/>
              <a:t>面向对象设计</a:t>
            </a:r>
          </a:p>
        </p:txBody>
      </p:sp>
      <p:sp>
        <p:nvSpPr>
          <p:cNvPr id="3" name="内容占位符 2"/>
          <p:cNvSpPr>
            <a:spLocks noGrp="1"/>
          </p:cNvSpPr>
          <p:nvPr>
            <p:ph idx="1"/>
          </p:nvPr>
        </p:nvSpPr>
        <p:spPr>
          <a:xfrm>
            <a:off x="838200" y="1050588"/>
            <a:ext cx="10504251" cy="4173165"/>
          </a:xfrm>
        </p:spPr>
        <p:txBody>
          <a:bodyPr>
            <a:noAutofit/>
          </a:bodyPr>
          <a:lstStyle/>
          <a:p>
            <a:r>
              <a:rPr lang="zh-CN" altLang="en-US" dirty="0"/>
              <a:t>一个人到银行办业务：客户、银行雇员、大堂经理、柜机、银行系统</a:t>
            </a:r>
            <a:endParaRPr lang="en-US" altLang="zh-CN" dirty="0"/>
          </a:p>
        </p:txBody>
      </p:sp>
      <p:sp>
        <p:nvSpPr>
          <p:cNvPr id="30" name="内容占位符 2"/>
          <p:cNvSpPr txBox="1">
            <a:spLocks/>
          </p:cNvSpPr>
          <p:nvPr/>
        </p:nvSpPr>
        <p:spPr>
          <a:xfrm>
            <a:off x="864139" y="2214664"/>
            <a:ext cx="10504251" cy="111868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一个人玩电脑： 用户、电脑、键盘、鼠标、各种应用程序</a:t>
            </a:r>
            <a:endParaRPr lang="en-US" altLang="zh-CN" dirty="0"/>
          </a:p>
          <a:p>
            <a:pPr marL="0" indent="0">
              <a:buNone/>
            </a:pPr>
            <a:r>
              <a:rPr lang="zh-CN" altLang="en-US" dirty="0"/>
              <a:t>  </a:t>
            </a:r>
            <a:r>
              <a:rPr lang="en-US" altLang="zh-CN" dirty="0"/>
              <a:t>GUI</a:t>
            </a:r>
            <a:r>
              <a:rPr lang="zh-CN" altLang="en-US" dirty="0"/>
              <a:t>程序还包含：菜单、工具条、窗口、对话框、</a:t>
            </a:r>
            <a:r>
              <a:rPr lang="en-US" altLang="zh-CN" dirty="0"/>
              <a:t>…</a:t>
            </a:r>
          </a:p>
          <a:p>
            <a:r>
              <a:rPr lang="zh-CN" altLang="en-US" dirty="0"/>
              <a:t>游戏程序： 地图、山河、树木、道路、士兵、坦克、高射炮、冲锋枪、兵工厂、炼油厂、挖矿车、宝藏、军舰、</a:t>
            </a:r>
            <a:r>
              <a:rPr lang="en-US" altLang="zh-CN" dirty="0"/>
              <a:t>…</a:t>
            </a:r>
          </a:p>
        </p:txBody>
      </p:sp>
    </p:spTree>
    <p:extLst>
      <p:ext uri="{BB962C8B-B14F-4D97-AF65-F5344CB8AC3E}">
        <p14:creationId xmlns:p14="http://schemas.microsoft.com/office/powerpoint/2010/main" val="140194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40277-26E5-4F1D-85CD-69465BECF664}"/>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E37F7D49-1FAE-4948-8C3D-BEF0E0DDE26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187511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6ACB1-3861-4CBA-97AB-8318B6B541EC}"/>
              </a:ext>
            </a:extLst>
          </p:cNvPr>
          <p:cNvSpPr>
            <a:spLocks noGrp="1"/>
          </p:cNvSpPr>
          <p:nvPr>
            <p:ph type="title"/>
          </p:nvPr>
        </p:nvSpPr>
        <p:spPr/>
        <p:txBody>
          <a:bodyPr/>
          <a:lstStyle/>
          <a:p>
            <a:r>
              <a:rPr lang="en-US" altLang="zh-CN" dirty="0"/>
              <a:t>struct</a:t>
            </a:r>
            <a:r>
              <a:rPr lang="zh-CN" altLang="en-US" dirty="0"/>
              <a:t>和</a:t>
            </a:r>
            <a:r>
              <a:rPr lang="en-US" altLang="zh-CN" dirty="0"/>
              <a:t>class</a:t>
            </a:r>
            <a:r>
              <a:rPr lang="zh-CN" altLang="en-US" dirty="0"/>
              <a:t>区别、访问控制</a:t>
            </a:r>
          </a:p>
        </p:txBody>
      </p:sp>
      <p:sp>
        <p:nvSpPr>
          <p:cNvPr id="3" name="内容占位符 2">
            <a:extLst>
              <a:ext uri="{FF2B5EF4-FFF2-40B4-BE49-F238E27FC236}">
                <a16:creationId xmlns:a16="http://schemas.microsoft.com/office/drawing/2014/main" id="{A5951E18-A83E-496E-A0A9-4AEA4FC3EB4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80226166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877D0-6364-42E7-9DFF-7B51BCF34326}"/>
              </a:ext>
            </a:extLst>
          </p:cNvPr>
          <p:cNvSpPr>
            <a:spLocks noGrp="1"/>
          </p:cNvSpPr>
          <p:nvPr>
            <p:ph type="title"/>
          </p:nvPr>
        </p:nvSpPr>
        <p:spPr>
          <a:xfrm>
            <a:off x="929640" y="2766218"/>
            <a:ext cx="10515600" cy="1325563"/>
          </a:xfrm>
        </p:spPr>
        <p:txBody>
          <a:bodyPr>
            <a:normAutofit/>
          </a:bodyPr>
          <a:lstStyle/>
          <a:p>
            <a:r>
              <a:rPr lang="zh-CN" altLang="en-US" sz="6600" dirty="0"/>
              <a:t>运算符重载</a:t>
            </a:r>
          </a:p>
        </p:txBody>
      </p:sp>
    </p:spTree>
    <p:extLst>
      <p:ext uri="{BB962C8B-B14F-4D97-AF65-F5344CB8AC3E}">
        <p14:creationId xmlns:p14="http://schemas.microsoft.com/office/powerpoint/2010/main" val="6107078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877D0-6364-42E7-9DFF-7B51BCF34326}"/>
              </a:ext>
            </a:extLst>
          </p:cNvPr>
          <p:cNvSpPr>
            <a:spLocks noGrp="1"/>
          </p:cNvSpPr>
          <p:nvPr>
            <p:ph type="title"/>
          </p:nvPr>
        </p:nvSpPr>
        <p:spPr>
          <a:xfrm>
            <a:off x="929640" y="1645920"/>
            <a:ext cx="10515600" cy="3383280"/>
          </a:xfrm>
        </p:spPr>
        <p:txBody>
          <a:bodyPr>
            <a:normAutofit/>
          </a:bodyPr>
          <a:lstStyle/>
          <a:p>
            <a:r>
              <a:rPr lang="en-US" altLang="zh-CN" sz="6600" dirty="0"/>
              <a:t>String</a:t>
            </a:r>
            <a:r>
              <a:rPr lang="zh-CN" altLang="en-US" sz="6600" dirty="0"/>
              <a:t>类、</a:t>
            </a:r>
            <a:br>
              <a:rPr lang="en-US" altLang="zh-CN" sz="6600" dirty="0"/>
            </a:br>
            <a:br>
              <a:rPr lang="en-US" altLang="zh-CN" sz="6600" dirty="0"/>
            </a:br>
            <a:r>
              <a:rPr lang="zh-CN" altLang="en-US" sz="6600" dirty="0"/>
              <a:t>拷贝构造函数、析构函数</a:t>
            </a:r>
          </a:p>
        </p:txBody>
      </p:sp>
    </p:spTree>
    <p:extLst>
      <p:ext uri="{BB962C8B-B14F-4D97-AF65-F5344CB8AC3E}">
        <p14:creationId xmlns:p14="http://schemas.microsoft.com/office/powerpoint/2010/main" val="35267100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7F983-2072-4362-84CE-F8C728732B09}"/>
              </a:ext>
            </a:extLst>
          </p:cNvPr>
          <p:cNvSpPr>
            <a:spLocks noGrp="1"/>
          </p:cNvSpPr>
          <p:nvPr>
            <p:ph type="title"/>
          </p:nvPr>
        </p:nvSpPr>
        <p:spPr/>
        <p:txBody>
          <a:bodyPr>
            <a:normAutofit/>
          </a:bodyPr>
          <a:lstStyle/>
          <a:p>
            <a:r>
              <a:rPr lang="zh-CN" altLang="en-US" dirty="0"/>
              <a:t>关注</a:t>
            </a:r>
          </a:p>
        </p:txBody>
      </p:sp>
      <p:sp>
        <p:nvSpPr>
          <p:cNvPr id="3" name="内容占位符 2">
            <a:extLst>
              <a:ext uri="{FF2B5EF4-FFF2-40B4-BE49-F238E27FC236}">
                <a16:creationId xmlns:a16="http://schemas.microsoft.com/office/drawing/2014/main" id="{EB9D0E60-DF8A-4D2F-B965-71946CE8AE1D}"/>
              </a:ext>
            </a:extLst>
          </p:cNvPr>
          <p:cNvSpPr>
            <a:spLocks noGrp="1"/>
          </p:cNvSpPr>
          <p:nvPr>
            <p:ph idx="1"/>
          </p:nvPr>
        </p:nvSpPr>
        <p:spPr>
          <a:xfrm>
            <a:off x="838200" y="1580606"/>
            <a:ext cx="10515600" cy="4220754"/>
          </a:xfrm>
        </p:spPr>
        <p:txBody>
          <a:bodyPr>
            <a:normAutofit/>
          </a:bodyPr>
          <a:lstStyle/>
          <a:p>
            <a:pPr marL="0" indent="0" algn="ctr">
              <a:lnSpc>
                <a:spcPct val="170000"/>
              </a:lnSpc>
              <a:buNone/>
            </a:pPr>
            <a:r>
              <a:rPr lang="en-US" altLang="zh-CN" dirty="0" err="1"/>
              <a:t>Youtube</a:t>
            </a:r>
            <a:r>
              <a:rPr lang="zh-CN" altLang="en-US" dirty="0"/>
              <a:t>频道：</a:t>
            </a:r>
            <a:r>
              <a:rPr lang="en-US" altLang="zh-CN" dirty="0">
                <a:hlinkClick r:id="rId2"/>
              </a:rPr>
              <a:t>https://www.youtube.com/c/hwdong</a:t>
            </a:r>
            <a:endParaRPr lang="en-US" altLang="zh-CN" dirty="0"/>
          </a:p>
          <a:p>
            <a:pPr marL="0" indent="0" algn="ctr">
              <a:lnSpc>
                <a:spcPct val="170000"/>
              </a:lnSpc>
              <a:buNone/>
            </a:pPr>
            <a:r>
              <a:rPr lang="zh-CN" altLang="en-US" dirty="0"/>
              <a:t>博客：</a:t>
            </a:r>
            <a:r>
              <a:rPr lang="en-US" altLang="zh-CN" dirty="0">
                <a:hlinkClick r:id="rId3"/>
              </a:rPr>
              <a:t>https://hwdong-net.github.io</a:t>
            </a:r>
            <a:endParaRPr lang="en-US" altLang="zh-CN" dirty="0"/>
          </a:p>
          <a:p>
            <a:pPr marL="0" indent="0" algn="ctr">
              <a:lnSpc>
                <a:spcPct val="170000"/>
              </a:lnSpc>
              <a:buNone/>
            </a:pPr>
            <a:r>
              <a:rPr lang="en-US" altLang="zh-CN" dirty="0"/>
              <a:t>Twitter</a:t>
            </a:r>
            <a:r>
              <a:rPr lang="zh-CN" altLang="en-US" dirty="0"/>
              <a:t>推特</a:t>
            </a:r>
            <a:r>
              <a:rPr lang="en-US" altLang="zh-CN" dirty="0"/>
              <a:t>: </a:t>
            </a:r>
            <a:r>
              <a:rPr lang="en-US" altLang="zh-CN" dirty="0">
                <a:hlinkClick r:id="rId4"/>
              </a:rPr>
              <a:t>https://twitter.com/hwdong </a:t>
            </a:r>
            <a:endParaRPr lang="en-US" altLang="zh-CN" dirty="0"/>
          </a:p>
          <a:p>
            <a:pPr marL="0" indent="0" algn="ctr">
              <a:lnSpc>
                <a:spcPct val="170000"/>
              </a:lnSpc>
              <a:buNone/>
            </a:pPr>
            <a:r>
              <a:rPr lang="en-US" altLang="zh-CN" dirty="0"/>
              <a:t>B</a:t>
            </a:r>
            <a:r>
              <a:rPr lang="zh-CN" altLang="en-US" dirty="0"/>
              <a:t>站：</a:t>
            </a:r>
            <a:r>
              <a:rPr lang="en-US" altLang="zh-CN" dirty="0" err="1"/>
              <a:t>hw</a:t>
            </a:r>
            <a:r>
              <a:rPr lang="en-US" altLang="zh-CN" dirty="0"/>
              <a:t>-dong</a:t>
            </a:r>
          </a:p>
          <a:p>
            <a:pPr marL="0" indent="0" algn="ctr">
              <a:lnSpc>
                <a:spcPct val="170000"/>
              </a:lnSpc>
              <a:buNone/>
            </a:pPr>
            <a:r>
              <a:rPr lang="zh-CN" altLang="en-US" dirty="0"/>
              <a:t>腾讯课堂：</a:t>
            </a:r>
            <a:r>
              <a:rPr lang="en-US" altLang="zh-CN" dirty="0">
                <a:hlinkClick r:id="rId5" action="ppaction://hlinkfile"/>
              </a:rPr>
              <a:t>hwdong.ke.qq.com</a:t>
            </a:r>
            <a:endParaRPr lang="en-US" altLang="zh-CN" dirty="0"/>
          </a:p>
        </p:txBody>
      </p:sp>
    </p:spTree>
    <p:extLst>
      <p:ext uri="{BB962C8B-B14F-4D97-AF65-F5344CB8AC3E}">
        <p14:creationId xmlns:p14="http://schemas.microsoft.com/office/powerpoint/2010/main" val="6971659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TotalTime>
  <Words>3356</Words>
  <Application>Microsoft Office PowerPoint</Application>
  <PresentationFormat>Widescreen</PresentationFormat>
  <Paragraphs>391</Paragraphs>
  <Slides>94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94</vt:i4>
      </vt:variant>
    </vt:vector>
  </HeadingPairs>
  <TitlesOfParts>
    <vt:vector size="101" baseType="lpstr">
      <vt:lpstr>微软雅黑</vt:lpstr>
      <vt:lpstr>Arial</vt:lpstr>
      <vt:lpstr>Calibri</vt:lpstr>
      <vt:lpstr>Calibri Light</vt:lpstr>
      <vt:lpstr>Noto Sans Blk</vt:lpstr>
      <vt:lpstr>Noto Sans Cond Med</vt:lpstr>
      <vt:lpstr>Office 主题​​</vt:lpstr>
      <vt:lpstr>7. 类和对象</vt:lpstr>
      <vt:lpstr>7.1  面向对象编程</vt:lpstr>
      <vt:lpstr>过程式编程</vt:lpstr>
      <vt:lpstr>过程式编程</vt:lpstr>
      <vt:lpstr>面向对象设计与编程</vt:lpstr>
      <vt:lpstr>面向对象设计</vt:lpstr>
      <vt:lpstr>面向对象设计</vt:lpstr>
      <vt:lpstr>面向对象设计</vt:lpstr>
      <vt:lpstr>面向对象设计</vt:lpstr>
      <vt:lpstr>不同思考方式： 面向对象编程  vs 过程式编程</vt:lpstr>
      <vt:lpstr>C++的面向对象特性：用户定义类型 </vt:lpstr>
      <vt:lpstr>C++的面向对象特性：用户定义类型 </vt:lpstr>
      <vt:lpstr>类和对象</vt:lpstr>
      <vt:lpstr>成员访问运算符.</vt:lpstr>
      <vt:lpstr>对象数组</vt:lpstr>
      <vt:lpstr>类类型的指针变量</vt:lpstr>
      <vt:lpstr>间接访问运算符-&gt;、取内容运算符符*</vt:lpstr>
      <vt:lpstr>指向可以指向动态分配的对象</vt:lpstr>
      <vt:lpstr>类的成员函数</vt:lpstr>
      <vt:lpstr>类体外定义成员函数</vt:lpstr>
      <vt:lpstr>this指针</vt:lpstr>
      <vt:lpstr>this指针</vt:lpstr>
      <vt:lpstr>this指针</vt:lpstr>
      <vt:lpstr>类对象的大小</vt:lpstr>
      <vt:lpstr>构造函数</vt:lpstr>
      <vt:lpstr>（默认）构造函数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初始化成员列表</vt:lpstr>
      <vt:lpstr>初始化成员列表</vt:lpstr>
      <vt:lpstr>拷贝构造函数</vt:lpstr>
      <vt:lpstr>默认拷贝构造函数</vt:lpstr>
      <vt:lpstr>PowerPoint Presentation</vt:lpstr>
      <vt:lpstr>PowerPoint Presentation</vt:lpstr>
      <vt:lpstr>赋值运算符：operator=</vt:lpstr>
      <vt:lpstr>赋值运算符：operator=</vt:lpstr>
      <vt:lpstr>PowerPoint Presentation</vt:lpstr>
      <vt:lpstr>赋值运算符：右结合性</vt:lpstr>
      <vt:lpstr>隐式类型转换</vt:lpstr>
      <vt:lpstr>隐式类型转换</vt:lpstr>
      <vt:lpstr>explicit禁止隐含类型转换</vt:lpstr>
      <vt:lpstr>explicit禁止隐含类型转换</vt:lpstr>
      <vt:lpstr>explicit禁止隐含类型转换</vt:lpstr>
      <vt:lpstr>委托构造函数</vt:lpstr>
      <vt:lpstr>委托构造函数</vt:lpstr>
      <vt:lpstr>delete</vt:lpstr>
      <vt:lpstr>delete</vt:lpstr>
      <vt:lpstr>类对象数组</vt:lpstr>
      <vt:lpstr>类对象数组</vt:lpstr>
      <vt:lpstr>访问控制和接口</vt:lpstr>
      <vt:lpstr>访问控制和接口</vt:lpstr>
      <vt:lpstr>const对象</vt:lpstr>
      <vt:lpstr>PowerPoint Presentation</vt:lpstr>
      <vt:lpstr>const成员函数</vt:lpstr>
      <vt:lpstr>重载const</vt:lpstr>
      <vt:lpstr>PowerPoint Presentation</vt:lpstr>
      <vt:lpstr>PowerPoint Presentation</vt:lpstr>
      <vt:lpstr>PowerPoint Presentation</vt:lpstr>
      <vt:lpstr>mutable成员变量</vt:lpstr>
      <vt:lpstr>PowerPoint Presentation</vt:lpstr>
      <vt:lpstr>析构函数</vt:lpstr>
      <vt:lpstr>PowerPoint Presentation</vt:lpstr>
      <vt:lpstr>PowerPoint Presentation</vt:lpstr>
      <vt:lpstr>PowerPoint Presentation</vt:lpstr>
      <vt:lpstr>内存泄漏</vt:lpstr>
      <vt:lpstr>static静态成员</vt:lpstr>
      <vt:lpstr>static静态成员</vt:lpstr>
      <vt:lpstr>static静态成员</vt:lpstr>
      <vt:lpstr>PowerPoint Presentation</vt:lpstr>
      <vt:lpstr>静态const成员变量</vt:lpstr>
      <vt:lpstr>静态成员函数(static member function)</vt:lpstr>
      <vt:lpstr>PowerPoint Presentation</vt:lpstr>
      <vt:lpstr>PowerPoint Presentation</vt:lpstr>
      <vt:lpstr>类自身类型的静态成员变量</vt:lpstr>
      <vt:lpstr>类自身类型的静态成员变量</vt:lpstr>
      <vt:lpstr>友元friend</vt:lpstr>
      <vt:lpstr>内联成员函数</vt:lpstr>
      <vt:lpstr>重定义拷贝构造函数和赋值运算符</vt:lpstr>
      <vt:lpstr>PowerPoint Presentation</vt:lpstr>
      <vt:lpstr>PowerPoint Presentation</vt:lpstr>
      <vt:lpstr>PowerPoint Presentation</vt:lpstr>
      <vt:lpstr>PowerPoint Presentation</vt:lpstr>
      <vt:lpstr>PowerPoint Presentation</vt:lpstr>
      <vt:lpstr>实例：学生成绩分析程序</vt:lpstr>
      <vt:lpstr>PowerPoint Presentation</vt:lpstr>
      <vt:lpstr>struct和class区别、访问控制</vt:lpstr>
      <vt:lpstr>运算符重载</vt:lpstr>
      <vt:lpstr>String类、  拷贝构造函数、析构函数</vt:lpstr>
      <vt:lpstr>关注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dong hongwei</dc:creator>
  <cp:lastModifiedBy>dong hongwei</cp:lastModifiedBy>
  <cp:revision>117</cp:revision>
  <dcterms:created xsi:type="dcterms:W3CDTF">2019-12-18T10:06:29Z</dcterms:created>
  <dcterms:modified xsi:type="dcterms:W3CDTF">2020-04-07T06:54:24Z</dcterms:modified>
</cp:coreProperties>
</file>