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1600" dirty="0" err="1" smtClean="0"/>
              <a:t>Cellapp</a:t>
            </a:r>
            <a:r>
              <a:rPr lang="en-AU" altLang="zh-CN" sz="1600" dirty="0" smtClean="0"/>
              <a:t> </a:t>
            </a:r>
            <a:r>
              <a:rPr lang="en-AU" altLang="zh-CN" sz="1600" dirty="0"/>
              <a:t>Personality</a:t>
            </a:r>
            <a:r>
              <a:rPr lang="zh-CN" altLang="en-AU" sz="1600" dirty="0">
                <a:ea typeface="宋体" charset="-122"/>
              </a:rPr>
              <a:t>脚本可以在</a:t>
            </a: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b="1" dirty="0" err="1">
                <a:latin typeface="Courier New" pitchFamily="49" charset="0"/>
              </a:rPr>
              <a:t>onCellAppReady</a:t>
            </a:r>
            <a:r>
              <a:rPr lang="zh-CN" altLang="en-AU" sz="16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16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 smtClean="0">
                <a:ea typeface="宋体" charset="-122"/>
              </a:rPr>
              <a:t>用</a:t>
            </a:r>
            <a:r>
              <a:rPr lang="en-AU" altLang="zh-CN" sz="1400" dirty="0">
                <a:ea typeface="宋体" charset="-122"/>
              </a:rPr>
              <a:t>i</a:t>
            </a:r>
            <a:r>
              <a:rPr lang="en-AU" altLang="zh-CN" sz="1400" dirty="0"/>
              <a:t>mport </a:t>
            </a:r>
            <a:r>
              <a:rPr lang="en-AU" altLang="zh-CN" sz="1400" dirty="0" err="1" smtClean="0"/>
              <a:t>KBEngine</a:t>
            </a:r>
            <a:r>
              <a:rPr lang="zh-CN" altLang="en-AU" sz="1400" dirty="0" smtClean="0">
                <a:ea typeface="宋体" charset="-122"/>
              </a:rPr>
              <a:t>来使用</a:t>
            </a:r>
            <a:r>
              <a:rPr lang="en-AU" altLang="zh-CN" sz="1400" dirty="0" err="1"/>
              <a:t>KBEngine</a:t>
            </a:r>
            <a:r>
              <a:rPr lang="zh-CN" altLang="en-AU" sz="1400" dirty="0" smtClean="0">
                <a:ea typeface="宋体" charset="-122"/>
              </a:rPr>
              <a:t>函数</a:t>
            </a:r>
            <a:endParaRPr lang="zh-CN" altLang="en-AU" sz="14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,</a:t>
            </a:r>
            <a:r>
              <a:rPr lang="en-US" altLang="zh-CN" sz="300" b="1" u="sng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None,</a:t>
            </a:r>
            <a:r>
              <a:rPr lang="en-US" altLang="zh-CN" sz="300" b="1" u="sng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"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14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参考</a:t>
            </a:r>
            <a:r>
              <a:rPr lang="en-US" altLang="zh-CN" sz="1200" dirty="0" smtClean="0">
                <a:ea typeface="宋体" charset="-122"/>
              </a:rPr>
              <a:t>API</a:t>
            </a:r>
            <a:r>
              <a:rPr lang="zh-CN" altLang="en-US" sz="1200" dirty="0" smtClean="0">
                <a:ea typeface="宋体" charset="-122"/>
              </a:rPr>
              <a:t>文档</a:t>
            </a:r>
            <a:endParaRPr lang="en-AU" altLang="zh-CN" sz="12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1600" dirty="0" err="1" smtClean="0"/>
              <a:t>Baseapp</a:t>
            </a:r>
            <a:r>
              <a:rPr lang="en-AU" altLang="zh-CN" sz="1600" dirty="0" smtClean="0"/>
              <a:t> </a:t>
            </a:r>
            <a:r>
              <a:rPr lang="en-AU" altLang="zh-CN" sz="1600" dirty="0"/>
              <a:t>Personality</a:t>
            </a:r>
            <a:r>
              <a:rPr lang="zh-CN" altLang="en-AU" sz="1600" dirty="0">
                <a:ea typeface="宋体" charset="-122"/>
              </a:rPr>
              <a:t>脚本可以在</a:t>
            </a: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b="1" dirty="0" err="1">
                <a:latin typeface="Courier New" pitchFamily="49" charset="0"/>
              </a:rPr>
              <a:t>onBaseAppReady</a:t>
            </a:r>
            <a:r>
              <a:rPr lang="zh-CN" altLang="en-AU" sz="16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16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如果要创建全局</a:t>
            </a:r>
            <a:r>
              <a:rPr lang="en-AU" altLang="zh-CN" sz="1400" dirty="0">
                <a:ea typeface="宋体" charset="-122"/>
              </a:rPr>
              <a:t>base</a:t>
            </a:r>
            <a:r>
              <a:rPr lang="zh-CN" altLang="en-AU" sz="1400" dirty="0">
                <a:ea typeface="宋体" charset="-122"/>
              </a:rPr>
              <a:t>的话，可以在这个时候创建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 smtClean="0">
                <a:ea typeface="宋体" charset="-122"/>
              </a:rPr>
              <a:t>应该</a:t>
            </a:r>
            <a:r>
              <a:rPr lang="zh-CN" altLang="en-AU" sz="1400" dirty="0">
                <a:ea typeface="宋体" charset="-122"/>
              </a:rPr>
              <a:t>在这里创建新的</a:t>
            </a:r>
            <a:r>
              <a:rPr lang="en-AU" altLang="zh-CN" sz="14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1600" dirty="0">
                <a:ea typeface="宋体" charset="-122"/>
              </a:rPr>
              <a:t>以上两个脚本必须都必须执行清理工作：</a:t>
            </a:r>
            <a:endParaRPr lang="en-AU" altLang="zh-CN" sz="16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1400" b="1" dirty="0" err="1">
                <a:latin typeface="Courier New" pitchFamily="49" charset="0"/>
              </a:rPr>
              <a:t>onBaseAppShuttingDown</a:t>
            </a:r>
            <a:r>
              <a:rPr lang="en-AU" altLang="zh-CN" sz="1400" b="1" dirty="0">
                <a:latin typeface="Courier New" pitchFamily="49" charset="0"/>
              </a:rPr>
              <a:t> 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1400" dirty="0">
                <a:ea typeface="宋体" charset="-122"/>
              </a:rPr>
              <a:t> </a:t>
            </a:r>
            <a:r>
              <a:rPr lang="en-AU" altLang="zh-CN" sz="1400" b="1" dirty="0" err="1">
                <a:latin typeface="Courier New" pitchFamily="49" charset="0"/>
              </a:rPr>
              <a:t>onCellAppShuttingDown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1400" dirty="0" err="1" smtClean="0"/>
              <a:t>Baseapps</a:t>
            </a:r>
            <a:r>
              <a:rPr lang="zh-CN" altLang="en-AU" sz="1400" dirty="0">
                <a:ea typeface="宋体" charset="-122"/>
              </a:rPr>
              <a:t>同时还在接近结束的时候接收到</a:t>
            </a:r>
            <a:r>
              <a:rPr lang="en-AU" altLang="zh-CN" sz="1400" b="1" dirty="0" err="1">
                <a:latin typeface="Courier New" pitchFamily="49" charset="0"/>
              </a:rPr>
              <a:t>onBaseAppShutDown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14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1600" dirty="0" smtClean="0"/>
              <a:t>Personalit</a:t>
            </a:r>
            <a:r>
              <a:rPr lang="en-AU" altLang="zh-CN" sz="1600" dirty="0" smtClean="0">
                <a:ea typeface="宋体" charset="-122"/>
              </a:rPr>
              <a:t>y</a:t>
            </a:r>
            <a:r>
              <a:rPr lang="zh-CN" altLang="en-AU" sz="1600" dirty="0">
                <a:ea typeface="宋体" charset="-122"/>
              </a:rPr>
              <a:t>脚本可以根据需要执行其它的任务</a:t>
            </a:r>
            <a:endParaRPr lang="en-AU" altLang="zh-CN" sz="16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是置放全局游戏脚本的地方，但不要把所有东西都放在里面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对每个逻辑部分用分开的脚本文件</a:t>
            </a:r>
            <a:endParaRPr lang="en-AU" altLang="zh-CN" sz="1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dirty="0">
                <a:ea typeface="宋体" charset="-122"/>
              </a:rPr>
              <a:t>减少</a:t>
            </a:r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Cell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边界的时候的系统的负担</a:t>
            </a:r>
            <a:endParaRPr lang="en-US" altLang="zh-CN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当结束时会回调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7097</Words>
  <Application>Microsoft Office PowerPoint</Application>
  <PresentationFormat>全屏显示(4:3)</PresentationFormat>
  <Paragraphs>1493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15" baseType="lpstr"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274</cp:revision>
  <dcterms:created xsi:type="dcterms:W3CDTF">2015-01-23T05:56:17Z</dcterms:created>
  <dcterms:modified xsi:type="dcterms:W3CDTF">2015-01-29T02:37:25Z</dcterms:modified>
</cp:coreProperties>
</file>