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</a:t>
            </a:r>
            <a:r>
              <a:rPr lang="zh-CN" altLang="en-AU" sz="2000" dirty="0" smtClean="0">
                <a:ea typeface="宋体" charset="-122"/>
              </a:rPr>
              <a:t>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  当</a:t>
            </a:r>
            <a:r>
              <a:rPr lang="zh-CN" altLang="en-AU" sz="2000" dirty="0" smtClean="0">
                <a:ea typeface="宋体" charset="-122"/>
              </a:rPr>
              <a:t>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</a:t>
            </a:r>
            <a:r>
              <a:rPr lang="zh-CN" altLang="en-US" sz="2000" dirty="0" smtClean="0">
                <a:ea typeface="宋体" charset="-122"/>
              </a:rPr>
              <a:t>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</a:t>
            </a:r>
            <a:r>
              <a:rPr lang="zh-CN" altLang="en-US" sz="2000" dirty="0" smtClean="0">
                <a:ea typeface="宋体" charset="-122"/>
              </a:rPr>
              <a:t>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Proxy</a:t>
            </a:r>
            <a:endParaRPr lang="en-US" altLang="zh-CN" sz="2400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2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5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6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7103</Words>
  <Application>Microsoft Office PowerPoint</Application>
  <PresentationFormat>全屏显示(4:3)</PresentationFormat>
  <Paragraphs>1494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288</cp:revision>
  <dcterms:created xsi:type="dcterms:W3CDTF">2015-01-23T05:56:17Z</dcterms:created>
  <dcterms:modified xsi:type="dcterms:W3CDTF">2015-01-29T06:35:20Z</dcterms:modified>
</cp:coreProperties>
</file>