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技术预览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共同负载，因此本章可忽略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都有一个</a:t>
            </a:r>
            <a:r>
              <a:rPr lang="en-AU" altLang="zh-CN" dirty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dirty="0" smtClean="0"/>
              <a:t>         </a:t>
            </a:r>
            <a:r>
              <a:rPr lang="en-AU" altLang="zh-CN" sz="2000" dirty="0" smtClean="0"/>
              <a:t>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2281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6705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53250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2420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解决跨越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边界的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核心部分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们它们的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BaseApp</a:t>
            </a:r>
            <a:r>
              <a:rPr lang="zh-CN" altLang="en-US" sz="2000" dirty="0"/>
              <a:t>间轮流调度处理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marL="182562" lvl="1" indent="0">
              <a:buNone/>
            </a:pPr>
            <a:r>
              <a:rPr lang="en-US" altLang="zh-CN" sz="2000" dirty="0" smtClean="0"/>
              <a:t>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服务器概要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1166</Words>
  <Application>Microsoft Office PowerPoint</Application>
  <PresentationFormat>全屏显示(4:3)</PresentationFormat>
  <Paragraphs>215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KBEngine 技术预览  开源游戏服务端引擎 </vt:lpstr>
      <vt:lpstr>概要</vt:lpstr>
      <vt:lpstr>KBEngine 服务器概要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58</cp:revision>
  <dcterms:created xsi:type="dcterms:W3CDTF">2015-01-23T05:56:17Z</dcterms:created>
  <dcterms:modified xsi:type="dcterms:W3CDTF">2015-01-26T11:50:08Z</dcterms:modified>
</cp:coreProperties>
</file>