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8" r:id="rId51"/>
    <p:sldId id="309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99592" y="41490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15816" y="41583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04048" y="41397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 flipH="1">
            <a:off x="1503476" y="4518412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527884" y="4527704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ln>
            <a:headEnd type="stealth" w="lg" len="lg"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dirty="0"/>
              <a:t>Other clients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ln>
            <a:headEnd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4986338" y="2819400"/>
            <a:ext cx="2260600" cy="2017713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3"/>
            <a:ext cx="5021701" cy="1357525"/>
            <a:chOff x="1066" y="2227"/>
            <a:chExt cx="2727" cy="836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7"/>
            <a:ext cx="5401045" cy="2232774"/>
            <a:chOff x="1066" y="1739"/>
            <a:chExt cx="2933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2690</Words>
  <Application>Microsoft Office PowerPoint</Application>
  <PresentationFormat>全屏显示(4:3)</PresentationFormat>
  <Paragraphs>696</Paragraphs>
  <Slides>51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142</cp:revision>
  <dcterms:created xsi:type="dcterms:W3CDTF">2015-01-23T05:56:17Z</dcterms:created>
  <dcterms:modified xsi:type="dcterms:W3CDTF">2015-01-28T03:41:53Z</dcterms:modified>
</cp:coreProperties>
</file>