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技术预览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charset="-122"/>
            </a:endParaRP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charset="-122"/>
            </a:endParaRP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5095</Words>
  <Application>Microsoft Office PowerPoint</Application>
  <PresentationFormat>全屏显示(4:3)</PresentationFormat>
  <Paragraphs>1207</Paragraphs>
  <Slides>82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Office 主题​​</vt:lpstr>
      <vt:lpstr>KBEngine 技术预览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221</cp:revision>
  <dcterms:created xsi:type="dcterms:W3CDTF">2015-01-23T05:56:17Z</dcterms:created>
  <dcterms:modified xsi:type="dcterms:W3CDTF">2015-01-28T09:14:15Z</dcterms:modified>
</cp:coreProperties>
</file>