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技术预览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共同负载，因此本章可忽略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都有一个</a:t>
            </a:r>
            <a:r>
              <a:rPr lang="en-AU" altLang="zh-CN" dirty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dirty="0" smtClean="0"/>
              <a:t>         </a:t>
            </a:r>
            <a:r>
              <a:rPr lang="en-AU" altLang="zh-CN" sz="2000" dirty="0" smtClean="0"/>
              <a:t>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2281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6705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53250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2420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解决跨越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边界的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们它们的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BaseApp</a:t>
            </a:r>
            <a:r>
              <a:rPr lang="zh-CN" altLang="en-US" sz="2000" dirty="0"/>
              <a:t>间轮流调度处理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marL="182562" lvl="1" indent="0">
              <a:buNone/>
            </a:pPr>
            <a:r>
              <a:rPr lang="en-US" altLang="zh-CN" sz="2000" dirty="0" smtClean="0"/>
              <a:t>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指定</a:t>
            </a:r>
            <a:r>
              <a:rPr lang="en-US" altLang="zh-CN" sz="2400" dirty="0" smtClean="0">
                <a:ea typeface="宋体" charset="-122"/>
              </a:rPr>
              <a:t>IP/</a:t>
            </a:r>
            <a:r>
              <a:rPr lang="zh-CN" altLang="en-US" sz="24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解密请求消息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 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400" dirty="0" smtClean="0">
                <a:ea typeface="宋体" charset="-122"/>
              </a:rPr>
              <a:t>可能会创建一个新的</a:t>
            </a:r>
            <a:r>
              <a:rPr lang="en-US" altLang="zh-CN" sz="24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        途径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Loginapp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99592" y="41490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915816" y="41583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004048" y="41397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 flipH="1">
            <a:off x="1503476" y="4518412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527884" y="4527704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数据被频繁访问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/>
              <a:t>Cell Boundar</a:t>
            </a:r>
            <a:r>
              <a:rPr lang="en-AU" altLang="zh-CN" dirty="0" smtClean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时数据会被复制（到新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数据备份</a:t>
            </a:r>
            <a:r>
              <a:rPr lang="zh-CN" altLang="en-AU" dirty="0" smtClean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Base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数据改变时通知客户端</a:t>
            </a:r>
            <a:r>
              <a:rPr lang="en-AU" altLang="zh-CN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属性的改变</a:t>
            </a:r>
            <a:endParaRPr lang="en-AU" altLang="zh-CN" dirty="0"/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当一个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进入玩家的</a:t>
            </a:r>
            <a:r>
              <a:rPr lang="en-AU" altLang="zh-CN" dirty="0" smtClean="0"/>
              <a:t>AOI</a:t>
            </a:r>
            <a:r>
              <a:rPr lang="zh-CN" altLang="en-AU" dirty="0" smtClean="0">
                <a:ea typeface="宋体" charset="-122"/>
              </a:rPr>
              <a:t>时</a:t>
            </a:r>
            <a:endParaRPr lang="en-AU" altLang="zh-CN" sz="4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更复杂</a:t>
            </a:r>
            <a:r>
              <a:rPr lang="en-AU" altLang="zh-CN" dirty="0"/>
              <a:t>/</a:t>
            </a:r>
            <a:r>
              <a:rPr lang="zh-CN" altLang="en-AU" dirty="0">
                <a:ea typeface="宋体" charset="-122"/>
              </a:rPr>
              <a:t>访问</a:t>
            </a:r>
            <a:r>
              <a:rPr lang="zh-CN" altLang="en-AU" dirty="0" smtClean="0">
                <a:ea typeface="宋体" charset="-122"/>
              </a:rPr>
              <a:t>较少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</a:t>
            </a:r>
            <a:r>
              <a:rPr lang="zh-CN" altLang="en-AU" dirty="0" smtClean="0">
                <a:ea typeface="宋体" charset="-122"/>
              </a:rPr>
              <a:t>客户端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可访问部分的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属性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属性值从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上发布得来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属性改变会触发</a:t>
            </a:r>
            <a:r>
              <a:rPr lang="en-AU" altLang="zh-CN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例如</a:t>
            </a:r>
            <a:r>
              <a:rPr lang="en-AU" altLang="zh-CN" dirty="0"/>
              <a:t>: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dirty="0">
                <a:ea typeface="宋体" charset="-122"/>
              </a:rPr>
              <a:t>D</a:t>
            </a:r>
            <a:r>
              <a:rPr lang="en-AU" altLang="zh-CN" dirty="0"/>
              <a:t>ictionary</a:t>
            </a:r>
            <a:r>
              <a:rPr lang="zh-CN" altLang="en-AU" dirty="0">
                <a:ea typeface="宋体" charset="-122"/>
              </a:rPr>
              <a:t>型的对象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固定的</a:t>
            </a:r>
            <a:r>
              <a:rPr lang="en-AU" altLang="zh-CN" dirty="0">
                <a:ea typeface="宋体" charset="-122"/>
              </a:rPr>
              <a:t>key</a:t>
            </a:r>
            <a:r>
              <a:rPr lang="zh-CN" altLang="en-AU" dirty="0">
                <a:ea typeface="宋体" charset="-122"/>
              </a:rPr>
              <a:t>集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dirty="0">
                <a:ea typeface="宋体" charset="-122"/>
              </a:rPr>
              <a:t>比</a:t>
            </a:r>
            <a:r>
              <a:rPr lang="en-AU" altLang="zh-CN" dirty="0">
                <a:latin typeface="Courier New" pitchFamily="49" charset="0"/>
              </a:rPr>
              <a:t>FIXED_DICT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dirty="0" smtClean="0">
                <a:ea typeface="宋体" charset="-122"/>
              </a:rPr>
              <a:t>可以</a:t>
            </a:r>
            <a:r>
              <a:rPr lang="zh-CN" altLang="en-US" dirty="0" smtClean="0">
                <a:ea typeface="宋体" charset="-122"/>
              </a:rPr>
              <a:t>支持任何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数据类型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AU" dirty="0" smtClean="0">
                <a:ea typeface="宋体" charset="-122"/>
              </a:rPr>
              <a:t>安全性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读取客户端传来的数据来</a:t>
            </a:r>
            <a:r>
              <a:rPr lang="zh-CN" altLang="en-AU" dirty="0" smtClean="0">
                <a:ea typeface="宋体" charset="-122"/>
              </a:rPr>
              <a:t>序列化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对象</a:t>
            </a:r>
            <a:r>
              <a:rPr lang="en-AU" altLang="zh-CN" dirty="0"/>
              <a:t>)</a:t>
            </a:r>
            <a:endParaRPr lang="en-AU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使用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的</a:t>
            </a:r>
            <a:r>
              <a:rPr lang="en-US" altLang="zh-CN" dirty="0">
                <a:ea typeface="宋体" charset="-122"/>
              </a:rPr>
              <a:t>pickle</a:t>
            </a:r>
            <a:r>
              <a:rPr lang="zh-CN" altLang="en-US" dirty="0" smtClean="0">
                <a:ea typeface="宋体" charset="-122"/>
              </a:rPr>
              <a:t>模块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Unity3D</a:t>
            </a:r>
            <a:r>
              <a:rPr lang="zh-CN" altLang="en-US" dirty="0" smtClean="0">
                <a:ea typeface="宋体" charset="-122"/>
              </a:rPr>
              <a:t>等插件环境不应该将该属性类型传输到客户端</a:t>
            </a:r>
            <a:endParaRPr lang="en-US" altLang="zh-CN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(C#</a:t>
            </a:r>
            <a:r>
              <a:rPr lang="zh-CN" altLang="en-US" dirty="0" smtClean="0">
                <a:ea typeface="宋体" charset="-122"/>
              </a:rPr>
              <a:t>无法解析</a:t>
            </a:r>
            <a:r>
              <a:rPr lang="en-US" altLang="zh-CN" dirty="0" smtClean="0">
                <a:ea typeface="宋体" charset="-122"/>
              </a:rPr>
              <a:t>)</a:t>
            </a:r>
            <a:endParaRPr lang="en-AU" altLang="zh-CN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dirty="0" smtClean="0">
                <a:latin typeface="Courier New" pitchFamily="49" charset="0"/>
              </a:rPr>
              <a:t>&lt;assets&gt;/scripts/</a:t>
            </a:r>
            <a:r>
              <a:rPr lang="en-AU" altLang="zh-CN" dirty="0" err="1" smtClean="0">
                <a:latin typeface="Courier New" pitchFamily="49" charset="0"/>
              </a:rPr>
              <a:t>entity_defs</a:t>
            </a:r>
            <a:r>
              <a:rPr lang="en-AU" altLang="zh-CN" dirty="0" smtClean="0">
                <a:latin typeface="Courier New" pitchFamily="49" charset="0"/>
              </a:rPr>
              <a:t>/alias.xml</a:t>
            </a:r>
            <a:endParaRPr lang="en-AU" altLang="zh-CN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文件里就意味着它们会被定期的备份到其它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自动的接收调用方的</a:t>
            </a:r>
            <a:r>
              <a:rPr lang="en-AU" altLang="zh-CN" dirty="0" err="1"/>
              <a:t>EntityID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通常要检查是否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>
                <a:latin typeface="Courier New" pitchFamily="49" charset="0"/>
              </a:rPr>
              <a:t>self.id == </a:t>
            </a:r>
            <a:r>
              <a:rPr lang="en-AU" altLang="zh-CN" dirty="0" err="1">
                <a:latin typeface="Courier New" pitchFamily="49" charset="0"/>
              </a:rPr>
              <a:t>callerID</a:t>
            </a:r>
            <a:endParaRPr lang="en-AU" altLang="zh-CN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只有自己的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可以调用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4277</Words>
  <Application>Microsoft Office PowerPoint</Application>
  <PresentationFormat>全屏显示(4:3)</PresentationFormat>
  <Paragraphs>965</Paragraphs>
  <Slides>68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Office 主题​​</vt:lpstr>
      <vt:lpstr>KBEngine 技术预览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187</cp:revision>
  <dcterms:created xsi:type="dcterms:W3CDTF">2015-01-23T05:56:17Z</dcterms:created>
  <dcterms:modified xsi:type="dcterms:W3CDTF">2015-01-28T06:55:47Z</dcterms:modified>
</cp:coreProperties>
</file>