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7" r:id="rId103"/>
    <p:sldId id="368" r:id="rId104"/>
    <p:sldId id="369" r:id="rId105"/>
    <p:sldId id="360" r:id="rId106"/>
    <p:sldId id="371" r:id="rId107"/>
    <p:sldId id="372" r:id="rId108"/>
    <p:sldId id="370" r:id="rId109"/>
    <p:sldId id="361" r:id="rId110"/>
    <p:sldId id="362" r:id="rId111"/>
    <p:sldId id="363" r:id="rId112"/>
    <p:sldId id="364" r:id="rId113"/>
    <p:sldId id="365" r:id="rId114"/>
    <p:sldId id="366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技术概览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服务器设定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charset="-122"/>
              </a:rPr>
              <a:t>配置文件</a:t>
            </a:r>
            <a:endParaRPr lang="en-AU" altLang="zh-CN" sz="28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指定许多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运行时刻的参数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在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资源路径下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完整的文档</a:t>
            </a:r>
            <a:r>
              <a:rPr lang="zh-CN" altLang="en-AU" sz="2000" dirty="0" smtClean="0">
                <a:ea typeface="宋体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charset="-122"/>
              </a:rPr>
              <a:t>脚本</a:t>
            </a:r>
          </a:p>
          <a:p>
            <a:pPr marL="352425" lvl="1" indent="-169863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charset="-122"/>
              </a:rPr>
              <a:t>实现</a:t>
            </a:r>
            <a:r>
              <a:rPr lang="zh-CN" altLang="en-AU" sz="2000" dirty="0">
                <a:ea typeface="宋体" charset="-122"/>
              </a:rPr>
              <a:t>全局的回调函</a:t>
            </a:r>
            <a:r>
              <a:rPr lang="zh-CN" altLang="en-AU" sz="2000" dirty="0" smtClean="0">
                <a:ea typeface="宋体" charset="-122"/>
              </a:rPr>
              <a:t>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charset="-122"/>
              </a:rPr>
              <a:t>接口处理系统级的消息事件</a:t>
            </a:r>
            <a:endParaRPr lang="en-AU" altLang="zh-CN" sz="2000" dirty="0">
              <a:ea typeface="宋体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>
                <a:ea typeface="宋体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charset="-122"/>
              </a:rPr>
              <a:t>关闭</a:t>
            </a: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charset="-122"/>
              </a:rPr>
              <a:t>可以</a:t>
            </a:r>
            <a:r>
              <a:rPr lang="zh-CN" altLang="en-US" sz="2000" dirty="0">
                <a:ea typeface="宋体" charset="-122"/>
              </a:rPr>
              <a:t>理解为</a:t>
            </a:r>
            <a:r>
              <a:rPr lang="zh-CN" altLang="en-US" sz="2000" dirty="0" smtClean="0">
                <a:ea typeface="宋体" charset="-122"/>
              </a:rPr>
              <a:t>入口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zh-CN" altLang="en-US" sz="2000" dirty="0">
                <a:ea typeface="宋体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charset="-122"/>
              </a:rPr>
              <a:t>世界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US" altLang="zh-CN" sz="2000" dirty="0">
              <a:ea typeface="宋体" charset="-122"/>
            </a:endParaRP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缺省</a:t>
            </a:r>
            <a:r>
              <a:rPr lang="zh-CN" altLang="en-AU" sz="2000" dirty="0">
                <a:ea typeface="宋体" charset="-122"/>
              </a:rPr>
              <a:t>情况下</a:t>
            </a:r>
            <a:r>
              <a:rPr lang="en-AU" altLang="zh-CN" sz="2000" dirty="0" err="1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和</a:t>
            </a:r>
            <a:r>
              <a:rPr lang="en-AU" altLang="zh-CN" sz="2000" dirty="0" err="1">
                <a:ea typeface="宋体" charset="-122"/>
              </a:rPr>
              <a:t>Baseapp</a:t>
            </a:r>
            <a:r>
              <a:rPr lang="zh-CN" altLang="en-AU" sz="2000" dirty="0">
                <a:ea typeface="宋体" charset="-122"/>
              </a:rPr>
              <a:t>脚本是分离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脚本名</a:t>
            </a:r>
            <a:r>
              <a:rPr lang="zh-CN" altLang="en-AU" sz="2000" dirty="0" smtClean="0">
                <a:ea typeface="宋体" charset="-122"/>
              </a:rPr>
              <a:t>在</a:t>
            </a:r>
            <a:r>
              <a:rPr lang="en-AU" altLang="zh-CN" sz="2000" b="1" dirty="0" smtClean="0">
                <a:latin typeface="Courier New" pitchFamily="49" charset="0"/>
              </a:rPr>
              <a:t>kbengine.xml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文件里</a:t>
            </a:r>
            <a:r>
              <a:rPr lang="zh-CN" altLang="en-AU" sz="2000" dirty="0">
                <a:ea typeface="宋体" charset="-122"/>
              </a:rPr>
              <a:t>指定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。缺省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AU" altLang="zh-CN" sz="2000" dirty="0" err="1" smtClean="0">
                <a:latin typeface="Courier New" pitchFamily="49" charset="0"/>
              </a:rPr>
              <a:t>kbengine</a:t>
            </a:r>
            <a:endParaRPr lang="en-AU" altLang="zh-CN" sz="2000" dirty="0" smtClean="0">
              <a:latin typeface="Courier New" pitchFamily="49" charset="0"/>
            </a:endParaRPr>
          </a:p>
          <a:p>
            <a:pPr marL="182562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1600" dirty="0" err="1" smtClean="0"/>
              <a:t>Cellapp</a:t>
            </a:r>
            <a:r>
              <a:rPr lang="en-AU" altLang="zh-CN" sz="1600" dirty="0" smtClean="0"/>
              <a:t> </a:t>
            </a:r>
            <a:r>
              <a:rPr lang="en-AU" altLang="zh-CN" sz="1600" dirty="0"/>
              <a:t>Personality</a:t>
            </a:r>
            <a:r>
              <a:rPr lang="zh-CN" altLang="en-AU" sz="1600" dirty="0">
                <a:ea typeface="宋体" charset="-122"/>
              </a:rPr>
              <a:t>脚本可以在</a:t>
            </a: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b="1" dirty="0" err="1">
                <a:latin typeface="Courier New" pitchFamily="49" charset="0"/>
              </a:rPr>
              <a:t>onCellAppReady</a:t>
            </a:r>
            <a:r>
              <a:rPr lang="zh-CN" altLang="en-AU" sz="1600" dirty="0">
                <a:latin typeface="Courier New" pitchFamily="49" charset="0"/>
                <a:ea typeface="宋体" charset="-122"/>
              </a:rPr>
              <a:t>时设定游戏</a:t>
            </a:r>
            <a:endParaRPr lang="en-AU" altLang="zh-CN" sz="16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 smtClean="0">
                <a:ea typeface="宋体" charset="-122"/>
              </a:rPr>
              <a:t>用</a:t>
            </a:r>
            <a:r>
              <a:rPr lang="en-AU" altLang="zh-CN" sz="1400" dirty="0">
                <a:ea typeface="宋体" charset="-122"/>
              </a:rPr>
              <a:t>i</a:t>
            </a:r>
            <a:r>
              <a:rPr lang="en-AU" altLang="zh-CN" sz="1400" dirty="0"/>
              <a:t>mport </a:t>
            </a:r>
            <a:r>
              <a:rPr lang="en-AU" altLang="zh-CN" sz="1400" dirty="0" err="1" smtClean="0"/>
              <a:t>KBEngine</a:t>
            </a:r>
            <a:r>
              <a:rPr lang="zh-CN" altLang="en-AU" sz="1400" dirty="0" smtClean="0">
                <a:ea typeface="宋体" charset="-122"/>
              </a:rPr>
              <a:t>来使用</a:t>
            </a:r>
            <a:r>
              <a:rPr lang="en-AU" altLang="zh-CN" sz="1400" dirty="0" err="1"/>
              <a:t>KBEngine</a:t>
            </a:r>
            <a:r>
              <a:rPr lang="zh-CN" altLang="en-AU" sz="1400" dirty="0" smtClean="0">
                <a:ea typeface="宋体" charset="-122"/>
              </a:rPr>
              <a:t>函数</a:t>
            </a:r>
            <a:endParaRPr lang="zh-CN" altLang="en-AU" sz="1400" dirty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KBEngine.addSpaceGeometryMapping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self.spaceID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,</a:t>
            </a:r>
            <a:r>
              <a:rPr lang="en-US" altLang="zh-CN" sz="300" b="1" u="sng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None,</a:t>
            </a:r>
            <a:r>
              <a:rPr lang="en-US" altLang="zh-CN" sz="300" b="1" u="sng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"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spaces/demo")</a:t>
            </a:r>
            <a:endParaRPr lang="en-US" altLang="zh-CN" sz="1400" u="sng" dirty="0">
              <a:latin typeface="Courier New" pitchFamily="49" charset="0"/>
              <a:ea typeface="宋体" charset="-122"/>
            </a:endParaRPr>
          </a:p>
          <a:p>
            <a:pPr marL="542925" lvl="2" indent="-1889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参考</a:t>
            </a:r>
            <a:r>
              <a:rPr lang="en-US" altLang="zh-CN" sz="1200" dirty="0" smtClean="0">
                <a:ea typeface="宋体" charset="-122"/>
              </a:rPr>
              <a:t>API</a:t>
            </a:r>
            <a:r>
              <a:rPr lang="zh-CN" altLang="en-US" sz="1200" dirty="0" smtClean="0">
                <a:ea typeface="宋体" charset="-122"/>
              </a:rPr>
              <a:t>文档</a:t>
            </a:r>
            <a:endParaRPr lang="en-AU" altLang="zh-CN" sz="12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1600" dirty="0" err="1" smtClean="0"/>
              <a:t>Baseapp</a:t>
            </a:r>
            <a:r>
              <a:rPr lang="en-AU" altLang="zh-CN" sz="1600" dirty="0" smtClean="0"/>
              <a:t> </a:t>
            </a:r>
            <a:r>
              <a:rPr lang="en-AU" altLang="zh-CN" sz="1600" dirty="0"/>
              <a:t>Personality</a:t>
            </a:r>
            <a:r>
              <a:rPr lang="zh-CN" altLang="en-AU" sz="1600" dirty="0">
                <a:ea typeface="宋体" charset="-122"/>
              </a:rPr>
              <a:t>脚本可以在</a:t>
            </a: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b="1" dirty="0" err="1">
                <a:latin typeface="Courier New" pitchFamily="49" charset="0"/>
              </a:rPr>
              <a:t>onBaseAppReady</a:t>
            </a:r>
            <a:r>
              <a:rPr lang="zh-CN" altLang="en-AU" sz="1600" dirty="0">
                <a:latin typeface="Courier New" pitchFamily="49" charset="0"/>
                <a:ea typeface="宋体" charset="-122"/>
              </a:rPr>
              <a:t>时设置游戏</a:t>
            </a:r>
            <a:endParaRPr lang="en-AU" altLang="zh-CN" sz="16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ea typeface="宋体" charset="-122"/>
              </a:rPr>
              <a:t>如果要创建全局</a:t>
            </a:r>
            <a:r>
              <a:rPr lang="en-AU" altLang="zh-CN" sz="1400" dirty="0">
                <a:ea typeface="宋体" charset="-122"/>
              </a:rPr>
              <a:t>base</a:t>
            </a:r>
            <a:r>
              <a:rPr lang="zh-CN" altLang="en-AU" sz="1400" dirty="0">
                <a:ea typeface="宋体" charset="-122"/>
              </a:rPr>
              <a:t>的话，可以在这个时候创建</a:t>
            </a:r>
            <a:endParaRPr lang="en-AU" altLang="zh-CN" sz="14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 smtClean="0">
                <a:ea typeface="宋体" charset="-122"/>
              </a:rPr>
              <a:t>应该</a:t>
            </a:r>
            <a:r>
              <a:rPr lang="zh-CN" altLang="en-AU" sz="1400" dirty="0">
                <a:ea typeface="宋体" charset="-122"/>
              </a:rPr>
              <a:t>在这里创建新的</a:t>
            </a:r>
            <a:r>
              <a:rPr lang="en-AU" altLang="zh-CN" sz="1400" dirty="0">
                <a:ea typeface="宋体" charset="-122"/>
              </a:rPr>
              <a:t>space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1600" dirty="0">
                <a:ea typeface="宋体" charset="-122"/>
              </a:rPr>
              <a:t>以上两个脚本必须都必须执行清理工作：</a:t>
            </a:r>
            <a:endParaRPr lang="en-AU" altLang="zh-CN" sz="16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latin typeface="Courier New" pitchFamily="49" charset="0"/>
                <a:ea typeface="宋体" charset="-122"/>
              </a:rPr>
              <a:t>在</a:t>
            </a:r>
            <a:r>
              <a:rPr lang="en-AU" altLang="zh-CN" sz="1400" b="1" dirty="0" err="1">
                <a:latin typeface="Courier New" pitchFamily="49" charset="0"/>
              </a:rPr>
              <a:t>onBaseAppShuttingDown</a:t>
            </a:r>
            <a:r>
              <a:rPr lang="en-AU" altLang="zh-CN" sz="1400" b="1" dirty="0">
                <a:latin typeface="Courier New" pitchFamily="49" charset="0"/>
              </a:rPr>
              <a:t> </a:t>
            </a:r>
            <a:r>
              <a:rPr lang="zh-CN" altLang="en-AU" sz="1400" dirty="0">
                <a:latin typeface="Courier New" pitchFamily="49" charset="0"/>
                <a:ea typeface="宋体" charset="-122"/>
              </a:rPr>
              <a:t>或</a:t>
            </a:r>
            <a:r>
              <a:rPr lang="zh-CN" altLang="en-AU" sz="1400" dirty="0">
                <a:ea typeface="宋体" charset="-122"/>
              </a:rPr>
              <a:t> </a:t>
            </a:r>
            <a:r>
              <a:rPr lang="en-AU" altLang="zh-CN" sz="1400" b="1" dirty="0" err="1">
                <a:latin typeface="Courier New" pitchFamily="49" charset="0"/>
              </a:rPr>
              <a:t>onCellAppShuttingDown</a:t>
            </a:r>
            <a:r>
              <a:rPr lang="zh-CN" altLang="en-AU" sz="1400" dirty="0">
                <a:latin typeface="Courier New" pitchFamily="49" charset="0"/>
                <a:ea typeface="宋体" charset="-122"/>
              </a:rPr>
              <a:t>被调用的时候</a:t>
            </a:r>
            <a:endParaRPr lang="en-AU" altLang="zh-CN" sz="14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AU" altLang="zh-CN" sz="1400" dirty="0" err="1" smtClean="0"/>
              <a:t>Baseapps</a:t>
            </a:r>
            <a:r>
              <a:rPr lang="zh-CN" altLang="en-AU" sz="1400" dirty="0">
                <a:ea typeface="宋体" charset="-122"/>
              </a:rPr>
              <a:t>同时还在接近结束的时候接收到</a:t>
            </a:r>
            <a:r>
              <a:rPr lang="en-AU" altLang="zh-CN" sz="1400" b="1" dirty="0" err="1">
                <a:latin typeface="Courier New" pitchFamily="49" charset="0"/>
              </a:rPr>
              <a:t>onBaseAppShutDown</a:t>
            </a:r>
            <a:r>
              <a:rPr lang="zh-CN" altLang="en-AU" sz="1400" dirty="0">
                <a:latin typeface="Courier New" pitchFamily="49" charset="0"/>
                <a:ea typeface="宋体" charset="-122"/>
              </a:rPr>
              <a:t>消息</a:t>
            </a:r>
            <a:endParaRPr lang="en-AU" altLang="zh-CN" sz="14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1600" dirty="0" smtClean="0"/>
              <a:t>Personalit</a:t>
            </a:r>
            <a:r>
              <a:rPr lang="en-AU" altLang="zh-CN" sz="1600" dirty="0" smtClean="0">
                <a:ea typeface="宋体" charset="-122"/>
              </a:rPr>
              <a:t>y</a:t>
            </a:r>
            <a:r>
              <a:rPr lang="zh-CN" altLang="en-AU" sz="1600" dirty="0">
                <a:ea typeface="宋体" charset="-122"/>
              </a:rPr>
              <a:t>脚本可以根据需要执行其它的任务</a:t>
            </a:r>
            <a:endParaRPr lang="en-AU" altLang="zh-CN" sz="16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ea typeface="宋体" charset="-122"/>
              </a:rPr>
              <a:t>是置放全局游戏脚本的地方，但不要把所有东西都放在里面</a:t>
            </a:r>
            <a:endParaRPr lang="en-AU" altLang="zh-CN" sz="14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ea typeface="宋体" charset="-122"/>
              </a:rPr>
              <a:t>对每个逻辑部分用分开的脚本文件</a:t>
            </a:r>
            <a:endParaRPr lang="en-AU" altLang="zh-CN" sz="1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服务端进程断点请启动完服务组后附加到进程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charset="-122"/>
              </a:rPr>
              <a:t>IDE</a:t>
            </a:r>
            <a:r>
              <a:rPr lang="zh-CN" altLang="en-US" sz="2000" dirty="0" smtClean="0">
                <a:ea typeface="宋体" charset="-122"/>
              </a:rPr>
              <a:t>单独启动进程调试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err="1" smtClean="0">
                <a:ea typeface="宋体" charset="-122"/>
              </a:rPr>
              <a:t>GUIConsole</a:t>
            </a:r>
            <a:r>
              <a:rPr lang="en-US" altLang="zh-CN" sz="2400" dirty="0" smtClean="0">
                <a:ea typeface="宋体" charset="-122"/>
              </a:rPr>
              <a:t>-Debug</a:t>
            </a:r>
            <a:r>
              <a:rPr lang="zh-CN" altLang="en-US" sz="2400" dirty="0" smtClean="0">
                <a:ea typeface="宋体" charset="-122"/>
              </a:rPr>
              <a:t>页能够在内存中与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 smtClean="0">
                <a:ea typeface="宋体" charset="-122"/>
              </a:rPr>
              <a:t>或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charset="-122"/>
              </a:rPr>
              <a:t>或命令能够</a:t>
            </a:r>
            <a:r>
              <a:rPr lang="en-US" altLang="zh-CN" sz="2400" dirty="0" smtClean="0">
                <a:ea typeface="宋体" charset="-122"/>
              </a:rPr>
              <a:t>telnet</a:t>
            </a:r>
            <a:r>
              <a:rPr lang="zh-CN" altLang="en-US" sz="2400" dirty="0" smtClean="0">
                <a:ea typeface="宋体" charset="-122"/>
              </a:rPr>
              <a:t>到服务端与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 err="1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脚本交互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err="1" smtClean="0">
                <a:ea typeface="宋体" charset="-122"/>
              </a:rPr>
              <a:t>KBEngine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接口来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zh-CN" altLang="en-US" sz="1600" b="1" dirty="0" smtClean="0">
                <a:latin typeface="Courier New" pitchFamily="49" charset="0"/>
              </a:rPr>
              <a:t>例如：在</a:t>
            </a:r>
            <a:r>
              <a:rPr lang="en-US" altLang="zh-CN" sz="1600" b="1" dirty="0" err="1" smtClean="0">
                <a:latin typeface="Courier New" pitchFamily="49" charset="0"/>
              </a:rPr>
              <a:t>Baseapp</a:t>
            </a:r>
            <a:r>
              <a:rPr lang="zh-CN" altLang="en-US" sz="1600" b="1" dirty="0" smtClean="0">
                <a:latin typeface="Courier New" pitchFamily="49" charset="0"/>
              </a:rPr>
              <a:t>上</a:t>
            </a:r>
            <a:endParaRPr lang="en-US" altLang="zh-CN" sz="1600" b="1" dirty="0" smtClean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800" b="1" dirty="0" smtClean="0">
                <a:latin typeface="Courier New" pitchFamily="49" charset="0"/>
              </a:rPr>
              <a:t>&gt;&gt;&gt;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e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KBEngine.createBase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( “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SpawnPoint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", position = (2, 3, 5)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)</a:t>
            </a:r>
            <a:endParaRPr lang="en-US" altLang="zh-CN" sz="18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smtClean="0">
                <a:latin typeface="Courier New" pitchFamily="49" charset="0"/>
              </a:rPr>
              <a:t>e.id</a:t>
            </a:r>
            <a:endParaRPr lang="en-GB" altLang="zh-CN" sz="1400" b="1" u="sng" dirty="0">
              <a:latin typeface="Courier New" pitchFamily="49" charset="0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en-GB" altLang="zh-CN" sz="1400" b="1" u="sng" dirty="0" smtClean="0">
                <a:latin typeface="Courier New" pitchFamily="49" charset="0"/>
              </a:rPr>
              <a:t>1234</a:t>
            </a: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endParaRPr lang="en-GB" altLang="zh-CN" sz="1400" b="1" u="sng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zh-CN" altLang="en-US" sz="1600" b="1" dirty="0">
                <a:latin typeface="Courier New" pitchFamily="49" charset="0"/>
              </a:rPr>
              <a:t>例如：</a:t>
            </a:r>
            <a:r>
              <a:rPr lang="zh-CN" altLang="en-US" sz="1600" u="sng" dirty="0" smtClean="0">
                <a:ea typeface="宋体" charset="-122"/>
              </a:rPr>
              <a:t>在</a:t>
            </a:r>
            <a:r>
              <a:rPr lang="en-US" altLang="zh-CN" sz="1600" u="sng" dirty="0" err="1" smtClean="0">
                <a:ea typeface="宋体" charset="-122"/>
              </a:rPr>
              <a:t>Cellapp</a:t>
            </a:r>
            <a:r>
              <a:rPr lang="zh-CN" altLang="en-US" sz="1600" u="sng" dirty="0">
                <a:ea typeface="宋体" charset="-122"/>
              </a:rPr>
              <a:t>上</a:t>
            </a:r>
            <a:r>
              <a:rPr lang="en-US" altLang="zh-CN" sz="1600" u="sng" dirty="0">
                <a:ea typeface="宋体" charset="-122"/>
              </a:rPr>
              <a:t>:</a:t>
            </a: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US" altLang="zh-CN" sz="1400" b="1" u="sng" dirty="0" smtClean="0">
                <a:latin typeface="Courier New" pitchFamily="49" charset="0"/>
              </a:rPr>
              <a:t>e</a:t>
            </a:r>
            <a:r>
              <a:rPr lang="en-GB" altLang="zh-CN" sz="1400" b="1" u="sng" dirty="0" smtClean="0">
                <a:latin typeface="Courier New" pitchFamily="49" charset="0"/>
              </a:rPr>
              <a:t> </a:t>
            </a:r>
            <a:r>
              <a:rPr lang="en-GB" altLang="zh-CN" sz="1400" b="1" u="sng" dirty="0">
                <a:latin typeface="Courier New" pitchFamily="49" charset="0"/>
              </a:rPr>
              <a:t>= </a:t>
            </a:r>
            <a:r>
              <a:rPr lang="en-GB" altLang="zh-CN" sz="1400" b="1" u="sng" dirty="0" err="1" smtClean="0">
                <a:latin typeface="Courier New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itchFamily="49" charset="0"/>
              </a:rPr>
              <a:t>[</a:t>
            </a:r>
            <a:r>
              <a:rPr lang="zh-CN" altLang="en-US" sz="1400" b="1" u="sng" dirty="0" smtClean="0">
                <a:latin typeface="Courier New" pitchFamily="49" charset="0"/>
              </a:rPr>
              <a:t>实体的</a:t>
            </a:r>
            <a:r>
              <a:rPr lang="en-US" altLang="zh-CN" sz="1400" b="1" u="sng" dirty="0" smtClean="0">
                <a:latin typeface="Courier New" pitchFamily="49" charset="0"/>
              </a:rPr>
              <a:t>ID</a:t>
            </a:r>
            <a:r>
              <a:rPr lang="en-GB" altLang="zh-CN" sz="1400" b="1" u="sng" dirty="0" smtClean="0">
                <a:latin typeface="Courier New" pitchFamily="49" charset="0"/>
              </a:rPr>
              <a:t>]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itchFamily="49" charset="0"/>
              </a:rPr>
              <a:t>e.position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注意</a:t>
            </a:r>
            <a:r>
              <a:rPr lang="en-US" altLang="zh-CN" sz="1200" dirty="0">
                <a:ea typeface="宋体" charset="-122"/>
              </a:rPr>
              <a:t>y</a:t>
            </a:r>
            <a:r>
              <a:rPr lang="zh-CN" altLang="en-US" sz="1200" dirty="0">
                <a:ea typeface="宋体" charset="-122"/>
              </a:rPr>
              <a:t>是</a:t>
            </a:r>
            <a:r>
              <a:rPr lang="zh-CN" altLang="en-US" sz="1200" dirty="0" smtClean="0">
                <a:ea typeface="宋体" charset="-122"/>
              </a:rPr>
              <a:t>在</a:t>
            </a:r>
            <a:r>
              <a:rPr lang="en-US" altLang="zh-CN" sz="1200" dirty="0" err="1" smtClean="0">
                <a:ea typeface="宋体" charset="-122"/>
              </a:rPr>
              <a:t>KBEngine</a:t>
            </a:r>
            <a:r>
              <a:rPr lang="zh-CN" altLang="en-US" sz="1200" dirty="0" smtClean="0">
                <a:ea typeface="宋体" charset="-122"/>
              </a:rPr>
              <a:t>里</a:t>
            </a:r>
            <a:r>
              <a:rPr lang="zh-CN" altLang="en-US" sz="1200" dirty="0">
                <a:ea typeface="宋体" charset="-122"/>
              </a:rPr>
              <a:t>的竖直高度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dir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(e)</a:t>
            </a:r>
            <a:endParaRPr lang="en-US" altLang="zh-CN" sz="1400" b="1" u="sng" dirty="0">
              <a:latin typeface="Courier New" pitchFamily="49" charset="0"/>
              <a:ea typeface="宋体" charset="-122"/>
            </a:endParaRP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可以查看许多内建的属性，方法</a:t>
            </a:r>
            <a:r>
              <a:rPr lang="zh-CN" altLang="en-US" sz="1200" dirty="0" smtClean="0">
                <a:ea typeface="宋体" charset="-122"/>
              </a:rPr>
              <a:t>。还有</a:t>
            </a:r>
            <a:r>
              <a:rPr lang="zh-CN" altLang="en-US" sz="1200" dirty="0">
                <a:ea typeface="宋体" charset="-122"/>
              </a:rPr>
              <a:t>在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定义里的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特定的属性和方法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e.destroy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()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使得</a:t>
            </a:r>
            <a:r>
              <a:rPr lang="en-US" altLang="zh-CN" sz="1200" dirty="0" smtClean="0">
                <a:ea typeface="宋体" charset="-122"/>
              </a:rPr>
              <a:t>Entity </a:t>
            </a:r>
            <a:r>
              <a:rPr lang="en-US" altLang="zh-CN" sz="1200" dirty="0">
                <a:ea typeface="宋体" charset="-122"/>
              </a:rPr>
              <a:t>base</a:t>
            </a:r>
            <a:r>
              <a:rPr lang="zh-CN" altLang="en-US" sz="1200" dirty="0">
                <a:ea typeface="宋体" charset="-122"/>
              </a:rPr>
              <a:t>能够销毁</a:t>
            </a:r>
            <a:r>
              <a:rPr lang="zh-CN" altLang="en-US" sz="1200" dirty="0" smtClean="0">
                <a:ea typeface="宋体" charset="-122"/>
              </a:rPr>
              <a:t>自己</a:t>
            </a: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charset="-122"/>
              </a:rPr>
              <a:t>: http://www.kbengine.org/docs/documentations/onlinedebugging.html</a:t>
            </a: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2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共同负载，因此本章可忽略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2281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6705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2420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BaseApp</a:t>
            </a:r>
            <a:r>
              <a:rPr lang="zh-CN" altLang="en-US" sz="2000" dirty="0"/>
              <a:t>间轮流调度处理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182562" lvl="1" indent="0">
              <a:buNone/>
            </a:pPr>
            <a:r>
              <a:rPr lang="en-US" altLang="zh-CN" sz="2000" dirty="0" smtClean="0"/>
              <a:t>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指定</a:t>
            </a:r>
            <a:r>
              <a:rPr lang="en-US" altLang="zh-CN" sz="2400" dirty="0" smtClean="0">
                <a:ea typeface="宋体" charset="-122"/>
              </a:rPr>
              <a:t>IP/</a:t>
            </a:r>
            <a:r>
              <a:rPr lang="zh-CN" altLang="en-US" sz="24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解密请求消息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 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400" dirty="0" smtClean="0">
                <a:ea typeface="宋体" charset="-122"/>
              </a:rPr>
              <a:t>可能会创建一个新的</a:t>
            </a:r>
            <a:r>
              <a:rPr lang="en-US" altLang="zh-CN" sz="24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        途径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Loginapp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6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7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数据被频繁访问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/>
              <a:t>Cell Boundar</a:t>
            </a:r>
            <a:r>
              <a:rPr lang="en-AU" altLang="zh-CN" dirty="0" smtClean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时数据会被复制（到新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数据备份</a:t>
            </a:r>
            <a:r>
              <a:rPr lang="zh-CN" altLang="en-AU" dirty="0" smtClean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Base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数据改变时通知客户端</a:t>
            </a:r>
            <a:r>
              <a:rPr lang="en-AU" altLang="zh-CN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属性的改变</a:t>
            </a:r>
            <a:endParaRPr lang="en-AU" altLang="zh-CN" dirty="0"/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当一个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进入玩家的</a:t>
            </a:r>
            <a:r>
              <a:rPr lang="en-AU" altLang="zh-CN" dirty="0" smtClean="0"/>
              <a:t>AOI</a:t>
            </a:r>
            <a:r>
              <a:rPr lang="zh-CN" altLang="en-AU" dirty="0" smtClean="0">
                <a:ea typeface="宋体" charset="-122"/>
              </a:rPr>
              <a:t>时</a:t>
            </a:r>
            <a:endParaRPr lang="en-AU" altLang="zh-CN" sz="4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更复杂</a:t>
            </a:r>
            <a:r>
              <a:rPr lang="en-AU" altLang="zh-CN" dirty="0"/>
              <a:t>/</a:t>
            </a:r>
            <a:r>
              <a:rPr lang="zh-CN" altLang="en-AU" dirty="0">
                <a:ea typeface="宋体" charset="-122"/>
              </a:rPr>
              <a:t>访问</a:t>
            </a:r>
            <a:r>
              <a:rPr lang="zh-CN" altLang="en-AU" dirty="0" smtClean="0">
                <a:ea typeface="宋体" charset="-122"/>
              </a:rPr>
              <a:t>较少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</a:t>
            </a:r>
            <a:r>
              <a:rPr lang="zh-CN" altLang="en-AU" dirty="0" smtClean="0">
                <a:ea typeface="宋体" charset="-122"/>
              </a:rPr>
              <a:t>客户端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可访问部分的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属性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属性值从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上发布得来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属性改变会触发</a:t>
            </a:r>
            <a:r>
              <a:rPr lang="en-AU" altLang="zh-CN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例如</a:t>
            </a:r>
            <a:r>
              <a:rPr lang="en-AU" altLang="zh-CN" dirty="0"/>
              <a:t>: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dirty="0">
                <a:ea typeface="宋体" charset="-122"/>
              </a:rPr>
              <a:t>D</a:t>
            </a:r>
            <a:r>
              <a:rPr lang="en-AU" altLang="zh-CN" dirty="0"/>
              <a:t>ictionary</a:t>
            </a:r>
            <a:r>
              <a:rPr lang="zh-CN" altLang="en-AU" dirty="0">
                <a:ea typeface="宋体" charset="-122"/>
              </a:rPr>
              <a:t>型的对象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固定的</a:t>
            </a:r>
            <a:r>
              <a:rPr lang="en-AU" altLang="zh-CN" dirty="0">
                <a:ea typeface="宋体" charset="-122"/>
              </a:rPr>
              <a:t>key</a:t>
            </a:r>
            <a:r>
              <a:rPr lang="zh-CN" altLang="en-AU" dirty="0">
                <a:ea typeface="宋体" charset="-122"/>
              </a:rPr>
              <a:t>集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dirty="0">
                <a:ea typeface="宋体" charset="-122"/>
              </a:rPr>
              <a:t>比</a:t>
            </a:r>
            <a:r>
              <a:rPr lang="en-AU" altLang="zh-CN" dirty="0">
                <a:latin typeface="Courier New" pitchFamily="49" charset="0"/>
              </a:rPr>
              <a:t>FIXED_DICT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dirty="0" smtClean="0">
                <a:ea typeface="宋体" charset="-122"/>
              </a:rPr>
              <a:t>可以</a:t>
            </a:r>
            <a:r>
              <a:rPr lang="zh-CN" altLang="en-US" dirty="0" smtClean="0">
                <a:ea typeface="宋体" charset="-122"/>
              </a:rPr>
              <a:t>支持任何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数据类型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AU" dirty="0" smtClean="0">
                <a:ea typeface="宋体" charset="-122"/>
              </a:rPr>
              <a:t>安全性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读取客户端传来的数据来</a:t>
            </a:r>
            <a:r>
              <a:rPr lang="zh-CN" altLang="en-AU" dirty="0" smtClean="0">
                <a:ea typeface="宋体" charset="-122"/>
              </a:rPr>
              <a:t>序列化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对象</a:t>
            </a:r>
            <a:r>
              <a:rPr lang="en-AU" altLang="zh-CN" dirty="0"/>
              <a:t>)</a:t>
            </a:r>
            <a:endParaRPr lang="en-AU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使用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pickle</a:t>
            </a:r>
            <a:r>
              <a:rPr lang="zh-CN" altLang="en-US" dirty="0" smtClean="0">
                <a:ea typeface="宋体" charset="-122"/>
              </a:rPr>
              <a:t>模块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Unity3D</a:t>
            </a:r>
            <a:r>
              <a:rPr lang="zh-CN" altLang="en-US" dirty="0" smtClean="0">
                <a:ea typeface="宋体" charset="-122"/>
              </a:rPr>
              <a:t>等插件环境不应该将该属性类型传输到客户端</a:t>
            </a:r>
            <a:endParaRPr lang="en-US" altLang="zh-CN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(C#</a:t>
            </a:r>
            <a:r>
              <a:rPr lang="zh-CN" altLang="en-US" dirty="0" smtClean="0">
                <a:ea typeface="宋体" charset="-122"/>
              </a:rPr>
              <a:t>无法解析</a:t>
            </a:r>
            <a:r>
              <a:rPr lang="en-US" altLang="zh-CN" dirty="0" smtClean="0">
                <a:ea typeface="宋体" charset="-122"/>
              </a:rPr>
              <a:t>)</a:t>
            </a:r>
            <a:endParaRPr lang="en-AU" altLang="zh-CN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dirty="0" smtClean="0">
                <a:latin typeface="Courier New" pitchFamily="49" charset="0"/>
              </a:rPr>
              <a:t>&lt;assets&gt;/scripts/</a:t>
            </a:r>
            <a:r>
              <a:rPr lang="en-AU" altLang="zh-CN" dirty="0" err="1" smtClean="0">
                <a:latin typeface="Courier New" pitchFamily="49" charset="0"/>
              </a:rPr>
              <a:t>entity_defs</a:t>
            </a:r>
            <a:r>
              <a:rPr lang="en-AU" altLang="zh-CN" dirty="0" smtClean="0">
                <a:latin typeface="Courier New" pitchFamily="49" charset="0"/>
              </a:rPr>
              <a:t>/alias.xml</a:t>
            </a:r>
            <a:endParaRPr lang="en-AU" altLang="zh-CN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文件里就意味着它们会被定期的备份到其它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自动的接收调用方的</a:t>
            </a:r>
            <a:r>
              <a:rPr lang="en-AU" altLang="zh-CN" dirty="0" err="1"/>
              <a:t>EntityID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通常要检查是否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>
                <a:latin typeface="Courier New" pitchFamily="49" charset="0"/>
              </a:rPr>
              <a:t>self.id == </a:t>
            </a:r>
            <a:r>
              <a:rPr lang="en-AU" altLang="zh-CN" dirty="0" err="1">
                <a:latin typeface="Courier New" pitchFamily="49" charset="0"/>
              </a:rPr>
              <a:t>callerID</a:t>
            </a:r>
            <a:endParaRPr lang="en-AU" altLang="zh-CN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只有自己的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可以调用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US" altLang="zh-CN" sz="20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C++</a:t>
            </a:r>
            <a:r>
              <a:rPr lang="zh-CN" altLang="en-US" sz="2000" dirty="0" smtClean="0">
                <a:ea typeface="宋体" charset="-122"/>
              </a:rPr>
              <a:t>继承自</a:t>
            </a:r>
            <a:r>
              <a:rPr lang="en-US" altLang="zh-CN" sz="2000" dirty="0" err="1" smtClean="0">
                <a:ea typeface="宋体" charset="-122"/>
              </a:rPr>
              <a:t>KBEngine.Base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dirty="0">
                <a:ea typeface="宋体" charset="-122"/>
              </a:rPr>
              <a:t>减少</a:t>
            </a:r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Cell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边界的时候的系统的负担</a:t>
            </a:r>
            <a:endParaRPr lang="en-US" altLang="zh-CN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当结束时会回调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</a:p>
        </p:txBody>
      </p:sp>
    </p:spTree>
    <p:extLst>
      <p:ext uri="{BB962C8B-B14F-4D97-AF65-F5344CB8AC3E}">
        <p14:creationId xmlns:p14="http://schemas.microsoft.com/office/powerpoint/2010/main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7103</Words>
  <Application>Microsoft Office PowerPoint</Application>
  <PresentationFormat>全屏显示(4:3)</PresentationFormat>
  <Paragraphs>1494</Paragraphs>
  <Slides>114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114</vt:i4>
      </vt:variant>
    </vt:vector>
  </HeadingPairs>
  <TitlesOfParts>
    <vt:vector size="115" baseType="lpstr">
      <vt:lpstr>Office 主题​​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277</cp:revision>
  <dcterms:created xsi:type="dcterms:W3CDTF">2015-01-23T05:56:17Z</dcterms:created>
  <dcterms:modified xsi:type="dcterms:W3CDTF">2015-01-29T02:53:17Z</dcterms:modified>
</cp:coreProperties>
</file>