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77" r:id="rId3"/>
    <p:sldId id="272" r:id="rId4"/>
    <p:sldId id="278" r:id="rId5"/>
    <p:sldId id="279" r:id="rId6"/>
    <p:sldId id="280" r:id="rId7"/>
    <p:sldId id="281" r:id="rId8"/>
    <p:sldId id="282" r:id="rId9"/>
    <p:sldId id="286" r:id="rId10"/>
    <p:sldId id="283" r:id="rId11"/>
    <p:sldId id="284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Ca5 calculator in ‘r’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calculations (using function calls in program)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66800" y="870499"/>
            <a:ext cx="10058400" cy="196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000" b="1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>
                <a:solidFill>
                  <a:schemeClr val="accent1">
                    <a:lumMod val="50000"/>
                  </a:schemeClr>
                </a:solidFill>
              </a:rPr>
              <a:t>Name:  Paul </a:t>
            </a:r>
            <a:r>
              <a:rPr lang="en-IE" dirty="0" err="1">
                <a:solidFill>
                  <a:schemeClr val="accent1">
                    <a:lumMod val="50000"/>
                  </a:schemeClr>
                </a:solidFill>
              </a:rPr>
              <a:t>Prew</a:t>
            </a:r>
            <a:endParaRPr lang="en-IE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E" dirty="0">
                <a:solidFill>
                  <a:schemeClr val="accent1">
                    <a:lumMod val="50000"/>
                  </a:schemeClr>
                </a:solidFill>
              </a:rPr>
              <a:t>Student Number:  10354828</a:t>
            </a:r>
          </a:p>
          <a:p>
            <a:r>
              <a:rPr lang="en-IE" dirty="0">
                <a:solidFill>
                  <a:schemeClr val="accent1">
                    <a:lumMod val="50000"/>
                  </a:schemeClr>
                </a:solidFill>
              </a:rPr>
              <a:t>Module:  Programming for Big Data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63415"/>
            <a:ext cx="9601200" cy="674077"/>
          </a:xfrm>
        </p:spPr>
        <p:txBody>
          <a:bodyPr/>
          <a:lstStyle/>
          <a:p>
            <a:r>
              <a:rPr lang="en-US" dirty="0"/>
              <a:t>Calculator Function 9 [sine]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76008"/>
            <a:ext cx="3810000" cy="3800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223" y="1476008"/>
            <a:ext cx="38004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4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63415"/>
            <a:ext cx="9601200" cy="674077"/>
          </a:xfrm>
        </p:spPr>
        <p:txBody>
          <a:bodyPr/>
          <a:lstStyle/>
          <a:p>
            <a:r>
              <a:rPr lang="en-US" dirty="0"/>
              <a:t>Calculator Function 10 [cosine]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53307"/>
            <a:ext cx="3981450" cy="3733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256" y="1553307"/>
            <a:ext cx="39433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63415"/>
            <a:ext cx="9601200" cy="674077"/>
          </a:xfrm>
        </p:spPr>
        <p:txBody>
          <a:bodyPr/>
          <a:lstStyle/>
          <a:p>
            <a:r>
              <a:rPr lang="en-US" dirty="0"/>
              <a:t>Calculator Function 1 [add]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353808"/>
            <a:ext cx="3781425" cy="39814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53808"/>
            <a:ext cx="37623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45830"/>
            <a:ext cx="9601200" cy="674077"/>
          </a:xfrm>
        </p:spPr>
        <p:txBody>
          <a:bodyPr/>
          <a:lstStyle/>
          <a:p>
            <a:r>
              <a:rPr lang="en-US" dirty="0"/>
              <a:t>Calculator Function 2 [subtract]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32780"/>
            <a:ext cx="3966224" cy="41433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710" y="1432780"/>
            <a:ext cx="37814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4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63415"/>
            <a:ext cx="9601200" cy="674077"/>
          </a:xfrm>
        </p:spPr>
        <p:txBody>
          <a:bodyPr/>
          <a:lstStyle/>
          <a:p>
            <a:r>
              <a:rPr lang="en-US" dirty="0"/>
              <a:t>Calculator Function 3 [multiply]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395779"/>
            <a:ext cx="3829050" cy="3943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352" y="1395779"/>
            <a:ext cx="38957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67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63415"/>
            <a:ext cx="9601200" cy="674077"/>
          </a:xfrm>
        </p:spPr>
        <p:txBody>
          <a:bodyPr/>
          <a:lstStyle/>
          <a:p>
            <a:r>
              <a:rPr lang="en-US" dirty="0"/>
              <a:t>Calculator Function 4 [Divide]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332034"/>
            <a:ext cx="3829050" cy="4000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32034"/>
            <a:ext cx="45148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7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63415"/>
            <a:ext cx="9601200" cy="674077"/>
          </a:xfrm>
        </p:spPr>
        <p:txBody>
          <a:bodyPr/>
          <a:lstStyle/>
          <a:p>
            <a:r>
              <a:rPr lang="en-US" dirty="0"/>
              <a:t>Calculator Function 5 [Exponent]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18492"/>
            <a:ext cx="3733800" cy="381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18492"/>
            <a:ext cx="38957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63415"/>
            <a:ext cx="9601200" cy="674077"/>
          </a:xfrm>
        </p:spPr>
        <p:txBody>
          <a:bodyPr/>
          <a:lstStyle/>
          <a:p>
            <a:r>
              <a:rPr lang="en-US" dirty="0"/>
              <a:t>Calculator Function 6 [square root]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24732"/>
            <a:ext cx="3829050" cy="3790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19969"/>
            <a:ext cx="40767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1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63415"/>
            <a:ext cx="9601200" cy="674077"/>
          </a:xfrm>
        </p:spPr>
        <p:txBody>
          <a:bodyPr/>
          <a:lstStyle/>
          <a:p>
            <a:r>
              <a:rPr lang="en-US" dirty="0"/>
              <a:t>Calculator Function 7 [square]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50364"/>
            <a:ext cx="3790950" cy="3781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087" y="1450364"/>
            <a:ext cx="37814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8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63415"/>
            <a:ext cx="9601200" cy="674077"/>
          </a:xfrm>
        </p:spPr>
        <p:txBody>
          <a:bodyPr/>
          <a:lstStyle/>
          <a:p>
            <a:r>
              <a:rPr lang="en-US" dirty="0"/>
              <a:t>Calculator Function 8 [cube]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391749"/>
            <a:ext cx="3790950" cy="37052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96499"/>
            <a:ext cx="38385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83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red line presentation (widescreen)</Template>
  <TotalTime>0</TotalTime>
  <Words>90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Cambria</vt:lpstr>
      <vt:lpstr>Red Line Business 16x9</vt:lpstr>
      <vt:lpstr>Ca5 calculator in ‘r’</vt:lpstr>
      <vt:lpstr>Calculator Function 1 [add]</vt:lpstr>
      <vt:lpstr>Calculator Function 2 [subtract]</vt:lpstr>
      <vt:lpstr>Calculator Function 3 [multiply]</vt:lpstr>
      <vt:lpstr>Calculator Function 4 [Divide]</vt:lpstr>
      <vt:lpstr>Calculator Function 5 [Exponent]</vt:lpstr>
      <vt:lpstr>Calculator Function 6 [square root]</vt:lpstr>
      <vt:lpstr>Calculator Function 7 [square]</vt:lpstr>
      <vt:lpstr>Calculator Function 8 [cube]</vt:lpstr>
      <vt:lpstr>Calculator Function 9 [sine]</vt:lpstr>
      <vt:lpstr>Calculator Function 10 [cosine]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2017-05-14T16:55:26Z</dcterms:created>
  <dcterms:modified xsi:type="dcterms:W3CDTF">2017-05-14T17:37:33Z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