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Linux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CPUID</a:t>
            </a:r>
            <a:r>
              <a:rPr lang="zh-CN" altLang="en-US" dirty="0"/>
              <a:t>（略）                           调用</a:t>
            </a:r>
            <a:r>
              <a:rPr lang="en-US" altLang="zh-CN" dirty="0" err="1"/>
              <a:t>cpuid</a:t>
            </a:r>
            <a:r>
              <a:rPr lang="zh-CN" altLang="en-US" dirty="0"/>
              <a:t>机器指令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（略）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调用驱动程序函数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220851" y="1371600"/>
            <a:ext cx="4983164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0" y="457200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3098439"/>
            <a:ext cx="1905000" cy="3581399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：杨宇奇、王庆尧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1803001, 1803005,1803006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下编写 </a:t>
            </a:r>
            <a:r>
              <a:rPr lang="en-US" altLang="zh-CN" dirty="0" err="1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学霸”（可用记事本、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下编写 </a:t>
            </a:r>
            <a:r>
              <a:rPr lang="en-US" altLang="zh-CN" dirty="0" err="1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</a:t>
            </a:r>
            <a:r>
              <a:rPr lang="en-US" altLang="zh-CN" dirty="0"/>
              <a:t>VI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  <a:r>
              <a:rPr lang="zh-CN" altLang="en-US" dirty="0"/>
              <a:t>、</a:t>
            </a:r>
            <a:r>
              <a:rPr lang="en-US" altLang="zh-CN" dirty="0"/>
              <a:t>GEDIT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showbyte.c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进制显示文件</a:t>
            </a:r>
            <a:r>
              <a:rPr lang="en-US" altLang="zh-CN" dirty="0" err="1"/>
              <a:t>hello.c</a:t>
            </a:r>
            <a:r>
              <a:rPr lang="zh-CN" altLang="en-US" dirty="0"/>
              <a:t>等的内容：每行</a:t>
            </a:r>
            <a:r>
              <a:rPr lang="en-US" altLang="zh-CN" dirty="0"/>
              <a:t>16</a:t>
            </a:r>
            <a:r>
              <a:rPr lang="zh-CN" altLang="en-US" dirty="0"/>
              <a:t>个字符，上一行为字符，下一行为其对应的</a:t>
            </a:r>
            <a:r>
              <a:rPr lang="en-US" altLang="zh-CN" dirty="0"/>
              <a:t>16</a:t>
            </a:r>
            <a:r>
              <a:rPr lang="zh-CN" altLang="en-US" dirty="0"/>
              <a:t>进制形式。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datatype.c</a:t>
            </a:r>
            <a:r>
              <a:rPr lang="zh-CN" altLang="en-US" dirty="0"/>
              <a:t>，定义</a:t>
            </a:r>
            <a:r>
              <a:rPr lang="en-US" altLang="zh-CN" dirty="0"/>
              <a:t>C</a:t>
            </a:r>
            <a:r>
              <a:rPr lang="zh-CN" altLang="en-US" dirty="0"/>
              <a:t>所有类型的全局变量，并赋初值。如整数可以是学号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</a:t>
            </a:r>
            <a:r>
              <a:rPr lang="zh-CN" altLang="en-US" dirty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2010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，安装中文输入法（搜狗输入法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u="sng" dirty="0">
                <a:solidFill>
                  <a:srgbClr val="FF0000"/>
                </a:solidFill>
              </a:rPr>
              <a:t>使用</a:t>
            </a:r>
            <a:r>
              <a:rPr lang="en-US" altLang="zh-CN" b="1" u="sng" dirty="0">
                <a:solidFill>
                  <a:srgbClr val="FF0000"/>
                </a:solidFill>
              </a:rPr>
              <a:t>Linux</a:t>
            </a:r>
            <a:r>
              <a:rPr lang="zh-CN" altLang="en-US" b="1" u="sng" dirty="0">
                <a:solidFill>
                  <a:srgbClr val="FF0000"/>
                </a:solidFill>
              </a:rPr>
              <a:t>虚拟机 或 </a:t>
            </a:r>
            <a:r>
              <a:rPr lang="en-US" altLang="zh-CN" b="1" u="sng" dirty="0" err="1">
                <a:solidFill>
                  <a:srgbClr val="FF0000"/>
                </a:solidFill>
              </a:rPr>
              <a:t>Windows+Linux</a:t>
            </a:r>
            <a:r>
              <a:rPr lang="zh-CN" altLang="en-US" b="1" u="sng" dirty="0">
                <a:solidFill>
                  <a:srgbClr val="FF0000"/>
                </a:solidFill>
              </a:rPr>
              <a:t>双系统均可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-l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Ifconfig    ping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-a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-C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-v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-o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            看文件类型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exe_filename</a:t>
            </a:r>
            <a:r>
              <a:rPr lang="en-US" altLang="zh-CN" sz="2000" dirty="0"/>
              <a:t>  </a:t>
            </a:r>
            <a:r>
              <a:rPr lang="zh-CN" altLang="en-US" sz="2000" dirty="0"/>
              <a:t>查看文件的链接信息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Pages>0</Pages>
  <Words>1447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1036314134@qq.com</cp:lastModifiedBy>
  <cp:revision>251</cp:revision>
  <cp:lastPrinted>2012-09-05T04:08:39Z</cp:lastPrinted>
  <dcterms:created xsi:type="dcterms:W3CDTF">2012-09-06T15:16:51Z</dcterms:created>
  <dcterms:modified xsi:type="dcterms:W3CDTF">2019-09-18T09:24:36Z</dcterms:modified>
</cp:coreProperties>
</file>