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44" r:id="rId10"/>
    <p:sldId id="359" r:id="rId11"/>
    <p:sldId id="347" r:id="rId12"/>
    <p:sldId id="362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hello </a:t>
            </a:r>
            <a:r>
              <a:rPr lang="zh-CN" altLang="en-US" dirty="0"/>
              <a:t>查看可</a:t>
            </a:r>
            <a:r>
              <a:rPr lang="zh-CN" altLang="zh-CN" dirty="0"/>
              <a:t>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zh-CN" altLang="en-US" dirty="0">
                <a:solidFill>
                  <a:srgbClr val="0070C0"/>
                </a:solidFill>
              </a:rPr>
              <a:t>是函数吗？  通过汇编代码、反汇编可执行文件看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本质</a:t>
            </a:r>
            <a:r>
              <a:rPr lang="zh-CN" altLang="en-US" dirty="0"/>
              <a:t>。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43FB97-5573-42A6-8C7B-64D1DE07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04800"/>
            <a:ext cx="8594725" cy="632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0" dirty="0"/>
              <a:t>5. </a:t>
            </a:r>
            <a:r>
              <a:rPr lang="zh-CN" altLang="en-US" sz="2800" b="0" dirty="0"/>
              <a:t>探索数据存储的位置：地址！（</a:t>
            </a:r>
            <a:r>
              <a:rPr lang="en-US" altLang="zh-CN" sz="2800" b="0" dirty="0"/>
              <a:t>x86-32</a:t>
            </a:r>
            <a:r>
              <a:rPr lang="zh-CN" altLang="en-US" sz="2800" b="0" dirty="0"/>
              <a:t>位）</a:t>
            </a:r>
            <a:endParaRPr lang="en-US" altLang="zh-CN" sz="2800" b="0" dirty="0"/>
          </a:p>
          <a:p>
            <a:pPr lvl="1">
              <a:lnSpc>
                <a:spcPct val="150000"/>
              </a:lnSpc>
            </a:pPr>
            <a:r>
              <a:rPr lang="en-US" altLang="zh-CN" sz="2400" b="1" dirty="0"/>
              <a:t>main</a:t>
            </a:r>
            <a:r>
              <a:rPr lang="zh-CN" altLang="en-US" sz="2400" b="1" dirty="0"/>
              <a:t>参数的位置：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z </a:t>
            </a:r>
            <a:r>
              <a:rPr lang="zh-CN" altLang="en-US" sz="2400" b="1" dirty="0"/>
              <a:t>分别作为参数传递给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函数，并打印！分析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参数在内存的位置以及存储形式（</a:t>
            </a:r>
            <a:r>
              <a:rPr lang="en-US" altLang="zh-CN" sz="2400" b="1" dirty="0" err="1"/>
              <a:t>argc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argv</a:t>
            </a:r>
            <a:r>
              <a:rPr lang="zh-CN" altLang="en-US" sz="2400" b="1" dirty="0"/>
              <a:t>）。 截图！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指针与字符串的区别： 全局变量 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cstr</a:t>
            </a:r>
            <a:r>
              <a:rPr lang="en-US" altLang="zh-CN" sz="2400" b="1" dirty="0"/>
              <a:t>[100]=“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”; char *</a:t>
            </a:r>
            <a:r>
              <a:rPr lang="en-US" altLang="zh-CN" sz="2400" b="1" dirty="0" err="1"/>
              <a:t>pstr</a:t>
            </a:r>
            <a:r>
              <a:rPr lang="en-US" altLang="zh-CN" sz="2400" b="1" dirty="0"/>
              <a:t>=“</a:t>
            </a:r>
            <a:r>
              <a:rPr lang="zh-CN" altLang="en-US" sz="2400" b="1" dirty="0"/>
              <a:t>学号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姓名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。编程都复制为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身份证号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。有什么问题出现？</a:t>
            </a:r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47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943600"/>
          </a:xfrm>
        </p:spPr>
        <p:txBody>
          <a:bodyPr/>
          <a:lstStyle/>
          <a:p>
            <a:r>
              <a:rPr lang="en-US" altLang="zh-CN" sz="2800" dirty="0"/>
              <a:t>7.</a:t>
            </a:r>
            <a:r>
              <a:rPr lang="zh-CN" altLang="en-US" sz="2800" dirty="0"/>
              <a:t> </a:t>
            </a:r>
            <a:r>
              <a:rPr lang="en-US" altLang="zh-CN" sz="2800" dirty="0"/>
              <a:t>Unicode</a:t>
            </a:r>
            <a:r>
              <a:rPr lang="zh-CN" altLang="en-US" sz="2800" dirty="0"/>
              <a:t>与</a:t>
            </a:r>
            <a:r>
              <a:rPr lang="en-US" altLang="zh-CN" sz="2800" dirty="0"/>
              <a:t>UTF-8</a:t>
            </a:r>
            <a:r>
              <a:rPr lang="zh-CN" altLang="en-US" sz="2800" dirty="0"/>
              <a:t>编码</a:t>
            </a:r>
            <a:endParaRPr lang="en-US" altLang="zh-CN" sz="2800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Unicode.org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学习！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chart       CJK:   U4E00.PDF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基本多文种平面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https://blog.csdn.net/oyji1992/article/details/80030366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个平面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的一种编码方式，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有各种编码转换函数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0000 – 0000 007F: 	0xxxxxxx                                     7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0080 – 0000 07FF: 	110xxxxx 10xxxxxx		11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//0000 0800 – 0000 FFFF: 	1110xxxx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16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//0001 0000 -- 001F FFFF: 	11110xxx 10xxxxxx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10xxxxxx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常用汉字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cjk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4e00-9fbf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所以三个字节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万多个中日韩汉字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编写子程序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utf8len(char*)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返回字符个数（一个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编码一个字符）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分析验证字符串比较函数，不同编码的串按姓名排序的正确性！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讨论：按照姓氏笔画排序怎么实现呢？  输入法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显示打印软件中编码。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3200" i="1" dirty="0"/>
              <a:t>10.</a:t>
            </a:r>
            <a:r>
              <a:rPr lang="zh-CN" altLang="en-US" sz="3200" i="1" dirty="0"/>
              <a:t>千年虫</a:t>
            </a:r>
            <a:r>
              <a:rPr lang="en-US" altLang="zh-CN" sz="3200" i="1" dirty="0"/>
              <a:t>/</a:t>
            </a:r>
            <a:r>
              <a:rPr lang="zh-CN" altLang="en-US" sz="3200" i="1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000" i="1" kern="0" dirty="0"/>
              <a:t>2000</a:t>
            </a:r>
            <a:r>
              <a:rPr lang="zh-CN" altLang="en-US" sz="2000" i="1" kern="0" dirty="0"/>
              <a:t>年问题：年份而已，只有两位，问题是什么？怎么解决</a:t>
            </a:r>
            <a:endParaRPr lang="en-US" altLang="zh-CN" sz="2000" i="1" kern="0" dirty="0"/>
          </a:p>
          <a:p>
            <a:r>
              <a:rPr lang="en-US" altLang="zh-CN" sz="2000" i="1" kern="0" dirty="0"/>
              <a:t>9999</a:t>
            </a:r>
            <a:r>
              <a:rPr lang="zh-CN" altLang="en-US" sz="2000" i="1" kern="0" dirty="0"/>
              <a:t>年问题：</a:t>
            </a:r>
            <a:r>
              <a:rPr lang="en-US" altLang="zh-CN" sz="2000" i="1" kern="0" dirty="0"/>
              <a:t>4</a:t>
            </a:r>
            <a:r>
              <a:rPr lang="zh-CN" altLang="en-US" sz="2000" i="1" kern="0" dirty="0"/>
              <a:t>位年份，问题是什么？怎么解决？  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</a:t>
            </a:r>
            <a:endParaRPr lang="en-US" altLang="zh-CN" sz="1800" i="1" kern="0" dirty="0"/>
          </a:p>
          <a:p>
            <a:r>
              <a:rPr lang="en-US" altLang="zh-CN" sz="2000" i="1" kern="0" dirty="0"/>
              <a:t>2038</a:t>
            </a:r>
            <a:r>
              <a:rPr lang="zh-CN" altLang="en-US" sz="2000" i="1" kern="0" dirty="0"/>
              <a:t>虫问题：计算机的时间获取与</a:t>
            </a:r>
            <a:r>
              <a:rPr lang="en-US" altLang="zh-CN" sz="2000" i="1" kern="0" dirty="0"/>
              <a:t>long</a:t>
            </a:r>
            <a:r>
              <a:rPr lang="zh-CN" altLang="en-US" sz="2000" i="1" kern="0" dirty="0"/>
              <a:t>的计数问题</a:t>
            </a:r>
            <a:endParaRPr lang="en-US" altLang="zh-CN" sz="2000" i="1" kern="0" dirty="0"/>
          </a:p>
          <a:p>
            <a:pPr lvl="1"/>
            <a:r>
              <a:rPr lang="zh-CN" altLang="en-US" sz="1800" i="1" kern="0" dirty="0"/>
              <a:t>请在</a:t>
            </a:r>
            <a:r>
              <a:rPr lang="en-US" altLang="zh-CN" sz="1800" i="1" kern="0" dirty="0"/>
              <a:t>BIOS</a:t>
            </a:r>
            <a:r>
              <a:rPr lang="zh-CN" altLang="en-US" sz="1800" i="1" kern="0" dirty="0"/>
              <a:t>与</a:t>
            </a:r>
            <a:r>
              <a:rPr lang="en-US" altLang="zh-CN" sz="1800" i="1" kern="0" dirty="0"/>
              <a:t>OS</a:t>
            </a:r>
            <a:r>
              <a:rPr lang="zh-CN" altLang="en-US" sz="1800" i="1" kern="0" dirty="0"/>
              <a:t>中验证你的机器到底会有什么问题？包括</a:t>
            </a:r>
            <a:r>
              <a:rPr lang="en-US" altLang="zh-CN" sz="1800" i="1" kern="0" dirty="0"/>
              <a:t>C</a:t>
            </a:r>
            <a:r>
              <a:rPr lang="zh-CN" altLang="en-US" sz="1800" i="1" kern="0" dirty="0"/>
              <a:t>中获取日期时间的函数。      会出问题吗？</a:t>
            </a:r>
            <a:endParaRPr lang="en-US" altLang="zh-CN" sz="1800" i="1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68929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400188" y="4342584"/>
            <a:ext cx="840598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锱铢必究的微观世界：最可能能精确到多少呢？变成十进制科学记数法呢？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判断两个浮点数的大小呢？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舍尾平衡的讨论：当天税务局长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设计一套完美的舍尾平衡算法吧！！！！！！！！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任课教师：郑贵滨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：王庆尧、杨宇奇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18:30-21:00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最大密度区域范围及其密度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最小密度区域及其密度</a:t>
            </a:r>
            <a:r>
              <a:rPr lang="zh-CN" altLang="en-US" dirty="0"/>
              <a:t>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2019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</TotalTime>
  <Pages>0</Pages>
  <Words>2427</Words>
  <Characters>0</Characters>
  <Application>Microsoft Office PowerPoint</Application>
  <PresentationFormat>全屏显示(4:3)</PresentationFormat>
  <Lines>0</Lines>
  <Paragraphs>211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1036314134@qq.com</cp:lastModifiedBy>
  <cp:revision>317</cp:revision>
  <cp:lastPrinted>2012-09-05T04:08:39Z</cp:lastPrinted>
  <dcterms:created xsi:type="dcterms:W3CDTF">2012-09-06T15:16:51Z</dcterms:created>
  <dcterms:modified xsi:type="dcterms:W3CDTF">2019-10-23T04:14:36Z</dcterms:modified>
</cp:coreProperties>
</file>