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9"/>
  </p:normalViewPr>
  <p:slideViewPr>
    <p:cSldViewPr>
      <p:cViewPr>
        <p:scale>
          <a:sx n="143" d="100"/>
          <a:sy n="143" d="100"/>
        </p:scale>
        <p:origin x="-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6A0F9-4CC8-2E4E-8169-EA104E72AB3D}" type="doc">
      <dgm:prSet loTypeId="urn:microsoft.com/office/officeart/2005/8/layout/hProcess11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F52D1125-F89A-724B-A5A4-1BF3CFDA8573}">
      <dgm:prSet/>
      <dgm:spPr/>
      <dgm:t>
        <a:bodyPr/>
        <a:lstStyle/>
        <a:p>
          <a:pPr rtl="0"/>
          <a:r>
            <a:rPr kumimoji="1" lang="zh-TW" altLang="en-US" smtClean="0"/>
            <a:t>構想出</a:t>
          </a:r>
          <a:r>
            <a:rPr kumimoji="1" lang="en-US" altLang="zh-TW" smtClean="0"/>
            <a:t>APP</a:t>
          </a:r>
          <a:r>
            <a:rPr kumimoji="1" lang="zh-TW" altLang="en-US" smtClean="0"/>
            <a:t>的基本架構與介面</a:t>
          </a:r>
          <a:endParaRPr lang="zh-TW" altLang="en-US"/>
        </a:p>
      </dgm:t>
    </dgm:pt>
    <dgm:pt modelId="{4EBF6679-CA24-254E-8551-5E5D8DB0750B}" type="parTrans" cxnId="{7DCF469A-CB42-4248-9AED-3DCACDE21121}">
      <dgm:prSet/>
      <dgm:spPr/>
      <dgm:t>
        <a:bodyPr/>
        <a:lstStyle/>
        <a:p>
          <a:endParaRPr lang="zh-TW" altLang="en-US"/>
        </a:p>
      </dgm:t>
    </dgm:pt>
    <dgm:pt modelId="{518849A4-0864-B447-AFB9-C9354A4F770D}" type="sibTrans" cxnId="{7DCF469A-CB42-4248-9AED-3DCACDE21121}">
      <dgm:prSet/>
      <dgm:spPr/>
      <dgm:t>
        <a:bodyPr/>
        <a:lstStyle/>
        <a:p>
          <a:endParaRPr lang="zh-TW" altLang="en-US"/>
        </a:p>
      </dgm:t>
    </dgm:pt>
    <dgm:pt modelId="{8A046CE2-1C60-C647-8A35-2C3E4494DACE}">
      <dgm:prSet/>
      <dgm:spPr/>
      <dgm:t>
        <a:bodyPr/>
        <a:lstStyle/>
        <a:p>
          <a:pPr rtl="0"/>
          <a:r>
            <a:rPr kumimoji="1" lang="zh-TW" altLang="en-US" dirty="0" smtClean="0"/>
            <a:t>收集棒球場上的狀況</a:t>
          </a:r>
        </a:p>
        <a:p>
          <a:pPr rtl="0"/>
          <a:r>
            <a:rPr kumimoji="1" lang="zh-TW" altLang="en-US" dirty="0" smtClean="0"/>
            <a:t>（期中檢查點）</a:t>
          </a:r>
        </a:p>
      </dgm:t>
    </dgm:pt>
    <dgm:pt modelId="{17F8713E-4135-1842-95D3-AC92290EBA17}" type="parTrans" cxnId="{C64C63C0-06B9-FE4C-AC02-3F01113BAD93}">
      <dgm:prSet/>
      <dgm:spPr/>
      <dgm:t>
        <a:bodyPr/>
        <a:lstStyle/>
        <a:p>
          <a:endParaRPr lang="zh-TW" altLang="en-US"/>
        </a:p>
      </dgm:t>
    </dgm:pt>
    <dgm:pt modelId="{B18FA8C6-A214-1E49-9BED-B37378F7F41A}" type="sibTrans" cxnId="{C64C63C0-06B9-FE4C-AC02-3F01113BAD93}">
      <dgm:prSet/>
      <dgm:spPr/>
      <dgm:t>
        <a:bodyPr/>
        <a:lstStyle/>
        <a:p>
          <a:endParaRPr lang="zh-TW" altLang="en-US"/>
        </a:p>
      </dgm:t>
    </dgm:pt>
    <dgm:pt modelId="{1F546A17-4686-084A-9F41-6294D68913CD}">
      <dgm:prSet/>
      <dgm:spPr/>
      <dgm:t>
        <a:bodyPr/>
        <a:lstStyle/>
        <a:p>
          <a:pPr rtl="0"/>
          <a:r>
            <a:rPr kumimoji="1" lang="zh-TW" altLang="en-US" smtClean="0"/>
            <a:t>實作記錄並以動畫呈現</a:t>
          </a:r>
          <a:endParaRPr lang="zh-TW" altLang="en-US"/>
        </a:p>
      </dgm:t>
    </dgm:pt>
    <dgm:pt modelId="{422077C8-F0CE-1B4D-B2BA-5630959AFFEC}" type="parTrans" cxnId="{288192EA-4B05-1348-B82E-1EDD5D384C0F}">
      <dgm:prSet/>
      <dgm:spPr/>
      <dgm:t>
        <a:bodyPr/>
        <a:lstStyle/>
        <a:p>
          <a:endParaRPr lang="zh-TW" altLang="en-US"/>
        </a:p>
      </dgm:t>
    </dgm:pt>
    <dgm:pt modelId="{09C7010D-CF59-D644-BA21-F61C7CFCF95D}" type="sibTrans" cxnId="{288192EA-4B05-1348-B82E-1EDD5D384C0F}">
      <dgm:prSet/>
      <dgm:spPr/>
      <dgm:t>
        <a:bodyPr/>
        <a:lstStyle/>
        <a:p>
          <a:endParaRPr lang="zh-TW" altLang="en-US"/>
        </a:p>
      </dgm:t>
    </dgm:pt>
    <dgm:pt modelId="{6A5F53FD-B57F-7A42-8594-E6A43ACF0516}">
      <dgm:prSet/>
      <dgm:spPr/>
      <dgm:t>
        <a:bodyPr/>
        <a:lstStyle/>
        <a:p>
          <a:pPr rtl="0"/>
          <a:r>
            <a:rPr kumimoji="1" lang="zh-TW" altLang="en-US" smtClean="0"/>
            <a:t>將按鈕改為手勢</a:t>
          </a:r>
          <a:endParaRPr lang="zh-TW" altLang="en-US"/>
        </a:p>
      </dgm:t>
    </dgm:pt>
    <dgm:pt modelId="{47F1C10C-57FB-374F-839A-FA577D5C329A}" type="parTrans" cxnId="{6EC0EBEE-20EF-C543-AB9B-FB2540196035}">
      <dgm:prSet/>
      <dgm:spPr/>
      <dgm:t>
        <a:bodyPr/>
        <a:lstStyle/>
        <a:p>
          <a:endParaRPr lang="zh-TW" altLang="en-US"/>
        </a:p>
      </dgm:t>
    </dgm:pt>
    <dgm:pt modelId="{A9E8CC7A-AA64-2841-B1D9-DF6DF0ED0E68}" type="sibTrans" cxnId="{6EC0EBEE-20EF-C543-AB9B-FB2540196035}">
      <dgm:prSet/>
      <dgm:spPr/>
      <dgm:t>
        <a:bodyPr/>
        <a:lstStyle/>
        <a:p>
          <a:endParaRPr lang="zh-TW" altLang="en-US"/>
        </a:p>
      </dgm:t>
    </dgm:pt>
    <dgm:pt modelId="{28E6B8D4-C236-CB4F-907C-5849DBA6ADEA}" type="pres">
      <dgm:prSet presAssocID="{3DD6A0F9-4CC8-2E4E-8169-EA104E72AB3D}" presName="Name0" presStyleCnt="0">
        <dgm:presLayoutVars>
          <dgm:dir/>
          <dgm:resizeHandles val="exact"/>
        </dgm:presLayoutVars>
      </dgm:prSet>
      <dgm:spPr/>
    </dgm:pt>
    <dgm:pt modelId="{2A5C26E4-6100-854C-B3E9-3C172849F888}" type="pres">
      <dgm:prSet presAssocID="{3DD6A0F9-4CC8-2E4E-8169-EA104E72AB3D}" presName="arrow" presStyleLbl="bgShp" presStyleIdx="0" presStyleCnt="1"/>
      <dgm:spPr/>
    </dgm:pt>
    <dgm:pt modelId="{E1515734-4BEE-1941-ADC1-D915FD6A0214}" type="pres">
      <dgm:prSet presAssocID="{3DD6A0F9-4CC8-2E4E-8169-EA104E72AB3D}" presName="points" presStyleCnt="0"/>
      <dgm:spPr/>
    </dgm:pt>
    <dgm:pt modelId="{EF976669-DF3C-364D-8E7C-0FD245AFF012}" type="pres">
      <dgm:prSet presAssocID="{F52D1125-F89A-724B-A5A4-1BF3CFDA8573}" presName="compositeA" presStyleCnt="0"/>
      <dgm:spPr/>
    </dgm:pt>
    <dgm:pt modelId="{9FBB30B3-4EDB-E14A-ABE8-9017C6CDBA20}" type="pres">
      <dgm:prSet presAssocID="{F52D1125-F89A-724B-A5A4-1BF3CFDA8573}" presName="textA" presStyleLbl="revTx" presStyleIdx="0" presStyleCnt="4">
        <dgm:presLayoutVars>
          <dgm:bulletEnabled val="1"/>
        </dgm:presLayoutVars>
      </dgm:prSet>
      <dgm:spPr/>
    </dgm:pt>
    <dgm:pt modelId="{B7FDC62D-00F2-DF43-88D7-0C5A2B097884}" type="pres">
      <dgm:prSet presAssocID="{F52D1125-F89A-724B-A5A4-1BF3CFDA8573}" presName="circleA" presStyleLbl="node1" presStyleIdx="0" presStyleCnt="4"/>
      <dgm:spPr/>
    </dgm:pt>
    <dgm:pt modelId="{00CCFB9A-8613-D541-8951-522349868335}" type="pres">
      <dgm:prSet presAssocID="{F52D1125-F89A-724B-A5A4-1BF3CFDA8573}" presName="spaceA" presStyleCnt="0"/>
      <dgm:spPr/>
    </dgm:pt>
    <dgm:pt modelId="{61632D98-893C-5246-8F04-C12B00C2E4EA}" type="pres">
      <dgm:prSet presAssocID="{518849A4-0864-B447-AFB9-C9354A4F770D}" presName="space" presStyleCnt="0"/>
      <dgm:spPr/>
    </dgm:pt>
    <dgm:pt modelId="{02FA33E4-FE52-3A4E-BE4D-9FE1872FDE42}" type="pres">
      <dgm:prSet presAssocID="{8A046CE2-1C60-C647-8A35-2C3E4494DACE}" presName="compositeB" presStyleCnt="0"/>
      <dgm:spPr/>
    </dgm:pt>
    <dgm:pt modelId="{2C3F30D1-20F8-3040-B4BA-B5A694677275}" type="pres">
      <dgm:prSet presAssocID="{8A046CE2-1C60-C647-8A35-2C3E4494DAC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F1955-8BDA-0B41-83D8-6F7AB7B544C9}" type="pres">
      <dgm:prSet presAssocID="{8A046CE2-1C60-C647-8A35-2C3E4494DACE}" presName="circleB" presStyleLbl="node1" presStyleIdx="1" presStyleCnt="4"/>
      <dgm:spPr/>
    </dgm:pt>
    <dgm:pt modelId="{A06DD46B-C10B-9D4C-9A8A-7E525DA3502D}" type="pres">
      <dgm:prSet presAssocID="{8A046CE2-1C60-C647-8A35-2C3E4494DACE}" presName="spaceB" presStyleCnt="0"/>
      <dgm:spPr/>
    </dgm:pt>
    <dgm:pt modelId="{8C0CC69D-29BF-9C4F-8B1D-19BDB01E7982}" type="pres">
      <dgm:prSet presAssocID="{B18FA8C6-A214-1E49-9BED-B37378F7F41A}" presName="space" presStyleCnt="0"/>
      <dgm:spPr/>
    </dgm:pt>
    <dgm:pt modelId="{18480BBC-AC78-8643-8344-75D1B503EC01}" type="pres">
      <dgm:prSet presAssocID="{1F546A17-4686-084A-9F41-6294D68913CD}" presName="compositeA" presStyleCnt="0"/>
      <dgm:spPr/>
    </dgm:pt>
    <dgm:pt modelId="{EE75A07C-F725-9345-8AFB-C0988E858842}" type="pres">
      <dgm:prSet presAssocID="{1F546A17-4686-084A-9F41-6294D68913CD}" presName="textA" presStyleLbl="revTx" presStyleIdx="2" presStyleCnt="4">
        <dgm:presLayoutVars>
          <dgm:bulletEnabled val="1"/>
        </dgm:presLayoutVars>
      </dgm:prSet>
      <dgm:spPr/>
    </dgm:pt>
    <dgm:pt modelId="{AE126A55-FFD6-494B-8788-FD83E9B5F4C5}" type="pres">
      <dgm:prSet presAssocID="{1F546A17-4686-084A-9F41-6294D68913CD}" presName="circleA" presStyleLbl="node1" presStyleIdx="2" presStyleCnt="4"/>
      <dgm:spPr/>
    </dgm:pt>
    <dgm:pt modelId="{6389BCF2-B64A-7F49-BE4B-8771A5B8CF52}" type="pres">
      <dgm:prSet presAssocID="{1F546A17-4686-084A-9F41-6294D68913CD}" presName="spaceA" presStyleCnt="0"/>
      <dgm:spPr/>
    </dgm:pt>
    <dgm:pt modelId="{782D8575-E8E0-E54D-A8A5-4DB1F5F7F9F8}" type="pres">
      <dgm:prSet presAssocID="{09C7010D-CF59-D644-BA21-F61C7CFCF95D}" presName="space" presStyleCnt="0"/>
      <dgm:spPr/>
    </dgm:pt>
    <dgm:pt modelId="{276117FA-AA64-784A-B26F-C0AA3FD220F1}" type="pres">
      <dgm:prSet presAssocID="{6A5F53FD-B57F-7A42-8594-E6A43ACF0516}" presName="compositeB" presStyleCnt="0"/>
      <dgm:spPr/>
    </dgm:pt>
    <dgm:pt modelId="{C8521979-AC64-3748-8139-7F76F7CF0DA4}" type="pres">
      <dgm:prSet presAssocID="{6A5F53FD-B57F-7A42-8594-E6A43ACF0516}" presName="textB" presStyleLbl="revTx" presStyleIdx="3" presStyleCnt="4">
        <dgm:presLayoutVars>
          <dgm:bulletEnabled val="1"/>
        </dgm:presLayoutVars>
      </dgm:prSet>
      <dgm:spPr/>
    </dgm:pt>
    <dgm:pt modelId="{3C2F4C66-5773-7846-B993-3E766949118A}" type="pres">
      <dgm:prSet presAssocID="{6A5F53FD-B57F-7A42-8594-E6A43ACF0516}" presName="circleB" presStyleLbl="node1" presStyleIdx="3" presStyleCnt="4"/>
      <dgm:spPr/>
    </dgm:pt>
    <dgm:pt modelId="{8378956B-B7F5-4E4B-AE8B-F23B7C6CA048}" type="pres">
      <dgm:prSet presAssocID="{6A5F53FD-B57F-7A42-8594-E6A43ACF0516}" presName="spaceB" presStyleCnt="0"/>
      <dgm:spPr/>
    </dgm:pt>
  </dgm:ptLst>
  <dgm:cxnLst>
    <dgm:cxn modelId="{6EC0EBEE-20EF-C543-AB9B-FB2540196035}" srcId="{3DD6A0F9-4CC8-2E4E-8169-EA104E72AB3D}" destId="{6A5F53FD-B57F-7A42-8594-E6A43ACF0516}" srcOrd="3" destOrd="0" parTransId="{47F1C10C-57FB-374F-839A-FA577D5C329A}" sibTransId="{A9E8CC7A-AA64-2841-B1D9-DF6DF0ED0E68}"/>
    <dgm:cxn modelId="{C64C63C0-06B9-FE4C-AC02-3F01113BAD93}" srcId="{3DD6A0F9-4CC8-2E4E-8169-EA104E72AB3D}" destId="{8A046CE2-1C60-C647-8A35-2C3E4494DACE}" srcOrd="1" destOrd="0" parTransId="{17F8713E-4135-1842-95D3-AC92290EBA17}" sibTransId="{B18FA8C6-A214-1E49-9BED-B37378F7F41A}"/>
    <dgm:cxn modelId="{288192EA-4B05-1348-B82E-1EDD5D384C0F}" srcId="{3DD6A0F9-4CC8-2E4E-8169-EA104E72AB3D}" destId="{1F546A17-4686-084A-9F41-6294D68913CD}" srcOrd="2" destOrd="0" parTransId="{422077C8-F0CE-1B4D-B2BA-5630959AFFEC}" sibTransId="{09C7010D-CF59-D644-BA21-F61C7CFCF95D}"/>
    <dgm:cxn modelId="{7DCF469A-CB42-4248-9AED-3DCACDE21121}" srcId="{3DD6A0F9-4CC8-2E4E-8169-EA104E72AB3D}" destId="{F52D1125-F89A-724B-A5A4-1BF3CFDA8573}" srcOrd="0" destOrd="0" parTransId="{4EBF6679-CA24-254E-8551-5E5D8DB0750B}" sibTransId="{518849A4-0864-B447-AFB9-C9354A4F770D}"/>
    <dgm:cxn modelId="{0CC27A34-5527-8B4B-8533-E54E69E13096}" type="presOf" srcId="{6A5F53FD-B57F-7A42-8594-E6A43ACF0516}" destId="{C8521979-AC64-3748-8139-7F76F7CF0DA4}" srcOrd="0" destOrd="0" presId="urn:microsoft.com/office/officeart/2005/8/layout/hProcess11"/>
    <dgm:cxn modelId="{44A52614-33F0-C44B-B628-7D5C68446948}" type="presOf" srcId="{8A046CE2-1C60-C647-8A35-2C3E4494DACE}" destId="{2C3F30D1-20F8-3040-B4BA-B5A694677275}" srcOrd="0" destOrd="0" presId="urn:microsoft.com/office/officeart/2005/8/layout/hProcess11"/>
    <dgm:cxn modelId="{D54AAFC5-2F3D-624B-A73D-5C367BCC4DD6}" type="presOf" srcId="{3DD6A0F9-4CC8-2E4E-8169-EA104E72AB3D}" destId="{28E6B8D4-C236-CB4F-907C-5849DBA6ADEA}" srcOrd="0" destOrd="0" presId="urn:microsoft.com/office/officeart/2005/8/layout/hProcess11"/>
    <dgm:cxn modelId="{9412C5AA-E216-5140-B072-413187B63EE2}" type="presOf" srcId="{1F546A17-4686-084A-9F41-6294D68913CD}" destId="{EE75A07C-F725-9345-8AFB-C0988E858842}" srcOrd="0" destOrd="0" presId="urn:microsoft.com/office/officeart/2005/8/layout/hProcess11"/>
    <dgm:cxn modelId="{397B16DD-4203-AE47-903F-2F01DCB6497D}" type="presOf" srcId="{F52D1125-F89A-724B-A5A4-1BF3CFDA8573}" destId="{9FBB30B3-4EDB-E14A-ABE8-9017C6CDBA20}" srcOrd="0" destOrd="0" presId="urn:microsoft.com/office/officeart/2005/8/layout/hProcess11"/>
    <dgm:cxn modelId="{8F997614-D0E0-2A49-B5D5-DFFC458DBA71}" type="presParOf" srcId="{28E6B8D4-C236-CB4F-907C-5849DBA6ADEA}" destId="{2A5C26E4-6100-854C-B3E9-3C172849F888}" srcOrd="0" destOrd="0" presId="urn:microsoft.com/office/officeart/2005/8/layout/hProcess11"/>
    <dgm:cxn modelId="{A8A26879-6CAB-3F42-A295-067B23B52C10}" type="presParOf" srcId="{28E6B8D4-C236-CB4F-907C-5849DBA6ADEA}" destId="{E1515734-4BEE-1941-ADC1-D915FD6A0214}" srcOrd="1" destOrd="0" presId="urn:microsoft.com/office/officeart/2005/8/layout/hProcess11"/>
    <dgm:cxn modelId="{8CBEB593-1CA4-9A47-97A8-A6E78C9905AE}" type="presParOf" srcId="{E1515734-4BEE-1941-ADC1-D915FD6A0214}" destId="{EF976669-DF3C-364D-8E7C-0FD245AFF012}" srcOrd="0" destOrd="0" presId="urn:microsoft.com/office/officeart/2005/8/layout/hProcess11"/>
    <dgm:cxn modelId="{8B321003-438C-4C4F-975E-AA9309C7C746}" type="presParOf" srcId="{EF976669-DF3C-364D-8E7C-0FD245AFF012}" destId="{9FBB30B3-4EDB-E14A-ABE8-9017C6CDBA20}" srcOrd="0" destOrd="0" presId="urn:microsoft.com/office/officeart/2005/8/layout/hProcess11"/>
    <dgm:cxn modelId="{C18B7765-7D3C-3045-9A6E-9D84553EAC25}" type="presParOf" srcId="{EF976669-DF3C-364D-8E7C-0FD245AFF012}" destId="{B7FDC62D-00F2-DF43-88D7-0C5A2B097884}" srcOrd="1" destOrd="0" presId="urn:microsoft.com/office/officeart/2005/8/layout/hProcess11"/>
    <dgm:cxn modelId="{D9F99602-131F-9C4C-A3CE-69195E98CB66}" type="presParOf" srcId="{EF976669-DF3C-364D-8E7C-0FD245AFF012}" destId="{00CCFB9A-8613-D541-8951-522349868335}" srcOrd="2" destOrd="0" presId="urn:microsoft.com/office/officeart/2005/8/layout/hProcess11"/>
    <dgm:cxn modelId="{543F56A9-C08C-2E4D-8365-5FD7E5EAF79B}" type="presParOf" srcId="{E1515734-4BEE-1941-ADC1-D915FD6A0214}" destId="{61632D98-893C-5246-8F04-C12B00C2E4EA}" srcOrd="1" destOrd="0" presId="urn:microsoft.com/office/officeart/2005/8/layout/hProcess11"/>
    <dgm:cxn modelId="{08FEB158-2203-4542-A41E-CB2C20A58576}" type="presParOf" srcId="{E1515734-4BEE-1941-ADC1-D915FD6A0214}" destId="{02FA33E4-FE52-3A4E-BE4D-9FE1872FDE42}" srcOrd="2" destOrd="0" presId="urn:microsoft.com/office/officeart/2005/8/layout/hProcess11"/>
    <dgm:cxn modelId="{F9337AD5-F8D7-904C-85FE-85A84F08C2F4}" type="presParOf" srcId="{02FA33E4-FE52-3A4E-BE4D-9FE1872FDE42}" destId="{2C3F30D1-20F8-3040-B4BA-B5A694677275}" srcOrd="0" destOrd="0" presId="urn:microsoft.com/office/officeart/2005/8/layout/hProcess11"/>
    <dgm:cxn modelId="{D4C01BAE-C727-674A-8890-254CC25B31FE}" type="presParOf" srcId="{02FA33E4-FE52-3A4E-BE4D-9FE1872FDE42}" destId="{53AF1955-8BDA-0B41-83D8-6F7AB7B544C9}" srcOrd="1" destOrd="0" presId="urn:microsoft.com/office/officeart/2005/8/layout/hProcess11"/>
    <dgm:cxn modelId="{8DD7D719-278F-7D44-8CB2-805E74C61E99}" type="presParOf" srcId="{02FA33E4-FE52-3A4E-BE4D-9FE1872FDE42}" destId="{A06DD46B-C10B-9D4C-9A8A-7E525DA3502D}" srcOrd="2" destOrd="0" presId="urn:microsoft.com/office/officeart/2005/8/layout/hProcess11"/>
    <dgm:cxn modelId="{13D3F106-F371-1942-8A45-4794F9C5A664}" type="presParOf" srcId="{E1515734-4BEE-1941-ADC1-D915FD6A0214}" destId="{8C0CC69D-29BF-9C4F-8B1D-19BDB01E7982}" srcOrd="3" destOrd="0" presId="urn:microsoft.com/office/officeart/2005/8/layout/hProcess11"/>
    <dgm:cxn modelId="{95602F25-9130-B448-96DF-33A326F705F8}" type="presParOf" srcId="{E1515734-4BEE-1941-ADC1-D915FD6A0214}" destId="{18480BBC-AC78-8643-8344-75D1B503EC01}" srcOrd="4" destOrd="0" presId="urn:microsoft.com/office/officeart/2005/8/layout/hProcess11"/>
    <dgm:cxn modelId="{247BD412-97E1-9543-A7E4-C41AB8061063}" type="presParOf" srcId="{18480BBC-AC78-8643-8344-75D1B503EC01}" destId="{EE75A07C-F725-9345-8AFB-C0988E858842}" srcOrd="0" destOrd="0" presId="urn:microsoft.com/office/officeart/2005/8/layout/hProcess11"/>
    <dgm:cxn modelId="{6DE9F1CF-A7F6-7E46-B7BF-5D9DDC758D02}" type="presParOf" srcId="{18480BBC-AC78-8643-8344-75D1B503EC01}" destId="{AE126A55-FFD6-494B-8788-FD83E9B5F4C5}" srcOrd="1" destOrd="0" presId="urn:microsoft.com/office/officeart/2005/8/layout/hProcess11"/>
    <dgm:cxn modelId="{FA3A9927-213E-934D-8936-CBD47F0CFFF9}" type="presParOf" srcId="{18480BBC-AC78-8643-8344-75D1B503EC01}" destId="{6389BCF2-B64A-7F49-BE4B-8771A5B8CF52}" srcOrd="2" destOrd="0" presId="urn:microsoft.com/office/officeart/2005/8/layout/hProcess11"/>
    <dgm:cxn modelId="{A15B851A-9EA1-E740-B679-B2743ACD1F0E}" type="presParOf" srcId="{E1515734-4BEE-1941-ADC1-D915FD6A0214}" destId="{782D8575-E8E0-E54D-A8A5-4DB1F5F7F9F8}" srcOrd="5" destOrd="0" presId="urn:microsoft.com/office/officeart/2005/8/layout/hProcess11"/>
    <dgm:cxn modelId="{F5055804-A617-6A4A-9E13-3650947B8DF9}" type="presParOf" srcId="{E1515734-4BEE-1941-ADC1-D915FD6A0214}" destId="{276117FA-AA64-784A-B26F-C0AA3FD220F1}" srcOrd="6" destOrd="0" presId="urn:microsoft.com/office/officeart/2005/8/layout/hProcess11"/>
    <dgm:cxn modelId="{4235F510-607C-3F45-BACB-F905DEE48A9F}" type="presParOf" srcId="{276117FA-AA64-784A-B26F-C0AA3FD220F1}" destId="{C8521979-AC64-3748-8139-7F76F7CF0DA4}" srcOrd="0" destOrd="0" presId="urn:microsoft.com/office/officeart/2005/8/layout/hProcess11"/>
    <dgm:cxn modelId="{F18256ED-E2E2-2447-8FD8-6B0D0D851003}" type="presParOf" srcId="{276117FA-AA64-784A-B26F-C0AA3FD220F1}" destId="{3C2F4C66-5773-7846-B993-3E766949118A}" srcOrd="1" destOrd="0" presId="urn:microsoft.com/office/officeart/2005/8/layout/hProcess11"/>
    <dgm:cxn modelId="{EEE8A5F2-53A9-8E48-8B73-D2FB2678D75C}" type="presParOf" srcId="{276117FA-AA64-784A-B26F-C0AA3FD220F1}" destId="{8378956B-B7F5-4E4B-AE8B-F23B7C6CA04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C26E4-6100-854C-B3E9-3C172849F888}">
      <dsp:nvSpPr>
        <dsp:cNvPr id="0" name=""/>
        <dsp:cNvSpPr/>
      </dsp:nvSpPr>
      <dsp:spPr>
        <a:xfrm>
          <a:off x="0" y="914096"/>
          <a:ext cx="6770765" cy="1218795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B30B3-4EDB-E14A-ABE8-9017C6CDBA20}">
      <dsp:nvSpPr>
        <dsp:cNvPr id="0" name=""/>
        <dsp:cNvSpPr/>
      </dsp:nvSpPr>
      <dsp:spPr>
        <a:xfrm>
          <a:off x="3049" y="0"/>
          <a:ext cx="1466888" cy="121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1500" kern="1200" smtClean="0"/>
            <a:t>構想出</a:t>
          </a:r>
          <a:r>
            <a:rPr kumimoji="1" lang="en-US" altLang="zh-TW" sz="1500" kern="1200" smtClean="0"/>
            <a:t>APP</a:t>
          </a:r>
          <a:r>
            <a:rPr kumimoji="1" lang="zh-TW" altLang="en-US" sz="1500" kern="1200" smtClean="0"/>
            <a:t>的基本架構與介面</a:t>
          </a:r>
          <a:endParaRPr lang="zh-TW" altLang="en-US" sz="1500" kern="1200"/>
        </a:p>
      </dsp:txBody>
      <dsp:txXfrm>
        <a:off x="3049" y="0"/>
        <a:ext cx="1466888" cy="1218795"/>
      </dsp:txXfrm>
    </dsp:sp>
    <dsp:sp modelId="{B7FDC62D-00F2-DF43-88D7-0C5A2B097884}">
      <dsp:nvSpPr>
        <dsp:cNvPr id="0" name=""/>
        <dsp:cNvSpPr/>
      </dsp:nvSpPr>
      <dsp:spPr>
        <a:xfrm>
          <a:off x="584144" y="1371144"/>
          <a:ext cx="304698" cy="304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3F30D1-20F8-3040-B4BA-B5A694677275}">
      <dsp:nvSpPr>
        <dsp:cNvPr id="0" name=""/>
        <dsp:cNvSpPr/>
      </dsp:nvSpPr>
      <dsp:spPr>
        <a:xfrm>
          <a:off x="1543283" y="1828192"/>
          <a:ext cx="1466888" cy="121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1500" kern="1200" dirty="0" smtClean="0"/>
            <a:t>收集棒球場上的狀況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1500" kern="1200" dirty="0" smtClean="0"/>
            <a:t>（期中檢查點）</a:t>
          </a:r>
        </a:p>
      </dsp:txBody>
      <dsp:txXfrm>
        <a:off x="1543283" y="1828192"/>
        <a:ext cx="1466888" cy="1218795"/>
      </dsp:txXfrm>
    </dsp:sp>
    <dsp:sp modelId="{53AF1955-8BDA-0B41-83D8-6F7AB7B544C9}">
      <dsp:nvSpPr>
        <dsp:cNvPr id="0" name=""/>
        <dsp:cNvSpPr/>
      </dsp:nvSpPr>
      <dsp:spPr>
        <a:xfrm>
          <a:off x="2124378" y="1371144"/>
          <a:ext cx="304698" cy="304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75A07C-F725-9345-8AFB-C0988E858842}">
      <dsp:nvSpPr>
        <dsp:cNvPr id="0" name=""/>
        <dsp:cNvSpPr/>
      </dsp:nvSpPr>
      <dsp:spPr>
        <a:xfrm>
          <a:off x="3083516" y="0"/>
          <a:ext cx="1466888" cy="121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1500" kern="1200" smtClean="0"/>
            <a:t>實作記錄並以動畫呈現</a:t>
          </a:r>
          <a:endParaRPr lang="zh-TW" altLang="en-US" sz="1500" kern="1200"/>
        </a:p>
      </dsp:txBody>
      <dsp:txXfrm>
        <a:off x="3083516" y="0"/>
        <a:ext cx="1466888" cy="1218795"/>
      </dsp:txXfrm>
    </dsp:sp>
    <dsp:sp modelId="{AE126A55-FFD6-494B-8788-FD83E9B5F4C5}">
      <dsp:nvSpPr>
        <dsp:cNvPr id="0" name=""/>
        <dsp:cNvSpPr/>
      </dsp:nvSpPr>
      <dsp:spPr>
        <a:xfrm>
          <a:off x="3664611" y="1371144"/>
          <a:ext cx="304698" cy="304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521979-AC64-3748-8139-7F76F7CF0DA4}">
      <dsp:nvSpPr>
        <dsp:cNvPr id="0" name=""/>
        <dsp:cNvSpPr/>
      </dsp:nvSpPr>
      <dsp:spPr>
        <a:xfrm>
          <a:off x="4623749" y="1828192"/>
          <a:ext cx="1466888" cy="121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1500" kern="1200" smtClean="0"/>
            <a:t>將按鈕改為手勢</a:t>
          </a:r>
          <a:endParaRPr lang="zh-TW" altLang="en-US" sz="1500" kern="1200"/>
        </a:p>
      </dsp:txBody>
      <dsp:txXfrm>
        <a:off x="4623749" y="1828192"/>
        <a:ext cx="1466888" cy="1218795"/>
      </dsp:txXfrm>
    </dsp:sp>
    <dsp:sp modelId="{3C2F4C66-5773-7846-B993-3E766949118A}">
      <dsp:nvSpPr>
        <dsp:cNvPr id="0" name=""/>
        <dsp:cNvSpPr/>
      </dsp:nvSpPr>
      <dsp:spPr>
        <a:xfrm>
          <a:off x="5204844" y="1371144"/>
          <a:ext cx="304698" cy="304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393EF-5DBA-5944-8969-8679667722B3}" type="datetimeFigureOut">
              <a:rPr kumimoji="1" lang="zh-TW" altLang="en-US" smtClean="0"/>
              <a:t>2017/6/20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55955-600D-A342-8EE7-CA63ED96C4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2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4011910"/>
            <a:ext cx="4860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棒球比賽紀錄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092280" y="3192963"/>
            <a:ext cx="1296144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第五組</a:t>
            </a:r>
            <a:endParaRPr lang="en-US" altLang="ko-KR" sz="285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82882" y="4365853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賴昱榮 張維庭</a:t>
            </a:r>
            <a:endParaRPr kumimoji="1" lang="en-US" altLang="zh-TW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林子傑 李柏彥</a:t>
            </a:r>
            <a:endParaRPr kumimoji="1"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039544" y="4104243"/>
            <a:ext cx="486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期末報告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4499992" y="4365853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9144000" cy="884466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404" y="2577976"/>
            <a:ext cx="8496944" cy="230425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z="2800" b="1" dirty="0">
                <a:latin typeface="Microsoft JhengHei" charset="-120"/>
                <a:ea typeface="Microsoft JhengHei" charset="-120"/>
                <a:cs typeface="Microsoft JhengHei" charset="-120"/>
              </a:rPr>
              <a:t>Idea and </a:t>
            </a:r>
            <a:r>
              <a:rPr lang="en-US" altLang="ko-KR" sz="28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Goal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Design </a:t>
            </a:r>
            <a:r>
              <a:rPr lang="en-US" altLang="zh-TW" sz="2800" b="1" dirty="0">
                <a:latin typeface="Microsoft JhengHei" charset="-120"/>
                <a:ea typeface="Microsoft JhengHei" charset="-120"/>
                <a:cs typeface="Microsoft JhengHei" charset="-120"/>
              </a:rPr>
              <a:t>process overview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Demo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Features</a:t>
            </a:r>
            <a:endParaRPr kumimoji="1"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Summary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buFont typeface="Arial" charset="0"/>
              <a:buChar char="•"/>
            </a:pPr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123478"/>
            <a:ext cx="7524328" cy="884466"/>
          </a:xfrm>
        </p:spPr>
        <p:txBody>
          <a:bodyPr/>
          <a:lstStyle/>
          <a:p>
            <a:r>
              <a:rPr lang="en-US" altLang="ko-KR" dirty="0" smtClean="0"/>
              <a:t>Idea and Goal</a:t>
            </a:r>
            <a:endParaRPr lang="ko-KR" altLang="en-US" dirty="0"/>
          </a:p>
        </p:txBody>
      </p:sp>
      <p:sp>
        <p:nvSpPr>
          <p:cNvPr id="4" name="紀錄系棒比賽的複雜及不便利…"/>
          <p:cNvSpPr txBox="1">
            <a:spLocks/>
          </p:cNvSpPr>
          <p:nvPr/>
        </p:nvSpPr>
        <p:spPr>
          <a:xfrm>
            <a:off x="1835696" y="-1028650"/>
            <a:ext cx="11099801" cy="62865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  <a:defRPr>
                <a:solidFill>
                  <a:schemeClr val="accent6">
                    <a:lumOff val="-2152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TW" altLang="en-US" sz="240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  <a:sym typeface="Helvetica"/>
              </a:rPr>
              <a:t>記錄比賽</a:t>
            </a:r>
            <a:r>
              <a:rPr lang="zh-TW" altLang="en-US" sz="240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  <a:sym typeface="Helvetica"/>
              </a:rPr>
              <a:t>的複雜及不便利</a:t>
            </a:r>
          </a:p>
          <a:p>
            <a:pPr marL="342900" indent="-342900">
              <a:buFont typeface="Arial" charset="0"/>
              <a:buChar char="•"/>
              <a:defRPr>
                <a:solidFill>
                  <a:schemeClr val="accent6">
                    <a:lumOff val="-2152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TW" altLang="en-US" sz="240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  <a:sym typeface="Helvetica"/>
              </a:rPr>
              <a:t>文字描述無法體現當下情形</a:t>
            </a:r>
          </a:p>
          <a:p>
            <a:pPr marL="342900" indent="-342900">
              <a:buFont typeface="Arial" charset="0"/>
              <a:buChar char="•"/>
              <a:defRPr>
                <a:solidFill>
                  <a:schemeClr val="accent6">
                    <a:lumOff val="-2152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TW" altLang="en-US" sz="240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  <a:sym typeface="Helvetica"/>
              </a:rPr>
              <a:t>市面上較</a:t>
            </a:r>
            <a:r>
              <a:rPr lang="zh-TW" altLang="en-US" sz="240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  <a:sym typeface="Helvetica"/>
              </a:rPr>
              <a:t>無記錄比賽之</a:t>
            </a:r>
            <a:r>
              <a:rPr lang="en-US" altLang="zh-TW" sz="240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  <a:sym typeface="Helvetica"/>
              </a:rPr>
              <a:t>APP</a:t>
            </a:r>
            <a:endParaRPr lang="zh-TW" altLang="en-US" sz="2400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  <a:sym typeface="Helvetica"/>
            </a:endParaRPr>
          </a:p>
          <a:p>
            <a:pPr marL="342900" indent="-342900">
              <a:buFont typeface="Arial" charset="0"/>
              <a:buChar char="•"/>
              <a:defRPr>
                <a:solidFill>
                  <a:schemeClr val="accent6">
                    <a:lumOff val="-2152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TW" altLang="en-US" sz="240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  <a:sym typeface="Helvetica"/>
              </a:rPr>
              <a:t>對於棒球的熱愛</a:t>
            </a:r>
            <a:endParaRPr lang="zh-TW" altLang="en-US" sz="240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  <a:sym typeface="Helvetic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835696" y="4083918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製作出一款方便操作且能動態記錄棒球比賽的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  <a:endParaRPr kumimoji="1" lang="zh-TW" altLang="en-US" sz="2400" dirty="0">
              <a:solidFill>
                <a:srgbClr val="FF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71" y="2525453"/>
            <a:ext cx="3354250" cy="15841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96" y="687634"/>
            <a:ext cx="3086688" cy="17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319132"/>
            <a:ext cx="7524328" cy="884466"/>
          </a:xfrm>
        </p:spPr>
        <p:txBody>
          <a:bodyPr/>
          <a:lstStyle/>
          <a:p>
            <a:r>
              <a:rPr lang="en-US" altLang="ko-KR" dirty="0" smtClean="0"/>
              <a:t>Design process</a:t>
            </a:r>
            <a:endParaRPr lang="ko-KR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768600" y="2044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graphicFrame>
        <p:nvGraphicFramePr>
          <p:cNvPr id="6" name="資料圖表 5"/>
          <p:cNvGraphicFramePr/>
          <p:nvPr>
            <p:extLst>
              <p:ext uri="{D42A27DB-BD31-4B8C-83A1-F6EECF244321}">
                <p14:modId xmlns:p14="http://schemas.microsoft.com/office/powerpoint/2010/main" val="40177186"/>
              </p:ext>
            </p:extLst>
          </p:nvPr>
        </p:nvGraphicFramePr>
        <p:xfrm>
          <a:off x="1979712" y="1417588"/>
          <a:ext cx="6770765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4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319132"/>
            <a:ext cx="7524328" cy="884466"/>
          </a:xfrm>
        </p:spPr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79712" y="1417588"/>
            <a:ext cx="6770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開始頁面、主頁面設計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動畫展現結果 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EX: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選手移動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手勢控制選手 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EX: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安打、出局、好壞球</a:t>
            </a:r>
          </a:p>
        </p:txBody>
      </p:sp>
    </p:spTree>
    <p:extLst>
      <p:ext uri="{BB962C8B-B14F-4D97-AF65-F5344CB8AC3E}">
        <p14:creationId xmlns:p14="http://schemas.microsoft.com/office/powerpoint/2010/main" val="13026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319132"/>
            <a:ext cx="7524328" cy="884466"/>
          </a:xfrm>
        </p:spPr>
        <p:txBody>
          <a:bodyPr/>
          <a:lstStyle/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Features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1720" y="1275606"/>
            <a:ext cx="6770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大量手勢判斷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動畫呈現</a:t>
            </a:r>
            <a:endParaRPr kumimoji="1" lang="zh-TW" altLang="en-US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9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339502"/>
            <a:ext cx="7524328" cy="884466"/>
          </a:xfrm>
        </p:spPr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195736" y="1347614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尚未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完成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的功能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遇到困難分享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1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130</Words>
  <Application>Microsoft Macintosh PowerPoint</Application>
  <PresentationFormat>如螢幕大小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Calibri</vt:lpstr>
      <vt:lpstr>Helvetica</vt:lpstr>
      <vt:lpstr>Microsoft JhengHei</vt:lpstr>
      <vt:lpstr>Wingdings</vt:lpstr>
      <vt:lpstr>新細明體</vt:lpstr>
      <vt:lpstr>맑은 고딕</vt:lpstr>
      <vt:lpstr>Arial</vt:lpstr>
      <vt:lpstr>Office Theme</vt:lpstr>
      <vt:lpstr>Custom Design</vt:lpstr>
      <vt:lpstr>PowerPoint 簡報</vt:lpstr>
      <vt:lpstr> Outline</vt:lpstr>
      <vt:lpstr>Idea and Goal</vt:lpstr>
      <vt:lpstr>Design process</vt:lpstr>
      <vt:lpstr>Demo</vt:lpstr>
      <vt:lpstr>Features</vt:lpstr>
      <vt:lpstr>Summary</vt:lpstr>
    </vt:vector>
  </TitlesOfParts>
  <Company>Microsoft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賴昱榮</cp:lastModifiedBy>
  <cp:revision>39</cp:revision>
  <dcterms:created xsi:type="dcterms:W3CDTF">2014-04-01T16:27:38Z</dcterms:created>
  <dcterms:modified xsi:type="dcterms:W3CDTF">2017-06-21T02:24:47Z</dcterms:modified>
</cp:coreProperties>
</file>