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BB9282-1AE0-4C7F-98C2-6F683DBD324A}">
  <a:tblStyle styleId="{1ABB9282-1AE0-4C7F-98C2-6F683DBD32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2ed49b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2ed49b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1478a765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1478a765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1478a76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1478a7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1478a76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1478a76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1478a765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1478a765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1478a76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1478a76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1478a765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1478a765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1478a765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1478a765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1478a765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1478a765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1478a7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1478a7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1478a76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1478a76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1478a76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1478a7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1478a765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1478a765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lack.com/" TargetMode="External"/><Relationship Id="rId4" Type="http://schemas.openxmlformats.org/officeDocument/2006/relationships/hyperlink" Target="https://telegram.org/" TargetMode="External"/><Relationship Id="rId5" Type="http://schemas.openxmlformats.org/officeDocument/2006/relationships/hyperlink" Target="https://www.flowdock.com/" TargetMode="External"/><Relationship Id="rId6" Type="http://schemas.openxmlformats.org/officeDocument/2006/relationships/hyperlink" Target="https://www.whatsapp.com/" TargetMode="External"/><Relationship Id="rId7" Type="http://schemas.openxmlformats.org/officeDocument/2006/relationships/hyperlink" Target="https://www.skype.com/en/busines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Tool: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September 19,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(QA) Plan (Xi)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Inspection/Review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as team at least once; repeated as necessary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Software requirements review (Requirements)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Architecture design review (Design)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Detailed design review (Design)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plan review (QA)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Verification and validation review (QA)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Nonfunctional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Testing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 Plan (Beven)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Items and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GitHub, Google Docs, Slack, Live Classroom/Zoom, Pivotal Tracker, Selenium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Management and Branch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branch,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Commit Guidelines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commits must be commented clearly and meaningfully.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and Deployment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 units should be tested before integration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4943475" y="1997325"/>
            <a:ext cx="3687000" cy="25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Design (Joe)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312" y="2361375"/>
            <a:ext cx="1531926" cy="9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5703375" y="1373000"/>
            <a:ext cx="2167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Server-Side</a:t>
            </a:r>
            <a:endParaRPr sz="24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650" y="2190863"/>
            <a:ext cx="1257775" cy="12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3601" y="3336525"/>
            <a:ext cx="1166751" cy="116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692125" y="2055575"/>
            <a:ext cx="3532200" cy="244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1374625" y="1372988"/>
            <a:ext cx="2167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Client-Side</a:t>
            </a:r>
            <a:endParaRPr sz="24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6800" y="2361375"/>
            <a:ext cx="1762851" cy="6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https://slack.com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https://telegram.org/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https://www.flowdock.com/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https://www.whatsapp.com/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https://www.skype.com/en/business/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Braude, E. J., &amp; Bernstein, M. E. (2016). Software Engineering: Modern Approaches. Long Grove: Waveland Press.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{1ABB9282-1AE0-4C7F-98C2-6F683DBD324A}</a:tableStyleId>
              </a:tblPr>
              <a:tblGrid>
                <a:gridCol w="3003250"/>
                <a:gridCol w="423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Team Member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Role(s)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Laura Kocubinski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Team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Hang Shi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Backup Team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Requirement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Xi You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QA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Jhuanderson (Joe) Macias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Design and Implementation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Mikhail (Misha) Chertushkin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Security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Bofeng (Beven) Liu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Configuration Leader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Vision (Misha)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web-based communication tool to facilitate real-time communication between members of a group or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Slack, Skype for Business, Telegram,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features include: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latency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Direct messaging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Guaranteed message delivery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sign-up and sign-in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Nice-to-have features include: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Chatrooms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Emoji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Message statistics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Requirements (Hang)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5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registration/login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1:1 text messaging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Real-time messaging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Error reporting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Non-Functional Requirements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handling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009225" y="3022425"/>
            <a:ext cx="32874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Quality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Reliability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Performance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Security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Maintainability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Portability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009225" y="1409725"/>
            <a:ext cx="62313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Desired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Data background management: add/delete, change/check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Link sharing by third-party app (i.e. Instagram)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Emoji, image, attachment, and interest sharing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 (Laura)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Agile-like iterative and incremental development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 and Priorities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overall objective is to deliver a high-quality software tool by that facilitates real-time communication between team members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iteration (i.e. project milestone) and associated documentation should be completed on time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iteration should deliver high-quality software via testing and timely defect resolution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the end of the project, all core customer requirements should be implemented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 Continued (Laura)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115" y="1667925"/>
            <a:ext cx="5089775" cy="14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35701" l="0" r="0" t="-1791"/>
          <a:stretch/>
        </p:blipFill>
        <p:spPr>
          <a:xfrm>
            <a:off x="1328400" y="3194650"/>
            <a:ext cx="6487200" cy="15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 Continued (Laura)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and Controlling Mechanisms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will be used for revision control and defect tracking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Slack will be used for inter-team communication and alignment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Docs will to share project documents (SPPP, SDD, STD, minute minutes, etc.)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Pivotal Tracker will be used to manage software requirements (i.e. user stories) and to assign said user stories and tasks to team members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 Continued (Laura)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Schedules and Deadlines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675"/>
            <a:ext cx="8839199" cy="2697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(QA) Plan (Xi)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Size/complexity, defect density, mean time to failure, customer problems, customer </a:t>
            </a:r>
            <a:r>
              <a:rPr lang="en"/>
              <a:t>satisfaction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Project milestones, effort (hours), lines coded per MM, testing progress, defect detection rate, defect </a:t>
            </a:r>
            <a:r>
              <a:rPr lang="en"/>
              <a:t>resolution</a:t>
            </a:r>
            <a:r>
              <a:rPr lang="en"/>
              <a:t> rate,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Template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IEEE 829-1998 (STD), IEEE 1016-1998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- PEP 8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