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E73985-9578-4E53-9CCB-08EEFCF259DC}">
  <a:tblStyle styleId="{7AE73985-9578-4E53-9CCB-08EEFCF259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4db5c46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4db5c46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4db5c46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4db5c46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d7586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d7586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01478a76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01478a76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4db5c4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4db5c4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5a02c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5a02c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4db5c4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4db5c4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4db5c46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4db5c46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bff4c7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bff4c7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4db5c46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4db5c46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4db5c46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4db5c46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87950"/>
            <a:ext cx="85206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App: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69675"/>
            <a:ext cx="85206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October 3, 2019</a:t>
            </a:r>
            <a:br>
              <a:rPr lang="en" sz="1800"/>
            </a:b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Laura Kocubinski, Hang Shi, Xi You, Jhuanderson (Joe) Macias, Mikhail (Misha) Chertushkin, Bofeng (Beven) Liu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7297" l="23757" r="24426" t="26056"/>
          <a:stretch/>
        </p:blipFill>
        <p:spPr>
          <a:xfrm>
            <a:off x="3542950" y="2074125"/>
            <a:ext cx="1979899" cy="1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Management and Metrics (Beven)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Issue Tracker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75" y="1841175"/>
            <a:ext cx="7767848" cy="27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Demo (Laura)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513" y="1135400"/>
            <a:ext cx="54209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Django Data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4667250" y="1334700"/>
            <a:ext cx="1724400" cy="727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br>
              <a:rPr lang="en"/>
            </a:br>
            <a:r>
              <a:rPr lang="en"/>
              <a:t>(urls.py)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4667250" y="2638825"/>
            <a:ext cx="1724400" cy="825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br>
              <a:rPr lang="en"/>
            </a:br>
            <a:r>
              <a:rPr lang="en"/>
              <a:t>(views.py)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954450" y="2638825"/>
            <a:ext cx="1724400" cy="825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br>
              <a:rPr lang="en"/>
            </a:br>
            <a:r>
              <a:rPr lang="en"/>
              <a:t>(models.py)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667250" y="4040450"/>
            <a:ext cx="1724400" cy="825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br>
              <a:rPr lang="en"/>
            </a:br>
            <a:r>
              <a:rPr lang="en"/>
              <a:t>(&lt;filename&gt;.html)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2895450" y="1412250"/>
            <a:ext cx="8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br>
              <a:rPr lang="en"/>
            </a:br>
            <a:r>
              <a:rPr lang="en"/>
              <a:t>Request</a:t>
            </a:r>
            <a:endParaRPr/>
          </a:p>
        </p:txBody>
      </p:sp>
      <p:cxnSp>
        <p:nvCxnSpPr>
          <p:cNvPr id="148" name="Google Shape;148;p24"/>
          <p:cNvCxnSpPr>
            <a:endCxn id="143" idx="1"/>
          </p:cNvCxnSpPr>
          <p:nvPr/>
        </p:nvCxnSpPr>
        <p:spPr>
          <a:xfrm>
            <a:off x="3781350" y="1698600"/>
            <a:ext cx="88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4"/>
          <p:cNvCxnSpPr>
            <a:stCxn id="143" idx="2"/>
            <a:endCxn id="144" idx="0"/>
          </p:cNvCxnSpPr>
          <p:nvPr/>
        </p:nvCxnSpPr>
        <p:spPr>
          <a:xfrm>
            <a:off x="5529450" y="2062500"/>
            <a:ext cx="0" cy="576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/>
          <p:nvPr/>
        </p:nvCxnSpPr>
        <p:spPr>
          <a:xfrm>
            <a:off x="5529450" y="3464125"/>
            <a:ext cx="0" cy="576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44" idx="1"/>
            <a:endCxn id="145" idx="3"/>
          </p:cNvCxnSpPr>
          <p:nvPr/>
        </p:nvCxnSpPr>
        <p:spPr>
          <a:xfrm rot="10800000">
            <a:off x="3678750" y="3051475"/>
            <a:ext cx="988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4"/>
          <p:cNvSpPr txBox="1"/>
          <p:nvPr/>
        </p:nvSpPr>
        <p:spPr>
          <a:xfrm>
            <a:off x="5529450" y="2060700"/>
            <a:ext cx="17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request to appropriate view</a:t>
            </a: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6391650" y="3051475"/>
            <a:ext cx="885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4"/>
          <p:cNvSpPr txBox="1"/>
          <p:nvPr/>
        </p:nvSpPr>
        <p:spPr>
          <a:xfrm>
            <a:off x="7322850" y="2765125"/>
            <a:ext cx="9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br>
              <a:rPr lang="en"/>
            </a:br>
            <a:r>
              <a:rPr lang="en"/>
              <a:t>Response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3664350" y="2475175"/>
            <a:ext cx="1017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Read/ write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{7AE73985-9578-4E53-9CCB-08EEFCF259DC}</a:tableStyleId>
              </a:tblPr>
              <a:tblGrid>
                <a:gridCol w="3003250"/>
                <a:gridCol w="423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Team Member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Role(s)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Laura Kocubinski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Team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Hang Shi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Backup Team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Requirement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Xi You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QA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Jhuanderson (Joe) Macias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Design and Implementation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Mikhail (Misha) Chertushkin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Security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Bofeng (Beven) Liu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Configuration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 (Iteration 1) (Hang)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User stories implemented</a:t>
            </a:r>
            <a:endParaRPr>
              <a:highlight>
                <a:srgbClr val="FFFFFF"/>
              </a:highlight>
            </a:endParaRPr>
          </a:p>
          <a:p>
            <a:pPr indent="-317500" lvl="1" marL="9144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As a user, I want to be able to send messages.</a:t>
            </a:r>
            <a:endParaRPr>
              <a:highlight>
                <a:srgbClr val="FFFFFF"/>
              </a:highlight>
            </a:endParaRPr>
          </a:p>
          <a:p>
            <a:pPr indent="-317500" lvl="1" marL="9144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As a user, I want to create login credentials (email and password), so I can securely access my account.</a:t>
            </a:r>
            <a:endParaRPr>
              <a:highlight>
                <a:srgbClr val="FFFFFF"/>
              </a:highlight>
            </a:endParaRPr>
          </a:p>
          <a:p>
            <a:pPr indent="-317500" lvl="1" marL="9144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As a user, I want to use my login credentials (email and password) to login and access my account.</a:t>
            </a:r>
            <a:endParaRPr>
              <a:highlight>
                <a:srgbClr val="FFFFFF"/>
              </a:highlight>
            </a:endParaRPr>
          </a:p>
          <a:p>
            <a:pPr indent="-317500" lvl="1" marL="9144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As a user, I want to login my account and hope no one can join my account by mistake</a:t>
            </a:r>
            <a:endParaRPr>
              <a:highlight>
                <a:srgbClr val="FFFFFF"/>
              </a:highlight>
            </a:endParaRPr>
          </a:p>
          <a:p>
            <a:pPr indent="-317500" lvl="1" marL="91440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As a database manager, I want to easily manage our customer database and no confuse about our login process.</a:t>
            </a:r>
            <a:endParaRPr>
              <a:highlight>
                <a:srgbClr val="FFFFFF"/>
              </a:highlight>
            </a:endParaRPr>
          </a:p>
          <a:p>
            <a:pPr indent="0" lvl="0" marL="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4052925" y="1479450"/>
            <a:ext cx="2417400" cy="2931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</a:t>
            </a:r>
            <a:r>
              <a:rPr lang="en"/>
              <a:t>Software Architecture: Diagram (Joe)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693725" y="4417745"/>
            <a:ext cx="1135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Server-Side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7386250" y="2028800"/>
            <a:ext cx="1483450" cy="13640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21" y="1746776"/>
            <a:ext cx="723653" cy="4331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274300" y="1486750"/>
            <a:ext cx="2290800" cy="2931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875" y="3383068"/>
            <a:ext cx="166350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0" l="25218" r="31570" t="7995"/>
          <a:stretch/>
        </p:blipFill>
        <p:spPr>
          <a:xfrm>
            <a:off x="4249100" y="1554623"/>
            <a:ext cx="908625" cy="8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61800" y="4417745"/>
            <a:ext cx="1135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Client-Side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2653663" y="3935625"/>
            <a:ext cx="1310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2567275" y="3534825"/>
            <a:ext cx="1483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 Request</a:t>
            </a:r>
            <a:endParaRPr sz="1200"/>
          </a:p>
        </p:txBody>
      </p:sp>
      <p:cxnSp>
        <p:nvCxnSpPr>
          <p:cNvPr id="84" name="Google Shape;84;p16"/>
          <p:cNvCxnSpPr/>
          <p:nvPr/>
        </p:nvCxnSpPr>
        <p:spPr>
          <a:xfrm>
            <a:off x="6626113" y="2710800"/>
            <a:ext cx="651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6210175" y="2323150"/>
            <a:ext cx="14835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86" name="Google Shape;86;p16"/>
          <p:cNvCxnSpPr/>
          <p:nvPr/>
        </p:nvCxnSpPr>
        <p:spPr>
          <a:xfrm>
            <a:off x="3263550" y="1213700"/>
            <a:ext cx="0" cy="3269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1375" y="2452337"/>
            <a:ext cx="804906" cy="8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725" y="2326775"/>
            <a:ext cx="1483499" cy="11463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4249100" y="2424450"/>
            <a:ext cx="19611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996" y="1479451"/>
            <a:ext cx="723653" cy="43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Software Architecture/Design (Misha)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 ER-D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6463"/>
          <a:stretch/>
        </p:blipFill>
        <p:spPr>
          <a:xfrm>
            <a:off x="3569200" y="1152475"/>
            <a:ext cx="4414550" cy="367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Implementation (Joe)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virtualenv (feature_docker) branch for local development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 pip install -r requirements.txt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created Docker.yml.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Spins up a Linux Environment with all libraries expressed on the requirements.txt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 with local SQLite database (for now) -&gt; PostgreSQL on 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HTML/CSS for front-end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</a:t>
            </a:r>
            <a:r>
              <a:rPr lang="en"/>
              <a:t>Software Architecture/Design (Joe/Misha)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5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75" y="1647675"/>
            <a:ext cx="4476825" cy="242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39175" y="1152475"/>
            <a:ext cx="425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MTV Design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point of entity creation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 Rooms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and Process Metrics (Laura)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50" y="1100650"/>
            <a:ext cx="700368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4437575" y="1086375"/>
            <a:ext cx="972600" cy="387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(Xi)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testing done this iteration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