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F1FEA8-3C11-4881-AD19-BC666521E2E3}">
  <a:tblStyle styleId="{A3F1FEA8-3C11-4881-AD19-BC666521E2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86dfd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86dfd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86dfd7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86dfd7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4db5c46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4db5c46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01478a76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01478a76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4db5c4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4db5c4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586dfd71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586dfd71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86dfd71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86dfd71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86dfd7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86dfd7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4db5c46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4db5c46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83cd42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83cd42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4db5c46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4db5c4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87950"/>
            <a:ext cx="85206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App: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69675"/>
            <a:ext cx="85206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October 31, 2019 (Halloween)</a:t>
            </a:r>
            <a:br>
              <a:rPr lang="en" sz="1800"/>
            </a:b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Laura Kocubinski, Hang Shi, Xi You, Jhuanderson (Joe) Macias, Mikhail (Misha) Chertushkin, Bofeng (Beven) Liu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199" y="2129675"/>
            <a:ext cx="2561599" cy="15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Improvements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practices that we’d like to keep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branches working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practices that we’d like to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really hard to evaluate the process as many don’t use GitHub Issue Tracker, PivotalTracker or fill in progress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Lessons learned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Plans for next iterations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Emphasis will be on updating front-end and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will not be on implementing new features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Demo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899" y="1188925"/>
            <a:ext cx="2442199" cy="30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{A3F1FEA8-3C11-4881-AD19-BC666521E2E3}</a:tableStyleId>
              </a:tblPr>
              <a:tblGrid>
                <a:gridCol w="3003250"/>
                <a:gridCol w="423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Team Member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Role(s)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Laura Kocubinski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Team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Hang Shi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Backup Team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Requirement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Xi You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QA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Jhuanderson (Joe) Macias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Design and Implementation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Mikhail (Misha) Chertushkin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Security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Bofeng (Beven) Liu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Configuration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 (Iteration 3)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stories implemented this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 user to update their profile (username, email, avatar)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 user to upload an avatar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Display user’s avatar next to sent message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User’s friends list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Direct messaging (1:1)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Display when a user has joined the chat room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920" y="1312338"/>
            <a:ext cx="2322525" cy="309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Architecture (MTV)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106350" y="1300850"/>
            <a:ext cx="1724400" cy="727800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br>
              <a:rPr lang="en"/>
            </a:br>
            <a:r>
              <a:rPr lang="en"/>
              <a:t>(urls.py)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106350" y="2604975"/>
            <a:ext cx="1724400" cy="825300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br>
              <a:rPr lang="en"/>
            </a:br>
            <a:r>
              <a:rPr lang="en"/>
              <a:t>(views.py)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393550" y="2604975"/>
            <a:ext cx="1724400" cy="825300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br>
              <a:rPr lang="en"/>
            </a:br>
            <a:r>
              <a:rPr lang="en"/>
              <a:t>(models.py)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106350" y="4006600"/>
            <a:ext cx="1724400" cy="825300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br>
              <a:rPr lang="en"/>
            </a:br>
            <a:r>
              <a:rPr lang="en"/>
              <a:t>(&lt;filename&gt;.html)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334550" y="1378400"/>
            <a:ext cx="8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br>
              <a:rPr lang="en"/>
            </a:br>
            <a:r>
              <a:rPr lang="en"/>
              <a:t>Request</a:t>
            </a:r>
            <a:endParaRPr/>
          </a:p>
        </p:txBody>
      </p:sp>
      <p:cxnSp>
        <p:nvCxnSpPr>
          <p:cNvPr id="80" name="Google Shape;80;p16"/>
          <p:cNvCxnSpPr>
            <a:endCxn id="75" idx="1"/>
          </p:cNvCxnSpPr>
          <p:nvPr/>
        </p:nvCxnSpPr>
        <p:spPr>
          <a:xfrm>
            <a:off x="3220450" y="1664750"/>
            <a:ext cx="885900" cy="0"/>
          </a:xfrm>
          <a:prstGeom prst="straightConnector1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stCxn id="75" idx="2"/>
            <a:endCxn id="76" idx="0"/>
          </p:cNvCxnSpPr>
          <p:nvPr/>
        </p:nvCxnSpPr>
        <p:spPr>
          <a:xfrm>
            <a:off x="4968550" y="2028650"/>
            <a:ext cx="0" cy="576300"/>
          </a:xfrm>
          <a:prstGeom prst="straightConnector1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4968550" y="3430275"/>
            <a:ext cx="0" cy="576300"/>
          </a:xfrm>
          <a:prstGeom prst="straightConnector1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76" idx="1"/>
            <a:endCxn id="77" idx="3"/>
          </p:cNvCxnSpPr>
          <p:nvPr/>
        </p:nvCxnSpPr>
        <p:spPr>
          <a:xfrm rot="10800000">
            <a:off x="3117850" y="3017625"/>
            <a:ext cx="988500" cy="0"/>
          </a:xfrm>
          <a:prstGeom prst="straightConnector1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4968550" y="2026850"/>
            <a:ext cx="17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request to appropriate view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5830750" y="3017625"/>
            <a:ext cx="885900" cy="0"/>
          </a:xfrm>
          <a:prstGeom prst="straightConnector1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6761950" y="2731275"/>
            <a:ext cx="98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br>
              <a:rPr lang="en"/>
            </a:br>
            <a:r>
              <a:rPr lang="en"/>
              <a:t>Response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103450" y="2441325"/>
            <a:ext cx="1017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Read/ write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File Structure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/communication_app</a:t>
            </a:r>
            <a:endParaRPr sz="105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/communication_app</a:t>
            </a:r>
            <a:br>
              <a:rPr lang="en" sz="1050"/>
            </a:br>
            <a:r>
              <a:rPr lang="en" sz="1050"/>
              <a:t>		routing.py</a:t>
            </a:r>
            <a:br>
              <a:rPr lang="en" sz="1050"/>
            </a:br>
            <a:r>
              <a:rPr lang="en" sz="1050"/>
              <a:t>		settings.py </a:t>
            </a:r>
            <a:br>
              <a:rPr lang="en" sz="1050"/>
            </a:br>
            <a:r>
              <a:rPr lang="en" sz="1050"/>
              <a:t>		</a:t>
            </a:r>
            <a:r>
              <a:rPr lang="en" sz="1050">
                <a:solidFill>
                  <a:srgbClr val="FF0000"/>
                </a:solidFill>
              </a:rPr>
              <a:t>urls.py (</a:t>
            </a:r>
            <a:r>
              <a:rPr lang="en" sz="1050">
                <a:solidFill>
                  <a:srgbClr val="FF0000"/>
                </a:solidFill>
              </a:rPr>
              <a:t>url mapper)</a:t>
            </a:r>
            <a:br>
              <a:rPr lang="en" sz="1050"/>
            </a:br>
            <a:r>
              <a:rPr lang="en" sz="1050"/>
              <a:t>	/about</a:t>
            </a:r>
            <a:br>
              <a:rPr lang="en" sz="1050"/>
            </a:br>
            <a:r>
              <a:rPr lang="en" sz="1050"/>
              <a:t>	/chat</a:t>
            </a:r>
            <a:br>
              <a:rPr lang="en" sz="1050"/>
            </a:br>
            <a:r>
              <a:rPr lang="en" sz="1050"/>
              <a:t>	</a:t>
            </a:r>
            <a:r>
              <a:rPr lang="en" sz="1050"/>
              <a:t>/users</a:t>
            </a:r>
            <a:br>
              <a:rPr lang="en" sz="1050"/>
            </a:br>
            <a:r>
              <a:rPr lang="en" sz="1050"/>
              <a:t>	/direct_messaging</a:t>
            </a:r>
            <a:br>
              <a:rPr lang="en" sz="1050"/>
            </a:br>
            <a:r>
              <a:rPr lang="en" sz="1050"/>
              <a:t>		admin.py</a:t>
            </a:r>
            <a:br>
              <a:rPr lang="en" sz="1050"/>
            </a:br>
            <a:r>
              <a:rPr lang="en" sz="1050"/>
              <a:t>		apps.py</a:t>
            </a:r>
            <a:br>
              <a:rPr lang="en" sz="1050"/>
            </a:br>
            <a:r>
              <a:rPr lang="en" sz="1050"/>
              <a:t>		consumers.py</a:t>
            </a:r>
            <a:br>
              <a:rPr lang="en" sz="1050"/>
            </a:br>
            <a:r>
              <a:rPr lang="en" sz="1050"/>
              <a:t>		routing.py</a:t>
            </a:r>
            <a:br>
              <a:rPr lang="en" sz="1050"/>
            </a:br>
            <a:r>
              <a:rPr lang="en" sz="1050"/>
              <a:t>		tests.py</a:t>
            </a:r>
            <a:br>
              <a:rPr lang="en" sz="1050"/>
            </a:br>
            <a:r>
              <a:rPr lang="en" sz="1050"/>
              <a:t>		</a:t>
            </a:r>
            <a:r>
              <a:rPr lang="en" sz="1050">
                <a:solidFill>
                  <a:srgbClr val="FF0000"/>
                </a:solidFill>
              </a:rPr>
              <a:t>urls</a:t>
            </a:r>
            <a:r>
              <a:rPr lang="en" sz="1050">
                <a:solidFill>
                  <a:srgbClr val="FF0000"/>
                </a:solidFill>
              </a:rPr>
              <a:t>.py</a:t>
            </a:r>
            <a:br>
              <a:rPr lang="en" sz="1050">
                <a:solidFill>
                  <a:srgbClr val="FF0000"/>
                </a:solidFill>
              </a:rPr>
            </a:br>
            <a:r>
              <a:rPr lang="en" sz="1050"/>
              <a:t>		</a:t>
            </a:r>
            <a:r>
              <a:rPr lang="en" sz="1050">
                <a:solidFill>
                  <a:srgbClr val="FF0000"/>
                </a:solidFill>
              </a:rPr>
              <a:t>models.py (model)</a:t>
            </a:r>
            <a:br>
              <a:rPr lang="en" sz="1050">
                <a:solidFill>
                  <a:srgbClr val="FF0000"/>
                </a:solidFill>
              </a:rPr>
            </a:br>
            <a:r>
              <a:rPr lang="en" sz="1050"/>
              <a:t>		</a:t>
            </a:r>
            <a:r>
              <a:rPr lang="en" sz="1050">
                <a:solidFill>
                  <a:srgbClr val="FF0000"/>
                </a:solidFill>
              </a:rPr>
              <a:t>v</a:t>
            </a:r>
            <a:r>
              <a:rPr lang="en" sz="1050">
                <a:solidFill>
                  <a:srgbClr val="FF0000"/>
                </a:solidFill>
              </a:rPr>
              <a:t>iews.py (view)</a:t>
            </a:r>
            <a:br>
              <a:rPr lang="en" sz="1050">
                <a:solidFill>
                  <a:srgbClr val="FF0000"/>
                </a:solidFill>
              </a:rPr>
            </a:br>
            <a:r>
              <a:rPr lang="en" sz="1050"/>
              <a:t>		/templates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			/chat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/>
              <a:t>				</a:t>
            </a:r>
            <a:r>
              <a:rPr lang="en" sz="1050">
                <a:solidFill>
                  <a:srgbClr val="FF0000"/>
                </a:solidFill>
              </a:rPr>
              <a:t>template.html (template)</a:t>
            </a:r>
            <a:br>
              <a:rPr lang="en" sz="1050">
                <a:solidFill>
                  <a:srgbClr val="FF0000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rot="10800000">
            <a:off x="625875" y="2055700"/>
            <a:ext cx="6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626025" y="2055700"/>
            <a:ext cx="0" cy="18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634475" y="3874475"/>
            <a:ext cx="63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2292850" y="4221475"/>
            <a:ext cx="6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1827325" y="3874475"/>
            <a:ext cx="11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2927050" y="3874475"/>
            <a:ext cx="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626025" y="4052075"/>
            <a:ext cx="59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626025" y="4052075"/>
            <a:ext cx="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634325" y="4221475"/>
            <a:ext cx="6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2190800" y="4356700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831" y="1376488"/>
            <a:ext cx="4772168" cy="317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 flipH="1" rot="10800000">
            <a:off x="3786550" y="4316475"/>
            <a:ext cx="4137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Smells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517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comments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not using the vue or the other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not combined the front-end and back end together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testing in the interaction could not be easy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451" y="1017725"/>
            <a:ext cx="2701876" cy="28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 and Testing Results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Selenium automation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registration (Django’s UserCreationForm)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Selenium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page’s button function or document related checking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or white box?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Black box testing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875" y="1572850"/>
            <a:ext cx="23717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475" y="1664900"/>
            <a:ext cx="43338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957875" y="1139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System process testing follow black-box testing 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4954400" y="1293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test process follow the UI flow diagram</a:t>
            </a:r>
            <a:r>
              <a:rPr lang="en" sz="105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Metrics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00" y="1065475"/>
            <a:ext cx="704525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4572000" y="559375"/>
            <a:ext cx="4337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 all team members completed progress report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5956825" y="3170450"/>
            <a:ext cx="798300" cy="24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