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事件进阶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12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295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  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在事件操作中，可以这样理解：</a:t>
            </a:r>
            <a:r>
              <a:rPr lang="zh-CN" altLang="zh-CN" sz="2400" dirty="0">
                <a:solidFill>
                  <a:srgbClr val="C00000"/>
                </a:solidFill>
              </a:rPr>
              <a:t>哪个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zh-CN" sz="2400" dirty="0">
                <a:solidFill>
                  <a:srgbClr val="C00000"/>
                </a:solidFill>
              </a:rPr>
              <a:t>对象（元素节点）调用了</a:t>
            </a:r>
            <a:r>
              <a:rPr lang="en-US" altLang="zh-CN" sz="2400" dirty="0">
                <a:solidFill>
                  <a:srgbClr val="C00000"/>
                </a:solidFill>
              </a:rPr>
              <a:t>this</a:t>
            </a:r>
            <a:r>
              <a:rPr lang="zh-CN" altLang="zh-CN" sz="2400" dirty="0">
                <a:solidFill>
                  <a:srgbClr val="C00000"/>
                </a:solidFill>
              </a:rPr>
              <a:t>所在的函数，那么</a:t>
            </a:r>
            <a:r>
              <a:rPr lang="en-US" altLang="zh-CN" sz="2400" dirty="0">
                <a:solidFill>
                  <a:srgbClr val="C00000"/>
                </a:solidFill>
              </a:rPr>
              <a:t>this</a:t>
            </a:r>
            <a:r>
              <a:rPr lang="zh-CN" altLang="zh-CN" sz="2400" dirty="0">
                <a:solidFill>
                  <a:srgbClr val="C00000"/>
                </a:solidFill>
              </a:rPr>
              <a:t>指向的就是哪个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zh-CN" sz="2400" dirty="0">
                <a:solidFill>
                  <a:srgbClr val="C00000"/>
                </a:solidFill>
              </a:rPr>
              <a:t>对象。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6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550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800" b="1" dirty="0" smtClean="0"/>
              <a:t>练习题</a:t>
            </a:r>
            <a:endParaRPr lang="zh-CN" altLang="en-US" sz="28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0113" y="692696"/>
            <a:ext cx="8786842" cy="432048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2400" b="1" dirty="0"/>
              <a:t>一、单选题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、下面有关事件操作的说法中，正确的是（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A. </a:t>
            </a:r>
            <a:r>
              <a:rPr lang="zh-CN" altLang="zh-CN" sz="2200" dirty="0"/>
              <a:t>可以使用事件监听器为一个元素添加多个相同的事件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B</a:t>
            </a:r>
            <a:r>
              <a:rPr lang="en-US" altLang="zh-CN" sz="2200" dirty="0"/>
              <a:t>. </a:t>
            </a:r>
            <a:r>
              <a:rPr lang="zh-CN" altLang="zh-CN" sz="2200" dirty="0"/>
              <a:t>一般情况下，给一个元素绑定事件后就无需解绑该事件了，这也说明解绑事件没有任何用处。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C </a:t>
            </a:r>
            <a:r>
              <a:rPr lang="en-US" altLang="zh-CN" sz="2200" dirty="0" err="1"/>
              <a:t>removeEventListener</a:t>
            </a:r>
            <a:r>
              <a:rPr lang="en-US" altLang="zh-CN" sz="2200" dirty="0"/>
              <a:t>()</a:t>
            </a:r>
            <a:r>
              <a:rPr lang="zh-CN" altLang="zh-CN" sz="2200" dirty="0"/>
              <a:t>方法不仅可以解除“事件处理器”添加的事件，也可以解除“事件监听器”添加的事件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</a:t>
            </a:r>
            <a:r>
              <a:rPr lang="en-US" altLang="zh-CN" sz="2200" dirty="0" smtClean="0"/>
              <a:t>     </a:t>
            </a:r>
            <a:r>
              <a:rPr lang="en-US" altLang="zh-CN" sz="2200" dirty="0"/>
              <a:t>D. </a:t>
            </a:r>
            <a:r>
              <a:rPr lang="en-US" altLang="zh-CN" sz="2200" dirty="0" err="1"/>
              <a:t>oBtn.onclick</a:t>
            </a:r>
            <a:r>
              <a:rPr lang="en-US" altLang="zh-CN" sz="2200" dirty="0"/>
              <a:t> = function(){};</a:t>
            </a:r>
            <a:r>
              <a:rPr lang="zh-CN" altLang="zh-CN" sz="2200" dirty="0"/>
              <a:t>跟</a:t>
            </a:r>
            <a:r>
              <a:rPr lang="en-US" altLang="zh-CN" sz="2200" dirty="0" err="1"/>
              <a:t>oBtn.addEventListener</a:t>
            </a:r>
            <a:r>
              <a:rPr lang="en-US" altLang="zh-CN" sz="2200" dirty="0"/>
              <a:t>("click", function(){}, false);</a:t>
            </a:r>
            <a:r>
              <a:rPr lang="zh-CN" altLang="zh-CN" sz="2200" dirty="0"/>
              <a:t>是完全等价的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93952" y="1772816"/>
            <a:ext cx="770485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掌握“事件处理器”与“事件监听器”的区别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event</a:t>
            </a:r>
            <a:r>
              <a:rPr lang="zh-CN" altLang="en-US" sz="2700" dirty="0" smtClean="0"/>
              <a:t>对象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了解</a:t>
            </a:r>
            <a:r>
              <a:rPr lang="en-US" altLang="zh-CN" sz="2700" dirty="0" smtClean="0"/>
              <a:t>this</a:t>
            </a:r>
            <a:r>
              <a:rPr lang="zh-CN" altLang="en-US" sz="2700" dirty="0" smtClean="0"/>
              <a:t>在</a:t>
            </a:r>
            <a:r>
              <a:rPr lang="en-US" altLang="zh-CN" sz="2700" dirty="0" smtClean="0"/>
              <a:t>DOM</a:t>
            </a:r>
            <a:r>
              <a:rPr lang="zh-CN" altLang="en-US" sz="2700" dirty="0" smtClean="0"/>
              <a:t>操作中的应用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事件监听器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中，想要给元素添加一个事件，其实我们有</a:t>
            </a:r>
            <a:r>
              <a:rPr lang="en-US" altLang="zh-CN" sz="2400" dirty="0"/>
              <a:t>2</a:t>
            </a:r>
            <a:r>
              <a:rPr lang="zh-CN" altLang="zh-CN" sz="2400" dirty="0"/>
              <a:t>种方式：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55575" y="2420548"/>
            <a:ext cx="2012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事件处理器</a:t>
            </a:r>
            <a:endParaRPr lang="en-US" altLang="zh-CN" sz="22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</a:rPr>
              <a:t>  事件监听器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、事件处理器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事件处理器</a:t>
            </a:r>
            <a:r>
              <a:rPr lang="zh-CN" altLang="zh-CN" sz="2400" dirty="0" smtClean="0"/>
              <a:t>是没</a:t>
            </a:r>
            <a:r>
              <a:rPr lang="zh-CN" altLang="zh-CN" sz="2400" dirty="0"/>
              <a:t>办法为一个元素添加多个相同事件的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2342346"/>
            <a:ext cx="532859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oBtn.onclick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 function(){……};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、事件侦听器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1872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所谓事件监听器，指的是使用</a:t>
            </a:r>
            <a:r>
              <a:rPr lang="en-US" altLang="zh-CN" sz="2400" dirty="0" err="1"/>
              <a:t>addEventListener</a:t>
            </a:r>
            <a:r>
              <a:rPr lang="en-US" altLang="zh-CN" sz="2400" dirty="0"/>
              <a:t>()</a:t>
            </a:r>
            <a:r>
              <a:rPr lang="zh-CN" altLang="zh-CN" sz="2400" dirty="0"/>
              <a:t>方法来为一个元素添加事件，我们又称之为“绑定事件”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7704" y="2838211"/>
            <a:ext cx="6430984" cy="419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obj.addEventListener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(type ,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fn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, false)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6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467544" y="404664"/>
            <a:ext cx="8143932" cy="23762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 err="1"/>
              <a:t>removeEventListener</a:t>
            </a:r>
            <a:r>
              <a:rPr lang="en-US" altLang="zh-CN" sz="2400" dirty="0"/>
              <a:t>()</a:t>
            </a:r>
            <a:r>
              <a:rPr lang="zh-CN" altLang="zh-CN" sz="2400" dirty="0"/>
              <a:t>方法为元素解绑（或解除）某个事件。解绑事件与绑定事件是相反的操作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2838211"/>
            <a:ext cx="684076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obj.removeEventListener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(type , 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fn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, false);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969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3" y="422743"/>
            <a:ext cx="38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中，我们可以通过</a:t>
            </a:r>
            <a:r>
              <a:rPr lang="en-US" altLang="zh-CN" sz="2400" dirty="0"/>
              <a:t>event</a:t>
            </a:r>
            <a:r>
              <a:rPr lang="zh-CN" altLang="zh-CN" sz="2400" dirty="0"/>
              <a:t>对象来获取一个事件的详细信息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event</a:t>
            </a:r>
            <a:r>
              <a:rPr lang="zh-CN" altLang="en-US" sz="2400" dirty="0" smtClean="0"/>
              <a:t>对象就像飞机中的“黑匣子”。</a:t>
            </a:r>
            <a:endParaRPr lang="en-US" altLang="zh-CN" sz="24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61893"/>
              </p:ext>
            </p:extLst>
          </p:nvPr>
        </p:nvGraphicFramePr>
        <p:xfrm>
          <a:off x="611560" y="3140968"/>
          <a:ext cx="8064896" cy="2962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属性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说明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smtClean="0"/>
                        <a:t>type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事件类型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keyCode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键码值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shiftKey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是否按下</a:t>
                      </a:r>
                      <a:r>
                        <a:rPr lang="en-US" altLang="zh-CN" sz="2200" dirty="0" smtClean="0"/>
                        <a:t>Shift</a:t>
                      </a:r>
                      <a:r>
                        <a:rPr lang="zh-CN" altLang="en-US" sz="2200" dirty="0" smtClean="0"/>
                        <a:t>键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ctrlKey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是否按下</a:t>
                      </a:r>
                      <a:r>
                        <a:rPr lang="en-US" altLang="zh-CN" sz="2200" dirty="0" smtClean="0"/>
                        <a:t>Ctrl</a:t>
                      </a:r>
                      <a:r>
                        <a:rPr lang="zh-CN" altLang="en-US" sz="2200" dirty="0" smtClean="0"/>
                        <a:t>键</a:t>
                      </a:r>
                      <a:endParaRPr lang="zh-CN" altLang="en-US" sz="22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200" dirty="0" err="1" smtClean="0"/>
                        <a:t>altKey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200" dirty="0" smtClean="0"/>
                        <a:t>是否按下</a:t>
                      </a:r>
                      <a:r>
                        <a:rPr lang="en-US" altLang="zh-CN" sz="2200" dirty="0" smtClean="0"/>
                        <a:t>Alt</a:t>
                      </a:r>
                      <a:r>
                        <a:rPr lang="zh-CN" altLang="en-US" sz="2200" dirty="0" smtClean="0"/>
                        <a:t>键</a:t>
                      </a:r>
                      <a:endParaRPr lang="zh-CN" alt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65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type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15121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event</a:t>
            </a:r>
            <a:r>
              <a:rPr lang="zh-CN" altLang="zh-CN" sz="2400" dirty="0"/>
              <a:t>对象的</a:t>
            </a:r>
            <a:r>
              <a:rPr lang="en-US" altLang="zh-CN" sz="2400" dirty="0"/>
              <a:t>type</a:t>
            </a:r>
            <a:r>
              <a:rPr lang="zh-CN" altLang="zh-CN" sz="2400" dirty="0"/>
              <a:t>属性来获取事件的类型</a:t>
            </a:r>
            <a:r>
              <a:rPr lang="zh-CN" altLang="zh-CN" sz="2400" dirty="0" smtClean="0"/>
              <a:t>。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68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en-US" altLang="zh-CN" sz="2800" b="1" dirty="0" err="1" smtClean="0"/>
              <a:t>keyCode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143932" cy="2160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中，如果我们想要获取按下了键盘中的哪个键，可以使用</a:t>
            </a:r>
            <a:r>
              <a:rPr lang="en-US" altLang="zh-CN" sz="2400" dirty="0"/>
              <a:t>event</a:t>
            </a:r>
            <a:r>
              <a:rPr lang="zh-CN" altLang="zh-CN" sz="2400" dirty="0"/>
              <a:t>对象的</a:t>
            </a:r>
            <a:r>
              <a:rPr lang="en-US" altLang="zh-CN" sz="2400" dirty="0" err="1"/>
              <a:t>keyCode</a:t>
            </a:r>
            <a:r>
              <a:rPr lang="zh-CN" altLang="zh-CN" sz="2400" dirty="0"/>
              <a:t>属性来获取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zh-CN" altLang="zh-C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2935906"/>
            <a:ext cx="302433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event.keyCode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9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410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39</cp:revision>
  <dcterms:created xsi:type="dcterms:W3CDTF">2017-08-11T01:38:56Z</dcterms:created>
  <dcterms:modified xsi:type="dcterms:W3CDTF">2017-08-14T16:39:50Z</dcterms:modified>
</cp:coreProperties>
</file>