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278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window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对象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13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/>
              <a:t>prompt</a:t>
            </a:r>
            <a:r>
              <a:rPr lang="en-US" altLang="zh-CN" sz="2800" b="1" dirty="0" smtClean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</a:t>
            </a:r>
            <a:r>
              <a:rPr lang="en-US" altLang="zh-CN" sz="2400" dirty="0"/>
              <a:t>prompt()</a:t>
            </a:r>
            <a:r>
              <a:rPr lang="zh-CN" altLang="zh-CN" sz="2400" dirty="0"/>
              <a:t>对话框不仅提示文字，还返回一个字符串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3848" y="2737656"/>
            <a:ext cx="2749471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prompt("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提示文字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1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476672"/>
            <a:ext cx="8143932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在实际开发中，为了更好的用户体验，对话框我们一般使用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元素模拟出来。</a:t>
            </a:r>
            <a:endParaRPr lang="en-US" altLang="zh-CN" sz="2400" dirty="0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3336" y="1811998"/>
            <a:ext cx="28670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0946" y="3284984"/>
            <a:ext cx="29337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03336" y="4725144"/>
            <a:ext cx="29337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025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218616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462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13.4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3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所谓的定时器，指的是每隔一段时间就执行一次代码。在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中，对于定时器的实现，有以下</a:t>
            </a:r>
            <a:r>
              <a:rPr lang="en-US" altLang="zh-CN" sz="2400" dirty="0"/>
              <a:t>2</a:t>
            </a:r>
            <a:r>
              <a:rPr lang="zh-CN" altLang="zh-CN" sz="2400" dirty="0"/>
              <a:t>组方法：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66186" y="2348880"/>
            <a:ext cx="41730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>
                <a:solidFill>
                  <a:srgbClr val="C00000"/>
                </a:solidFill>
              </a:rPr>
              <a:t>setTimeout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r>
              <a:rPr lang="zh-CN" altLang="zh-CN" sz="2200" dirty="0">
                <a:solidFill>
                  <a:srgbClr val="C00000"/>
                </a:solidFill>
              </a:rPr>
              <a:t>和</a:t>
            </a:r>
            <a:r>
              <a:rPr lang="en-US" altLang="zh-CN" sz="2200" dirty="0" err="1">
                <a:solidFill>
                  <a:srgbClr val="C00000"/>
                </a:solidFill>
              </a:rPr>
              <a:t>clearTimeout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setInterval</a:t>
            </a:r>
            <a:r>
              <a:rPr lang="zh-CN" altLang="zh-CN" sz="2200" dirty="0">
                <a:solidFill>
                  <a:srgbClr val="C00000"/>
                </a:solidFill>
              </a:rPr>
              <a:t>和</a:t>
            </a:r>
            <a:r>
              <a:rPr lang="en-US" altLang="zh-CN" sz="2200" dirty="0" err="1">
                <a:solidFill>
                  <a:srgbClr val="C00000"/>
                </a:solidFill>
              </a:rPr>
              <a:t>clearInterval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endParaRPr lang="en-US" altLang="zh-CN" sz="2200" dirty="0" smtClean="0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3861048"/>
            <a:ext cx="3744416" cy="204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28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/>
              <a:t>setTimeout</a:t>
            </a:r>
            <a:r>
              <a:rPr lang="en-US" altLang="zh-CN" sz="2800" b="1" dirty="0"/>
              <a:t>()</a:t>
            </a:r>
            <a:r>
              <a:rPr lang="zh-CN" altLang="zh-CN" sz="2800" b="1" dirty="0"/>
              <a:t>和</a:t>
            </a:r>
            <a:r>
              <a:rPr lang="en-US" altLang="zh-CN" sz="2800" b="1" dirty="0" err="1"/>
              <a:t>clearTimeout</a:t>
            </a:r>
            <a:r>
              <a:rPr lang="en-US" altLang="zh-CN" sz="2800" b="1" dirty="0"/>
              <a:t>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448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setTimeout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方法来“</a:t>
            </a:r>
            <a:r>
              <a:rPr lang="zh-CN" altLang="zh-CN" sz="2400" b="1" dirty="0"/>
              <a:t>一次性</a:t>
            </a:r>
            <a:r>
              <a:rPr lang="zh-CN" altLang="zh-CN" sz="2400" dirty="0"/>
              <a:t>”地调用函数，并且可以使用</a:t>
            </a:r>
            <a:r>
              <a:rPr lang="en-US" altLang="zh-CN" sz="2400" dirty="0" err="1"/>
              <a:t>clearTimeout</a:t>
            </a:r>
            <a:r>
              <a:rPr lang="en-US" altLang="zh-CN" sz="2400" dirty="0"/>
              <a:t>()</a:t>
            </a:r>
            <a:r>
              <a:rPr lang="zh-CN" altLang="zh-CN" sz="2400" dirty="0"/>
              <a:t>来取消执行</a:t>
            </a:r>
            <a:r>
              <a:rPr lang="en-US" altLang="zh-CN" sz="2400" dirty="0" err="1"/>
              <a:t>setTimeout</a:t>
            </a:r>
            <a:r>
              <a:rPr lang="en-US" altLang="zh-CN" sz="2400" dirty="0"/>
              <a:t>()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59832" y="3429000"/>
            <a:ext cx="3724096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setTimeout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(code, time);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8808" y="4437112"/>
            <a:ext cx="4114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9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setInterval</a:t>
            </a:r>
            <a:r>
              <a:rPr lang="en-US" altLang="zh-CN" sz="2800" b="1" dirty="0" smtClean="0"/>
              <a:t>()</a:t>
            </a:r>
            <a:r>
              <a:rPr lang="zh-CN" altLang="zh-CN" sz="2800" b="1" dirty="0"/>
              <a:t>和</a:t>
            </a:r>
            <a:r>
              <a:rPr lang="en-US" altLang="zh-CN" sz="2800" b="1" dirty="0" err="1" smtClean="0"/>
              <a:t>clearInterval</a:t>
            </a:r>
            <a:r>
              <a:rPr lang="en-US" altLang="zh-CN" sz="2800" b="1" dirty="0" smtClean="0"/>
              <a:t> 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448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setInterval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方法来“重复性”地调用函数，并且可以使用</a:t>
            </a:r>
            <a:r>
              <a:rPr lang="en-US" altLang="zh-CN" sz="2400" dirty="0" err="1"/>
              <a:t>clearInterval</a:t>
            </a:r>
            <a:r>
              <a:rPr lang="en-US" altLang="zh-CN" sz="2400" dirty="0"/>
              <a:t>()</a:t>
            </a:r>
            <a:r>
              <a:rPr lang="zh-CN" altLang="zh-CN" sz="2400" dirty="0"/>
              <a:t>来取消执行</a:t>
            </a:r>
            <a:r>
              <a:rPr lang="en-US" altLang="zh-CN" sz="2400" dirty="0" err="1"/>
              <a:t>setInterval</a:t>
            </a:r>
            <a:r>
              <a:rPr lang="en-US" altLang="zh-CN" sz="2400" dirty="0"/>
              <a:t>()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59832" y="3429000"/>
            <a:ext cx="3877985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setInterval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(code, time);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692696"/>
            <a:ext cx="8143932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对于</a:t>
            </a:r>
            <a:r>
              <a:rPr lang="en-US" altLang="zh-CN" sz="2400" dirty="0" err="1"/>
              <a:t>setInterval</a:t>
            </a:r>
            <a:r>
              <a:rPr lang="en-US" altLang="zh-CN" sz="2400" dirty="0"/>
              <a:t>()</a:t>
            </a:r>
            <a:r>
              <a:rPr lang="zh-CN" altLang="zh-CN" sz="2400" dirty="0"/>
              <a:t>来说，下面</a:t>
            </a:r>
            <a:r>
              <a:rPr lang="en-US" altLang="zh-CN" sz="2400" dirty="0"/>
              <a:t>3</a:t>
            </a:r>
            <a:r>
              <a:rPr lang="zh-CN" altLang="zh-CN" sz="2400" dirty="0"/>
              <a:t>种方式都是正确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，不过我们只需要掌握前面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种即可：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1975827"/>
            <a:ext cx="418832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>
                <a:solidFill>
                  <a:srgbClr val="C00000"/>
                </a:solidFill>
              </a:rPr>
              <a:t>setInterval</a:t>
            </a:r>
            <a:r>
              <a:rPr lang="en-US" altLang="zh-CN" sz="2200" dirty="0">
                <a:solidFill>
                  <a:srgbClr val="C00000"/>
                </a:solidFill>
              </a:rPr>
              <a:t>(function(){</a:t>
            </a:r>
            <a:r>
              <a:rPr lang="zh-CN" altLang="zh-CN" sz="2200" dirty="0">
                <a:solidFill>
                  <a:srgbClr val="C00000"/>
                </a:solidFill>
              </a:rPr>
              <a:t>…</a:t>
            </a:r>
            <a:r>
              <a:rPr lang="en-US" altLang="zh-CN" sz="2200" dirty="0">
                <a:solidFill>
                  <a:srgbClr val="C00000"/>
                </a:solidFill>
              </a:rPr>
              <a:t>}, 2000</a:t>
            </a:r>
            <a:r>
              <a:rPr lang="en-US" altLang="zh-CN" sz="2200" dirty="0" smtClean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>
                <a:solidFill>
                  <a:srgbClr val="C00000"/>
                </a:solidFill>
              </a:rPr>
              <a:t>setInterval</a:t>
            </a:r>
            <a:r>
              <a:rPr lang="en-US" altLang="zh-CN" sz="2200" dirty="0">
                <a:solidFill>
                  <a:srgbClr val="C00000"/>
                </a:solidFill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</a:rPr>
              <a:t>alertMes</a:t>
            </a:r>
            <a:r>
              <a:rPr lang="en-US" altLang="zh-CN" sz="2200" dirty="0">
                <a:solidFill>
                  <a:srgbClr val="C00000"/>
                </a:solidFill>
              </a:rPr>
              <a:t>, 2000</a:t>
            </a:r>
            <a:r>
              <a:rPr lang="en-US" altLang="zh-CN" sz="2200" dirty="0" smtClean="0">
                <a:solidFill>
                  <a:srgbClr val="C00000"/>
                </a:solidFill>
              </a:rPr>
              <a:t>)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err="1">
                <a:solidFill>
                  <a:srgbClr val="C00000"/>
                </a:solidFill>
              </a:rPr>
              <a:t>setInterval</a:t>
            </a:r>
            <a:r>
              <a:rPr lang="en-US" altLang="zh-CN" sz="2200" dirty="0">
                <a:solidFill>
                  <a:srgbClr val="C00000"/>
                </a:solidFill>
              </a:rPr>
              <a:t>("</a:t>
            </a:r>
            <a:r>
              <a:rPr lang="en-US" altLang="zh-CN" sz="2200" dirty="0" err="1">
                <a:solidFill>
                  <a:srgbClr val="C00000"/>
                </a:solidFill>
              </a:rPr>
              <a:t>alertMes</a:t>
            </a:r>
            <a:r>
              <a:rPr lang="en-US" altLang="zh-CN" sz="2200" dirty="0">
                <a:solidFill>
                  <a:srgbClr val="C00000"/>
                </a:solidFill>
              </a:rPr>
              <a:t>()", 2000</a:t>
            </a:r>
            <a:r>
              <a:rPr lang="en-US" altLang="zh-CN" sz="2200" dirty="0" smtClean="0">
                <a:solidFill>
                  <a:srgbClr val="C00000"/>
                </a:solidFill>
              </a:rPr>
              <a:t>)</a:t>
            </a:r>
            <a:endParaRPr lang="zh-CN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218616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03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13.5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872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window</a:t>
            </a:r>
            <a:r>
              <a:rPr lang="zh-CN" altLang="zh-CN" sz="2400" dirty="0"/>
              <a:t>对象下的</a:t>
            </a:r>
            <a:r>
              <a:rPr lang="en-US" altLang="zh-CN" sz="2400" dirty="0"/>
              <a:t>location</a:t>
            </a:r>
            <a:r>
              <a:rPr lang="zh-CN" altLang="zh-CN" sz="2400" dirty="0"/>
              <a:t>子对象来操作当前窗口的</a:t>
            </a:r>
            <a:r>
              <a:rPr lang="en-US" altLang="zh-CN" sz="2400" dirty="0"/>
              <a:t>URL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location</a:t>
            </a:r>
            <a:r>
              <a:rPr lang="zh-CN" altLang="en-US" sz="2400" dirty="0" smtClean="0"/>
              <a:t>对象属性如下：</a:t>
            </a:r>
            <a:endParaRPr lang="en-US" altLang="zh-CN" sz="2400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46024"/>
              </p:ext>
            </p:extLst>
          </p:nvPr>
        </p:nvGraphicFramePr>
        <p:xfrm>
          <a:off x="755576" y="3212976"/>
          <a:ext cx="8064896" cy="19751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12368"/>
                <a:gridCol w="4752528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属性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说明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href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当前页面地址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search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当前页面地址“？”后面的内容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hash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当前页面地址“</a:t>
                      </a:r>
                      <a:r>
                        <a:rPr lang="en-US" altLang="zh-CN" sz="2200" dirty="0" smtClean="0"/>
                        <a:t>#</a:t>
                      </a:r>
                      <a:r>
                        <a:rPr lang="zh-CN" altLang="en-US" sz="2200" dirty="0" smtClean="0"/>
                        <a:t>”后面的内容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69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window.location.href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448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location</a:t>
            </a:r>
            <a:r>
              <a:rPr lang="zh-CN" altLang="zh-CN" sz="2400" dirty="0"/>
              <a:t>对象的</a:t>
            </a:r>
            <a:r>
              <a:rPr lang="en-US" altLang="zh-CN" sz="2400" dirty="0" err="1"/>
              <a:t>href</a:t>
            </a:r>
            <a:r>
              <a:rPr lang="zh-CN" altLang="zh-CN" sz="2400" dirty="0"/>
              <a:t>属性来获取或设置当前页面的地址。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35211" y="2643167"/>
            <a:ext cx="3262432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window.location.href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5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window.location.search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448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location</a:t>
            </a:r>
            <a:r>
              <a:rPr lang="zh-CN" altLang="zh-CN" sz="2400" dirty="0"/>
              <a:t>对象的</a:t>
            </a:r>
            <a:r>
              <a:rPr lang="en-US" altLang="zh-CN" sz="2400" dirty="0"/>
              <a:t>search</a:t>
            </a:r>
            <a:r>
              <a:rPr lang="zh-CN" altLang="zh-CN" sz="2400" dirty="0"/>
              <a:t>属性来获取和设置当前页面地址“</a:t>
            </a:r>
            <a:r>
              <a:rPr lang="en-US" altLang="zh-CN" sz="2400" dirty="0"/>
              <a:t>?</a:t>
            </a:r>
            <a:r>
              <a:rPr lang="zh-CN" altLang="zh-CN" sz="2400" dirty="0"/>
              <a:t>”后面的内容。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59832" y="2780928"/>
            <a:ext cx="3570208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window.location.search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7259" y="3789040"/>
            <a:ext cx="2774941" cy="222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3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window.location.hash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448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location</a:t>
            </a:r>
            <a:r>
              <a:rPr lang="zh-CN" altLang="zh-CN" sz="2400" dirty="0"/>
              <a:t>对象的</a:t>
            </a:r>
            <a:r>
              <a:rPr lang="en-US" altLang="zh-CN" sz="2400" dirty="0"/>
              <a:t>hash</a:t>
            </a:r>
            <a:r>
              <a:rPr lang="zh-CN" altLang="zh-CN" sz="2400" dirty="0"/>
              <a:t>属性来获取和设置当前页面地址“</a:t>
            </a:r>
            <a:r>
              <a:rPr lang="en-US" altLang="zh-CN" sz="2400" dirty="0"/>
              <a:t>#</a:t>
            </a:r>
            <a:r>
              <a:rPr lang="zh-CN" altLang="zh-CN" sz="2400" dirty="0"/>
              <a:t>”后面的内容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59832" y="2852936"/>
            <a:ext cx="3262432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window.location.hash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0898" y="3717032"/>
            <a:ext cx="2665278" cy="222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74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450059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了解</a:t>
            </a:r>
            <a:r>
              <a:rPr lang="en-US" altLang="zh-CN" sz="2700" dirty="0" smtClean="0"/>
              <a:t>window</a:t>
            </a:r>
            <a:r>
              <a:rPr lang="zh-CN" altLang="en-US" sz="2700" dirty="0" smtClean="0"/>
              <a:t>对象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掌握窗口操作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</a:t>
            </a:r>
            <a:r>
              <a:rPr lang="en-US" altLang="zh-CN" sz="2700" dirty="0" smtClean="0"/>
              <a:t>3</a:t>
            </a:r>
            <a:r>
              <a:rPr lang="zh-CN" altLang="en-US" sz="2700" dirty="0" smtClean="0"/>
              <a:t>种对话框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掌握定时器（重点）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了解</a:t>
            </a:r>
            <a:r>
              <a:rPr lang="en-US" altLang="zh-CN" sz="2700" dirty="0" smtClean="0"/>
              <a:t>location</a:t>
            </a:r>
            <a:r>
              <a:rPr lang="zh-CN" altLang="en-US" sz="2700" dirty="0" smtClean="0"/>
              <a:t>对象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了解</a:t>
            </a:r>
            <a:r>
              <a:rPr lang="en-US" altLang="zh-CN" sz="2700" dirty="0" smtClean="0"/>
              <a:t>navigator</a:t>
            </a:r>
            <a:r>
              <a:rPr lang="zh-CN" altLang="en-US" sz="2700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218616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18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13.6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navigator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872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window</a:t>
            </a:r>
            <a:r>
              <a:rPr lang="zh-CN" altLang="zh-CN" sz="2400" dirty="0"/>
              <a:t>对象下的子对象</a:t>
            </a:r>
            <a:r>
              <a:rPr lang="en-US" altLang="zh-CN" sz="2400" dirty="0"/>
              <a:t>navigator</a:t>
            </a:r>
            <a:r>
              <a:rPr lang="zh-CN" altLang="zh-CN" sz="2400" dirty="0"/>
              <a:t>来获取浏览器的</a:t>
            </a:r>
            <a:r>
              <a:rPr lang="zh-CN" altLang="zh-CN" sz="2400" dirty="0" smtClean="0"/>
              <a:t>类型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3140968"/>
            <a:ext cx="4185761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window.navigator.userAgent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819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75405" y="404664"/>
            <a:ext cx="8416243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 smtClean="0"/>
              <a:t>判断浏览器版本：</a:t>
            </a:r>
            <a:endParaRPr lang="en-US" altLang="zh-CN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86588" y="1412776"/>
            <a:ext cx="84249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if 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en-US" altLang="zh-CN" sz="17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window.navigator.userAgent.indexOf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("MSIE") != -1) {</a:t>
            </a:r>
          </a:p>
          <a:p>
            <a:pPr>
              <a:lnSpc>
                <a:spcPct val="150000"/>
              </a:lnSpc>
            </a:pPr>
            <a:r>
              <a:rPr lang="en-US" altLang="zh-CN" sz="17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alert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这是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IE");</a:t>
            </a:r>
          </a:p>
          <a:p>
            <a:pPr>
              <a:lnSpc>
                <a:spcPct val="150000"/>
              </a:lnSpc>
            </a:pPr>
            <a:r>
              <a:rPr lang="en-US" altLang="zh-CN" sz="17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else if (</a:t>
            </a:r>
            <a:r>
              <a:rPr lang="en-US" altLang="zh-CN" sz="17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window.navigator.userAgent.indexOf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("Chrome") != -1) {</a:t>
            </a:r>
          </a:p>
          <a:p>
            <a:pPr>
              <a:lnSpc>
                <a:spcPct val="150000"/>
              </a:lnSpc>
            </a:pPr>
            <a:r>
              <a:rPr lang="en-US" altLang="zh-CN" sz="17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alert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这是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Chrome");</a:t>
            </a:r>
          </a:p>
          <a:p>
            <a:pPr>
              <a:lnSpc>
                <a:spcPct val="150000"/>
              </a:lnSpc>
            </a:pPr>
            <a:r>
              <a:rPr lang="en-US" altLang="zh-CN" sz="17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else if (</a:t>
            </a:r>
            <a:r>
              <a:rPr lang="en-US" altLang="zh-CN" sz="17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window.navigator.userAgent.indexOf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("Firefox") != -1) {</a:t>
            </a:r>
          </a:p>
          <a:p>
            <a:pPr>
              <a:lnSpc>
                <a:spcPct val="150000"/>
              </a:lnSpc>
            </a:pPr>
            <a:r>
              <a:rPr lang="en-US" altLang="zh-CN" sz="17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alert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("</a:t>
            </a:r>
            <a:r>
              <a:rPr lang="zh-CN" altLang="en-US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这是</a:t>
            </a:r>
            <a:r>
              <a:rPr lang="en-US" altLang="zh-CN" sz="17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Firefox");</a:t>
            </a:r>
          </a:p>
          <a:p>
            <a:pPr>
              <a:lnSpc>
                <a:spcPct val="150000"/>
              </a:lnSpc>
            </a:pPr>
            <a:r>
              <a:rPr lang="en-US" altLang="zh-CN" sz="17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28812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251520" y="188640"/>
            <a:ext cx="8143932" cy="6429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 smtClean="0"/>
              <a:t>练习题</a:t>
            </a:r>
            <a:endParaRPr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51520" y="692696"/>
            <a:ext cx="8786842" cy="61653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3100" b="1" dirty="0"/>
              <a:t>一、单选题</a:t>
            </a:r>
            <a:endParaRPr lang="zh-CN" altLang="zh-CN" sz="3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    1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setInterval</a:t>
            </a:r>
            <a:r>
              <a:rPr lang="en-US" altLang="zh-CN" sz="2400" dirty="0"/>
              <a:t>('alert("welcome!")', 1000)</a:t>
            </a:r>
            <a:r>
              <a:rPr lang="zh-CN" altLang="zh-CN" sz="2400" dirty="0"/>
              <a:t>这一句代码的意思是（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A</a:t>
            </a:r>
            <a:r>
              <a:rPr lang="en-US" altLang="zh-CN" sz="2400" dirty="0"/>
              <a:t>. </a:t>
            </a:r>
            <a:r>
              <a:rPr lang="zh-CN" altLang="zh-CN" sz="2400" dirty="0"/>
              <a:t>等待</a:t>
            </a:r>
            <a:r>
              <a:rPr lang="en-US" altLang="zh-CN" sz="2400" dirty="0"/>
              <a:t>1</a:t>
            </a:r>
            <a:r>
              <a:rPr lang="zh-CN" altLang="zh-CN" sz="2400" dirty="0"/>
              <a:t>秒后弹出一个对话框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/>
              <a:t>B. </a:t>
            </a:r>
            <a:r>
              <a:rPr lang="zh-CN" altLang="zh-CN" sz="2400" dirty="0"/>
              <a:t>等待</a:t>
            </a:r>
            <a:r>
              <a:rPr lang="en-US" altLang="zh-CN" sz="2400" dirty="0"/>
              <a:t>1000</a:t>
            </a:r>
            <a:r>
              <a:rPr lang="zh-CN" altLang="zh-CN" sz="2400" dirty="0"/>
              <a:t>秒后弹出一个对话框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C. </a:t>
            </a:r>
            <a:r>
              <a:rPr lang="zh-CN" altLang="zh-CN" sz="2400" dirty="0"/>
              <a:t>每隔一秒弹出一个对话框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   </a:t>
            </a:r>
            <a:r>
              <a:rPr lang="en-US" altLang="zh-CN" sz="2400" dirty="0"/>
              <a:t>D. </a:t>
            </a:r>
            <a:r>
              <a:rPr lang="zh-CN" altLang="zh-CN" sz="2400" dirty="0"/>
              <a:t>语法有问题，程序报错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window</a:t>
            </a:r>
            <a:r>
              <a:rPr lang="zh-CN" altLang="zh-CN" sz="2400" dirty="0"/>
              <a:t>对象的</a:t>
            </a:r>
            <a:r>
              <a:rPr lang="en-US" altLang="zh-CN" sz="2400" dirty="0"/>
              <a:t>open()</a:t>
            </a:r>
            <a:r>
              <a:rPr lang="zh-CN" altLang="zh-CN" sz="2400" dirty="0"/>
              <a:t>方法返回的是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）。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A. </a:t>
            </a:r>
            <a:r>
              <a:rPr lang="zh-CN" altLang="zh-CN" sz="2400" dirty="0"/>
              <a:t>返回新窗口对应的</a:t>
            </a:r>
            <a:r>
              <a:rPr lang="en-US" altLang="zh-CN" sz="2400" dirty="0"/>
              <a:t>window</a:t>
            </a:r>
            <a:r>
              <a:rPr lang="zh-CN" altLang="zh-CN" sz="2400" dirty="0"/>
              <a:t>对象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B. </a:t>
            </a:r>
            <a:r>
              <a:rPr lang="zh-CN" altLang="zh-CN" sz="2400" dirty="0"/>
              <a:t>返回</a:t>
            </a:r>
            <a:r>
              <a:rPr lang="en-US" altLang="zh-CN" sz="2400" dirty="0" err="1"/>
              <a:t>boolean</a:t>
            </a:r>
            <a:r>
              <a:rPr lang="zh-CN" altLang="zh-CN" sz="2400" dirty="0"/>
              <a:t>类型的值，表示当前窗口是否打开成功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C</a:t>
            </a:r>
            <a:r>
              <a:rPr lang="en-US" altLang="zh-CN" sz="2400" dirty="0"/>
              <a:t>. </a:t>
            </a:r>
            <a:r>
              <a:rPr lang="zh-CN" altLang="zh-CN" sz="2400" dirty="0"/>
              <a:t>返回</a:t>
            </a:r>
            <a:r>
              <a:rPr lang="en-US" altLang="zh-CN" sz="2400" dirty="0" err="1"/>
              <a:t>int</a:t>
            </a:r>
            <a:r>
              <a:rPr lang="zh-CN" altLang="zh-CN" sz="2400" dirty="0"/>
              <a:t>类型的值，表示窗口的个数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   </a:t>
            </a:r>
            <a:r>
              <a:rPr lang="en-US" altLang="zh-CN" sz="2400" dirty="0"/>
              <a:t>D. </a:t>
            </a:r>
            <a:r>
              <a:rPr lang="zh-CN" altLang="zh-CN" sz="2400" dirty="0"/>
              <a:t>没有返回值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/>
              <a:t>3</a:t>
            </a:r>
            <a:r>
              <a:rPr lang="zh-CN" altLang="zh-CN" sz="2400" dirty="0"/>
              <a:t>、下面关于</a:t>
            </a:r>
            <a:r>
              <a:rPr lang="en-US" altLang="zh-CN" sz="2400" dirty="0"/>
              <a:t>alert()</a:t>
            </a:r>
            <a:r>
              <a:rPr lang="zh-CN" altLang="zh-CN" sz="2400" dirty="0"/>
              <a:t>和</a:t>
            </a:r>
            <a:r>
              <a:rPr lang="en-US" altLang="zh-CN" sz="2400" dirty="0"/>
              <a:t>confirm()</a:t>
            </a:r>
            <a:r>
              <a:rPr lang="zh-CN" altLang="zh-CN" sz="2400" dirty="0"/>
              <a:t>这两个方法说法中，正确的是（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   </a:t>
            </a:r>
            <a:r>
              <a:rPr lang="en-US" altLang="zh-CN" sz="2400" dirty="0"/>
              <a:t>A. alert()</a:t>
            </a:r>
            <a:r>
              <a:rPr lang="zh-CN" altLang="zh-CN" sz="2400" dirty="0"/>
              <a:t>和</a:t>
            </a:r>
            <a:r>
              <a:rPr lang="en-US" altLang="zh-CN" sz="2400" dirty="0"/>
              <a:t>confirm()</a:t>
            </a:r>
            <a:r>
              <a:rPr lang="zh-CN" altLang="zh-CN" sz="2400" dirty="0"/>
              <a:t>都是</a:t>
            </a:r>
            <a:r>
              <a:rPr lang="en-US" altLang="zh-CN" sz="2400" dirty="0"/>
              <a:t>window</a:t>
            </a:r>
            <a:r>
              <a:rPr lang="zh-CN" altLang="zh-CN" sz="2400" dirty="0"/>
              <a:t>对象的方法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B. alert()</a:t>
            </a:r>
            <a:r>
              <a:rPr lang="zh-CN" altLang="zh-CN" sz="2400" dirty="0"/>
              <a:t>和</a:t>
            </a:r>
            <a:r>
              <a:rPr lang="en-US" altLang="zh-CN" sz="2400" dirty="0"/>
              <a:t>confirm()</a:t>
            </a:r>
            <a:r>
              <a:rPr lang="zh-CN" altLang="zh-CN" sz="2400" dirty="0"/>
              <a:t>功能相同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   </a:t>
            </a:r>
            <a:r>
              <a:rPr lang="en-US" altLang="zh-CN" sz="2400" dirty="0"/>
              <a:t>C. alert()</a:t>
            </a:r>
            <a:r>
              <a:rPr lang="zh-CN" altLang="zh-CN" sz="2400" dirty="0"/>
              <a:t>的功能是显示带有“确定”和“取消”按钮的对话框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D. confirm()</a:t>
            </a:r>
            <a:r>
              <a:rPr lang="zh-CN" altLang="zh-CN" sz="2400" dirty="0"/>
              <a:t>的功能是显示带有“确定”按钮的对话框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362632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68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对象简介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72819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中，一个浏览器窗口就是一个</a:t>
            </a:r>
            <a:r>
              <a:rPr lang="en-US" altLang="zh-CN" sz="2400" dirty="0"/>
              <a:t>window</a:t>
            </a:r>
            <a:r>
              <a:rPr lang="zh-CN" altLang="zh-CN" sz="2400" dirty="0" smtClean="0"/>
              <a:t>对象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一</a:t>
            </a:r>
            <a:r>
              <a:rPr lang="zh-CN" altLang="en-US" sz="2400" dirty="0"/>
              <a:t>个窗口就是一个</a:t>
            </a:r>
            <a:r>
              <a:rPr lang="en-US" altLang="zh-CN" sz="2400" dirty="0"/>
              <a:t>window</a:t>
            </a:r>
            <a:r>
              <a:rPr lang="zh-CN" altLang="en-US" sz="2400" dirty="0"/>
              <a:t>对象，这个窗口里面的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文档就是一个</a:t>
            </a:r>
            <a:r>
              <a:rPr lang="en-US" altLang="zh-CN" sz="2400" dirty="0"/>
              <a:t>document</a:t>
            </a:r>
            <a:r>
              <a:rPr lang="zh-CN" altLang="en-US" sz="2400" dirty="0"/>
              <a:t>对象，</a:t>
            </a:r>
            <a:r>
              <a:rPr lang="en-US" altLang="zh-CN" sz="2400" dirty="0"/>
              <a:t>document</a:t>
            </a:r>
            <a:r>
              <a:rPr lang="zh-CN" altLang="en-US" sz="2400" dirty="0"/>
              <a:t>对象是</a:t>
            </a:r>
            <a:r>
              <a:rPr lang="en-US" altLang="zh-CN" sz="2400" dirty="0"/>
              <a:t>window</a:t>
            </a:r>
            <a:r>
              <a:rPr lang="zh-CN" altLang="en-US" sz="2400" dirty="0"/>
              <a:t>对象的子对象。</a:t>
            </a:r>
            <a:endParaRPr lang="en-US" altLang="zh-CN" sz="2400" dirty="0" smtClean="0"/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6670" y="2974414"/>
            <a:ext cx="39604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4382" y="3861048"/>
            <a:ext cx="5201385" cy="269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362632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6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窗口操作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3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中，窗口常见的操作有</a:t>
            </a:r>
            <a:r>
              <a:rPr lang="en-US" altLang="zh-CN" sz="2400" dirty="0"/>
              <a:t>2</a:t>
            </a:r>
            <a:r>
              <a:rPr lang="zh-CN" altLang="zh-CN" sz="2400" dirty="0"/>
              <a:t>种，一种是“打开窗口”，另外一种是“关闭窗口”。</a:t>
            </a:r>
            <a:endParaRPr lang="en-US" altLang="zh-CN" sz="2400" dirty="0" smtClean="0"/>
          </a:p>
        </p:txBody>
      </p:sp>
      <p:pic>
        <p:nvPicPr>
          <p:cNvPr id="14" name="图片 13" descr="无标题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2636912"/>
            <a:ext cx="324036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88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、打开窗口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window</a:t>
            </a:r>
            <a:r>
              <a:rPr lang="zh-CN" altLang="zh-CN" sz="2400" dirty="0"/>
              <a:t>对象的</a:t>
            </a:r>
            <a:r>
              <a:rPr lang="en-US" altLang="zh-CN" sz="2400" dirty="0"/>
              <a:t>open()</a:t>
            </a:r>
            <a:r>
              <a:rPr lang="zh-CN" altLang="zh-CN" sz="2400" dirty="0"/>
              <a:t>方法来打开一个新窗口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7784" y="2996952"/>
            <a:ext cx="4031873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window.open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url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, target)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、关闭窗口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window.close</a:t>
            </a:r>
            <a:r>
              <a:rPr lang="en-US" altLang="zh-CN" sz="2400" dirty="0"/>
              <a:t>()</a:t>
            </a:r>
            <a:r>
              <a:rPr lang="zh-CN" altLang="zh-CN" sz="2400" dirty="0"/>
              <a:t>来关闭一个新窗口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31840" y="2996952"/>
            <a:ext cx="2339102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window.close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7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218616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462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3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中，对话框有</a:t>
            </a:r>
            <a:r>
              <a:rPr lang="en-US" altLang="zh-CN" sz="2400" dirty="0"/>
              <a:t>3</a:t>
            </a:r>
            <a:r>
              <a:rPr lang="zh-CN" altLang="zh-CN" sz="2400" dirty="0" smtClean="0"/>
              <a:t>种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这</a:t>
            </a:r>
            <a:r>
              <a:rPr lang="en-US" altLang="zh-CN" sz="2400" dirty="0"/>
              <a:t>3</a:t>
            </a:r>
            <a:r>
              <a:rPr lang="zh-CN" altLang="zh-CN" sz="2400" dirty="0"/>
              <a:t>个都是</a:t>
            </a:r>
            <a:r>
              <a:rPr lang="en-US" altLang="zh-CN" sz="2400" dirty="0"/>
              <a:t>window</a:t>
            </a:r>
            <a:r>
              <a:rPr lang="zh-CN" altLang="zh-CN" sz="2400" dirty="0"/>
              <a:t>对象的方法。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66186" y="2348880"/>
            <a:ext cx="165699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smtClean="0">
                <a:solidFill>
                  <a:srgbClr val="C00000"/>
                </a:solidFill>
              </a:rPr>
              <a:t>alert()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smtClean="0">
                <a:solidFill>
                  <a:srgbClr val="C00000"/>
                </a:solidFill>
              </a:rPr>
              <a:t>confirm()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smtClean="0">
                <a:solidFill>
                  <a:srgbClr val="C00000"/>
                </a:solidFill>
              </a:rPr>
              <a:t>prompt()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60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alert()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</a:t>
            </a:r>
            <a:r>
              <a:rPr lang="en-US" altLang="zh-CN" sz="2400" dirty="0"/>
              <a:t>alert()</a:t>
            </a:r>
            <a:r>
              <a:rPr lang="zh-CN" altLang="zh-CN" sz="2400" dirty="0"/>
              <a:t>对话框一般仅仅用于提示文字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59832" y="2276872"/>
            <a:ext cx="2595582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alert("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提示文字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4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confirm()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908720"/>
            <a:ext cx="8143932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在</a:t>
            </a:r>
            <a:r>
              <a:rPr lang="zh-CN" altLang="en-US" sz="2400" dirty="0"/>
              <a:t>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中，</a:t>
            </a:r>
            <a:r>
              <a:rPr lang="en-US" altLang="zh-CN" sz="2400" dirty="0"/>
              <a:t>confirm()</a:t>
            </a:r>
            <a:r>
              <a:rPr lang="zh-CN" altLang="en-US" sz="2400" dirty="0"/>
              <a:t>对话框不仅提示文字，还提供确认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3848" y="2737656"/>
            <a:ext cx="2903359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confirm("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提示文字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3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889</Words>
  <Application>Microsoft Office PowerPoint</Application>
  <PresentationFormat>全屏显示(4:3)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38</cp:revision>
  <dcterms:created xsi:type="dcterms:W3CDTF">2017-08-11T01:38:56Z</dcterms:created>
  <dcterms:modified xsi:type="dcterms:W3CDTF">2017-08-14T16:40:08Z</dcterms:modified>
</cp:coreProperties>
</file>