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4" r:id="rId6"/>
    <p:sldId id="266" r:id="rId7"/>
    <p:sldId id="267" r:id="rId8"/>
    <p:sldId id="268" r:id="rId9"/>
    <p:sldId id="269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494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document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对象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14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85728"/>
            <a:ext cx="8143932" cy="64294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1" dirty="0" smtClean="0"/>
              <a:t>练习题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836712"/>
            <a:ext cx="8786842" cy="5688632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400" b="1" dirty="0"/>
              <a:t>一、单选题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1</a:t>
            </a:r>
            <a:r>
              <a:rPr lang="zh-CN" altLang="zh-CN" sz="2200" dirty="0"/>
              <a:t>、下面有关</a:t>
            </a:r>
            <a:r>
              <a:rPr lang="en-US" altLang="zh-CN" sz="2200" dirty="0"/>
              <a:t>document</a:t>
            </a:r>
            <a:r>
              <a:rPr lang="zh-CN" altLang="zh-CN" sz="2200" dirty="0"/>
              <a:t>对象的说法中，不正确的是（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。</a:t>
            </a:r>
          </a:p>
          <a:p>
            <a:pPr marL="0" indent="0">
              <a:buNone/>
            </a:pPr>
            <a:r>
              <a:rPr lang="en-US" altLang="zh-CN" sz="2200" dirty="0" smtClean="0"/>
              <a:t>        A</a:t>
            </a:r>
            <a:r>
              <a:rPr lang="en-US" altLang="zh-CN" sz="2200" dirty="0"/>
              <a:t>. document</a:t>
            </a:r>
            <a:r>
              <a:rPr lang="zh-CN" altLang="zh-CN" sz="2200" dirty="0"/>
              <a:t>对象其实就是</a:t>
            </a:r>
            <a:r>
              <a:rPr lang="en-US" altLang="zh-CN" sz="2200" dirty="0"/>
              <a:t>window</a:t>
            </a:r>
            <a:r>
              <a:rPr lang="zh-CN" altLang="zh-CN" sz="2200" dirty="0"/>
              <a:t>对象的一个子对象</a:t>
            </a:r>
          </a:p>
          <a:p>
            <a:pPr marL="0" indent="0"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B</a:t>
            </a:r>
            <a:r>
              <a:rPr lang="en-US" altLang="zh-CN" sz="2200" dirty="0"/>
              <a:t>. document.URL</a:t>
            </a:r>
            <a:r>
              <a:rPr lang="zh-CN" altLang="zh-CN" sz="2200" dirty="0"/>
              <a:t>和</a:t>
            </a:r>
            <a:r>
              <a:rPr lang="en-US" altLang="zh-CN" sz="2200" dirty="0" err="1"/>
              <a:t>window.location.href</a:t>
            </a:r>
            <a:r>
              <a:rPr lang="zh-CN" altLang="zh-CN" sz="2200" dirty="0"/>
              <a:t>都可以获取当前页面的地址</a:t>
            </a:r>
          </a:p>
          <a:p>
            <a:pPr marL="0" indent="0">
              <a:buNone/>
            </a:pPr>
            <a:r>
              <a:rPr lang="en-US" altLang="zh-CN" sz="2200" dirty="0"/>
              <a:t>  </a:t>
            </a:r>
            <a:r>
              <a:rPr lang="en-US" altLang="zh-CN" sz="2200" dirty="0" smtClean="0"/>
              <a:t>      </a:t>
            </a:r>
            <a:r>
              <a:rPr lang="en-US" altLang="zh-CN" sz="2200" dirty="0"/>
              <a:t>C. DOM</a:t>
            </a:r>
            <a:r>
              <a:rPr lang="zh-CN" altLang="zh-CN" sz="2200" dirty="0"/>
              <a:t>操作的大多数方法都是属于</a:t>
            </a:r>
            <a:r>
              <a:rPr lang="en-US" altLang="zh-CN" sz="2200" dirty="0"/>
              <a:t>document</a:t>
            </a:r>
            <a:r>
              <a:rPr lang="zh-CN" altLang="zh-CN" sz="2200" dirty="0"/>
              <a:t>对象的</a:t>
            </a:r>
          </a:p>
          <a:p>
            <a:pPr marL="0" indent="0"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D. </a:t>
            </a:r>
            <a:r>
              <a:rPr lang="en-US" altLang="zh-CN" sz="2200" dirty="0" err="1"/>
              <a:t>document.writeln</a:t>
            </a:r>
            <a:r>
              <a:rPr lang="en-US" altLang="zh-CN" sz="2200" dirty="0"/>
              <a:t>()</a:t>
            </a:r>
            <a:r>
              <a:rPr lang="zh-CN" altLang="zh-CN" sz="2200" dirty="0"/>
              <a:t>跟</a:t>
            </a:r>
            <a:r>
              <a:rPr lang="en-US" altLang="zh-CN" sz="2200" dirty="0" err="1"/>
              <a:t>document.write</a:t>
            </a:r>
            <a:r>
              <a:rPr lang="en-US" altLang="zh-CN" sz="2200" dirty="0"/>
              <a:t>()</a:t>
            </a:r>
            <a:r>
              <a:rPr lang="zh-CN" altLang="zh-CN" sz="2200" dirty="0"/>
              <a:t>是完全等价的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4500594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了解</a:t>
            </a:r>
            <a:r>
              <a:rPr lang="en-US" altLang="zh-CN" sz="2700" dirty="0" smtClean="0"/>
              <a:t>document</a:t>
            </a:r>
            <a:r>
              <a:rPr lang="zh-CN" altLang="en-US" sz="2700" dirty="0" smtClean="0"/>
              <a:t>对象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</a:t>
            </a:r>
            <a:r>
              <a:rPr lang="en-US" altLang="zh-CN" sz="2700" dirty="0" smtClean="0"/>
              <a:t>document</a:t>
            </a:r>
            <a:r>
              <a:rPr lang="zh-CN" altLang="en-US" sz="2700" dirty="0" smtClean="0"/>
              <a:t>对象的属性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</a:t>
            </a:r>
            <a:r>
              <a:rPr lang="en-US" altLang="zh-CN" sz="2700" dirty="0" smtClean="0"/>
              <a:t>document</a:t>
            </a:r>
            <a:r>
              <a:rPr lang="zh-CN" altLang="en-US" sz="2700" dirty="0" smtClean="0"/>
              <a:t>对象的方法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578656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504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对象简介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2736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document</a:t>
            </a:r>
            <a:r>
              <a:rPr lang="zh-CN" altLang="zh-CN" sz="2400" dirty="0"/>
              <a:t>对象其实是</a:t>
            </a:r>
            <a:r>
              <a:rPr lang="en-US" altLang="zh-CN" sz="2400" dirty="0"/>
              <a:t>window</a:t>
            </a:r>
            <a:r>
              <a:rPr lang="zh-CN" altLang="zh-CN" sz="2400" dirty="0"/>
              <a:t>对象下的一个子对象来的，它操作的是</a:t>
            </a:r>
            <a:r>
              <a:rPr lang="en-US" altLang="zh-CN" sz="2400" dirty="0"/>
              <a:t>HTML</a:t>
            </a:r>
            <a:r>
              <a:rPr lang="zh-CN" altLang="zh-CN" sz="2400" dirty="0"/>
              <a:t>文档里所有的内容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由于</a:t>
            </a:r>
            <a:r>
              <a:rPr lang="en-US" altLang="zh-CN" sz="2400" dirty="0"/>
              <a:t>window</a:t>
            </a:r>
            <a:r>
              <a:rPr lang="zh-CN" altLang="zh-CN" sz="2400" dirty="0"/>
              <a:t>对象是包括</a:t>
            </a:r>
            <a:r>
              <a:rPr lang="en-US" altLang="zh-CN" sz="2400" dirty="0"/>
              <a:t>document</a:t>
            </a:r>
            <a:r>
              <a:rPr lang="zh-CN" altLang="zh-CN" sz="2400" dirty="0"/>
              <a:t>对象的，所以我们可以“简单”把</a:t>
            </a:r>
            <a:r>
              <a:rPr lang="en-US" altLang="zh-CN" sz="2400" dirty="0"/>
              <a:t>BOM</a:t>
            </a:r>
            <a:r>
              <a:rPr lang="zh-CN" altLang="zh-CN" sz="2400" dirty="0"/>
              <a:t>和</a:t>
            </a:r>
            <a:r>
              <a:rPr lang="en-US" altLang="zh-CN" sz="2400" dirty="0"/>
              <a:t>DOM</a:t>
            </a:r>
            <a:r>
              <a:rPr lang="zh-CN" altLang="zh-CN" sz="2400" dirty="0"/>
              <a:t>的关系理解成：</a:t>
            </a:r>
            <a:r>
              <a:rPr lang="en-US" altLang="zh-CN" sz="2400" dirty="0">
                <a:solidFill>
                  <a:srgbClr val="C00000"/>
                </a:solidFill>
              </a:rPr>
              <a:t>BOM</a:t>
            </a:r>
            <a:r>
              <a:rPr lang="zh-CN" altLang="zh-CN" sz="2400" dirty="0">
                <a:solidFill>
                  <a:srgbClr val="C00000"/>
                </a:solidFill>
              </a:rPr>
              <a:t>包含</a:t>
            </a:r>
            <a:r>
              <a:rPr lang="en-US" altLang="zh-CN" sz="2400" dirty="0">
                <a:solidFill>
                  <a:srgbClr val="C00000"/>
                </a:solidFill>
              </a:rPr>
              <a:t>DOM</a:t>
            </a:r>
            <a:r>
              <a:rPr lang="zh-CN" altLang="zh-CN" sz="2400" dirty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506648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8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对象属性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2160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document</a:t>
            </a:r>
            <a:r>
              <a:rPr lang="zh-CN" altLang="zh-CN" sz="2400" dirty="0"/>
              <a:t>对象的属性非常多，但是大多数都是没什么用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这一</a:t>
            </a:r>
            <a:r>
              <a:rPr lang="zh-CN" altLang="en-US" sz="2400" dirty="0" smtClean="0"/>
              <a:t>章我们只需要掌握</a:t>
            </a:r>
            <a:r>
              <a:rPr lang="en-US" altLang="zh-CN" sz="2400" dirty="0" smtClean="0"/>
              <a:t>document.URL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document.referrer</a:t>
            </a:r>
            <a:r>
              <a:rPr lang="zh-CN" altLang="en-US" sz="2400" dirty="0" smtClean="0"/>
              <a:t>即可。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52929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document.URL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016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document</a:t>
            </a:r>
            <a:r>
              <a:rPr lang="zh-CN" altLang="zh-CN" sz="2400" dirty="0"/>
              <a:t>对象的</a:t>
            </a:r>
            <a:r>
              <a:rPr lang="en-US" altLang="zh-CN" sz="2400" dirty="0"/>
              <a:t>URL</a:t>
            </a:r>
            <a:r>
              <a:rPr lang="zh-CN" altLang="zh-CN" sz="2400" dirty="0"/>
              <a:t>属性来获取当前页面的地址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2852936"/>
            <a:ext cx="2031325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document.URL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467544" y="3429000"/>
            <a:ext cx="8143932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document.URL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window.location.href</a:t>
            </a:r>
            <a:r>
              <a:rPr lang="zh-CN" altLang="zh-CN" sz="2400" dirty="0"/>
              <a:t>这</a:t>
            </a:r>
            <a:r>
              <a:rPr lang="en-US" altLang="zh-CN" sz="2400" dirty="0"/>
              <a:t>2</a:t>
            </a:r>
            <a:r>
              <a:rPr lang="zh-CN" altLang="zh-CN" sz="2400" dirty="0"/>
              <a:t>个都可以获取当前页面的</a:t>
            </a:r>
            <a:r>
              <a:rPr lang="en-US" altLang="zh-CN" sz="2400" dirty="0"/>
              <a:t>URL</a:t>
            </a:r>
            <a:r>
              <a:rPr lang="zh-CN" altLang="zh-CN" sz="2400" dirty="0"/>
              <a:t>，不过它们也有区别：</a:t>
            </a:r>
            <a:r>
              <a:rPr lang="en-US" altLang="zh-CN" sz="2400" dirty="0"/>
              <a:t>document.URL</a:t>
            </a:r>
            <a:r>
              <a:rPr lang="zh-CN" altLang="zh-CN" sz="2400" dirty="0"/>
              <a:t>只能获取不能设置，</a:t>
            </a:r>
            <a:r>
              <a:rPr lang="en-US" altLang="zh-CN" sz="2400" dirty="0" err="1"/>
              <a:t>window.location.href</a:t>
            </a:r>
            <a:r>
              <a:rPr lang="zh-CN" altLang="zh-CN" sz="2400" dirty="0"/>
              <a:t>既可以获取也可以设置。</a:t>
            </a:r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document.referrer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016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document</a:t>
            </a:r>
            <a:r>
              <a:rPr lang="zh-CN" altLang="zh-CN" sz="2400" dirty="0"/>
              <a:t>对象的</a:t>
            </a:r>
            <a:r>
              <a:rPr lang="en-US" altLang="zh-CN" sz="2400" dirty="0"/>
              <a:t>referrer</a:t>
            </a:r>
            <a:r>
              <a:rPr lang="zh-CN" altLang="zh-CN" sz="2400" dirty="0"/>
              <a:t>属性来获取用户在访问当前页面之前所在页面的地址</a:t>
            </a:r>
            <a:r>
              <a:rPr lang="zh-CN" altLang="zh-CN" sz="2400" dirty="0" smtClean="0"/>
              <a:t>。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318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506648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97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2160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document</a:t>
            </a:r>
            <a:r>
              <a:rPr lang="zh-CN" altLang="zh-CN" sz="2400" dirty="0"/>
              <a:t>对象的方法也非常多，</a:t>
            </a:r>
            <a:r>
              <a:rPr lang="zh-CN" altLang="zh-CN" sz="2400" dirty="0" smtClean="0"/>
              <a:t>但是</a:t>
            </a:r>
            <a:r>
              <a:rPr lang="zh-CN" altLang="en-US" sz="2400" dirty="0" smtClean="0"/>
              <a:t>大多数也是</a:t>
            </a:r>
            <a:r>
              <a:rPr lang="zh-CN" altLang="zh-CN" sz="2400" dirty="0" smtClean="0"/>
              <a:t>没用的</a:t>
            </a:r>
            <a:r>
              <a:rPr lang="zh-CN" altLang="en-US" sz="2400" dirty="0" smtClean="0"/>
              <a:t>。这</a:t>
            </a:r>
            <a:r>
              <a:rPr lang="zh-CN" altLang="en-US" sz="2400" dirty="0"/>
              <a:t>一章我们只需要掌握</a:t>
            </a:r>
            <a:r>
              <a:rPr lang="en-US" altLang="zh-CN" sz="2400" dirty="0"/>
              <a:t>document.URL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document.referrer</a:t>
            </a:r>
            <a:r>
              <a:rPr lang="zh-CN" altLang="en-US" sz="2400" dirty="0"/>
              <a:t>即可。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35837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document.write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158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document.write</a:t>
            </a:r>
            <a:r>
              <a:rPr lang="en-US" altLang="zh-CN" sz="2400" dirty="0"/>
              <a:t>()</a:t>
            </a:r>
            <a:r>
              <a:rPr lang="zh-CN" altLang="zh-CN" sz="2400" dirty="0"/>
              <a:t>输出内容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2348880"/>
            <a:ext cx="3621504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document.write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内容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1709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document.writeln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writeln</a:t>
            </a:r>
            <a:r>
              <a:rPr lang="en-US" altLang="zh-CN" sz="2400" dirty="0"/>
              <a:t>()</a:t>
            </a:r>
            <a:r>
              <a:rPr lang="zh-CN" altLang="zh-CN" sz="2400" dirty="0"/>
              <a:t>方法跟</a:t>
            </a:r>
            <a:r>
              <a:rPr lang="en-US" altLang="zh-CN" sz="2400" dirty="0"/>
              <a:t>write()</a:t>
            </a:r>
            <a:r>
              <a:rPr lang="zh-CN" altLang="zh-CN" sz="2400" dirty="0"/>
              <a:t>方法相似，唯一区别是：</a:t>
            </a:r>
            <a:r>
              <a:rPr lang="en-US" altLang="zh-CN" sz="2400" dirty="0" err="1"/>
              <a:t>writeln</a:t>
            </a:r>
            <a:r>
              <a:rPr lang="en-US" altLang="zh-CN" sz="2400" dirty="0"/>
              <a:t>()</a:t>
            </a:r>
            <a:r>
              <a:rPr lang="zh-CN" altLang="zh-CN" sz="2400" dirty="0"/>
              <a:t>方法会在输出内容后面多加上一个换行符“</a:t>
            </a:r>
            <a:r>
              <a:rPr lang="en-US" altLang="zh-CN" sz="2400" dirty="0"/>
              <a:t>\n</a:t>
            </a:r>
            <a:r>
              <a:rPr lang="zh-CN" altLang="zh-CN" sz="2400" dirty="0"/>
              <a:t>”。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2996952"/>
            <a:ext cx="392928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document.writeln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内容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9809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364</Words>
  <Application>Microsoft Office PowerPoint</Application>
  <PresentationFormat>全屏显示(4:3)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35</cp:revision>
  <dcterms:created xsi:type="dcterms:W3CDTF">2017-08-11T01:38:56Z</dcterms:created>
  <dcterms:modified xsi:type="dcterms:W3CDTF">2017-08-14T16:40:24Z</dcterms:modified>
</cp:coreProperties>
</file>