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1" r:id="rId17"/>
    <p:sldId id="277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数组对象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6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54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为数组添加元素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646151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我们</a:t>
            </a:r>
            <a:r>
              <a:rPr lang="zh-CN" altLang="zh-CN" sz="2400" dirty="0"/>
              <a:t>可以使用</a:t>
            </a:r>
            <a:r>
              <a:rPr lang="en-US" altLang="zh-CN" sz="2400" dirty="0" err="1"/>
              <a:t>unshift</a:t>
            </a:r>
            <a:r>
              <a:rPr lang="en-US" altLang="zh-CN" sz="2400" dirty="0"/>
              <a:t>()</a:t>
            </a:r>
            <a:r>
              <a:rPr lang="zh-CN" altLang="zh-CN" sz="2400" dirty="0"/>
              <a:t>方法在数组开头添加新</a:t>
            </a:r>
            <a:r>
              <a:rPr lang="zh-CN" altLang="zh-CN" sz="2400" dirty="0" smtClean="0"/>
              <a:t>元素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64035" y="2564904"/>
            <a:ext cx="6647974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unshift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新元素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新元素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2, ……,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新元素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425392" y="3212976"/>
            <a:ext cx="8646151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 smtClean="0"/>
              <a:t>我们可以使用</a:t>
            </a:r>
            <a:r>
              <a:rPr lang="en-US" altLang="zh-CN" sz="2400" dirty="0" smtClean="0"/>
              <a:t>push()</a:t>
            </a:r>
            <a:r>
              <a:rPr lang="zh-CN" altLang="zh-CN" sz="2400" dirty="0" smtClean="0"/>
              <a:t>方法在数组</a:t>
            </a:r>
            <a:r>
              <a:rPr lang="zh-CN" altLang="en-US" sz="2400" dirty="0" smtClean="0"/>
              <a:t>结尾</a:t>
            </a:r>
            <a:r>
              <a:rPr lang="zh-CN" altLang="zh-CN" sz="2400" dirty="0" smtClean="0"/>
              <a:t>添加新元素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464035" y="4642493"/>
            <a:ext cx="6186309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.push(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新元素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新元素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2, ……,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新元素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0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418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6.8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删除数组元素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646151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我们</a:t>
            </a:r>
            <a:r>
              <a:rPr lang="zh-CN" altLang="zh-CN" sz="2400" dirty="0"/>
              <a:t>可以</a:t>
            </a:r>
            <a:r>
              <a:rPr lang="zh-CN" altLang="zh-CN" sz="2400" dirty="0" smtClean="0"/>
              <a:t>使用</a:t>
            </a:r>
            <a:r>
              <a:rPr lang="en-US" altLang="zh-CN" sz="2400" dirty="0"/>
              <a:t>shift</a:t>
            </a:r>
            <a:r>
              <a:rPr lang="en-US" altLang="zh-CN" sz="2400" dirty="0" smtClean="0"/>
              <a:t>()</a:t>
            </a:r>
            <a:r>
              <a:rPr lang="zh-CN" altLang="zh-CN" sz="2400" dirty="0" smtClean="0"/>
              <a:t>方法</a:t>
            </a:r>
            <a:r>
              <a:rPr lang="zh-CN" altLang="en-US" sz="2400" dirty="0"/>
              <a:t>删除</a:t>
            </a:r>
            <a:r>
              <a:rPr lang="zh-CN" altLang="zh-CN" sz="2400" dirty="0" smtClean="0"/>
              <a:t>数组</a:t>
            </a:r>
            <a:r>
              <a:rPr lang="zh-CN" altLang="en-US" sz="2400" dirty="0" smtClean="0"/>
              <a:t>中第一个元素。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2554033"/>
            <a:ext cx="2560316" cy="420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</a:t>
            </a:r>
            <a:r>
              <a:rPr lang="en-US" altLang="zh-CN" sz="22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.shift();</a:t>
            </a:r>
            <a:endParaRPr lang="en-US" altLang="zh-CN" sz="22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425392" y="3212976"/>
            <a:ext cx="8646151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 smtClean="0"/>
              <a:t>我们可以使用</a:t>
            </a:r>
            <a:r>
              <a:rPr lang="en-US" altLang="zh-CN" sz="2400" dirty="0" smtClean="0"/>
              <a:t>push()</a:t>
            </a:r>
            <a:r>
              <a:rPr lang="zh-CN" altLang="zh-CN" sz="2400" dirty="0" smtClean="0"/>
              <a:t>方法</a:t>
            </a:r>
            <a:r>
              <a:rPr lang="zh-CN" altLang="en-US" sz="2400" dirty="0" smtClean="0"/>
              <a:t>删除</a:t>
            </a:r>
            <a:r>
              <a:rPr lang="zh-CN" altLang="zh-CN" sz="2400" dirty="0" smtClean="0"/>
              <a:t>数组</a:t>
            </a:r>
            <a:r>
              <a:rPr lang="zh-CN" altLang="en-US" sz="2400" dirty="0" smtClean="0"/>
              <a:t>最后一个元素。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997696" y="4642493"/>
            <a:ext cx="2220480" cy="420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</a:t>
            </a:r>
            <a:r>
              <a:rPr lang="en-US" altLang="zh-CN" sz="22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.pop();</a:t>
            </a:r>
            <a:endParaRPr lang="en-US" altLang="zh-CN" sz="22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32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418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6.9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数组大小比较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646151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sort()</a:t>
            </a:r>
            <a:r>
              <a:rPr lang="zh-CN" altLang="zh-CN" sz="2400" dirty="0"/>
              <a:t>方法来对数组中所有元素进行大小比较，然后按从大到小或者从小到大进行排序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3168202"/>
            <a:ext cx="3236784" cy="420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</a:t>
            </a:r>
            <a:r>
              <a:rPr lang="en-US" altLang="zh-CN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.sort(</a:t>
            </a:r>
            <a:r>
              <a:rPr lang="zh-CN" altLang="en-US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函数名</a:t>
            </a:r>
            <a:r>
              <a:rPr lang="en-US" altLang="zh-CN" sz="22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</a:t>
            </a:r>
            <a:endParaRPr lang="en-US" altLang="zh-CN" sz="22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6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32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6.10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数组颠倒顺序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646151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reverse()</a:t>
            </a:r>
            <a:r>
              <a:rPr lang="zh-CN" altLang="zh-CN" sz="2400" dirty="0"/>
              <a:t>方法来实现数组中所有元素的反向</a:t>
            </a:r>
            <a:r>
              <a:rPr lang="zh-CN" altLang="zh-CN" sz="2400" dirty="0" smtClean="0"/>
              <a:t>排列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3168202"/>
            <a:ext cx="2900153" cy="420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</a:t>
            </a:r>
            <a:r>
              <a:rPr lang="en-US" altLang="zh-CN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.reverse();</a:t>
            </a:r>
          </a:p>
        </p:txBody>
      </p:sp>
    </p:spTree>
    <p:extLst>
      <p:ext uri="{BB962C8B-B14F-4D97-AF65-F5344CB8AC3E}">
        <p14:creationId xmlns:p14="http://schemas.microsoft.com/office/powerpoint/2010/main" val="3005363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5658776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619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数组元素连接成字符串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646151" cy="1944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中，我们可以使用</a:t>
            </a:r>
            <a:r>
              <a:rPr lang="en-US" altLang="zh-CN" sz="2400" dirty="0"/>
              <a:t>join()</a:t>
            </a:r>
            <a:r>
              <a:rPr lang="zh-CN" altLang="en-US" sz="2400" dirty="0"/>
              <a:t>方法来将数组中的所有元素连接成一个字符串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3168202"/>
            <a:ext cx="3576620" cy="420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</a:t>
            </a:r>
            <a:r>
              <a:rPr lang="en-US" altLang="zh-CN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.join("</a:t>
            </a:r>
            <a:r>
              <a:rPr lang="zh-CN" altLang="en-US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连接符</a:t>
            </a:r>
            <a:r>
              <a:rPr lang="en-US" altLang="zh-CN" sz="22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159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5658776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583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6.12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数组与字符串转换操作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646151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给大家提供一个字符串，然后我们需要实现每一个字符都用尖括号括起来的效果。例如给你一个字符串</a:t>
            </a:r>
            <a:r>
              <a:rPr lang="en-US" altLang="zh-CN" sz="2400" dirty="0"/>
              <a:t>"</a:t>
            </a:r>
            <a:r>
              <a:rPr lang="zh-CN" altLang="zh-CN" sz="2400" dirty="0"/>
              <a:t>绿叶学习网</a:t>
            </a:r>
            <a:r>
              <a:rPr lang="en-US" altLang="zh-CN" sz="2400" dirty="0"/>
              <a:t>"</a:t>
            </a:r>
            <a:r>
              <a:rPr lang="zh-CN" altLang="zh-CN" sz="2400" dirty="0"/>
              <a:t>，最终你要得到：</a:t>
            </a:r>
            <a:r>
              <a:rPr lang="en-US" altLang="zh-CN" sz="2400" dirty="0"/>
              <a:t>"&lt;</a:t>
            </a:r>
            <a:r>
              <a:rPr lang="zh-CN" altLang="zh-CN" sz="2400" dirty="0"/>
              <a:t>绿</a:t>
            </a:r>
            <a:r>
              <a:rPr lang="en-US" altLang="zh-CN" sz="2400" dirty="0"/>
              <a:t>&gt;&lt;</a:t>
            </a:r>
            <a:r>
              <a:rPr lang="zh-CN" altLang="zh-CN" sz="2400" dirty="0"/>
              <a:t>叶</a:t>
            </a:r>
            <a:r>
              <a:rPr lang="en-US" altLang="zh-CN" sz="2400" dirty="0"/>
              <a:t>&gt;&lt;</a:t>
            </a:r>
            <a:r>
              <a:rPr lang="zh-CN" altLang="zh-CN" sz="2400" dirty="0"/>
              <a:t>学</a:t>
            </a:r>
            <a:r>
              <a:rPr lang="en-US" altLang="zh-CN" sz="2400" dirty="0"/>
              <a:t>&gt;&lt;</a:t>
            </a:r>
            <a:r>
              <a:rPr lang="zh-CN" altLang="zh-CN" sz="2400" dirty="0"/>
              <a:t>习</a:t>
            </a:r>
            <a:r>
              <a:rPr lang="en-US" altLang="zh-CN" sz="2400" dirty="0"/>
              <a:t>&gt;&lt;</a:t>
            </a:r>
            <a:r>
              <a:rPr lang="zh-CN" altLang="zh-CN" sz="2400" dirty="0"/>
              <a:t>网</a:t>
            </a:r>
            <a:r>
              <a:rPr lang="en-US" altLang="zh-CN" sz="2400" dirty="0"/>
              <a:t>&gt;"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字符串的</a:t>
            </a:r>
            <a:r>
              <a:rPr lang="en-US" altLang="zh-CN" sz="2400" dirty="0"/>
              <a:t>split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以及数组的</a:t>
            </a:r>
            <a:r>
              <a:rPr lang="en-US" altLang="zh-CN" sz="2400" dirty="0" smtClean="0"/>
              <a:t>join()</a:t>
            </a:r>
            <a:r>
              <a:rPr lang="zh-CN" altLang="en-US" sz="2400" dirty="0" smtClean="0"/>
              <a:t>方法是一对“</a:t>
            </a:r>
            <a:r>
              <a:rPr lang="zh-CN" altLang="en-US" sz="2400" dirty="0" smtClean="0">
                <a:solidFill>
                  <a:srgbClr val="C00000"/>
                </a:solidFill>
              </a:rPr>
              <a:t>神组合</a:t>
            </a:r>
            <a:r>
              <a:rPr lang="zh-CN" altLang="en-US" sz="2400" dirty="0" smtClean="0"/>
              <a:t>”，可以实现各种字符串转换。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560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85728"/>
            <a:ext cx="8143932" cy="642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 smtClean="0"/>
              <a:t>练习题</a:t>
            </a:r>
            <a:endParaRPr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764704"/>
            <a:ext cx="8786842" cy="61926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400" b="1" dirty="0"/>
              <a:t>一、单选题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1</a:t>
            </a:r>
            <a:r>
              <a:rPr lang="zh-CN" altLang="zh-CN" sz="2000" dirty="0"/>
              <a:t>、下面有一个数组，该数组中数值最小的和数值最大的元素下标分别是（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arr</a:t>
            </a:r>
            <a:r>
              <a:rPr lang="en-US" altLang="zh-CN" sz="2000" dirty="0">
                <a:solidFill>
                  <a:srgbClr val="C00000"/>
                </a:solidFill>
              </a:rPr>
              <a:t> = [3, 9, 1, 12, 36, 50, 21]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A</a:t>
            </a:r>
            <a:r>
              <a:rPr lang="en-US" altLang="zh-CN" sz="2000" dirty="0"/>
              <a:t>. 2, 5         </a:t>
            </a:r>
            <a:r>
              <a:rPr lang="en-US" altLang="zh-CN" sz="2000" dirty="0" smtClean="0"/>
              <a:t>         </a:t>
            </a:r>
            <a:r>
              <a:rPr lang="en-US" altLang="zh-CN" sz="2000" dirty="0"/>
              <a:t>B.3, 6            </a:t>
            </a:r>
            <a:r>
              <a:rPr lang="en-US" altLang="zh-CN" sz="2000" dirty="0" smtClean="0"/>
              <a:t>        </a:t>
            </a:r>
            <a:r>
              <a:rPr lang="en-US" altLang="zh-CN" sz="2000" dirty="0"/>
              <a:t>C.2, 6             </a:t>
            </a:r>
            <a:r>
              <a:rPr lang="en-US" altLang="zh-CN" sz="2000" dirty="0" smtClean="0"/>
              <a:t>       D.3</a:t>
            </a:r>
            <a:r>
              <a:rPr lang="en-US" altLang="zh-CN" sz="2000" dirty="0"/>
              <a:t>, 5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2</a:t>
            </a:r>
            <a:r>
              <a:rPr lang="zh-CN" altLang="zh-CN" sz="2000" dirty="0"/>
              <a:t>、下面有一段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程序，则最终得到的数组</a:t>
            </a:r>
            <a:r>
              <a:rPr lang="en-US" altLang="zh-CN" sz="2000" dirty="0"/>
              <a:t>colors</a:t>
            </a:r>
            <a:r>
              <a:rPr lang="zh-CN" altLang="zh-CN" sz="2000" dirty="0"/>
              <a:t>中第</a:t>
            </a:r>
            <a:r>
              <a:rPr lang="en-US" altLang="zh-CN" sz="2000" dirty="0"/>
              <a:t>1</a:t>
            </a:r>
            <a:r>
              <a:rPr lang="zh-CN" altLang="zh-CN" sz="2000" dirty="0"/>
              <a:t>个元素是（ 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colors = ["red", "green", "blue"];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colors[1] = "yellow";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 "red"         </a:t>
            </a:r>
            <a:r>
              <a:rPr lang="en-US" altLang="zh-CN" sz="2000" dirty="0" smtClean="0"/>
              <a:t>     </a:t>
            </a:r>
            <a:r>
              <a:rPr lang="en-US" altLang="zh-CN" sz="2000" dirty="0" err="1"/>
              <a:t>B."green</a:t>
            </a:r>
            <a:r>
              <a:rPr lang="en-US" altLang="zh-CN" sz="2000" dirty="0"/>
              <a:t>"              </a:t>
            </a:r>
            <a:r>
              <a:rPr lang="en-US" altLang="zh-CN" sz="2000" dirty="0" err="1"/>
              <a:t>C."yellow</a:t>
            </a:r>
            <a:r>
              <a:rPr lang="en-US" altLang="zh-CN" sz="2000" dirty="0"/>
              <a:t>"          </a:t>
            </a:r>
            <a:r>
              <a:rPr lang="en-US" altLang="zh-CN" sz="2000" dirty="0" err="1"/>
              <a:t>D."blue</a:t>
            </a:r>
            <a:r>
              <a:rPr lang="en-US" altLang="zh-CN" sz="2000" dirty="0"/>
              <a:t>"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3</a:t>
            </a:r>
            <a:r>
              <a:rPr lang="zh-CN" altLang="zh-CN" sz="2000" dirty="0"/>
              <a:t>、下面有关数组的说法中，正确的是（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A</a:t>
            </a:r>
            <a:r>
              <a:rPr lang="en-US" altLang="zh-CN" sz="2000" dirty="0"/>
              <a:t>. </a:t>
            </a:r>
            <a:r>
              <a:rPr lang="zh-CN" altLang="zh-CN" sz="2000" dirty="0"/>
              <a:t>构成数组的所有元素的数据类型必须是相同的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B. </a:t>
            </a:r>
            <a:r>
              <a:rPr lang="zh-CN" altLang="zh-CN" sz="2000" dirty="0"/>
              <a:t>数组元素的下标依次是</a:t>
            </a:r>
            <a:r>
              <a:rPr lang="en-US" altLang="zh-CN" sz="2000" dirty="0"/>
              <a:t>1</a:t>
            </a:r>
            <a:r>
              <a:rPr lang="zh-CN" altLang="zh-CN" sz="2000" dirty="0"/>
              <a:t>、</a:t>
            </a:r>
            <a:r>
              <a:rPr lang="en-US" altLang="zh-CN" sz="2000" dirty="0"/>
              <a:t>2</a:t>
            </a:r>
            <a:r>
              <a:rPr lang="zh-CN" altLang="zh-CN" sz="2000" dirty="0"/>
              <a:t>、</a:t>
            </a:r>
            <a:r>
              <a:rPr lang="en-US" altLang="zh-CN" sz="2000" dirty="0"/>
              <a:t>3</a:t>
            </a:r>
            <a:r>
              <a:rPr lang="zh-CN" altLang="zh-CN" sz="2000" dirty="0"/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C. </a:t>
            </a:r>
            <a:r>
              <a:rPr lang="zh-CN" altLang="zh-CN" sz="2000" dirty="0"/>
              <a:t>字符串的</a:t>
            </a:r>
            <a:r>
              <a:rPr lang="en-US" altLang="zh-CN" sz="2000" dirty="0"/>
              <a:t>split()</a:t>
            </a:r>
            <a:r>
              <a:rPr lang="zh-CN" altLang="zh-CN" sz="2000" dirty="0"/>
              <a:t>方法返回的是一个字符串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D</a:t>
            </a:r>
            <a:r>
              <a:rPr lang="en-US" altLang="zh-CN" sz="2000" dirty="0"/>
              <a:t>. </a:t>
            </a:r>
            <a:r>
              <a:rPr lang="zh-CN" altLang="zh-CN" sz="2000" dirty="0"/>
              <a:t>可以使用</a:t>
            </a:r>
            <a:r>
              <a:rPr lang="en-US" altLang="zh-CN" sz="2000" dirty="0"/>
              <a:t>push()</a:t>
            </a:r>
            <a:r>
              <a:rPr lang="zh-CN" altLang="zh-CN" sz="2000" dirty="0"/>
              <a:t>方法在数组结尾添加新元素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51520" y="188640"/>
            <a:ext cx="8786842" cy="61926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4</a:t>
            </a:r>
            <a:r>
              <a:rPr lang="zh-CN" altLang="zh-CN" sz="2000" dirty="0"/>
              <a:t>、下面有一段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代码，输出结果是（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arr</a:t>
            </a:r>
            <a:r>
              <a:rPr lang="en-US" altLang="zh-CN" sz="2000" dirty="0">
                <a:solidFill>
                  <a:srgbClr val="C00000"/>
                </a:solidFill>
              </a:rPr>
              <a:t> = [1,2,3,4,5];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sum = 0;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for(</a:t>
            </a: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i = 1;i&lt;</a:t>
            </a:r>
            <a:r>
              <a:rPr lang="en-US" altLang="zh-CN" sz="2000" dirty="0" err="1">
                <a:solidFill>
                  <a:srgbClr val="C00000"/>
                </a:solidFill>
              </a:rPr>
              <a:t>arr.length;i</a:t>
            </a:r>
            <a:r>
              <a:rPr lang="en-US" altLang="zh-CN" sz="2000" dirty="0">
                <a:solidFill>
                  <a:srgbClr val="C00000"/>
                </a:solidFill>
              </a:rPr>
              <a:t>++)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{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sum += </a:t>
            </a:r>
            <a:r>
              <a:rPr lang="en-US" altLang="zh-CN" sz="2000" dirty="0" err="1">
                <a:solidFill>
                  <a:srgbClr val="C00000"/>
                </a:solidFill>
              </a:rPr>
              <a:t>arr</a:t>
            </a:r>
            <a:r>
              <a:rPr lang="en-US" altLang="zh-CN" sz="2000" dirty="0">
                <a:solidFill>
                  <a:srgbClr val="C00000"/>
                </a:solidFill>
              </a:rPr>
              <a:t>[i];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}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000" dirty="0">
                <a:solidFill>
                  <a:srgbClr val="C00000"/>
                </a:solidFill>
              </a:rPr>
              <a:t>(sum);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  A</a:t>
            </a:r>
            <a:r>
              <a:rPr lang="en-US" altLang="zh-CN" sz="2000" dirty="0"/>
              <a:t>. 15           </a:t>
            </a:r>
            <a:r>
              <a:rPr lang="en-US" altLang="zh-CN" sz="2000" dirty="0" smtClean="0"/>
              <a:t>            </a:t>
            </a:r>
            <a:r>
              <a:rPr lang="en-US" altLang="zh-CN" sz="2000" dirty="0"/>
              <a:t>B. 14              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C.12345          </a:t>
            </a:r>
            <a:r>
              <a:rPr lang="en-US" altLang="zh-CN" sz="2000" dirty="0" smtClean="0"/>
              <a:t>        </a:t>
            </a:r>
            <a:r>
              <a:rPr lang="en-US" altLang="zh-CN" sz="2000" dirty="0"/>
              <a:t>D.2345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5</a:t>
            </a:r>
            <a:r>
              <a:rPr lang="zh-CN" altLang="zh-CN" sz="2000" dirty="0"/>
              <a:t>、下面有一段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代码，输出结果是（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arr</a:t>
            </a:r>
            <a:r>
              <a:rPr lang="en-US" altLang="zh-CN" sz="2000" dirty="0">
                <a:solidFill>
                  <a:srgbClr val="C00000"/>
                </a:solidFill>
              </a:rPr>
              <a:t> = [1,2,3,4,5];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var</a:t>
            </a:r>
            <a:r>
              <a:rPr lang="en-US" altLang="zh-CN" sz="2000" dirty="0">
                <a:solidFill>
                  <a:srgbClr val="C00000"/>
                </a:solidFill>
              </a:rPr>
              <a:t> result = </a:t>
            </a:r>
            <a:r>
              <a:rPr lang="en-US" altLang="zh-CN" sz="2000" dirty="0" err="1">
                <a:solidFill>
                  <a:srgbClr val="C00000"/>
                </a:solidFill>
              </a:rPr>
              <a:t>arr.slice</a:t>
            </a:r>
            <a:r>
              <a:rPr lang="en-US" altLang="zh-CN" sz="2000" dirty="0">
                <a:solidFill>
                  <a:srgbClr val="C00000"/>
                </a:solidFill>
              </a:rPr>
              <a:t>(1, 3);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000" dirty="0">
                <a:solidFill>
                  <a:srgbClr val="C00000"/>
                </a:solidFill>
              </a:rPr>
              <a:t>(result);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A</a:t>
            </a:r>
            <a:r>
              <a:rPr lang="en-US" altLang="zh-CN" sz="2000" dirty="0"/>
              <a:t>. 1,2            </a:t>
            </a:r>
            <a:r>
              <a:rPr lang="en-US" altLang="zh-CN" sz="2000" dirty="0" smtClean="0"/>
              <a:t>          B.2,3                     C.3,4                        D.1,2,3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3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51520" y="188640"/>
            <a:ext cx="8786842" cy="61926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400" b="1" dirty="0"/>
              <a:t>二、编程题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    1</a:t>
            </a:r>
            <a:r>
              <a:rPr lang="zh-CN" altLang="zh-CN" sz="2200" dirty="0"/>
              <a:t>、如果有一个字符串</a:t>
            </a:r>
            <a:r>
              <a:rPr lang="en-US" altLang="zh-CN" sz="2200" dirty="0"/>
              <a:t>"Rome was not built in a day"</a:t>
            </a:r>
            <a:r>
              <a:rPr lang="zh-CN" altLang="zh-CN" sz="2200" dirty="0"/>
              <a:t>，请用程序统计该字符串中字符个数，不允许使用字符串对象的</a:t>
            </a:r>
            <a:r>
              <a:rPr lang="en-US" altLang="zh-CN" sz="2200" dirty="0"/>
              <a:t>length</a:t>
            </a:r>
            <a:r>
              <a:rPr lang="zh-CN" altLang="zh-CN" sz="2200" dirty="0"/>
              <a:t>属性。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    2</a:t>
            </a:r>
            <a:r>
              <a:rPr lang="zh-CN" altLang="zh-CN" sz="2200" dirty="0"/>
              <a:t>、给大家一个任意的字符串，然后实现把里面的字符串顺序颠倒。例如给你“</a:t>
            </a:r>
            <a:r>
              <a:rPr lang="en-US" altLang="zh-CN" sz="2200" dirty="0" err="1"/>
              <a:t>abcde</a:t>
            </a:r>
            <a:r>
              <a:rPr lang="zh-CN" altLang="zh-CN" sz="2200" dirty="0"/>
              <a:t>”，最后你要得到“</a:t>
            </a:r>
            <a:r>
              <a:rPr lang="en-US" altLang="zh-CN" sz="2200" dirty="0" err="1"/>
              <a:t>edcba</a:t>
            </a:r>
            <a:r>
              <a:rPr lang="zh-CN" altLang="zh-CN" sz="2200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7896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6386" y="1844824"/>
            <a:ext cx="648072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掌握数组的创建、获取、赋值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掌握数组对象属性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掌握数组对象方法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数组是什么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中，我们可以使用“数组”来存储一组“相同数据类型”（一般情况下）的数据类型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基本数据类型只有一个值，而引用</a:t>
            </a:r>
            <a:r>
              <a:rPr lang="zh-CN" altLang="zh-CN" sz="2400" dirty="0" smtClean="0"/>
              <a:t>数据类型</a:t>
            </a:r>
            <a:r>
              <a:rPr lang="zh-CN" altLang="en-US" sz="2400" dirty="0" smtClean="0"/>
              <a:t>（如数组）</a:t>
            </a:r>
            <a:r>
              <a:rPr lang="zh-CN" altLang="zh-CN" sz="2400" dirty="0" smtClean="0"/>
              <a:t>可以</a:t>
            </a:r>
            <a:r>
              <a:rPr lang="zh-CN" altLang="zh-CN" sz="2400" dirty="0"/>
              <a:t>含有多个值。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64948" y="3744154"/>
            <a:ext cx="820769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16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sz="16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arr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new Array("HTML","CSS","JavaScript","</a:t>
            </a:r>
            <a:r>
              <a:rPr lang="en-US" altLang="zh-CN" sz="16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jQuery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","Vue.js");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数组的创建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创建数组，常见有</a:t>
            </a:r>
            <a:r>
              <a:rPr lang="en-US" altLang="zh-CN" sz="2400" dirty="0"/>
              <a:t>2</a:t>
            </a:r>
            <a:r>
              <a:rPr lang="zh-CN" altLang="zh-CN" sz="2400" dirty="0"/>
              <a:t>种形式，一种是“完整形式”，另外一种是“简写形式”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3568" y="3068960"/>
            <a:ext cx="801052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 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 new Array(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元素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1, 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元素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2, ……, 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元素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n);   </a:t>
            </a:r>
            <a:r>
              <a:rPr lang="en-US" altLang="zh-CN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完整形式</a:t>
            </a:r>
          </a:p>
          <a:p>
            <a:pPr>
              <a:lnSpc>
                <a:spcPts val="2700"/>
              </a:lnSpc>
            </a:pP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 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 [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元素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1, 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元素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2, ……, 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元素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n];            //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简写形式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674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数组的获取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中，想要获取数组某一项的值，我们都是使用“</a:t>
            </a:r>
            <a:r>
              <a:rPr lang="zh-CN" altLang="zh-CN" sz="2400" dirty="0">
                <a:solidFill>
                  <a:srgbClr val="C00000"/>
                </a:solidFill>
              </a:rPr>
              <a:t>下标</a:t>
            </a:r>
            <a:r>
              <a:rPr lang="zh-CN" altLang="zh-CN" sz="2400" dirty="0"/>
              <a:t>”的方式来获取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数组的下标是从</a:t>
            </a:r>
            <a:r>
              <a:rPr lang="en-US" altLang="zh-CN" sz="2400" dirty="0"/>
              <a:t>0</a:t>
            </a:r>
            <a:r>
              <a:rPr lang="zh-CN" altLang="zh-CN" sz="2400" dirty="0"/>
              <a:t>开始的，而不是从</a:t>
            </a:r>
            <a:r>
              <a:rPr lang="en-US" altLang="zh-CN" sz="2400" dirty="0"/>
              <a:t>1</a:t>
            </a:r>
            <a:r>
              <a:rPr lang="zh-CN" altLang="zh-CN" sz="2400" dirty="0"/>
              <a:t>开始的。</a:t>
            </a:r>
            <a:endParaRPr lang="en-US" altLang="zh-CN" sz="2400" dirty="0" smtClean="0"/>
          </a:p>
        </p:txBody>
      </p:sp>
      <p:pic>
        <p:nvPicPr>
          <p:cNvPr id="13" name="图片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4296" y="3356992"/>
            <a:ext cx="34290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355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数组的赋值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416243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数组的赋值</a:t>
            </a:r>
            <a:r>
              <a:rPr lang="zh-CN" altLang="zh-CN" sz="2400" dirty="0" smtClean="0"/>
              <a:t>也</a:t>
            </a:r>
            <a:r>
              <a:rPr lang="zh-CN" altLang="zh-CN" sz="2400" dirty="0"/>
              <a:t>是</a:t>
            </a:r>
            <a:r>
              <a:rPr lang="zh-CN" altLang="zh-CN" sz="2400" dirty="0" smtClean="0"/>
              <a:t>通过</a:t>
            </a:r>
            <a:r>
              <a:rPr lang="zh-CN" altLang="en-US" sz="2400" dirty="0" smtClean="0"/>
              <a:t>“</a:t>
            </a:r>
            <a:r>
              <a:rPr lang="zh-CN" altLang="zh-CN" sz="2400" dirty="0" smtClean="0"/>
              <a:t>下标</a:t>
            </a:r>
            <a:r>
              <a:rPr lang="zh-CN" altLang="en-US" sz="2400" dirty="0" smtClean="0"/>
              <a:t>”</a:t>
            </a:r>
            <a:r>
              <a:rPr lang="zh-CN" altLang="zh-CN" sz="2400" dirty="0" smtClean="0"/>
              <a:t>来</a:t>
            </a:r>
            <a:r>
              <a:rPr lang="zh-CN" altLang="zh-CN" sz="2400" dirty="0"/>
              <a:t>实现的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2544869"/>
            <a:ext cx="2133918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arr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[i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] = 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608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416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获取数组长度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646151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length</a:t>
            </a:r>
            <a:r>
              <a:rPr lang="zh-CN" altLang="zh-CN" sz="2400" dirty="0"/>
              <a:t>属性来获取数组的</a:t>
            </a:r>
            <a:r>
              <a:rPr lang="zh-CN" altLang="zh-CN" sz="2400" dirty="0" smtClean="0"/>
              <a:t>长度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2544869"/>
            <a:ext cx="2031325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.length</a:t>
            </a:r>
          </a:p>
        </p:txBody>
      </p:sp>
    </p:spTree>
    <p:extLst>
      <p:ext uri="{BB962C8B-B14F-4D97-AF65-F5344CB8AC3E}">
        <p14:creationId xmlns:p14="http://schemas.microsoft.com/office/powerpoint/2010/main" val="2683341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15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C00000"/>
                </a:solidFill>
              </a:rPr>
              <a:t>【</a:t>
            </a:r>
            <a:r>
              <a:rPr lang="zh-CN" altLang="en-US" sz="2200" dirty="0" smtClean="0">
                <a:solidFill>
                  <a:srgbClr val="C00000"/>
                </a:solidFill>
              </a:rPr>
              <a:t>疑问</a:t>
            </a:r>
            <a:r>
              <a:rPr lang="en-US" altLang="zh-CN" sz="2200" dirty="0" smtClean="0">
                <a:solidFill>
                  <a:srgbClr val="C00000"/>
                </a:solidFill>
              </a:rPr>
              <a:t>】:</a:t>
            </a:r>
            <a:r>
              <a:rPr lang="zh-CN" altLang="en-US" sz="2200" dirty="0" smtClean="0">
                <a:solidFill>
                  <a:srgbClr val="C00000"/>
                </a:solidFill>
              </a:rPr>
              <a:t>不是</a:t>
            </a:r>
            <a:r>
              <a:rPr lang="zh-CN" altLang="en-US" sz="2200" dirty="0">
                <a:solidFill>
                  <a:srgbClr val="C00000"/>
                </a:solidFill>
              </a:rPr>
              <a:t>说数组是存储一组“相同数据类型”的数据结构吗？为什么当数组元素为不同数据类型时，</a:t>
            </a:r>
            <a:r>
              <a:rPr lang="en-US" altLang="zh-CN" sz="2200" dirty="0">
                <a:solidFill>
                  <a:srgbClr val="C00000"/>
                </a:solidFill>
              </a:rPr>
              <a:t>JavaScript</a:t>
            </a:r>
            <a:r>
              <a:rPr lang="zh-CN" altLang="en-US" sz="2200" dirty="0">
                <a:solidFill>
                  <a:srgbClr val="C00000"/>
                </a:solidFill>
              </a:rPr>
              <a:t>也不会报错并且能输出呢？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537" y="1818575"/>
            <a:ext cx="8316924" cy="15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        </a:t>
            </a:r>
            <a:r>
              <a:rPr lang="zh-CN" altLang="zh-CN" sz="2200" dirty="0" smtClean="0"/>
              <a:t>其实</a:t>
            </a:r>
            <a:r>
              <a:rPr lang="zh-CN" altLang="zh-CN" sz="2200" dirty="0"/>
              <a:t>一个数组是可以存储“不同数据类型”的数据的，只不过我们极少那样做。不过一般情况下都是用数组来存储“相同数据类型”的数据，所以这样理解就可以了。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967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54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数组某部分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0345" y="1196752"/>
            <a:ext cx="8646151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slice()</a:t>
            </a:r>
            <a:r>
              <a:rPr lang="zh-CN" altLang="zh-CN" sz="2400" dirty="0"/>
              <a:t>方法来获取数组的某一部分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slice(</a:t>
            </a:r>
            <a:r>
              <a:rPr lang="en-US" altLang="zh-CN" sz="2400" dirty="0" err="1"/>
              <a:t>start,end</a:t>
            </a:r>
            <a:r>
              <a:rPr lang="en-US" altLang="zh-CN" sz="2400" dirty="0"/>
              <a:t>)</a:t>
            </a:r>
            <a:r>
              <a:rPr lang="zh-CN" altLang="en-US" sz="2400" dirty="0"/>
              <a:t>截取范围为：</a:t>
            </a:r>
            <a:r>
              <a:rPr lang="en-US" altLang="zh-CN" sz="2400" dirty="0"/>
              <a:t>[</a:t>
            </a:r>
            <a:r>
              <a:rPr lang="en-US" altLang="zh-CN" sz="2400" dirty="0" err="1"/>
              <a:t>start,end</a:t>
            </a:r>
            <a:r>
              <a:rPr lang="en-US" altLang="zh-CN" sz="2400" dirty="0"/>
              <a:t>)</a:t>
            </a:r>
            <a:r>
              <a:rPr lang="zh-CN" altLang="en-US" sz="2400" dirty="0"/>
              <a:t>，也就是包含</a:t>
            </a:r>
            <a:r>
              <a:rPr lang="en-US" altLang="zh-CN" sz="2400" dirty="0"/>
              <a:t>start</a:t>
            </a:r>
            <a:r>
              <a:rPr lang="zh-CN" altLang="en-US" sz="2400" dirty="0"/>
              <a:t>不包含</a:t>
            </a:r>
            <a:r>
              <a:rPr lang="en-US" altLang="zh-CN" sz="2400" dirty="0"/>
              <a:t>end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4230068"/>
            <a:ext cx="3877985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数组名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.slice(start, end);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3158" y="4851200"/>
            <a:ext cx="35433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7157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1031</Words>
  <Application>Microsoft Office PowerPoint</Application>
  <PresentationFormat>全屏显示(4:3)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36</cp:revision>
  <dcterms:created xsi:type="dcterms:W3CDTF">2017-08-11T01:38:56Z</dcterms:created>
  <dcterms:modified xsi:type="dcterms:W3CDTF">2017-08-14T16:37:36Z</dcterms:modified>
</cp:coreProperties>
</file>