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时间对象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7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85728"/>
            <a:ext cx="8143932" cy="6429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 smtClean="0"/>
              <a:t>练习题</a:t>
            </a:r>
            <a:endParaRPr lang="zh-CN" altLang="en-US" sz="2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692696"/>
            <a:ext cx="8786842" cy="568863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600" b="1" dirty="0"/>
              <a:t>一、单选题</a:t>
            </a:r>
            <a:endParaRPr lang="zh-CN" altLang="zh-CN" sz="2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1</a:t>
            </a:r>
            <a:r>
              <a:rPr lang="zh-CN" altLang="zh-CN" sz="2200" dirty="0"/>
              <a:t>、在</a:t>
            </a:r>
            <a:r>
              <a:rPr lang="en-US" altLang="zh-CN" sz="2200" dirty="0"/>
              <a:t>JavaScript</a:t>
            </a:r>
            <a:r>
              <a:rPr lang="zh-CN" altLang="zh-CN" sz="2200" dirty="0"/>
              <a:t>中，我们可以使用</a:t>
            </a:r>
            <a:r>
              <a:rPr lang="en-US" altLang="zh-CN" sz="2200" dirty="0"/>
              <a:t>Date</a:t>
            </a:r>
            <a:r>
              <a:rPr lang="zh-CN" altLang="zh-CN" sz="2200" dirty="0"/>
              <a:t>对象的（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方法来获取当前的月份。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A. </a:t>
            </a:r>
            <a:r>
              <a:rPr lang="en-US" altLang="zh-CN" sz="2200" dirty="0" err="1"/>
              <a:t>getMonth</a:t>
            </a:r>
            <a:r>
              <a:rPr lang="en-US" altLang="zh-CN" sz="2200" dirty="0"/>
              <a:t>()                      </a:t>
            </a:r>
            <a:r>
              <a:rPr lang="en-US" altLang="zh-CN" sz="2200" dirty="0" smtClean="0"/>
              <a:t>                    </a:t>
            </a:r>
            <a:r>
              <a:rPr lang="en-US" altLang="zh-CN" sz="2200" dirty="0" err="1" smtClean="0"/>
              <a:t>B.getFullMonth</a:t>
            </a:r>
            <a:r>
              <a:rPr lang="en-US" altLang="zh-CN" sz="2200" dirty="0"/>
              <a:t>()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</a:t>
            </a:r>
            <a:r>
              <a:rPr lang="en-US" altLang="zh-CN" sz="2200" dirty="0"/>
              <a:t>C. </a:t>
            </a:r>
            <a:r>
              <a:rPr lang="en-US" altLang="zh-CN" sz="2200" dirty="0" err="1"/>
              <a:t>getDate</a:t>
            </a:r>
            <a:r>
              <a:rPr lang="en-US" altLang="zh-CN" sz="2200" dirty="0"/>
              <a:t>()                       </a:t>
            </a:r>
            <a:r>
              <a:rPr lang="en-US" altLang="zh-CN" sz="2200" dirty="0" smtClean="0"/>
              <a:t>                       </a:t>
            </a:r>
            <a:r>
              <a:rPr lang="en-US" altLang="zh-CN" sz="2200" dirty="0" err="1"/>
              <a:t>D.getDay</a:t>
            </a:r>
            <a:r>
              <a:rPr lang="en-US" altLang="zh-CN" sz="2200" dirty="0"/>
              <a:t>()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en-US" altLang="zh-CN" sz="2200" dirty="0"/>
              <a:t>2</a:t>
            </a:r>
            <a:r>
              <a:rPr lang="zh-CN" altLang="zh-CN" sz="2200" dirty="0"/>
              <a:t>、假设当前系统时间为</a:t>
            </a:r>
            <a:r>
              <a:rPr lang="en-US" altLang="zh-CN" sz="2200" dirty="0"/>
              <a:t>2017</a:t>
            </a:r>
            <a:r>
              <a:rPr lang="zh-CN" altLang="zh-CN" sz="2200" dirty="0"/>
              <a:t>年</a:t>
            </a:r>
            <a:r>
              <a:rPr lang="en-US" altLang="zh-CN" sz="2200" dirty="0"/>
              <a:t>9</a:t>
            </a:r>
            <a:r>
              <a:rPr lang="zh-CN" altLang="zh-CN" sz="2200" dirty="0"/>
              <a:t>月</a:t>
            </a:r>
            <a:r>
              <a:rPr lang="en-US" altLang="zh-CN" sz="2200" dirty="0"/>
              <a:t>1</a:t>
            </a:r>
            <a:r>
              <a:rPr lang="zh-CN" altLang="zh-CN" sz="2200" dirty="0"/>
              <a:t>日星期五，则下面程序的输出结果为（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err="1"/>
              <a:t>var</a:t>
            </a:r>
            <a:r>
              <a:rPr lang="en-US" altLang="zh-CN" sz="2200" dirty="0"/>
              <a:t> today = new Date();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err="1"/>
              <a:t>document.write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today.getDate</a:t>
            </a:r>
            <a:r>
              <a:rPr lang="en-US" altLang="zh-CN" sz="2200" dirty="0"/>
              <a:t>());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A</a:t>
            </a:r>
            <a:r>
              <a:rPr lang="en-US" altLang="zh-CN" sz="2200" dirty="0"/>
              <a:t>. 5                </a:t>
            </a:r>
            <a:r>
              <a:rPr lang="en-US" altLang="zh-CN" sz="2200" dirty="0" smtClean="0"/>
              <a:t>          B</a:t>
            </a:r>
            <a:r>
              <a:rPr lang="en-US" altLang="zh-CN" sz="2200" dirty="0"/>
              <a:t>. 1             </a:t>
            </a:r>
            <a:r>
              <a:rPr lang="en-US" altLang="zh-CN" sz="2200" dirty="0" smtClean="0"/>
              <a:t>            </a:t>
            </a:r>
            <a:r>
              <a:rPr lang="en-US" altLang="zh-CN" sz="2200" dirty="0"/>
              <a:t>C. 9          </a:t>
            </a:r>
            <a:r>
              <a:rPr lang="en-US" altLang="zh-CN" sz="2200" dirty="0" smtClean="0"/>
              <a:t>                </a:t>
            </a:r>
            <a:r>
              <a:rPr lang="en-US" altLang="zh-CN" sz="2200" dirty="0"/>
              <a:t>D. </a:t>
            </a:r>
            <a:r>
              <a:rPr lang="en-US" altLang="zh-CN" sz="2200" dirty="0" smtClean="0"/>
              <a:t>2017</a:t>
            </a:r>
            <a:endParaRPr lang="zh-CN" altLang="zh-CN" sz="26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600" b="1" dirty="0"/>
              <a:t>二、编程题</a:t>
            </a:r>
            <a:endParaRPr lang="zh-CN" altLang="zh-CN" sz="2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1</a:t>
            </a:r>
            <a:r>
              <a:rPr lang="zh-CN" altLang="zh-CN" sz="2200" dirty="0"/>
              <a:t>、我们经常可以看到导航页面（如</a:t>
            </a:r>
            <a:r>
              <a:rPr lang="en-US" altLang="zh-CN" sz="2200" dirty="0"/>
              <a:t>360</a:t>
            </a:r>
            <a:r>
              <a:rPr lang="zh-CN" altLang="zh-CN" sz="2200" dirty="0"/>
              <a:t>导航页）都会采用“今天是</a:t>
            </a:r>
            <a:r>
              <a:rPr lang="en-US" altLang="zh-CN" sz="2200" dirty="0"/>
              <a:t>2017</a:t>
            </a:r>
            <a:r>
              <a:rPr lang="zh-CN" altLang="zh-CN" sz="2200" dirty="0"/>
              <a:t>年</a:t>
            </a:r>
            <a:r>
              <a:rPr lang="en-US" altLang="zh-CN" sz="2200" dirty="0"/>
              <a:t>4</a:t>
            </a:r>
            <a:r>
              <a:rPr lang="zh-CN" altLang="zh-CN" sz="2200" dirty="0"/>
              <a:t>月</a:t>
            </a:r>
            <a:r>
              <a:rPr lang="en-US" altLang="zh-CN" sz="2200" dirty="0"/>
              <a:t>1</a:t>
            </a:r>
            <a:r>
              <a:rPr lang="zh-CN" altLang="zh-CN" sz="2200" dirty="0"/>
              <a:t>日 星期六”这样的方式来显示时间，请用这一章学到的知识实现一下。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450059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</a:t>
            </a:r>
            <a:r>
              <a:rPr lang="en-US" altLang="zh-CN" sz="2700" dirty="0" smtClean="0"/>
              <a:t>HTML</a:t>
            </a:r>
            <a:r>
              <a:rPr lang="zh-CN" altLang="en-US" sz="2700" dirty="0" smtClean="0"/>
              <a:t>基本结构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</a:t>
            </a:r>
            <a:r>
              <a:rPr lang="en-US" altLang="zh-CN" sz="2700" dirty="0" smtClean="0"/>
              <a:t>HTML</a:t>
            </a:r>
            <a:r>
              <a:rPr lang="zh-CN" altLang="en-US" sz="2700" dirty="0" smtClean="0"/>
              <a:t>注释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32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时间对象简介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1840" y="1670210"/>
            <a:ext cx="30003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4083" y="2842173"/>
            <a:ext cx="3086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http://www.lvyestudy.com/App_images/lesson/js/7-2-4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8144" y="2999335"/>
            <a:ext cx="19335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323528" y="332656"/>
            <a:ext cx="8143932" cy="46434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中，我们可以使用时间对象</a:t>
            </a:r>
            <a:r>
              <a:rPr lang="en-US" altLang="zh-CN" sz="2400" dirty="0"/>
              <a:t>Date</a:t>
            </a:r>
            <a:r>
              <a:rPr lang="zh-CN" altLang="zh-CN" sz="2400" dirty="0"/>
              <a:t>来处理时间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67744" y="1653483"/>
            <a:ext cx="4390946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日期对象名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 new Date();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4367" y="2564904"/>
            <a:ext cx="44577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397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32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操作年、月、日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2"/>
          <p:cNvSpPr txBox="1">
            <a:spLocks/>
          </p:cNvSpPr>
          <p:nvPr/>
        </p:nvSpPr>
        <p:spPr>
          <a:xfrm>
            <a:off x="327873" y="1196752"/>
            <a:ext cx="8143932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getFullYear</a:t>
            </a:r>
            <a:r>
              <a:rPr lang="en-US" altLang="zh-CN" sz="2400" dirty="0"/>
              <a:t>()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getMonth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getDate</a:t>
            </a:r>
            <a:r>
              <a:rPr lang="en-US" altLang="zh-CN" sz="2400" dirty="0"/>
              <a:t>()</a:t>
            </a:r>
            <a:r>
              <a:rPr lang="zh-CN" altLang="zh-CN" sz="2400" dirty="0"/>
              <a:t>这</a:t>
            </a:r>
            <a:r>
              <a:rPr lang="en-US" altLang="zh-CN" sz="2400" dirty="0"/>
              <a:t>3</a:t>
            </a:r>
            <a:r>
              <a:rPr lang="zh-CN" altLang="zh-CN" sz="2400" dirty="0"/>
              <a:t>种方法分别来获取当前时间的年、月、日。</a:t>
            </a:r>
            <a:endParaRPr lang="en-US" altLang="zh-CN" sz="2400" b="1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8801"/>
              </p:ext>
            </p:extLst>
          </p:nvPr>
        </p:nvGraphicFramePr>
        <p:xfrm>
          <a:off x="536348" y="2852936"/>
          <a:ext cx="8064896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7460"/>
                <a:gridCol w="5757436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方法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说明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getFullYear</a:t>
                      </a:r>
                      <a:r>
                        <a:rPr lang="en-US" altLang="zh-CN" sz="2200" dirty="0" smtClean="0"/>
                        <a:t>()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获取年份，取值为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位数字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getMonth</a:t>
                      </a:r>
                      <a:r>
                        <a:rPr lang="en-US" altLang="zh-CN" sz="2200" dirty="0" smtClean="0"/>
                        <a:t>()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获取月份，取值为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（一月）到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（十二月）之间的整数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getDate</a:t>
                      </a:r>
                      <a:r>
                        <a:rPr lang="en-US" altLang="zh-CN" sz="2200" dirty="0" smtClean="0"/>
                        <a:t>()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获取日数，取值为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1~31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之间的整数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78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395536" y="404664"/>
            <a:ext cx="8143932" cy="33843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setFullYear</a:t>
            </a:r>
            <a:r>
              <a:rPr lang="en-US" altLang="zh-CN" sz="2400" dirty="0"/>
              <a:t>()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setMonth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setDate</a:t>
            </a:r>
            <a:r>
              <a:rPr lang="en-US" altLang="zh-CN" sz="2400" dirty="0"/>
              <a:t>()</a:t>
            </a:r>
            <a:r>
              <a:rPr lang="zh-CN" altLang="zh-CN" sz="2400" dirty="0"/>
              <a:t>这</a:t>
            </a:r>
            <a:r>
              <a:rPr lang="en-US" altLang="zh-CN" sz="2400" dirty="0"/>
              <a:t>3</a:t>
            </a:r>
            <a:r>
              <a:rPr lang="zh-CN" altLang="zh-CN" sz="2400" dirty="0"/>
              <a:t>个方法来设置对象的年、月、日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getFullYear</a:t>
            </a:r>
            <a:r>
              <a:rPr lang="en-US" altLang="zh-CN" sz="2400" dirty="0"/>
              <a:t>()</a:t>
            </a:r>
            <a:r>
              <a:rPr lang="zh-CN" altLang="zh-CN" sz="2400" dirty="0"/>
              <a:t>只能获取年，但</a:t>
            </a:r>
            <a:r>
              <a:rPr lang="en-US" altLang="zh-CN" sz="2400" dirty="0" err="1"/>
              <a:t>setFullYear</a:t>
            </a:r>
            <a:r>
              <a:rPr lang="en-US" altLang="zh-CN" sz="2400" dirty="0"/>
              <a:t>()</a:t>
            </a:r>
            <a:r>
              <a:rPr lang="zh-CN" altLang="zh-CN" sz="2400" dirty="0"/>
              <a:t>却可以同时设置年、月、日。同理，</a:t>
            </a:r>
            <a:r>
              <a:rPr lang="en-US" altLang="zh-CN" sz="2400" dirty="0" err="1"/>
              <a:t>setMonth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setDate</a:t>
            </a:r>
            <a:r>
              <a:rPr lang="en-US" altLang="zh-CN" sz="2400" dirty="0"/>
              <a:t>()</a:t>
            </a:r>
            <a:r>
              <a:rPr lang="zh-CN" altLang="zh-CN" sz="2400" dirty="0"/>
              <a:t>也有这个特点。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221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32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操作时、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15" name="文本占位符 2"/>
          <p:cNvSpPr txBox="1">
            <a:spLocks/>
          </p:cNvSpPr>
          <p:nvPr/>
        </p:nvSpPr>
        <p:spPr>
          <a:xfrm>
            <a:off x="327873" y="1196752"/>
            <a:ext cx="8143932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getHours</a:t>
            </a:r>
            <a:r>
              <a:rPr lang="en-US" altLang="zh-CN" sz="2400" dirty="0"/>
              <a:t>()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getMinutes</a:t>
            </a:r>
            <a:r>
              <a:rPr lang="en-US" altLang="zh-CN" sz="2400" dirty="0"/>
              <a:t>()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getSeconds</a:t>
            </a:r>
            <a:r>
              <a:rPr lang="en-US" altLang="zh-CN" sz="2400" dirty="0"/>
              <a:t>()</a:t>
            </a:r>
            <a:r>
              <a:rPr lang="zh-CN" altLang="zh-CN" sz="2400" dirty="0"/>
              <a:t>这</a:t>
            </a:r>
            <a:r>
              <a:rPr lang="en-US" altLang="zh-CN" sz="2400" dirty="0"/>
              <a:t>3</a:t>
            </a:r>
            <a:r>
              <a:rPr lang="zh-CN" altLang="zh-CN" sz="2400" dirty="0"/>
              <a:t>个方法分别获取当前的时、分、秒。</a:t>
            </a:r>
            <a:endParaRPr lang="en-US" altLang="zh-CN" sz="2400" b="1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06060"/>
              </p:ext>
            </p:extLst>
          </p:nvPr>
        </p:nvGraphicFramePr>
        <p:xfrm>
          <a:off x="536348" y="2852936"/>
          <a:ext cx="8064896" cy="19751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7460"/>
                <a:gridCol w="5757436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方法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说明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getHours</a:t>
                      </a:r>
                      <a:r>
                        <a:rPr lang="en-US" altLang="zh-CN" sz="2200" dirty="0" smtClean="0"/>
                        <a:t>()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获取小时数，取值为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0~23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之间的整数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getMinutes</a:t>
                      </a:r>
                      <a:r>
                        <a:rPr lang="en-US" altLang="zh-CN" sz="2200" dirty="0" smtClean="0"/>
                        <a:t>()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获取分钟数，取值为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0~59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之间的整数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getSeconds</a:t>
                      </a:r>
                      <a:r>
                        <a:rPr lang="en-US" altLang="zh-CN" sz="2200" dirty="0" smtClean="0"/>
                        <a:t>()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获取秒数，取值为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0~59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之间的整数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059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395536" y="404664"/>
            <a:ext cx="8143932" cy="33843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setHours</a:t>
            </a:r>
            <a:r>
              <a:rPr lang="en-US" altLang="zh-CN" sz="2400" dirty="0"/>
              <a:t>()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setMinutes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setSeconds</a:t>
            </a:r>
            <a:r>
              <a:rPr lang="en-US" altLang="zh-CN" sz="2400" dirty="0"/>
              <a:t>()</a:t>
            </a:r>
            <a:r>
              <a:rPr lang="zh-CN" altLang="zh-CN" sz="2400" dirty="0"/>
              <a:t>来设置时、分、秒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getHours</a:t>
            </a:r>
            <a:r>
              <a:rPr lang="en-US" altLang="zh-CN" sz="2400" dirty="0"/>
              <a:t>()</a:t>
            </a:r>
            <a:r>
              <a:rPr lang="zh-CN" altLang="zh-CN" sz="2400" dirty="0"/>
              <a:t>只能获取小时数，但</a:t>
            </a:r>
            <a:r>
              <a:rPr lang="en-US" altLang="zh-CN" sz="2400" dirty="0" err="1"/>
              <a:t>setHours</a:t>
            </a:r>
            <a:r>
              <a:rPr lang="en-US" altLang="zh-CN" sz="2400" dirty="0"/>
              <a:t>()</a:t>
            </a:r>
            <a:r>
              <a:rPr lang="zh-CN" altLang="zh-CN" sz="2400" dirty="0"/>
              <a:t>却可以同时设置时、分、秒、毫秒。同理，</a:t>
            </a:r>
            <a:r>
              <a:rPr lang="en-US" altLang="zh-CN" sz="2400" dirty="0" err="1"/>
              <a:t>setMinutes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setSeconds</a:t>
            </a:r>
            <a:r>
              <a:rPr lang="zh-CN" altLang="zh-CN" sz="2400" dirty="0"/>
              <a:t>也有这个特点。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4132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403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获取星期几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2"/>
          <p:cNvSpPr txBox="1">
            <a:spLocks/>
          </p:cNvSpPr>
          <p:nvPr/>
        </p:nvSpPr>
        <p:spPr>
          <a:xfrm>
            <a:off x="327874" y="1196752"/>
            <a:ext cx="8143932" cy="19442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getDay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方法来获取表示今天是星期几的一个</a:t>
            </a:r>
            <a:r>
              <a:rPr lang="zh-CN" altLang="zh-CN" sz="2400" dirty="0" smtClean="0"/>
              <a:t>数字。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25104" y="3140968"/>
            <a:ext cx="274947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时间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对象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getDay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217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486</Words>
  <Application>Microsoft Office PowerPoint</Application>
  <PresentationFormat>全屏显示(4:3)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36</cp:revision>
  <dcterms:created xsi:type="dcterms:W3CDTF">2017-08-11T01:38:56Z</dcterms:created>
  <dcterms:modified xsi:type="dcterms:W3CDTF">2017-08-14T16:37:56Z</dcterms:modified>
</cp:coreProperties>
</file>