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B1531A7-30CD-48AF-A8EA-ADA5B5B7E300}">
          <p14:sldIdLst>
            <p14:sldId id="261"/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2" autoAdjust="0"/>
  </p:normalViewPr>
  <p:slideViewPr>
    <p:cSldViewPr>
      <p:cViewPr varScale="1">
        <p:scale>
          <a:sx n="100" d="100"/>
          <a:sy n="100" d="100"/>
        </p:scale>
        <p:origin x="-29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4BF0A3-7113-4E51-A93E-5D4D1F22906A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A520B95-5AA0-4100-8686-4E9DC1050C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9592" y="1916832"/>
            <a:ext cx="7543800" cy="2232248"/>
          </a:xfrm>
        </p:spPr>
        <p:txBody>
          <a:bodyPr/>
          <a:lstStyle/>
          <a:p>
            <a:r>
              <a:rPr lang="en-US" altLang="zh-TW" dirty="0" smtClean="0"/>
              <a:t>                  104</a:t>
            </a:r>
            <a:br>
              <a:rPr lang="en-US" altLang="zh-TW" dirty="0" smtClean="0"/>
            </a:br>
            <a:r>
              <a:rPr lang="en-US" altLang="zh-TW" dirty="0" smtClean="0"/>
              <a:t>                 JAVA</a:t>
            </a:r>
            <a:br>
              <a:rPr lang="en-US" altLang="zh-TW" dirty="0" smtClean="0"/>
            </a:br>
            <a:r>
              <a:rPr lang="zh-TW" altLang="en-US" dirty="0" smtClean="0"/>
              <a:t>              課堂練習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0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3"/>
            <a:ext cx="4477486" cy="2633091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2690851" y="595099"/>
            <a:ext cx="280675" cy="502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78953" y="188640"/>
            <a:ext cx="297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標題與檔名不符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應該改為</a:t>
            </a:r>
            <a:r>
              <a:rPr lang="en-US" altLang="zh-TW" dirty="0" smtClean="0"/>
              <a:t>Test20140804m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9" y="4051895"/>
            <a:ext cx="4676473" cy="2448267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2503514" y="3200747"/>
            <a:ext cx="2212057" cy="576064"/>
          </a:xfrm>
          <a:prstGeom prst="wedgeRoundRectCallout">
            <a:avLst>
              <a:gd name="adj1" fmla="val -41921"/>
              <a:gd name="adj2" fmla="val 1640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Vod</a:t>
            </a:r>
            <a:r>
              <a:rPr lang="zh-TW" altLang="en-US" dirty="0" smtClean="0"/>
              <a:t>打錯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應該改成</a:t>
            </a:r>
            <a:r>
              <a:rPr lang="en-US" altLang="zh-TW" dirty="0" smtClean="0"/>
              <a:t>void</a:t>
            </a:r>
            <a:endParaRPr lang="zh-TW" altLang="en-US" dirty="0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770850"/>
            <a:ext cx="3888433" cy="2327654"/>
          </a:xfrm>
          <a:prstGeom prst="rect">
            <a:avLst/>
          </a:prstGeom>
        </p:spPr>
      </p:pic>
      <p:sp>
        <p:nvSpPr>
          <p:cNvPr id="15" name="圓角矩形圖說文字 14"/>
          <p:cNvSpPr/>
          <p:nvPr/>
        </p:nvSpPr>
        <p:spPr>
          <a:xfrm>
            <a:off x="5364088" y="188639"/>
            <a:ext cx="1296144" cy="9040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Publi</a:t>
            </a:r>
            <a:r>
              <a:rPr lang="zh-TW" altLang="en-US" dirty="0" smtClean="0"/>
              <a:t>打錯</a:t>
            </a:r>
            <a:r>
              <a:rPr lang="en-US" altLang="zh-TW" dirty="0" smtClean="0"/>
              <a:t>,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public</a:t>
            </a:r>
            <a:endParaRPr lang="zh-TW" altLang="en-US" dirty="0"/>
          </a:p>
        </p:txBody>
      </p: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8" y="4013790"/>
            <a:ext cx="3788729" cy="2486372"/>
          </a:xfrm>
          <a:prstGeom prst="rect">
            <a:avLst/>
          </a:prstGeom>
        </p:spPr>
      </p:pic>
      <p:sp>
        <p:nvSpPr>
          <p:cNvPr id="18" name="圓角矩形圖說文字 17"/>
          <p:cNvSpPr/>
          <p:nvPr/>
        </p:nvSpPr>
        <p:spPr>
          <a:xfrm>
            <a:off x="5760132" y="3488779"/>
            <a:ext cx="1800200" cy="116435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Systeme</a:t>
            </a:r>
            <a:r>
              <a:rPr lang="zh-TW" altLang="en-US" dirty="0" smtClean="0"/>
              <a:t>打錯</a:t>
            </a:r>
            <a:r>
              <a:rPr lang="en-US" altLang="zh-TW" dirty="0" smtClean="0"/>
              <a:t>,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36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764704"/>
            <a:ext cx="4248472" cy="226585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604771" y="224644"/>
            <a:ext cx="1404850" cy="1080120"/>
          </a:xfrm>
          <a:prstGeom prst="wedgeRoundRectCallout">
            <a:avLst>
              <a:gd name="adj1" fmla="val -21778"/>
              <a:gd name="adj2" fmla="val 66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Out1</a:t>
            </a:r>
            <a:r>
              <a:rPr lang="zh-TW" altLang="en-US" dirty="0" smtClean="0"/>
              <a:t>應該改成</a:t>
            </a:r>
            <a:r>
              <a:rPr lang="en-US" altLang="zh-TW" dirty="0" smtClean="0"/>
              <a:t>out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64704"/>
            <a:ext cx="4032448" cy="2423891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7020272" y="600336"/>
            <a:ext cx="1296144" cy="720080"/>
          </a:xfrm>
          <a:prstGeom prst="wedgeRoundRectCallout">
            <a:avLst>
              <a:gd name="adj1" fmla="val -21568"/>
              <a:gd name="adj2" fmla="val 71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不是</a:t>
            </a:r>
            <a:r>
              <a:rPr lang="en-US" altLang="zh-TW" dirty="0" smtClean="0"/>
              <a:t>’</a:t>
            </a:r>
          </a:p>
          <a:p>
            <a:pPr algn="ctr"/>
            <a:r>
              <a:rPr lang="zh-TW" altLang="en-US" dirty="0" smtClean="0"/>
              <a:t>應改成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1" y="3717032"/>
            <a:ext cx="4101007" cy="2339134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89076" y="3188595"/>
            <a:ext cx="1656184" cy="1080120"/>
          </a:xfrm>
          <a:prstGeom prst="wedgeRoundRectCallout">
            <a:avLst>
              <a:gd name="adj1" fmla="val -20833"/>
              <a:gd name="adj2" fmla="val 66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Printn</a:t>
            </a:r>
            <a:r>
              <a:rPr lang="zh-TW" altLang="en-US" dirty="0" smtClean="0"/>
              <a:t>打錯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應該改成</a:t>
            </a:r>
            <a:r>
              <a:rPr lang="en-US" altLang="zh-TW" dirty="0" err="1" smtClean="0"/>
              <a:t>println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28655"/>
            <a:ext cx="4176464" cy="2408379"/>
          </a:xfrm>
          <a:prstGeom prst="rect">
            <a:avLst/>
          </a:prstGeom>
        </p:spPr>
      </p:pic>
      <p:sp>
        <p:nvSpPr>
          <p:cNvPr id="11" name="圓角矩形圖說文字 10"/>
          <p:cNvSpPr/>
          <p:nvPr/>
        </p:nvSpPr>
        <p:spPr>
          <a:xfrm>
            <a:off x="7092280" y="3127255"/>
            <a:ext cx="1152128" cy="839715"/>
          </a:xfrm>
          <a:prstGeom prst="wedgeRoundRectCallout">
            <a:avLst>
              <a:gd name="adj1" fmla="val -25557"/>
              <a:gd name="adj2" fmla="val 84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此處多了一個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77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3744416" cy="218736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11724"/>
            <a:ext cx="4320480" cy="2118769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0" y="3931390"/>
            <a:ext cx="4215950" cy="2376263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09" y="3916134"/>
            <a:ext cx="4232331" cy="2406620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670645" y="419522"/>
            <a:ext cx="1503362" cy="9191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未</a:t>
            </a:r>
            <a:r>
              <a:rPr lang="zh-TW" altLang="en-US" dirty="0" smtClean="0"/>
              <a:t>給予</a:t>
            </a:r>
            <a:r>
              <a:rPr lang="en-US" altLang="zh-TW" dirty="0" smtClean="0"/>
              <a:t>va1</a:t>
            </a:r>
            <a:r>
              <a:rPr lang="zh-TW" altLang="en-US" dirty="0" smtClean="0"/>
              <a:t>這個指令加入定義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5974416" y="104671"/>
            <a:ext cx="1792626" cy="783940"/>
          </a:xfrm>
          <a:prstGeom prst="wedgeRoundRectCallout">
            <a:avLst>
              <a:gd name="adj1" fmla="val -23772"/>
              <a:gd name="adj2" fmla="val 106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表示</a:t>
            </a:r>
            <a:r>
              <a:rPr lang="en-US" altLang="zh-TW" dirty="0" smtClean="0"/>
              <a:t>va1</a:t>
            </a:r>
            <a:r>
              <a:rPr lang="zh-TW" altLang="en-US" dirty="0" smtClean="0"/>
              <a:t>的值為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不須輸入</a:t>
            </a:r>
            <a:r>
              <a:rPr lang="en-US" altLang="zh-TW" dirty="0" smtClean="0"/>
              <a:t>””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2411760" y="2925289"/>
            <a:ext cx="2644130" cy="908715"/>
          </a:xfrm>
          <a:prstGeom prst="wedgeRoundRectCallout">
            <a:avLst>
              <a:gd name="adj1" fmla="val 7636"/>
              <a:gd name="adj2" fmla="val 152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圖中第四行未給予</a:t>
            </a:r>
            <a:r>
              <a:rPr lang="en-US" altLang="zh-TW" dirty="0" smtClean="0"/>
              <a:t>va1</a:t>
            </a:r>
            <a:r>
              <a:rPr lang="zh-TW" altLang="en-US" dirty="0" smtClean="0"/>
              <a:t>一個數字導致第五行出現錯誤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803928" y="2809008"/>
            <a:ext cx="1368152" cy="900680"/>
          </a:xfrm>
          <a:prstGeom prst="wedgeRoundRectCallout">
            <a:avLst>
              <a:gd name="adj1" fmla="val -38238"/>
              <a:gd name="adj2" fmla="val 177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962"/>
            <a:ext cx="4032448" cy="268040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8" y="350962"/>
            <a:ext cx="4127786" cy="268040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62875"/>
            <a:ext cx="4464496" cy="2507259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2875"/>
            <a:ext cx="3816424" cy="2396828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879054" y="571067"/>
            <a:ext cx="1584176" cy="7920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少輸入了 </a:t>
            </a:r>
            <a:r>
              <a:rPr lang="en-US" altLang="zh-TW" dirty="0" smtClean="0"/>
              <a:t>static </a:t>
            </a:r>
            <a:r>
              <a:rPr lang="en-US" altLang="zh-TW" dirty="0" err="1" smtClean="0"/>
              <a:t>int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658525" y="303337"/>
            <a:ext cx="1390322" cy="886483"/>
          </a:xfrm>
          <a:prstGeom prst="wedgeRoundRectCallout">
            <a:avLst>
              <a:gd name="adj1" fmla="val -26314"/>
              <a:gd name="adj2" fmla="val 72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少輸入</a:t>
            </a:r>
            <a:r>
              <a:rPr lang="en-US" altLang="zh-TW" dirty="0" smtClean="0"/>
              <a:t>static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5417976" y="2852936"/>
            <a:ext cx="1440160" cy="1008112"/>
          </a:xfrm>
          <a:prstGeom prst="wedgeRoundRectCallout">
            <a:avLst>
              <a:gd name="adj1" fmla="val -37367"/>
              <a:gd name="adj2" fmla="val 142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為完成一個程式指令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少加入一個括號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1419114" y="2687041"/>
            <a:ext cx="2088232" cy="1339901"/>
          </a:xfrm>
          <a:prstGeom prst="wedgeRoundRectCallout">
            <a:avLst>
              <a:gd name="adj1" fmla="val 2470"/>
              <a:gd name="adj2" fmla="val 77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0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71600" y="1772816"/>
            <a:ext cx="7543800" cy="91440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課堂練習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92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212</TotalTime>
  <Words>105</Words>
  <Application>Microsoft Office PowerPoint</Application>
  <PresentationFormat>如螢幕大小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自然力</vt:lpstr>
      <vt:lpstr>                  104                  JAVA               課堂練習</vt:lpstr>
      <vt:lpstr>PowerPoint 簡報</vt:lpstr>
      <vt:lpstr>PowerPoint 簡報</vt:lpstr>
      <vt:lpstr>PowerPoint 簡報</vt:lpstr>
      <vt:lpstr>PowerPoint 簡報</vt:lpstr>
      <vt:lpstr>JAVA課堂練習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H103-USER</dc:creator>
  <cp:lastModifiedBy>H103-USER</cp:lastModifiedBy>
  <cp:revision>11</cp:revision>
  <dcterms:created xsi:type="dcterms:W3CDTF">2015-08-04T02:33:05Z</dcterms:created>
  <dcterms:modified xsi:type="dcterms:W3CDTF">2015-08-04T06:05:35Z</dcterms:modified>
</cp:coreProperties>
</file>