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7"/>
  </p:notesMasterIdLst>
  <p:sldIdLst>
    <p:sldId id="256" r:id="rId2"/>
    <p:sldId id="259" r:id="rId3"/>
    <p:sldId id="262" r:id="rId4"/>
    <p:sldId id="268" r:id="rId5"/>
    <p:sldId id="301" r:id="rId6"/>
    <p:sldId id="302" r:id="rId7"/>
    <p:sldId id="263" r:id="rId8"/>
    <p:sldId id="303" r:id="rId9"/>
    <p:sldId id="304" r:id="rId10"/>
    <p:sldId id="308" r:id="rId11"/>
    <p:sldId id="305" r:id="rId12"/>
    <p:sldId id="306" r:id="rId13"/>
    <p:sldId id="307" r:id="rId14"/>
    <p:sldId id="264" r:id="rId15"/>
    <p:sldId id="275" r:id="rId16"/>
    <p:sldId id="309" r:id="rId17"/>
    <p:sldId id="310" r:id="rId18"/>
    <p:sldId id="311" r:id="rId19"/>
    <p:sldId id="297" r:id="rId20"/>
    <p:sldId id="315" r:id="rId21"/>
    <p:sldId id="316" r:id="rId22"/>
    <p:sldId id="317" r:id="rId23"/>
    <p:sldId id="318" r:id="rId24"/>
    <p:sldId id="320" r:id="rId25"/>
    <p:sldId id="261" r:id="rId2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234" userDrawn="1">
          <p15:clr>
            <a:srgbClr val="A4A3A4"/>
          </p15:clr>
        </p15:guide>
        <p15:guide id="5" pos="74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9895"/>
    <a:srgbClr val="5881C8"/>
    <a:srgbClr val="F38645"/>
    <a:srgbClr val="4C78CA"/>
    <a:srgbClr val="9E9E9E"/>
    <a:srgbClr val="9D9D9D"/>
    <a:srgbClr val="A1D3D0"/>
    <a:srgbClr val="E9E9E9"/>
    <a:srgbClr val="E4E4E4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87" autoAdjust="0"/>
  </p:normalViewPr>
  <p:slideViewPr>
    <p:cSldViewPr snapToGrid="0" snapToObjects="1">
      <p:cViewPr varScale="1">
        <p:scale>
          <a:sx n="84" d="100"/>
          <a:sy n="84" d="100"/>
        </p:scale>
        <p:origin x="590" y="48"/>
      </p:cViewPr>
      <p:guideLst>
        <p:guide pos="3840"/>
        <p:guide orient="horz" pos="2160"/>
        <p:guide orient="horz" pos="4088"/>
        <p:guide pos="234"/>
        <p:guide pos="74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A089BD-A3DD-478A-9FF7-CB680A7788AA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 phldr="1"/>
      <dgm:spPr/>
    </dgm:pt>
    <dgm:pt modelId="{5242DFBE-8506-4929-9668-3C4C13066EF2}">
      <dgm:prSet phldrT="[文字]" custT="1"/>
      <dgm:spPr/>
      <dgm:t>
        <a:bodyPr/>
        <a:lstStyle/>
        <a:p>
          <a:r>
            <a:rPr lang="en-US" altLang="zh-TW" sz="1800" dirty="0" smtClean="0"/>
            <a:t>Import package and Load .csv file</a:t>
          </a:r>
          <a:endParaRPr lang="zh-TW" altLang="en-US" sz="1800" dirty="0"/>
        </a:p>
      </dgm:t>
    </dgm:pt>
    <dgm:pt modelId="{0CBE7105-F528-4D4D-91E7-B03A9674F00D}" type="parTrans" cxnId="{E9D33E73-2384-4EBD-B7F0-0C793EA0EB8F}">
      <dgm:prSet/>
      <dgm:spPr/>
      <dgm:t>
        <a:bodyPr/>
        <a:lstStyle/>
        <a:p>
          <a:endParaRPr lang="zh-TW" altLang="en-US"/>
        </a:p>
      </dgm:t>
    </dgm:pt>
    <dgm:pt modelId="{CFF37A45-C47F-4E1A-93AB-EB5C59D2F11C}" type="sibTrans" cxnId="{E9D33E73-2384-4EBD-B7F0-0C793EA0EB8F}">
      <dgm:prSet/>
      <dgm:spPr/>
      <dgm:t>
        <a:bodyPr/>
        <a:lstStyle/>
        <a:p>
          <a:endParaRPr lang="zh-TW" altLang="en-US"/>
        </a:p>
      </dgm:t>
    </dgm:pt>
    <dgm:pt modelId="{52D6BD40-6F5D-4105-9C4F-6B6882D6B411}">
      <dgm:prSet phldrT="[文字]" custT="1"/>
      <dgm:spPr/>
      <dgm:t>
        <a:bodyPr/>
        <a:lstStyle/>
        <a:p>
          <a:r>
            <a:rPr lang="en-US" altLang="zh-TW" sz="1800" dirty="0" smtClean="0"/>
            <a:t>Feature selection</a:t>
          </a:r>
          <a:endParaRPr lang="zh-TW" altLang="en-US" sz="1800" dirty="0"/>
        </a:p>
      </dgm:t>
    </dgm:pt>
    <dgm:pt modelId="{5DDE8E10-58F9-415B-983F-3CBE06E40CC1}" type="parTrans" cxnId="{0C9F9514-12C8-45A8-98C4-38122093D662}">
      <dgm:prSet/>
      <dgm:spPr/>
      <dgm:t>
        <a:bodyPr/>
        <a:lstStyle/>
        <a:p>
          <a:endParaRPr lang="zh-TW" altLang="en-US"/>
        </a:p>
      </dgm:t>
    </dgm:pt>
    <dgm:pt modelId="{00999B43-49C4-4F53-8C39-A89EB0A5C2AA}" type="sibTrans" cxnId="{0C9F9514-12C8-45A8-98C4-38122093D662}">
      <dgm:prSet/>
      <dgm:spPr/>
      <dgm:t>
        <a:bodyPr/>
        <a:lstStyle/>
        <a:p>
          <a:endParaRPr lang="zh-TW" altLang="en-US"/>
        </a:p>
      </dgm:t>
    </dgm:pt>
    <dgm:pt modelId="{11BC1490-DC1F-475A-B1F3-574B45DA00BB}">
      <dgm:prSet phldrT="[文字]" custT="1"/>
      <dgm:spPr/>
      <dgm:t>
        <a:bodyPr/>
        <a:lstStyle/>
        <a:p>
          <a:r>
            <a:rPr lang="en-US" altLang="zh-TW" sz="1800" dirty="0" smtClean="0"/>
            <a:t>Feature Standardization</a:t>
          </a:r>
          <a:endParaRPr lang="zh-TW" altLang="en-US" sz="1800" dirty="0"/>
        </a:p>
      </dgm:t>
    </dgm:pt>
    <dgm:pt modelId="{72BEDAB9-EE7C-47E8-B3E6-B48BADA24572}" type="parTrans" cxnId="{4CA8E0F0-C851-486C-827F-0D15160C0850}">
      <dgm:prSet/>
      <dgm:spPr/>
      <dgm:t>
        <a:bodyPr/>
        <a:lstStyle/>
        <a:p>
          <a:endParaRPr lang="zh-TW" altLang="en-US"/>
        </a:p>
      </dgm:t>
    </dgm:pt>
    <dgm:pt modelId="{883022B0-9B49-4688-9DDA-DEE99618B07C}" type="sibTrans" cxnId="{4CA8E0F0-C851-486C-827F-0D15160C0850}">
      <dgm:prSet/>
      <dgm:spPr/>
      <dgm:t>
        <a:bodyPr/>
        <a:lstStyle/>
        <a:p>
          <a:endParaRPr lang="zh-TW" altLang="en-US"/>
        </a:p>
      </dgm:t>
    </dgm:pt>
    <dgm:pt modelId="{5447DE11-B5E9-4B0D-9CE4-4F807B09B8A6}">
      <dgm:prSet phldrT="[文字]" custT="1"/>
      <dgm:spPr/>
      <dgm:t>
        <a:bodyPr/>
        <a:lstStyle/>
        <a:p>
          <a:r>
            <a:rPr lang="en-US" altLang="en-US" sz="1800" dirty="0" smtClean="0"/>
            <a:t>Create the model</a:t>
          </a:r>
          <a:endParaRPr lang="zh-TW" altLang="en-US" sz="1800" dirty="0"/>
        </a:p>
      </dgm:t>
    </dgm:pt>
    <dgm:pt modelId="{C93676B4-C05F-4FA8-AF66-170AA0CF0001}" type="parTrans" cxnId="{2336C6D3-F370-4AB1-86FD-F37F2F9FCF81}">
      <dgm:prSet/>
      <dgm:spPr/>
      <dgm:t>
        <a:bodyPr/>
        <a:lstStyle/>
        <a:p>
          <a:endParaRPr lang="zh-TW" altLang="en-US"/>
        </a:p>
      </dgm:t>
    </dgm:pt>
    <dgm:pt modelId="{6DB935C8-97D1-44A6-AF55-C6EB5D26713A}" type="sibTrans" cxnId="{2336C6D3-F370-4AB1-86FD-F37F2F9FCF81}">
      <dgm:prSet/>
      <dgm:spPr/>
      <dgm:t>
        <a:bodyPr/>
        <a:lstStyle/>
        <a:p>
          <a:endParaRPr lang="zh-TW" altLang="en-US"/>
        </a:p>
      </dgm:t>
    </dgm:pt>
    <dgm:pt modelId="{C16841B8-4D5D-4C22-A8C8-B124E6D4F2EE}">
      <dgm:prSet phldrT="[文字]" custT="1"/>
      <dgm:spPr/>
      <dgm:t>
        <a:bodyPr/>
        <a:lstStyle/>
        <a:p>
          <a:r>
            <a:rPr lang="en-US" altLang="en-US" sz="1800" dirty="0" err="1" smtClean="0"/>
            <a:t>Xgboost</a:t>
          </a:r>
          <a:endParaRPr lang="zh-TW" altLang="en-US" sz="1800" dirty="0"/>
        </a:p>
      </dgm:t>
    </dgm:pt>
    <dgm:pt modelId="{FF38A7F6-4E4C-4A6C-B9EE-A5EEDF0209BB}" type="parTrans" cxnId="{FAF6F464-2DBE-414C-A47D-1427F6A3A951}">
      <dgm:prSet/>
      <dgm:spPr/>
      <dgm:t>
        <a:bodyPr/>
        <a:lstStyle/>
        <a:p>
          <a:endParaRPr lang="zh-TW" altLang="en-US"/>
        </a:p>
      </dgm:t>
    </dgm:pt>
    <dgm:pt modelId="{B1DF5A80-DEE3-413C-A94B-CE3B79CB8E19}" type="sibTrans" cxnId="{FAF6F464-2DBE-414C-A47D-1427F6A3A951}">
      <dgm:prSet/>
      <dgm:spPr/>
      <dgm:t>
        <a:bodyPr/>
        <a:lstStyle/>
        <a:p>
          <a:endParaRPr lang="zh-TW" altLang="en-US"/>
        </a:p>
      </dgm:t>
    </dgm:pt>
    <dgm:pt modelId="{E9607FBD-6440-4169-9C08-BD67E2F4AE6D}">
      <dgm:prSet phldrT="[文字]" custT="1"/>
      <dgm:spPr/>
      <dgm:t>
        <a:bodyPr/>
        <a:lstStyle/>
        <a:p>
          <a:r>
            <a:rPr lang="en-US" altLang="en-US" sz="1800" dirty="0" smtClean="0"/>
            <a:t>Neural network</a:t>
          </a:r>
          <a:endParaRPr lang="zh-TW" altLang="en-US" sz="1800" dirty="0"/>
        </a:p>
      </dgm:t>
    </dgm:pt>
    <dgm:pt modelId="{B673D2AF-5B59-40A1-8D48-100A9276AB40}" type="parTrans" cxnId="{197B2DC6-C345-4E8B-8F07-C0D92B60E9C3}">
      <dgm:prSet/>
      <dgm:spPr/>
      <dgm:t>
        <a:bodyPr/>
        <a:lstStyle/>
        <a:p>
          <a:endParaRPr lang="zh-TW" altLang="en-US"/>
        </a:p>
      </dgm:t>
    </dgm:pt>
    <dgm:pt modelId="{2AE0A0B8-F00A-4E63-B1A6-B7A3C90C1D21}" type="sibTrans" cxnId="{197B2DC6-C345-4E8B-8F07-C0D92B60E9C3}">
      <dgm:prSet/>
      <dgm:spPr/>
      <dgm:t>
        <a:bodyPr/>
        <a:lstStyle/>
        <a:p>
          <a:endParaRPr lang="zh-TW" altLang="en-US"/>
        </a:p>
      </dgm:t>
    </dgm:pt>
    <dgm:pt modelId="{BEFD9E33-3D32-4F2B-BA44-41C01DEFEFC5}">
      <dgm:prSet phldrT="[文字]" custT="1"/>
      <dgm:spPr/>
      <dgm:t>
        <a:bodyPr/>
        <a:lstStyle/>
        <a:p>
          <a:r>
            <a:rPr lang="en-US" altLang="en-US" sz="1800" dirty="0" smtClean="0"/>
            <a:t>Predict and save</a:t>
          </a:r>
          <a:endParaRPr lang="zh-TW" altLang="en-US" sz="1800" dirty="0"/>
        </a:p>
      </dgm:t>
    </dgm:pt>
    <dgm:pt modelId="{E656D928-1B5D-4D74-AA57-72C1B68B2C72}" type="parTrans" cxnId="{40640153-445E-4021-9B67-C8E7CA8587F3}">
      <dgm:prSet/>
      <dgm:spPr/>
      <dgm:t>
        <a:bodyPr/>
        <a:lstStyle/>
        <a:p>
          <a:endParaRPr lang="zh-TW" altLang="en-US"/>
        </a:p>
      </dgm:t>
    </dgm:pt>
    <dgm:pt modelId="{6DEB6C89-72C7-42DB-AA62-0062F0229DF0}" type="sibTrans" cxnId="{40640153-445E-4021-9B67-C8E7CA8587F3}">
      <dgm:prSet/>
      <dgm:spPr/>
      <dgm:t>
        <a:bodyPr/>
        <a:lstStyle/>
        <a:p>
          <a:endParaRPr lang="zh-TW" altLang="en-US"/>
        </a:p>
      </dgm:t>
    </dgm:pt>
    <dgm:pt modelId="{23217A3B-AB26-45DB-B705-52B4CB268007}" type="pres">
      <dgm:prSet presAssocID="{5AA089BD-A3DD-478A-9FF7-CB680A7788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0854ED-A424-4615-ADB1-B98695CD3A11}" type="pres">
      <dgm:prSet presAssocID="{5242DFBE-8506-4929-9668-3C4C13066EF2}" presName="hierRoot1" presStyleCnt="0"/>
      <dgm:spPr/>
    </dgm:pt>
    <dgm:pt modelId="{335B7671-3AB8-495B-812C-D421D305DCC5}" type="pres">
      <dgm:prSet presAssocID="{5242DFBE-8506-4929-9668-3C4C13066EF2}" presName="composite" presStyleCnt="0"/>
      <dgm:spPr/>
    </dgm:pt>
    <dgm:pt modelId="{03FC1C74-C6DC-443E-9E29-CB17CC6771CA}" type="pres">
      <dgm:prSet presAssocID="{5242DFBE-8506-4929-9668-3C4C13066EF2}" presName="background" presStyleLbl="node0" presStyleIdx="0" presStyleCnt="1"/>
      <dgm:spPr/>
    </dgm:pt>
    <dgm:pt modelId="{A827E76B-BC96-47DC-B81C-830064AADFFC}" type="pres">
      <dgm:prSet presAssocID="{5242DFBE-8506-4929-9668-3C4C13066EF2}" presName="text" presStyleLbl="fgAcc0" presStyleIdx="0" presStyleCnt="1" custScaleX="342585" custScaleY="13671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AABEF38-4DC5-41C2-88DC-132ECD27B116}" type="pres">
      <dgm:prSet presAssocID="{5242DFBE-8506-4929-9668-3C4C13066EF2}" presName="hierChild2" presStyleCnt="0"/>
      <dgm:spPr/>
    </dgm:pt>
    <dgm:pt modelId="{F86A44B2-3FB6-43F3-8BA2-EE9A67C338DE}" type="pres">
      <dgm:prSet presAssocID="{5DDE8E10-58F9-415B-983F-3CBE06E40CC1}" presName="Name10" presStyleLbl="parChTrans1D2" presStyleIdx="0" presStyleCnt="1"/>
      <dgm:spPr/>
      <dgm:t>
        <a:bodyPr/>
        <a:lstStyle/>
        <a:p>
          <a:endParaRPr lang="zh-TW" altLang="en-US"/>
        </a:p>
      </dgm:t>
    </dgm:pt>
    <dgm:pt modelId="{641983E9-AB94-46C0-92A7-E342A00AC3E4}" type="pres">
      <dgm:prSet presAssocID="{52D6BD40-6F5D-4105-9C4F-6B6882D6B411}" presName="hierRoot2" presStyleCnt="0"/>
      <dgm:spPr/>
    </dgm:pt>
    <dgm:pt modelId="{4045958F-CC4A-4FD2-905A-6A3028E0D864}" type="pres">
      <dgm:prSet presAssocID="{52D6BD40-6F5D-4105-9C4F-6B6882D6B411}" presName="composite2" presStyleCnt="0"/>
      <dgm:spPr/>
    </dgm:pt>
    <dgm:pt modelId="{70A7C0E4-251B-4693-B32A-9B448044A2D2}" type="pres">
      <dgm:prSet presAssocID="{52D6BD40-6F5D-4105-9C4F-6B6882D6B411}" presName="background2" presStyleLbl="node2" presStyleIdx="0" presStyleCnt="1"/>
      <dgm:spPr/>
    </dgm:pt>
    <dgm:pt modelId="{50C11D21-E311-45C3-BBAA-65262BB95DB1}" type="pres">
      <dgm:prSet presAssocID="{52D6BD40-6F5D-4105-9C4F-6B6882D6B411}" presName="text2" presStyleLbl="fgAcc2" presStyleIdx="0" presStyleCnt="1" custScaleX="344830" custScaleY="13671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A964BD5-93AE-47E7-AE36-FD6CA0B1F409}" type="pres">
      <dgm:prSet presAssocID="{52D6BD40-6F5D-4105-9C4F-6B6882D6B411}" presName="hierChild3" presStyleCnt="0"/>
      <dgm:spPr/>
    </dgm:pt>
    <dgm:pt modelId="{71CDEB2E-B70E-42A1-B433-826E4A810120}" type="pres">
      <dgm:prSet presAssocID="{72BEDAB9-EE7C-47E8-B3E6-B48BADA24572}" presName="Name17" presStyleLbl="parChTrans1D3" presStyleIdx="0" presStyleCnt="1"/>
      <dgm:spPr/>
      <dgm:t>
        <a:bodyPr/>
        <a:lstStyle/>
        <a:p>
          <a:endParaRPr lang="zh-TW" altLang="en-US"/>
        </a:p>
      </dgm:t>
    </dgm:pt>
    <dgm:pt modelId="{452F792E-D1E3-4284-8DC4-F0C4AD8055B8}" type="pres">
      <dgm:prSet presAssocID="{11BC1490-DC1F-475A-B1F3-574B45DA00BB}" presName="hierRoot3" presStyleCnt="0"/>
      <dgm:spPr/>
    </dgm:pt>
    <dgm:pt modelId="{4AA91E59-CA88-47DE-A0FA-D110C391FD2D}" type="pres">
      <dgm:prSet presAssocID="{11BC1490-DC1F-475A-B1F3-574B45DA00BB}" presName="composite3" presStyleCnt="0"/>
      <dgm:spPr/>
    </dgm:pt>
    <dgm:pt modelId="{4072D14D-02A3-4F1E-B689-075315906EB5}" type="pres">
      <dgm:prSet presAssocID="{11BC1490-DC1F-475A-B1F3-574B45DA00BB}" presName="background3" presStyleLbl="node3" presStyleIdx="0" presStyleCnt="1"/>
      <dgm:spPr/>
    </dgm:pt>
    <dgm:pt modelId="{6EC6C73F-AF67-4652-B709-805A61E235FC}" type="pres">
      <dgm:prSet presAssocID="{11BC1490-DC1F-475A-B1F3-574B45DA00BB}" presName="text3" presStyleLbl="fgAcc3" presStyleIdx="0" presStyleCnt="1" custScaleX="344830" custScaleY="13671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D87C6A6-05BF-4094-A52B-48A02A667100}" type="pres">
      <dgm:prSet presAssocID="{11BC1490-DC1F-475A-B1F3-574B45DA00BB}" presName="hierChild4" presStyleCnt="0"/>
      <dgm:spPr/>
    </dgm:pt>
    <dgm:pt modelId="{D60F9E89-C6EE-4677-9152-DFD281FF3990}" type="pres">
      <dgm:prSet presAssocID="{C93676B4-C05F-4FA8-AF66-170AA0CF0001}" presName="Name23" presStyleLbl="parChTrans1D4" presStyleIdx="0" presStyleCnt="4"/>
      <dgm:spPr/>
      <dgm:t>
        <a:bodyPr/>
        <a:lstStyle/>
        <a:p>
          <a:endParaRPr lang="zh-TW" altLang="en-US"/>
        </a:p>
      </dgm:t>
    </dgm:pt>
    <dgm:pt modelId="{926C751E-CD95-4D1F-B0FA-5A706B68EEE4}" type="pres">
      <dgm:prSet presAssocID="{5447DE11-B5E9-4B0D-9CE4-4F807B09B8A6}" presName="hierRoot4" presStyleCnt="0"/>
      <dgm:spPr/>
    </dgm:pt>
    <dgm:pt modelId="{1FD6F73A-681A-449E-9638-E13A3A7B5B05}" type="pres">
      <dgm:prSet presAssocID="{5447DE11-B5E9-4B0D-9CE4-4F807B09B8A6}" presName="composite4" presStyleCnt="0"/>
      <dgm:spPr/>
    </dgm:pt>
    <dgm:pt modelId="{4D653DC0-11C6-443D-B21D-E0C6BF0581BD}" type="pres">
      <dgm:prSet presAssocID="{5447DE11-B5E9-4B0D-9CE4-4F807B09B8A6}" presName="background4" presStyleLbl="node4" presStyleIdx="0" presStyleCnt="4"/>
      <dgm:spPr/>
    </dgm:pt>
    <dgm:pt modelId="{FAEA4A7F-E7D6-46E4-97DB-E0B6A7EAFBE2}" type="pres">
      <dgm:prSet presAssocID="{5447DE11-B5E9-4B0D-9CE4-4F807B09B8A6}" presName="text4" presStyleLbl="fgAcc4" presStyleIdx="0" presStyleCnt="4" custScaleX="344830" custScaleY="13671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2551D0E-7C3E-43F7-B8DB-E0C69CD5263F}" type="pres">
      <dgm:prSet presAssocID="{5447DE11-B5E9-4B0D-9CE4-4F807B09B8A6}" presName="hierChild5" presStyleCnt="0"/>
      <dgm:spPr/>
    </dgm:pt>
    <dgm:pt modelId="{B042B289-7BFD-4889-9FEE-FAAAB679BCC9}" type="pres">
      <dgm:prSet presAssocID="{B673D2AF-5B59-40A1-8D48-100A9276AB40}" presName="Name23" presStyleLbl="parChTrans1D4" presStyleIdx="1" presStyleCnt="4"/>
      <dgm:spPr/>
      <dgm:t>
        <a:bodyPr/>
        <a:lstStyle/>
        <a:p>
          <a:endParaRPr lang="zh-TW" altLang="en-US"/>
        </a:p>
      </dgm:t>
    </dgm:pt>
    <dgm:pt modelId="{12B6885B-18ED-4E79-991C-103ADDC32B8B}" type="pres">
      <dgm:prSet presAssocID="{E9607FBD-6440-4169-9C08-BD67E2F4AE6D}" presName="hierRoot4" presStyleCnt="0"/>
      <dgm:spPr/>
    </dgm:pt>
    <dgm:pt modelId="{7C768269-2C7F-4958-829B-30976C040C85}" type="pres">
      <dgm:prSet presAssocID="{E9607FBD-6440-4169-9C08-BD67E2F4AE6D}" presName="composite4" presStyleCnt="0"/>
      <dgm:spPr/>
    </dgm:pt>
    <dgm:pt modelId="{55CACBB4-A051-4F15-991D-1B0737BDD6BB}" type="pres">
      <dgm:prSet presAssocID="{E9607FBD-6440-4169-9C08-BD67E2F4AE6D}" presName="background4" presStyleLbl="node4" presStyleIdx="1" presStyleCnt="4"/>
      <dgm:spPr/>
    </dgm:pt>
    <dgm:pt modelId="{10879589-D406-4369-BAA2-92723B44CBC5}" type="pres">
      <dgm:prSet presAssocID="{E9607FBD-6440-4169-9C08-BD67E2F4AE6D}" presName="text4" presStyleLbl="fgAcc4" presStyleIdx="1" presStyleCnt="4" custAng="0" custScaleX="344830" custScaleY="136718" custLinFactX="200000" custLinFactNeighborX="275413" custLinFactNeighborY="595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3189BE9-F716-4F5B-9B32-7926C25C60A9}" type="pres">
      <dgm:prSet presAssocID="{E9607FBD-6440-4169-9C08-BD67E2F4AE6D}" presName="hierChild5" presStyleCnt="0"/>
      <dgm:spPr/>
    </dgm:pt>
    <dgm:pt modelId="{303A394E-7A8D-4950-AD4C-8199648920F0}" type="pres">
      <dgm:prSet presAssocID="{FF38A7F6-4E4C-4A6C-B9EE-A5EEDF0209BB}" presName="Name23" presStyleLbl="parChTrans1D4" presStyleIdx="2" presStyleCnt="4"/>
      <dgm:spPr/>
      <dgm:t>
        <a:bodyPr/>
        <a:lstStyle/>
        <a:p>
          <a:endParaRPr lang="zh-TW" altLang="en-US"/>
        </a:p>
      </dgm:t>
    </dgm:pt>
    <dgm:pt modelId="{2D87FD75-7B1E-4C24-ACBF-D015AE38F023}" type="pres">
      <dgm:prSet presAssocID="{C16841B8-4D5D-4C22-A8C8-B124E6D4F2EE}" presName="hierRoot4" presStyleCnt="0"/>
      <dgm:spPr/>
    </dgm:pt>
    <dgm:pt modelId="{DDDBE360-0030-4CF8-A92A-E284582A4AA6}" type="pres">
      <dgm:prSet presAssocID="{C16841B8-4D5D-4C22-A8C8-B124E6D4F2EE}" presName="composite4" presStyleCnt="0"/>
      <dgm:spPr/>
    </dgm:pt>
    <dgm:pt modelId="{25F7669E-F41A-43DF-B13B-CBCFC3ED393F}" type="pres">
      <dgm:prSet presAssocID="{C16841B8-4D5D-4C22-A8C8-B124E6D4F2EE}" presName="background4" presStyleLbl="node4" presStyleIdx="2" presStyleCnt="4"/>
      <dgm:spPr/>
    </dgm:pt>
    <dgm:pt modelId="{131F135C-C688-4D06-B2F7-BC61B5A7D3AF}" type="pres">
      <dgm:prSet presAssocID="{C16841B8-4D5D-4C22-A8C8-B124E6D4F2EE}" presName="text4" presStyleLbl="fgAcc4" presStyleIdx="2" presStyleCnt="4" custAng="0" custScaleX="344830" custScaleY="136718" custLinFactX="-200000" custLinFactNeighborX="-276251" custLinFactNeighborY="623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C02579F-E5F1-47F3-B591-1D8087AC6BF7}" type="pres">
      <dgm:prSet presAssocID="{C16841B8-4D5D-4C22-A8C8-B124E6D4F2EE}" presName="hierChild5" presStyleCnt="0"/>
      <dgm:spPr/>
    </dgm:pt>
    <dgm:pt modelId="{609396D5-B5E5-429D-8086-16E762DF0A12}" type="pres">
      <dgm:prSet presAssocID="{E656D928-1B5D-4D74-AA57-72C1B68B2C72}" presName="Name23" presStyleLbl="parChTrans1D4" presStyleIdx="3" presStyleCnt="4"/>
      <dgm:spPr/>
      <dgm:t>
        <a:bodyPr/>
        <a:lstStyle/>
        <a:p>
          <a:endParaRPr lang="zh-TW" altLang="en-US"/>
        </a:p>
      </dgm:t>
    </dgm:pt>
    <dgm:pt modelId="{9C0089B1-FE67-42ED-A28A-93A316B2EA59}" type="pres">
      <dgm:prSet presAssocID="{BEFD9E33-3D32-4F2B-BA44-41C01DEFEFC5}" presName="hierRoot4" presStyleCnt="0"/>
      <dgm:spPr/>
    </dgm:pt>
    <dgm:pt modelId="{20E980FA-C949-4FA7-AD0B-2E05CE651A43}" type="pres">
      <dgm:prSet presAssocID="{BEFD9E33-3D32-4F2B-BA44-41C01DEFEFC5}" presName="composite4" presStyleCnt="0"/>
      <dgm:spPr/>
    </dgm:pt>
    <dgm:pt modelId="{2843EE87-B894-4A3A-82A4-1F3C31D2EB3E}" type="pres">
      <dgm:prSet presAssocID="{BEFD9E33-3D32-4F2B-BA44-41C01DEFEFC5}" presName="background4" presStyleLbl="node4" presStyleIdx="3" presStyleCnt="4"/>
      <dgm:spPr/>
    </dgm:pt>
    <dgm:pt modelId="{1BBF510C-DDE2-48C2-9A85-A394EA54868E}" type="pres">
      <dgm:prSet presAssocID="{BEFD9E33-3D32-4F2B-BA44-41C01DEFEFC5}" presName="text4" presStyleLbl="fgAcc4" presStyleIdx="3" presStyleCnt="4" custScaleX="329691" custScaleY="116706" custLinFactX="-98697" custLinFactNeighborX="-100000" custLinFactNeighborY="4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07A8201-FF87-419C-9A3D-A2389165855C}" type="pres">
      <dgm:prSet presAssocID="{BEFD9E33-3D32-4F2B-BA44-41C01DEFEFC5}" presName="hierChild5" presStyleCnt="0"/>
      <dgm:spPr/>
    </dgm:pt>
  </dgm:ptLst>
  <dgm:cxnLst>
    <dgm:cxn modelId="{0C9F9514-12C8-45A8-98C4-38122093D662}" srcId="{5242DFBE-8506-4929-9668-3C4C13066EF2}" destId="{52D6BD40-6F5D-4105-9C4F-6B6882D6B411}" srcOrd="0" destOrd="0" parTransId="{5DDE8E10-58F9-415B-983F-3CBE06E40CC1}" sibTransId="{00999B43-49C4-4F53-8C39-A89EB0A5C2AA}"/>
    <dgm:cxn modelId="{18E49D7B-5173-4839-A21F-329D256791FE}" type="presOf" srcId="{BEFD9E33-3D32-4F2B-BA44-41C01DEFEFC5}" destId="{1BBF510C-DDE2-48C2-9A85-A394EA54868E}" srcOrd="0" destOrd="0" presId="urn:microsoft.com/office/officeart/2005/8/layout/hierarchy1"/>
    <dgm:cxn modelId="{50DA3B80-7111-469F-93FE-474D658ED4A7}" type="presOf" srcId="{72BEDAB9-EE7C-47E8-B3E6-B48BADA24572}" destId="{71CDEB2E-B70E-42A1-B433-826E4A810120}" srcOrd="0" destOrd="0" presId="urn:microsoft.com/office/officeart/2005/8/layout/hierarchy1"/>
    <dgm:cxn modelId="{D406DC67-6E1F-4536-AB26-F111346D419B}" type="presOf" srcId="{C16841B8-4D5D-4C22-A8C8-B124E6D4F2EE}" destId="{131F135C-C688-4D06-B2F7-BC61B5A7D3AF}" srcOrd="0" destOrd="0" presId="urn:microsoft.com/office/officeart/2005/8/layout/hierarchy1"/>
    <dgm:cxn modelId="{05437DB7-8D79-48AA-AB02-F3A9F854474A}" type="presOf" srcId="{E656D928-1B5D-4D74-AA57-72C1B68B2C72}" destId="{609396D5-B5E5-429D-8086-16E762DF0A12}" srcOrd="0" destOrd="0" presId="urn:microsoft.com/office/officeart/2005/8/layout/hierarchy1"/>
    <dgm:cxn modelId="{A3EFBC96-F834-4504-A79F-50ABCBB4C0B7}" type="presOf" srcId="{E9607FBD-6440-4169-9C08-BD67E2F4AE6D}" destId="{10879589-D406-4369-BAA2-92723B44CBC5}" srcOrd="0" destOrd="0" presId="urn:microsoft.com/office/officeart/2005/8/layout/hierarchy1"/>
    <dgm:cxn modelId="{4CA8E0F0-C851-486C-827F-0D15160C0850}" srcId="{52D6BD40-6F5D-4105-9C4F-6B6882D6B411}" destId="{11BC1490-DC1F-475A-B1F3-574B45DA00BB}" srcOrd="0" destOrd="0" parTransId="{72BEDAB9-EE7C-47E8-B3E6-B48BADA24572}" sibTransId="{883022B0-9B49-4688-9DDA-DEE99618B07C}"/>
    <dgm:cxn modelId="{2676DC8C-C67A-4480-8FA9-03232B4A39FC}" type="presOf" srcId="{5447DE11-B5E9-4B0D-9CE4-4F807B09B8A6}" destId="{FAEA4A7F-E7D6-46E4-97DB-E0B6A7EAFBE2}" srcOrd="0" destOrd="0" presId="urn:microsoft.com/office/officeart/2005/8/layout/hierarchy1"/>
    <dgm:cxn modelId="{5EADDA98-B93E-42CD-AB92-9394E0DB7AF4}" type="presOf" srcId="{FF38A7F6-4E4C-4A6C-B9EE-A5EEDF0209BB}" destId="{303A394E-7A8D-4950-AD4C-8199648920F0}" srcOrd="0" destOrd="0" presId="urn:microsoft.com/office/officeart/2005/8/layout/hierarchy1"/>
    <dgm:cxn modelId="{40640153-445E-4021-9B67-C8E7CA8587F3}" srcId="{C16841B8-4D5D-4C22-A8C8-B124E6D4F2EE}" destId="{BEFD9E33-3D32-4F2B-BA44-41C01DEFEFC5}" srcOrd="0" destOrd="0" parTransId="{E656D928-1B5D-4D74-AA57-72C1B68B2C72}" sibTransId="{6DEB6C89-72C7-42DB-AA62-0062F0229DF0}"/>
    <dgm:cxn modelId="{7168597D-BBD8-4466-BA54-3EAB2E9A2D37}" type="presOf" srcId="{5DDE8E10-58F9-415B-983F-3CBE06E40CC1}" destId="{F86A44B2-3FB6-43F3-8BA2-EE9A67C338DE}" srcOrd="0" destOrd="0" presId="urn:microsoft.com/office/officeart/2005/8/layout/hierarchy1"/>
    <dgm:cxn modelId="{AD40284F-30F4-4733-AAF6-3830FB593829}" type="presOf" srcId="{11BC1490-DC1F-475A-B1F3-574B45DA00BB}" destId="{6EC6C73F-AF67-4652-B709-805A61E235FC}" srcOrd="0" destOrd="0" presId="urn:microsoft.com/office/officeart/2005/8/layout/hierarchy1"/>
    <dgm:cxn modelId="{3A6C8E1F-5705-401B-988E-92C64E30E057}" type="presOf" srcId="{52D6BD40-6F5D-4105-9C4F-6B6882D6B411}" destId="{50C11D21-E311-45C3-BBAA-65262BB95DB1}" srcOrd="0" destOrd="0" presId="urn:microsoft.com/office/officeart/2005/8/layout/hierarchy1"/>
    <dgm:cxn modelId="{E9D33E73-2384-4EBD-B7F0-0C793EA0EB8F}" srcId="{5AA089BD-A3DD-478A-9FF7-CB680A7788AA}" destId="{5242DFBE-8506-4929-9668-3C4C13066EF2}" srcOrd="0" destOrd="0" parTransId="{0CBE7105-F528-4D4D-91E7-B03A9674F00D}" sibTransId="{CFF37A45-C47F-4E1A-93AB-EB5C59D2F11C}"/>
    <dgm:cxn modelId="{143B54C9-FDA7-4094-B599-E020B444EE8C}" type="presOf" srcId="{B673D2AF-5B59-40A1-8D48-100A9276AB40}" destId="{B042B289-7BFD-4889-9FEE-FAAAB679BCC9}" srcOrd="0" destOrd="0" presId="urn:microsoft.com/office/officeart/2005/8/layout/hierarchy1"/>
    <dgm:cxn modelId="{9C5F5E57-10BB-4A6C-A294-A72C62BF5A7A}" type="presOf" srcId="{5AA089BD-A3DD-478A-9FF7-CB680A7788AA}" destId="{23217A3B-AB26-45DB-B705-52B4CB268007}" srcOrd="0" destOrd="0" presId="urn:microsoft.com/office/officeart/2005/8/layout/hierarchy1"/>
    <dgm:cxn modelId="{197B2DC6-C345-4E8B-8F07-C0D92B60E9C3}" srcId="{5447DE11-B5E9-4B0D-9CE4-4F807B09B8A6}" destId="{E9607FBD-6440-4169-9C08-BD67E2F4AE6D}" srcOrd="0" destOrd="0" parTransId="{B673D2AF-5B59-40A1-8D48-100A9276AB40}" sibTransId="{2AE0A0B8-F00A-4E63-B1A6-B7A3C90C1D21}"/>
    <dgm:cxn modelId="{2336C6D3-F370-4AB1-86FD-F37F2F9FCF81}" srcId="{11BC1490-DC1F-475A-B1F3-574B45DA00BB}" destId="{5447DE11-B5E9-4B0D-9CE4-4F807B09B8A6}" srcOrd="0" destOrd="0" parTransId="{C93676B4-C05F-4FA8-AF66-170AA0CF0001}" sibTransId="{6DB935C8-97D1-44A6-AF55-C6EB5D26713A}"/>
    <dgm:cxn modelId="{FAF6F464-2DBE-414C-A47D-1427F6A3A951}" srcId="{5447DE11-B5E9-4B0D-9CE4-4F807B09B8A6}" destId="{C16841B8-4D5D-4C22-A8C8-B124E6D4F2EE}" srcOrd="1" destOrd="0" parTransId="{FF38A7F6-4E4C-4A6C-B9EE-A5EEDF0209BB}" sibTransId="{B1DF5A80-DEE3-413C-A94B-CE3B79CB8E19}"/>
    <dgm:cxn modelId="{41F159C2-BF6A-4C96-8411-BFBB49B556B2}" type="presOf" srcId="{5242DFBE-8506-4929-9668-3C4C13066EF2}" destId="{A827E76B-BC96-47DC-B81C-830064AADFFC}" srcOrd="0" destOrd="0" presId="urn:microsoft.com/office/officeart/2005/8/layout/hierarchy1"/>
    <dgm:cxn modelId="{D3C39F90-305D-4BED-884A-6CB4A78F3AB8}" type="presOf" srcId="{C93676B4-C05F-4FA8-AF66-170AA0CF0001}" destId="{D60F9E89-C6EE-4677-9152-DFD281FF3990}" srcOrd="0" destOrd="0" presId="urn:microsoft.com/office/officeart/2005/8/layout/hierarchy1"/>
    <dgm:cxn modelId="{C35177DE-3161-4D12-8F73-21E79BE8BF2A}" type="presParOf" srcId="{23217A3B-AB26-45DB-B705-52B4CB268007}" destId="{A90854ED-A424-4615-ADB1-B98695CD3A11}" srcOrd="0" destOrd="0" presId="urn:microsoft.com/office/officeart/2005/8/layout/hierarchy1"/>
    <dgm:cxn modelId="{7C5E347D-4CF7-4983-8219-72207EE7AF0F}" type="presParOf" srcId="{A90854ED-A424-4615-ADB1-B98695CD3A11}" destId="{335B7671-3AB8-495B-812C-D421D305DCC5}" srcOrd="0" destOrd="0" presId="urn:microsoft.com/office/officeart/2005/8/layout/hierarchy1"/>
    <dgm:cxn modelId="{5E7CD7EB-B4AA-4790-8A32-403C48DD42A9}" type="presParOf" srcId="{335B7671-3AB8-495B-812C-D421D305DCC5}" destId="{03FC1C74-C6DC-443E-9E29-CB17CC6771CA}" srcOrd="0" destOrd="0" presId="urn:microsoft.com/office/officeart/2005/8/layout/hierarchy1"/>
    <dgm:cxn modelId="{0461B740-E901-466B-B108-1BF62C372A14}" type="presParOf" srcId="{335B7671-3AB8-495B-812C-D421D305DCC5}" destId="{A827E76B-BC96-47DC-B81C-830064AADFFC}" srcOrd="1" destOrd="0" presId="urn:microsoft.com/office/officeart/2005/8/layout/hierarchy1"/>
    <dgm:cxn modelId="{3F10F007-05BB-46C7-8FC7-618D9F99DDFB}" type="presParOf" srcId="{A90854ED-A424-4615-ADB1-B98695CD3A11}" destId="{FAABEF38-4DC5-41C2-88DC-132ECD27B116}" srcOrd="1" destOrd="0" presId="urn:microsoft.com/office/officeart/2005/8/layout/hierarchy1"/>
    <dgm:cxn modelId="{6869C28E-8C06-4960-836E-02FF7C551B6F}" type="presParOf" srcId="{FAABEF38-4DC5-41C2-88DC-132ECD27B116}" destId="{F86A44B2-3FB6-43F3-8BA2-EE9A67C338DE}" srcOrd="0" destOrd="0" presId="urn:microsoft.com/office/officeart/2005/8/layout/hierarchy1"/>
    <dgm:cxn modelId="{D71D5112-68A0-4189-A5E0-71E4CA945DA3}" type="presParOf" srcId="{FAABEF38-4DC5-41C2-88DC-132ECD27B116}" destId="{641983E9-AB94-46C0-92A7-E342A00AC3E4}" srcOrd="1" destOrd="0" presId="urn:microsoft.com/office/officeart/2005/8/layout/hierarchy1"/>
    <dgm:cxn modelId="{35F802C5-9F41-47B2-9CD5-DB473573A6BB}" type="presParOf" srcId="{641983E9-AB94-46C0-92A7-E342A00AC3E4}" destId="{4045958F-CC4A-4FD2-905A-6A3028E0D864}" srcOrd="0" destOrd="0" presId="urn:microsoft.com/office/officeart/2005/8/layout/hierarchy1"/>
    <dgm:cxn modelId="{E2614CC9-DB74-42A4-84E0-B120CBB78EC7}" type="presParOf" srcId="{4045958F-CC4A-4FD2-905A-6A3028E0D864}" destId="{70A7C0E4-251B-4693-B32A-9B448044A2D2}" srcOrd="0" destOrd="0" presId="urn:microsoft.com/office/officeart/2005/8/layout/hierarchy1"/>
    <dgm:cxn modelId="{62506426-3A97-4DC0-84B7-D84E351BBCAD}" type="presParOf" srcId="{4045958F-CC4A-4FD2-905A-6A3028E0D864}" destId="{50C11D21-E311-45C3-BBAA-65262BB95DB1}" srcOrd="1" destOrd="0" presId="urn:microsoft.com/office/officeart/2005/8/layout/hierarchy1"/>
    <dgm:cxn modelId="{B667545D-76FA-45EC-8D0E-21D4D2F87D6A}" type="presParOf" srcId="{641983E9-AB94-46C0-92A7-E342A00AC3E4}" destId="{3A964BD5-93AE-47E7-AE36-FD6CA0B1F409}" srcOrd="1" destOrd="0" presId="urn:microsoft.com/office/officeart/2005/8/layout/hierarchy1"/>
    <dgm:cxn modelId="{C5E14330-53D8-4C60-B136-A24720188C16}" type="presParOf" srcId="{3A964BD5-93AE-47E7-AE36-FD6CA0B1F409}" destId="{71CDEB2E-B70E-42A1-B433-826E4A810120}" srcOrd="0" destOrd="0" presId="urn:microsoft.com/office/officeart/2005/8/layout/hierarchy1"/>
    <dgm:cxn modelId="{63E153A1-9B8D-4C60-9F13-FACEF4C6D052}" type="presParOf" srcId="{3A964BD5-93AE-47E7-AE36-FD6CA0B1F409}" destId="{452F792E-D1E3-4284-8DC4-F0C4AD8055B8}" srcOrd="1" destOrd="0" presId="urn:microsoft.com/office/officeart/2005/8/layout/hierarchy1"/>
    <dgm:cxn modelId="{D5579821-B496-41CD-8FBD-BD4B4FBF5E6E}" type="presParOf" srcId="{452F792E-D1E3-4284-8DC4-F0C4AD8055B8}" destId="{4AA91E59-CA88-47DE-A0FA-D110C391FD2D}" srcOrd="0" destOrd="0" presId="urn:microsoft.com/office/officeart/2005/8/layout/hierarchy1"/>
    <dgm:cxn modelId="{45397C7A-2C9A-4D75-BD16-99318C737E6B}" type="presParOf" srcId="{4AA91E59-CA88-47DE-A0FA-D110C391FD2D}" destId="{4072D14D-02A3-4F1E-B689-075315906EB5}" srcOrd="0" destOrd="0" presId="urn:microsoft.com/office/officeart/2005/8/layout/hierarchy1"/>
    <dgm:cxn modelId="{F7E3DFBC-5C9E-4BCF-AB01-AA418B5190C7}" type="presParOf" srcId="{4AA91E59-CA88-47DE-A0FA-D110C391FD2D}" destId="{6EC6C73F-AF67-4652-B709-805A61E235FC}" srcOrd="1" destOrd="0" presId="urn:microsoft.com/office/officeart/2005/8/layout/hierarchy1"/>
    <dgm:cxn modelId="{46E928C0-6179-44B6-8AFA-7CDBB4CB733D}" type="presParOf" srcId="{452F792E-D1E3-4284-8DC4-F0C4AD8055B8}" destId="{4D87C6A6-05BF-4094-A52B-48A02A667100}" srcOrd="1" destOrd="0" presId="urn:microsoft.com/office/officeart/2005/8/layout/hierarchy1"/>
    <dgm:cxn modelId="{759868C1-8A1F-48DC-BFB5-CE408954DBE4}" type="presParOf" srcId="{4D87C6A6-05BF-4094-A52B-48A02A667100}" destId="{D60F9E89-C6EE-4677-9152-DFD281FF3990}" srcOrd="0" destOrd="0" presId="urn:microsoft.com/office/officeart/2005/8/layout/hierarchy1"/>
    <dgm:cxn modelId="{E6B13900-C1EE-4DB1-A0A2-0521180AA4F2}" type="presParOf" srcId="{4D87C6A6-05BF-4094-A52B-48A02A667100}" destId="{926C751E-CD95-4D1F-B0FA-5A706B68EEE4}" srcOrd="1" destOrd="0" presId="urn:microsoft.com/office/officeart/2005/8/layout/hierarchy1"/>
    <dgm:cxn modelId="{2178A419-75D3-448D-80D5-3842353CC517}" type="presParOf" srcId="{926C751E-CD95-4D1F-B0FA-5A706B68EEE4}" destId="{1FD6F73A-681A-449E-9638-E13A3A7B5B05}" srcOrd="0" destOrd="0" presId="urn:microsoft.com/office/officeart/2005/8/layout/hierarchy1"/>
    <dgm:cxn modelId="{65824D99-0BA8-4714-98ED-F378EB90A778}" type="presParOf" srcId="{1FD6F73A-681A-449E-9638-E13A3A7B5B05}" destId="{4D653DC0-11C6-443D-B21D-E0C6BF0581BD}" srcOrd="0" destOrd="0" presId="urn:microsoft.com/office/officeart/2005/8/layout/hierarchy1"/>
    <dgm:cxn modelId="{6D999C1D-142F-4503-8180-C72BA7FA4E06}" type="presParOf" srcId="{1FD6F73A-681A-449E-9638-E13A3A7B5B05}" destId="{FAEA4A7F-E7D6-46E4-97DB-E0B6A7EAFBE2}" srcOrd="1" destOrd="0" presId="urn:microsoft.com/office/officeart/2005/8/layout/hierarchy1"/>
    <dgm:cxn modelId="{0709B1E2-A569-4D2E-93AD-6F38EAAD6C20}" type="presParOf" srcId="{926C751E-CD95-4D1F-B0FA-5A706B68EEE4}" destId="{72551D0E-7C3E-43F7-B8DB-E0C69CD5263F}" srcOrd="1" destOrd="0" presId="urn:microsoft.com/office/officeart/2005/8/layout/hierarchy1"/>
    <dgm:cxn modelId="{B3D79B69-0FDC-40B7-BF70-7A3F101F46FE}" type="presParOf" srcId="{72551D0E-7C3E-43F7-B8DB-E0C69CD5263F}" destId="{B042B289-7BFD-4889-9FEE-FAAAB679BCC9}" srcOrd="0" destOrd="0" presId="urn:microsoft.com/office/officeart/2005/8/layout/hierarchy1"/>
    <dgm:cxn modelId="{32907524-CD76-44DB-85BA-78FB9DB5E771}" type="presParOf" srcId="{72551D0E-7C3E-43F7-B8DB-E0C69CD5263F}" destId="{12B6885B-18ED-4E79-991C-103ADDC32B8B}" srcOrd="1" destOrd="0" presId="urn:microsoft.com/office/officeart/2005/8/layout/hierarchy1"/>
    <dgm:cxn modelId="{98FE223B-1340-475C-83E2-273349C7AA98}" type="presParOf" srcId="{12B6885B-18ED-4E79-991C-103ADDC32B8B}" destId="{7C768269-2C7F-4958-829B-30976C040C85}" srcOrd="0" destOrd="0" presId="urn:microsoft.com/office/officeart/2005/8/layout/hierarchy1"/>
    <dgm:cxn modelId="{1E7D573A-29D6-4146-A613-168B955A264D}" type="presParOf" srcId="{7C768269-2C7F-4958-829B-30976C040C85}" destId="{55CACBB4-A051-4F15-991D-1B0737BDD6BB}" srcOrd="0" destOrd="0" presId="urn:microsoft.com/office/officeart/2005/8/layout/hierarchy1"/>
    <dgm:cxn modelId="{466D284A-8B4A-44F4-BB18-B8DE0E1DB8F7}" type="presParOf" srcId="{7C768269-2C7F-4958-829B-30976C040C85}" destId="{10879589-D406-4369-BAA2-92723B44CBC5}" srcOrd="1" destOrd="0" presId="urn:microsoft.com/office/officeart/2005/8/layout/hierarchy1"/>
    <dgm:cxn modelId="{68A67E24-28CC-4DA9-80E6-83FE90893481}" type="presParOf" srcId="{12B6885B-18ED-4E79-991C-103ADDC32B8B}" destId="{F3189BE9-F716-4F5B-9B32-7926C25C60A9}" srcOrd="1" destOrd="0" presId="urn:microsoft.com/office/officeart/2005/8/layout/hierarchy1"/>
    <dgm:cxn modelId="{BF9FC887-23C2-4649-AE9C-C67E4BC771DA}" type="presParOf" srcId="{72551D0E-7C3E-43F7-B8DB-E0C69CD5263F}" destId="{303A394E-7A8D-4950-AD4C-8199648920F0}" srcOrd="2" destOrd="0" presId="urn:microsoft.com/office/officeart/2005/8/layout/hierarchy1"/>
    <dgm:cxn modelId="{8A90F6AA-9165-4E95-8A28-DEFB6FFABE3B}" type="presParOf" srcId="{72551D0E-7C3E-43F7-B8DB-E0C69CD5263F}" destId="{2D87FD75-7B1E-4C24-ACBF-D015AE38F023}" srcOrd="3" destOrd="0" presId="urn:microsoft.com/office/officeart/2005/8/layout/hierarchy1"/>
    <dgm:cxn modelId="{60374785-48E8-4D4B-8CA0-A7AC403CA398}" type="presParOf" srcId="{2D87FD75-7B1E-4C24-ACBF-D015AE38F023}" destId="{DDDBE360-0030-4CF8-A92A-E284582A4AA6}" srcOrd="0" destOrd="0" presId="urn:microsoft.com/office/officeart/2005/8/layout/hierarchy1"/>
    <dgm:cxn modelId="{0D5703B7-6CB8-4271-999F-BB40C712DC0A}" type="presParOf" srcId="{DDDBE360-0030-4CF8-A92A-E284582A4AA6}" destId="{25F7669E-F41A-43DF-B13B-CBCFC3ED393F}" srcOrd="0" destOrd="0" presId="urn:microsoft.com/office/officeart/2005/8/layout/hierarchy1"/>
    <dgm:cxn modelId="{F272FF74-2F9A-4440-BA61-F45475D2DB20}" type="presParOf" srcId="{DDDBE360-0030-4CF8-A92A-E284582A4AA6}" destId="{131F135C-C688-4D06-B2F7-BC61B5A7D3AF}" srcOrd="1" destOrd="0" presId="urn:microsoft.com/office/officeart/2005/8/layout/hierarchy1"/>
    <dgm:cxn modelId="{25F3542A-5B65-4B64-95D0-FB64B2671325}" type="presParOf" srcId="{2D87FD75-7B1E-4C24-ACBF-D015AE38F023}" destId="{EC02579F-E5F1-47F3-B591-1D8087AC6BF7}" srcOrd="1" destOrd="0" presId="urn:microsoft.com/office/officeart/2005/8/layout/hierarchy1"/>
    <dgm:cxn modelId="{F39855B5-7B7E-4DC3-8576-DC3653F44724}" type="presParOf" srcId="{EC02579F-E5F1-47F3-B591-1D8087AC6BF7}" destId="{609396D5-B5E5-429D-8086-16E762DF0A12}" srcOrd="0" destOrd="0" presId="urn:microsoft.com/office/officeart/2005/8/layout/hierarchy1"/>
    <dgm:cxn modelId="{9FC2A91C-46E6-4B7D-A455-E068CA07CD51}" type="presParOf" srcId="{EC02579F-E5F1-47F3-B591-1D8087AC6BF7}" destId="{9C0089B1-FE67-42ED-A28A-93A316B2EA59}" srcOrd="1" destOrd="0" presId="urn:microsoft.com/office/officeart/2005/8/layout/hierarchy1"/>
    <dgm:cxn modelId="{CA37D829-9CA9-4C68-95AA-D7394B85370E}" type="presParOf" srcId="{9C0089B1-FE67-42ED-A28A-93A316B2EA59}" destId="{20E980FA-C949-4FA7-AD0B-2E05CE651A43}" srcOrd="0" destOrd="0" presId="urn:microsoft.com/office/officeart/2005/8/layout/hierarchy1"/>
    <dgm:cxn modelId="{0DC2A352-6BA2-487A-A2F1-84ACBFD6F245}" type="presParOf" srcId="{20E980FA-C949-4FA7-AD0B-2E05CE651A43}" destId="{2843EE87-B894-4A3A-82A4-1F3C31D2EB3E}" srcOrd="0" destOrd="0" presId="urn:microsoft.com/office/officeart/2005/8/layout/hierarchy1"/>
    <dgm:cxn modelId="{BDE39FE2-19EC-4843-81D3-36CA93E90400}" type="presParOf" srcId="{20E980FA-C949-4FA7-AD0B-2E05CE651A43}" destId="{1BBF510C-DDE2-48C2-9A85-A394EA54868E}" srcOrd="1" destOrd="0" presId="urn:microsoft.com/office/officeart/2005/8/layout/hierarchy1"/>
    <dgm:cxn modelId="{12282885-8E06-421F-A128-FF7ED69507E7}" type="presParOf" srcId="{9C0089B1-FE67-42ED-A28A-93A316B2EA59}" destId="{C07A8201-FF87-419C-9A3D-A238916585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B0F8A4-209D-4A71-86FE-A0065D387C1F}" type="doc">
      <dgm:prSet loTypeId="urn:microsoft.com/office/officeart/2005/8/layout/bProcess3" loCatId="process" qsTypeId="urn:microsoft.com/office/officeart/2005/8/quickstyle/simple5" qsCatId="simple" csTypeId="urn:microsoft.com/office/officeart/2005/8/colors/colorful1" csCatId="colorful" phldr="1"/>
      <dgm:spPr/>
    </dgm:pt>
    <dgm:pt modelId="{A40FB86F-C7C0-42E5-A47C-5A825ECE0506}">
      <dgm:prSet phldrT="[文字]" custT="1"/>
      <dgm:spPr>
        <a:solidFill>
          <a:schemeClr val="tx2"/>
        </a:solidFill>
      </dgm:spPr>
      <dgm:t>
        <a:bodyPr/>
        <a:lstStyle/>
        <a:p>
          <a:r>
            <a:rPr lang="en-US" altLang="zh-TW" sz="2800" dirty="0" smtClean="0"/>
            <a:t>Fit the model</a:t>
          </a:r>
          <a:endParaRPr lang="zh-TW" altLang="en-US" sz="2800" dirty="0"/>
        </a:p>
      </dgm:t>
    </dgm:pt>
    <dgm:pt modelId="{0A7DB735-662D-47AC-B6CB-8813D55352BB}" type="parTrans" cxnId="{6E611B3C-4F3D-4063-A1A8-EDAF9D48A7E8}">
      <dgm:prSet/>
      <dgm:spPr/>
      <dgm:t>
        <a:bodyPr/>
        <a:lstStyle/>
        <a:p>
          <a:endParaRPr lang="zh-TW" altLang="en-US"/>
        </a:p>
      </dgm:t>
    </dgm:pt>
    <dgm:pt modelId="{31A289F7-19BF-4CEB-900C-2A82BD6D7632}" type="sibTrans" cxnId="{6E611B3C-4F3D-4063-A1A8-EDAF9D48A7E8}">
      <dgm:prSet/>
      <dgm:spPr/>
      <dgm:t>
        <a:bodyPr/>
        <a:lstStyle/>
        <a:p>
          <a:endParaRPr lang="zh-TW" altLang="en-US"/>
        </a:p>
      </dgm:t>
    </dgm:pt>
    <dgm:pt modelId="{2DB57622-D50D-4392-A82D-CE5BC8D6984D}">
      <dgm:prSet phldrT="[文字]" custT="1"/>
      <dgm:spPr>
        <a:solidFill>
          <a:srgbClr val="92D050"/>
        </a:solidFill>
      </dgm:spPr>
      <dgm:t>
        <a:bodyPr/>
        <a:lstStyle/>
        <a:p>
          <a:r>
            <a:rPr lang="en-US" altLang="en-US" sz="2800" dirty="0" smtClean="0"/>
            <a:t>Predict and save</a:t>
          </a:r>
          <a:endParaRPr lang="zh-TW" altLang="en-US" sz="2800" dirty="0"/>
        </a:p>
      </dgm:t>
    </dgm:pt>
    <dgm:pt modelId="{4257BAF8-642B-43B0-BA8D-2CD85AE0534C}" type="parTrans" cxnId="{7E29C8E7-1B14-46C9-AA23-2D1281EFF443}">
      <dgm:prSet/>
      <dgm:spPr/>
      <dgm:t>
        <a:bodyPr/>
        <a:lstStyle/>
        <a:p>
          <a:endParaRPr lang="zh-TW" altLang="en-US"/>
        </a:p>
      </dgm:t>
    </dgm:pt>
    <dgm:pt modelId="{7BBAE8B1-5D05-446C-9460-3C9D2F4B0D31}" type="sibTrans" cxnId="{7E29C8E7-1B14-46C9-AA23-2D1281EFF443}">
      <dgm:prSet/>
      <dgm:spPr/>
      <dgm:t>
        <a:bodyPr/>
        <a:lstStyle/>
        <a:p>
          <a:endParaRPr lang="zh-TW" altLang="en-US"/>
        </a:p>
      </dgm:t>
    </dgm:pt>
    <dgm:pt modelId="{BB9F45AD-A160-465C-B939-5F2A0FE601BE}">
      <dgm:prSet phldrT="[文字]" custT="1"/>
      <dgm:spPr>
        <a:solidFill>
          <a:schemeClr val="tx2"/>
        </a:solidFill>
      </dgm:spPr>
      <dgm:t>
        <a:bodyPr/>
        <a:lstStyle/>
        <a:p>
          <a:r>
            <a:rPr lang="en-US" sz="2800" dirty="0" smtClean="0"/>
            <a:t>Adjustment parameters</a:t>
          </a:r>
          <a:endParaRPr lang="zh-TW" altLang="en-US" sz="2800" dirty="0"/>
        </a:p>
      </dgm:t>
    </dgm:pt>
    <dgm:pt modelId="{4A8ED1E9-F749-4C47-AFE3-7C3A105DFD04}" type="parTrans" cxnId="{C1ABBFC5-BB7D-4C1E-A24F-E494813E8431}">
      <dgm:prSet/>
      <dgm:spPr/>
      <dgm:t>
        <a:bodyPr/>
        <a:lstStyle/>
        <a:p>
          <a:endParaRPr lang="zh-TW" altLang="en-US"/>
        </a:p>
      </dgm:t>
    </dgm:pt>
    <dgm:pt modelId="{B297A92E-B7CA-48DB-A19F-5A48AB68E979}" type="sibTrans" cxnId="{C1ABBFC5-BB7D-4C1E-A24F-E494813E8431}">
      <dgm:prSet/>
      <dgm:spPr/>
      <dgm:t>
        <a:bodyPr/>
        <a:lstStyle/>
        <a:p>
          <a:endParaRPr lang="zh-TW" altLang="en-US"/>
        </a:p>
      </dgm:t>
    </dgm:pt>
    <dgm:pt modelId="{BF9644F3-7068-47EF-8795-6F2330636524}">
      <dgm:prSet phldrT="[文字]" custT="1"/>
      <dgm:spPr>
        <a:solidFill>
          <a:srgbClr val="1A9895"/>
        </a:solidFill>
      </dgm:spPr>
      <dgm:t>
        <a:bodyPr/>
        <a:lstStyle/>
        <a:p>
          <a:r>
            <a:rPr lang="en-US" altLang="en-US" sz="2800" dirty="0" smtClean="0"/>
            <a:t>Compile the model </a:t>
          </a:r>
          <a:endParaRPr lang="zh-TW" altLang="en-US" sz="2800" dirty="0"/>
        </a:p>
      </dgm:t>
    </dgm:pt>
    <dgm:pt modelId="{D314DCC5-C657-474F-B06D-23F580A20985}" type="sibTrans" cxnId="{B87854BB-B3A4-46F0-9C71-D8531439BEE0}">
      <dgm:prSet/>
      <dgm:spPr/>
      <dgm:t>
        <a:bodyPr/>
        <a:lstStyle/>
        <a:p>
          <a:endParaRPr lang="zh-TW" altLang="en-US"/>
        </a:p>
      </dgm:t>
    </dgm:pt>
    <dgm:pt modelId="{B67FC611-20BE-4F92-B9F8-8127D1E26BCE}" type="parTrans" cxnId="{B87854BB-B3A4-46F0-9C71-D8531439BEE0}">
      <dgm:prSet/>
      <dgm:spPr/>
      <dgm:t>
        <a:bodyPr/>
        <a:lstStyle/>
        <a:p>
          <a:endParaRPr lang="zh-TW" altLang="en-US"/>
        </a:p>
      </dgm:t>
    </dgm:pt>
    <dgm:pt modelId="{865058A6-8F9D-4DB0-93B8-717D1758AB7B}">
      <dgm:prSet phldrT="[文字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en-US" sz="2800" dirty="0" smtClean="0"/>
            <a:t> Set model </a:t>
          </a:r>
          <a:r>
            <a:rPr lang="en-US" sz="2800" dirty="0" smtClean="0"/>
            <a:t>parameter</a:t>
          </a:r>
          <a:r>
            <a:rPr lang="en-US" altLang="en-US" sz="2800" dirty="0" smtClean="0"/>
            <a:t> </a:t>
          </a:r>
          <a:endParaRPr lang="zh-TW" altLang="en-US" sz="2800" dirty="0"/>
        </a:p>
      </dgm:t>
    </dgm:pt>
    <dgm:pt modelId="{FBD1065D-AA4F-41F5-A97C-C5A8CF17B30E}" type="sibTrans" cxnId="{D9251E1A-4C28-4200-A8BB-ABCF5431BDE2}">
      <dgm:prSet/>
      <dgm:spPr/>
      <dgm:t>
        <a:bodyPr/>
        <a:lstStyle/>
        <a:p>
          <a:endParaRPr lang="zh-TW" altLang="en-US"/>
        </a:p>
      </dgm:t>
    </dgm:pt>
    <dgm:pt modelId="{6F7A0C4D-49C4-4B0E-84CC-5863BE1249B3}" type="parTrans" cxnId="{D9251E1A-4C28-4200-A8BB-ABCF5431BDE2}">
      <dgm:prSet/>
      <dgm:spPr/>
      <dgm:t>
        <a:bodyPr/>
        <a:lstStyle/>
        <a:p>
          <a:endParaRPr lang="zh-TW" altLang="en-US"/>
        </a:p>
      </dgm:t>
    </dgm:pt>
    <dgm:pt modelId="{BF887119-5843-452E-96B6-8287EE44377A}" type="pres">
      <dgm:prSet presAssocID="{30B0F8A4-209D-4A71-86FE-A0065D387C1F}" presName="Name0" presStyleCnt="0">
        <dgm:presLayoutVars>
          <dgm:dir/>
          <dgm:resizeHandles val="exact"/>
        </dgm:presLayoutVars>
      </dgm:prSet>
      <dgm:spPr/>
    </dgm:pt>
    <dgm:pt modelId="{2DC7EF2E-0387-4306-BDA4-869D569A8239}" type="pres">
      <dgm:prSet presAssocID="{865058A6-8F9D-4DB0-93B8-717D1758AB7B}" presName="node" presStyleLbl="node1" presStyleIdx="0" presStyleCnt="5" custScaleX="270348" custScaleY="139056" custLinFactNeighborX="-510" custLinFactNeighborY="-2457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AF8DD18B-7C69-40F3-B9C9-8AE15D6F1C65}" type="pres">
      <dgm:prSet presAssocID="{FBD1065D-AA4F-41F5-A97C-C5A8CF17B30E}" presName="sibTrans" presStyleLbl="sibTrans1D1" presStyleIdx="0" presStyleCnt="4"/>
      <dgm:spPr/>
      <dgm:t>
        <a:bodyPr/>
        <a:lstStyle/>
        <a:p>
          <a:endParaRPr lang="zh-TW" altLang="en-US"/>
        </a:p>
      </dgm:t>
    </dgm:pt>
    <dgm:pt modelId="{BE196858-474A-4E59-9FC8-6E1B63A3EB28}" type="pres">
      <dgm:prSet presAssocID="{FBD1065D-AA4F-41F5-A97C-C5A8CF17B30E}" presName="connectorText" presStyleLbl="sibTrans1D1" presStyleIdx="0" presStyleCnt="4"/>
      <dgm:spPr/>
      <dgm:t>
        <a:bodyPr/>
        <a:lstStyle/>
        <a:p>
          <a:endParaRPr lang="zh-TW" altLang="en-US"/>
        </a:p>
      </dgm:t>
    </dgm:pt>
    <dgm:pt modelId="{301B95B1-105E-43D0-8F6A-BE002AC55E97}" type="pres">
      <dgm:prSet presAssocID="{BF9644F3-7068-47EF-8795-6F2330636524}" presName="node" presStyleLbl="node1" presStyleIdx="1" presStyleCnt="5" custScaleX="279054" custScaleY="133153" custLinFactX="100000" custLinFactY="-97251" custLinFactNeighborX="185174" custLinFactNeighborY="-10000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9A7A5D90-D95E-4DA0-A2FB-1A07DD978936}" type="pres">
      <dgm:prSet presAssocID="{D314DCC5-C657-474F-B06D-23F580A20985}" presName="sibTrans" presStyleLbl="sibTrans1D1" presStyleIdx="1" presStyleCnt="4"/>
      <dgm:spPr/>
      <dgm:t>
        <a:bodyPr/>
        <a:lstStyle/>
        <a:p>
          <a:endParaRPr lang="zh-TW" altLang="en-US"/>
        </a:p>
      </dgm:t>
    </dgm:pt>
    <dgm:pt modelId="{B89D430C-BAE6-4EA9-BE85-84838213D7BA}" type="pres">
      <dgm:prSet presAssocID="{D314DCC5-C657-474F-B06D-23F580A20985}" presName="connectorText" presStyleLbl="sibTrans1D1" presStyleIdx="1" presStyleCnt="4"/>
      <dgm:spPr/>
      <dgm:t>
        <a:bodyPr/>
        <a:lstStyle/>
        <a:p>
          <a:endParaRPr lang="zh-TW" altLang="en-US"/>
        </a:p>
      </dgm:t>
    </dgm:pt>
    <dgm:pt modelId="{30F23B45-E7F2-456F-AE92-F52170159C2F}" type="pres">
      <dgm:prSet presAssocID="{A40FB86F-C7C0-42E5-A47C-5A825ECE0506}" presName="node" presStyleLbl="node1" presStyleIdx="2" presStyleCnt="5" custScaleX="261664" custScaleY="123154" custLinFactX="-63251" custLinFactNeighborX="-100000" custLinFactNeighborY="-2072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6C32773D-6A97-4017-BDF2-08D826793B7E}" type="pres">
      <dgm:prSet presAssocID="{31A289F7-19BF-4CEB-900C-2A82BD6D7632}" presName="sibTrans" presStyleLbl="sibTrans1D1" presStyleIdx="2" presStyleCnt="4"/>
      <dgm:spPr/>
      <dgm:t>
        <a:bodyPr/>
        <a:lstStyle/>
        <a:p>
          <a:endParaRPr lang="zh-TW" altLang="en-US"/>
        </a:p>
      </dgm:t>
    </dgm:pt>
    <dgm:pt modelId="{EDEA9F20-F7B9-4709-9FCB-281EEF698417}" type="pres">
      <dgm:prSet presAssocID="{31A289F7-19BF-4CEB-900C-2A82BD6D7632}" presName="connectorText" presStyleLbl="sibTrans1D1" presStyleIdx="2" presStyleCnt="4"/>
      <dgm:spPr/>
      <dgm:t>
        <a:bodyPr/>
        <a:lstStyle/>
        <a:p>
          <a:endParaRPr lang="zh-TW" altLang="en-US"/>
        </a:p>
      </dgm:t>
    </dgm:pt>
    <dgm:pt modelId="{4ACA253D-AC61-4B62-9A65-0720633AB545}" type="pres">
      <dgm:prSet presAssocID="{BB9F45AD-A160-465C-B939-5F2A0FE601BE}" presName="node" presStyleLbl="node1" presStyleIdx="3" presStyleCnt="5" custScaleX="261664" custScaleY="123154" custLinFactY="13704" custLinFactNeighborX="-7960" custLinFactNeighborY="10000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242E93D8-328F-4FD9-81E1-75F4D8371170}" type="pres">
      <dgm:prSet presAssocID="{B297A92E-B7CA-48DB-A19F-5A48AB68E979}" presName="sibTrans" presStyleLbl="sibTrans1D1" presStyleIdx="3" presStyleCnt="4"/>
      <dgm:spPr/>
      <dgm:t>
        <a:bodyPr/>
        <a:lstStyle/>
        <a:p>
          <a:endParaRPr lang="zh-TW" altLang="en-US"/>
        </a:p>
      </dgm:t>
    </dgm:pt>
    <dgm:pt modelId="{0BF81256-86AD-4A52-BE5C-E5CCC057F3A3}" type="pres">
      <dgm:prSet presAssocID="{B297A92E-B7CA-48DB-A19F-5A48AB68E979}" presName="connectorText" presStyleLbl="sibTrans1D1" presStyleIdx="3" presStyleCnt="4"/>
      <dgm:spPr/>
      <dgm:t>
        <a:bodyPr/>
        <a:lstStyle/>
        <a:p>
          <a:endParaRPr lang="zh-TW" altLang="en-US"/>
        </a:p>
      </dgm:t>
    </dgm:pt>
    <dgm:pt modelId="{C7D5D7DB-169F-4B21-8AAF-4D60494148C9}" type="pres">
      <dgm:prSet presAssocID="{2DB57622-D50D-4392-A82D-CE5BC8D6984D}" presName="node" presStyleLbl="node1" presStyleIdx="4" presStyleCnt="5" custScaleX="272204" custScaleY="119493" custLinFactNeighborX="7360" custLinFactNeighborY="2277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</dgm:ptLst>
  <dgm:cxnLst>
    <dgm:cxn modelId="{C57AD437-2CA4-4ED9-A98F-CA5785CD6C61}" type="presOf" srcId="{FBD1065D-AA4F-41F5-A97C-C5A8CF17B30E}" destId="{BE196858-474A-4E59-9FC8-6E1B63A3EB28}" srcOrd="1" destOrd="0" presId="urn:microsoft.com/office/officeart/2005/8/layout/bProcess3"/>
    <dgm:cxn modelId="{7025806D-4FB2-40D1-A969-ED334AAACEB3}" type="presOf" srcId="{D314DCC5-C657-474F-B06D-23F580A20985}" destId="{B89D430C-BAE6-4EA9-BE85-84838213D7BA}" srcOrd="1" destOrd="0" presId="urn:microsoft.com/office/officeart/2005/8/layout/bProcess3"/>
    <dgm:cxn modelId="{B78AD5E8-2D99-4070-A20B-2CD8C22B4E22}" type="presOf" srcId="{FBD1065D-AA4F-41F5-A97C-C5A8CF17B30E}" destId="{AF8DD18B-7C69-40F3-B9C9-8AE15D6F1C65}" srcOrd="0" destOrd="0" presId="urn:microsoft.com/office/officeart/2005/8/layout/bProcess3"/>
    <dgm:cxn modelId="{D9251E1A-4C28-4200-A8BB-ABCF5431BDE2}" srcId="{30B0F8A4-209D-4A71-86FE-A0065D387C1F}" destId="{865058A6-8F9D-4DB0-93B8-717D1758AB7B}" srcOrd="0" destOrd="0" parTransId="{6F7A0C4D-49C4-4B0E-84CC-5863BE1249B3}" sibTransId="{FBD1065D-AA4F-41F5-A97C-C5A8CF17B30E}"/>
    <dgm:cxn modelId="{D8C485EC-BC06-46A0-97BA-67C50D0BA1D0}" type="presOf" srcId="{BF9644F3-7068-47EF-8795-6F2330636524}" destId="{301B95B1-105E-43D0-8F6A-BE002AC55E97}" srcOrd="0" destOrd="0" presId="urn:microsoft.com/office/officeart/2005/8/layout/bProcess3"/>
    <dgm:cxn modelId="{8260E184-C569-4054-80D0-FAADF66466B2}" type="presOf" srcId="{D314DCC5-C657-474F-B06D-23F580A20985}" destId="{9A7A5D90-D95E-4DA0-A2FB-1A07DD978936}" srcOrd="0" destOrd="0" presId="urn:microsoft.com/office/officeart/2005/8/layout/bProcess3"/>
    <dgm:cxn modelId="{1FB01A80-6AF5-416D-962C-39E435623473}" type="presOf" srcId="{2DB57622-D50D-4392-A82D-CE5BC8D6984D}" destId="{C7D5D7DB-169F-4B21-8AAF-4D60494148C9}" srcOrd="0" destOrd="0" presId="urn:microsoft.com/office/officeart/2005/8/layout/bProcess3"/>
    <dgm:cxn modelId="{B87854BB-B3A4-46F0-9C71-D8531439BEE0}" srcId="{30B0F8A4-209D-4A71-86FE-A0065D387C1F}" destId="{BF9644F3-7068-47EF-8795-6F2330636524}" srcOrd="1" destOrd="0" parTransId="{B67FC611-20BE-4F92-B9F8-8127D1E26BCE}" sibTransId="{D314DCC5-C657-474F-B06D-23F580A20985}"/>
    <dgm:cxn modelId="{E4B5FEA3-01F0-4E34-956B-D0633419116F}" type="presOf" srcId="{BB9F45AD-A160-465C-B939-5F2A0FE601BE}" destId="{4ACA253D-AC61-4B62-9A65-0720633AB545}" srcOrd="0" destOrd="0" presId="urn:microsoft.com/office/officeart/2005/8/layout/bProcess3"/>
    <dgm:cxn modelId="{7E29C8E7-1B14-46C9-AA23-2D1281EFF443}" srcId="{30B0F8A4-209D-4A71-86FE-A0065D387C1F}" destId="{2DB57622-D50D-4392-A82D-CE5BC8D6984D}" srcOrd="4" destOrd="0" parTransId="{4257BAF8-642B-43B0-BA8D-2CD85AE0534C}" sibTransId="{7BBAE8B1-5D05-446C-9460-3C9D2F4B0D31}"/>
    <dgm:cxn modelId="{6E48AA38-6E2D-417B-912F-1329B0C22BCC}" type="presOf" srcId="{B297A92E-B7CA-48DB-A19F-5A48AB68E979}" destId="{242E93D8-328F-4FD9-81E1-75F4D8371170}" srcOrd="0" destOrd="0" presId="urn:microsoft.com/office/officeart/2005/8/layout/bProcess3"/>
    <dgm:cxn modelId="{99853911-82F9-4B9A-90E6-57D84FD1B06B}" type="presOf" srcId="{30B0F8A4-209D-4A71-86FE-A0065D387C1F}" destId="{BF887119-5843-452E-96B6-8287EE44377A}" srcOrd="0" destOrd="0" presId="urn:microsoft.com/office/officeart/2005/8/layout/bProcess3"/>
    <dgm:cxn modelId="{D451A6E4-6B3B-4346-A184-36D1E3B0056F}" type="presOf" srcId="{31A289F7-19BF-4CEB-900C-2A82BD6D7632}" destId="{EDEA9F20-F7B9-4709-9FCB-281EEF698417}" srcOrd="1" destOrd="0" presId="urn:microsoft.com/office/officeart/2005/8/layout/bProcess3"/>
    <dgm:cxn modelId="{C1ABBFC5-BB7D-4C1E-A24F-E494813E8431}" srcId="{30B0F8A4-209D-4A71-86FE-A0065D387C1F}" destId="{BB9F45AD-A160-465C-B939-5F2A0FE601BE}" srcOrd="3" destOrd="0" parTransId="{4A8ED1E9-F749-4C47-AFE3-7C3A105DFD04}" sibTransId="{B297A92E-B7CA-48DB-A19F-5A48AB68E979}"/>
    <dgm:cxn modelId="{6E611B3C-4F3D-4063-A1A8-EDAF9D48A7E8}" srcId="{30B0F8A4-209D-4A71-86FE-A0065D387C1F}" destId="{A40FB86F-C7C0-42E5-A47C-5A825ECE0506}" srcOrd="2" destOrd="0" parTransId="{0A7DB735-662D-47AC-B6CB-8813D55352BB}" sibTransId="{31A289F7-19BF-4CEB-900C-2A82BD6D7632}"/>
    <dgm:cxn modelId="{11313A82-C84A-488E-A6E5-6CC6C894D88C}" type="presOf" srcId="{31A289F7-19BF-4CEB-900C-2A82BD6D7632}" destId="{6C32773D-6A97-4017-BDF2-08D826793B7E}" srcOrd="0" destOrd="0" presId="urn:microsoft.com/office/officeart/2005/8/layout/bProcess3"/>
    <dgm:cxn modelId="{FA3431C9-E40A-4468-974F-81C3D8528BBF}" type="presOf" srcId="{B297A92E-B7CA-48DB-A19F-5A48AB68E979}" destId="{0BF81256-86AD-4A52-BE5C-E5CCC057F3A3}" srcOrd="1" destOrd="0" presId="urn:microsoft.com/office/officeart/2005/8/layout/bProcess3"/>
    <dgm:cxn modelId="{2D0CAA2C-282D-4FBB-B9DB-38C00DF8EC95}" type="presOf" srcId="{A40FB86F-C7C0-42E5-A47C-5A825ECE0506}" destId="{30F23B45-E7F2-456F-AE92-F52170159C2F}" srcOrd="0" destOrd="0" presId="urn:microsoft.com/office/officeart/2005/8/layout/bProcess3"/>
    <dgm:cxn modelId="{D8D631C1-D160-4CA1-8276-0F7CA4B7113A}" type="presOf" srcId="{865058A6-8F9D-4DB0-93B8-717D1758AB7B}" destId="{2DC7EF2E-0387-4306-BDA4-869D569A8239}" srcOrd="0" destOrd="0" presId="urn:microsoft.com/office/officeart/2005/8/layout/bProcess3"/>
    <dgm:cxn modelId="{CEE66E02-4CB2-4D83-AFB6-E9F1F6CEFD29}" type="presParOf" srcId="{BF887119-5843-452E-96B6-8287EE44377A}" destId="{2DC7EF2E-0387-4306-BDA4-869D569A8239}" srcOrd="0" destOrd="0" presId="urn:microsoft.com/office/officeart/2005/8/layout/bProcess3"/>
    <dgm:cxn modelId="{F8E91FB4-AF13-4353-95FB-66FBE750862C}" type="presParOf" srcId="{BF887119-5843-452E-96B6-8287EE44377A}" destId="{AF8DD18B-7C69-40F3-B9C9-8AE15D6F1C65}" srcOrd="1" destOrd="0" presId="urn:microsoft.com/office/officeart/2005/8/layout/bProcess3"/>
    <dgm:cxn modelId="{AC50CEFD-F03B-413D-B22A-76A8C9AC41F2}" type="presParOf" srcId="{AF8DD18B-7C69-40F3-B9C9-8AE15D6F1C65}" destId="{BE196858-474A-4E59-9FC8-6E1B63A3EB28}" srcOrd="0" destOrd="0" presId="urn:microsoft.com/office/officeart/2005/8/layout/bProcess3"/>
    <dgm:cxn modelId="{4525292A-82D4-466B-A6C7-AB77ACADB8EC}" type="presParOf" srcId="{BF887119-5843-452E-96B6-8287EE44377A}" destId="{301B95B1-105E-43D0-8F6A-BE002AC55E97}" srcOrd="2" destOrd="0" presId="urn:microsoft.com/office/officeart/2005/8/layout/bProcess3"/>
    <dgm:cxn modelId="{E8FAA75C-896F-48B3-8D0E-D061F1381977}" type="presParOf" srcId="{BF887119-5843-452E-96B6-8287EE44377A}" destId="{9A7A5D90-D95E-4DA0-A2FB-1A07DD978936}" srcOrd="3" destOrd="0" presId="urn:microsoft.com/office/officeart/2005/8/layout/bProcess3"/>
    <dgm:cxn modelId="{B34BF559-DAE0-40E9-8621-721A5697D89C}" type="presParOf" srcId="{9A7A5D90-D95E-4DA0-A2FB-1A07DD978936}" destId="{B89D430C-BAE6-4EA9-BE85-84838213D7BA}" srcOrd="0" destOrd="0" presId="urn:microsoft.com/office/officeart/2005/8/layout/bProcess3"/>
    <dgm:cxn modelId="{E632DF00-2E22-49D4-A81D-2C560857AE2A}" type="presParOf" srcId="{BF887119-5843-452E-96B6-8287EE44377A}" destId="{30F23B45-E7F2-456F-AE92-F52170159C2F}" srcOrd="4" destOrd="0" presId="urn:microsoft.com/office/officeart/2005/8/layout/bProcess3"/>
    <dgm:cxn modelId="{25A3F620-3150-458D-9341-626A7AFDB76D}" type="presParOf" srcId="{BF887119-5843-452E-96B6-8287EE44377A}" destId="{6C32773D-6A97-4017-BDF2-08D826793B7E}" srcOrd="5" destOrd="0" presId="urn:microsoft.com/office/officeart/2005/8/layout/bProcess3"/>
    <dgm:cxn modelId="{2D62A89B-D49A-4FB0-8798-B6BBB4BB5ED7}" type="presParOf" srcId="{6C32773D-6A97-4017-BDF2-08D826793B7E}" destId="{EDEA9F20-F7B9-4709-9FCB-281EEF698417}" srcOrd="0" destOrd="0" presId="urn:microsoft.com/office/officeart/2005/8/layout/bProcess3"/>
    <dgm:cxn modelId="{1D17A1FE-290C-457E-80E7-84F6CDB95D5E}" type="presParOf" srcId="{BF887119-5843-452E-96B6-8287EE44377A}" destId="{4ACA253D-AC61-4B62-9A65-0720633AB545}" srcOrd="6" destOrd="0" presId="urn:microsoft.com/office/officeart/2005/8/layout/bProcess3"/>
    <dgm:cxn modelId="{8C30D673-389A-4F58-B730-F5D67504E458}" type="presParOf" srcId="{BF887119-5843-452E-96B6-8287EE44377A}" destId="{242E93D8-328F-4FD9-81E1-75F4D8371170}" srcOrd="7" destOrd="0" presId="urn:microsoft.com/office/officeart/2005/8/layout/bProcess3"/>
    <dgm:cxn modelId="{A2741753-7565-4C54-9AA4-A857B3B91593}" type="presParOf" srcId="{242E93D8-328F-4FD9-81E1-75F4D8371170}" destId="{0BF81256-86AD-4A52-BE5C-E5CCC057F3A3}" srcOrd="0" destOrd="0" presId="urn:microsoft.com/office/officeart/2005/8/layout/bProcess3"/>
    <dgm:cxn modelId="{5284B5CE-2B99-4BBD-9574-1BBA904DD212}" type="presParOf" srcId="{BF887119-5843-452E-96B6-8287EE44377A}" destId="{C7D5D7DB-169F-4B21-8AAF-4D60494148C9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B0F8A4-209D-4A71-86FE-A0065D387C1F}" type="doc">
      <dgm:prSet loTypeId="urn:microsoft.com/office/officeart/2005/8/layout/bProcess3" loCatId="process" qsTypeId="urn:microsoft.com/office/officeart/2005/8/quickstyle/simple5" qsCatId="simple" csTypeId="urn:microsoft.com/office/officeart/2005/8/colors/colorful5" csCatId="colorful" phldr="1"/>
      <dgm:spPr/>
    </dgm:pt>
    <dgm:pt modelId="{865058A6-8F9D-4DB0-93B8-717D1758AB7B}">
      <dgm:prSet phldrT="[文字]" custT="1"/>
      <dgm:spPr/>
      <dgm:t>
        <a:bodyPr/>
        <a:lstStyle/>
        <a:p>
          <a:r>
            <a:rPr lang="en-US" altLang="en-US" sz="3200" dirty="0" smtClean="0"/>
            <a:t>Set XGB </a:t>
          </a:r>
          <a:r>
            <a:rPr lang="en-US" sz="3200" dirty="0" smtClean="0"/>
            <a:t>parameter</a:t>
          </a:r>
          <a:endParaRPr lang="zh-TW" altLang="en-US" sz="3200" dirty="0"/>
        </a:p>
      </dgm:t>
    </dgm:pt>
    <dgm:pt modelId="{6F7A0C4D-49C4-4B0E-84CC-5863BE1249B3}" type="parTrans" cxnId="{D9251E1A-4C28-4200-A8BB-ABCF5431BDE2}">
      <dgm:prSet/>
      <dgm:spPr/>
      <dgm:t>
        <a:bodyPr/>
        <a:lstStyle/>
        <a:p>
          <a:endParaRPr lang="zh-TW" altLang="en-US"/>
        </a:p>
      </dgm:t>
    </dgm:pt>
    <dgm:pt modelId="{FBD1065D-AA4F-41F5-A97C-C5A8CF17B30E}" type="sibTrans" cxnId="{D9251E1A-4C28-4200-A8BB-ABCF5431BDE2}">
      <dgm:prSet/>
      <dgm:spPr/>
      <dgm:t>
        <a:bodyPr/>
        <a:lstStyle/>
        <a:p>
          <a:endParaRPr lang="zh-TW" altLang="en-US"/>
        </a:p>
      </dgm:t>
    </dgm:pt>
    <dgm:pt modelId="{A40FB86F-C7C0-42E5-A47C-5A825ECE0506}">
      <dgm:prSet phldrT="[文字]" custT="1"/>
      <dgm:spPr/>
      <dgm:t>
        <a:bodyPr/>
        <a:lstStyle/>
        <a:p>
          <a:r>
            <a:rPr lang="en-US" altLang="zh-TW" sz="3200" dirty="0" smtClean="0"/>
            <a:t>Fit the model</a:t>
          </a:r>
          <a:endParaRPr lang="zh-TW" altLang="en-US" sz="3200" dirty="0"/>
        </a:p>
      </dgm:t>
    </dgm:pt>
    <dgm:pt modelId="{0A7DB735-662D-47AC-B6CB-8813D55352BB}" type="parTrans" cxnId="{6E611B3C-4F3D-4063-A1A8-EDAF9D48A7E8}">
      <dgm:prSet/>
      <dgm:spPr/>
      <dgm:t>
        <a:bodyPr/>
        <a:lstStyle/>
        <a:p>
          <a:endParaRPr lang="zh-TW" altLang="en-US"/>
        </a:p>
      </dgm:t>
    </dgm:pt>
    <dgm:pt modelId="{31A289F7-19BF-4CEB-900C-2A82BD6D7632}" type="sibTrans" cxnId="{6E611B3C-4F3D-4063-A1A8-EDAF9D48A7E8}">
      <dgm:prSet/>
      <dgm:spPr/>
      <dgm:t>
        <a:bodyPr/>
        <a:lstStyle/>
        <a:p>
          <a:endParaRPr lang="zh-TW" altLang="en-US"/>
        </a:p>
      </dgm:t>
    </dgm:pt>
    <dgm:pt modelId="{2DB57622-D50D-4392-A82D-CE5BC8D6984D}">
      <dgm:prSet phldrT="[文字]" custT="1"/>
      <dgm:spPr/>
      <dgm:t>
        <a:bodyPr/>
        <a:lstStyle/>
        <a:p>
          <a:r>
            <a:rPr lang="en-US" altLang="en-US" sz="3200" dirty="0" smtClean="0"/>
            <a:t>Predict and save</a:t>
          </a:r>
          <a:endParaRPr lang="zh-TW" altLang="en-US" sz="3200" dirty="0"/>
        </a:p>
      </dgm:t>
    </dgm:pt>
    <dgm:pt modelId="{4257BAF8-642B-43B0-BA8D-2CD85AE0534C}" type="parTrans" cxnId="{7E29C8E7-1B14-46C9-AA23-2D1281EFF443}">
      <dgm:prSet/>
      <dgm:spPr/>
      <dgm:t>
        <a:bodyPr/>
        <a:lstStyle/>
        <a:p>
          <a:endParaRPr lang="zh-TW" altLang="en-US"/>
        </a:p>
      </dgm:t>
    </dgm:pt>
    <dgm:pt modelId="{7BBAE8B1-5D05-446C-9460-3C9D2F4B0D31}" type="sibTrans" cxnId="{7E29C8E7-1B14-46C9-AA23-2D1281EFF443}">
      <dgm:prSet/>
      <dgm:spPr/>
      <dgm:t>
        <a:bodyPr/>
        <a:lstStyle/>
        <a:p>
          <a:endParaRPr lang="zh-TW" altLang="en-US"/>
        </a:p>
      </dgm:t>
    </dgm:pt>
    <dgm:pt modelId="{383E3592-2E5B-4958-99CC-3AF75258BE57}">
      <dgm:prSet phldrT="[文字]" custT="1"/>
      <dgm:spPr/>
      <dgm:t>
        <a:bodyPr/>
        <a:lstStyle/>
        <a:p>
          <a:pPr algn="l"/>
          <a:r>
            <a:rPr lang="en-US" sz="3200" dirty="0" smtClean="0"/>
            <a:t>Adjustment parameters</a:t>
          </a:r>
        </a:p>
        <a:p>
          <a:pPr algn="ctr"/>
          <a:r>
            <a:rPr lang="en-US" sz="2800" b="1" dirty="0" smtClean="0">
              <a:solidFill>
                <a:srgbClr val="FF0000"/>
              </a:solidFill>
            </a:rPr>
            <a:t>Difficult!!!</a:t>
          </a:r>
          <a:endParaRPr lang="en-US" sz="2400" b="1" dirty="0" smtClean="0">
            <a:solidFill>
              <a:srgbClr val="FF0000"/>
            </a:solidFill>
          </a:endParaRPr>
        </a:p>
      </dgm:t>
    </dgm:pt>
    <dgm:pt modelId="{97AA36E4-BC07-4187-91D6-8AD5CCC89229}" type="parTrans" cxnId="{20E62D6D-1493-4FA6-B190-FC67996B0A94}">
      <dgm:prSet/>
      <dgm:spPr/>
      <dgm:t>
        <a:bodyPr/>
        <a:lstStyle/>
        <a:p>
          <a:endParaRPr lang="zh-TW" altLang="en-US"/>
        </a:p>
      </dgm:t>
    </dgm:pt>
    <dgm:pt modelId="{86F4973A-65D5-44E4-B45D-391C8149A588}" type="sibTrans" cxnId="{20E62D6D-1493-4FA6-B190-FC67996B0A94}">
      <dgm:prSet/>
      <dgm:spPr/>
      <dgm:t>
        <a:bodyPr/>
        <a:lstStyle/>
        <a:p>
          <a:endParaRPr lang="zh-TW" altLang="en-US"/>
        </a:p>
      </dgm:t>
    </dgm:pt>
    <dgm:pt modelId="{BF887119-5843-452E-96B6-8287EE44377A}" type="pres">
      <dgm:prSet presAssocID="{30B0F8A4-209D-4A71-86FE-A0065D387C1F}" presName="Name0" presStyleCnt="0">
        <dgm:presLayoutVars>
          <dgm:dir/>
          <dgm:resizeHandles val="exact"/>
        </dgm:presLayoutVars>
      </dgm:prSet>
      <dgm:spPr/>
    </dgm:pt>
    <dgm:pt modelId="{2DC7EF2E-0387-4306-BDA4-869D569A8239}" type="pres">
      <dgm:prSet presAssocID="{865058A6-8F9D-4DB0-93B8-717D1758AB7B}" presName="node" presStyleLbl="node1" presStyleIdx="0" presStyleCnt="4" custScaleX="83652" custScaleY="4328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AF8DD18B-7C69-40F3-B9C9-8AE15D6F1C65}" type="pres">
      <dgm:prSet presAssocID="{FBD1065D-AA4F-41F5-A97C-C5A8CF17B30E}" presName="sibTrans" presStyleLbl="sibTrans1D1" presStyleIdx="0" presStyleCnt="3"/>
      <dgm:spPr/>
      <dgm:t>
        <a:bodyPr/>
        <a:lstStyle/>
        <a:p>
          <a:endParaRPr lang="zh-TW" altLang="en-US"/>
        </a:p>
      </dgm:t>
    </dgm:pt>
    <dgm:pt modelId="{BE196858-474A-4E59-9FC8-6E1B63A3EB28}" type="pres">
      <dgm:prSet presAssocID="{FBD1065D-AA4F-41F5-A97C-C5A8CF17B30E}" presName="connectorText" presStyleLbl="sibTrans1D1" presStyleIdx="0" presStyleCnt="3"/>
      <dgm:spPr/>
      <dgm:t>
        <a:bodyPr/>
        <a:lstStyle/>
        <a:p>
          <a:endParaRPr lang="zh-TW" altLang="en-US"/>
        </a:p>
      </dgm:t>
    </dgm:pt>
    <dgm:pt modelId="{30F23B45-E7F2-456F-AE92-F52170159C2F}" type="pres">
      <dgm:prSet presAssocID="{A40FB86F-C7C0-42E5-A47C-5A825ECE0506}" presName="node" presStyleLbl="node1" presStyleIdx="1" presStyleCnt="4" custScaleX="83652" custScaleY="4328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6C32773D-6A97-4017-BDF2-08D826793B7E}" type="pres">
      <dgm:prSet presAssocID="{31A289F7-19BF-4CEB-900C-2A82BD6D7632}" presName="sibTrans" presStyleLbl="sibTrans1D1" presStyleIdx="1" presStyleCnt="3"/>
      <dgm:spPr/>
      <dgm:t>
        <a:bodyPr/>
        <a:lstStyle/>
        <a:p>
          <a:endParaRPr lang="zh-TW" altLang="en-US"/>
        </a:p>
      </dgm:t>
    </dgm:pt>
    <dgm:pt modelId="{EDEA9F20-F7B9-4709-9FCB-281EEF698417}" type="pres">
      <dgm:prSet presAssocID="{31A289F7-19BF-4CEB-900C-2A82BD6D7632}" presName="connectorText" presStyleLbl="sibTrans1D1" presStyleIdx="1" presStyleCnt="3"/>
      <dgm:spPr/>
      <dgm:t>
        <a:bodyPr/>
        <a:lstStyle/>
        <a:p>
          <a:endParaRPr lang="zh-TW" altLang="en-US"/>
        </a:p>
      </dgm:t>
    </dgm:pt>
    <dgm:pt modelId="{99A58458-6685-4F00-85BE-83324023887F}" type="pres">
      <dgm:prSet presAssocID="{383E3592-2E5B-4958-99CC-3AF75258BE57}" presName="node" presStyleLbl="node1" presStyleIdx="2" presStyleCnt="4" custScaleX="83652" custScaleY="43289" custLinFactNeighborX="17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CCC85D57-2635-41DE-8F27-0B3746AC7B17}" type="pres">
      <dgm:prSet presAssocID="{86F4973A-65D5-44E4-B45D-391C8149A588}" presName="sibTrans" presStyleLbl="sibTrans1D1" presStyleIdx="2" presStyleCnt="3"/>
      <dgm:spPr/>
      <dgm:t>
        <a:bodyPr/>
        <a:lstStyle/>
        <a:p>
          <a:endParaRPr lang="zh-TW" altLang="en-US"/>
        </a:p>
      </dgm:t>
    </dgm:pt>
    <dgm:pt modelId="{354F7225-02DF-4538-A945-23373CBD9659}" type="pres">
      <dgm:prSet presAssocID="{86F4973A-65D5-44E4-B45D-391C8149A588}" presName="connectorText" presStyleLbl="sibTrans1D1" presStyleIdx="2" presStyleCnt="3"/>
      <dgm:spPr/>
      <dgm:t>
        <a:bodyPr/>
        <a:lstStyle/>
        <a:p>
          <a:endParaRPr lang="zh-TW" altLang="en-US"/>
        </a:p>
      </dgm:t>
    </dgm:pt>
    <dgm:pt modelId="{C7D5D7DB-169F-4B21-8AAF-4D60494148C9}" type="pres">
      <dgm:prSet presAssocID="{2DB57622-D50D-4392-A82D-CE5BC8D6984D}" presName="node" presStyleLbl="node1" presStyleIdx="3" presStyleCnt="4" custScaleX="83652" custScaleY="4328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</dgm:ptLst>
  <dgm:cxnLst>
    <dgm:cxn modelId="{C57AD437-2CA4-4ED9-A98F-CA5785CD6C61}" type="presOf" srcId="{FBD1065D-AA4F-41F5-A97C-C5A8CF17B30E}" destId="{BE196858-474A-4E59-9FC8-6E1B63A3EB28}" srcOrd="1" destOrd="0" presId="urn:microsoft.com/office/officeart/2005/8/layout/bProcess3"/>
    <dgm:cxn modelId="{4D766F4B-8AF8-4B70-9E28-D6D4572A789F}" type="presOf" srcId="{383E3592-2E5B-4958-99CC-3AF75258BE57}" destId="{99A58458-6685-4F00-85BE-83324023887F}" srcOrd="0" destOrd="0" presId="urn:microsoft.com/office/officeart/2005/8/layout/bProcess3"/>
    <dgm:cxn modelId="{D9251E1A-4C28-4200-A8BB-ABCF5431BDE2}" srcId="{30B0F8A4-209D-4A71-86FE-A0065D387C1F}" destId="{865058A6-8F9D-4DB0-93B8-717D1758AB7B}" srcOrd="0" destOrd="0" parTransId="{6F7A0C4D-49C4-4B0E-84CC-5863BE1249B3}" sibTransId="{FBD1065D-AA4F-41F5-A97C-C5A8CF17B30E}"/>
    <dgm:cxn modelId="{B78AD5E8-2D99-4070-A20B-2CD8C22B4E22}" type="presOf" srcId="{FBD1065D-AA4F-41F5-A97C-C5A8CF17B30E}" destId="{AF8DD18B-7C69-40F3-B9C9-8AE15D6F1C65}" srcOrd="0" destOrd="0" presId="urn:microsoft.com/office/officeart/2005/8/layout/bProcess3"/>
    <dgm:cxn modelId="{1FB01A80-6AF5-416D-962C-39E435623473}" type="presOf" srcId="{2DB57622-D50D-4392-A82D-CE5BC8D6984D}" destId="{C7D5D7DB-169F-4B21-8AAF-4D60494148C9}" srcOrd="0" destOrd="0" presId="urn:microsoft.com/office/officeart/2005/8/layout/bProcess3"/>
    <dgm:cxn modelId="{7E29C8E7-1B14-46C9-AA23-2D1281EFF443}" srcId="{30B0F8A4-209D-4A71-86FE-A0065D387C1F}" destId="{2DB57622-D50D-4392-A82D-CE5BC8D6984D}" srcOrd="3" destOrd="0" parTransId="{4257BAF8-642B-43B0-BA8D-2CD85AE0534C}" sibTransId="{7BBAE8B1-5D05-446C-9460-3C9D2F4B0D31}"/>
    <dgm:cxn modelId="{D93C86C0-EE52-487E-A62D-85C745A7D715}" type="presOf" srcId="{86F4973A-65D5-44E4-B45D-391C8149A588}" destId="{CCC85D57-2635-41DE-8F27-0B3746AC7B17}" srcOrd="0" destOrd="0" presId="urn:microsoft.com/office/officeart/2005/8/layout/bProcess3"/>
    <dgm:cxn modelId="{99853911-82F9-4B9A-90E6-57D84FD1B06B}" type="presOf" srcId="{30B0F8A4-209D-4A71-86FE-A0065D387C1F}" destId="{BF887119-5843-452E-96B6-8287EE44377A}" srcOrd="0" destOrd="0" presId="urn:microsoft.com/office/officeart/2005/8/layout/bProcess3"/>
    <dgm:cxn modelId="{F8DCA124-1856-4110-B6F7-D777C65AB740}" type="presOf" srcId="{86F4973A-65D5-44E4-B45D-391C8149A588}" destId="{354F7225-02DF-4538-A945-23373CBD9659}" srcOrd="1" destOrd="0" presId="urn:microsoft.com/office/officeart/2005/8/layout/bProcess3"/>
    <dgm:cxn modelId="{D451A6E4-6B3B-4346-A184-36D1E3B0056F}" type="presOf" srcId="{31A289F7-19BF-4CEB-900C-2A82BD6D7632}" destId="{EDEA9F20-F7B9-4709-9FCB-281EEF698417}" srcOrd="1" destOrd="0" presId="urn:microsoft.com/office/officeart/2005/8/layout/bProcess3"/>
    <dgm:cxn modelId="{6E611B3C-4F3D-4063-A1A8-EDAF9D48A7E8}" srcId="{30B0F8A4-209D-4A71-86FE-A0065D387C1F}" destId="{A40FB86F-C7C0-42E5-A47C-5A825ECE0506}" srcOrd="1" destOrd="0" parTransId="{0A7DB735-662D-47AC-B6CB-8813D55352BB}" sibTransId="{31A289F7-19BF-4CEB-900C-2A82BD6D7632}"/>
    <dgm:cxn modelId="{11313A82-C84A-488E-A6E5-6CC6C894D88C}" type="presOf" srcId="{31A289F7-19BF-4CEB-900C-2A82BD6D7632}" destId="{6C32773D-6A97-4017-BDF2-08D826793B7E}" srcOrd="0" destOrd="0" presId="urn:microsoft.com/office/officeart/2005/8/layout/bProcess3"/>
    <dgm:cxn modelId="{2D0CAA2C-282D-4FBB-B9DB-38C00DF8EC95}" type="presOf" srcId="{A40FB86F-C7C0-42E5-A47C-5A825ECE0506}" destId="{30F23B45-E7F2-456F-AE92-F52170159C2F}" srcOrd="0" destOrd="0" presId="urn:microsoft.com/office/officeart/2005/8/layout/bProcess3"/>
    <dgm:cxn modelId="{20E62D6D-1493-4FA6-B190-FC67996B0A94}" srcId="{30B0F8A4-209D-4A71-86FE-A0065D387C1F}" destId="{383E3592-2E5B-4958-99CC-3AF75258BE57}" srcOrd="2" destOrd="0" parTransId="{97AA36E4-BC07-4187-91D6-8AD5CCC89229}" sibTransId="{86F4973A-65D5-44E4-B45D-391C8149A588}"/>
    <dgm:cxn modelId="{D8D631C1-D160-4CA1-8276-0F7CA4B7113A}" type="presOf" srcId="{865058A6-8F9D-4DB0-93B8-717D1758AB7B}" destId="{2DC7EF2E-0387-4306-BDA4-869D569A8239}" srcOrd="0" destOrd="0" presId="urn:microsoft.com/office/officeart/2005/8/layout/bProcess3"/>
    <dgm:cxn modelId="{CEE66E02-4CB2-4D83-AFB6-E9F1F6CEFD29}" type="presParOf" srcId="{BF887119-5843-452E-96B6-8287EE44377A}" destId="{2DC7EF2E-0387-4306-BDA4-869D569A8239}" srcOrd="0" destOrd="0" presId="urn:microsoft.com/office/officeart/2005/8/layout/bProcess3"/>
    <dgm:cxn modelId="{F8E91FB4-AF13-4353-95FB-66FBE750862C}" type="presParOf" srcId="{BF887119-5843-452E-96B6-8287EE44377A}" destId="{AF8DD18B-7C69-40F3-B9C9-8AE15D6F1C65}" srcOrd="1" destOrd="0" presId="urn:microsoft.com/office/officeart/2005/8/layout/bProcess3"/>
    <dgm:cxn modelId="{AC50CEFD-F03B-413D-B22A-76A8C9AC41F2}" type="presParOf" srcId="{AF8DD18B-7C69-40F3-B9C9-8AE15D6F1C65}" destId="{BE196858-474A-4E59-9FC8-6E1B63A3EB28}" srcOrd="0" destOrd="0" presId="urn:microsoft.com/office/officeart/2005/8/layout/bProcess3"/>
    <dgm:cxn modelId="{E632DF00-2E22-49D4-A81D-2C560857AE2A}" type="presParOf" srcId="{BF887119-5843-452E-96B6-8287EE44377A}" destId="{30F23B45-E7F2-456F-AE92-F52170159C2F}" srcOrd="2" destOrd="0" presId="urn:microsoft.com/office/officeart/2005/8/layout/bProcess3"/>
    <dgm:cxn modelId="{25A3F620-3150-458D-9341-626A7AFDB76D}" type="presParOf" srcId="{BF887119-5843-452E-96B6-8287EE44377A}" destId="{6C32773D-6A97-4017-BDF2-08D826793B7E}" srcOrd="3" destOrd="0" presId="urn:microsoft.com/office/officeart/2005/8/layout/bProcess3"/>
    <dgm:cxn modelId="{2D62A89B-D49A-4FB0-8798-B6BBB4BB5ED7}" type="presParOf" srcId="{6C32773D-6A97-4017-BDF2-08D826793B7E}" destId="{EDEA9F20-F7B9-4709-9FCB-281EEF698417}" srcOrd="0" destOrd="0" presId="urn:microsoft.com/office/officeart/2005/8/layout/bProcess3"/>
    <dgm:cxn modelId="{7D18E0B5-2794-429A-B738-14A25EABA221}" type="presParOf" srcId="{BF887119-5843-452E-96B6-8287EE44377A}" destId="{99A58458-6685-4F00-85BE-83324023887F}" srcOrd="4" destOrd="0" presId="urn:microsoft.com/office/officeart/2005/8/layout/bProcess3"/>
    <dgm:cxn modelId="{92A021FB-9E7B-4FA4-B845-5DA172241A67}" type="presParOf" srcId="{BF887119-5843-452E-96B6-8287EE44377A}" destId="{CCC85D57-2635-41DE-8F27-0B3746AC7B17}" srcOrd="5" destOrd="0" presId="urn:microsoft.com/office/officeart/2005/8/layout/bProcess3"/>
    <dgm:cxn modelId="{D5EF757B-9B03-481A-8324-11B402CB3A63}" type="presParOf" srcId="{CCC85D57-2635-41DE-8F27-0B3746AC7B17}" destId="{354F7225-02DF-4538-A945-23373CBD9659}" srcOrd="0" destOrd="0" presId="urn:microsoft.com/office/officeart/2005/8/layout/bProcess3"/>
    <dgm:cxn modelId="{5284B5CE-2B99-4BBD-9574-1BBA904DD212}" type="presParOf" srcId="{BF887119-5843-452E-96B6-8287EE44377A}" destId="{C7D5D7DB-169F-4B21-8AAF-4D60494148C9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B0F8A4-209D-4A71-86FE-A0065D387C1F}" type="doc">
      <dgm:prSet loTypeId="urn:microsoft.com/office/officeart/2005/8/layout/process1" loCatId="process" qsTypeId="urn:microsoft.com/office/officeart/2005/8/quickstyle/simple5" qsCatId="simple" csTypeId="urn:microsoft.com/office/officeart/2005/8/colors/colorful1" csCatId="colorful" phldr="1"/>
      <dgm:spPr/>
    </dgm:pt>
    <dgm:pt modelId="{865058A6-8F9D-4DB0-93B8-717D1758AB7B}">
      <dgm:prSet phldrT="[文字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en-US" sz="1600" dirty="0" smtClean="0"/>
            <a:t>Dense layer  input (17)</a:t>
          </a:r>
          <a:endParaRPr lang="zh-TW" altLang="en-US" sz="1600" dirty="0"/>
        </a:p>
      </dgm:t>
    </dgm:pt>
    <dgm:pt modelId="{FBD1065D-AA4F-41F5-A97C-C5A8CF17B30E}" type="sibTrans" cxnId="{D9251E1A-4C28-4200-A8BB-ABCF5431BDE2}">
      <dgm:prSet/>
      <dgm:spPr/>
      <dgm:t>
        <a:bodyPr/>
        <a:lstStyle/>
        <a:p>
          <a:endParaRPr lang="zh-TW" altLang="en-US"/>
        </a:p>
      </dgm:t>
    </dgm:pt>
    <dgm:pt modelId="{6F7A0C4D-49C4-4B0E-84CC-5863BE1249B3}" type="parTrans" cxnId="{D9251E1A-4C28-4200-A8BB-ABCF5431BDE2}">
      <dgm:prSet/>
      <dgm:spPr/>
      <dgm:t>
        <a:bodyPr/>
        <a:lstStyle/>
        <a:p>
          <a:endParaRPr lang="zh-TW" altLang="en-US"/>
        </a:p>
      </dgm:t>
    </dgm:pt>
    <dgm:pt modelId="{BC20973C-F385-4611-8819-4A0F43E157EC}">
      <dgm:prSet phldrT="[文字]" custT="1"/>
      <dgm:spPr>
        <a:solidFill>
          <a:srgbClr val="9E9E9E"/>
        </a:solidFill>
        <a:ln>
          <a:solidFill>
            <a:srgbClr val="9D9D9D"/>
          </a:solidFill>
        </a:ln>
      </dgm:spPr>
      <dgm:t>
        <a:bodyPr/>
        <a:lstStyle/>
        <a:p>
          <a:r>
            <a:rPr lang="en-US" altLang="en-US" sz="1600" dirty="0" err="1" smtClean="0"/>
            <a:t>BatchNormalization</a:t>
          </a:r>
          <a:r>
            <a:rPr lang="en-US" altLang="en-US" sz="1600" dirty="0" smtClean="0"/>
            <a:t>()</a:t>
          </a:r>
          <a:endParaRPr lang="zh-TW" altLang="en-US" sz="1600" dirty="0"/>
        </a:p>
      </dgm:t>
    </dgm:pt>
    <dgm:pt modelId="{D4D10F57-EAA7-4CF4-AFF2-3EEEB41A651D}" type="sibTrans" cxnId="{2BFC07A3-ECF7-4A85-BB98-A53DDC6DF2CA}">
      <dgm:prSet/>
      <dgm:spPr/>
      <dgm:t>
        <a:bodyPr/>
        <a:lstStyle/>
        <a:p>
          <a:endParaRPr lang="zh-TW" altLang="en-US"/>
        </a:p>
      </dgm:t>
    </dgm:pt>
    <dgm:pt modelId="{1AC87E70-139C-458F-BB77-FC00407FF9D7}" type="parTrans" cxnId="{2BFC07A3-ECF7-4A85-BB98-A53DDC6DF2CA}">
      <dgm:prSet/>
      <dgm:spPr/>
      <dgm:t>
        <a:bodyPr/>
        <a:lstStyle/>
        <a:p>
          <a:endParaRPr lang="zh-TW" altLang="en-US"/>
        </a:p>
      </dgm:t>
    </dgm:pt>
    <dgm:pt modelId="{A6A07F72-E231-4965-A91F-DB5A5E00E10F}">
      <dgm:prSet phldrT="[文字]" custT="1"/>
      <dgm:spPr>
        <a:solidFill>
          <a:srgbClr val="4C78CA"/>
        </a:solidFill>
      </dgm:spPr>
      <dgm:t>
        <a:bodyPr/>
        <a:lstStyle/>
        <a:p>
          <a:r>
            <a:rPr lang="en-US" altLang="en-US" sz="1600" dirty="0" smtClean="0"/>
            <a:t>Dropout(0.01)</a:t>
          </a:r>
          <a:endParaRPr lang="zh-TW" altLang="en-US" sz="1600" dirty="0"/>
        </a:p>
      </dgm:t>
    </dgm:pt>
    <dgm:pt modelId="{3A222347-86C3-4E4C-B723-6D22F4F1BF69}" type="sibTrans" cxnId="{E19E6CA6-876B-4B26-A566-AD27C2962127}">
      <dgm:prSet/>
      <dgm:spPr/>
      <dgm:t>
        <a:bodyPr/>
        <a:lstStyle/>
        <a:p>
          <a:endParaRPr lang="zh-TW" altLang="en-US"/>
        </a:p>
      </dgm:t>
    </dgm:pt>
    <dgm:pt modelId="{1DC5BF7C-817B-4AC2-B95A-13B8A17CC76C}" type="parTrans" cxnId="{E19E6CA6-876B-4B26-A566-AD27C2962127}">
      <dgm:prSet/>
      <dgm:spPr/>
      <dgm:t>
        <a:bodyPr/>
        <a:lstStyle/>
        <a:p>
          <a:endParaRPr lang="zh-TW" altLang="en-US"/>
        </a:p>
      </dgm:t>
    </dgm:pt>
    <dgm:pt modelId="{84EE5443-C22D-4F76-9A90-4986CEDF664D}">
      <dgm:prSet phldrT="[文字]" custT="1"/>
      <dgm:spPr>
        <a:solidFill>
          <a:srgbClr val="F38645"/>
        </a:solidFill>
      </dgm:spPr>
      <dgm:t>
        <a:bodyPr/>
        <a:lstStyle/>
        <a:p>
          <a:r>
            <a:rPr lang="en-US" altLang="en-US" sz="1600" dirty="0" smtClean="0"/>
            <a:t>Dense layer  (64)</a:t>
          </a:r>
          <a:endParaRPr lang="zh-TW" altLang="en-US" sz="1600" dirty="0"/>
        </a:p>
      </dgm:t>
    </dgm:pt>
    <dgm:pt modelId="{45062070-A856-469D-92BC-C3DA8289BE29}" type="sibTrans" cxnId="{C51BF8C5-80D4-48EB-9932-5F12A5D53DAA}">
      <dgm:prSet/>
      <dgm:spPr/>
      <dgm:t>
        <a:bodyPr/>
        <a:lstStyle/>
        <a:p>
          <a:endParaRPr lang="zh-TW" altLang="en-US"/>
        </a:p>
      </dgm:t>
    </dgm:pt>
    <dgm:pt modelId="{1A6E003C-6F06-4F54-A7CC-39A8938485B3}" type="parTrans" cxnId="{C51BF8C5-80D4-48EB-9932-5F12A5D53DAA}">
      <dgm:prSet/>
      <dgm:spPr/>
      <dgm:t>
        <a:bodyPr/>
        <a:lstStyle/>
        <a:p>
          <a:endParaRPr lang="zh-TW" altLang="en-US"/>
        </a:p>
      </dgm:t>
    </dgm:pt>
    <dgm:pt modelId="{CDBEBC96-F7C1-4099-B564-4796AFD25939}">
      <dgm:prSet phldrT="[文字]" custT="1"/>
      <dgm:spPr>
        <a:solidFill>
          <a:srgbClr val="9E9E9E"/>
        </a:solidFill>
      </dgm:spPr>
      <dgm:t>
        <a:bodyPr/>
        <a:lstStyle/>
        <a:p>
          <a:r>
            <a:rPr lang="en-US" altLang="en-US" sz="1600" dirty="0" err="1" smtClean="0"/>
            <a:t>BatchNormalization</a:t>
          </a:r>
          <a:r>
            <a:rPr lang="en-US" altLang="en-US" sz="1600" dirty="0" smtClean="0"/>
            <a:t>()</a:t>
          </a:r>
          <a:endParaRPr lang="zh-TW" altLang="en-US" sz="1600" dirty="0"/>
        </a:p>
      </dgm:t>
    </dgm:pt>
    <dgm:pt modelId="{2CF246EB-23D4-4F6F-86B5-8DEDD1C37D97}" type="sibTrans" cxnId="{23E76005-B1EA-429D-9503-D0AF85CD145E}">
      <dgm:prSet/>
      <dgm:spPr/>
      <dgm:t>
        <a:bodyPr/>
        <a:lstStyle/>
        <a:p>
          <a:endParaRPr lang="zh-TW" altLang="en-US"/>
        </a:p>
      </dgm:t>
    </dgm:pt>
    <dgm:pt modelId="{FE469BB6-27C0-4220-9D49-C9A5D72DD1DD}" type="parTrans" cxnId="{23E76005-B1EA-429D-9503-D0AF85CD145E}">
      <dgm:prSet/>
      <dgm:spPr/>
      <dgm:t>
        <a:bodyPr/>
        <a:lstStyle/>
        <a:p>
          <a:endParaRPr lang="zh-TW" altLang="en-US"/>
        </a:p>
      </dgm:t>
    </dgm:pt>
    <dgm:pt modelId="{44DCB005-BE15-4576-9B74-F3EA5E252F8A}">
      <dgm:prSet phldrT="[文字]" custT="1"/>
      <dgm:spPr>
        <a:solidFill>
          <a:srgbClr val="4C78CA"/>
        </a:solidFill>
      </dgm:spPr>
      <dgm:t>
        <a:bodyPr/>
        <a:lstStyle/>
        <a:p>
          <a:r>
            <a:rPr lang="en-US" altLang="en-US" sz="1600" dirty="0" smtClean="0"/>
            <a:t>Dropout(0.01)</a:t>
          </a:r>
          <a:endParaRPr lang="zh-TW" altLang="en-US" sz="1600" dirty="0"/>
        </a:p>
      </dgm:t>
    </dgm:pt>
    <dgm:pt modelId="{E1CDE9D2-F2E8-421B-88A2-5ACABF90151A}" type="sibTrans" cxnId="{F8172141-4BBA-422C-9911-1AACD2EAEAD0}">
      <dgm:prSet/>
      <dgm:spPr/>
      <dgm:t>
        <a:bodyPr/>
        <a:lstStyle/>
        <a:p>
          <a:endParaRPr lang="zh-TW" altLang="en-US"/>
        </a:p>
      </dgm:t>
    </dgm:pt>
    <dgm:pt modelId="{64952685-52A1-4F35-8DC8-C13547A1E7A0}" type="parTrans" cxnId="{F8172141-4BBA-422C-9911-1AACD2EAEAD0}">
      <dgm:prSet/>
      <dgm:spPr/>
      <dgm:t>
        <a:bodyPr/>
        <a:lstStyle/>
        <a:p>
          <a:endParaRPr lang="zh-TW" altLang="en-US"/>
        </a:p>
      </dgm:t>
    </dgm:pt>
    <dgm:pt modelId="{22950EB2-7856-4A02-8CE1-9470B02AC4F0}">
      <dgm:prSet phldrT="[文字]" custT="1"/>
      <dgm:spPr>
        <a:solidFill>
          <a:srgbClr val="F38645"/>
        </a:solidFill>
      </dgm:spPr>
      <dgm:t>
        <a:bodyPr/>
        <a:lstStyle/>
        <a:p>
          <a:r>
            <a:rPr lang="en-US" altLang="en-US" sz="1600" dirty="0" smtClean="0"/>
            <a:t>Dense layer output (1)</a:t>
          </a:r>
          <a:endParaRPr lang="zh-TW" altLang="en-US" sz="1600" dirty="0"/>
        </a:p>
      </dgm:t>
    </dgm:pt>
    <dgm:pt modelId="{7DD38C97-9399-440E-A567-CA51F18B3C22}" type="sibTrans" cxnId="{65A264C9-AF28-47B9-8E34-DFA97F6EA98F}">
      <dgm:prSet/>
      <dgm:spPr/>
      <dgm:t>
        <a:bodyPr/>
        <a:lstStyle/>
        <a:p>
          <a:endParaRPr lang="zh-TW" altLang="en-US"/>
        </a:p>
      </dgm:t>
    </dgm:pt>
    <dgm:pt modelId="{F1F264FB-4F14-4513-BF83-D5027F59CEA8}" type="parTrans" cxnId="{65A264C9-AF28-47B9-8E34-DFA97F6EA98F}">
      <dgm:prSet/>
      <dgm:spPr/>
      <dgm:t>
        <a:bodyPr/>
        <a:lstStyle/>
        <a:p>
          <a:endParaRPr lang="zh-TW" altLang="en-US"/>
        </a:p>
      </dgm:t>
    </dgm:pt>
    <dgm:pt modelId="{D282E9F0-B450-4F20-BE39-8F335A31558C}" type="pres">
      <dgm:prSet presAssocID="{30B0F8A4-209D-4A71-86FE-A0065D387C1F}" presName="Name0" presStyleCnt="0">
        <dgm:presLayoutVars>
          <dgm:dir/>
          <dgm:resizeHandles val="exact"/>
        </dgm:presLayoutVars>
      </dgm:prSet>
      <dgm:spPr/>
    </dgm:pt>
    <dgm:pt modelId="{E2F408E7-26E3-473B-97F1-6C80F086CA60}" type="pres">
      <dgm:prSet presAssocID="{865058A6-8F9D-4DB0-93B8-717D1758AB7B}" presName="node" presStyleLbl="node1" presStyleIdx="0" presStyleCnt="7" custScaleX="170106" custScaleY="7668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FCD7BF5-34A4-4172-B9F4-D4B48DE17F3E}" type="pres">
      <dgm:prSet presAssocID="{FBD1065D-AA4F-41F5-A97C-C5A8CF17B30E}" presName="sibTrans" presStyleLbl="sibTrans2D1" presStyleIdx="0" presStyleCnt="6"/>
      <dgm:spPr/>
      <dgm:t>
        <a:bodyPr/>
        <a:lstStyle/>
        <a:p>
          <a:endParaRPr lang="zh-TW" altLang="en-US"/>
        </a:p>
      </dgm:t>
    </dgm:pt>
    <dgm:pt modelId="{0E9DCEC3-8919-4969-AB42-281D3D2BF4A5}" type="pres">
      <dgm:prSet presAssocID="{FBD1065D-AA4F-41F5-A97C-C5A8CF17B30E}" presName="connectorText" presStyleLbl="sibTrans2D1" presStyleIdx="0" presStyleCnt="6"/>
      <dgm:spPr/>
      <dgm:t>
        <a:bodyPr/>
        <a:lstStyle/>
        <a:p>
          <a:endParaRPr lang="zh-TW" altLang="en-US"/>
        </a:p>
      </dgm:t>
    </dgm:pt>
    <dgm:pt modelId="{9FC54E68-9907-4788-90A7-900F0B396720}" type="pres">
      <dgm:prSet presAssocID="{BC20973C-F385-4611-8819-4A0F43E157EC}" presName="node" presStyleLbl="node1" presStyleIdx="1" presStyleCnt="7" custScaleX="170106" custScaleY="7668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F84D99F-ECCB-4A03-90DB-2467134AB6A7}" type="pres">
      <dgm:prSet presAssocID="{D4D10F57-EAA7-4CF4-AFF2-3EEEB41A651D}" presName="sibTrans" presStyleLbl="sibTrans2D1" presStyleIdx="1" presStyleCnt="6"/>
      <dgm:spPr/>
      <dgm:t>
        <a:bodyPr/>
        <a:lstStyle/>
        <a:p>
          <a:endParaRPr lang="zh-TW" altLang="en-US"/>
        </a:p>
      </dgm:t>
    </dgm:pt>
    <dgm:pt modelId="{B3399242-8325-4946-BDCF-DD7AD7C38418}" type="pres">
      <dgm:prSet presAssocID="{D4D10F57-EAA7-4CF4-AFF2-3EEEB41A651D}" presName="connectorText" presStyleLbl="sibTrans2D1" presStyleIdx="1" presStyleCnt="6"/>
      <dgm:spPr/>
      <dgm:t>
        <a:bodyPr/>
        <a:lstStyle/>
        <a:p>
          <a:endParaRPr lang="zh-TW" altLang="en-US"/>
        </a:p>
      </dgm:t>
    </dgm:pt>
    <dgm:pt modelId="{35DCB6C4-2C77-4A3D-98A8-A239D80D0AD3}" type="pres">
      <dgm:prSet presAssocID="{A6A07F72-E231-4965-A91F-DB5A5E00E10F}" presName="node" presStyleLbl="node1" presStyleIdx="2" presStyleCnt="7" custScaleX="170106" custScaleY="7668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B8AC812-6BB6-4508-9A27-E2FE83D0555A}" type="pres">
      <dgm:prSet presAssocID="{3A222347-86C3-4E4C-B723-6D22F4F1BF69}" presName="sibTrans" presStyleLbl="sibTrans2D1" presStyleIdx="2" presStyleCnt="6"/>
      <dgm:spPr/>
      <dgm:t>
        <a:bodyPr/>
        <a:lstStyle/>
        <a:p>
          <a:endParaRPr lang="zh-TW" altLang="en-US"/>
        </a:p>
      </dgm:t>
    </dgm:pt>
    <dgm:pt modelId="{6342B1DE-A479-4A45-944F-E3071A082736}" type="pres">
      <dgm:prSet presAssocID="{3A222347-86C3-4E4C-B723-6D22F4F1BF69}" presName="connectorText" presStyleLbl="sibTrans2D1" presStyleIdx="2" presStyleCnt="6"/>
      <dgm:spPr/>
      <dgm:t>
        <a:bodyPr/>
        <a:lstStyle/>
        <a:p>
          <a:endParaRPr lang="zh-TW" altLang="en-US"/>
        </a:p>
      </dgm:t>
    </dgm:pt>
    <dgm:pt modelId="{F72FD778-528E-49E9-AA61-C25C3B68B8CB}" type="pres">
      <dgm:prSet presAssocID="{84EE5443-C22D-4F76-9A90-4986CEDF664D}" presName="node" presStyleLbl="node1" presStyleIdx="3" presStyleCnt="7" custScaleX="170106" custScaleY="7668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00B94BF-5AC1-452B-A91C-3890A013D0D7}" type="pres">
      <dgm:prSet presAssocID="{45062070-A856-469D-92BC-C3DA8289BE29}" presName="sibTrans" presStyleLbl="sibTrans2D1" presStyleIdx="3" presStyleCnt="6"/>
      <dgm:spPr/>
      <dgm:t>
        <a:bodyPr/>
        <a:lstStyle/>
        <a:p>
          <a:endParaRPr lang="zh-TW" altLang="en-US"/>
        </a:p>
      </dgm:t>
    </dgm:pt>
    <dgm:pt modelId="{8C0DA220-73EE-432E-8DEB-BED448B4F3D6}" type="pres">
      <dgm:prSet presAssocID="{45062070-A856-469D-92BC-C3DA8289BE29}" presName="connectorText" presStyleLbl="sibTrans2D1" presStyleIdx="3" presStyleCnt="6"/>
      <dgm:spPr/>
      <dgm:t>
        <a:bodyPr/>
        <a:lstStyle/>
        <a:p>
          <a:endParaRPr lang="zh-TW" altLang="en-US"/>
        </a:p>
      </dgm:t>
    </dgm:pt>
    <dgm:pt modelId="{C7E31FB0-EFC1-4E29-BA7E-3675EE293B73}" type="pres">
      <dgm:prSet presAssocID="{CDBEBC96-F7C1-4099-B564-4796AFD25939}" presName="node" presStyleLbl="node1" presStyleIdx="4" presStyleCnt="7" custScaleX="170106" custScaleY="7668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1B04ED-2203-4DD5-82DF-5BCE1FA51DE4}" type="pres">
      <dgm:prSet presAssocID="{2CF246EB-23D4-4F6F-86B5-8DEDD1C37D97}" presName="sibTrans" presStyleLbl="sibTrans2D1" presStyleIdx="4" presStyleCnt="6"/>
      <dgm:spPr/>
      <dgm:t>
        <a:bodyPr/>
        <a:lstStyle/>
        <a:p>
          <a:endParaRPr lang="zh-TW" altLang="en-US"/>
        </a:p>
      </dgm:t>
    </dgm:pt>
    <dgm:pt modelId="{96C3DB11-B147-4798-9631-4B22D66B72C1}" type="pres">
      <dgm:prSet presAssocID="{2CF246EB-23D4-4F6F-86B5-8DEDD1C37D97}" presName="connectorText" presStyleLbl="sibTrans2D1" presStyleIdx="4" presStyleCnt="6"/>
      <dgm:spPr/>
      <dgm:t>
        <a:bodyPr/>
        <a:lstStyle/>
        <a:p>
          <a:endParaRPr lang="zh-TW" altLang="en-US"/>
        </a:p>
      </dgm:t>
    </dgm:pt>
    <dgm:pt modelId="{0FCAED39-B0BF-4FD3-B899-143912B758EA}" type="pres">
      <dgm:prSet presAssocID="{44DCB005-BE15-4576-9B74-F3EA5E252F8A}" presName="node" presStyleLbl="node1" presStyleIdx="5" presStyleCnt="7" custScaleX="170106" custScaleY="7668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3AD46FC-01BC-483C-BD32-33C9A78D2F71}" type="pres">
      <dgm:prSet presAssocID="{E1CDE9D2-F2E8-421B-88A2-5ACABF90151A}" presName="sibTrans" presStyleLbl="sibTrans2D1" presStyleIdx="5" presStyleCnt="6"/>
      <dgm:spPr/>
      <dgm:t>
        <a:bodyPr/>
        <a:lstStyle/>
        <a:p>
          <a:endParaRPr lang="zh-TW" altLang="en-US"/>
        </a:p>
      </dgm:t>
    </dgm:pt>
    <dgm:pt modelId="{C5DA9925-FB66-4DF3-864D-35BE0D8B46F4}" type="pres">
      <dgm:prSet presAssocID="{E1CDE9D2-F2E8-421B-88A2-5ACABF90151A}" presName="connectorText" presStyleLbl="sibTrans2D1" presStyleIdx="5" presStyleCnt="6"/>
      <dgm:spPr/>
      <dgm:t>
        <a:bodyPr/>
        <a:lstStyle/>
        <a:p>
          <a:endParaRPr lang="zh-TW" altLang="en-US"/>
        </a:p>
      </dgm:t>
    </dgm:pt>
    <dgm:pt modelId="{F02FDC48-D16E-47A9-9A00-0A440A0468BE}" type="pres">
      <dgm:prSet presAssocID="{22950EB2-7856-4A02-8CE1-9470B02AC4F0}" presName="node" presStyleLbl="node1" presStyleIdx="6" presStyleCnt="7" custScaleX="170106" custScaleY="7668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7BB1039-8AED-42B0-86CA-6A87748E3B1B}" type="presOf" srcId="{D4D10F57-EAA7-4CF4-AFF2-3EEEB41A651D}" destId="{B3399242-8325-4946-BDCF-DD7AD7C38418}" srcOrd="1" destOrd="0" presId="urn:microsoft.com/office/officeart/2005/8/layout/process1"/>
    <dgm:cxn modelId="{C51BF8C5-80D4-48EB-9932-5F12A5D53DAA}" srcId="{30B0F8A4-209D-4A71-86FE-A0065D387C1F}" destId="{84EE5443-C22D-4F76-9A90-4986CEDF664D}" srcOrd="3" destOrd="0" parTransId="{1A6E003C-6F06-4F54-A7CC-39A8938485B3}" sibTransId="{45062070-A856-469D-92BC-C3DA8289BE29}"/>
    <dgm:cxn modelId="{D292C0D9-1D6E-4AD1-90CC-766C68DD3581}" type="presOf" srcId="{45062070-A856-469D-92BC-C3DA8289BE29}" destId="{8C0DA220-73EE-432E-8DEB-BED448B4F3D6}" srcOrd="1" destOrd="0" presId="urn:microsoft.com/office/officeart/2005/8/layout/process1"/>
    <dgm:cxn modelId="{48FB5A09-E333-4C62-BC5F-6034A1577C6B}" type="presOf" srcId="{84EE5443-C22D-4F76-9A90-4986CEDF664D}" destId="{F72FD778-528E-49E9-AA61-C25C3B68B8CB}" srcOrd="0" destOrd="0" presId="urn:microsoft.com/office/officeart/2005/8/layout/process1"/>
    <dgm:cxn modelId="{706338B0-AFF3-4AFC-89CA-C595FBA40CFE}" type="presOf" srcId="{FBD1065D-AA4F-41F5-A97C-C5A8CF17B30E}" destId="{CFCD7BF5-34A4-4172-B9F4-D4B48DE17F3E}" srcOrd="0" destOrd="0" presId="urn:microsoft.com/office/officeart/2005/8/layout/process1"/>
    <dgm:cxn modelId="{B9D82BC7-E71E-44CE-BD91-6200A2EF6F51}" type="presOf" srcId="{FBD1065D-AA4F-41F5-A97C-C5A8CF17B30E}" destId="{0E9DCEC3-8919-4969-AB42-281D3D2BF4A5}" srcOrd="1" destOrd="0" presId="urn:microsoft.com/office/officeart/2005/8/layout/process1"/>
    <dgm:cxn modelId="{96220AE3-0FBC-4D94-A05E-0DFF94D325BD}" type="presOf" srcId="{CDBEBC96-F7C1-4099-B564-4796AFD25939}" destId="{C7E31FB0-EFC1-4E29-BA7E-3675EE293B73}" srcOrd="0" destOrd="0" presId="urn:microsoft.com/office/officeart/2005/8/layout/process1"/>
    <dgm:cxn modelId="{E19E6CA6-876B-4B26-A566-AD27C2962127}" srcId="{30B0F8A4-209D-4A71-86FE-A0065D387C1F}" destId="{A6A07F72-E231-4965-A91F-DB5A5E00E10F}" srcOrd="2" destOrd="0" parTransId="{1DC5BF7C-817B-4AC2-B95A-13B8A17CC76C}" sibTransId="{3A222347-86C3-4E4C-B723-6D22F4F1BF69}"/>
    <dgm:cxn modelId="{0EA183BE-37D5-40A4-A759-5E6C021431B4}" type="presOf" srcId="{E1CDE9D2-F2E8-421B-88A2-5ACABF90151A}" destId="{C5DA9925-FB66-4DF3-864D-35BE0D8B46F4}" srcOrd="1" destOrd="0" presId="urn:microsoft.com/office/officeart/2005/8/layout/process1"/>
    <dgm:cxn modelId="{2BFC07A3-ECF7-4A85-BB98-A53DDC6DF2CA}" srcId="{30B0F8A4-209D-4A71-86FE-A0065D387C1F}" destId="{BC20973C-F385-4611-8819-4A0F43E157EC}" srcOrd="1" destOrd="0" parTransId="{1AC87E70-139C-458F-BB77-FC00407FF9D7}" sibTransId="{D4D10F57-EAA7-4CF4-AFF2-3EEEB41A651D}"/>
    <dgm:cxn modelId="{D9251E1A-4C28-4200-A8BB-ABCF5431BDE2}" srcId="{30B0F8A4-209D-4A71-86FE-A0065D387C1F}" destId="{865058A6-8F9D-4DB0-93B8-717D1758AB7B}" srcOrd="0" destOrd="0" parTransId="{6F7A0C4D-49C4-4B0E-84CC-5863BE1249B3}" sibTransId="{FBD1065D-AA4F-41F5-A97C-C5A8CF17B30E}"/>
    <dgm:cxn modelId="{F8172141-4BBA-422C-9911-1AACD2EAEAD0}" srcId="{30B0F8A4-209D-4A71-86FE-A0065D387C1F}" destId="{44DCB005-BE15-4576-9B74-F3EA5E252F8A}" srcOrd="5" destOrd="0" parTransId="{64952685-52A1-4F35-8DC8-C13547A1E7A0}" sibTransId="{E1CDE9D2-F2E8-421B-88A2-5ACABF90151A}"/>
    <dgm:cxn modelId="{23E76005-B1EA-429D-9503-D0AF85CD145E}" srcId="{30B0F8A4-209D-4A71-86FE-A0065D387C1F}" destId="{CDBEBC96-F7C1-4099-B564-4796AFD25939}" srcOrd="4" destOrd="0" parTransId="{FE469BB6-27C0-4220-9D49-C9A5D72DD1DD}" sibTransId="{2CF246EB-23D4-4F6F-86B5-8DEDD1C37D97}"/>
    <dgm:cxn modelId="{EBA4EFD1-BA6C-4CD8-AA34-D438018F6054}" type="presOf" srcId="{D4D10F57-EAA7-4CF4-AFF2-3EEEB41A651D}" destId="{6F84D99F-ECCB-4A03-90DB-2467134AB6A7}" srcOrd="0" destOrd="0" presId="urn:microsoft.com/office/officeart/2005/8/layout/process1"/>
    <dgm:cxn modelId="{FAA13AF7-3198-4E2A-9D49-6F5F3BF0B19C}" type="presOf" srcId="{865058A6-8F9D-4DB0-93B8-717D1758AB7B}" destId="{E2F408E7-26E3-473B-97F1-6C80F086CA60}" srcOrd="0" destOrd="0" presId="urn:microsoft.com/office/officeart/2005/8/layout/process1"/>
    <dgm:cxn modelId="{45CBB5DA-973B-444A-856F-F356E5157A36}" type="presOf" srcId="{2CF246EB-23D4-4F6F-86B5-8DEDD1C37D97}" destId="{9E1B04ED-2203-4DD5-82DF-5BCE1FA51DE4}" srcOrd="0" destOrd="0" presId="urn:microsoft.com/office/officeart/2005/8/layout/process1"/>
    <dgm:cxn modelId="{FAF0E2F3-9D27-442A-ABCC-0D306641BF70}" type="presOf" srcId="{30B0F8A4-209D-4A71-86FE-A0065D387C1F}" destId="{D282E9F0-B450-4F20-BE39-8F335A31558C}" srcOrd="0" destOrd="0" presId="urn:microsoft.com/office/officeart/2005/8/layout/process1"/>
    <dgm:cxn modelId="{F79EC65F-9A84-42F2-A4EE-A0F00E13CDF0}" type="presOf" srcId="{BC20973C-F385-4611-8819-4A0F43E157EC}" destId="{9FC54E68-9907-4788-90A7-900F0B396720}" srcOrd="0" destOrd="0" presId="urn:microsoft.com/office/officeart/2005/8/layout/process1"/>
    <dgm:cxn modelId="{7B8A6C46-CE2B-47CD-866D-B4B7AF40C74E}" type="presOf" srcId="{44DCB005-BE15-4576-9B74-F3EA5E252F8A}" destId="{0FCAED39-B0BF-4FD3-B899-143912B758EA}" srcOrd="0" destOrd="0" presId="urn:microsoft.com/office/officeart/2005/8/layout/process1"/>
    <dgm:cxn modelId="{CDFC438F-B37A-4EAF-901D-6FC20E20B2B8}" type="presOf" srcId="{22950EB2-7856-4A02-8CE1-9470B02AC4F0}" destId="{F02FDC48-D16E-47A9-9A00-0A440A0468BE}" srcOrd="0" destOrd="0" presId="urn:microsoft.com/office/officeart/2005/8/layout/process1"/>
    <dgm:cxn modelId="{65A264C9-AF28-47B9-8E34-DFA97F6EA98F}" srcId="{30B0F8A4-209D-4A71-86FE-A0065D387C1F}" destId="{22950EB2-7856-4A02-8CE1-9470B02AC4F0}" srcOrd="6" destOrd="0" parTransId="{F1F264FB-4F14-4513-BF83-D5027F59CEA8}" sibTransId="{7DD38C97-9399-440E-A567-CA51F18B3C22}"/>
    <dgm:cxn modelId="{7A703AE6-9217-47FC-8A86-E69FCD1437B6}" type="presOf" srcId="{3A222347-86C3-4E4C-B723-6D22F4F1BF69}" destId="{6342B1DE-A479-4A45-944F-E3071A082736}" srcOrd="1" destOrd="0" presId="urn:microsoft.com/office/officeart/2005/8/layout/process1"/>
    <dgm:cxn modelId="{1D501927-F9EB-4F5F-871E-5FA2252AF6AD}" type="presOf" srcId="{45062070-A856-469D-92BC-C3DA8289BE29}" destId="{200B94BF-5AC1-452B-A91C-3890A013D0D7}" srcOrd="0" destOrd="0" presId="urn:microsoft.com/office/officeart/2005/8/layout/process1"/>
    <dgm:cxn modelId="{EF1995EA-0665-46BB-B45D-74B1DF29A99C}" type="presOf" srcId="{2CF246EB-23D4-4F6F-86B5-8DEDD1C37D97}" destId="{96C3DB11-B147-4798-9631-4B22D66B72C1}" srcOrd="1" destOrd="0" presId="urn:microsoft.com/office/officeart/2005/8/layout/process1"/>
    <dgm:cxn modelId="{EA5D70D3-B594-4CAD-A506-F8D2099341B8}" type="presOf" srcId="{A6A07F72-E231-4965-A91F-DB5A5E00E10F}" destId="{35DCB6C4-2C77-4A3D-98A8-A239D80D0AD3}" srcOrd="0" destOrd="0" presId="urn:microsoft.com/office/officeart/2005/8/layout/process1"/>
    <dgm:cxn modelId="{264DCD68-D5BE-4C41-8D5E-687540C8DB97}" type="presOf" srcId="{3A222347-86C3-4E4C-B723-6D22F4F1BF69}" destId="{7B8AC812-6BB6-4508-9A27-E2FE83D0555A}" srcOrd="0" destOrd="0" presId="urn:microsoft.com/office/officeart/2005/8/layout/process1"/>
    <dgm:cxn modelId="{D2DF9F2F-A1A3-40D5-9B02-206583DDAE92}" type="presOf" srcId="{E1CDE9D2-F2E8-421B-88A2-5ACABF90151A}" destId="{83AD46FC-01BC-483C-BD32-33C9A78D2F71}" srcOrd="0" destOrd="0" presId="urn:microsoft.com/office/officeart/2005/8/layout/process1"/>
    <dgm:cxn modelId="{B0B9E8F3-2EED-44C8-B105-0E08FACABC73}" type="presParOf" srcId="{D282E9F0-B450-4F20-BE39-8F335A31558C}" destId="{E2F408E7-26E3-473B-97F1-6C80F086CA60}" srcOrd="0" destOrd="0" presId="urn:microsoft.com/office/officeart/2005/8/layout/process1"/>
    <dgm:cxn modelId="{E955DD44-D075-433C-BC43-4EC90C81C27E}" type="presParOf" srcId="{D282E9F0-B450-4F20-BE39-8F335A31558C}" destId="{CFCD7BF5-34A4-4172-B9F4-D4B48DE17F3E}" srcOrd="1" destOrd="0" presId="urn:microsoft.com/office/officeart/2005/8/layout/process1"/>
    <dgm:cxn modelId="{25D54E10-C57E-483F-A01C-31C6430F5BAD}" type="presParOf" srcId="{CFCD7BF5-34A4-4172-B9F4-D4B48DE17F3E}" destId="{0E9DCEC3-8919-4969-AB42-281D3D2BF4A5}" srcOrd="0" destOrd="0" presId="urn:microsoft.com/office/officeart/2005/8/layout/process1"/>
    <dgm:cxn modelId="{CAC16CF0-4ED5-4F6E-AF0E-0A6E83AECE28}" type="presParOf" srcId="{D282E9F0-B450-4F20-BE39-8F335A31558C}" destId="{9FC54E68-9907-4788-90A7-900F0B396720}" srcOrd="2" destOrd="0" presId="urn:microsoft.com/office/officeart/2005/8/layout/process1"/>
    <dgm:cxn modelId="{5A9A80D3-B51C-4713-A7A6-195EA0FF3317}" type="presParOf" srcId="{D282E9F0-B450-4F20-BE39-8F335A31558C}" destId="{6F84D99F-ECCB-4A03-90DB-2467134AB6A7}" srcOrd="3" destOrd="0" presId="urn:microsoft.com/office/officeart/2005/8/layout/process1"/>
    <dgm:cxn modelId="{9F4DE4B9-590C-4393-AFC1-BC3093A3D5F2}" type="presParOf" srcId="{6F84D99F-ECCB-4A03-90DB-2467134AB6A7}" destId="{B3399242-8325-4946-BDCF-DD7AD7C38418}" srcOrd="0" destOrd="0" presId="urn:microsoft.com/office/officeart/2005/8/layout/process1"/>
    <dgm:cxn modelId="{7762A03B-9430-452B-8C8C-F3CE1474F6E2}" type="presParOf" srcId="{D282E9F0-B450-4F20-BE39-8F335A31558C}" destId="{35DCB6C4-2C77-4A3D-98A8-A239D80D0AD3}" srcOrd="4" destOrd="0" presId="urn:microsoft.com/office/officeart/2005/8/layout/process1"/>
    <dgm:cxn modelId="{B6F0C7FF-4232-4EB8-98C3-8D3BBAA21C9F}" type="presParOf" srcId="{D282E9F0-B450-4F20-BE39-8F335A31558C}" destId="{7B8AC812-6BB6-4508-9A27-E2FE83D0555A}" srcOrd="5" destOrd="0" presId="urn:microsoft.com/office/officeart/2005/8/layout/process1"/>
    <dgm:cxn modelId="{1937F840-2AF1-406D-9CB5-1CCA16890942}" type="presParOf" srcId="{7B8AC812-6BB6-4508-9A27-E2FE83D0555A}" destId="{6342B1DE-A479-4A45-944F-E3071A082736}" srcOrd="0" destOrd="0" presId="urn:microsoft.com/office/officeart/2005/8/layout/process1"/>
    <dgm:cxn modelId="{67D3AA78-3EA5-4F6C-BF9B-EF603A6C61E8}" type="presParOf" srcId="{D282E9F0-B450-4F20-BE39-8F335A31558C}" destId="{F72FD778-528E-49E9-AA61-C25C3B68B8CB}" srcOrd="6" destOrd="0" presId="urn:microsoft.com/office/officeart/2005/8/layout/process1"/>
    <dgm:cxn modelId="{2850B74E-6D90-44E3-BD10-3DAD5C07AE86}" type="presParOf" srcId="{D282E9F0-B450-4F20-BE39-8F335A31558C}" destId="{200B94BF-5AC1-452B-A91C-3890A013D0D7}" srcOrd="7" destOrd="0" presId="urn:microsoft.com/office/officeart/2005/8/layout/process1"/>
    <dgm:cxn modelId="{0D3D1B5A-6641-4995-AC5B-28A7A1C2317F}" type="presParOf" srcId="{200B94BF-5AC1-452B-A91C-3890A013D0D7}" destId="{8C0DA220-73EE-432E-8DEB-BED448B4F3D6}" srcOrd="0" destOrd="0" presId="urn:microsoft.com/office/officeart/2005/8/layout/process1"/>
    <dgm:cxn modelId="{7E3592CD-BAC5-4055-8AF1-3B5B95579503}" type="presParOf" srcId="{D282E9F0-B450-4F20-BE39-8F335A31558C}" destId="{C7E31FB0-EFC1-4E29-BA7E-3675EE293B73}" srcOrd="8" destOrd="0" presId="urn:microsoft.com/office/officeart/2005/8/layout/process1"/>
    <dgm:cxn modelId="{965B98A7-F76F-4639-AF4A-EA49AA37438F}" type="presParOf" srcId="{D282E9F0-B450-4F20-BE39-8F335A31558C}" destId="{9E1B04ED-2203-4DD5-82DF-5BCE1FA51DE4}" srcOrd="9" destOrd="0" presId="urn:microsoft.com/office/officeart/2005/8/layout/process1"/>
    <dgm:cxn modelId="{D47D977A-7572-459D-8520-E9F787C35DBD}" type="presParOf" srcId="{9E1B04ED-2203-4DD5-82DF-5BCE1FA51DE4}" destId="{96C3DB11-B147-4798-9631-4B22D66B72C1}" srcOrd="0" destOrd="0" presId="urn:microsoft.com/office/officeart/2005/8/layout/process1"/>
    <dgm:cxn modelId="{FC10206B-BA24-4FDF-9D96-69D112C46068}" type="presParOf" srcId="{D282E9F0-B450-4F20-BE39-8F335A31558C}" destId="{0FCAED39-B0BF-4FD3-B899-143912B758EA}" srcOrd="10" destOrd="0" presId="urn:microsoft.com/office/officeart/2005/8/layout/process1"/>
    <dgm:cxn modelId="{95E32D51-4814-48B5-BF78-05686CCAE858}" type="presParOf" srcId="{D282E9F0-B450-4F20-BE39-8F335A31558C}" destId="{83AD46FC-01BC-483C-BD32-33C9A78D2F71}" srcOrd="11" destOrd="0" presId="urn:microsoft.com/office/officeart/2005/8/layout/process1"/>
    <dgm:cxn modelId="{D9CD6620-32A1-44CB-9261-80DFAE96923E}" type="presParOf" srcId="{83AD46FC-01BC-483C-BD32-33C9A78D2F71}" destId="{C5DA9925-FB66-4DF3-864D-35BE0D8B46F4}" srcOrd="0" destOrd="0" presId="urn:microsoft.com/office/officeart/2005/8/layout/process1"/>
    <dgm:cxn modelId="{06AA1AD1-2BA0-4B51-AA9C-F470C65DE81D}" type="presParOf" srcId="{D282E9F0-B450-4F20-BE39-8F335A31558C}" destId="{F02FDC48-D16E-47A9-9A00-0A440A0468BE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396D5-B5E5-429D-8086-16E762DF0A12}">
      <dsp:nvSpPr>
        <dsp:cNvPr id="0" name=""/>
        <dsp:cNvSpPr/>
      </dsp:nvSpPr>
      <dsp:spPr>
        <a:xfrm>
          <a:off x="1999766" y="5010795"/>
          <a:ext cx="2508638" cy="227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473"/>
              </a:lnTo>
              <a:lnTo>
                <a:pt x="2508638" y="143473"/>
              </a:lnTo>
              <a:lnTo>
                <a:pt x="2508638" y="22720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3A394E-7A8D-4950-AD4C-8199648920F0}">
      <dsp:nvSpPr>
        <dsp:cNvPr id="0" name=""/>
        <dsp:cNvSpPr/>
      </dsp:nvSpPr>
      <dsp:spPr>
        <a:xfrm>
          <a:off x="1999766" y="3927446"/>
          <a:ext cx="2645758" cy="298674"/>
        </a:xfrm>
        <a:custGeom>
          <a:avLst/>
          <a:gdLst/>
          <a:ahLst/>
          <a:cxnLst/>
          <a:rect l="0" t="0" r="0" b="0"/>
          <a:pathLst>
            <a:path>
              <a:moveTo>
                <a:pt x="2645758" y="0"/>
              </a:moveTo>
              <a:lnTo>
                <a:pt x="2645758" y="214943"/>
              </a:lnTo>
              <a:lnTo>
                <a:pt x="0" y="214943"/>
              </a:lnTo>
              <a:lnTo>
                <a:pt x="0" y="29867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2B289-7BFD-4889-9FEE-FAAAB679BCC9}">
      <dsp:nvSpPr>
        <dsp:cNvPr id="0" name=""/>
        <dsp:cNvSpPr/>
      </dsp:nvSpPr>
      <dsp:spPr>
        <a:xfrm>
          <a:off x="4645525" y="3927446"/>
          <a:ext cx="2638184" cy="297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336"/>
              </a:lnTo>
              <a:lnTo>
                <a:pt x="2638184" y="213336"/>
              </a:lnTo>
              <a:lnTo>
                <a:pt x="2638184" y="2970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0F9E89-C6EE-4677-9152-DFD281FF3990}">
      <dsp:nvSpPr>
        <dsp:cNvPr id="0" name=""/>
        <dsp:cNvSpPr/>
      </dsp:nvSpPr>
      <dsp:spPr>
        <a:xfrm>
          <a:off x="4599805" y="2879904"/>
          <a:ext cx="91440" cy="2628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86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DEB2E-B70E-42A1-B433-826E4A810120}">
      <dsp:nvSpPr>
        <dsp:cNvPr id="0" name=""/>
        <dsp:cNvSpPr/>
      </dsp:nvSpPr>
      <dsp:spPr>
        <a:xfrm>
          <a:off x="4599805" y="1832362"/>
          <a:ext cx="91440" cy="2628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86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A44B2-3FB6-43F3-8BA2-EE9A67C338DE}">
      <dsp:nvSpPr>
        <dsp:cNvPr id="0" name=""/>
        <dsp:cNvSpPr/>
      </dsp:nvSpPr>
      <dsp:spPr>
        <a:xfrm>
          <a:off x="4599805" y="784821"/>
          <a:ext cx="91440" cy="2628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8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C1C74-C6DC-443E-9E29-CB17CC6771CA}">
      <dsp:nvSpPr>
        <dsp:cNvPr id="0" name=""/>
        <dsp:cNvSpPr/>
      </dsp:nvSpPr>
      <dsp:spPr>
        <a:xfrm>
          <a:off x="3097318" y="145"/>
          <a:ext cx="3096413" cy="7846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827E76B-BC96-47DC-B81C-830064AADFFC}">
      <dsp:nvSpPr>
        <dsp:cNvPr id="0" name=""/>
        <dsp:cNvSpPr/>
      </dsp:nvSpPr>
      <dsp:spPr>
        <a:xfrm>
          <a:off x="3197745" y="95550"/>
          <a:ext cx="3096413" cy="784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Import package and Load .csv file</a:t>
          </a:r>
          <a:endParaRPr lang="zh-TW" altLang="en-US" sz="1800" kern="1200" dirty="0"/>
        </a:p>
      </dsp:txBody>
      <dsp:txXfrm>
        <a:off x="3220727" y="118532"/>
        <a:ext cx="3050449" cy="738711"/>
      </dsp:txXfrm>
    </dsp:sp>
    <dsp:sp modelId="{70A7C0E4-251B-4693-B32A-9B448044A2D2}">
      <dsp:nvSpPr>
        <dsp:cNvPr id="0" name=""/>
        <dsp:cNvSpPr/>
      </dsp:nvSpPr>
      <dsp:spPr>
        <a:xfrm>
          <a:off x="3087173" y="1047687"/>
          <a:ext cx="3116704" cy="7846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C11D21-E311-45C3-BBAA-65262BB95DB1}">
      <dsp:nvSpPr>
        <dsp:cNvPr id="0" name=""/>
        <dsp:cNvSpPr/>
      </dsp:nvSpPr>
      <dsp:spPr>
        <a:xfrm>
          <a:off x="3187599" y="1143092"/>
          <a:ext cx="3116704" cy="784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Feature selection</a:t>
          </a:r>
          <a:endParaRPr lang="zh-TW" altLang="en-US" sz="1800" kern="1200" dirty="0"/>
        </a:p>
      </dsp:txBody>
      <dsp:txXfrm>
        <a:off x="3210581" y="1166074"/>
        <a:ext cx="3070740" cy="738711"/>
      </dsp:txXfrm>
    </dsp:sp>
    <dsp:sp modelId="{4072D14D-02A3-4F1E-B689-075315906EB5}">
      <dsp:nvSpPr>
        <dsp:cNvPr id="0" name=""/>
        <dsp:cNvSpPr/>
      </dsp:nvSpPr>
      <dsp:spPr>
        <a:xfrm>
          <a:off x="3087173" y="2095229"/>
          <a:ext cx="3116704" cy="7846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C6C73F-AF67-4652-B709-805A61E235FC}">
      <dsp:nvSpPr>
        <dsp:cNvPr id="0" name=""/>
        <dsp:cNvSpPr/>
      </dsp:nvSpPr>
      <dsp:spPr>
        <a:xfrm>
          <a:off x="3187599" y="2190634"/>
          <a:ext cx="3116704" cy="784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Feature Standardization</a:t>
          </a:r>
          <a:endParaRPr lang="zh-TW" altLang="en-US" sz="1800" kern="1200" dirty="0"/>
        </a:p>
      </dsp:txBody>
      <dsp:txXfrm>
        <a:off x="3210581" y="2213616"/>
        <a:ext cx="3070740" cy="738711"/>
      </dsp:txXfrm>
    </dsp:sp>
    <dsp:sp modelId="{4D653DC0-11C6-443D-B21D-E0C6BF0581BD}">
      <dsp:nvSpPr>
        <dsp:cNvPr id="0" name=""/>
        <dsp:cNvSpPr/>
      </dsp:nvSpPr>
      <dsp:spPr>
        <a:xfrm>
          <a:off x="3087173" y="3142770"/>
          <a:ext cx="3116704" cy="7846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EA4A7F-E7D6-46E4-97DB-E0B6A7EAFBE2}">
      <dsp:nvSpPr>
        <dsp:cNvPr id="0" name=""/>
        <dsp:cNvSpPr/>
      </dsp:nvSpPr>
      <dsp:spPr>
        <a:xfrm>
          <a:off x="3187599" y="3238175"/>
          <a:ext cx="3116704" cy="784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Create the model</a:t>
          </a:r>
          <a:endParaRPr lang="zh-TW" altLang="en-US" sz="1800" kern="1200" dirty="0"/>
        </a:p>
      </dsp:txBody>
      <dsp:txXfrm>
        <a:off x="3210581" y="3261157"/>
        <a:ext cx="3070740" cy="738711"/>
      </dsp:txXfrm>
    </dsp:sp>
    <dsp:sp modelId="{55CACBB4-A051-4F15-991D-1B0737BDD6BB}">
      <dsp:nvSpPr>
        <dsp:cNvPr id="0" name=""/>
        <dsp:cNvSpPr/>
      </dsp:nvSpPr>
      <dsp:spPr>
        <a:xfrm>
          <a:off x="5725358" y="4224513"/>
          <a:ext cx="3116704" cy="7846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879589-D406-4369-BAA2-92723B44CBC5}">
      <dsp:nvSpPr>
        <dsp:cNvPr id="0" name=""/>
        <dsp:cNvSpPr/>
      </dsp:nvSpPr>
      <dsp:spPr>
        <a:xfrm>
          <a:off x="5825784" y="4319918"/>
          <a:ext cx="3116704" cy="784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Neural network</a:t>
          </a:r>
          <a:endParaRPr lang="zh-TW" altLang="en-US" sz="1800" kern="1200" dirty="0"/>
        </a:p>
      </dsp:txBody>
      <dsp:txXfrm>
        <a:off x="5848766" y="4342900"/>
        <a:ext cx="3070740" cy="738711"/>
      </dsp:txXfrm>
    </dsp:sp>
    <dsp:sp modelId="{25F7669E-F41A-43DF-B13B-CBCFC3ED393F}">
      <dsp:nvSpPr>
        <dsp:cNvPr id="0" name=""/>
        <dsp:cNvSpPr/>
      </dsp:nvSpPr>
      <dsp:spPr>
        <a:xfrm>
          <a:off x="441414" y="4226120"/>
          <a:ext cx="3116704" cy="7846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1F135C-C688-4D06-B2F7-BC61B5A7D3AF}">
      <dsp:nvSpPr>
        <dsp:cNvPr id="0" name=""/>
        <dsp:cNvSpPr/>
      </dsp:nvSpPr>
      <dsp:spPr>
        <a:xfrm>
          <a:off x="541840" y="4321525"/>
          <a:ext cx="3116704" cy="784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err="1" smtClean="0"/>
            <a:t>Xgboost</a:t>
          </a:r>
          <a:endParaRPr lang="zh-TW" altLang="en-US" sz="1800" kern="1200" dirty="0"/>
        </a:p>
      </dsp:txBody>
      <dsp:txXfrm>
        <a:off x="564822" y="4344507"/>
        <a:ext cx="3070740" cy="738711"/>
      </dsp:txXfrm>
    </dsp:sp>
    <dsp:sp modelId="{2843EE87-B894-4A3A-82A4-1F3C31D2EB3E}">
      <dsp:nvSpPr>
        <dsp:cNvPr id="0" name=""/>
        <dsp:cNvSpPr/>
      </dsp:nvSpPr>
      <dsp:spPr>
        <a:xfrm>
          <a:off x="3018469" y="5237999"/>
          <a:ext cx="2979872" cy="6698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BF510C-DDE2-48C2-9A85-A394EA54868E}">
      <dsp:nvSpPr>
        <dsp:cNvPr id="0" name=""/>
        <dsp:cNvSpPr/>
      </dsp:nvSpPr>
      <dsp:spPr>
        <a:xfrm>
          <a:off x="3118895" y="5333404"/>
          <a:ext cx="2979872" cy="66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Predict and save</a:t>
          </a:r>
          <a:endParaRPr lang="zh-TW" altLang="en-US" sz="1800" kern="1200" dirty="0"/>
        </a:p>
      </dsp:txBody>
      <dsp:txXfrm>
        <a:off x="3138513" y="5353022"/>
        <a:ext cx="2940636" cy="6305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DD18B-7C69-40F3-B9C9-8AE15D6F1C65}">
      <dsp:nvSpPr>
        <dsp:cNvPr id="0" name=""/>
        <dsp:cNvSpPr/>
      </dsp:nvSpPr>
      <dsp:spPr>
        <a:xfrm>
          <a:off x="4540826" y="654679"/>
          <a:ext cx="2270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281"/>
              </a:moveTo>
              <a:lnTo>
                <a:pt x="130644" y="46281"/>
              </a:lnTo>
              <a:lnTo>
                <a:pt x="130644" y="45720"/>
              </a:lnTo>
              <a:lnTo>
                <a:pt x="22708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647928" y="698465"/>
        <a:ext cx="12884" cy="3868"/>
      </dsp:txXfrm>
    </dsp:sp>
    <dsp:sp modelId="{2DC7EF2E-0387-4306-BDA4-869D569A8239}">
      <dsp:nvSpPr>
        <dsp:cNvPr id="0" name=""/>
        <dsp:cNvSpPr/>
      </dsp:nvSpPr>
      <dsp:spPr>
        <a:xfrm>
          <a:off x="6" y="0"/>
          <a:ext cx="4542619" cy="140192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800" kern="1200" dirty="0" smtClean="0"/>
            <a:t> Set model </a:t>
          </a:r>
          <a:r>
            <a:rPr lang="en-US" sz="2800" kern="1200" dirty="0" smtClean="0"/>
            <a:t>parameter</a:t>
          </a:r>
          <a:r>
            <a:rPr lang="en-US" altLang="en-US" sz="2800" kern="1200" dirty="0" smtClean="0"/>
            <a:t> </a:t>
          </a:r>
          <a:endParaRPr lang="zh-TW" altLang="en-US" sz="2800" kern="1200" dirty="0"/>
        </a:p>
      </dsp:txBody>
      <dsp:txXfrm>
        <a:off x="68442" y="68436"/>
        <a:ext cx="4405747" cy="1265051"/>
      </dsp:txXfrm>
    </dsp:sp>
    <dsp:sp modelId="{9A7A5D90-D95E-4DA0-A2FB-1A07DD978936}">
      <dsp:nvSpPr>
        <dsp:cNvPr id="0" name=""/>
        <dsp:cNvSpPr/>
      </dsp:nvSpPr>
      <dsp:spPr>
        <a:xfrm>
          <a:off x="4539215" y="1369805"/>
          <a:ext cx="2605552" cy="457077"/>
        </a:xfrm>
        <a:custGeom>
          <a:avLst/>
          <a:gdLst/>
          <a:ahLst/>
          <a:cxnLst/>
          <a:rect l="0" t="0" r="0" b="0"/>
          <a:pathLst>
            <a:path>
              <a:moveTo>
                <a:pt x="2605552" y="0"/>
              </a:moveTo>
              <a:lnTo>
                <a:pt x="2605552" y="245638"/>
              </a:lnTo>
              <a:lnTo>
                <a:pt x="0" y="245638"/>
              </a:lnTo>
              <a:lnTo>
                <a:pt x="0" y="457077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775721" y="1596409"/>
        <a:ext cx="132539" cy="3868"/>
      </dsp:txXfrm>
    </dsp:sp>
    <dsp:sp modelId="{301B95B1-105E-43D0-8F6A-BE002AC55E97}">
      <dsp:nvSpPr>
        <dsp:cNvPr id="0" name=""/>
        <dsp:cNvSpPr/>
      </dsp:nvSpPr>
      <dsp:spPr>
        <a:xfrm>
          <a:off x="4800314" y="29194"/>
          <a:ext cx="4688905" cy="1342410"/>
        </a:xfrm>
        <a:prstGeom prst="roundRect">
          <a:avLst/>
        </a:prstGeom>
        <a:solidFill>
          <a:srgbClr val="1A989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800" kern="1200" dirty="0" smtClean="0"/>
            <a:t>Compile the model </a:t>
          </a:r>
          <a:endParaRPr lang="zh-TW" altLang="en-US" sz="2800" kern="1200" dirty="0"/>
        </a:p>
      </dsp:txBody>
      <dsp:txXfrm>
        <a:off x="4865845" y="94725"/>
        <a:ext cx="4557843" cy="1211348"/>
      </dsp:txXfrm>
    </dsp:sp>
    <dsp:sp modelId="{6C32773D-6A97-4017-BDF2-08D826793B7E}">
      <dsp:nvSpPr>
        <dsp:cNvPr id="0" name=""/>
        <dsp:cNvSpPr/>
      </dsp:nvSpPr>
      <dsp:spPr>
        <a:xfrm>
          <a:off x="2198351" y="3099086"/>
          <a:ext cx="2340863" cy="844646"/>
        </a:xfrm>
        <a:custGeom>
          <a:avLst/>
          <a:gdLst/>
          <a:ahLst/>
          <a:cxnLst/>
          <a:rect l="0" t="0" r="0" b="0"/>
          <a:pathLst>
            <a:path>
              <a:moveTo>
                <a:pt x="2340863" y="0"/>
              </a:moveTo>
              <a:lnTo>
                <a:pt x="2340863" y="439423"/>
              </a:lnTo>
              <a:lnTo>
                <a:pt x="0" y="439423"/>
              </a:lnTo>
              <a:lnTo>
                <a:pt x="0" y="844646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306305" y="3519475"/>
        <a:ext cx="124956" cy="3868"/>
      </dsp:txXfrm>
    </dsp:sp>
    <dsp:sp modelId="{30F23B45-E7F2-456F-AE92-F52170159C2F}">
      <dsp:nvSpPr>
        <dsp:cNvPr id="0" name=""/>
        <dsp:cNvSpPr/>
      </dsp:nvSpPr>
      <dsp:spPr>
        <a:xfrm>
          <a:off x="2340863" y="1859282"/>
          <a:ext cx="4396703" cy="1241603"/>
        </a:xfrm>
        <a:prstGeom prst="roundRect">
          <a:avLst/>
        </a:prstGeom>
        <a:solidFill>
          <a:schemeClr val="tx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Fit the model</a:t>
          </a:r>
          <a:endParaRPr lang="zh-TW" altLang="en-US" sz="2800" kern="1200" dirty="0"/>
        </a:p>
      </dsp:txBody>
      <dsp:txXfrm>
        <a:off x="2401473" y="1919892"/>
        <a:ext cx="4275483" cy="1120383"/>
      </dsp:txXfrm>
    </dsp:sp>
    <dsp:sp modelId="{242E93D8-328F-4FD9-81E1-75F4D8371170}">
      <dsp:nvSpPr>
        <dsp:cNvPr id="0" name=""/>
        <dsp:cNvSpPr/>
      </dsp:nvSpPr>
      <dsp:spPr>
        <a:xfrm>
          <a:off x="4394903" y="4551215"/>
          <a:ext cx="4881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1155" y="45720"/>
              </a:lnTo>
              <a:lnTo>
                <a:pt x="261155" y="45886"/>
              </a:lnTo>
              <a:lnTo>
                <a:pt x="488111" y="45886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625991" y="4595000"/>
        <a:ext cx="25935" cy="3868"/>
      </dsp:txXfrm>
    </dsp:sp>
    <dsp:sp modelId="{4ACA253D-AC61-4B62-9A65-0720633AB545}">
      <dsp:nvSpPr>
        <dsp:cNvPr id="0" name=""/>
        <dsp:cNvSpPr/>
      </dsp:nvSpPr>
      <dsp:spPr>
        <a:xfrm>
          <a:off x="0" y="3976133"/>
          <a:ext cx="4396703" cy="1241603"/>
        </a:xfrm>
        <a:prstGeom prst="roundRect">
          <a:avLst/>
        </a:prstGeom>
        <a:solidFill>
          <a:schemeClr val="tx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Adjustment parameters</a:t>
          </a:r>
          <a:endParaRPr lang="zh-TW" altLang="en-US" sz="2800" kern="1200" dirty="0"/>
        </a:p>
      </dsp:txBody>
      <dsp:txXfrm>
        <a:off x="60610" y="4036743"/>
        <a:ext cx="4275483" cy="1120383"/>
      </dsp:txXfrm>
    </dsp:sp>
    <dsp:sp modelId="{C7D5D7DB-169F-4B21-8AAF-4D60494148C9}">
      <dsp:nvSpPr>
        <dsp:cNvPr id="0" name=""/>
        <dsp:cNvSpPr/>
      </dsp:nvSpPr>
      <dsp:spPr>
        <a:xfrm>
          <a:off x="4915414" y="3994754"/>
          <a:ext cx="4573805" cy="1204694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800" kern="1200" dirty="0" smtClean="0"/>
            <a:t>Predict and save</a:t>
          </a:r>
          <a:endParaRPr lang="zh-TW" altLang="en-US" sz="2800" kern="1200" dirty="0"/>
        </a:p>
      </dsp:txBody>
      <dsp:txXfrm>
        <a:off x="4974222" y="4053562"/>
        <a:ext cx="4456189" cy="10870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DD18B-7C69-40F3-B9C9-8AE15D6F1C65}">
      <dsp:nvSpPr>
        <dsp:cNvPr id="0" name=""/>
        <dsp:cNvSpPr/>
      </dsp:nvSpPr>
      <dsp:spPr>
        <a:xfrm>
          <a:off x="4544789" y="1020846"/>
          <a:ext cx="12178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1786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122509" y="1060318"/>
        <a:ext cx="62423" cy="12496"/>
      </dsp:txXfrm>
    </dsp:sp>
    <dsp:sp modelId="{2DC7EF2E-0387-4306-BDA4-869D569A8239}">
      <dsp:nvSpPr>
        <dsp:cNvPr id="0" name=""/>
        <dsp:cNvSpPr/>
      </dsp:nvSpPr>
      <dsp:spPr>
        <a:xfrm>
          <a:off x="5879" y="361635"/>
          <a:ext cx="4540710" cy="140986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200" kern="1200" dirty="0" smtClean="0"/>
            <a:t>Set XGB </a:t>
          </a:r>
          <a:r>
            <a:rPr lang="en-US" sz="3200" kern="1200" dirty="0" smtClean="0"/>
            <a:t>parameter</a:t>
          </a:r>
          <a:endParaRPr lang="zh-TW" altLang="en-US" sz="3200" kern="1200" dirty="0"/>
        </a:p>
      </dsp:txBody>
      <dsp:txXfrm>
        <a:off x="74703" y="430459"/>
        <a:ext cx="4403062" cy="1272213"/>
      </dsp:txXfrm>
    </dsp:sp>
    <dsp:sp modelId="{6C32773D-6A97-4017-BDF2-08D826793B7E}">
      <dsp:nvSpPr>
        <dsp:cNvPr id="0" name=""/>
        <dsp:cNvSpPr/>
      </dsp:nvSpPr>
      <dsp:spPr>
        <a:xfrm>
          <a:off x="2285842" y="1769696"/>
          <a:ext cx="5779564" cy="1217862"/>
        </a:xfrm>
        <a:custGeom>
          <a:avLst/>
          <a:gdLst/>
          <a:ahLst/>
          <a:cxnLst/>
          <a:rect l="0" t="0" r="0" b="0"/>
          <a:pathLst>
            <a:path>
              <a:moveTo>
                <a:pt x="5779564" y="0"/>
              </a:moveTo>
              <a:lnTo>
                <a:pt x="5779564" y="626031"/>
              </a:lnTo>
              <a:lnTo>
                <a:pt x="0" y="626031"/>
              </a:lnTo>
              <a:lnTo>
                <a:pt x="0" y="1217862"/>
              </a:lnTo>
            </a:path>
          </a:pathLst>
        </a:custGeom>
        <a:noFill/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027803" y="2372379"/>
        <a:ext cx="295643" cy="12496"/>
      </dsp:txXfrm>
    </dsp:sp>
    <dsp:sp modelId="{30F23B45-E7F2-456F-AE92-F52170159C2F}">
      <dsp:nvSpPr>
        <dsp:cNvPr id="0" name=""/>
        <dsp:cNvSpPr/>
      </dsp:nvSpPr>
      <dsp:spPr>
        <a:xfrm>
          <a:off x="5795052" y="361635"/>
          <a:ext cx="4540710" cy="1409861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 smtClean="0"/>
            <a:t>Fit the model</a:t>
          </a:r>
          <a:endParaRPr lang="zh-TW" altLang="en-US" sz="3200" kern="1200" dirty="0"/>
        </a:p>
      </dsp:txBody>
      <dsp:txXfrm>
        <a:off x="5863876" y="430459"/>
        <a:ext cx="4403062" cy="1272213"/>
      </dsp:txXfrm>
    </dsp:sp>
    <dsp:sp modelId="{CCC85D57-2635-41DE-8F27-0B3746AC7B17}">
      <dsp:nvSpPr>
        <dsp:cNvPr id="0" name=""/>
        <dsp:cNvSpPr/>
      </dsp:nvSpPr>
      <dsp:spPr>
        <a:xfrm>
          <a:off x="4554397" y="3679169"/>
          <a:ext cx="12082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08254" y="45720"/>
              </a:lnTo>
            </a:path>
          </a:pathLst>
        </a:custGeom>
        <a:noFill/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127553" y="3718641"/>
        <a:ext cx="61942" cy="12496"/>
      </dsp:txXfrm>
    </dsp:sp>
    <dsp:sp modelId="{99A58458-6685-4F00-85BE-83324023887F}">
      <dsp:nvSpPr>
        <dsp:cNvPr id="0" name=""/>
        <dsp:cNvSpPr/>
      </dsp:nvSpPr>
      <dsp:spPr>
        <a:xfrm>
          <a:off x="15487" y="3019959"/>
          <a:ext cx="4540710" cy="1409861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Adjustment parameters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FF0000"/>
              </a:solidFill>
            </a:rPr>
            <a:t>Difficult!!!</a:t>
          </a:r>
          <a:endParaRPr lang="en-US" sz="2400" b="1" kern="1200" dirty="0" smtClean="0">
            <a:solidFill>
              <a:srgbClr val="FF0000"/>
            </a:solidFill>
          </a:endParaRPr>
        </a:p>
      </dsp:txBody>
      <dsp:txXfrm>
        <a:off x="84311" y="3088783"/>
        <a:ext cx="4403062" cy="1272213"/>
      </dsp:txXfrm>
    </dsp:sp>
    <dsp:sp modelId="{C7D5D7DB-169F-4B21-8AAF-4D60494148C9}">
      <dsp:nvSpPr>
        <dsp:cNvPr id="0" name=""/>
        <dsp:cNvSpPr/>
      </dsp:nvSpPr>
      <dsp:spPr>
        <a:xfrm>
          <a:off x="5795052" y="3019959"/>
          <a:ext cx="4540710" cy="1409861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200" kern="1200" dirty="0" smtClean="0"/>
            <a:t>Predict and save</a:t>
          </a:r>
          <a:endParaRPr lang="zh-TW" altLang="en-US" sz="3200" kern="1200" dirty="0"/>
        </a:p>
      </dsp:txBody>
      <dsp:txXfrm>
        <a:off x="5863876" y="3088783"/>
        <a:ext cx="4403062" cy="12722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408E7-26E3-473B-97F1-6C80F086CA60}">
      <dsp:nvSpPr>
        <dsp:cNvPr id="0" name=""/>
        <dsp:cNvSpPr/>
      </dsp:nvSpPr>
      <dsp:spPr>
        <a:xfrm>
          <a:off x="11136" y="918820"/>
          <a:ext cx="1340817" cy="6853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smtClean="0"/>
            <a:t>Dense layer  input (17)</a:t>
          </a:r>
          <a:endParaRPr lang="zh-TW" altLang="en-US" sz="1600" kern="1200" dirty="0"/>
        </a:p>
      </dsp:txBody>
      <dsp:txXfrm>
        <a:off x="31210" y="938894"/>
        <a:ext cx="1300669" cy="645233"/>
      </dsp:txXfrm>
    </dsp:sp>
    <dsp:sp modelId="{CFCD7BF5-34A4-4172-B9F4-D4B48DE17F3E}">
      <dsp:nvSpPr>
        <dsp:cNvPr id="0" name=""/>
        <dsp:cNvSpPr/>
      </dsp:nvSpPr>
      <dsp:spPr>
        <a:xfrm>
          <a:off x="1430777" y="1163771"/>
          <a:ext cx="167103" cy="1954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500" kern="1200"/>
        </a:p>
      </dsp:txBody>
      <dsp:txXfrm>
        <a:off x="1430777" y="1202867"/>
        <a:ext cx="116972" cy="117287"/>
      </dsp:txXfrm>
    </dsp:sp>
    <dsp:sp modelId="{9FC54E68-9907-4788-90A7-900F0B396720}">
      <dsp:nvSpPr>
        <dsp:cNvPr id="0" name=""/>
        <dsp:cNvSpPr/>
      </dsp:nvSpPr>
      <dsp:spPr>
        <a:xfrm>
          <a:off x="1667244" y="918820"/>
          <a:ext cx="1340817" cy="685381"/>
        </a:xfrm>
        <a:prstGeom prst="roundRect">
          <a:avLst>
            <a:gd name="adj" fmla="val 10000"/>
          </a:avLst>
        </a:prstGeom>
        <a:solidFill>
          <a:srgbClr val="9E9E9E"/>
        </a:solidFill>
        <a:ln>
          <a:solidFill>
            <a:srgbClr val="9D9D9D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BatchNormalization</a:t>
          </a:r>
          <a:r>
            <a:rPr lang="en-US" altLang="en-US" sz="1600" kern="1200" dirty="0" smtClean="0"/>
            <a:t>()</a:t>
          </a:r>
          <a:endParaRPr lang="zh-TW" altLang="en-US" sz="1600" kern="1200" dirty="0"/>
        </a:p>
      </dsp:txBody>
      <dsp:txXfrm>
        <a:off x="1687318" y="938894"/>
        <a:ext cx="1300669" cy="645233"/>
      </dsp:txXfrm>
    </dsp:sp>
    <dsp:sp modelId="{6F84D99F-ECCB-4A03-90DB-2467134AB6A7}">
      <dsp:nvSpPr>
        <dsp:cNvPr id="0" name=""/>
        <dsp:cNvSpPr/>
      </dsp:nvSpPr>
      <dsp:spPr>
        <a:xfrm>
          <a:off x="3086885" y="1163771"/>
          <a:ext cx="167103" cy="1954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500" kern="1200"/>
        </a:p>
      </dsp:txBody>
      <dsp:txXfrm>
        <a:off x="3086885" y="1202867"/>
        <a:ext cx="116972" cy="117287"/>
      </dsp:txXfrm>
    </dsp:sp>
    <dsp:sp modelId="{35DCB6C4-2C77-4A3D-98A8-A239D80D0AD3}">
      <dsp:nvSpPr>
        <dsp:cNvPr id="0" name=""/>
        <dsp:cNvSpPr/>
      </dsp:nvSpPr>
      <dsp:spPr>
        <a:xfrm>
          <a:off x="3323352" y="918820"/>
          <a:ext cx="1340817" cy="685381"/>
        </a:xfrm>
        <a:prstGeom prst="roundRect">
          <a:avLst>
            <a:gd name="adj" fmla="val 10000"/>
          </a:avLst>
        </a:prstGeom>
        <a:solidFill>
          <a:srgbClr val="4C78CA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smtClean="0"/>
            <a:t>Dropout(0.01)</a:t>
          </a:r>
          <a:endParaRPr lang="zh-TW" altLang="en-US" sz="1600" kern="1200" dirty="0"/>
        </a:p>
      </dsp:txBody>
      <dsp:txXfrm>
        <a:off x="3343426" y="938894"/>
        <a:ext cx="1300669" cy="645233"/>
      </dsp:txXfrm>
    </dsp:sp>
    <dsp:sp modelId="{7B8AC812-6BB6-4508-9A27-E2FE83D0555A}">
      <dsp:nvSpPr>
        <dsp:cNvPr id="0" name=""/>
        <dsp:cNvSpPr/>
      </dsp:nvSpPr>
      <dsp:spPr>
        <a:xfrm>
          <a:off x="4742993" y="1163771"/>
          <a:ext cx="167103" cy="1954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500" kern="1200"/>
        </a:p>
      </dsp:txBody>
      <dsp:txXfrm>
        <a:off x="4742993" y="1202867"/>
        <a:ext cx="116972" cy="117287"/>
      </dsp:txXfrm>
    </dsp:sp>
    <dsp:sp modelId="{F72FD778-528E-49E9-AA61-C25C3B68B8CB}">
      <dsp:nvSpPr>
        <dsp:cNvPr id="0" name=""/>
        <dsp:cNvSpPr/>
      </dsp:nvSpPr>
      <dsp:spPr>
        <a:xfrm>
          <a:off x="4979460" y="918820"/>
          <a:ext cx="1340817" cy="685381"/>
        </a:xfrm>
        <a:prstGeom prst="roundRect">
          <a:avLst>
            <a:gd name="adj" fmla="val 10000"/>
          </a:avLst>
        </a:prstGeom>
        <a:solidFill>
          <a:srgbClr val="F3864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smtClean="0"/>
            <a:t>Dense layer  (64)</a:t>
          </a:r>
          <a:endParaRPr lang="zh-TW" altLang="en-US" sz="1600" kern="1200" dirty="0"/>
        </a:p>
      </dsp:txBody>
      <dsp:txXfrm>
        <a:off x="4999534" y="938894"/>
        <a:ext cx="1300669" cy="645233"/>
      </dsp:txXfrm>
    </dsp:sp>
    <dsp:sp modelId="{200B94BF-5AC1-452B-A91C-3890A013D0D7}">
      <dsp:nvSpPr>
        <dsp:cNvPr id="0" name=""/>
        <dsp:cNvSpPr/>
      </dsp:nvSpPr>
      <dsp:spPr>
        <a:xfrm>
          <a:off x="6399100" y="1163771"/>
          <a:ext cx="167103" cy="1954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500" kern="1200"/>
        </a:p>
      </dsp:txBody>
      <dsp:txXfrm>
        <a:off x="6399100" y="1202867"/>
        <a:ext cx="116972" cy="117287"/>
      </dsp:txXfrm>
    </dsp:sp>
    <dsp:sp modelId="{C7E31FB0-EFC1-4E29-BA7E-3675EE293B73}">
      <dsp:nvSpPr>
        <dsp:cNvPr id="0" name=""/>
        <dsp:cNvSpPr/>
      </dsp:nvSpPr>
      <dsp:spPr>
        <a:xfrm>
          <a:off x="6635568" y="918820"/>
          <a:ext cx="1340817" cy="685381"/>
        </a:xfrm>
        <a:prstGeom prst="roundRect">
          <a:avLst>
            <a:gd name="adj" fmla="val 10000"/>
          </a:avLst>
        </a:prstGeom>
        <a:solidFill>
          <a:srgbClr val="9E9E9E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BatchNormalization</a:t>
          </a:r>
          <a:r>
            <a:rPr lang="en-US" altLang="en-US" sz="1600" kern="1200" dirty="0" smtClean="0"/>
            <a:t>()</a:t>
          </a:r>
          <a:endParaRPr lang="zh-TW" altLang="en-US" sz="1600" kern="1200" dirty="0"/>
        </a:p>
      </dsp:txBody>
      <dsp:txXfrm>
        <a:off x="6655642" y="938894"/>
        <a:ext cx="1300669" cy="645233"/>
      </dsp:txXfrm>
    </dsp:sp>
    <dsp:sp modelId="{9E1B04ED-2203-4DD5-82DF-5BCE1FA51DE4}">
      <dsp:nvSpPr>
        <dsp:cNvPr id="0" name=""/>
        <dsp:cNvSpPr/>
      </dsp:nvSpPr>
      <dsp:spPr>
        <a:xfrm>
          <a:off x="8055208" y="1163771"/>
          <a:ext cx="167103" cy="1954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500" kern="1200"/>
        </a:p>
      </dsp:txBody>
      <dsp:txXfrm>
        <a:off x="8055208" y="1202867"/>
        <a:ext cx="116972" cy="117287"/>
      </dsp:txXfrm>
    </dsp:sp>
    <dsp:sp modelId="{0FCAED39-B0BF-4FD3-B899-143912B758EA}">
      <dsp:nvSpPr>
        <dsp:cNvPr id="0" name=""/>
        <dsp:cNvSpPr/>
      </dsp:nvSpPr>
      <dsp:spPr>
        <a:xfrm>
          <a:off x="8291676" y="918820"/>
          <a:ext cx="1340817" cy="685381"/>
        </a:xfrm>
        <a:prstGeom prst="roundRect">
          <a:avLst>
            <a:gd name="adj" fmla="val 10000"/>
          </a:avLst>
        </a:prstGeom>
        <a:solidFill>
          <a:srgbClr val="4C78CA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smtClean="0"/>
            <a:t>Dropout(0.01)</a:t>
          </a:r>
          <a:endParaRPr lang="zh-TW" altLang="en-US" sz="1600" kern="1200" dirty="0"/>
        </a:p>
      </dsp:txBody>
      <dsp:txXfrm>
        <a:off x="8311750" y="938894"/>
        <a:ext cx="1300669" cy="645233"/>
      </dsp:txXfrm>
    </dsp:sp>
    <dsp:sp modelId="{83AD46FC-01BC-483C-BD32-33C9A78D2F71}">
      <dsp:nvSpPr>
        <dsp:cNvPr id="0" name=""/>
        <dsp:cNvSpPr/>
      </dsp:nvSpPr>
      <dsp:spPr>
        <a:xfrm>
          <a:off x="9711316" y="1163771"/>
          <a:ext cx="167103" cy="1954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500" kern="1200"/>
        </a:p>
      </dsp:txBody>
      <dsp:txXfrm>
        <a:off x="9711316" y="1202867"/>
        <a:ext cx="116972" cy="117287"/>
      </dsp:txXfrm>
    </dsp:sp>
    <dsp:sp modelId="{F02FDC48-D16E-47A9-9A00-0A440A0468BE}">
      <dsp:nvSpPr>
        <dsp:cNvPr id="0" name=""/>
        <dsp:cNvSpPr/>
      </dsp:nvSpPr>
      <dsp:spPr>
        <a:xfrm>
          <a:off x="9947784" y="918820"/>
          <a:ext cx="1340817" cy="685381"/>
        </a:xfrm>
        <a:prstGeom prst="roundRect">
          <a:avLst>
            <a:gd name="adj" fmla="val 10000"/>
          </a:avLst>
        </a:prstGeom>
        <a:solidFill>
          <a:srgbClr val="F3864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smtClean="0"/>
            <a:t>Dense layer output (1)</a:t>
          </a:r>
          <a:endParaRPr lang="zh-TW" altLang="en-US" sz="1600" kern="1200" dirty="0"/>
        </a:p>
      </dsp:txBody>
      <dsp:txXfrm>
        <a:off x="9967858" y="938894"/>
        <a:ext cx="1300669" cy="645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DCCCA-0BC9-4E4A-BDA5-57CA6EE6A4D0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06540-3D4A-4D1B-89C3-AFCFAF39E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44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636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750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410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76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83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195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199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721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260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75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447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90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25602" y="652450"/>
            <a:ext cx="11340795" cy="4876549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 rot="9861016" flipH="1">
            <a:off x="-2443125" y="4065941"/>
            <a:ext cx="8030020" cy="6922436"/>
            <a:chOff x="3241129" y="967902"/>
            <a:chExt cx="5709753" cy="4922199"/>
          </a:xfrm>
          <a:solidFill>
            <a:srgbClr val="E9E9E9"/>
          </a:solidFill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-15754" y="-23111"/>
            <a:ext cx="12207754" cy="361483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9861016" flipH="1">
            <a:off x="-2153422" y="4337089"/>
            <a:ext cx="7342026" cy="6329338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7493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3" y="258233"/>
            <a:ext cx="5370495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7" y="5989475"/>
            <a:ext cx="227222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is-I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Microsoft YaHei</a:t>
            </a:r>
            <a:endParaRPr lang="zh-CN" altLang="en-US" sz="14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 flipV="1">
            <a:off x="-27998" y="6684266"/>
            <a:ext cx="12207852" cy="196846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81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1918468" flipH="1">
            <a:off x="149489" y="1935213"/>
            <a:ext cx="6105388" cy="5263270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220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 rot="2835027" flipH="1">
            <a:off x="7909724" y="2222235"/>
            <a:ext cx="6126790" cy="5281720"/>
            <a:chOff x="3241129" y="967902"/>
            <a:chExt cx="5709753" cy="4922199"/>
          </a:xfrm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noFill/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723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 userDrawn="1"/>
        </p:nvGrpSpPr>
        <p:grpSpPr>
          <a:xfrm rot="919184">
            <a:off x="8321907" y="3118231"/>
            <a:ext cx="5144678" cy="5967820"/>
            <a:chOff x="9070882" y="2865798"/>
            <a:chExt cx="6044162" cy="7011222"/>
          </a:xfrm>
        </p:grpSpPr>
        <p:grpSp>
          <p:nvGrpSpPr>
            <p:cNvPr id="37" name="组合 36"/>
            <p:cNvGrpSpPr/>
            <p:nvPr userDrawn="1"/>
          </p:nvGrpSpPr>
          <p:grpSpPr>
            <a:xfrm rot="14089817" flipH="1">
              <a:off x="8587352" y="3349328"/>
              <a:ext cx="7011222" cy="6044162"/>
              <a:chOff x="3241129" y="967902"/>
              <a:chExt cx="5709753" cy="4922199"/>
            </a:xfrm>
            <a:solidFill>
              <a:srgbClr val="E9E9E9"/>
            </a:solidFill>
          </p:grpSpPr>
          <p:grpSp>
            <p:nvGrpSpPr>
              <p:cNvPr id="46" name="组合 45"/>
              <p:cNvGrpSpPr/>
              <p:nvPr/>
            </p:nvGrpSpPr>
            <p:grpSpPr>
              <a:xfrm>
                <a:off x="3241129" y="967902"/>
                <a:ext cx="5709753" cy="4922199"/>
                <a:chOff x="3241126" y="967902"/>
                <a:chExt cx="5709748" cy="4922199"/>
              </a:xfrm>
              <a:grpFill/>
            </p:grpSpPr>
            <p:sp>
              <p:nvSpPr>
                <p:cNvPr id="49" name="等腰三角形 48"/>
                <p:cNvSpPr/>
                <p:nvPr/>
              </p:nvSpPr>
              <p:spPr>
                <a:xfrm>
                  <a:off x="3241126" y="967902"/>
                  <a:ext cx="5709747" cy="4922196"/>
                </a:xfrm>
                <a:prstGeom prst="triangle">
                  <a:avLst/>
                </a:prstGeom>
                <a:grpFill/>
                <a:ln w="57150">
                  <a:solidFill>
                    <a:srgbClr val="E9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0" name="直接连接符 49"/>
                <p:cNvCxnSpPr>
                  <a:stCxn id="49" idx="0"/>
                </p:cNvCxnSpPr>
                <p:nvPr/>
              </p:nvCxnSpPr>
              <p:spPr>
                <a:xfrm rot="11303420" flipH="1" flipV="1">
                  <a:off x="5858688" y="985309"/>
                  <a:ext cx="474623" cy="3217900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 flipH="1" flipV="1">
                  <a:off x="6093606" y="4240456"/>
                  <a:ext cx="2857268" cy="1649645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 flipV="1">
                  <a:off x="3241127" y="4236312"/>
                  <a:ext cx="2864445" cy="1653789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等腰三角形 46"/>
              <p:cNvSpPr/>
              <p:nvPr/>
            </p:nvSpPr>
            <p:spPr>
              <a:xfrm>
                <a:off x="5353054" y="4334047"/>
                <a:ext cx="1485901" cy="451940"/>
              </a:xfrm>
              <a:prstGeom prst="triangle">
                <a:avLst/>
              </a:prstGeom>
              <a:grpFill/>
              <a:ln>
                <a:solidFill>
                  <a:srgbClr val="E9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等腰三角形 16"/>
              <p:cNvSpPr/>
              <p:nvPr/>
            </p:nvSpPr>
            <p:spPr>
              <a:xfrm rot="16200000">
                <a:off x="5407214" y="1449360"/>
                <a:ext cx="742950" cy="45194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" fmla="*/ 123324 w 742950"/>
                  <a:gd name="connsiteY0" fmla="*/ 432689 h 451940"/>
                  <a:gd name="connsiteX1" fmla="*/ 0 w 742950"/>
                  <a:gd name="connsiteY1" fmla="*/ 0 h 451940"/>
                  <a:gd name="connsiteX2" fmla="*/ 742950 w 742950"/>
                  <a:gd name="connsiteY2" fmla="*/ 451940 h 451940"/>
                  <a:gd name="connsiteX3" fmla="*/ 123324 w 742950"/>
                  <a:gd name="connsiteY3" fmla="*/ 432689 h 45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grpFill/>
              <a:ln>
                <a:solidFill>
                  <a:srgbClr val="E9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 rot="14089817" flipH="1">
              <a:off x="9139304" y="3647796"/>
              <a:ext cx="6105388" cy="5263270"/>
              <a:chOff x="3241129" y="967902"/>
              <a:chExt cx="5709753" cy="4922199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3241129" y="967902"/>
                <a:ext cx="5709753" cy="4922199"/>
                <a:chOff x="3241126" y="967902"/>
                <a:chExt cx="5709748" cy="4922199"/>
              </a:xfrm>
            </p:grpSpPr>
            <p:sp>
              <p:nvSpPr>
                <p:cNvPr id="42" name="等腰三角形 41"/>
                <p:cNvSpPr/>
                <p:nvPr/>
              </p:nvSpPr>
              <p:spPr>
                <a:xfrm>
                  <a:off x="3241126" y="967902"/>
                  <a:ext cx="5709747" cy="4922196"/>
                </a:xfrm>
                <a:prstGeom prst="triangle">
                  <a:avLst/>
                </a:prstGeom>
                <a:solidFill>
                  <a:srgbClr val="E9E9E9"/>
                </a:solidFill>
                <a:ln w="57150">
                  <a:solidFill>
                    <a:srgbClr val="A1D3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3" name="直接连接符 42"/>
                <p:cNvCxnSpPr>
                  <a:stCxn id="42" idx="0"/>
                </p:cNvCxnSpPr>
                <p:nvPr/>
              </p:nvCxnSpPr>
              <p:spPr>
                <a:xfrm rot="11303420" flipH="1" flipV="1">
                  <a:off x="5858688" y="985309"/>
                  <a:ext cx="474623" cy="3217900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flipH="1" flipV="1">
                  <a:off x="6093606" y="4240456"/>
                  <a:ext cx="2857268" cy="1649645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3241127" y="4236312"/>
                  <a:ext cx="2864445" cy="1653789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等腰三角形 39"/>
              <p:cNvSpPr/>
              <p:nvPr/>
            </p:nvSpPr>
            <p:spPr>
              <a:xfrm>
                <a:off x="5353054" y="4334047"/>
                <a:ext cx="1485901" cy="451940"/>
              </a:xfrm>
              <a:prstGeom prst="triangle">
                <a:avLst/>
              </a:prstGeom>
              <a:solidFill>
                <a:srgbClr val="A1D3D0"/>
              </a:solidFill>
              <a:ln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等腰三角形 16"/>
              <p:cNvSpPr/>
              <p:nvPr/>
            </p:nvSpPr>
            <p:spPr>
              <a:xfrm rot="16200000">
                <a:off x="5407214" y="1449360"/>
                <a:ext cx="742950" cy="45194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" fmla="*/ 123324 w 742950"/>
                  <a:gd name="connsiteY0" fmla="*/ 432689 h 451940"/>
                  <a:gd name="connsiteX1" fmla="*/ 0 w 742950"/>
                  <a:gd name="connsiteY1" fmla="*/ 0 h 451940"/>
                  <a:gd name="connsiteX2" fmla="*/ 742950 w 742950"/>
                  <a:gd name="connsiteY2" fmla="*/ 451940 h 451940"/>
                  <a:gd name="connsiteX3" fmla="*/ 123324 w 742950"/>
                  <a:gd name="connsiteY3" fmla="*/ 432689 h 45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solidFill>
                <a:srgbClr val="A1D3D0"/>
              </a:solidFill>
              <a:ln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835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5754" y="1968500"/>
            <a:ext cx="12207754" cy="4889500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56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20443394" flipH="1">
            <a:off x="10270041" y="6281722"/>
            <a:ext cx="1340530" cy="1155630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 rot="10112288" flipH="1">
            <a:off x="7888544" y="6369972"/>
            <a:ext cx="2624388" cy="2262404"/>
            <a:chOff x="3241129" y="967902"/>
            <a:chExt cx="5709753" cy="4922199"/>
          </a:xfrm>
        </p:grpSpPr>
        <p:grpSp>
          <p:nvGrpSpPr>
            <p:cNvPr id="13" name="组合 1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/>
              <p:cNvCxnSpPr>
                <a:stCxn id="16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等腰三角形 1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" name="组合 27"/>
          <p:cNvGrpSpPr/>
          <p:nvPr userDrawn="1"/>
        </p:nvGrpSpPr>
        <p:grpSpPr>
          <a:xfrm rot="15049008" flipH="1">
            <a:off x="10826390" y="5159471"/>
            <a:ext cx="1055224" cy="909676"/>
            <a:chOff x="3241129" y="967902"/>
            <a:chExt cx="5709753" cy="4922199"/>
          </a:xfrm>
        </p:grpSpPr>
        <p:grpSp>
          <p:nvGrpSpPr>
            <p:cNvPr id="29" name="组合 2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2" name="等腰三角形 3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连接符 32"/>
              <p:cNvCxnSpPr>
                <a:stCxn id="3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等腰三角形 2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483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0800000" flipH="1">
            <a:off x="3043306" y="889732"/>
            <a:ext cx="6105388" cy="5263270"/>
            <a:chOff x="3241129" y="967902"/>
            <a:chExt cx="5709753" cy="4922199"/>
          </a:xfrm>
        </p:grpSpPr>
        <p:grpSp>
          <p:nvGrpSpPr>
            <p:cNvPr id="3" name="组合 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>
                <a:stCxn id="6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等腰三角形 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526681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3" r:id="rId3"/>
    <p:sldLayoutId id="2147483684" r:id="rId4"/>
    <p:sldLayoutId id="2147483680" r:id="rId5"/>
    <p:sldLayoutId id="2147483685" r:id="rId6"/>
    <p:sldLayoutId id="2147483681" r:id="rId7"/>
    <p:sldLayoutId id="2147483686" r:id="rId8"/>
    <p:sldLayoutId id="2147483682" r:id="rId9"/>
    <p:sldLayoutId id="2147483662" r:id="rId10"/>
    <p:sldLayoutId id="2147483664" r:id="rId11"/>
    <p:sldLayoutId id="2147483663" r:id="rId12"/>
    <p:sldLayoutId id="214748366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8.png"/><Relationship Id="rId9" Type="http://schemas.microsoft.com/office/2007/relationships/diagramDrawing" Target="../diagrams/drawin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425602" y="1342417"/>
            <a:ext cx="9924628" cy="1459149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56155" y="1618971"/>
            <a:ext cx="9663521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</a:rPr>
              <a:t>Lab. – Regression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:House </a:t>
            </a:r>
            <a:r>
              <a:rPr lang="en-US" altLang="zh-CN" sz="3200" b="1" dirty="0">
                <a:solidFill>
                  <a:schemeClr val="bg1"/>
                </a:solidFill>
              </a:rPr>
              <a:t>Sale Price Prediction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152391" y="3805486"/>
            <a:ext cx="3039609" cy="1687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 smtClean="0"/>
              <a:t>學號</a:t>
            </a:r>
            <a:r>
              <a:rPr lang="en-US" altLang="zh-TW" sz="2400" b="1" dirty="0" smtClean="0"/>
              <a:t>:104310023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 smtClean="0"/>
              <a:t>班級</a:t>
            </a:r>
            <a:r>
              <a:rPr lang="en-US" altLang="zh-TW" sz="2400" b="1" dirty="0" smtClean="0"/>
              <a:t>:</a:t>
            </a:r>
            <a:r>
              <a:rPr lang="zh-TW" altLang="en-US" sz="2400" b="1" dirty="0" smtClean="0"/>
              <a:t>四電四甲</a:t>
            </a:r>
            <a:endParaRPr lang="en-US" altLang="zh-TW" sz="2400" b="1" dirty="0" smtClean="0"/>
          </a:p>
          <a:p>
            <a:pPr>
              <a:lnSpc>
                <a:spcPct val="150000"/>
              </a:lnSpc>
            </a:pPr>
            <a:r>
              <a:rPr lang="zh-TW" altLang="en-US" sz="2400" b="1" dirty="0" smtClean="0"/>
              <a:t>姓名</a:t>
            </a:r>
            <a:r>
              <a:rPr lang="en-US" altLang="zh-TW" sz="2400" b="1" dirty="0" smtClean="0"/>
              <a:t>:</a:t>
            </a:r>
            <a:r>
              <a:rPr lang="zh-TW" altLang="en-US" sz="2400" b="1" dirty="0" smtClean="0"/>
              <a:t>王柏翔</a:t>
            </a:r>
            <a:endParaRPr lang="en-US" altLang="zh-CN" sz="24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02" y="2801566"/>
            <a:ext cx="9924628" cy="47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5291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Two</a:t>
            </a:r>
          </a:p>
          <a:p>
            <a:r>
              <a:rPr lang="zh-TW" altLang="en-US" sz="2000" dirty="0"/>
              <a:t>程式方塊圖與寫法</a:t>
            </a:r>
            <a:endParaRPr lang="zh-CN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045320" y="396769"/>
            <a:ext cx="3997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Feature </a:t>
            </a:r>
            <a:r>
              <a:rPr lang="en-US" altLang="zh-TW" sz="2800" b="1" dirty="0" smtClean="0"/>
              <a:t>Standardization</a:t>
            </a:r>
            <a:endParaRPr lang="en-US" altLang="zh-TW" sz="28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94" y="1335261"/>
            <a:ext cx="5098098" cy="496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1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5291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Two</a:t>
            </a:r>
          </a:p>
          <a:p>
            <a:r>
              <a:rPr lang="zh-TW" altLang="en-US" sz="2000" dirty="0"/>
              <a:t>程式方塊圖與寫法</a:t>
            </a:r>
            <a:endParaRPr lang="zh-CN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80114" y="433700"/>
            <a:ext cx="7096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2800" b="1" dirty="0" smtClean="0"/>
              <a:t>Create the model-</a:t>
            </a:r>
            <a:r>
              <a:rPr lang="en-US" altLang="en-US" sz="2800" b="1" dirty="0"/>
              <a:t>Neural </a:t>
            </a:r>
            <a:r>
              <a:rPr lang="en-US" altLang="en-US" sz="2800" b="1" dirty="0" smtClean="0"/>
              <a:t>network</a:t>
            </a:r>
            <a:endParaRPr lang="en-US" altLang="zh-TW" sz="2800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r="37020"/>
          <a:stretch/>
        </p:blipFill>
        <p:spPr>
          <a:xfrm>
            <a:off x="613074" y="2207840"/>
            <a:ext cx="6316046" cy="434186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120" y="3482631"/>
            <a:ext cx="4585652" cy="3067076"/>
          </a:xfrm>
          <a:prstGeom prst="rect">
            <a:avLst/>
          </a:prstGeom>
        </p:spPr>
      </p:pic>
      <p:graphicFrame>
        <p:nvGraphicFramePr>
          <p:cNvPr id="29" name="資料庫圖表 28"/>
          <p:cNvGraphicFramePr/>
          <p:nvPr>
            <p:extLst>
              <p:ext uri="{D42A27DB-BD31-4B8C-83A1-F6EECF244321}">
                <p14:modId xmlns:p14="http://schemas.microsoft.com/office/powerpoint/2010/main" val="1506637091"/>
              </p:ext>
            </p:extLst>
          </p:nvPr>
        </p:nvGraphicFramePr>
        <p:xfrm>
          <a:off x="511474" y="346742"/>
          <a:ext cx="11299739" cy="2523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6937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5291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Two</a:t>
            </a:r>
          </a:p>
          <a:p>
            <a:r>
              <a:rPr lang="zh-TW" altLang="en-US" sz="2000" dirty="0"/>
              <a:t>程式方塊圖與寫法</a:t>
            </a:r>
            <a:endParaRPr lang="zh-CN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716416" y="399743"/>
            <a:ext cx="4747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2800" b="1" dirty="0"/>
              <a:t>Fit the </a:t>
            </a:r>
            <a:r>
              <a:rPr lang="en-US" altLang="zh-TW" sz="2800" b="1" dirty="0" smtClean="0"/>
              <a:t>model-</a:t>
            </a:r>
            <a:r>
              <a:rPr lang="en-US" altLang="en-US" sz="2800" b="1" dirty="0"/>
              <a:t>Neural </a:t>
            </a:r>
            <a:r>
              <a:rPr lang="en-US" altLang="en-US" sz="2800" b="1" dirty="0" smtClean="0"/>
              <a:t>network</a:t>
            </a:r>
            <a:endParaRPr lang="en-US" altLang="zh-TW" sz="2800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" y="1642110"/>
            <a:ext cx="11896725" cy="15621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959" y="3354334"/>
            <a:ext cx="6736080" cy="329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3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5291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Two</a:t>
            </a:r>
          </a:p>
          <a:p>
            <a:r>
              <a:rPr lang="zh-TW" altLang="en-US" sz="2000" dirty="0"/>
              <a:t>程式方塊圖與寫法</a:t>
            </a:r>
            <a:endParaRPr lang="zh-CN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90087" y="402923"/>
            <a:ext cx="2789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Predict and save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301" y="1141586"/>
            <a:ext cx="2136110" cy="5675949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785794" y="2828892"/>
            <a:ext cx="7808587" cy="1731032"/>
            <a:chOff x="785793" y="2251688"/>
            <a:chExt cx="6048376" cy="134082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794" y="2497136"/>
              <a:ext cx="6048375" cy="1095375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5793" y="2251688"/>
              <a:ext cx="6048375" cy="3121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54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Three</a:t>
            </a:r>
          </a:p>
          <a:p>
            <a:r>
              <a:rPr lang="zh-TW" altLang="en-US" sz="5400" b="1" dirty="0">
                <a:solidFill>
                  <a:schemeClr val="bg1"/>
                </a:solidFill>
              </a:rPr>
              <a:t>畫圖做結果分析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584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Three</a:t>
            </a:r>
          </a:p>
          <a:p>
            <a:r>
              <a:rPr lang="zh-TW" altLang="en-US" sz="2000" dirty="0"/>
              <a:t>畫圖做結果分析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072896" y="1577447"/>
            <a:ext cx="2282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Train data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MAE</a:t>
            </a:r>
            <a:r>
              <a:rPr lang="zh-TW" altLang="en-US" dirty="0"/>
              <a:t>: 22971.</a:t>
            </a:r>
            <a:r>
              <a:rPr lang="zh-TW" altLang="en-US" dirty="0" smtClean="0"/>
              <a:t>3125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96" y="2597945"/>
            <a:ext cx="5131969" cy="320112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19672" y="1480279"/>
            <a:ext cx="2282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Valid data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MAE</a:t>
            </a:r>
            <a:r>
              <a:rPr lang="zh-TW" altLang="en-US" dirty="0"/>
              <a:t>: </a:t>
            </a:r>
            <a:r>
              <a:rPr lang="en-US" altLang="zh-TW" dirty="0"/>
              <a:t>38393.65625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672" y="2597944"/>
            <a:ext cx="5119266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8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Three</a:t>
            </a:r>
          </a:p>
          <a:p>
            <a:r>
              <a:rPr lang="zh-TW" altLang="en-US" sz="2000" dirty="0"/>
              <a:t>畫圖做結果分析</a:t>
            </a:r>
            <a:endParaRPr lang="zh-CN" altLang="en-US" sz="2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852" y="175667"/>
            <a:ext cx="7354866" cy="297141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51" y="3496464"/>
            <a:ext cx="7380699" cy="296453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85794" y="1460191"/>
            <a:ext cx="228295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Test data</a:t>
            </a:r>
          </a:p>
          <a:p>
            <a:r>
              <a:rPr lang="zh-TW" altLang="en-US" dirty="0" smtClean="0"/>
              <a:t>MAE</a:t>
            </a:r>
            <a:r>
              <a:rPr lang="zh-TW" altLang="en-US" dirty="0"/>
              <a:t>: </a:t>
            </a:r>
            <a:r>
              <a:rPr lang="en-US" altLang="zh-TW" dirty="0"/>
              <a:t>62715.3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0603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Three</a:t>
            </a:r>
          </a:p>
          <a:p>
            <a:r>
              <a:rPr lang="zh-TW" altLang="en-US" sz="2000" dirty="0"/>
              <a:t>畫圖做結果分析</a:t>
            </a:r>
            <a:endParaRPr lang="zh-CN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94" y="1536192"/>
            <a:ext cx="6863782" cy="276148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276" y="2863069"/>
            <a:ext cx="6196188" cy="416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9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89722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four</a:t>
            </a:r>
          </a:p>
          <a:p>
            <a:r>
              <a:rPr lang="zh-TW" altLang="en-US" sz="3600" b="1" dirty="0">
                <a:solidFill>
                  <a:schemeClr val="bg1"/>
                </a:solidFill>
              </a:rPr>
              <a:t>討論預測值誤差很大的，是怎麼回事？</a:t>
            </a:r>
            <a:endParaRPr lang="zh-CN" altLang="en-US" sz="3600" b="1" dirty="0">
              <a:solidFill>
                <a:schemeClr val="bg1"/>
              </a:solidFill>
            </a:endParaRPr>
          </a:p>
          <a:p>
            <a:endParaRPr lang="en-US" altLang="zh-CN" sz="5400" b="1" dirty="0" smtClean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413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4950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four</a:t>
            </a:r>
          </a:p>
          <a:p>
            <a:r>
              <a:rPr lang="zh-TW" altLang="en-US" sz="2000" dirty="0"/>
              <a:t>討論預測值誤差很大的，是怎麼回事？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785794" y="1508760"/>
            <a:ext cx="107259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 smtClean="0"/>
              <a:t>You don’t use skill of feature </a:t>
            </a:r>
            <a:r>
              <a:rPr lang="en-US" altLang="zh-TW" sz="2800" dirty="0"/>
              <a:t>selection and </a:t>
            </a:r>
            <a:r>
              <a:rPr lang="en-US" altLang="zh-TW" sz="2800" dirty="0" smtClean="0"/>
              <a:t>extraction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/>
              <a:t>You don’t </a:t>
            </a:r>
            <a:r>
              <a:rPr lang="en-US" altLang="zh-TW" sz="2800" dirty="0" smtClean="0"/>
              <a:t>standardize your data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 smtClean="0"/>
              <a:t>Your model is </a:t>
            </a:r>
            <a:r>
              <a:rPr lang="en-US" altLang="zh-TW" sz="2800" dirty="0" err="1" smtClean="0"/>
              <a:t>Underfitting</a:t>
            </a:r>
            <a:endParaRPr lang="en-US" altLang="zh-TW" sz="2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/>
              <a:t>Your model is </a:t>
            </a:r>
            <a:r>
              <a:rPr lang="en-US" altLang="zh-TW" sz="2800" dirty="0" smtClean="0"/>
              <a:t>Overfitting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 smtClean="0"/>
              <a:t>You must modify model of </a:t>
            </a:r>
            <a:r>
              <a:rPr lang="en-US" altLang="zh-TW" sz="2800" dirty="0"/>
              <a:t>complexity(parameter </a:t>
            </a:r>
            <a:r>
              <a:rPr lang="en-US" altLang="zh-TW" sz="2800" dirty="0" smtClean="0"/>
              <a:t>adjustment)</a:t>
            </a:r>
          </a:p>
        </p:txBody>
      </p:sp>
    </p:spTree>
    <p:extLst>
      <p:ext uri="{BB962C8B-B14F-4D97-AF65-F5344CB8AC3E}">
        <p14:creationId xmlns:p14="http://schemas.microsoft.com/office/powerpoint/2010/main" val="119562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250909" y="2501675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+mj-lt"/>
              </a:rPr>
              <a:t>目</a:t>
            </a:r>
            <a:r>
              <a:rPr lang="zh-TW" altLang="en-US" sz="4800" b="1" dirty="0" smtClean="0">
                <a:solidFill>
                  <a:schemeClr val="bg1"/>
                </a:solidFill>
                <a:latin typeface="+mj-lt"/>
              </a:rPr>
              <a:t>錄</a:t>
            </a:r>
            <a:endParaRPr lang="en-US" altLang="zh-CN" sz="48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50909" y="3444301"/>
            <a:ext cx="249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01</a:t>
            </a:r>
            <a:r>
              <a:rPr lang="zh-TW" altLang="en-US" sz="2000" b="1" dirty="0" smtClean="0">
                <a:solidFill>
                  <a:schemeClr val="bg1"/>
                </a:solidFill>
              </a:rPr>
              <a:t> 做法</a:t>
            </a:r>
            <a:r>
              <a:rPr lang="zh-TW" altLang="en-US" sz="2000" b="1" dirty="0">
                <a:solidFill>
                  <a:schemeClr val="bg1"/>
                </a:solidFill>
              </a:rPr>
              <a:t>說明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34865" y="3982703"/>
            <a:ext cx="2557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02</a:t>
            </a:r>
            <a:r>
              <a:rPr lang="zh-TW" altLang="en-US" sz="2000" b="1" dirty="0" smtClean="0">
                <a:solidFill>
                  <a:schemeClr val="bg1"/>
                </a:solidFill>
              </a:rPr>
              <a:t> 程式</a:t>
            </a:r>
            <a:r>
              <a:rPr lang="zh-TW" altLang="en-US" sz="2000" b="1" dirty="0">
                <a:solidFill>
                  <a:schemeClr val="bg1"/>
                </a:solidFill>
              </a:rPr>
              <a:t>方塊圖與寫法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34865" y="4521105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03</a:t>
            </a:r>
            <a:r>
              <a:rPr lang="zh-TW" altLang="en-US" sz="2000" b="1" dirty="0" smtClean="0">
                <a:solidFill>
                  <a:schemeClr val="bg1"/>
                </a:solidFill>
              </a:rPr>
              <a:t> 畫圖</a:t>
            </a:r>
            <a:r>
              <a:rPr lang="zh-TW" altLang="en-US" sz="2000" b="1" dirty="0">
                <a:solidFill>
                  <a:schemeClr val="bg1"/>
                </a:solidFill>
              </a:rPr>
              <a:t>做結果分析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2387599" y="3306009"/>
            <a:ext cx="2040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25"/>
          <p:cNvSpPr txBox="1"/>
          <p:nvPr/>
        </p:nvSpPr>
        <p:spPr>
          <a:xfrm>
            <a:off x="2234865" y="5059507"/>
            <a:ext cx="4865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0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4</a:t>
            </a:r>
            <a:r>
              <a:rPr lang="zh-TW" altLang="en-US" sz="2000" b="1" dirty="0" smtClean="0">
                <a:solidFill>
                  <a:schemeClr val="bg1"/>
                </a:solidFill>
              </a:rPr>
              <a:t> 討論</a:t>
            </a:r>
            <a:r>
              <a:rPr lang="zh-TW" altLang="en-US" sz="2000" b="1" dirty="0">
                <a:solidFill>
                  <a:schemeClr val="bg1"/>
                </a:solidFill>
              </a:rPr>
              <a:t>預測值誤差很大的，是怎麼回事？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文本框 25"/>
          <p:cNvSpPr txBox="1"/>
          <p:nvPr/>
        </p:nvSpPr>
        <p:spPr>
          <a:xfrm>
            <a:off x="2234865" y="5597909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0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5</a:t>
            </a:r>
            <a:r>
              <a:rPr lang="zh-TW" altLang="en-US" sz="2000" b="1" dirty="0" smtClean="0">
                <a:solidFill>
                  <a:schemeClr val="bg1"/>
                </a:solidFill>
              </a:rPr>
              <a:t> 如何</a:t>
            </a:r>
            <a:r>
              <a:rPr lang="zh-TW" altLang="en-US" sz="2000" b="1" dirty="0">
                <a:solidFill>
                  <a:schemeClr val="bg1"/>
                </a:solidFill>
              </a:rPr>
              <a:t>改進？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24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8972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five </a:t>
            </a:r>
          </a:p>
          <a:p>
            <a:r>
              <a:rPr lang="zh-TW" altLang="en-US" sz="3600" b="1" dirty="0">
                <a:solidFill>
                  <a:schemeClr val="bg1"/>
                </a:solidFill>
              </a:rPr>
              <a:t>如何改進</a:t>
            </a:r>
            <a:r>
              <a:rPr lang="zh-TW" altLang="en-US" sz="3600" b="1" dirty="0" smtClean="0">
                <a:solidFill>
                  <a:schemeClr val="bg1"/>
                </a:solidFill>
              </a:rPr>
              <a:t>？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343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05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4950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</a:t>
            </a:r>
            <a:r>
              <a:rPr lang="en-US" altLang="zh-CN" sz="2000" dirty="0" smtClean="0"/>
              <a:t>five</a:t>
            </a:r>
            <a:endParaRPr lang="en-US" altLang="zh-CN" sz="2000" dirty="0"/>
          </a:p>
          <a:p>
            <a:r>
              <a:rPr lang="zh-TW" altLang="en-US" sz="2000" dirty="0"/>
              <a:t>如何改進？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66922" y="1359617"/>
            <a:ext cx="10725912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 smtClean="0"/>
              <a:t>You don’t use skill of feature </a:t>
            </a:r>
            <a:r>
              <a:rPr lang="en-US" altLang="zh-TW" sz="2800" dirty="0"/>
              <a:t>selection and </a:t>
            </a:r>
            <a:r>
              <a:rPr lang="en-US" altLang="zh-TW" sz="2800" dirty="0" smtClean="0"/>
              <a:t>extraction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124122" y="2154097"/>
            <a:ext cx="95652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smtClean="0"/>
              <a:t>You can </a:t>
            </a:r>
            <a:r>
              <a:rPr lang="en-US" altLang="zh-TW" sz="2800" dirty="0"/>
              <a:t>find </a:t>
            </a:r>
            <a:r>
              <a:rPr lang="en-US" altLang="zh-TW" sz="2800" dirty="0" smtClean="0"/>
              <a:t>the correlation between price and your data.</a:t>
            </a:r>
          </a:p>
          <a:p>
            <a:pPr>
              <a:lnSpc>
                <a:spcPct val="150000"/>
              </a:lnSpc>
            </a:pPr>
            <a:r>
              <a:rPr lang="en-US" altLang="zh-TW" sz="2800" dirty="0" smtClean="0"/>
              <a:t>Select the better data point of performance on training process.</a:t>
            </a:r>
          </a:p>
          <a:p>
            <a:pPr>
              <a:lnSpc>
                <a:spcPct val="150000"/>
              </a:lnSpc>
            </a:pPr>
            <a:r>
              <a:rPr lang="en-US" altLang="zh-TW" sz="2800" dirty="0" smtClean="0"/>
              <a:t>At </a:t>
            </a:r>
            <a:r>
              <a:rPr lang="en-US" altLang="zh-TW" sz="2800" dirty="0"/>
              <a:t>the same </a:t>
            </a:r>
            <a:r>
              <a:rPr lang="en-US" altLang="zh-TW" sz="2800" dirty="0" smtClean="0"/>
              <a:t>time, remove </a:t>
            </a:r>
            <a:r>
              <a:rPr lang="en-US" altLang="zh-TW" sz="2800" dirty="0"/>
              <a:t>the </a:t>
            </a:r>
            <a:r>
              <a:rPr lang="en-US" altLang="zh-TW" sz="2800" dirty="0" smtClean="0"/>
              <a:t>poor data point.</a:t>
            </a:r>
          </a:p>
          <a:p>
            <a:pPr>
              <a:lnSpc>
                <a:spcPct val="150000"/>
              </a:lnSpc>
            </a:pPr>
            <a:r>
              <a:rPr lang="en-US" altLang="zh-TW" sz="2800" dirty="0" smtClean="0"/>
              <a:t>Use some </a:t>
            </a:r>
            <a:r>
              <a:rPr lang="en-US" altLang="zh-TW" sz="2800" dirty="0"/>
              <a:t>extraction method in order to reducing </a:t>
            </a:r>
            <a:r>
              <a:rPr lang="en-US" altLang="zh-TW" sz="2800" dirty="0" smtClean="0"/>
              <a:t>dimensionality.</a:t>
            </a:r>
          </a:p>
        </p:txBody>
      </p:sp>
    </p:spTree>
    <p:extLst>
      <p:ext uri="{BB962C8B-B14F-4D97-AF65-F5344CB8AC3E}">
        <p14:creationId xmlns:p14="http://schemas.microsoft.com/office/powerpoint/2010/main" val="56331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05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4950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</a:t>
            </a:r>
            <a:r>
              <a:rPr lang="en-US" altLang="zh-CN" sz="2000" dirty="0" smtClean="0"/>
              <a:t>five</a:t>
            </a:r>
            <a:endParaRPr lang="en-US" altLang="zh-CN" sz="2000" dirty="0"/>
          </a:p>
          <a:p>
            <a:r>
              <a:rPr lang="zh-TW" altLang="en-US" sz="2000" dirty="0"/>
              <a:t>如何改進？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785794" y="1181507"/>
            <a:ext cx="10725912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smtClean="0"/>
              <a:t>2.You </a:t>
            </a:r>
            <a:r>
              <a:rPr lang="en-US" altLang="zh-TW" sz="2800" dirty="0"/>
              <a:t>don’t </a:t>
            </a:r>
            <a:r>
              <a:rPr lang="en-US" altLang="zh-TW" sz="2800" dirty="0" smtClean="0"/>
              <a:t>standardize your data</a:t>
            </a:r>
          </a:p>
        </p:txBody>
      </p:sp>
      <p:pic>
        <p:nvPicPr>
          <p:cNvPr id="5" name="Picture 2" descr="ãstandardization machine learning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249" y="4471139"/>
            <a:ext cx="6804151" cy="206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124122" y="1913412"/>
            <a:ext cx="95652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/>
              <a:t>You must pre-processing your </a:t>
            </a:r>
            <a:r>
              <a:rPr lang="en-US" altLang="zh-TW" sz="2800" dirty="0" smtClean="0"/>
              <a:t>data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to ensure that your feature</a:t>
            </a:r>
            <a:r>
              <a:rPr lang="en-US" altLang="zh-TW" sz="2800" dirty="0"/>
              <a:t> are </a:t>
            </a:r>
            <a:r>
              <a:rPr lang="en-US" altLang="zh-TW" sz="2800" dirty="0" smtClean="0"/>
              <a:t>normalized.</a:t>
            </a:r>
          </a:p>
          <a:p>
            <a:pPr>
              <a:lnSpc>
                <a:spcPct val="150000"/>
              </a:lnSpc>
            </a:pPr>
            <a:r>
              <a:rPr lang="en-US" altLang="zh-TW" sz="2800" dirty="0" smtClean="0"/>
              <a:t>Join </a:t>
            </a:r>
            <a:r>
              <a:rPr lang="en-US" altLang="zh-TW" sz="2800" dirty="0"/>
              <a:t>the </a:t>
            </a:r>
            <a:r>
              <a:rPr lang="en-US" altLang="zh-TW" sz="2800" dirty="0" err="1" smtClean="0"/>
              <a:t>BatchNormalization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layer on your model , it </a:t>
            </a:r>
            <a:r>
              <a:rPr lang="en-US" altLang="zh-TW" sz="2800" dirty="0"/>
              <a:t>can </a:t>
            </a:r>
            <a:r>
              <a:rPr lang="en-US" altLang="zh-TW" sz="2800" dirty="0" smtClean="0"/>
              <a:t>normalize your data on training process.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48156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05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4950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</a:t>
            </a:r>
            <a:r>
              <a:rPr lang="en-US" altLang="zh-CN" sz="2000" dirty="0" smtClean="0"/>
              <a:t>five</a:t>
            </a:r>
            <a:endParaRPr lang="en-US" altLang="zh-CN" sz="2000" dirty="0"/>
          </a:p>
          <a:p>
            <a:r>
              <a:rPr lang="zh-TW" altLang="en-US" sz="2000" dirty="0"/>
              <a:t>如何改進？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785794" y="1110809"/>
            <a:ext cx="10725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smtClean="0"/>
              <a:t>3. Your model is </a:t>
            </a:r>
            <a:r>
              <a:rPr lang="en-US" altLang="zh-TW" sz="2800" dirty="0" err="1" smtClean="0"/>
              <a:t>Underfitting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en-US" altLang="zh-TW" sz="2800" dirty="0" smtClean="0"/>
              <a:t>4. Your model is Overfitting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218396" y="2495804"/>
            <a:ext cx="4524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smtClean="0"/>
              <a:t>You can reduce learning rate on the training process with callback function, it can let you get faster and better  performance .</a:t>
            </a:r>
          </a:p>
          <a:p>
            <a:pPr>
              <a:lnSpc>
                <a:spcPct val="150000"/>
              </a:lnSpc>
            </a:pPr>
            <a:endParaRPr lang="en-US" altLang="zh-TW" sz="2800" dirty="0" smtClean="0"/>
          </a:p>
        </p:txBody>
      </p:sp>
      <p:pic>
        <p:nvPicPr>
          <p:cNvPr id="4098" name="Picture 2" descr="ãunderfitting overfitting learning rate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849" y="522855"/>
            <a:ext cx="6535460" cy="346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47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05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4950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</a:t>
            </a:r>
            <a:r>
              <a:rPr lang="en-US" altLang="zh-CN" sz="2000" dirty="0" smtClean="0"/>
              <a:t>five</a:t>
            </a:r>
            <a:endParaRPr lang="en-US" altLang="zh-CN" sz="2000" dirty="0"/>
          </a:p>
          <a:p>
            <a:r>
              <a:rPr lang="zh-TW" altLang="en-US" sz="2000" dirty="0"/>
              <a:t>如何改進？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785794" y="1172363"/>
            <a:ext cx="10725912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TW" sz="2800" dirty="0" smtClean="0"/>
              <a:t>5.You must modify model of </a:t>
            </a:r>
            <a:r>
              <a:rPr lang="en-US" altLang="zh-TW" sz="2800" dirty="0"/>
              <a:t>complexity(parameter </a:t>
            </a:r>
            <a:r>
              <a:rPr lang="en-US" altLang="zh-TW" sz="2800" dirty="0" smtClean="0"/>
              <a:t>adjustment)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117812" y="1983740"/>
            <a:ext cx="8163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smtClean="0"/>
              <a:t>You </a:t>
            </a:r>
            <a:r>
              <a:rPr lang="en-US" altLang="zh-TW" sz="2800" dirty="0"/>
              <a:t>can expand the </a:t>
            </a:r>
            <a:r>
              <a:rPr lang="en-US" altLang="zh-TW" sz="2800" dirty="0" smtClean="0"/>
              <a:t>neural network more </a:t>
            </a:r>
            <a:r>
              <a:rPr lang="en-US" altLang="zh-TW" sz="2800" dirty="0"/>
              <a:t>and </a:t>
            </a:r>
            <a:r>
              <a:rPr lang="en-US" altLang="zh-TW" sz="2800" dirty="0" smtClean="0"/>
              <a:t>deeper or change </a:t>
            </a:r>
            <a:r>
              <a:rPr lang="en-US" altLang="zh-TW" sz="2800" dirty="0"/>
              <a:t>your optimizer to find </a:t>
            </a:r>
            <a:r>
              <a:rPr lang="en-US" altLang="zh-TW" sz="2800" dirty="0" smtClean="0"/>
              <a:t>the best </a:t>
            </a:r>
            <a:r>
              <a:rPr lang="en-US" altLang="zh-TW" sz="2800" dirty="0"/>
              <a:t>solution .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endParaRPr lang="en-US" altLang="zh-TW" sz="2800" dirty="0" smtClean="0"/>
          </a:p>
        </p:txBody>
      </p:sp>
      <p:pic>
        <p:nvPicPr>
          <p:cNvPr id="2051" name="Picture 3" descr="ãç¥ç¶ç¶²è·¯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471" y="3657600"/>
            <a:ext cx="5703589" cy="238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1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13619" y="2383992"/>
            <a:ext cx="476476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/>
              <a:t>THANK YOU </a:t>
            </a:r>
          </a:p>
          <a:p>
            <a:pPr algn="ctr"/>
            <a:r>
              <a:rPr lang="en-US" altLang="zh-CN" sz="4400" b="1" dirty="0" smtClean="0"/>
              <a:t>FOR </a:t>
            </a:r>
            <a:r>
              <a:rPr lang="en-US" altLang="zh-CN" sz="4400" b="1" dirty="0"/>
              <a:t>WATCHING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852333" y="3737409"/>
            <a:ext cx="4626052" cy="0"/>
          </a:xfrm>
          <a:prstGeom prst="line">
            <a:avLst/>
          </a:prstGeom>
          <a:ln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402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One</a:t>
            </a:r>
          </a:p>
          <a:p>
            <a:r>
              <a:rPr lang="zh-TW" altLang="en-US" sz="5400" b="1" dirty="0">
                <a:solidFill>
                  <a:schemeClr val="bg1"/>
                </a:solidFill>
              </a:rPr>
              <a:t>做法說明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2658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One</a:t>
            </a:r>
          </a:p>
          <a:p>
            <a:r>
              <a:rPr lang="zh-TW" altLang="en-US" sz="2000" dirty="0"/>
              <a:t>做法說明</a:t>
            </a:r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120928432"/>
              </p:ext>
            </p:extLst>
          </p:nvPr>
        </p:nvGraphicFramePr>
        <p:xfrm>
          <a:off x="1218397" y="287848"/>
          <a:ext cx="9391478" cy="6003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直線接點 5"/>
          <p:cNvCxnSpPr/>
          <p:nvPr/>
        </p:nvCxnSpPr>
        <p:spPr>
          <a:xfrm flipH="1">
            <a:off x="5660136" y="5444871"/>
            <a:ext cx="2761488" cy="0"/>
          </a:xfrm>
          <a:prstGeom prst="line">
            <a:avLst/>
          </a:prstGeom>
          <a:ln w="12700">
            <a:solidFill>
              <a:srgbClr val="5881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428863" y="5366766"/>
            <a:ext cx="0" cy="78105"/>
          </a:xfrm>
          <a:prstGeom prst="line">
            <a:avLst/>
          </a:prstGeom>
          <a:ln w="12700">
            <a:solidFill>
              <a:srgbClr val="5881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35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One</a:t>
            </a:r>
          </a:p>
          <a:p>
            <a:r>
              <a:rPr lang="zh-TW" altLang="en-US" sz="2000" dirty="0"/>
              <a:t>做法說明</a:t>
            </a: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4028858310"/>
              </p:ext>
            </p:extLst>
          </p:nvPr>
        </p:nvGraphicFramePr>
        <p:xfrm>
          <a:off x="1776181" y="1353312"/>
          <a:ext cx="9489227" cy="5217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矩形 5"/>
          <p:cNvSpPr/>
          <p:nvPr/>
        </p:nvSpPr>
        <p:spPr>
          <a:xfrm>
            <a:off x="5264930" y="279812"/>
            <a:ext cx="27494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3200" dirty="0"/>
              <a:t>Neural network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0048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One</a:t>
            </a:r>
          </a:p>
          <a:p>
            <a:r>
              <a:rPr lang="zh-TW" altLang="en-US" sz="2000" dirty="0"/>
              <a:t>做法說明</a:t>
            </a:r>
          </a:p>
        </p:txBody>
      </p:sp>
      <p:sp>
        <p:nvSpPr>
          <p:cNvPr id="6" name="矩形 5"/>
          <p:cNvSpPr/>
          <p:nvPr/>
        </p:nvSpPr>
        <p:spPr>
          <a:xfrm>
            <a:off x="5851630" y="303151"/>
            <a:ext cx="1576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3200" dirty="0" err="1"/>
              <a:t>Xgboost</a:t>
            </a:r>
            <a:endParaRPr lang="zh-TW" altLang="en-US" sz="3200" dirty="0"/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1270153183"/>
              </p:ext>
            </p:extLst>
          </p:nvPr>
        </p:nvGraphicFramePr>
        <p:xfrm>
          <a:off x="987774" y="1362456"/>
          <a:ext cx="10341642" cy="4791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365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Two</a:t>
            </a:r>
          </a:p>
          <a:p>
            <a:r>
              <a:rPr lang="zh-TW" altLang="en-US" sz="5400" b="1" dirty="0">
                <a:solidFill>
                  <a:schemeClr val="bg1"/>
                </a:solidFill>
              </a:rPr>
              <a:t>程式方塊圖與寫法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892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5291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Two</a:t>
            </a:r>
          </a:p>
          <a:p>
            <a:r>
              <a:rPr lang="zh-TW" altLang="en-US" sz="2000" dirty="0"/>
              <a:t>程式方塊圖與寫法</a:t>
            </a:r>
            <a:endParaRPr lang="zh-CN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80114" y="433700"/>
            <a:ext cx="7096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Import package and Load </a:t>
            </a:r>
            <a:r>
              <a:rPr lang="en-US" altLang="zh-TW" sz="2800" b="1" dirty="0"/>
              <a:t>.csv file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b="2409"/>
          <a:stretch/>
        </p:blipFill>
        <p:spPr>
          <a:xfrm>
            <a:off x="1568114" y="1994534"/>
            <a:ext cx="9321491" cy="302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2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5291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Two</a:t>
            </a:r>
          </a:p>
          <a:p>
            <a:r>
              <a:rPr lang="zh-TW" altLang="en-US" sz="2000" dirty="0"/>
              <a:t>程式方塊圖與寫法</a:t>
            </a:r>
            <a:endParaRPr lang="zh-CN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045320" y="396769"/>
            <a:ext cx="382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Feature selection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463"/>
          <a:stretch/>
        </p:blipFill>
        <p:spPr>
          <a:xfrm>
            <a:off x="785794" y="4060051"/>
            <a:ext cx="10922000" cy="25431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202" y="1141586"/>
            <a:ext cx="5475014" cy="471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5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4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3267</TotalTime>
  <Words>526</Words>
  <Application>Microsoft Office PowerPoint</Application>
  <PresentationFormat>寬螢幕</PresentationFormat>
  <Paragraphs>141</Paragraphs>
  <Slides>25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4" baseType="lpstr">
      <vt:lpstr>等线</vt:lpstr>
      <vt:lpstr>Microsoft YaHei</vt:lpstr>
      <vt:lpstr>Microsoft YaHei</vt:lpstr>
      <vt:lpstr>微軟正黑體</vt:lpstr>
      <vt:lpstr>Arial</vt:lpstr>
      <vt:lpstr>Century Gothic</vt:lpstr>
      <vt:lpstr>Segoe UI Light</vt:lpstr>
      <vt:lpstr>Times New Roman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user</cp:lastModifiedBy>
  <cp:revision>150</cp:revision>
  <dcterms:created xsi:type="dcterms:W3CDTF">2015-08-18T02:51:41Z</dcterms:created>
  <dcterms:modified xsi:type="dcterms:W3CDTF">2019-04-26T09:58:02Z</dcterms:modified>
  <cp:category/>
</cp:coreProperties>
</file>