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6"/>
  </p:notesMasterIdLst>
  <p:sldIdLst>
    <p:sldId id="256" r:id="rId2"/>
    <p:sldId id="258" r:id="rId3"/>
    <p:sldId id="274" r:id="rId4"/>
    <p:sldId id="285" r:id="rId5"/>
  </p:sldIdLst>
  <p:sldSz cx="9144000" cy="5143500" type="screen16x9"/>
  <p:notesSz cx="6858000" cy="9144000"/>
  <p:embeddedFontLst>
    <p:embeddedFont>
      <p:font typeface="Archivo" panose="020B0604020202020204" charset="0"/>
      <p:regular r:id="rId7"/>
      <p:bold r:id="rId8"/>
      <p:italic r:id="rId9"/>
      <p:boldItalic r:id="rId10"/>
    </p:embeddedFont>
    <p:embeddedFont>
      <p:font typeface="Bebas Neue" panose="020B0606020202050201" pitchFamily="34" charset="0"/>
      <p:regular r:id="rId11"/>
    </p:embeddedFont>
    <p:embeddedFont>
      <p:font typeface="News Cycle" panose="020B0604020202020204" charset="2"/>
      <p:regular r:id="rId12"/>
      <p:bold r:id="rId13"/>
    </p:embeddedFont>
    <p:embeddedFont>
      <p:font typeface="PT Sans" panose="020B0503020203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754451-6556-4144-8C23-89D7F01B288D}">
  <a:tblStyle styleId="{06754451-6556-4144-8C23-89D7F01B28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8D0C785-B7E4-43BD-903A-076CB203A7B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fe094c24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fe094c24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02308e56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202308e56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d5260bdd8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d5260bdd8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229797" y="-662300"/>
            <a:ext cx="1201800" cy="12018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35C6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8200" y="889800"/>
            <a:ext cx="57426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 b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8200" y="3760800"/>
            <a:ext cx="4784700" cy="49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2634BC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1825" y="4873475"/>
            <a:ext cx="7843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;p2"/>
          <p:cNvSpPr/>
          <p:nvPr/>
        </p:nvSpPr>
        <p:spPr>
          <a:xfrm>
            <a:off x="8802300" y="0"/>
            <a:ext cx="341700" cy="5143500"/>
          </a:xfrm>
          <a:prstGeom prst="rect">
            <a:avLst/>
          </a:prstGeom>
          <a:solidFill>
            <a:srgbClr val="35C6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4739413">
            <a:off x="8273677" y="4272627"/>
            <a:ext cx="1201718" cy="1201718"/>
          </a:xfrm>
          <a:prstGeom prst="blockArc">
            <a:avLst>
              <a:gd name="adj1" fmla="val 10800000"/>
              <a:gd name="adj2" fmla="val 6267140"/>
              <a:gd name="adj3" fmla="val 24584"/>
            </a:avLst>
          </a:prstGeom>
          <a:solidFill>
            <a:srgbClr val="FFB5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155300" y="177525"/>
            <a:ext cx="341729" cy="337579"/>
          </a:xfrm>
          <a:custGeom>
            <a:avLst/>
            <a:gdLst/>
            <a:ahLst/>
            <a:cxnLst/>
            <a:rect l="l" t="t" r="r" b="b"/>
            <a:pathLst>
              <a:path w="45701" h="45146" extrusionOk="0">
                <a:moveTo>
                  <a:pt x="22281" y="0"/>
                </a:moveTo>
                <a:cubicBezTo>
                  <a:pt x="19107" y="11848"/>
                  <a:pt x="11763" y="19362"/>
                  <a:pt x="1" y="23003"/>
                </a:cubicBezTo>
                <a:cubicBezTo>
                  <a:pt x="11569" y="26390"/>
                  <a:pt x="18589" y="33931"/>
                  <a:pt x="22307" y="45146"/>
                </a:cubicBezTo>
                <a:cubicBezTo>
                  <a:pt x="25825" y="33336"/>
                  <a:pt x="33483" y="26245"/>
                  <a:pt x="45701" y="23051"/>
                </a:cubicBezTo>
                <a:cubicBezTo>
                  <a:pt x="33245" y="19458"/>
                  <a:pt x="25324" y="12341"/>
                  <a:pt x="222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5400000">
            <a:off x="7617325" y="177529"/>
            <a:ext cx="1364071" cy="1364071"/>
          </a:xfrm>
          <a:custGeom>
            <a:avLst/>
            <a:gdLst/>
            <a:ahLst/>
            <a:cxnLst/>
            <a:rect l="l" t="t" r="r" b="b"/>
            <a:pathLst>
              <a:path w="86102" h="86102" extrusionOk="0">
                <a:moveTo>
                  <a:pt x="64110" y="1"/>
                </a:moveTo>
                <a:cubicBezTo>
                  <a:pt x="64094" y="3416"/>
                  <a:pt x="64102" y="6832"/>
                  <a:pt x="64056" y="10248"/>
                </a:cubicBezTo>
                <a:cubicBezTo>
                  <a:pt x="63962" y="17209"/>
                  <a:pt x="60209" y="20901"/>
                  <a:pt x="53256" y="20907"/>
                </a:cubicBezTo>
                <a:cubicBezTo>
                  <a:pt x="52987" y="20907"/>
                  <a:pt x="52717" y="20907"/>
                  <a:pt x="52447" y="20907"/>
                </a:cubicBezTo>
                <a:cubicBezTo>
                  <a:pt x="51184" y="20907"/>
                  <a:pt x="49921" y="20905"/>
                  <a:pt x="48657" y="20905"/>
                </a:cubicBezTo>
                <a:cubicBezTo>
                  <a:pt x="47209" y="20905"/>
                  <a:pt x="45760" y="20908"/>
                  <a:pt x="44312" y="20921"/>
                </a:cubicBezTo>
                <a:cubicBezTo>
                  <a:pt x="44308" y="20921"/>
                  <a:pt x="44305" y="20921"/>
                  <a:pt x="44301" y="20921"/>
                </a:cubicBezTo>
                <a:cubicBezTo>
                  <a:pt x="44116" y="20921"/>
                  <a:pt x="43884" y="20882"/>
                  <a:pt x="43671" y="20882"/>
                </a:cubicBezTo>
                <a:cubicBezTo>
                  <a:pt x="43325" y="20882"/>
                  <a:pt x="43028" y="20986"/>
                  <a:pt x="43054" y="21535"/>
                </a:cubicBezTo>
                <a:cubicBezTo>
                  <a:pt x="43076" y="21976"/>
                  <a:pt x="43369" y="22057"/>
                  <a:pt x="43696" y="22057"/>
                </a:cubicBezTo>
                <a:cubicBezTo>
                  <a:pt x="43885" y="22057"/>
                  <a:pt x="44085" y="22030"/>
                  <a:pt x="44250" y="22030"/>
                </a:cubicBezTo>
                <a:cubicBezTo>
                  <a:pt x="44254" y="22030"/>
                  <a:pt x="44257" y="22030"/>
                  <a:pt x="44260" y="22030"/>
                </a:cubicBezTo>
                <a:cubicBezTo>
                  <a:pt x="44992" y="22035"/>
                  <a:pt x="45725" y="22036"/>
                  <a:pt x="46457" y="22036"/>
                </a:cubicBezTo>
                <a:cubicBezTo>
                  <a:pt x="47706" y="22036"/>
                  <a:pt x="48955" y="22032"/>
                  <a:pt x="50204" y="22032"/>
                </a:cubicBezTo>
                <a:cubicBezTo>
                  <a:pt x="51266" y="22032"/>
                  <a:pt x="52329" y="22035"/>
                  <a:pt x="53391" y="22046"/>
                </a:cubicBezTo>
                <a:cubicBezTo>
                  <a:pt x="59663" y="22111"/>
                  <a:pt x="63609" y="25282"/>
                  <a:pt x="63908" y="31455"/>
                </a:cubicBezTo>
                <a:cubicBezTo>
                  <a:pt x="64280" y="39136"/>
                  <a:pt x="64250" y="46863"/>
                  <a:pt x="63874" y="54543"/>
                </a:cubicBezTo>
                <a:cubicBezTo>
                  <a:pt x="63578" y="60579"/>
                  <a:pt x="60490" y="63608"/>
                  <a:pt x="54408" y="63907"/>
                </a:cubicBezTo>
                <a:cubicBezTo>
                  <a:pt x="50620" y="64094"/>
                  <a:pt x="46824" y="64191"/>
                  <a:pt x="43027" y="64191"/>
                </a:cubicBezTo>
                <a:cubicBezTo>
                  <a:pt x="38938" y="64191"/>
                  <a:pt x="34847" y="64078"/>
                  <a:pt x="30762" y="63841"/>
                </a:cubicBezTo>
                <a:cubicBezTo>
                  <a:pt x="26101" y="63570"/>
                  <a:pt x="22624" y="59962"/>
                  <a:pt x="22231" y="55282"/>
                </a:cubicBezTo>
                <a:cubicBezTo>
                  <a:pt x="21928" y="51682"/>
                  <a:pt x="22110" y="48083"/>
                  <a:pt x="22026" y="44483"/>
                </a:cubicBezTo>
                <a:cubicBezTo>
                  <a:pt x="22015" y="43981"/>
                  <a:pt x="22316" y="43139"/>
                  <a:pt x="21552" y="43090"/>
                </a:cubicBezTo>
                <a:cubicBezTo>
                  <a:pt x="21520" y="43088"/>
                  <a:pt x="21490" y="43087"/>
                  <a:pt x="21461" y="43087"/>
                </a:cubicBezTo>
                <a:cubicBezTo>
                  <a:pt x="20566" y="43087"/>
                  <a:pt x="20932" y="43995"/>
                  <a:pt x="20925" y="44496"/>
                </a:cubicBezTo>
                <a:cubicBezTo>
                  <a:pt x="20886" y="47912"/>
                  <a:pt x="20948" y="51329"/>
                  <a:pt x="20887" y="54745"/>
                </a:cubicBezTo>
                <a:cubicBezTo>
                  <a:pt x="20801" y="59529"/>
                  <a:pt x="17187" y="63357"/>
                  <a:pt x="12470" y="63852"/>
                </a:cubicBezTo>
                <a:cubicBezTo>
                  <a:pt x="10782" y="64030"/>
                  <a:pt x="9091" y="64070"/>
                  <a:pt x="7401" y="64070"/>
                </a:cubicBezTo>
                <a:cubicBezTo>
                  <a:pt x="5976" y="64070"/>
                  <a:pt x="4551" y="64041"/>
                  <a:pt x="3126" y="64041"/>
                </a:cubicBezTo>
                <a:cubicBezTo>
                  <a:pt x="2084" y="64041"/>
                  <a:pt x="1042" y="64057"/>
                  <a:pt x="0" y="64110"/>
                </a:cubicBezTo>
                <a:lnTo>
                  <a:pt x="0" y="65229"/>
                </a:lnTo>
                <a:cubicBezTo>
                  <a:pt x="2608" y="65224"/>
                  <a:pt x="5217" y="65188"/>
                  <a:pt x="7825" y="65188"/>
                </a:cubicBezTo>
                <a:cubicBezTo>
                  <a:pt x="9124" y="65188"/>
                  <a:pt x="10422" y="65197"/>
                  <a:pt x="11720" y="65223"/>
                </a:cubicBezTo>
                <a:cubicBezTo>
                  <a:pt x="16744" y="65321"/>
                  <a:pt x="20776" y="69352"/>
                  <a:pt x="20877" y="74382"/>
                </a:cubicBezTo>
                <a:cubicBezTo>
                  <a:pt x="20957" y="78286"/>
                  <a:pt x="20880" y="82195"/>
                  <a:pt x="20873" y="86102"/>
                </a:cubicBezTo>
                <a:lnTo>
                  <a:pt x="21990" y="86102"/>
                </a:lnTo>
                <a:cubicBezTo>
                  <a:pt x="22008" y="82628"/>
                  <a:pt x="21982" y="79153"/>
                  <a:pt x="22050" y="75680"/>
                </a:cubicBezTo>
                <a:cubicBezTo>
                  <a:pt x="22165" y="69723"/>
                  <a:pt x="25776" y="65342"/>
                  <a:pt x="30952" y="65251"/>
                </a:cubicBezTo>
                <a:cubicBezTo>
                  <a:pt x="34838" y="65181"/>
                  <a:pt x="38725" y="65151"/>
                  <a:pt x="42613" y="65151"/>
                </a:cubicBezTo>
                <a:cubicBezTo>
                  <a:pt x="46792" y="65151"/>
                  <a:pt x="50972" y="65186"/>
                  <a:pt x="55149" y="65246"/>
                </a:cubicBezTo>
                <a:cubicBezTo>
                  <a:pt x="59536" y="65308"/>
                  <a:pt x="63276" y="68961"/>
                  <a:pt x="63814" y="73277"/>
                </a:cubicBezTo>
                <a:cubicBezTo>
                  <a:pt x="64347" y="77544"/>
                  <a:pt x="63878" y="81829"/>
                  <a:pt x="64110" y="86102"/>
                </a:cubicBezTo>
                <a:lnTo>
                  <a:pt x="65228" y="86102"/>
                </a:lnTo>
                <a:cubicBezTo>
                  <a:pt x="65220" y="82194"/>
                  <a:pt x="65143" y="78286"/>
                  <a:pt x="65223" y="74382"/>
                </a:cubicBezTo>
                <a:cubicBezTo>
                  <a:pt x="65324" y="69352"/>
                  <a:pt x="69356" y="65321"/>
                  <a:pt x="74381" y="65222"/>
                </a:cubicBezTo>
                <a:cubicBezTo>
                  <a:pt x="75675" y="65196"/>
                  <a:pt x="76969" y="65187"/>
                  <a:pt x="78263" y="65187"/>
                </a:cubicBezTo>
                <a:cubicBezTo>
                  <a:pt x="80875" y="65187"/>
                  <a:pt x="83488" y="65223"/>
                  <a:pt x="86101" y="65229"/>
                </a:cubicBezTo>
                <a:lnTo>
                  <a:pt x="86101" y="64110"/>
                </a:lnTo>
                <a:cubicBezTo>
                  <a:pt x="82628" y="64094"/>
                  <a:pt x="79153" y="64119"/>
                  <a:pt x="75679" y="64052"/>
                </a:cubicBezTo>
                <a:cubicBezTo>
                  <a:pt x="69721" y="63936"/>
                  <a:pt x="65341" y="60325"/>
                  <a:pt x="65250" y="55150"/>
                </a:cubicBezTo>
                <a:cubicBezTo>
                  <a:pt x="65107" y="47086"/>
                  <a:pt x="65128" y="39017"/>
                  <a:pt x="65246" y="30953"/>
                </a:cubicBezTo>
                <a:cubicBezTo>
                  <a:pt x="65308" y="26564"/>
                  <a:pt x="68959" y="22827"/>
                  <a:pt x="73277" y="22288"/>
                </a:cubicBezTo>
                <a:cubicBezTo>
                  <a:pt x="75012" y="22070"/>
                  <a:pt x="76750" y="22019"/>
                  <a:pt x="78490" y="22019"/>
                </a:cubicBezTo>
                <a:cubicBezTo>
                  <a:pt x="80047" y="22019"/>
                  <a:pt x="81605" y="22060"/>
                  <a:pt x="83163" y="22060"/>
                </a:cubicBezTo>
                <a:cubicBezTo>
                  <a:pt x="84143" y="22060"/>
                  <a:pt x="85122" y="22044"/>
                  <a:pt x="86101" y="21991"/>
                </a:cubicBezTo>
                <a:lnTo>
                  <a:pt x="86101" y="20874"/>
                </a:lnTo>
                <a:cubicBezTo>
                  <a:pt x="83431" y="20879"/>
                  <a:pt x="80760" y="20909"/>
                  <a:pt x="78089" y="20909"/>
                </a:cubicBezTo>
                <a:cubicBezTo>
                  <a:pt x="76852" y="20909"/>
                  <a:pt x="75614" y="20902"/>
                  <a:pt x="74377" y="20884"/>
                </a:cubicBezTo>
                <a:cubicBezTo>
                  <a:pt x="69397" y="20808"/>
                  <a:pt x="65295" y="16708"/>
                  <a:pt x="65218" y="11724"/>
                </a:cubicBezTo>
                <a:cubicBezTo>
                  <a:pt x="65157" y="7818"/>
                  <a:pt x="65220" y="3908"/>
                  <a:pt x="652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/>
          <p:nvPr/>
        </p:nvSpPr>
        <p:spPr>
          <a:xfrm>
            <a:off x="720000" y="3204325"/>
            <a:ext cx="8424000" cy="67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0" y="1451725"/>
            <a:ext cx="8424000" cy="67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1"/>
          </p:nvPr>
        </p:nvSpPr>
        <p:spPr>
          <a:xfrm>
            <a:off x="3259625" y="3982625"/>
            <a:ext cx="3383700" cy="399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2"/>
          </p:nvPr>
        </p:nvSpPr>
        <p:spPr>
          <a:xfrm>
            <a:off x="2500800" y="2226275"/>
            <a:ext cx="3383700" cy="399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3"/>
          </p:nvPr>
        </p:nvSpPr>
        <p:spPr>
          <a:xfrm>
            <a:off x="3259625" y="3316375"/>
            <a:ext cx="3383700" cy="4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subTitle" idx="4"/>
          </p:nvPr>
        </p:nvSpPr>
        <p:spPr>
          <a:xfrm>
            <a:off x="2500800" y="1563775"/>
            <a:ext cx="3383700" cy="4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" name="Google Shape;68;p5"/>
          <p:cNvSpPr/>
          <p:nvPr/>
        </p:nvSpPr>
        <p:spPr>
          <a:xfrm rot="-9899748">
            <a:off x="8265153" y="-319009"/>
            <a:ext cx="1201669" cy="1201669"/>
          </a:xfrm>
          <a:prstGeom prst="blockArc">
            <a:avLst>
              <a:gd name="adj1" fmla="val 10800000"/>
              <a:gd name="adj2" fmla="val 3992090"/>
              <a:gd name="adj3" fmla="val 2517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0">
    <p:bg>
      <p:bgPr>
        <a:solidFill>
          <a:schemeClr val="accent1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"/>
          <p:cNvSpPr txBox="1">
            <a:spLocks noGrp="1"/>
          </p:cNvSpPr>
          <p:nvPr>
            <p:ph type="title"/>
          </p:nvPr>
        </p:nvSpPr>
        <p:spPr>
          <a:xfrm>
            <a:off x="713225" y="866075"/>
            <a:ext cx="4239300" cy="1413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23"/>
          <p:cNvSpPr txBox="1">
            <a:spLocks noGrp="1"/>
          </p:cNvSpPr>
          <p:nvPr>
            <p:ph type="subTitle" idx="1"/>
          </p:nvPr>
        </p:nvSpPr>
        <p:spPr>
          <a:xfrm>
            <a:off x="713225" y="2241725"/>
            <a:ext cx="4239300" cy="2016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49" name="Google Shape;349;p23"/>
          <p:cNvSpPr/>
          <p:nvPr/>
        </p:nvSpPr>
        <p:spPr>
          <a:xfrm>
            <a:off x="-7350" y="0"/>
            <a:ext cx="9144000" cy="5143500"/>
          </a:xfrm>
          <a:prstGeom prst="frame">
            <a:avLst>
              <a:gd name="adj1" fmla="val 660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3"/>
          <p:cNvSpPr/>
          <p:nvPr/>
        </p:nvSpPr>
        <p:spPr>
          <a:xfrm rot="10800000">
            <a:off x="-488567" y="3833866"/>
            <a:ext cx="1201800" cy="12018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35C6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2"/>
          <p:cNvSpPr txBox="1">
            <a:spLocks noGrp="1"/>
          </p:cNvSpPr>
          <p:nvPr>
            <p:ph type="title" hasCustomPrompt="1"/>
          </p:nvPr>
        </p:nvSpPr>
        <p:spPr>
          <a:xfrm>
            <a:off x="1107150" y="2644150"/>
            <a:ext cx="1398900" cy="505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2" name="Google Shape;582;p32"/>
          <p:cNvSpPr txBox="1">
            <a:spLocks noGrp="1"/>
          </p:cNvSpPr>
          <p:nvPr>
            <p:ph type="subTitle" idx="1"/>
          </p:nvPr>
        </p:nvSpPr>
        <p:spPr>
          <a:xfrm>
            <a:off x="720000" y="3783500"/>
            <a:ext cx="21732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83" name="Google Shape;583;p32"/>
          <p:cNvSpPr txBox="1">
            <a:spLocks noGrp="1"/>
          </p:cNvSpPr>
          <p:nvPr>
            <p:ph type="subTitle" idx="2"/>
          </p:nvPr>
        </p:nvSpPr>
        <p:spPr>
          <a:xfrm>
            <a:off x="720000" y="3338600"/>
            <a:ext cx="2173200" cy="444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84" name="Google Shape;584;p32"/>
          <p:cNvSpPr txBox="1">
            <a:spLocks noGrp="1"/>
          </p:cNvSpPr>
          <p:nvPr>
            <p:ph type="title" idx="3" hasCustomPrompt="1"/>
          </p:nvPr>
        </p:nvSpPr>
        <p:spPr>
          <a:xfrm>
            <a:off x="3873150" y="2644150"/>
            <a:ext cx="1397700" cy="505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5" name="Google Shape;585;p32"/>
          <p:cNvSpPr txBox="1">
            <a:spLocks noGrp="1"/>
          </p:cNvSpPr>
          <p:nvPr>
            <p:ph type="subTitle" idx="4"/>
          </p:nvPr>
        </p:nvSpPr>
        <p:spPr>
          <a:xfrm>
            <a:off x="3485400" y="3783500"/>
            <a:ext cx="21732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86" name="Google Shape;586;p32"/>
          <p:cNvSpPr txBox="1">
            <a:spLocks noGrp="1"/>
          </p:cNvSpPr>
          <p:nvPr>
            <p:ph type="subTitle" idx="5"/>
          </p:nvPr>
        </p:nvSpPr>
        <p:spPr>
          <a:xfrm>
            <a:off x="3485400" y="3338600"/>
            <a:ext cx="2173200" cy="444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87" name="Google Shape;587;p32"/>
          <p:cNvSpPr txBox="1">
            <a:spLocks noGrp="1"/>
          </p:cNvSpPr>
          <p:nvPr>
            <p:ph type="title" idx="6" hasCustomPrompt="1"/>
          </p:nvPr>
        </p:nvSpPr>
        <p:spPr>
          <a:xfrm>
            <a:off x="6638550" y="2644150"/>
            <a:ext cx="1397700" cy="505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8" name="Google Shape;588;p32"/>
          <p:cNvSpPr txBox="1">
            <a:spLocks noGrp="1"/>
          </p:cNvSpPr>
          <p:nvPr>
            <p:ph type="subTitle" idx="7"/>
          </p:nvPr>
        </p:nvSpPr>
        <p:spPr>
          <a:xfrm>
            <a:off x="6250800" y="3783500"/>
            <a:ext cx="21732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89" name="Google Shape;589;p32"/>
          <p:cNvSpPr txBox="1">
            <a:spLocks noGrp="1"/>
          </p:cNvSpPr>
          <p:nvPr>
            <p:ph type="subTitle" idx="8"/>
          </p:nvPr>
        </p:nvSpPr>
        <p:spPr>
          <a:xfrm>
            <a:off x="6250800" y="3338600"/>
            <a:ext cx="2173200" cy="444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0" name="Google Shape;590;p32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91" name="Google Shape;591;p32"/>
          <p:cNvGrpSpPr/>
          <p:nvPr/>
        </p:nvGrpSpPr>
        <p:grpSpPr>
          <a:xfrm>
            <a:off x="-561186" y="-462708"/>
            <a:ext cx="1480411" cy="1480429"/>
            <a:chOff x="531725" y="757325"/>
            <a:chExt cx="2023525" cy="2023550"/>
          </a:xfrm>
        </p:grpSpPr>
        <p:sp>
          <p:nvSpPr>
            <p:cNvPr id="592" name="Google Shape;592;p32"/>
            <p:cNvSpPr/>
            <p:nvPr/>
          </p:nvSpPr>
          <p:spPr>
            <a:xfrm>
              <a:off x="1946875" y="1760325"/>
              <a:ext cx="608375" cy="69925"/>
            </a:xfrm>
            <a:custGeom>
              <a:avLst/>
              <a:gdLst/>
              <a:ahLst/>
              <a:cxnLst/>
              <a:rect l="l" t="t" r="r" b="b"/>
              <a:pathLst>
                <a:path w="24335" h="2797" extrusionOk="0">
                  <a:moveTo>
                    <a:pt x="24335" y="1"/>
                  </a:moveTo>
                  <a:cubicBezTo>
                    <a:pt x="19992" y="103"/>
                    <a:pt x="15648" y="231"/>
                    <a:pt x="11305" y="300"/>
                  </a:cubicBezTo>
                  <a:cubicBezTo>
                    <a:pt x="7883" y="355"/>
                    <a:pt x="4462" y="334"/>
                    <a:pt x="1041" y="363"/>
                  </a:cubicBezTo>
                  <a:cubicBezTo>
                    <a:pt x="1035" y="363"/>
                    <a:pt x="1028" y="363"/>
                    <a:pt x="1022" y="363"/>
                  </a:cubicBezTo>
                  <a:cubicBezTo>
                    <a:pt x="904" y="363"/>
                    <a:pt x="771" y="352"/>
                    <a:pt x="642" y="352"/>
                  </a:cubicBezTo>
                  <a:cubicBezTo>
                    <a:pt x="311" y="352"/>
                    <a:pt x="1" y="423"/>
                    <a:pt x="6" y="930"/>
                  </a:cubicBezTo>
                  <a:cubicBezTo>
                    <a:pt x="10" y="1515"/>
                    <a:pt x="551" y="1419"/>
                    <a:pt x="932" y="1448"/>
                  </a:cubicBezTo>
                  <a:cubicBezTo>
                    <a:pt x="3068" y="1612"/>
                    <a:pt x="5202" y="1814"/>
                    <a:pt x="7341" y="1908"/>
                  </a:cubicBezTo>
                  <a:cubicBezTo>
                    <a:pt x="12753" y="2147"/>
                    <a:pt x="18143" y="2797"/>
                    <a:pt x="23568" y="2797"/>
                  </a:cubicBezTo>
                  <a:cubicBezTo>
                    <a:pt x="23823" y="2797"/>
                    <a:pt x="24079" y="2796"/>
                    <a:pt x="24335" y="2793"/>
                  </a:cubicBezTo>
                  <a:lnTo>
                    <a:pt x="24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1421375" y="2172775"/>
              <a:ext cx="100625" cy="608025"/>
            </a:xfrm>
            <a:custGeom>
              <a:avLst/>
              <a:gdLst/>
              <a:ahLst/>
              <a:cxnLst/>
              <a:rect l="l" t="t" r="r" b="b"/>
              <a:pathLst>
                <a:path w="4025" h="24321" extrusionOk="0">
                  <a:moveTo>
                    <a:pt x="3320" y="0"/>
                  </a:moveTo>
                  <a:cubicBezTo>
                    <a:pt x="2674" y="0"/>
                    <a:pt x="2820" y="646"/>
                    <a:pt x="2765" y="1061"/>
                  </a:cubicBezTo>
                  <a:cubicBezTo>
                    <a:pt x="2482" y="3241"/>
                    <a:pt x="2204" y="5422"/>
                    <a:pt x="1946" y="7604"/>
                  </a:cubicBezTo>
                  <a:cubicBezTo>
                    <a:pt x="1291" y="13177"/>
                    <a:pt x="649" y="18749"/>
                    <a:pt x="1" y="24321"/>
                  </a:cubicBezTo>
                  <a:lnTo>
                    <a:pt x="2791" y="24321"/>
                  </a:lnTo>
                  <a:cubicBezTo>
                    <a:pt x="2596" y="20203"/>
                    <a:pt x="3131" y="16115"/>
                    <a:pt x="3305" y="12012"/>
                  </a:cubicBezTo>
                  <a:cubicBezTo>
                    <a:pt x="3460" y="8367"/>
                    <a:pt x="3680" y="4726"/>
                    <a:pt x="3852" y="1083"/>
                  </a:cubicBezTo>
                  <a:cubicBezTo>
                    <a:pt x="3871" y="657"/>
                    <a:pt x="4024" y="18"/>
                    <a:pt x="3346" y="0"/>
                  </a:cubicBezTo>
                  <a:cubicBezTo>
                    <a:pt x="3337" y="0"/>
                    <a:pt x="3328" y="0"/>
                    <a:pt x="3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531725" y="1596475"/>
              <a:ext cx="612175" cy="127975"/>
            </a:xfrm>
            <a:custGeom>
              <a:avLst/>
              <a:gdLst/>
              <a:ahLst/>
              <a:cxnLst/>
              <a:rect l="l" t="t" r="r" b="b"/>
              <a:pathLst>
                <a:path w="24487" h="5119" extrusionOk="0">
                  <a:moveTo>
                    <a:pt x="1713" y="0"/>
                  </a:moveTo>
                  <a:cubicBezTo>
                    <a:pt x="850" y="0"/>
                    <a:pt x="242" y="361"/>
                    <a:pt x="2" y="1672"/>
                  </a:cubicBezTo>
                  <a:lnTo>
                    <a:pt x="1" y="2369"/>
                  </a:lnTo>
                  <a:cubicBezTo>
                    <a:pt x="7650" y="3223"/>
                    <a:pt x="15299" y="4080"/>
                    <a:pt x="22948" y="4931"/>
                  </a:cubicBezTo>
                  <a:cubicBezTo>
                    <a:pt x="23227" y="4962"/>
                    <a:pt x="23579" y="5118"/>
                    <a:pt x="23864" y="5118"/>
                  </a:cubicBezTo>
                  <a:cubicBezTo>
                    <a:pt x="24110" y="5118"/>
                    <a:pt x="24307" y="5003"/>
                    <a:pt x="24368" y="4592"/>
                  </a:cubicBezTo>
                  <a:cubicBezTo>
                    <a:pt x="24486" y="3780"/>
                    <a:pt x="23634" y="3877"/>
                    <a:pt x="23098" y="3782"/>
                  </a:cubicBezTo>
                  <a:cubicBezTo>
                    <a:pt x="16433" y="2592"/>
                    <a:pt x="9756" y="1470"/>
                    <a:pt x="3108" y="182"/>
                  </a:cubicBezTo>
                  <a:cubicBezTo>
                    <a:pt x="2593" y="82"/>
                    <a:pt x="2124" y="0"/>
                    <a:pt x="1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531725" y="1794275"/>
              <a:ext cx="608625" cy="96925"/>
            </a:xfrm>
            <a:custGeom>
              <a:avLst/>
              <a:gdLst/>
              <a:ahLst/>
              <a:cxnLst/>
              <a:rect l="l" t="t" r="r" b="b"/>
              <a:pathLst>
                <a:path w="24345" h="3877" extrusionOk="0">
                  <a:moveTo>
                    <a:pt x="23660" y="1"/>
                  </a:moveTo>
                  <a:cubicBezTo>
                    <a:pt x="23578" y="1"/>
                    <a:pt x="23496" y="5"/>
                    <a:pt x="23418" y="8"/>
                  </a:cubicBezTo>
                  <a:cubicBezTo>
                    <a:pt x="21566" y="74"/>
                    <a:pt x="19714" y="165"/>
                    <a:pt x="17863" y="233"/>
                  </a:cubicBezTo>
                  <a:cubicBezTo>
                    <a:pt x="11906" y="452"/>
                    <a:pt x="5968" y="1076"/>
                    <a:pt x="2" y="1086"/>
                  </a:cubicBezTo>
                  <a:lnTo>
                    <a:pt x="1" y="3876"/>
                  </a:lnTo>
                  <a:cubicBezTo>
                    <a:pt x="1034" y="3752"/>
                    <a:pt x="2066" y="3626"/>
                    <a:pt x="3098" y="3503"/>
                  </a:cubicBezTo>
                  <a:cubicBezTo>
                    <a:pt x="9876" y="2694"/>
                    <a:pt x="16652" y="1886"/>
                    <a:pt x="23430" y="1079"/>
                  </a:cubicBezTo>
                  <a:cubicBezTo>
                    <a:pt x="23820" y="1032"/>
                    <a:pt x="24344" y="1081"/>
                    <a:pt x="24336" y="520"/>
                  </a:cubicBezTo>
                  <a:cubicBezTo>
                    <a:pt x="24330" y="65"/>
                    <a:pt x="23996" y="1"/>
                    <a:pt x="23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1581100" y="2171150"/>
              <a:ext cx="143875" cy="609725"/>
            </a:xfrm>
            <a:custGeom>
              <a:avLst/>
              <a:gdLst/>
              <a:ahLst/>
              <a:cxnLst/>
              <a:rect l="l" t="t" r="r" b="b"/>
              <a:pathLst>
                <a:path w="5755" h="24389" extrusionOk="0">
                  <a:moveTo>
                    <a:pt x="912" y="1"/>
                  </a:moveTo>
                  <a:cubicBezTo>
                    <a:pt x="870" y="1"/>
                    <a:pt x="825" y="4"/>
                    <a:pt x="778" y="10"/>
                  </a:cubicBezTo>
                  <a:cubicBezTo>
                    <a:pt x="0" y="119"/>
                    <a:pt x="310" y="815"/>
                    <a:pt x="361" y="1284"/>
                  </a:cubicBezTo>
                  <a:cubicBezTo>
                    <a:pt x="666" y="4102"/>
                    <a:pt x="995" y="6918"/>
                    <a:pt x="1322" y="9733"/>
                  </a:cubicBezTo>
                  <a:cubicBezTo>
                    <a:pt x="1889" y="14618"/>
                    <a:pt x="2462" y="19503"/>
                    <a:pt x="3032" y="24386"/>
                  </a:cubicBezTo>
                  <a:lnTo>
                    <a:pt x="3730" y="24386"/>
                  </a:lnTo>
                  <a:cubicBezTo>
                    <a:pt x="4221" y="23750"/>
                    <a:pt x="5755" y="24389"/>
                    <a:pt x="5419" y="22632"/>
                  </a:cubicBezTo>
                  <a:cubicBezTo>
                    <a:pt x="4047" y="15475"/>
                    <a:pt x="2849" y="8285"/>
                    <a:pt x="1582" y="1107"/>
                  </a:cubicBezTo>
                  <a:cubicBezTo>
                    <a:pt x="1500" y="645"/>
                    <a:pt x="1504" y="1"/>
                    <a:pt x="9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2"/>
            <p:cNvSpPr/>
            <p:nvPr/>
          </p:nvSpPr>
          <p:spPr>
            <a:xfrm>
              <a:off x="1482425" y="757325"/>
              <a:ext cx="69400" cy="607550"/>
            </a:xfrm>
            <a:custGeom>
              <a:avLst/>
              <a:gdLst/>
              <a:ahLst/>
              <a:cxnLst/>
              <a:rect l="l" t="t" r="r" b="b"/>
              <a:pathLst>
                <a:path w="2776" h="24302" extrusionOk="0">
                  <a:moveTo>
                    <a:pt x="1" y="0"/>
                  </a:moveTo>
                  <a:cubicBezTo>
                    <a:pt x="451" y="7684"/>
                    <a:pt x="896" y="15368"/>
                    <a:pt x="1361" y="23050"/>
                  </a:cubicBezTo>
                  <a:cubicBezTo>
                    <a:pt x="1390" y="23513"/>
                    <a:pt x="1128" y="24300"/>
                    <a:pt x="1882" y="24302"/>
                  </a:cubicBezTo>
                  <a:cubicBezTo>
                    <a:pt x="1883" y="24302"/>
                    <a:pt x="1884" y="24302"/>
                    <a:pt x="1884" y="24302"/>
                  </a:cubicBezTo>
                  <a:cubicBezTo>
                    <a:pt x="2776" y="24302"/>
                    <a:pt x="2455" y="23452"/>
                    <a:pt x="2455" y="22954"/>
                  </a:cubicBezTo>
                  <a:cubicBezTo>
                    <a:pt x="2467" y="15303"/>
                    <a:pt x="2452" y="7652"/>
                    <a:pt x="2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2"/>
            <p:cNvSpPr/>
            <p:nvPr/>
          </p:nvSpPr>
          <p:spPr>
            <a:xfrm>
              <a:off x="1893325" y="1954825"/>
              <a:ext cx="558750" cy="319450"/>
            </a:xfrm>
            <a:custGeom>
              <a:avLst/>
              <a:gdLst/>
              <a:ahLst/>
              <a:cxnLst/>
              <a:rect l="l" t="t" r="r" b="b"/>
              <a:pathLst>
                <a:path w="22350" h="12778" extrusionOk="0">
                  <a:moveTo>
                    <a:pt x="670" y="0"/>
                  </a:moveTo>
                  <a:cubicBezTo>
                    <a:pt x="345" y="0"/>
                    <a:pt x="163" y="204"/>
                    <a:pt x="119" y="444"/>
                  </a:cubicBezTo>
                  <a:cubicBezTo>
                    <a:pt x="0" y="1072"/>
                    <a:pt x="593" y="1155"/>
                    <a:pt x="964" y="1372"/>
                  </a:cubicBezTo>
                  <a:cubicBezTo>
                    <a:pt x="7109" y="4982"/>
                    <a:pt x="13257" y="8587"/>
                    <a:pt x="19410" y="12183"/>
                  </a:cubicBezTo>
                  <a:cubicBezTo>
                    <a:pt x="19843" y="12436"/>
                    <a:pt x="20261" y="12777"/>
                    <a:pt x="20677" y="12777"/>
                  </a:cubicBezTo>
                  <a:cubicBezTo>
                    <a:pt x="20997" y="12777"/>
                    <a:pt x="21317" y="12574"/>
                    <a:pt x="21640" y="11970"/>
                  </a:cubicBezTo>
                  <a:cubicBezTo>
                    <a:pt x="22349" y="10649"/>
                    <a:pt x="21521" y="10393"/>
                    <a:pt x="20659" y="9962"/>
                  </a:cubicBezTo>
                  <a:cubicBezTo>
                    <a:pt x="14388" y="6825"/>
                    <a:pt x="8124" y="3673"/>
                    <a:pt x="1857" y="527"/>
                  </a:cubicBezTo>
                  <a:cubicBezTo>
                    <a:pt x="1497" y="344"/>
                    <a:pt x="1133" y="166"/>
                    <a:pt x="825" y="14"/>
                  </a:cubicBezTo>
                  <a:cubicBezTo>
                    <a:pt x="770" y="5"/>
                    <a:pt x="719" y="0"/>
                    <a:pt x="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2"/>
            <p:cNvSpPr/>
            <p:nvPr/>
          </p:nvSpPr>
          <p:spPr>
            <a:xfrm>
              <a:off x="1694925" y="842450"/>
              <a:ext cx="305525" cy="561100"/>
            </a:xfrm>
            <a:custGeom>
              <a:avLst/>
              <a:gdLst/>
              <a:ahLst/>
              <a:cxnLst/>
              <a:rect l="l" t="t" r="r" b="b"/>
              <a:pathLst>
                <a:path w="12221" h="22444" extrusionOk="0">
                  <a:moveTo>
                    <a:pt x="10188" y="0"/>
                  </a:moveTo>
                  <a:cubicBezTo>
                    <a:pt x="9765" y="0"/>
                    <a:pt x="9547" y="366"/>
                    <a:pt x="9304" y="949"/>
                  </a:cubicBezTo>
                  <a:cubicBezTo>
                    <a:pt x="7647" y="4911"/>
                    <a:pt x="5930" y="8850"/>
                    <a:pt x="4240" y="12799"/>
                  </a:cubicBezTo>
                  <a:cubicBezTo>
                    <a:pt x="3030" y="15629"/>
                    <a:pt x="1823" y="18458"/>
                    <a:pt x="627" y="21293"/>
                  </a:cubicBezTo>
                  <a:cubicBezTo>
                    <a:pt x="442" y="21732"/>
                    <a:pt x="1" y="22291"/>
                    <a:pt x="941" y="22444"/>
                  </a:cubicBezTo>
                  <a:cubicBezTo>
                    <a:pt x="1527" y="22386"/>
                    <a:pt x="1637" y="21869"/>
                    <a:pt x="1836" y="21479"/>
                  </a:cubicBezTo>
                  <a:cubicBezTo>
                    <a:pt x="5111" y="14999"/>
                    <a:pt x="8350" y="8499"/>
                    <a:pt x="11666" y="2041"/>
                  </a:cubicBezTo>
                  <a:cubicBezTo>
                    <a:pt x="12220" y="962"/>
                    <a:pt x="11732" y="697"/>
                    <a:pt x="10928" y="248"/>
                  </a:cubicBezTo>
                  <a:cubicBezTo>
                    <a:pt x="10622" y="78"/>
                    <a:pt x="10383" y="0"/>
                    <a:pt x="10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2"/>
            <p:cNvSpPr/>
            <p:nvPr/>
          </p:nvSpPr>
          <p:spPr>
            <a:xfrm>
              <a:off x="1611675" y="774400"/>
              <a:ext cx="166100" cy="599900"/>
            </a:xfrm>
            <a:custGeom>
              <a:avLst/>
              <a:gdLst/>
              <a:ahLst/>
              <a:cxnLst/>
              <a:rect l="l" t="t" r="r" b="b"/>
              <a:pathLst>
                <a:path w="6644" h="23996" extrusionOk="0">
                  <a:moveTo>
                    <a:pt x="4886" y="0"/>
                  </a:moveTo>
                  <a:cubicBezTo>
                    <a:pt x="4173" y="0"/>
                    <a:pt x="3968" y="468"/>
                    <a:pt x="3841" y="1307"/>
                  </a:cubicBezTo>
                  <a:cubicBezTo>
                    <a:pt x="3384" y="4342"/>
                    <a:pt x="2799" y="7358"/>
                    <a:pt x="2278" y="10383"/>
                  </a:cubicBezTo>
                  <a:cubicBezTo>
                    <a:pt x="1550" y="14609"/>
                    <a:pt x="834" y="18835"/>
                    <a:pt x="90" y="23203"/>
                  </a:cubicBezTo>
                  <a:cubicBezTo>
                    <a:pt x="83" y="23465"/>
                    <a:pt x="0" y="23957"/>
                    <a:pt x="576" y="23994"/>
                  </a:cubicBezTo>
                  <a:cubicBezTo>
                    <a:pt x="597" y="23995"/>
                    <a:pt x="618" y="23996"/>
                    <a:pt x="637" y="23996"/>
                  </a:cubicBezTo>
                  <a:cubicBezTo>
                    <a:pt x="1232" y="23996"/>
                    <a:pt x="1241" y="23395"/>
                    <a:pt x="1335" y="23002"/>
                  </a:cubicBezTo>
                  <a:cubicBezTo>
                    <a:pt x="3022" y="15899"/>
                    <a:pt x="4663" y="8784"/>
                    <a:pt x="6383" y="1688"/>
                  </a:cubicBezTo>
                  <a:cubicBezTo>
                    <a:pt x="6643" y="617"/>
                    <a:pt x="6344" y="251"/>
                    <a:pt x="5355" y="53"/>
                  </a:cubicBezTo>
                  <a:cubicBezTo>
                    <a:pt x="5178" y="17"/>
                    <a:pt x="5023" y="0"/>
                    <a:pt x="4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1248225" y="786925"/>
              <a:ext cx="199775" cy="593550"/>
            </a:xfrm>
            <a:custGeom>
              <a:avLst/>
              <a:gdLst/>
              <a:ahLst/>
              <a:cxnLst/>
              <a:rect l="l" t="t" r="r" b="b"/>
              <a:pathLst>
                <a:path w="7991" h="23742" extrusionOk="0">
                  <a:moveTo>
                    <a:pt x="1967" y="0"/>
                  </a:moveTo>
                  <a:cubicBezTo>
                    <a:pt x="1790" y="0"/>
                    <a:pt x="1575" y="36"/>
                    <a:pt x="1309" y="116"/>
                  </a:cubicBezTo>
                  <a:cubicBezTo>
                    <a:pt x="0" y="508"/>
                    <a:pt x="191" y="1187"/>
                    <a:pt x="452" y="2064"/>
                  </a:cubicBezTo>
                  <a:cubicBezTo>
                    <a:pt x="748" y="3064"/>
                    <a:pt x="1068" y="4057"/>
                    <a:pt x="1371" y="5054"/>
                  </a:cubicBezTo>
                  <a:cubicBezTo>
                    <a:pt x="3170" y="10985"/>
                    <a:pt x="4962" y="16919"/>
                    <a:pt x="6779" y="22844"/>
                  </a:cubicBezTo>
                  <a:cubicBezTo>
                    <a:pt x="6877" y="23161"/>
                    <a:pt x="6824" y="23741"/>
                    <a:pt x="7314" y="23741"/>
                  </a:cubicBezTo>
                  <a:cubicBezTo>
                    <a:pt x="7385" y="23741"/>
                    <a:pt x="7467" y="23729"/>
                    <a:pt x="7562" y="23702"/>
                  </a:cubicBezTo>
                  <a:cubicBezTo>
                    <a:pt x="7976" y="23585"/>
                    <a:pt x="7991" y="23206"/>
                    <a:pt x="7915" y="22684"/>
                  </a:cubicBezTo>
                  <a:cubicBezTo>
                    <a:pt x="7895" y="22611"/>
                    <a:pt x="7823" y="22391"/>
                    <a:pt x="7771" y="22165"/>
                  </a:cubicBezTo>
                  <a:cubicBezTo>
                    <a:pt x="6153" y="15230"/>
                    <a:pt x="4535" y="8295"/>
                    <a:pt x="2922" y="1356"/>
                  </a:cubicBezTo>
                  <a:cubicBezTo>
                    <a:pt x="2760" y="657"/>
                    <a:pt x="2722" y="0"/>
                    <a:pt x="1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1935100" y="1536800"/>
              <a:ext cx="605425" cy="161725"/>
            </a:xfrm>
            <a:custGeom>
              <a:avLst/>
              <a:gdLst/>
              <a:ahLst/>
              <a:cxnLst/>
              <a:rect l="l" t="t" r="r" b="b"/>
              <a:pathLst>
                <a:path w="24217" h="6469" extrusionOk="0">
                  <a:moveTo>
                    <a:pt x="23073" y="0"/>
                  </a:moveTo>
                  <a:cubicBezTo>
                    <a:pt x="22905" y="0"/>
                    <a:pt x="22707" y="30"/>
                    <a:pt x="22473" y="89"/>
                  </a:cubicBezTo>
                  <a:cubicBezTo>
                    <a:pt x="16801" y="1513"/>
                    <a:pt x="11103" y="2833"/>
                    <a:pt x="5414" y="4190"/>
                  </a:cubicBezTo>
                  <a:cubicBezTo>
                    <a:pt x="3894" y="4552"/>
                    <a:pt x="2371" y="4907"/>
                    <a:pt x="856" y="5290"/>
                  </a:cubicBezTo>
                  <a:cubicBezTo>
                    <a:pt x="481" y="5386"/>
                    <a:pt x="1" y="5484"/>
                    <a:pt x="132" y="6062"/>
                  </a:cubicBezTo>
                  <a:cubicBezTo>
                    <a:pt x="210" y="6404"/>
                    <a:pt x="445" y="6469"/>
                    <a:pt x="708" y="6469"/>
                  </a:cubicBezTo>
                  <a:cubicBezTo>
                    <a:pt x="794" y="6469"/>
                    <a:pt x="883" y="6462"/>
                    <a:pt x="970" y="6455"/>
                  </a:cubicBezTo>
                  <a:cubicBezTo>
                    <a:pt x="1086" y="6438"/>
                    <a:pt x="1200" y="6425"/>
                    <a:pt x="1315" y="6406"/>
                  </a:cubicBezTo>
                  <a:cubicBezTo>
                    <a:pt x="8557" y="5141"/>
                    <a:pt x="15795" y="3862"/>
                    <a:pt x="23042" y="2626"/>
                  </a:cubicBezTo>
                  <a:cubicBezTo>
                    <a:pt x="24085" y="2448"/>
                    <a:pt x="24217" y="1904"/>
                    <a:pt x="24027" y="1034"/>
                  </a:cubicBezTo>
                  <a:cubicBezTo>
                    <a:pt x="23877" y="348"/>
                    <a:pt x="23651" y="0"/>
                    <a:pt x="23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1926925" y="1865650"/>
              <a:ext cx="600900" cy="195150"/>
            </a:xfrm>
            <a:custGeom>
              <a:avLst/>
              <a:gdLst/>
              <a:ahLst/>
              <a:cxnLst/>
              <a:rect l="l" t="t" r="r" b="b"/>
              <a:pathLst>
                <a:path w="24036" h="7806" extrusionOk="0">
                  <a:moveTo>
                    <a:pt x="757" y="1"/>
                  </a:moveTo>
                  <a:cubicBezTo>
                    <a:pt x="574" y="1"/>
                    <a:pt x="355" y="65"/>
                    <a:pt x="248" y="386"/>
                  </a:cubicBezTo>
                  <a:cubicBezTo>
                    <a:pt x="1" y="1138"/>
                    <a:pt x="720" y="1080"/>
                    <a:pt x="1079" y="1190"/>
                  </a:cubicBezTo>
                  <a:cubicBezTo>
                    <a:pt x="8123" y="3363"/>
                    <a:pt x="15178" y="5493"/>
                    <a:pt x="22218" y="7677"/>
                  </a:cubicBezTo>
                  <a:cubicBezTo>
                    <a:pt x="22486" y="7761"/>
                    <a:pt x="22707" y="7806"/>
                    <a:pt x="22891" y="7806"/>
                  </a:cubicBezTo>
                  <a:cubicBezTo>
                    <a:pt x="23367" y="7806"/>
                    <a:pt x="23599" y="7505"/>
                    <a:pt x="23780" y="6796"/>
                  </a:cubicBezTo>
                  <a:cubicBezTo>
                    <a:pt x="24036" y="5783"/>
                    <a:pt x="23919" y="5349"/>
                    <a:pt x="22796" y="5150"/>
                  </a:cubicBezTo>
                  <a:cubicBezTo>
                    <a:pt x="21028" y="4838"/>
                    <a:pt x="19297" y="4325"/>
                    <a:pt x="17548" y="3913"/>
                  </a:cubicBezTo>
                  <a:cubicBezTo>
                    <a:pt x="12127" y="2635"/>
                    <a:pt x="6704" y="1364"/>
                    <a:pt x="1018" y="30"/>
                  </a:cubicBezTo>
                  <a:cubicBezTo>
                    <a:pt x="971" y="26"/>
                    <a:pt x="871" y="1"/>
                    <a:pt x="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842750" y="999450"/>
              <a:ext cx="443400" cy="472400"/>
            </a:xfrm>
            <a:custGeom>
              <a:avLst/>
              <a:gdLst/>
              <a:ahLst/>
              <a:cxnLst/>
              <a:rect l="l" t="t" r="r" b="b"/>
              <a:pathLst>
                <a:path w="17736" h="18896" extrusionOk="0">
                  <a:moveTo>
                    <a:pt x="1788" y="1"/>
                  </a:moveTo>
                  <a:cubicBezTo>
                    <a:pt x="1383" y="331"/>
                    <a:pt x="855" y="688"/>
                    <a:pt x="419" y="1137"/>
                  </a:cubicBezTo>
                  <a:cubicBezTo>
                    <a:pt x="1" y="1565"/>
                    <a:pt x="455" y="1865"/>
                    <a:pt x="719" y="2143"/>
                  </a:cubicBezTo>
                  <a:cubicBezTo>
                    <a:pt x="5874" y="7560"/>
                    <a:pt x="11032" y="12974"/>
                    <a:pt x="16195" y="18386"/>
                  </a:cubicBezTo>
                  <a:cubicBezTo>
                    <a:pt x="16400" y="18600"/>
                    <a:pt x="16609" y="18896"/>
                    <a:pt x="16880" y="18896"/>
                  </a:cubicBezTo>
                  <a:cubicBezTo>
                    <a:pt x="17009" y="18896"/>
                    <a:pt x="17153" y="18827"/>
                    <a:pt x="17318" y="18649"/>
                  </a:cubicBezTo>
                  <a:cubicBezTo>
                    <a:pt x="17736" y="18196"/>
                    <a:pt x="17293" y="17917"/>
                    <a:pt x="17053" y="17627"/>
                  </a:cubicBezTo>
                  <a:cubicBezTo>
                    <a:pt x="12378" y="12019"/>
                    <a:pt x="7700" y="6412"/>
                    <a:pt x="3014" y="814"/>
                  </a:cubicBezTo>
                  <a:cubicBezTo>
                    <a:pt x="2727" y="471"/>
                    <a:pt x="2470" y="47"/>
                    <a:pt x="1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1909875" y="1317875"/>
              <a:ext cx="564650" cy="289475"/>
            </a:xfrm>
            <a:custGeom>
              <a:avLst/>
              <a:gdLst/>
              <a:ahLst/>
              <a:cxnLst/>
              <a:rect l="l" t="t" r="r" b="b"/>
              <a:pathLst>
                <a:path w="22586" h="11579" extrusionOk="0">
                  <a:moveTo>
                    <a:pt x="21128" y="0"/>
                  </a:moveTo>
                  <a:cubicBezTo>
                    <a:pt x="20831" y="0"/>
                    <a:pt x="20502" y="164"/>
                    <a:pt x="20123" y="357"/>
                  </a:cubicBezTo>
                  <a:cubicBezTo>
                    <a:pt x="13814" y="3585"/>
                    <a:pt x="7495" y="6788"/>
                    <a:pt x="1180" y="10003"/>
                  </a:cubicBezTo>
                  <a:cubicBezTo>
                    <a:pt x="820" y="10187"/>
                    <a:pt x="450" y="10375"/>
                    <a:pt x="147" y="10633"/>
                  </a:cubicBezTo>
                  <a:cubicBezTo>
                    <a:pt x="18" y="10744"/>
                    <a:pt x="1" y="11047"/>
                    <a:pt x="20" y="11254"/>
                  </a:cubicBezTo>
                  <a:cubicBezTo>
                    <a:pt x="41" y="11479"/>
                    <a:pt x="197" y="11579"/>
                    <a:pt x="416" y="11579"/>
                  </a:cubicBezTo>
                  <a:cubicBezTo>
                    <a:pt x="460" y="11579"/>
                    <a:pt x="507" y="11575"/>
                    <a:pt x="557" y="11567"/>
                  </a:cubicBezTo>
                  <a:cubicBezTo>
                    <a:pt x="746" y="11490"/>
                    <a:pt x="963" y="11409"/>
                    <a:pt x="1178" y="11316"/>
                  </a:cubicBezTo>
                  <a:cubicBezTo>
                    <a:pt x="7842" y="8446"/>
                    <a:pt x="14501" y="5566"/>
                    <a:pt x="21176" y="2719"/>
                  </a:cubicBezTo>
                  <a:cubicBezTo>
                    <a:pt x="22132" y="2311"/>
                    <a:pt x="22586" y="1935"/>
                    <a:pt x="22037" y="794"/>
                  </a:cubicBezTo>
                  <a:cubicBezTo>
                    <a:pt x="21754" y="204"/>
                    <a:pt x="21460" y="0"/>
                    <a:pt x="21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570225" y="1885600"/>
              <a:ext cx="595525" cy="229700"/>
            </a:xfrm>
            <a:custGeom>
              <a:avLst/>
              <a:gdLst/>
              <a:ahLst/>
              <a:cxnLst/>
              <a:rect l="l" t="t" r="r" b="b"/>
              <a:pathLst>
                <a:path w="23821" h="9188" extrusionOk="0">
                  <a:moveTo>
                    <a:pt x="23067" y="1"/>
                  </a:moveTo>
                  <a:cubicBezTo>
                    <a:pt x="22807" y="1"/>
                    <a:pt x="22513" y="206"/>
                    <a:pt x="22280" y="274"/>
                  </a:cubicBezTo>
                  <a:cubicBezTo>
                    <a:pt x="17662" y="1610"/>
                    <a:pt x="13052" y="2976"/>
                    <a:pt x="8441" y="4339"/>
                  </a:cubicBezTo>
                  <a:cubicBezTo>
                    <a:pt x="5997" y="5061"/>
                    <a:pt x="3557" y="5802"/>
                    <a:pt x="1109" y="6513"/>
                  </a:cubicBezTo>
                  <a:cubicBezTo>
                    <a:pt x="467" y="6700"/>
                    <a:pt x="1" y="6992"/>
                    <a:pt x="283" y="7729"/>
                  </a:cubicBezTo>
                  <a:cubicBezTo>
                    <a:pt x="493" y="8274"/>
                    <a:pt x="451" y="9039"/>
                    <a:pt x="1240" y="9188"/>
                  </a:cubicBezTo>
                  <a:cubicBezTo>
                    <a:pt x="1503" y="9101"/>
                    <a:pt x="1726" y="9033"/>
                    <a:pt x="1943" y="8953"/>
                  </a:cubicBezTo>
                  <a:cubicBezTo>
                    <a:pt x="8852" y="6420"/>
                    <a:pt x="15762" y="3885"/>
                    <a:pt x="22673" y="1351"/>
                  </a:cubicBezTo>
                  <a:cubicBezTo>
                    <a:pt x="23153" y="1174"/>
                    <a:pt x="23820" y="1068"/>
                    <a:pt x="23492" y="333"/>
                  </a:cubicBezTo>
                  <a:cubicBezTo>
                    <a:pt x="23380" y="83"/>
                    <a:pt x="23231" y="1"/>
                    <a:pt x="23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586375" y="1371950"/>
              <a:ext cx="581950" cy="257675"/>
            </a:xfrm>
            <a:custGeom>
              <a:avLst/>
              <a:gdLst/>
              <a:ahLst/>
              <a:cxnLst/>
              <a:rect l="l" t="t" r="r" b="b"/>
              <a:pathLst>
                <a:path w="23278" h="10307" extrusionOk="0">
                  <a:moveTo>
                    <a:pt x="1529" y="1"/>
                  </a:moveTo>
                  <a:cubicBezTo>
                    <a:pt x="1156" y="1"/>
                    <a:pt x="851" y="231"/>
                    <a:pt x="556" y="905"/>
                  </a:cubicBezTo>
                  <a:cubicBezTo>
                    <a:pt x="0" y="2176"/>
                    <a:pt x="688" y="2397"/>
                    <a:pt x="1569" y="2713"/>
                  </a:cubicBezTo>
                  <a:cubicBezTo>
                    <a:pt x="5710" y="4201"/>
                    <a:pt x="9846" y="5704"/>
                    <a:pt x="13984" y="7199"/>
                  </a:cubicBezTo>
                  <a:cubicBezTo>
                    <a:pt x="16598" y="8144"/>
                    <a:pt x="19210" y="9092"/>
                    <a:pt x="21830" y="10026"/>
                  </a:cubicBezTo>
                  <a:cubicBezTo>
                    <a:pt x="22106" y="10125"/>
                    <a:pt x="22405" y="10306"/>
                    <a:pt x="22680" y="10306"/>
                  </a:cubicBezTo>
                  <a:cubicBezTo>
                    <a:pt x="22904" y="10306"/>
                    <a:pt x="23112" y="10186"/>
                    <a:pt x="23277" y="9804"/>
                  </a:cubicBezTo>
                  <a:cubicBezTo>
                    <a:pt x="23131" y="9079"/>
                    <a:pt x="22455" y="9036"/>
                    <a:pt x="21963" y="8820"/>
                  </a:cubicBezTo>
                  <a:cubicBezTo>
                    <a:pt x="15494" y="5976"/>
                    <a:pt x="9010" y="3170"/>
                    <a:pt x="2546" y="315"/>
                  </a:cubicBezTo>
                  <a:cubicBezTo>
                    <a:pt x="2148" y="138"/>
                    <a:pt x="1818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1192675" y="2153075"/>
              <a:ext cx="243675" cy="583800"/>
            </a:xfrm>
            <a:custGeom>
              <a:avLst/>
              <a:gdLst/>
              <a:ahLst/>
              <a:cxnLst/>
              <a:rect l="l" t="t" r="r" b="b"/>
              <a:pathLst>
                <a:path w="9747" h="23352" extrusionOk="0">
                  <a:moveTo>
                    <a:pt x="8635" y="0"/>
                  </a:moveTo>
                  <a:cubicBezTo>
                    <a:pt x="8114" y="0"/>
                    <a:pt x="8093" y="691"/>
                    <a:pt x="7945" y="1091"/>
                  </a:cubicBezTo>
                  <a:cubicBezTo>
                    <a:pt x="5441" y="7828"/>
                    <a:pt x="2953" y="14571"/>
                    <a:pt x="477" y="21317"/>
                  </a:cubicBezTo>
                  <a:cubicBezTo>
                    <a:pt x="1" y="22614"/>
                    <a:pt x="451" y="23265"/>
                    <a:pt x="1813" y="23347"/>
                  </a:cubicBezTo>
                  <a:cubicBezTo>
                    <a:pt x="1851" y="23350"/>
                    <a:pt x="1887" y="23351"/>
                    <a:pt x="1922" y="23351"/>
                  </a:cubicBezTo>
                  <a:cubicBezTo>
                    <a:pt x="2725" y="23351"/>
                    <a:pt x="2717" y="22654"/>
                    <a:pt x="2887" y="22090"/>
                  </a:cubicBezTo>
                  <a:cubicBezTo>
                    <a:pt x="4939" y="15205"/>
                    <a:pt x="7007" y="8323"/>
                    <a:pt x="9036" y="1431"/>
                  </a:cubicBezTo>
                  <a:cubicBezTo>
                    <a:pt x="9158" y="1019"/>
                    <a:pt x="9747" y="390"/>
                    <a:pt x="8994" y="84"/>
                  </a:cubicBezTo>
                  <a:cubicBezTo>
                    <a:pt x="8853" y="26"/>
                    <a:pt x="8735" y="0"/>
                    <a:pt x="8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659350" y="1975800"/>
              <a:ext cx="550075" cy="348675"/>
            </a:xfrm>
            <a:custGeom>
              <a:avLst/>
              <a:gdLst/>
              <a:ahLst/>
              <a:cxnLst/>
              <a:rect l="l" t="t" r="r" b="b"/>
              <a:pathLst>
                <a:path w="22003" h="13947" extrusionOk="0">
                  <a:moveTo>
                    <a:pt x="21059" y="0"/>
                  </a:moveTo>
                  <a:cubicBezTo>
                    <a:pt x="20743" y="0"/>
                    <a:pt x="20403" y="271"/>
                    <a:pt x="20121" y="433"/>
                  </a:cubicBezTo>
                  <a:cubicBezTo>
                    <a:pt x="13727" y="4092"/>
                    <a:pt x="7340" y="7762"/>
                    <a:pt x="953" y="11433"/>
                  </a:cubicBezTo>
                  <a:cubicBezTo>
                    <a:pt x="561" y="11658"/>
                    <a:pt x="0" y="11861"/>
                    <a:pt x="493" y="12446"/>
                  </a:cubicBezTo>
                  <a:cubicBezTo>
                    <a:pt x="909" y="12942"/>
                    <a:pt x="930" y="13796"/>
                    <a:pt x="1765" y="13946"/>
                  </a:cubicBezTo>
                  <a:cubicBezTo>
                    <a:pt x="2038" y="13777"/>
                    <a:pt x="2289" y="13631"/>
                    <a:pt x="2529" y="13472"/>
                  </a:cubicBezTo>
                  <a:cubicBezTo>
                    <a:pt x="8631" y="9445"/>
                    <a:pt x="14735" y="5425"/>
                    <a:pt x="20821" y="1377"/>
                  </a:cubicBezTo>
                  <a:cubicBezTo>
                    <a:pt x="21182" y="1136"/>
                    <a:pt x="22002" y="931"/>
                    <a:pt x="21512" y="259"/>
                  </a:cubicBezTo>
                  <a:cubicBezTo>
                    <a:pt x="21374" y="70"/>
                    <a:pt x="21220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692350" y="1165750"/>
              <a:ext cx="529050" cy="378275"/>
            </a:xfrm>
            <a:custGeom>
              <a:avLst/>
              <a:gdLst/>
              <a:ahLst/>
              <a:cxnLst/>
              <a:rect l="l" t="t" r="r" b="b"/>
              <a:pathLst>
                <a:path w="21162" h="15131" extrusionOk="0">
                  <a:moveTo>
                    <a:pt x="1773" y="0"/>
                  </a:moveTo>
                  <a:cubicBezTo>
                    <a:pt x="1028" y="287"/>
                    <a:pt x="783" y="990"/>
                    <a:pt x="414" y="1546"/>
                  </a:cubicBezTo>
                  <a:cubicBezTo>
                    <a:pt x="0" y="2167"/>
                    <a:pt x="642" y="2323"/>
                    <a:pt x="995" y="2556"/>
                  </a:cubicBezTo>
                  <a:cubicBezTo>
                    <a:pt x="7101" y="6583"/>
                    <a:pt x="13207" y="10608"/>
                    <a:pt x="19329" y="14609"/>
                  </a:cubicBezTo>
                  <a:cubicBezTo>
                    <a:pt x="19593" y="14783"/>
                    <a:pt x="19934" y="15130"/>
                    <a:pt x="20256" y="15130"/>
                  </a:cubicBezTo>
                  <a:cubicBezTo>
                    <a:pt x="20402" y="15130"/>
                    <a:pt x="20544" y="15059"/>
                    <a:pt x="20674" y="14870"/>
                  </a:cubicBezTo>
                  <a:cubicBezTo>
                    <a:pt x="21161" y="14156"/>
                    <a:pt x="20320" y="13906"/>
                    <a:pt x="19902" y="13590"/>
                  </a:cubicBezTo>
                  <a:cubicBezTo>
                    <a:pt x="14155" y="9262"/>
                    <a:pt x="8398" y="4946"/>
                    <a:pt x="2642" y="627"/>
                  </a:cubicBezTo>
                  <a:cubicBezTo>
                    <a:pt x="2365" y="421"/>
                    <a:pt x="2083" y="223"/>
                    <a:pt x="1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1829625" y="2032875"/>
              <a:ext cx="482425" cy="431575"/>
            </a:xfrm>
            <a:custGeom>
              <a:avLst/>
              <a:gdLst/>
              <a:ahLst/>
              <a:cxnLst/>
              <a:rect l="l" t="t" r="r" b="b"/>
              <a:pathLst>
                <a:path w="19297" h="17263" extrusionOk="0">
                  <a:moveTo>
                    <a:pt x="1081" y="0"/>
                  </a:moveTo>
                  <a:cubicBezTo>
                    <a:pt x="953" y="0"/>
                    <a:pt x="814" y="64"/>
                    <a:pt x="659" y="230"/>
                  </a:cubicBezTo>
                  <a:cubicBezTo>
                    <a:pt x="1" y="936"/>
                    <a:pt x="887" y="1242"/>
                    <a:pt x="1230" y="1571"/>
                  </a:cubicBezTo>
                  <a:cubicBezTo>
                    <a:pt x="6450" y="6592"/>
                    <a:pt x="11692" y="11590"/>
                    <a:pt x="16944" y="16578"/>
                  </a:cubicBezTo>
                  <a:cubicBezTo>
                    <a:pt x="17189" y="16810"/>
                    <a:pt x="17412" y="17262"/>
                    <a:pt x="17773" y="17262"/>
                  </a:cubicBezTo>
                  <a:cubicBezTo>
                    <a:pt x="17896" y="17262"/>
                    <a:pt x="18036" y="17209"/>
                    <a:pt x="18198" y="17076"/>
                  </a:cubicBezTo>
                  <a:cubicBezTo>
                    <a:pt x="18684" y="16677"/>
                    <a:pt x="19101" y="16182"/>
                    <a:pt x="19296" y="15577"/>
                  </a:cubicBezTo>
                  <a:cubicBezTo>
                    <a:pt x="19212" y="15018"/>
                    <a:pt x="18742" y="14826"/>
                    <a:pt x="18400" y="14538"/>
                  </a:cubicBezTo>
                  <a:cubicBezTo>
                    <a:pt x="12915" y="9902"/>
                    <a:pt x="7425" y="5271"/>
                    <a:pt x="1924" y="655"/>
                  </a:cubicBezTo>
                  <a:cubicBezTo>
                    <a:pt x="1673" y="445"/>
                    <a:pt x="1416" y="0"/>
                    <a:pt x="1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1854675" y="1125300"/>
              <a:ext cx="499675" cy="398750"/>
            </a:xfrm>
            <a:custGeom>
              <a:avLst/>
              <a:gdLst/>
              <a:ahLst/>
              <a:cxnLst/>
              <a:rect l="l" t="t" r="r" b="b"/>
              <a:pathLst>
                <a:path w="19987" h="15950" extrusionOk="0">
                  <a:moveTo>
                    <a:pt x="18387" y="1"/>
                  </a:moveTo>
                  <a:cubicBezTo>
                    <a:pt x="18088" y="1"/>
                    <a:pt x="17739" y="165"/>
                    <a:pt x="17300" y="546"/>
                  </a:cubicBezTo>
                  <a:cubicBezTo>
                    <a:pt x="13398" y="3933"/>
                    <a:pt x="9412" y="7222"/>
                    <a:pt x="5462" y="10554"/>
                  </a:cubicBezTo>
                  <a:cubicBezTo>
                    <a:pt x="3821" y="11939"/>
                    <a:pt x="2187" y="13334"/>
                    <a:pt x="558" y="14734"/>
                  </a:cubicBezTo>
                  <a:cubicBezTo>
                    <a:pt x="300" y="14954"/>
                    <a:pt x="0" y="15188"/>
                    <a:pt x="152" y="15605"/>
                  </a:cubicBezTo>
                  <a:cubicBezTo>
                    <a:pt x="234" y="15831"/>
                    <a:pt x="404" y="15949"/>
                    <a:pt x="717" y="15949"/>
                  </a:cubicBezTo>
                  <a:cubicBezTo>
                    <a:pt x="736" y="15949"/>
                    <a:pt x="757" y="15949"/>
                    <a:pt x="778" y="15948"/>
                  </a:cubicBezTo>
                  <a:cubicBezTo>
                    <a:pt x="902" y="15870"/>
                    <a:pt x="1106" y="15760"/>
                    <a:pt x="1288" y="15624"/>
                  </a:cubicBezTo>
                  <a:cubicBezTo>
                    <a:pt x="7344" y="11120"/>
                    <a:pt x="13392" y="6607"/>
                    <a:pt x="19458" y="2118"/>
                  </a:cubicBezTo>
                  <a:cubicBezTo>
                    <a:pt x="19986" y="1727"/>
                    <a:pt x="19880" y="1462"/>
                    <a:pt x="19579" y="993"/>
                  </a:cubicBezTo>
                  <a:cubicBezTo>
                    <a:pt x="19197" y="396"/>
                    <a:pt x="18851" y="1"/>
                    <a:pt x="18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1755325" y="2099150"/>
              <a:ext cx="389125" cy="514275"/>
            </a:xfrm>
            <a:custGeom>
              <a:avLst/>
              <a:gdLst/>
              <a:ahLst/>
              <a:cxnLst/>
              <a:rect l="l" t="t" r="r" b="b"/>
              <a:pathLst>
                <a:path w="15565" h="20571" extrusionOk="0">
                  <a:moveTo>
                    <a:pt x="1072" y="1"/>
                  </a:moveTo>
                  <a:cubicBezTo>
                    <a:pt x="950" y="1"/>
                    <a:pt x="811" y="50"/>
                    <a:pt x="651" y="168"/>
                  </a:cubicBezTo>
                  <a:cubicBezTo>
                    <a:pt x="0" y="650"/>
                    <a:pt x="774" y="1084"/>
                    <a:pt x="999" y="1462"/>
                  </a:cubicBezTo>
                  <a:cubicBezTo>
                    <a:pt x="1708" y="2657"/>
                    <a:pt x="2500" y="3807"/>
                    <a:pt x="3259" y="4972"/>
                  </a:cubicBezTo>
                  <a:cubicBezTo>
                    <a:pt x="6462" y="9878"/>
                    <a:pt x="9659" y="14787"/>
                    <a:pt x="12882" y="19680"/>
                  </a:cubicBezTo>
                  <a:cubicBezTo>
                    <a:pt x="13092" y="20000"/>
                    <a:pt x="13260" y="20570"/>
                    <a:pt x="13693" y="20570"/>
                  </a:cubicBezTo>
                  <a:cubicBezTo>
                    <a:pt x="13820" y="20570"/>
                    <a:pt x="13971" y="20521"/>
                    <a:pt x="14153" y="20400"/>
                  </a:cubicBezTo>
                  <a:cubicBezTo>
                    <a:pt x="14660" y="20063"/>
                    <a:pt x="15336" y="19877"/>
                    <a:pt x="15564" y="19155"/>
                  </a:cubicBezTo>
                  <a:cubicBezTo>
                    <a:pt x="15337" y="18824"/>
                    <a:pt x="15120" y="18485"/>
                    <a:pt x="14881" y="18164"/>
                  </a:cubicBezTo>
                  <a:cubicBezTo>
                    <a:pt x="12039" y="14350"/>
                    <a:pt x="9195" y="10539"/>
                    <a:pt x="6349" y="6729"/>
                  </a:cubicBezTo>
                  <a:cubicBezTo>
                    <a:pt x="4892" y="4776"/>
                    <a:pt x="3440" y="2820"/>
                    <a:pt x="1963" y="883"/>
                  </a:cubicBezTo>
                  <a:cubicBezTo>
                    <a:pt x="1716" y="558"/>
                    <a:pt x="1485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984675" y="2111975"/>
              <a:ext cx="352425" cy="526575"/>
            </a:xfrm>
            <a:custGeom>
              <a:avLst/>
              <a:gdLst/>
              <a:ahLst/>
              <a:cxnLst/>
              <a:rect l="l" t="t" r="r" b="b"/>
              <a:pathLst>
                <a:path w="14097" h="21063" extrusionOk="0">
                  <a:moveTo>
                    <a:pt x="13477" y="1"/>
                  </a:moveTo>
                  <a:cubicBezTo>
                    <a:pt x="13139" y="1"/>
                    <a:pt x="12988" y="374"/>
                    <a:pt x="12819" y="628"/>
                  </a:cubicBezTo>
                  <a:cubicBezTo>
                    <a:pt x="8665" y="6855"/>
                    <a:pt x="4526" y="13092"/>
                    <a:pt x="369" y="19318"/>
                  </a:cubicBezTo>
                  <a:cubicBezTo>
                    <a:pt x="0" y="19869"/>
                    <a:pt x="46" y="20168"/>
                    <a:pt x="612" y="20577"/>
                  </a:cubicBezTo>
                  <a:cubicBezTo>
                    <a:pt x="1057" y="20900"/>
                    <a:pt x="1423" y="21063"/>
                    <a:pt x="1748" y="21063"/>
                  </a:cubicBezTo>
                  <a:cubicBezTo>
                    <a:pt x="2226" y="21063"/>
                    <a:pt x="2613" y="20709"/>
                    <a:pt x="3021" y="19988"/>
                  </a:cubicBezTo>
                  <a:cubicBezTo>
                    <a:pt x="6475" y="13878"/>
                    <a:pt x="10014" y="7815"/>
                    <a:pt x="13519" y="1733"/>
                  </a:cubicBezTo>
                  <a:cubicBezTo>
                    <a:pt x="13720" y="1385"/>
                    <a:pt x="13881" y="1011"/>
                    <a:pt x="14097" y="577"/>
                  </a:cubicBezTo>
                  <a:cubicBezTo>
                    <a:pt x="13980" y="402"/>
                    <a:pt x="13900" y="137"/>
                    <a:pt x="13735" y="63"/>
                  </a:cubicBezTo>
                  <a:cubicBezTo>
                    <a:pt x="13638" y="20"/>
                    <a:pt x="13553" y="1"/>
                    <a:pt x="13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1676625" y="2144625"/>
              <a:ext cx="272175" cy="573625"/>
            </a:xfrm>
            <a:custGeom>
              <a:avLst/>
              <a:gdLst/>
              <a:ahLst/>
              <a:cxnLst/>
              <a:rect l="l" t="t" r="r" b="b"/>
              <a:pathLst>
                <a:path w="10887" h="22945" extrusionOk="0">
                  <a:moveTo>
                    <a:pt x="772" y="0"/>
                  </a:moveTo>
                  <a:cubicBezTo>
                    <a:pt x="0" y="257"/>
                    <a:pt x="268" y="785"/>
                    <a:pt x="442" y="1267"/>
                  </a:cubicBezTo>
                  <a:cubicBezTo>
                    <a:pt x="2945" y="8240"/>
                    <a:pt x="5465" y="15207"/>
                    <a:pt x="7949" y="22186"/>
                  </a:cubicBezTo>
                  <a:cubicBezTo>
                    <a:pt x="8150" y="22752"/>
                    <a:pt x="8416" y="22944"/>
                    <a:pt x="8741" y="22944"/>
                  </a:cubicBezTo>
                  <a:cubicBezTo>
                    <a:pt x="8983" y="22944"/>
                    <a:pt x="9257" y="22838"/>
                    <a:pt x="9561" y="22700"/>
                  </a:cubicBezTo>
                  <a:cubicBezTo>
                    <a:pt x="10207" y="22406"/>
                    <a:pt x="10887" y="22255"/>
                    <a:pt x="10372" y="21245"/>
                  </a:cubicBezTo>
                  <a:cubicBezTo>
                    <a:pt x="9716" y="19957"/>
                    <a:pt x="9198" y="18601"/>
                    <a:pt x="8623" y="17272"/>
                  </a:cubicBezTo>
                  <a:cubicBezTo>
                    <a:pt x="6306" y="11904"/>
                    <a:pt x="3995" y="6534"/>
                    <a:pt x="1662" y="1173"/>
                  </a:cubicBezTo>
                  <a:cubicBezTo>
                    <a:pt x="1469" y="731"/>
                    <a:pt x="1426" y="122"/>
                    <a:pt x="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1784050" y="962500"/>
              <a:ext cx="412500" cy="492575"/>
            </a:xfrm>
            <a:custGeom>
              <a:avLst/>
              <a:gdLst/>
              <a:ahLst/>
              <a:cxnLst/>
              <a:rect l="l" t="t" r="r" b="b"/>
              <a:pathLst>
                <a:path w="16500" h="19703" extrusionOk="0">
                  <a:moveTo>
                    <a:pt x="14557" y="0"/>
                  </a:moveTo>
                  <a:cubicBezTo>
                    <a:pt x="14235" y="0"/>
                    <a:pt x="13966" y="254"/>
                    <a:pt x="13631" y="713"/>
                  </a:cubicBezTo>
                  <a:cubicBezTo>
                    <a:pt x="9732" y="6062"/>
                    <a:pt x="5778" y="11369"/>
                    <a:pt x="1843" y="16691"/>
                  </a:cubicBezTo>
                  <a:cubicBezTo>
                    <a:pt x="1324" y="17392"/>
                    <a:pt x="796" y="18085"/>
                    <a:pt x="306" y="18803"/>
                  </a:cubicBezTo>
                  <a:cubicBezTo>
                    <a:pt x="0" y="19248"/>
                    <a:pt x="171" y="19560"/>
                    <a:pt x="667" y="19703"/>
                  </a:cubicBezTo>
                  <a:cubicBezTo>
                    <a:pt x="1071" y="19671"/>
                    <a:pt x="1283" y="19374"/>
                    <a:pt x="1503" y="19112"/>
                  </a:cubicBezTo>
                  <a:cubicBezTo>
                    <a:pt x="6251" y="13471"/>
                    <a:pt x="10981" y="7813"/>
                    <a:pt x="15753" y="2192"/>
                  </a:cubicBezTo>
                  <a:cubicBezTo>
                    <a:pt x="16499" y="1312"/>
                    <a:pt x="16033" y="965"/>
                    <a:pt x="15381" y="412"/>
                  </a:cubicBezTo>
                  <a:cubicBezTo>
                    <a:pt x="15049" y="131"/>
                    <a:pt x="14789" y="0"/>
                    <a:pt x="14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806875" y="2050375"/>
              <a:ext cx="457425" cy="449775"/>
            </a:xfrm>
            <a:custGeom>
              <a:avLst/>
              <a:gdLst/>
              <a:ahLst/>
              <a:cxnLst/>
              <a:rect l="l" t="t" r="r" b="b"/>
              <a:pathLst>
                <a:path w="18297" h="17991" extrusionOk="0">
                  <a:moveTo>
                    <a:pt x="17562" y="1"/>
                  </a:moveTo>
                  <a:cubicBezTo>
                    <a:pt x="17264" y="1"/>
                    <a:pt x="17074" y="320"/>
                    <a:pt x="16867" y="513"/>
                  </a:cubicBezTo>
                  <a:cubicBezTo>
                    <a:pt x="11532" y="5496"/>
                    <a:pt x="6221" y="10503"/>
                    <a:pt x="864" y="15462"/>
                  </a:cubicBezTo>
                  <a:cubicBezTo>
                    <a:pt x="0" y="16261"/>
                    <a:pt x="64" y="16769"/>
                    <a:pt x="863" y="17553"/>
                  </a:cubicBezTo>
                  <a:cubicBezTo>
                    <a:pt x="1182" y="17866"/>
                    <a:pt x="1443" y="17991"/>
                    <a:pt x="1677" y="17991"/>
                  </a:cubicBezTo>
                  <a:cubicBezTo>
                    <a:pt x="2043" y="17991"/>
                    <a:pt x="2342" y="17684"/>
                    <a:pt x="2689" y="17313"/>
                  </a:cubicBezTo>
                  <a:cubicBezTo>
                    <a:pt x="7597" y="12068"/>
                    <a:pt x="12518" y="6834"/>
                    <a:pt x="17434" y="1597"/>
                  </a:cubicBezTo>
                  <a:cubicBezTo>
                    <a:pt x="17708" y="1306"/>
                    <a:pt x="17970" y="1003"/>
                    <a:pt x="18297" y="638"/>
                  </a:cubicBezTo>
                  <a:cubicBezTo>
                    <a:pt x="18139" y="433"/>
                    <a:pt x="18042" y="212"/>
                    <a:pt x="17873" y="104"/>
                  </a:cubicBezTo>
                  <a:cubicBezTo>
                    <a:pt x="17757" y="31"/>
                    <a:pt x="17654" y="1"/>
                    <a:pt x="17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1033775" y="870925"/>
              <a:ext cx="329425" cy="545700"/>
            </a:xfrm>
            <a:custGeom>
              <a:avLst/>
              <a:gdLst/>
              <a:ahLst/>
              <a:cxnLst/>
              <a:rect l="l" t="t" r="r" b="b"/>
              <a:pathLst>
                <a:path w="13177" h="21828" extrusionOk="0">
                  <a:moveTo>
                    <a:pt x="1941" y="1"/>
                  </a:moveTo>
                  <a:cubicBezTo>
                    <a:pt x="1656" y="1"/>
                    <a:pt x="1342" y="149"/>
                    <a:pt x="981" y="319"/>
                  </a:cubicBezTo>
                  <a:cubicBezTo>
                    <a:pt x="0" y="782"/>
                    <a:pt x="146" y="1289"/>
                    <a:pt x="617" y="2083"/>
                  </a:cubicBezTo>
                  <a:cubicBezTo>
                    <a:pt x="3042" y="6168"/>
                    <a:pt x="5410" y="10287"/>
                    <a:pt x="7800" y="14393"/>
                  </a:cubicBezTo>
                  <a:cubicBezTo>
                    <a:pt x="9109" y="16646"/>
                    <a:pt x="10412" y="18905"/>
                    <a:pt x="11745" y="21146"/>
                  </a:cubicBezTo>
                  <a:cubicBezTo>
                    <a:pt x="11895" y="21398"/>
                    <a:pt x="11983" y="21827"/>
                    <a:pt x="12365" y="21827"/>
                  </a:cubicBezTo>
                  <a:cubicBezTo>
                    <a:pt x="12434" y="21827"/>
                    <a:pt x="12513" y="21813"/>
                    <a:pt x="12605" y="21781"/>
                  </a:cubicBezTo>
                  <a:cubicBezTo>
                    <a:pt x="12827" y="21703"/>
                    <a:pt x="13050" y="21625"/>
                    <a:pt x="13176" y="21581"/>
                  </a:cubicBezTo>
                  <a:cubicBezTo>
                    <a:pt x="12923" y="21036"/>
                    <a:pt x="12832" y="20826"/>
                    <a:pt x="12729" y="20620"/>
                  </a:cubicBezTo>
                  <a:cubicBezTo>
                    <a:pt x="9413" y="13987"/>
                    <a:pt x="6083" y="7360"/>
                    <a:pt x="2795" y="713"/>
                  </a:cubicBezTo>
                  <a:cubicBezTo>
                    <a:pt x="2532" y="181"/>
                    <a:pt x="2255" y="1"/>
                    <a:pt x="1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32"/>
          <p:cNvGrpSpPr/>
          <p:nvPr/>
        </p:nvGrpSpPr>
        <p:grpSpPr>
          <a:xfrm rot="4578837">
            <a:off x="7309745" y="-1182247"/>
            <a:ext cx="2715070" cy="2482464"/>
            <a:chOff x="166381" y="-309619"/>
            <a:chExt cx="2715088" cy="2482481"/>
          </a:xfrm>
        </p:grpSpPr>
        <p:grpSp>
          <p:nvGrpSpPr>
            <p:cNvPr id="620" name="Google Shape;620;p32"/>
            <p:cNvGrpSpPr/>
            <p:nvPr/>
          </p:nvGrpSpPr>
          <p:grpSpPr>
            <a:xfrm rot="-1971921">
              <a:off x="388505" y="187425"/>
              <a:ext cx="2270840" cy="1488392"/>
              <a:chOff x="7742855" y="-77239"/>
              <a:chExt cx="2270700" cy="1488300"/>
            </a:xfrm>
          </p:grpSpPr>
          <p:sp>
            <p:nvSpPr>
              <p:cNvPr id="621" name="Google Shape;621;p32"/>
              <p:cNvSpPr/>
              <p:nvPr/>
            </p:nvSpPr>
            <p:spPr>
              <a:xfrm rot="-1090147">
                <a:off x="7795469" y="197031"/>
                <a:ext cx="1860673" cy="634961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2"/>
              <p:cNvSpPr/>
              <p:nvPr/>
            </p:nvSpPr>
            <p:spPr>
              <a:xfrm rot="-1090147">
                <a:off x="7947869" y="349431"/>
                <a:ext cx="1860673" cy="634961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2"/>
              <p:cNvSpPr/>
              <p:nvPr/>
            </p:nvSpPr>
            <p:spPr>
              <a:xfrm rot="-1090147">
                <a:off x="8100269" y="501831"/>
                <a:ext cx="1860673" cy="634961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4" name="Google Shape;624;p32"/>
            <p:cNvSpPr/>
            <p:nvPr/>
          </p:nvSpPr>
          <p:spPr>
            <a:xfrm rot="-4578454">
              <a:off x="2046766" y="755990"/>
              <a:ext cx="341730" cy="337580"/>
            </a:xfrm>
            <a:custGeom>
              <a:avLst/>
              <a:gdLst/>
              <a:ahLst/>
              <a:cxnLst/>
              <a:rect l="l" t="t" r="r" b="b"/>
              <a:pathLst>
                <a:path w="45701" h="45146" extrusionOk="0">
                  <a:moveTo>
                    <a:pt x="22281" y="0"/>
                  </a:moveTo>
                  <a:cubicBezTo>
                    <a:pt x="19107" y="11848"/>
                    <a:pt x="11763" y="19362"/>
                    <a:pt x="1" y="23003"/>
                  </a:cubicBezTo>
                  <a:cubicBezTo>
                    <a:pt x="11569" y="26390"/>
                    <a:pt x="18589" y="33931"/>
                    <a:pt x="22307" y="45146"/>
                  </a:cubicBezTo>
                  <a:cubicBezTo>
                    <a:pt x="25825" y="33336"/>
                    <a:pt x="33483" y="26245"/>
                    <a:pt x="45701" y="23051"/>
                  </a:cubicBezTo>
                  <a:cubicBezTo>
                    <a:pt x="33245" y="19458"/>
                    <a:pt x="25324" y="12341"/>
                    <a:pt x="22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dk1"/>
        </a:solidFill>
        <a:effectLst/>
      </p:bgPr>
    </p:bg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4"/>
          <p:cNvSpPr/>
          <p:nvPr/>
        </p:nvSpPr>
        <p:spPr>
          <a:xfrm>
            <a:off x="348300" y="322650"/>
            <a:ext cx="8447400" cy="449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1" name="Google Shape;641;p34"/>
          <p:cNvGrpSpPr/>
          <p:nvPr/>
        </p:nvGrpSpPr>
        <p:grpSpPr>
          <a:xfrm rot="-1971921">
            <a:off x="7067105" y="-415600"/>
            <a:ext cx="2270840" cy="1488392"/>
            <a:chOff x="7742855" y="-77239"/>
            <a:chExt cx="2270700" cy="1488300"/>
          </a:xfrm>
        </p:grpSpPr>
        <p:sp>
          <p:nvSpPr>
            <p:cNvPr id="642" name="Google Shape;642;p34"/>
            <p:cNvSpPr/>
            <p:nvPr/>
          </p:nvSpPr>
          <p:spPr>
            <a:xfrm rot="-1090147">
              <a:off x="7795469" y="197031"/>
              <a:ext cx="1860673" cy="634961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4"/>
            <p:cNvSpPr/>
            <p:nvPr/>
          </p:nvSpPr>
          <p:spPr>
            <a:xfrm rot="-1090147">
              <a:off x="7947869" y="349431"/>
              <a:ext cx="1860673" cy="634961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4"/>
            <p:cNvSpPr/>
            <p:nvPr/>
          </p:nvSpPr>
          <p:spPr>
            <a:xfrm rot="-1090147">
              <a:off x="8100269" y="501831"/>
              <a:ext cx="1860673" cy="634961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5" name="Google Shape;645;p34"/>
          <p:cNvSpPr/>
          <p:nvPr/>
        </p:nvSpPr>
        <p:spPr>
          <a:xfrm>
            <a:off x="8175989" y="803363"/>
            <a:ext cx="341729" cy="337579"/>
          </a:xfrm>
          <a:custGeom>
            <a:avLst/>
            <a:gdLst/>
            <a:ahLst/>
            <a:cxnLst/>
            <a:rect l="l" t="t" r="r" b="b"/>
            <a:pathLst>
              <a:path w="45701" h="45146" extrusionOk="0">
                <a:moveTo>
                  <a:pt x="22281" y="0"/>
                </a:moveTo>
                <a:cubicBezTo>
                  <a:pt x="19107" y="11848"/>
                  <a:pt x="11763" y="19362"/>
                  <a:pt x="1" y="23003"/>
                </a:cubicBezTo>
                <a:cubicBezTo>
                  <a:pt x="11569" y="26390"/>
                  <a:pt x="18589" y="33931"/>
                  <a:pt x="22307" y="45146"/>
                </a:cubicBezTo>
                <a:cubicBezTo>
                  <a:pt x="25825" y="33336"/>
                  <a:pt x="33483" y="26245"/>
                  <a:pt x="45701" y="23051"/>
                </a:cubicBezTo>
                <a:cubicBezTo>
                  <a:pt x="33245" y="19458"/>
                  <a:pt x="25324" y="12341"/>
                  <a:pt x="222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6" name="Google Shape;646;p34"/>
          <p:cNvGrpSpPr/>
          <p:nvPr/>
        </p:nvGrpSpPr>
        <p:grpSpPr>
          <a:xfrm rot="8828079">
            <a:off x="-240195" y="4206075"/>
            <a:ext cx="2270840" cy="1488392"/>
            <a:chOff x="7742855" y="-77239"/>
            <a:chExt cx="2270700" cy="1488300"/>
          </a:xfrm>
        </p:grpSpPr>
        <p:sp>
          <p:nvSpPr>
            <p:cNvPr id="647" name="Google Shape;647;p34"/>
            <p:cNvSpPr/>
            <p:nvPr/>
          </p:nvSpPr>
          <p:spPr>
            <a:xfrm rot="-1090147">
              <a:off x="7795469" y="197031"/>
              <a:ext cx="1860673" cy="634961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 rot="-1090147">
              <a:off x="7947869" y="349431"/>
              <a:ext cx="1860673" cy="634961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4"/>
            <p:cNvSpPr/>
            <p:nvPr/>
          </p:nvSpPr>
          <p:spPr>
            <a:xfrm rot="-1090147">
              <a:off x="8100269" y="501831"/>
              <a:ext cx="1860673" cy="634961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0" name="Google Shape;650;p34"/>
          <p:cNvSpPr/>
          <p:nvPr/>
        </p:nvSpPr>
        <p:spPr>
          <a:xfrm rot="10800000">
            <a:off x="580033" y="4137926"/>
            <a:ext cx="341729" cy="337579"/>
          </a:xfrm>
          <a:custGeom>
            <a:avLst/>
            <a:gdLst/>
            <a:ahLst/>
            <a:cxnLst/>
            <a:rect l="l" t="t" r="r" b="b"/>
            <a:pathLst>
              <a:path w="45701" h="45146" extrusionOk="0">
                <a:moveTo>
                  <a:pt x="22281" y="0"/>
                </a:moveTo>
                <a:cubicBezTo>
                  <a:pt x="19107" y="11848"/>
                  <a:pt x="11763" y="19362"/>
                  <a:pt x="1" y="23003"/>
                </a:cubicBezTo>
                <a:cubicBezTo>
                  <a:pt x="11569" y="26390"/>
                  <a:pt x="18589" y="33931"/>
                  <a:pt x="22307" y="45146"/>
                </a:cubicBezTo>
                <a:cubicBezTo>
                  <a:pt x="25825" y="33336"/>
                  <a:pt x="33483" y="26245"/>
                  <a:pt x="45701" y="23051"/>
                </a:cubicBezTo>
                <a:cubicBezTo>
                  <a:pt x="33245" y="19458"/>
                  <a:pt x="25324" y="12341"/>
                  <a:pt x="222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lt1"/>
        </a:solid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5"/>
          <p:cNvSpPr/>
          <p:nvPr/>
        </p:nvSpPr>
        <p:spPr>
          <a:xfrm rot="-5400000">
            <a:off x="7617325" y="177529"/>
            <a:ext cx="1364071" cy="1364071"/>
          </a:xfrm>
          <a:custGeom>
            <a:avLst/>
            <a:gdLst/>
            <a:ahLst/>
            <a:cxnLst/>
            <a:rect l="l" t="t" r="r" b="b"/>
            <a:pathLst>
              <a:path w="86102" h="86102" extrusionOk="0">
                <a:moveTo>
                  <a:pt x="64110" y="1"/>
                </a:moveTo>
                <a:cubicBezTo>
                  <a:pt x="64094" y="3416"/>
                  <a:pt x="64102" y="6832"/>
                  <a:pt x="64056" y="10248"/>
                </a:cubicBezTo>
                <a:cubicBezTo>
                  <a:pt x="63962" y="17209"/>
                  <a:pt x="60209" y="20901"/>
                  <a:pt x="53256" y="20907"/>
                </a:cubicBezTo>
                <a:cubicBezTo>
                  <a:pt x="52987" y="20907"/>
                  <a:pt x="52717" y="20907"/>
                  <a:pt x="52447" y="20907"/>
                </a:cubicBezTo>
                <a:cubicBezTo>
                  <a:pt x="51184" y="20907"/>
                  <a:pt x="49921" y="20905"/>
                  <a:pt x="48657" y="20905"/>
                </a:cubicBezTo>
                <a:cubicBezTo>
                  <a:pt x="47209" y="20905"/>
                  <a:pt x="45760" y="20908"/>
                  <a:pt x="44312" y="20921"/>
                </a:cubicBezTo>
                <a:cubicBezTo>
                  <a:pt x="44308" y="20921"/>
                  <a:pt x="44305" y="20921"/>
                  <a:pt x="44301" y="20921"/>
                </a:cubicBezTo>
                <a:cubicBezTo>
                  <a:pt x="44116" y="20921"/>
                  <a:pt x="43884" y="20882"/>
                  <a:pt x="43671" y="20882"/>
                </a:cubicBezTo>
                <a:cubicBezTo>
                  <a:pt x="43325" y="20882"/>
                  <a:pt x="43028" y="20986"/>
                  <a:pt x="43054" y="21535"/>
                </a:cubicBezTo>
                <a:cubicBezTo>
                  <a:pt x="43076" y="21976"/>
                  <a:pt x="43369" y="22057"/>
                  <a:pt x="43696" y="22057"/>
                </a:cubicBezTo>
                <a:cubicBezTo>
                  <a:pt x="43885" y="22057"/>
                  <a:pt x="44085" y="22030"/>
                  <a:pt x="44250" y="22030"/>
                </a:cubicBezTo>
                <a:cubicBezTo>
                  <a:pt x="44254" y="22030"/>
                  <a:pt x="44257" y="22030"/>
                  <a:pt x="44260" y="22030"/>
                </a:cubicBezTo>
                <a:cubicBezTo>
                  <a:pt x="44992" y="22035"/>
                  <a:pt x="45725" y="22036"/>
                  <a:pt x="46457" y="22036"/>
                </a:cubicBezTo>
                <a:cubicBezTo>
                  <a:pt x="47706" y="22036"/>
                  <a:pt x="48955" y="22032"/>
                  <a:pt x="50204" y="22032"/>
                </a:cubicBezTo>
                <a:cubicBezTo>
                  <a:pt x="51266" y="22032"/>
                  <a:pt x="52329" y="22035"/>
                  <a:pt x="53391" y="22046"/>
                </a:cubicBezTo>
                <a:cubicBezTo>
                  <a:pt x="59663" y="22111"/>
                  <a:pt x="63609" y="25282"/>
                  <a:pt x="63908" y="31455"/>
                </a:cubicBezTo>
                <a:cubicBezTo>
                  <a:pt x="64280" y="39136"/>
                  <a:pt x="64250" y="46863"/>
                  <a:pt x="63874" y="54543"/>
                </a:cubicBezTo>
                <a:cubicBezTo>
                  <a:pt x="63578" y="60579"/>
                  <a:pt x="60490" y="63608"/>
                  <a:pt x="54408" y="63907"/>
                </a:cubicBezTo>
                <a:cubicBezTo>
                  <a:pt x="50620" y="64094"/>
                  <a:pt x="46824" y="64191"/>
                  <a:pt x="43027" y="64191"/>
                </a:cubicBezTo>
                <a:cubicBezTo>
                  <a:pt x="38938" y="64191"/>
                  <a:pt x="34847" y="64078"/>
                  <a:pt x="30762" y="63841"/>
                </a:cubicBezTo>
                <a:cubicBezTo>
                  <a:pt x="26101" y="63570"/>
                  <a:pt x="22624" y="59962"/>
                  <a:pt x="22231" y="55282"/>
                </a:cubicBezTo>
                <a:cubicBezTo>
                  <a:pt x="21928" y="51682"/>
                  <a:pt x="22110" y="48083"/>
                  <a:pt x="22026" y="44483"/>
                </a:cubicBezTo>
                <a:cubicBezTo>
                  <a:pt x="22015" y="43981"/>
                  <a:pt x="22316" y="43139"/>
                  <a:pt x="21552" y="43090"/>
                </a:cubicBezTo>
                <a:cubicBezTo>
                  <a:pt x="21520" y="43088"/>
                  <a:pt x="21490" y="43087"/>
                  <a:pt x="21461" y="43087"/>
                </a:cubicBezTo>
                <a:cubicBezTo>
                  <a:pt x="20566" y="43087"/>
                  <a:pt x="20932" y="43995"/>
                  <a:pt x="20925" y="44496"/>
                </a:cubicBezTo>
                <a:cubicBezTo>
                  <a:pt x="20886" y="47912"/>
                  <a:pt x="20948" y="51329"/>
                  <a:pt x="20887" y="54745"/>
                </a:cubicBezTo>
                <a:cubicBezTo>
                  <a:pt x="20801" y="59529"/>
                  <a:pt x="17187" y="63357"/>
                  <a:pt x="12470" y="63852"/>
                </a:cubicBezTo>
                <a:cubicBezTo>
                  <a:pt x="10782" y="64030"/>
                  <a:pt x="9091" y="64070"/>
                  <a:pt x="7401" y="64070"/>
                </a:cubicBezTo>
                <a:cubicBezTo>
                  <a:pt x="5976" y="64070"/>
                  <a:pt x="4551" y="64041"/>
                  <a:pt x="3126" y="64041"/>
                </a:cubicBezTo>
                <a:cubicBezTo>
                  <a:pt x="2084" y="64041"/>
                  <a:pt x="1042" y="64057"/>
                  <a:pt x="0" y="64110"/>
                </a:cubicBezTo>
                <a:lnTo>
                  <a:pt x="0" y="65229"/>
                </a:lnTo>
                <a:cubicBezTo>
                  <a:pt x="2608" y="65224"/>
                  <a:pt x="5217" y="65188"/>
                  <a:pt x="7825" y="65188"/>
                </a:cubicBezTo>
                <a:cubicBezTo>
                  <a:pt x="9124" y="65188"/>
                  <a:pt x="10422" y="65197"/>
                  <a:pt x="11720" y="65223"/>
                </a:cubicBezTo>
                <a:cubicBezTo>
                  <a:pt x="16744" y="65321"/>
                  <a:pt x="20776" y="69352"/>
                  <a:pt x="20877" y="74382"/>
                </a:cubicBezTo>
                <a:cubicBezTo>
                  <a:pt x="20957" y="78286"/>
                  <a:pt x="20880" y="82195"/>
                  <a:pt x="20873" y="86102"/>
                </a:cubicBezTo>
                <a:lnTo>
                  <a:pt x="21990" y="86102"/>
                </a:lnTo>
                <a:cubicBezTo>
                  <a:pt x="22008" y="82628"/>
                  <a:pt x="21982" y="79153"/>
                  <a:pt x="22050" y="75680"/>
                </a:cubicBezTo>
                <a:cubicBezTo>
                  <a:pt x="22165" y="69723"/>
                  <a:pt x="25776" y="65342"/>
                  <a:pt x="30952" y="65251"/>
                </a:cubicBezTo>
                <a:cubicBezTo>
                  <a:pt x="34838" y="65181"/>
                  <a:pt x="38725" y="65151"/>
                  <a:pt x="42613" y="65151"/>
                </a:cubicBezTo>
                <a:cubicBezTo>
                  <a:pt x="46792" y="65151"/>
                  <a:pt x="50972" y="65186"/>
                  <a:pt x="55149" y="65246"/>
                </a:cubicBezTo>
                <a:cubicBezTo>
                  <a:pt x="59536" y="65308"/>
                  <a:pt x="63276" y="68961"/>
                  <a:pt x="63814" y="73277"/>
                </a:cubicBezTo>
                <a:cubicBezTo>
                  <a:pt x="64347" y="77544"/>
                  <a:pt x="63878" y="81829"/>
                  <a:pt x="64110" y="86102"/>
                </a:cubicBezTo>
                <a:lnTo>
                  <a:pt x="65228" y="86102"/>
                </a:lnTo>
                <a:cubicBezTo>
                  <a:pt x="65220" y="82194"/>
                  <a:pt x="65143" y="78286"/>
                  <a:pt x="65223" y="74382"/>
                </a:cubicBezTo>
                <a:cubicBezTo>
                  <a:pt x="65324" y="69352"/>
                  <a:pt x="69356" y="65321"/>
                  <a:pt x="74381" y="65222"/>
                </a:cubicBezTo>
                <a:cubicBezTo>
                  <a:pt x="75675" y="65196"/>
                  <a:pt x="76969" y="65187"/>
                  <a:pt x="78263" y="65187"/>
                </a:cubicBezTo>
                <a:cubicBezTo>
                  <a:pt x="80875" y="65187"/>
                  <a:pt x="83488" y="65223"/>
                  <a:pt x="86101" y="65229"/>
                </a:cubicBezTo>
                <a:lnTo>
                  <a:pt x="86101" y="64110"/>
                </a:lnTo>
                <a:cubicBezTo>
                  <a:pt x="82628" y="64094"/>
                  <a:pt x="79153" y="64119"/>
                  <a:pt x="75679" y="64052"/>
                </a:cubicBezTo>
                <a:cubicBezTo>
                  <a:pt x="69721" y="63936"/>
                  <a:pt x="65341" y="60325"/>
                  <a:pt x="65250" y="55150"/>
                </a:cubicBezTo>
                <a:cubicBezTo>
                  <a:pt x="65107" y="47086"/>
                  <a:pt x="65128" y="39017"/>
                  <a:pt x="65246" y="30953"/>
                </a:cubicBezTo>
                <a:cubicBezTo>
                  <a:pt x="65308" y="26564"/>
                  <a:pt x="68959" y="22827"/>
                  <a:pt x="73277" y="22288"/>
                </a:cubicBezTo>
                <a:cubicBezTo>
                  <a:pt x="75012" y="22070"/>
                  <a:pt x="76750" y="22019"/>
                  <a:pt x="78490" y="22019"/>
                </a:cubicBezTo>
                <a:cubicBezTo>
                  <a:pt x="80047" y="22019"/>
                  <a:pt x="81605" y="22060"/>
                  <a:pt x="83163" y="22060"/>
                </a:cubicBezTo>
                <a:cubicBezTo>
                  <a:pt x="84143" y="22060"/>
                  <a:pt x="85122" y="22044"/>
                  <a:pt x="86101" y="21991"/>
                </a:cubicBezTo>
                <a:lnTo>
                  <a:pt x="86101" y="20874"/>
                </a:lnTo>
                <a:cubicBezTo>
                  <a:pt x="83431" y="20879"/>
                  <a:pt x="80760" y="20909"/>
                  <a:pt x="78089" y="20909"/>
                </a:cubicBezTo>
                <a:cubicBezTo>
                  <a:pt x="76852" y="20909"/>
                  <a:pt x="75614" y="20902"/>
                  <a:pt x="74377" y="20884"/>
                </a:cubicBezTo>
                <a:cubicBezTo>
                  <a:pt x="69397" y="20808"/>
                  <a:pt x="65295" y="16708"/>
                  <a:pt x="65218" y="11724"/>
                </a:cubicBezTo>
                <a:cubicBezTo>
                  <a:pt x="65157" y="7818"/>
                  <a:pt x="65220" y="3908"/>
                  <a:pt x="652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5"/>
          <p:cNvSpPr/>
          <p:nvPr/>
        </p:nvSpPr>
        <p:spPr>
          <a:xfrm rot="5400000">
            <a:off x="237500" y="3604804"/>
            <a:ext cx="1364071" cy="1364071"/>
          </a:xfrm>
          <a:custGeom>
            <a:avLst/>
            <a:gdLst/>
            <a:ahLst/>
            <a:cxnLst/>
            <a:rect l="l" t="t" r="r" b="b"/>
            <a:pathLst>
              <a:path w="86102" h="86102" extrusionOk="0">
                <a:moveTo>
                  <a:pt x="64110" y="1"/>
                </a:moveTo>
                <a:cubicBezTo>
                  <a:pt x="64094" y="3416"/>
                  <a:pt x="64102" y="6832"/>
                  <a:pt x="64056" y="10248"/>
                </a:cubicBezTo>
                <a:cubicBezTo>
                  <a:pt x="63962" y="17209"/>
                  <a:pt x="60209" y="20901"/>
                  <a:pt x="53256" y="20907"/>
                </a:cubicBezTo>
                <a:cubicBezTo>
                  <a:pt x="52987" y="20907"/>
                  <a:pt x="52717" y="20907"/>
                  <a:pt x="52447" y="20907"/>
                </a:cubicBezTo>
                <a:cubicBezTo>
                  <a:pt x="51184" y="20907"/>
                  <a:pt x="49921" y="20905"/>
                  <a:pt x="48657" y="20905"/>
                </a:cubicBezTo>
                <a:cubicBezTo>
                  <a:pt x="47209" y="20905"/>
                  <a:pt x="45760" y="20908"/>
                  <a:pt x="44312" y="20921"/>
                </a:cubicBezTo>
                <a:cubicBezTo>
                  <a:pt x="44308" y="20921"/>
                  <a:pt x="44305" y="20921"/>
                  <a:pt x="44301" y="20921"/>
                </a:cubicBezTo>
                <a:cubicBezTo>
                  <a:pt x="44116" y="20921"/>
                  <a:pt x="43884" y="20882"/>
                  <a:pt x="43671" y="20882"/>
                </a:cubicBezTo>
                <a:cubicBezTo>
                  <a:pt x="43325" y="20882"/>
                  <a:pt x="43028" y="20986"/>
                  <a:pt x="43054" y="21535"/>
                </a:cubicBezTo>
                <a:cubicBezTo>
                  <a:pt x="43076" y="21976"/>
                  <a:pt x="43369" y="22057"/>
                  <a:pt x="43696" y="22057"/>
                </a:cubicBezTo>
                <a:cubicBezTo>
                  <a:pt x="43885" y="22057"/>
                  <a:pt x="44085" y="22030"/>
                  <a:pt x="44250" y="22030"/>
                </a:cubicBezTo>
                <a:cubicBezTo>
                  <a:pt x="44254" y="22030"/>
                  <a:pt x="44257" y="22030"/>
                  <a:pt x="44260" y="22030"/>
                </a:cubicBezTo>
                <a:cubicBezTo>
                  <a:pt x="44992" y="22035"/>
                  <a:pt x="45725" y="22036"/>
                  <a:pt x="46457" y="22036"/>
                </a:cubicBezTo>
                <a:cubicBezTo>
                  <a:pt x="47706" y="22036"/>
                  <a:pt x="48955" y="22032"/>
                  <a:pt x="50204" y="22032"/>
                </a:cubicBezTo>
                <a:cubicBezTo>
                  <a:pt x="51266" y="22032"/>
                  <a:pt x="52329" y="22035"/>
                  <a:pt x="53391" y="22046"/>
                </a:cubicBezTo>
                <a:cubicBezTo>
                  <a:pt x="59663" y="22111"/>
                  <a:pt x="63609" y="25282"/>
                  <a:pt x="63908" y="31455"/>
                </a:cubicBezTo>
                <a:cubicBezTo>
                  <a:pt x="64280" y="39136"/>
                  <a:pt x="64250" y="46863"/>
                  <a:pt x="63874" y="54543"/>
                </a:cubicBezTo>
                <a:cubicBezTo>
                  <a:pt x="63578" y="60579"/>
                  <a:pt x="60490" y="63608"/>
                  <a:pt x="54408" y="63907"/>
                </a:cubicBezTo>
                <a:cubicBezTo>
                  <a:pt x="50620" y="64094"/>
                  <a:pt x="46824" y="64191"/>
                  <a:pt x="43027" y="64191"/>
                </a:cubicBezTo>
                <a:cubicBezTo>
                  <a:pt x="38938" y="64191"/>
                  <a:pt x="34847" y="64078"/>
                  <a:pt x="30762" y="63841"/>
                </a:cubicBezTo>
                <a:cubicBezTo>
                  <a:pt x="26101" y="63570"/>
                  <a:pt x="22624" y="59962"/>
                  <a:pt x="22231" y="55282"/>
                </a:cubicBezTo>
                <a:cubicBezTo>
                  <a:pt x="21928" y="51682"/>
                  <a:pt x="22110" y="48083"/>
                  <a:pt x="22026" y="44483"/>
                </a:cubicBezTo>
                <a:cubicBezTo>
                  <a:pt x="22015" y="43981"/>
                  <a:pt x="22316" y="43139"/>
                  <a:pt x="21552" y="43090"/>
                </a:cubicBezTo>
                <a:cubicBezTo>
                  <a:pt x="21520" y="43088"/>
                  <a:pt x="21490" y="43087"/>
                  <a:pt x="21461" y="43087"/>
                </a:cubicBezTo>
                <a:cubicBezTo>
                  <a:pt x="20566" y="43087"/>
                  <a:pt x="20932" y="43995"/>
                  <a:pt x="20925" y="44496"/>
                </a:cubicBezTo>
                <a:cubicBezTo>
                  <a:pt x="20886" y="47912"/>
                  <a:pt x="20948" y="51329"/>
                  <a:pt x="20887" y="54745"/>
                </a:cubicBezTo>
                <a:cubicBezTo>
                  <a:pt x="20801" y="59529"/>
                  <a:pt x="17187" y="63357"/>
                  <a:pt x="12470" y="63852"/>
                </a:cubicBezTo>
                <a:cubicBezTo>
                  <a:pt x="10782" y="64030"/>
                  <a:pt x="9091" y="64070"/>
                  <a:pt x="7401" y="64070"/>
                </a:cubicBezTo>
                <a:cubicBezTo>
                  <a:pt x="5976" y="64070"/>
                  <a:pt x="4551" y="64041"/>
                  <a:pt x="3126" y="64041"/>
                </a:cubicBezTo>
                <a:cubicBezTo>
                  <a:pt x="2084" y="64041"/>
                  <a:pt x="1042" y="64057"/>
                  <a:pt x="0" y="64110"/>
                </a:cubicBezTo>
                <a:lnTo>
                  <a:pt x="0" y="65229"/>
                </a:lnTo>
                <a:cubicBezTo>
                  <a:pt x="2608" y="65224"/>
                  <a:pt x="5217" y="65188"/>
                  <a:pt x="7825" y="65188"/>
                </a:cubicBezTo>
                <a:cubicBezTo>
                  <a:pt x="9124" y="65188"/>
                  <a:pt x="10422" y="65197"/>
                  <a:pt x="11720" y="65223"/>
                </a:cubicBezTo>
                <a:cubicBezTo>
                  <a:pt x="16744" y="65321"/>
                  <a:pt x="20776" y="69352"/>
                  <a:pt x="20877" y="74382"/>
                </a:cubicBezTo>
                <a:cubicBezTo>
                  <a:pt x="20957" y="78286"/>
                  <a:pt x="20880" y="82195"/>
                  <a:pt x="20873" y="86102"/>
                </a:cubicBezTo>
                <a:lnTo>
                  <a:pt x="21990" y="86102"/>
                </a:lnTo>
                <a:cubicBezTo>
                  <a:pt x="22008" y="82628"/>
                  <a:pt x="21982" y="79153"/>
                  <a:pt x="22050" y="75680"/>
                </a:cubicBezTo>
                <a:cubicBezTo>
                  <a:pt x="22165" y="69723"/>
                  <a:pt x="25776" y="65342"/>
                  <a:pt x="30952" y="65251"/>
                </a:cubicBezTo>
                <a:cubicBezTo>
                  <a:pt x="34838" y="65181"/>
                  <a:pt x="38725" y="65151"/>
                  <a:pt x="42613" y="65151"/>
                </a:cubicBezTo>
                <a:cubicBezTo>
                  <a:pt x="46792" y="65151"/>
                  <a:pt x="50972" y="65186"/>
                  <a:pt x="55149" y="65246"/>
                </a:cubicBezTo>
                <a:cubicBezTo>
                  <a:pt x="59536" y="65308"/>
                  <a:pt x="63276" y="68961"/>
                  <a:pt x="63814" y="73277"/>
                </a:cubicBezTo>
                <a:cubicBezTo>
                  <a:pt x="64347" y="77544"/>
                  <a:pt x="63878" y="81829"/>
                  <a:pt x="64110" y="86102"/>
                </a:cubicBezTo>
                <a:lnTo>
                  <a:pt x="65228" y="86102"/>
                </a:lnTo>
                <a:cubicBezTo>
                  <a:pt x="65220" y="82194"/>
                  <a:pt x="65143" y="78286"/>
                  <a:pt x="65223" y="74382"/>
                </a:cubicBezTo>
                <a:cubicBezTo>
                  <a:pt x="65324" y="69352"/>
                  <a:pt x="69356" y="65321"/>
                  <a:pt x="74381" y="65222"/>
                </a:cubicBezTo>
                <a:cubicBezTo>
                  <a:pt x="75675" y="65196"/>
                  <a:pt x="76969" y="65187"/>
                  <a:pt x="78263" y="65187"/>
                </a:cubicBezTo>
                <a:cubicBezTo>
                  <a:pt x="80875" y="65187"/>
                  <a:pt x="83488" y="65223"/>
                  <a:pt x="86101" y="65229"/>
                </a:cubicBezTo>
                <a:lnTo>
                  <a:pt x="86101" y="64110"/>
                </a:lnTo>
                <a:cubicBezTo>
                  <a:pt x="82628" y="64094"/>
                  <a:pt x="79153" y="64119"/>
                  <a:pt x="75679" y="64052"/>
                </a:cubicBezTo>
                <a:cubicBezTo>
                  <a:pt x="69721" y="63936"/>
                  <a:pt x="65341" y="60325"/>
                  <a:pt x="65250" y="55150"/>
                </a:cubicBezTo>
                <a:cubicBezTo>
                  <a:pt x="65107" y="47086"/>
                  <a:pt x="65128" y="39017"/>
                  <a:pt x="65246" y="30953"/>
                </a:cubicBezTo>
                <a:cubicBezTo>
                  <a:pt x="65308" y="26564"/>
                  <a:pt x="68959" y="22827"/>
                  <a:pt x="73277" y="22288"/>
                </a:cubicBezTo>
                <a:cubicBezTo>
                  <a:pt x="75012" y="22070"/>
                  <a:pt x="76750" y="22019"/>
                  <a:pt x="78490" y="22019"/>
                </a:cubicBezTo>
                <a:cubicBezTo>
                  <a:pt x="80047" y="22019"/>
                  <a:pt x="81605" y="22060"/>
                  <a:pt x="83163" y="22060"/>
                </a:cubicBezTo>
                <a:cubicBezTo>
                  <a:pt x="84143" y="22060"/>
                  <a:pt x="85122" y="22044"/>
                  <a:pt x="86101" y="21991"/>
                </a:cubicBezTo>
                <a:lnTo>
                  <a:pt x="86101" y="20874"/>
                </a:lnTo>
                <a:cubicBezTo>
                  <a:pt x="83431" y="20879"/>
                  <a:pt x="80760" y="20909"/>
                  <a:pt x="78089" y="20909"/>
                </a:cubicBezTo>
                <a:cubicBezTo>
                  <a:pt x="76852" y="20909"/>
                  <a:pt x="75614" y="20902"/>
                  <a:pt x="74377" y="20884"/>
                </a:cubicBezTo>
                <a:cubicBezTo>
                  <a:pt x="69397" y="20808"/>
                  <a:pt x="65295" y="16708"/>
                  <a:pt x="65218" y="11724"/>
                </a:cubicBezTo>
                <a:cubicBezTo>
                  <a:pt x="65157" y="7818"/>
                  <a:pt x="65220" y="3908"/>
                  <a:pt x="652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5"/>
          <p:cNvSpPr/>
          <p:nvPr/>
        </p:nvSpPr>
        <p:spPr>
          <a:xfrm rot="10800000" flipH="1">
            <a:off x="8152533" y="3145304"/>
            <a:ext cx="1201800" cy="12018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5"/>
          <p:cNvSpPr/>
          <p:nvPr/>
        </p:nvSpPr>
        <p:spPr>
          <a:xfrm rot="10800000">
            <a:off x="-229467" y="462116"/>
            <a:ext cx="1201800" cy="12018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35C6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"/>
              <a:buNone/>
              <a:defRPr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 Cycle"/>
              <a:buChar char="●"/>
              <a:defRPr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 Cycle"/>
              <a:buChar char="○"/>
              <a:defRPr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 Cycle"/>
              <a:buChar char="■"/>
              <a:defRPr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 Cycle"/>
              <a:buChar char="●"/>
              <a:defRPr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 Cycle"/>
              <a:buChar char="○"/>
              <a:defRPr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 Cycle"/>
              <a:buChar char="■"/>
              <a:defRPr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 Cycle"/>
              <a:buChar char="●"/>
              <a:defRPr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 Cycle"/>
              <a:buChar char="○"/>
              <a:defRPr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 Cycle"/>
              <a:buChar char="■"/>
              <a:defRPr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69" r:id="rId4"/>
    <p:sldLayoutId id="2147483678" r:id="rId5"/>
    <p:sldLayoutId id="2147483680" r:id="rId6"/>
    <p:sldLayoutId id="214748368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4BC"/>
        </a:solidFill>
        <a:effectLst/>
      </p:bgPr>
    </p:bg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9"/>
          <p:cNvSpPr txBox="1">
            <a:spLocks noGrp="1"/>
          </p:cNvSpPr>
          <p:nvPr>
            <p:ph type="ctrTitle"/>
          </p:nvPr>
        </p:nvSpPr>
        <p:spPr>
          <a:xfrm>
            <a:off x="718200" y="564848"/>
            <a:ext cx="6808597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PlanFin </a:t>
            </a:r>
            <a:br>
              <a:rPr lang="en" sz="5100" dirty="0"/>
            </a:br>
            <a:r>
              <a:rPr lang="en" sz="4800" i="1" dirty="0"/>
              <a:t>Simulador de Creditos</a:t>
            </a:r>
            <a:endParaRPr sz="5700" i="1" dirty="0"/>
          </a:p>
        </p:txBody>
      </p:sp>
      <p:sp>
        <p:nvSpPr>
          <p:cNvPr id="667" name="Google Shape;667;p39"/>
          <p:cNvSpPr txBox="1">
            <a:spLocks noGrp="1"/>
          </p:cNvSpPr>
          <p:nvPr>
            <p:ph type="subTitle" idx="1"/>
          </p:nvPr>
        </p:nvSpPr>
        <p:spPr>
          <a:xfrm>
            <a:off x="718200" y="3760800"/>
            <a:ext cx="4784700" cy="4929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Valentina Blandón Salgado</a:t>
            </a:r>
            <a:endParaRPr dirty="0"/>
          </a:p>
        </p:txBody>
      </p:sp>
      <p:sp>
        <p:nvSpPr>
          <p:cNvPr id="669" name="Google Shape;669;p39"/>
          <p:cNvSpPr/>
          <p:nvPr/>
        </p:nvSpPr>
        <p:spPr>
          <a:xfrm>
            <a:off x="7007825" y="3717275"/>
            <a:ext cx="341729" cy="337579"/>
          </a:xfrm>
          <a:custGeom>
            <a:avLst/>
            <a:gdLst/>
            <a:ahLst/>
            <a:cxnLst/>
            <a:rect l="l" t="t" r="r" b="b"/>
            <a:pathLst>
              <a:path w="45701" h="45146" extrusionOk="0">
                <a:moveTo>
                  <a:pt x="22281" y="0"/>
                </a:moveTo>
                <a:cubicBezTo>
                  <a:pt x="19107" y="11848"/>
                  <a:pt x="11763" y="19362"/>
                  <a:pt x="1" y="23003"/>
                </a:cubicBezTo>
                <a:cubicBezTo>
                  <a:pt x="11569" y="26390"/>
                  <a:pt x="18589" y="33931"/>
                  <a:pt x="22307" y="45146"/>
                </a:cubicBezTo>
                <a:cubicBezTo>
                  <a:pt x="25825" y="33336"/>
                  <a:pt x="33483" y="26245"/>
                  <a:pt x="45701" y="23051"/>
                </a:cubicBezTo>
                <a:cubicBezTo>
                  <a:pt x="33245" y="19458"/>
                  <a:pt x="25324" y="12341"/>
                  <a:pt x="222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1"/>
          <p:cNvSpPr txBox="1">
            <a:spLocks noGrp="1"/>
          </p:cNvSpPr>
          <p:nvPr>
            <p:ph type="title"/>
          </p:nvPr>
        </p:nvSpPr>
        <p:spPr>
          <a:xfrm>
            <a:off x="713225" y="866075"/>
            <a:ext cx="4239300" cy="14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/>
              <a:t>¿Qué es </a:t>
            </a:r>
            <a:r>
              <a:rPr lang="es-ES" i="1" dirty="0" err="1"/>
              <a:t>PlanFin</a:t>
            </a:r>
            <a:r>
              <a:rPr lang="es-ES" i="1" dirty="0"/>
              <a:t>?</a:t>
            </a:r>
            <a:endParaRPr i="1" dirty="0"/>
          </a:p>
        </p:txBody>
      </p:sp>
      <p:sp>
        <p:nvSpPr>
          <p:cNvPr id="684" name="Google Shape;684;p41"/>
          <p:cNvSpPr txBox="1">
            <a:spLocks noGrp="1"/>
          </p:cNvSpPr>
          <p:nvPr>
            <p:ph type="subTitle" idx="1"/>
          </p:nvPr>
        </p:nvSpPr>
        <p:spPr>
          <a:xfrm>
            <a:off x="713225" y="1856426"/>
            <a:ext cx="4239300" cy="20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spcBef>
                <a:spcPts val="1000"/>
              </a:spcBef>
              <a:buNone/>
            </a:pPr>
            <a:r>
              <a:rPr lang="es-ES" sz="1800" i="0" dirty="0" err="1">
                <a:solidFill>
                  <a:schemeClr val="tx1"/>
                </a:solidFill>
                <a:effectLst/>
                <a:latin typeface="Archivo" panose="020B0604020202020204" charset="0"/>
                <a:cs typeface="Archivo" panose="020B0604020202020204" charset="0"/>
              </a:rPr>
              <a:t>PlanFin</a:t>
            </a:r>
            <a:r>
              <a:rPr lang="es-ES" sz="1800" i="0" dirty="0">
                <a:solidFill>
                  <a:schemeClr val="tx1"/>
                </a:solidFill>
                <a:effectLst/>
                <a:latin typeface="Archivo" panose="020B0604020202020204" charset="0"/>
                <a:cs typeface="Archivo" panose="020B0604020202020204" charset="0"/>
              </a:rPr>
              <a:t> es un simulador de créditos diseñado para ayudar a los clientes a explorar diferentes escenarios financieros antes de comprometerse con un préstamo.</a:t>
            </a:r>
          </a:p>
          <a:p>
            <a:pPr marL="13970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10B78F7-E8F4-EC9F-B706-F2C020FD8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960" y="1109136"/>
            <a:ext cx="2884110" cy="29252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57"/>
          <p:cNvSpPr txBox="1">
            <a:spLocks noGrp="1"/>
          </p:cNvSpPr>
          <p:nvPr>
            <p:ph type="subTitle" idx="1"/>
          </p:nvPr>
        </p:nvSpPr>
        <p:spPr>
          <a:xfrm>
            <a:off x="720000" y="3783500"/>
            <a:ext cx="21732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ES" b="0" i="0" dirty="0">
                <a:solidFill>
                  <a:schemeClr val="tx1"/>
                </a:solidFill>
                <a:effectLst/>
                <a:latin typeface="News Cycle" panose="020B0604020202020204" charset="2"/>
              </a:rPr>
              <a:t>Satisfacción del usuario: 95% por facilidad de uso y resultados claros.</a:t>
            </a:r>
            <a:endParaRPr dirty="0">
              <a:solidFill>
                <a:schemeClr val="tx1"/>
              </a:solidFill>
              <a:latin typeface="News Cycle" panose="020B0604020202020204" charset="2"/>
            </a:endParaRPr>
          </a:p>
        </p:txBody>
      </p:sp>
      <p:sp>
        <p:nvSpPr>
          <p:cNvPr id="1047" name="Google Shape;1047;p57"/>
          <p:cNvSpPr txBox="1">
            <a:spLocks noGrp="1"/>
          </p:cNvSpPr>
          <p:nvPr>
            <p:ph type="subTitle" idx="2"/>
          </p:nvPr>
        </p:nvSpPr>
        <p:spPr>
          <a:xfrm>
            <a:off x="720000" y="3338600"/>
            <a:ext cx="21732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s-CO" sz="1200" b="1" i="0" dirty="0">
                <a:solidFill>
                  <a:schemeClr val="bg1">
                    <a:lumMod val="75000"/>
                  </a:schemeClr>
                </a:solidFill>
                <a:effectLst/>
                <a:latin typeface="Archivo" panose="020B0604020202020204" charset="0"/>
                <a:cs typeface="Archivo" panose="020B0604020202020204" charset="0"/>
              </a:rPr>
              <a:t>SATISFACCIÓN DEL USUARIO</a:t>
            </a:r>
            <a:endParaRPr lang="es-CO" sz="1200" b="0" i="0" dirty="0">
              <a:solidFill>
                <a:schemeClr val="bg1">
                  <a:lumMod val="75000"/>
                </a:schemeClr>
              </a:solidFill>
              <a:effectLst/>
              <a:latin typeface="Archivo" panose="020B0604020202020204" charset="0"/>
              <a:cs typeface="Archivo" panose="020B0604020202020204" charset="0"/>
            </a:endParaRPr>
          </a:p>
        </p:txBody>
      </p:sp>
      <p:sp>
        <p:nvSpPr>
          <p:cNvPr id="1048" name="Google Shape;1048;p57"/>
          <p:cNvSpPr txBox="1">
            <a:spLocks noGrp="1"/>
          </p:cNvSpPr>
          <p:nvPr>
            <p:ph type="subTitle" idx="4"/>
          </p:nvPr>
        </p:nvSpPr>
        <p:spPr>
          <a:xfrm>
            <a:off x="3485400" y="3783500"/>
            <a:ext cx="21732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Precisión en simulaciones: 97% gracias a algoritmos avanzados y validación rigurosa</a:t>
            </a:r>
            <a:endParaRPr dirty="0"/>
          </a:p>
        </p:txBody>
      </p:sp>
      <p:sp>
        <p:nvSpPr>
          <p:cNvPr id="1049" name="Google Shape;1049;p57"/>
          <p:cNvSpPr txBox="1">
            <a:spLocks noGrp="1"/>
          </p:cNvSpPr>
          <p:nvPr>
            <p:ph type="subTitle" idx="5"/>
          </p:nvPr>
        </p:nvSpPr>
        <p:spPr>
          <a:xfrm>
            <a:off x="3485400" y="3338600"/>
            <a:ext cx="21732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b="1" i="0" dirty="0">
                <a:solidFill>
                  <a:schemeClr val="bg1">
                    <a:lumMod val="75000"/>
                  </a:schemeClr>
                </a:solidFill>
                <a:effectLst/>
                <a:latin typeface="Archivo" panose="020B0604020202020204" charset="0"/>
                <a:cs typeface="Archivo" panose="020B0604020202020204" charset="0"/>
              </a:rPr>
              <a:t>Precisión</a:t>
            </a:r>
            <a:endParaRPr sz="1600" dirty="0">
              <a:solidFill>
                <a:schemeClr val="bg1">
                  <a:lumMod val="75000"/>
                </a:schemeClr>
              </a:solidFill>
              <a:latin typeface="Archivo" panose="020B0604020202020204" charset="0"/>
              <a:cs typeface="Archivo" panose="020B0604020202020204" charset="0"/>
            </a:endParaRPr>
          </a:p>
        </p:txBody>
      </p:sp>
      <p:sp>
        <p:nvSpPr>
          <p:cNvPr id="1050" name="Google Shape;1050;p57"/>
          <p:cNvSpPr txBox="1">
            <a:spLocks noGrp="1"/>
          </p:cNvSpPr>
          <p:nvPr>
            <p:ph type="subTitle" idx="7"/>
          </p:nvPr>
        </p:nvSpPr>
        <p:spPr>
          <a:xfrm>
            <a:off x="6250800" y="3783500"/>
            <a:ext cx="21732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Resultados claros y comprensibles</a:t>
            </a:r>
            <a:endParaRPr dirty="0"/>
          </a:p>
        </p:txBody>
      </p:sp>
      <p:sp>
        <p:nvSpPr>
          <p:cNvPr id="1051" name="Google Shape;1051;p57"/>
          <p:cNvSpPr txBox="1">
            <a:spLocks noGrp="1"/>
          </p:cNvSpPr>
          <p:nvPr>
            <p:ph type="subTitle" idx="8"/>
          </p:nvPr>
        </p:nvSpPr>
        <p:spPr>
          <a:xfrm>
            <a:off x="6250800" y="3338600"/>
            <a:ext cx="21732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b="1" i="0" dirty="0">
                <a:solidFill>
                  <a:schemeClr val="bg1">
                    <a:lumMod val="75000"/>
                  </a:schemeClr>
                </a:solidFill>
                <a:effectLst/>
                <a:latin typeface="Archivo" panose="020B0604020202020204" charset="0"/>
                <a:cs typeface="Archivo" panose="020B0604020202020204" charset="0"/>
              </a:rPr>
              <a:t>Confiabilidad</a:t>
            </a:r>
            <a:endParaRPr sz="1600" dirty="0">
              <a:solidFill>
                <a:schemeClr val="bg1">
                  <a:lumMod val="75000"/>
                </a:schemeClr>
              </a:solidFill>
              <a:latin typeface="Archivo" panose="020B0604020202020204" charset="0"/>
              <a:cs typeface="Archivo" panose="020B0604020202020204" charset="0"/>
            </a:endParaRPr>
          </a:p>
        </p:txBody>
      </p:sp>
      <p:sp>
        <p:nvSpPr>
          <p:cNvPr id="1052" name="Google Shape;1052;p57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/>
              <a:t>¿Por qué usar </a:t>
            </a:r>
            <a:r>
              <a:rPr lang="es-ES" i="1" dirty="0" err="1"/>
              <a:t>PlanFin</a:t>
            </a:r>
            <a:r>
              <a:rPr lang="es-ES" i="1" dirty="0"/>
              <a:t>?</a:t>
            </a:r>
            <a:endParaRPr i="1" dirty="0"/>
          </a:p>
        </p:txBody>
      </p:sp>
      <p:sp>
        <p:nvSpPr>
          <p:cNvPr id="1053" name="Google Shape;1053;p57"/>
          <p:cNvSpPr txBox="1">
            <a:spLocks noGrp="1"/>
          </p:cNvSpPr>
          <p:nvPr>
            <p:ph type="title" idx="3"/>
          </p:nvPr>
        </p:nvSpPr>
        <p:spPr>
          <a:xfrm>
            <a:off x="3873150" y="2644150"/>
            <a:ext cx="13977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97%</a:t>
            </a:r>
            <a:endParaRPr dirty="0"/>
          </a:p>
        </p:txBody>
      </p:sp>
      <p:sp>
        <p:nvSpPr>
          <p:cNvPr id="1054" name="Google Shape;1054;p57"/>
          <p:cNvSpPr txBox="1">
            <a:spLocks noGrp="1"/>
          </p:cNvSpPr>
          <p:nvPr>
            <p:ph type="title" idx="6"/>
          </p:nvPr>
        </p:nvSpPr>
        <p:spPr>
          <a:xfrm>
            <a:off x="6638550" y="2644150"/>
            <a:ext cx="13977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99%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055" name="Google Shape;1055;p57"/>
          <p:cNvSpPr txBox="1">
            <a:spLocks noGrp="1"/>
          </p:cNvSpPr>
          <p:nvPr>
            <p:ph type="title"/>
          </p:nvPr>
        </p:nvSpPr>
        <p:spPr>
          <a:xfrm>
            <a:off x="1107150" y="2644150"/>
            <a:ext cx="13989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95%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056" name="Google Shape;1056;p57"/>
          <p:cNvSpPr/>
          <p:nvPr/>
        </p:nvSpPr>
        <p:spPr>
          <a:xfrm>
            <a:off x="1294514" y="1370219"/>
            <a:ext cx="1024166" cy="1024166"/>
          </a:xfrm>
          <a:prstGeom prst="donut">
            <a:avLst>
              <a:gd name="adj" fmla="val 2705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57"/>
          <p:cNvSpPr/>
          <p:nvPr/>
        </p:nvSpPr>
        <p:spPr>
          <a:xfrm flipH="1">
            <a:off x="1298959" y="1370225"/>
            <a:ext cx="1024166" cy="1024166"/>
          </a:xfrm>
          <a:prstGeom prst="blockArc">
            <a:avLst>
              <a:gd name="adj1" fmla="val 18607365"/>
              <a:gd name="adj2" fmla="val 16203549"/>
              <a:gd name="adj3" fmla="val 2710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58" name="Google Shape;1058;p57"/>
          <p:cNvCxnSpPr>
            <a:stCxn id="1055" idx="1"/>
          </p:cNvCxnSpPr>
          <p:nvPr/>
        </p:nvCxnSpPr>
        <p:spPr>
          <a:xfrm rot="10800000">
            <a:off x="1950" y="2896900"/>
            <a:ext cx="1105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9" name="Google Shape;1059;p57"/>
          <p:cNvCxnSpPr>
            <a:stCxn id="1055" idx="3"/>
            <a:endCxn id="1053" idx="1"/>
          </p:cNvCxnSpPr>
          <p:nvPr/>
        </p:nvCxnSpPr>
        <p:spPr>
          <a:xfrm>
            <a:off x="2506050" y="2896900"/>
            <a:ext cx="136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0" name="Google Shape;1060;p57"/>
          <p:cNvCxnSpPr>
            <a:stCxn id="1053" idx="3"/>
            <a:endCxn id="1054" idx="1"/>
          </p:cNvCxnSpPr>
          <p:nvPr/>
        </p:nvCxnSpPr>
        <p:spPr>
          <a:xfrm>
            <a:off x="5270850" y="2896900"/>
            <a:ext cx="136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1" name="Google Shape;1061;p57"/>
          <p:cNvCxnSpPr>
            <a:stCxn id="1054" idx="3"/>
          </p:cNvCxnSpPr>
          <p:nvPr/>
        </p:nvCxnSpPr>
        <p:spPr>
          <a:xfrm>
            <a:off x="8036250" y="2896900"/>
            <a:ext cx="1122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2" name="Google Shape;1062;p57"/>
          <p:cNvSpPr/>
          <p:nvPr/>
        </p:nvSpPr>
        <p:spPr>
          <a:xfrm>
            <a:off x="4057689" y="1370219"/>
            <a:ext cx="1024166" cy="1024166"/>
          </a:xfrm>
          <a:prstGeom prst="donut">
            <a:avLst>
              <a:gd name="adj" fmla="val 2705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57"/>
          <p:cNvSpPr/>
          <p:nvPr/>
        </p:nvSpPr>
        <p:spPr>
          <a:xfrm flipH="1">
            <a:off x="4062134" y="1370225"/>
            <a:ext cx="1024166" cy="1024166"/>
          </a:xfrm>
          <a:prstGeom prst="blockArc">
            <a:avLst>
              <a:gd name="adj1" fmla="val 17062587"/>
              <a:gd name="adj2" fmla="val 16203549"/>
              <a:gd name="adj3" fmla="val 2710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57"/>
          <p:cNvSpPr/>
          <p:nvPr/>
        </p:nvSpPr>
        <p:spPr>
          <a:xfrm>
            <a:off x="6820864" y="1369019"/>
            <a:ext cx="1024166" cy="1024166"/>
          </a:xfrm>
          <a:prstGeom prst="donut">
            <a:avLst>
              <a:gd name="adj" fmla="val 2705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57"/>
          <p:cNvSpPr/>
          <p:nvPr/>
        </p:nvSpPr>
        <p:spPr>
          <a:xfrm flipH="1">
            <a:off x="6825309" y="1369025"/>
            <a:ext cx="1024166" cy="1024166"/>
          </a:xfrm>
          <a:prstGeom prst="blockArc">
            <a:avLst>
              <a:gd name="adj1" fmla="val 16600255"/>
              <a:gd name="adj2" fmla="val 16203549"/>
              <a:gd name="adj3" fmla="val 2710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68"/>
          <p:cNvSpPr txBox="1">
            <a:spLocks noGrp="1"/>
          </p:cNvSpPr>
          <p:nvPr>
            <p:ph type="subTitle" idx="3"/>
          </p:nvPr>
        </p:nvSpPr>
        <p:spPr>
          <a:xfrm>
            <a:off x="2045657" y="3316375"/>
            <a:ext cx="4597668" cy="4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¿Como fue tu experiencia?</a:t>
            </a:r>
            <a:endParaRPr dirty="0"/>
          </a:p>
        </p:txBody>
      </p:sp>
      <p:sp>
        <p:nvSpPr>
          <p:cNvPr id="1354" name="Google Shape;1354;p68"/>
          <p:cNvSpPr txBox="1">
            <a:spLocks noGrp="1"/>
          </p:cNvSpPr>
          <p:nvPr>
            <p:ph type="subTitle" idx="4"/>
          </p:nvPr>
        </p:nvSpPr>
        <p:spPr>
          <a:xfrm>
            <a:off x="2500800" y="1563775"/>
            <a:ext cx="3383700" cy="4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Prueba mi simulador </a:t>
            </a:r>
            <a:endParaRPr dirty="0"/>
          </a:p>
        </p:txBody>
      </p:sp>
      <p:sp>
        <p:nvSpPr>
          <p:cNvPr id="1357" name="Google Shape;1357;p6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>
                <a:solidFill>
                  <a:schemeClr val="accent1">
                    <a:lumMod val="50000"/>
                  </a:schemeClr>
                </a:solidFill>
              </a:rPr>
              <a:t>Ayúdame con tu Calificación </a:t>
            </a:r>
            <a:endParaRPr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58" name="Google Shape;1358;p68"/>
          <p:cNvSpPr txBox="1">
            <a:spLocks noGrp="1"/>
          </p:cNvSpPr>
          <p:nvPr>
            <p:ph type="subTitle" idx="1"/>
          </p:nvPr>
        </p:nvSpPr>
        <p:spPr>
          <a:xfrm>
            <a:off x="2537514" y="3982625"/>
            <a:ext cx="4105811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Dame una calificación, me ayudaras a seguir mejorando</a:t>
            </a:r>
            <a:endParaRPr dirty="0"/>
          </a:p>
        </p:txBody>
      </p:sp>
      <p:sp>
        <p:nvSpPr>
          <p:cNvPr id="1359" name="Google Shape;1359;p68"/>
          <p:cNvSpPr txBox="1">
            <a:spLocks noGrp="1"/>
          </p:cNvSpPr>
          <p:nvPr>
            <p:ph type="subTitle" idx="2"/>
          </p:nvPr>
        </p:nvSpPr>
        <p:spPr>
          <a:xfrm>
            <a:off x="2500800" y="2226275"/>
            <a:ext cx="33837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Aquí podrás acceder a el a través de GitHub</a:t>
            </a:r>
            <a:endParaRPr dirty="0"/>
          </a:p>
        </p:txBody>
      </p:sp>
      <p:grpSp>
        <p:nvGrpSpPr>
          <p:cNvPr id="1360" name="Google Shape;1360;p68"/>
          <p:cNvGrpSpPr/>
          <p:nvPr/>
        </p:nvGrpSpPr>
        <p:grpSpPr>
          <a:xfrm>
            <a:off x="-323962" y="3788667"/>
            <a:ext cx="1741052" cy="1667928"/>
            <a:chOff x="8042497" y="2246413"/>
            <a:chExt cx="379985" cy="364033"/>
          </a:xfrm>
        </p:grpSpPr>
        <p:sp>
          <p:nvSpPr>
            <p:cNvPr id="1361" name="Google Shape;1361;p68"/>
            <p:cNvSpPr/>
            <p:nvPr/>
          </p:nvSpPr>
          <p:spPr>
            <a:xfrm>
              <a:off x="8157848" y="2354295"/>
              <a:ext cx="149339" cy="148268"/>
            </a:xfrm>
            <a:custGeom>
              <a:avLst/>
              <a:gdLst/>
              <a:ahLst/>
              <a:cxnLst/>
              <a:rect l="l" t="t" r="r" b="b"/>
              <a:pathLst>
                <a:path w="5299" h="5261" extrusionOk="0">
                  <a:moveTo>
                    <a:pt x="2649" y="1"/>
                  </a:moveTo>
                  <a:cubicBezTo>
                    <a:pt x="2600" y="1"/>
                    <a:pt x="2552" y="19"/>
                    <a:pt x="2515" y="56"/>
                  </a:cubicBezTo>
                  <a:lnTo>
                    <a:pt x="1004" y="1567"/>
                  </a:lnTo>
                  <a:cubicBezTo>
                    <a:pt x="930" y="1641"/>
                    <a:pt x="930" y="1761"/>
                    <a:pt x="1004" y="1835"/>
                  </a:cubicBezTo>
                  <a:cubicBezTo>
                    <a:pt x="1041" y="1872"/>
                    <a:pt x="1090" y="1890"/>
                    <a:pt x="1138" y="1890"/>
                  </a:cubicBezTo>
                  <a:cubicBezTo>
                    <a:pt x="1187" y="1890"/>
                    <a:pt x="1235" y="1872"/>
                    <a:pt x="1272" y="1835"/>
                  </a:cubicBezTo>
                  <a:lnTo>
                    <a:pt x="2649" y="458"/>
                  </a:lnTo>
                  <a:lnTo>
                    <a:pt x="4822" y="2631"/>
                  </a:lnTo>
                  <a:lnTo>
                    <a:pt x="2649" y="4803"/>
                  </a:lnTo>
                  <a:lnTo>
                    <a:pt x="476" y="2631"/>
                  </a:lnTo>
                  <a:lnTo>
                    <a:pt x="803" y="2304"/>
                  </a:lnTo>
                  <a:cubicBezTo>
                    <a:pt x="877" y="2229"/>
                    <a:pt x="877" y="2110"/>
                    <a:pt x="803" y="2036"/>
                  </a:cubicBezTo>
                  <a:cubicBezTo>
                    <a:pt x="766" y="1999"/>
                    <a:pt x="718" y="1980"/>
                    <a:pt x="669" y="1980"/>
                  </a:cubicBezTo>
                  <a:cubicBezTo>
                    <a:pt x="621" y="1980"/>
                    <a:pt x="572" y="1999"/>
                    <a:pt x="535" y="2036"/>
                  </a:cubicBezTo>
                  <a:lnTo>
                    <a:pt x="75" y="2497"/>
                  </a:lnTo>
                  <a:cubicBezTo>
                    <a:pt x="1" y="2571"/>
                    <a:pt x="1" y="2691"/>
                    <a:pt x="75" y="2765"/>
                  </a:cubicBezTo>
                  <a:lnTo>
                    <a:pt x="2515" y="5205"/>
                  </a:lnTo>
                  <a:cubicBezTo>
                    <a:pt x="2552" y="5242"/>
                    <a:pt x="2600" y="5261"/>
                    <a:pt x="2649" y="5261"/>
                  </a:cubicBezTo>
                  <a:cubicBezTo>
                    <a:pt x="2697" y="5261"/>
                    <a:pt x="2746" y="5242"/>
                    <a:pt x="2783" y="5205"/>
                  </a:cubicBezTo>
                  <a:lnTo>
                    <a:pt x="5224" y="2765"/>
                  </a:lnTo>
                  <a:cubicBezTo>
                    <a:pt x="5298" y="2691"/>
                    <a:pt x="5298" y="2571"/>
                    <a:pt x="5224" y="2497"/>
                  </a:cubicBezTo>
                  <a:lnTo>
                    <a:pt x="2783" y="56"/>
                  </a:lnTo>
                  <a:cubicBezTo>
                    <a:pt x="2746" y="19"/>
                    <a:pt x="2697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68"/>
            <p:cNvSpPr/>
            <p:nvPr/>
          </p:nvSpPr>
          <p:spPr>
            <a:xfrm>
              <a:off x="8265533" y="2328875"/>
              <a:ext cx="19080" cy="17332"/>
            </a:xfrm>
            <a:custGeom>
              <a:avLst/>
              <a:gdLst/>
              <a:ahLst/>
              <a:cxnLst/>
              <a:rect l="l" t="t" r="r" b="b"/>
              <a:pathLst>
                <a:path w="677" h="615" extrusionOk="0">
                  <a:moveTo>
                    <a:pt x="338" y="0"/>
                  </a:moveTo>
                  <a:cubicBezTo>
                    <a:pt x="260" y="0"/>
                    <a:pt x="181" y="30"/>
                    <a:pt x="120" y="90"/>
                  </a:cubicBezTo>
                  <a:cubicBezTo>
                    <a:pt x="1" y="210"/>
                    <a:pt x="1" y="405"/>
                    <a:pt x="120" y="525"/>
                  </a:cubicBezTo>
                  <a:cubicBezTo>
                    <a:pt x="182" y="585"/>
                    <a:pt x="260" y="615"/>
                    <a:pt x="338" y="615"/>
                  </a:cubicBezTo>
                  <a:cubicBezTo>
                    <a:pt x="417" y="615"/>
                    <a:pt x="495" y="585"/>
                    <a:pt x="557" y="525"/>
                  </a:cubicBezTo>
                  <a:cubicBezTo>
                    <a:pt x="676" y="405"/>
                    <a:pt x="676" y="210"/>
                    <a:pt x="557" y="90"/>
                  </a:cubicBezTo>
                  <a:cubicBezTo>
                    <a:pt x="496" y="30"/>
                    <a:pt x="417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68"/>
            <p:cNvSpPr/>
            <p:nvPr/>
          </p:nvSpPr>
          <p:spPr>
            <a:xfrm>
              <a:off x="8285627" y="2308809"/>
              <a:ext cx="19023" cy="17360"/>
            </a:xfrm>
            <a:custGeom>
              <a:avLst/>
              <a:gdLst/>
              <a:ahLst/>
              <a:cxnLst/>
              <a:rect l="l" t="t" r="r" b="b"/>
              <a:pathLst>
                <a:path w="675" h="616" extrusionOk="0">
                  <a:moveTo>
                    <a:pt x="337" y="0"/>
                  </a:moveTo>
                  <a:cubicBezTo>
                    <a:pt x="259" y="0"/>
                    <a:pt x="180" y="30"/>
                    <a:pt x="120" y="91"/>
                  </a:cubicBezTo>
                  <a:cubicBezTo>
                    <a:pt x="0" y="211"/>
                    <a:pt x="0" y="406"/>
                    <a:pt x="120" y="526"/>
                  </a:cubicBezTo>
                  <a:cubicBezTo>
                    <a:pt x="180" y="586"/>
                    <a:pt x="258" y="615"/>
                    <a:pt x="337" y="615"/>
                  </a:cubicBezTo>
                  <a:cubicBezTo>
                    <a:pt x="416" y="615"/>
                    <a:pt x="495" y="586"/>
                    <a:pt x="555" y="526"/>
                  </a:cubicBezTo>
                  <a:cubicBezTo>
                    <a:pt x="674" y="406"/>
                    <a:pt x="674" y="211"/>
                    <a:pt x="555" y="91"/>
                  </a:cubicBezTo>
                  <a:cubicBezTo>
                    <a:pt x="495" y="30"/>
                    <a:pt x="416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68"/>
            <p:cNvSpPr/>
            <p:nvPr/>
          </p:nvSpPr>
          <p:spPr>
            <a:xfrm>
              <a:off x="8290193" y="2352999"/>
              <a:ext cx="17389" cy="17389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226" y="1"/>
                    <a:pt x="149" y="34"/>
                    <a:pt x="91" y="92"/>
                  </a:cubicBezTo>
                  <a:cubicBezTo>
                    <a:pt x="34" y="149"/>
                    <a:pt x="1" y="227"/>
                    <a:pt x="1" y="309"/>
                  </a:cubicBezTo>
                  <a:cubicBezTo>
                    <a:pt x="1" y="391"/>
                    <a:pt x="34" y="468"/>
                    <a:pt x="91" y="527"/>
                  </a:cubicBezTo>
                  <a:cubicBezTo>
                    <a:pt x="149" y="585"/>
                    <a:pt x="227" y="617"/>
                    <a:pt x="309" y="617"/>
                  </a:cubicBezTo>
                  <a:cubicBezTo>
                    <a:pt x="338" y="617"/>
                    <a:pt x="367" y="613"/>
                    <a:pt x="396" y="605"/>
                  </a:cubicBezTo>
                  <a:cubicBezTo>
                    <a:pt x="445" y="591"/>
                    <a:pt x="490" y="562"/>
                    <a:pt x="527" y="527"/>
                  </a:cubicBezTo>
                  <a:cubicBezTo>
                    <a:pt x="584" y="468"/>
                    <a:pt x="616" y="391"/>
                    <a:pt x="616" y="309"/>
                  </a:cubicBezTo>
                  <a:cubicBezTo>
                    <a:pt x="616" y="227"/>
                    <a:pt x="584" y="149"/>
                    <a:pt x="527" y="92"/>
                  </a:cubicBezTo>
                  <a:cubicBezTo>
                    <a:pt x="468" y="34"/>
                    <a:pt x="391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68"/>
            <p:cNvSpPr/>
            <p:nvPr/>
          </p:nvSpPr>
          <p:spPr>
            <a:xfrm>
              <a:off x="8310597" y="2332961"/>
              <a:ext cx="17389" cy="17389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226" y="1"/>
                    <a:pt x="149" y="34"/>
                    <a:pt x="90" y="91"/>
                  </a:cubicBezTo>
                  <a:cubicBezTo>
                    <a:pt x="33" y="149"/>
                    <a:pt x="1" y="226"/>
                    <a:pt x="1" y="309"/>
                  </a:cubicBezTo>
                  <a:cubicBezTo>
                    <a:pt x="1" y="390"/>
                    <a:pt x="33" y="468"/>
                    <a:pt x="90" y="525"/>
                  </a:cubicBezTo>
                  <a:cubicBezTo>
                    <a:pt x="149" y="584"/>
                    <a:pt x="226" y="616"/>
                    <a:pt x="309" y="616"/>
                  </a:cubicBezTo>
                  <a:cubicBezTo>
                    <a:pt x="391" y="616"/>
                    <a:pt x="468" y="584"/>
                    <a:pt x="525" y="525"/>
                  </a:cubicBezTo>
                  <a:cubicBezTo>
                    <a:pt x="584" y="468"/>
                    <a:pt x="616" y="390"/>
                    <a:pt x="616" y="309"/>
                  </a:cubicBezTo>
                  <a:cubicBezTo>
                    <a:pt x="616" y="226"/>
                    <a:pt x="584" y="149"/>
                    <a:pt x="527" y="91"/>
                  </a:cubicBezTo>
                  <a:cubicBezTo>
                    <a:pt x="468" y="32"/>
                    <a:pt x="391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68"/>
            <p:cNvSpPr/>
            <p:nvPr/>
          </p:nvSpPr>
          <p:spPr>
            <a:xfrm>
              <a:off x="8313894" y="2377180"/>
              <a:ext cx="19023" cy="17389"/>
            </a:xfrm>
            <a:custGeom>
              <a:avLst/>
              <a:gdLst/>
              <a:ahLst/>
              <a:cxnLst/>
              <a:rect l="l" t="t" r="r" b="b"/>
              <a:pathLst>
                <a:path w="675" h="617" extrusionOk="0">
                  <a:moveTo>
                    <a:pt x="338" y="1"/>
                  </a:moveTo>
                  <a:cubicBezTo>
                    <a:pt x="259" y="1"/>
                    <a:pt x="180" y="31"/>
                    <a:pt x="120" y="91"/>
                  </a:cubicBezTo>
                  <a:cubicBezTo>
                    <a:pt x="1" y="210"/>
                    <a:pt x="1" y="406"/>
                    <a:pt x="120" y="525"/>
                  </a:cubicBezTo>
                  <a:cubicBezTo>
                    <a:pt x="180" y="587"/>
                    <a:pt x="259" y="616"/>
                    <a:pt x="337" y="616"/>
                  </a:cubicBezTo>
                  <a:cubicBezTo>
                    <a:pt x="417" y="616"/>
                    <a:pt x="495" y="587"/>
                    <a:pt x="555" y="525"/>
                  </a:cubicBezTo>
                  <a:cubicBezTo>
                    <a:pt x="675" y="406"/>
                    <a:pt x="675" y="210"/>
                    <a:pt x="555" y="91"/>
                  </a:cubicBezTo>
                  <a:cubicBezTo>
                    <a:pt x="495" y="31"/>
                    <a:pt x="416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68"/>
            <p:cNvSpPr/>
            <p:nvPr/>
          </p:nvSpPr>
          <p:spPr>
            <a:xfrm>
              <a:off x="8334580" y="2357142"/>
              <a:ext cx="17783" cy="17360"/>
            </a:xfrm>
            <a:custGeom>
              <a:avLst/>
              <a:gdLst/>
              <a:ahLst/>
              <a:cxnLst/>
              <a:rect l="l" t="t" r="r" b="b"/>
              <a:pathLst>
                <a:path w="631" h="616" extrusionOk="0">
                  <a:moveTo>
                    <a:pt x="323" y="1"/>
                  </a:moveTo>
                  <a:cubicBezTo>
                    <a:pt x="213" y="1"/>
                    <a:pt x="110" y="58"/>
                    <a:pt x="52" y="160"/>
                  </a:cubicBezTo>
                  <a:cubicBezTo>
                    <a:pt x="1" y="252"/>
                    <a:pt x="1" y="367"/>
                    <a:pt x="53" y="458"/>
                  </a:cubicBezTo>
                  <a:cubicBezTo>
                    <a:pt x="111" y="558"/>
                    <a:pt x="213" y="615"/>
                    <a:pt x="323" y="615"/>
                  </a:cubicBezTo>
                  <a:cubicBezTo>
                    <a:pt x="359" y="615"/>
                    <a:pt x="396" y="609"/>
                    <a:pt x="432" y="596"/>
                  </a:cubicBezTo>
                  <a:cubicBezTo>
                    <a:pt x="472" y="582"/>
                    <a:pt x="508" y="558"/>
                    <a:pt x="538" y="528"/>
                  </a:cubicBezTo>
                  <a:lnTo>
                    <a:pt x="541" y="525"/>
                  </a:lnTo>
                  <a:cubicBezTo>
                    <a:pt x="599" y="467"/>
                    <a:pt x="630" y="390"/>
                    <a:pt x="630" y="307"/>
                  </a:cubicBezTo>
                  <a:cubicBezTo>
                    <a:pt x="630" y="226"/>
                    <a:pt x="599" y="149"/>
                    <a:pt x="541" y="90"/>
                  </a:cubicBezTo>
                  <a:cubicBezTo>
                    <a:pt x="482" y="32"/>
                    <a:pt x="405" y="1"/>
                    <a:pt x="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68"/>
            <p:cNvSpPr/>
            <p:nvPr/>
          </p:nvSpPr>
          <p:spPr>
            <a:xfrm>
              <a:off x="8305608" y="2289250"/>
              <a:ext cx="18206" cy="17445"/>
            </a:xfrm>
            <a:custGeom>
              <a:avLst/>
              <a:gdLst/>
              <a:ahLst/>
              <a:cxnLst/>
              <a:rect l="l" t="t" r="r" b="b"/>
              <a:pathLst>
                <a:path w="646" h="619" extrusionOk="0">
                  <a:moveTo>
                    <a:pt x="309" y="0"/>
                  </a:moveTo>
                  <a:cubicBezTo>
                    <a:pt x="266" y="0"/>
                    <a:pt x="222" y="10"/>
                    <a:pt x="182" y="30"/>
                  </a:cubicBezTo>
                  <a:cubicBezTo>
                    <a:pt x="68" y="85"/>
                    <a:pt x="1" y="192"/>
                    <a:pt x="1" y="310"/>
                  </a:cubicBezTo>
                  <a:cubicBezTo>
                    <a:pt x="1" y="393"/>
                    <a:pt x="34" y="470"/>
                    <a:pt x="92" y="529"/>
                  </a:cubicBezTo>
                  <a:cubicBezTo>
                    <a:pt x="150" y="586"/>
                    <a:pt x="227" y="618"/>
                    <a:pt x="309" y="618"/>
                  </a:cubicBezTo>
                  <a:cubicBezTo>
                    <a:pt x="352" y="618"/>
                    <a:pt x="397" y="609"/>
                    <a:pt x="441" y="590"/>
                  </a:cubicBezTo>
                  <a:cubicBezTo>
                    <a:pt x="470" y="578"/>
                    <a:pt x="494" y="560"/>
                    <a:pt x="515" y="538"/>
                  </a:cubicBezTo>
                  <a:lnTo>
                    <a:pt x="524" y="530"/>
                  </a:lnTo>
                  <a:cubicBezTo>
                    <a:pt x="561" y="493"/>
                    <a:pt x="591" y="449"/>
                    <a:pt x="605" y="399"/>
                  </a:cubicBezTo>
                  <a:cubicBezTo>
                    <a:pt x="645" y="249"/>
                    <a:pt x="578" y="100"/>
                    <a:pt x="437" y="30"/>
                  </a:cubicBezTo>
                  <a:cubicBezTo>
                    <a:pt x="397" y="10"/>
                    <a:pt x="353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68"/>
            <p:cNvSpPr/>
            <p:nvPr/>
          </p:nvSpPr>
          <p:spPr>
            <a:xfrm>
              <a:off x="8328944" y="2313769"/>
              <a:ext cx="19051" cy="17389"/>
            </a:xfrm>
            <a:custGeom>
              <a:avLst/>
              <a:gdLst/>
              <a:ahLst/>
              <a:cxnLst/>
              <a:rect l="l" t="t" r="r" b="b"/>
              <a:pathLst>
                <a:path w="676" h="617" extrusionOk="0">
                  <a:moveTo>
                    <a:pt x="338" y="1"/>
                  </a:moveTo>
                  <a:cubicBezTo>
                    <a:pt x="259" y="1"/>
                    <a:pt x="181" y="30"/>
                    <a:pt x="121" y="90"/>
                  </a:cubicBezTo>
                  <a:cubicBezTo>
                    <a:pt x="1" y="211"/>
                    <a:pt x="1" y="405"/>
                    <a:pt x="121" y="526"/>
                  </a:cubicBezTo>
                  <a:cubicBezTo>
                    <a:pt x="181" y="586"/>
                    <a:pt x="260" y="616"/>
                    <a:pt x="339" y="616"/>
                  </a:cubicBezTo>
                  <a:cubicBezTo>
                    <a:pt x="417" y="616"/>
                    <a:pt x="496" y="586"/>
                    <a:pt x="555" y="526"/>
                  </a:cubicBezTo>
                  <a:cubicBezTo>
                    <a:pt x="675" y="405"/>
                    <a:pt x="675" y="211"/>
                    <a:pt x="555" y="90"/>
                  </a:cubicBezTo>
                  <a:cubicBezTo>
                    <a:pt x="496" y="30"/>
                    <a:pt x="417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68"/>
            <p:cNvSpPr/>
            <p:nvPr/>
          </p:nvSpPr>
          <p:spPr>
            <a:xfrm>
              <a:off x="8354167" y="2337950"/>
              <a:ext cx="17389" cy="17360"/>
            </a:xfrm>
            <a:custGeom>
              <a:avLst/>
              <a:gdLst/>
              <a:ahLst/>
              <a:cxnLst/>
              <a:rect l="l" t="t" r="r" b="b"/>
              <a:pathLst>
                <a:path w="617" h="616" extrusionOk="0">
                  <a:moveTo>
                    <a:pt x="309" y="0"/>
                  </a:moveTo>
                  <a:cubicBezTo>
                    <a:pt x="228" y="0"/>
                    <a:pt x="149" y="32"/>
                    <a:pt x="92" y="90"/>
                  </a:cubicBezTo>
                  <a:cubicBezTo>
                    <a:pt x="34" y="149"/>
                    <a:pt x="1" y="226"/>
                    <a:pt x="1" y="308"/>
                  </a:cubicBezTo>
                  <a:cubicBezTo>
                    <a:pt x="1" y="390"/>
                    <a:pt x="34" y="468"/>
                    <a:pt x="92" y="525"/>
                  </a:cubicBezTo>
                  <a:cubicBezTo>
                    <a:pt x="149" y="583"/>
                    <a:pt x="227" y="615"/>
                    <a:pt x="309" y="615"/>
                  </a:cubicBezTo>
                  <a:cubicBezTo>
                    <a:pt x="337" y="615"/>
                    <a:pt x="367" y="611"/>
                    <a:pt x="396" y="603"/>
                  </a:cubicBezTo>
                  <a:cubicBezTo>
                    <a:pt x="446" y="590"/>
                    <a:pt x="490" y="562"/>
                    <a:pt x="527" y="525"/>
                  </a:cubicBezTo>
                  <a:cubicBezTo>
                    <a:pt x="584" y="468"/>
                    <a:pt x="617" y="391"/>
                    <a:pt x="617" y="308"/>
                  </a:cubicBezTo>
                  <a:cubicBezTo>
                    <a:pt x="617" y="226"/>
                    <a:pt x="584" y="149"/>
                    <a:pt x="527" y="90"/>
                  </a:cubicBezTo>
                  <a:cubicBezTo>
                    <a:pt x="468" y="32"/>
                    <a:pt x="391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68"/>
            <p:cNvSpPr/>
            <p:nvPr/>
          </p:nvSpPr>
          <p:spPr>
            <a:xfrm>
              <a:off x="8132089" y="2462347"/>
              <a:ext cx="19023" cy="17332"/>
            </a:xfrm>
            <a:custGeom>
              <a:avLst/>
              <a:gdLst/>
              <a:ahLst/>
              <a:cxnLst/>
              <a:rect l="l" t="t" r="r" b="b"/>
              <a:pathLst>
                <a:path w="675" h="615" extrusionOk="0">
                  <a:moveTo>
                    <a:pt x="337" y="0"/>
                  </a:moveTo>
                  <a:cubicBezTo>
                    <a:pt x="258" y="0"/>
                    <a:pt x="180" y="30"/>
                    <a:pt x="120" y="90"/>
                  </a:cubicBezTo>
                  <a:cubicBezTo>
                    <a:pt x="0" y="210"/>
                    <a:pt x="0" y="405"/>
                    <a:pt x="120" y="525"/>
                  </a:cubicBezTo>
                  <a:cubicBezTo>
                    <a:pt x="180" y="584"/>
                    <a:pt x="258" y="614"/>
                    <a:pt x="338" y="614"/>
                  </a:cubicBezTo>
                  <a:cubicBezTo>
                    <a:pt x="416" y="614"/>
                    <a:pt x="495" y="584"/>
                    <a:pt x="554" y="525"/>
                  </a:cubicBezTo>
                  <a:cubicBezTo>
                    <a:pt x="674" y="405"/>
                    <a:pt x="674" y="210"/>
                    <a:pt x="554" y="90"/>
                  </a:cubicBezTo>
                  <a:cubicBezTo>
                    <a:pt x="495" y="30"/>
                    <a:pt x="416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68"/>
            <p:cNvSpPr/>
            <p:nvPr/>
          </p:nvSpPr>
          <p:spPr>
            <a:xfrm>
              <a:off x="8112023" y="2482385"/>
              <a:ext cx="19023" cy="17360"/>
            </a:xfrm>
            <a:custGeom>
              <a:avLst/>
              <a:gdLst/>
              <a:ahLst/>
              <a:cxnLst/>
              <a:rect l="l" t="t" r="r" b="b"/>
              <a:pathLst>
                <a:path w="675" h="616" extrusionOk="0">
                  <a:moveTo>
                    <a:pt x="338" y="0"/>
                  </a:moveTo>
                  <a:cubicBezTo>
                    <a:pt x="259" y="0"/>
                    <a:pt x="180" y="30"/>
                    <a:pt x="121" y="90"/>
                  </a:cubicBezTo>
                  <a:cubicBezTo>
                    <a:pt x="1" y="211"/>
                    <a:pt x="1" y="405"/>
                    <a:pt x="121" y="526"/>
                  </a:cubicBezTo>
                  <a:cubicBezTo>
                    <a:pt x="180" y="586"/>
                    <a:pt x="259" y="616"/>
                    <a:pt x="337" y="616"/>
                  </a:cubicBezTo>
                  <a:cubicBezTo>
                    <a:pt x="417" y="616"/>
                    <a:pt x="495" y="586"/>
                    <a:pt x="555" y="526"/>
                  </a:cubicBezTo>
                  <a:cubicBezTo>
                    <a:pt x="675" y="405"/>
                    <a:pt x="675" y="211"/>
                    <a:pt x="555" y="90"/>
                  </a:cubicBezTo>
                  <a:cubicBezTo>
                    <a:pt x="495" y="30"/>
                    <a:pt x="417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68"/>
            <p:cNvSpPr/>
            <p:nvPr/>
          </p:nvSpPr>
          <p:spPr>
            <a:xfrm>
              <a:off x="8156241" y="2486528"/>
              <a:ext cx="19023" cy="17332"/>
            </a:xfrm>
            <a:custGeom>
              <a:avLst/>
              <a:gdLst/>
              <a:ahLst/>
              <a:cxnLst/>
              <a:rect l="l" t="t" r="r" b="b"/>
              <a:pathLst>
                <a:path w="675" h="615" extrusionOk="0">
                  <a:moveTo>
                    <a:pt x="338" y="0"/>
                  </a:moveTo>
                  <a:cubicBezTo>
                    <a:pt x="259" y="0"/>
                    <a:pt x="180" y="30"/>
                    <a:pt x="121" y="90"/>
                  </a:cubicBezTo>
                  <a:cubicBezTo>
                    <a:pt x="1" y="210"/>
                    <a:pt x="1" y="405"/>
                    <a:pt x="121" y="524"/>
                  </a:cubicBezTo>
                  <a:cubicBezTo>
                    <a:pt x="180" y="584"/>
                    <a:pt x="259" y="614"/>
                    <a:pt x="339" y="614"/>
                  </a:cubicBezTo>
                  <a:cubicBezTo>
                    <a:pt x="417" y="614"/>
                    <a:pt x="495" y="584"/>
                    <a:pt x="555" y="524"/>
                  </a:cubicBezTo>
                  <a:cubicBezTo>
                    <a:pt x="675" y="405"/>
                    <a:pt x="675" y="210"/>
                    <a:pt x="555" y="90"/>
                  </a:cubicBezTo>
                  <a:cubicBezTo>
                    <a:pt x="495" y="30"/>
                    <a:pt x="417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68"/>
            <p:cNvSpPr/>
            <p:nvPr/>
          </p:nvSpPr>
          <p:spPr>
            <a:xfrm>
              <a:off x="8136175" y="2506566"/>
              <a:ext cx="18206" cy="17332"/>
            </a:xfrm>
            <a:custGeom>
              <a:avLst/>
              <a:gdLst/>
              <a:ahLst/>
              <a:cxnLst/>
              <a:rect l="l" t="t" r="r" b="b"/>
              <a:pathLst>
                <a:path w="646" h="615" extrusionOk="0">
                  <a:moveTo>
                    <a:pt x="339" y="0"/>
                  </a:moveTo>
                  <a:cubicBezTo>
                    <a:pt x="260" y="0"/>
                    <a:pt x="181" y="30"/>
                    <a:pt x="122" y="90"/>
                  </a:cubicBezTo>
                  <a:cubicBezTo>
                    <a:pt x="0" y="210"/>
                    <a:pt x="0" y="405"/>
                    <a:pt x="122" y="525"/>
                  </a:cubicBezTo>
                  <a:cubicBezTo>
                    <a:pt x="181" y="584"/>
                    <a:pt x="260" y="614"/>
                    <a:pt x="338" y="614"/>
                  </a:cubicBezTo>
                  <a:cubicBezTo>
                    <a:pt x="417" y="614"/>
                    <a:pt x="496" y="584"/>
                    <a:pt x="556" y="525"/>
                  </a:cubicBezTo>
                  <a:cubicBezTo>
                    <a:pt x="613" y="466"/>
                    <a:pt x="646" y="389"/>
                    <a:pt x="646" y="308"/>
                  </a:cubicBezTo>
                  <a:cubicBezTo>
                    <a:pt x="646" y="225"/>
                    <a:pt x="613" y="148"/>
                    <a:pt x="556" y="90"/>
                  </a:cubicBezTo>
                  <a:cubicBezTo>
                    <a:pt x="496" y="30"/>
                    <a:pt x="418" y="0"/>
                    <a:pt x="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68"/>
            <p:cNvSpPr/>
            <p:nvPr/>
          </p:nvSpPr>
          <p:spPr>
            <a:xfrm>
              <a:off x="8180394" y="2510652"/>
              <a:ext cx="19051" cy="17389"/>
            </a:xfrm>
            <a:custGeom>
              <a:avLst/>
              <a:gdLst/>
              <a:ahLst/>
              <a:cxnLst/>
              <a:rect l="l" t="t" r="r" b="b"/>
              <a:pathLst>
                <a:path w="676" h="617" extrusionOk="0">
                  <a:moveTo>
                    <a:pt x="339" y="1"/>
                  </a:moveTo>
                  <a:cubicBezTo>
                    <a:pt x="260" y="1"/>
                    <a:pt x="181" y="31"/>
                    <a:pt x="122" y="92"/>
                  </a:cubicBezTo>
                  <a:cubicBezTo>
                    <a:pt x="0" y="211"/>
                    <a:pt x="0" y="405"/>
                    <a:pt x="122" y="526"/>
                  </a:cubicBezTo>
                  <a:cubicBezTo>
                    <a:pt x="181" y="586"/>
                    <a:pt x="260" y="616"/>
                    <a:pt x="338" y="616"/>
                  </a:cubicBezTo>
                  <a:cubicBezTo>
                    <a:pt x="417" y="616"/>
                    <a:pt x="496" y="586"/>
                    <a:pt x="556" y="526"/>
                  </a:cubicBezTo>
                  <a:cubicBezTo>
                    <a:pt x="676" y="407"/>
                    <a:pt x="676" y="211"/>
                    <a:pt x="556" y="92"/>
                  </a:cubicBezTo>
                  <a:cubicBezTo>
                    <a:pt x="496" y="31"/>
                    <a:pt x="418" y="1"/>
                    <a:pt x="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68"/>
            <p:cNvSpPr/>
            <p:nvPr/>
          </p:nvSpPr>
          <p:spPr>
            <a:xfrm>
              <a:off x="8160356" y="2530746"/>
              <a:ext cx="19051" cy="17332"/>
            </a:xfrm>
            <a:custGeom>
              <a:avLst/>
              <a:gdLst/>
              <a:ahLst/>
              <a:cxnLst/>
              <a:rect l="l" t="t" r="r" b="b"/>
              <a:pathLst>
                <a:path w="676" h="615" extrusionOk="0">
                  <a:moveTo>
                    <a:pt x="337" y="0"/>
                  </a:moveTo>
                  <a:cubicBezTo>
                    <a:pt x="259" y="0"/>
                    <a:pt x="180" y="30"/>
                    <a:pt x="120" y="90"/>
                  </a:cubicBezTo>
                  <a:cubicBezTo>
                    <a:pt x="0" y="210"/>
                    <a:pt x="0" y="405"/>
                    <a:pt x="120" y="525"/>
                  </a:cubicBezTo>
                  <a:cubicBezTo>
                    <a:pt x="180" y="584"/>
                    <a:pt x="260" y="614"/>
                    <a:pt x="338" y="614"/>
                  </a:cubicBezTo>
                  <a:cubicBezTo>
                    <a:pt x="416" y="614"/>
                    <a:pt x="495" y="584"/>
                    <a:pt x="555" y="525"/>
                  </a:cubicBezTo>
                  <a:cubicBezTo>
                    <a:pt x="676" y="405"/>
                    <a:pt x="676" y="210"/>
                    <a:pt x="555" y="90"/>
                  </a:cubicBezTo>
                  <a:cubicBezTo>
                    <a:pt x="495" y="30"/>
                    <a:pt x="416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68"/>
            <p:cNvSpPr/>
            <p:nvPr/>
          </p:nvSpPr>
          <p:spPr>
            <a:xfrm>
              <a:off x="8092831" y="2501577"/>
              <a:ext cx="19023" cy="17389"/>
            </a:xfrm>
            <a:custGeom>
              <a:avLst/>
              <a:gdLst/>
              <a:ahLst/>
              <a:cxnLst/>
              <a:rect l="l" t="t" r="r" b="b"/>
              <a:pathLst>
                <a:path w="675" h="617" extrusionOk="0">
                  <a:moveTo>
                    <a:pt x="338" y="0"/>
                  </a:moveTo>
                  <a:cubicBezTo>
                    <a:pt x="259" y="0"/>
                    <a:pt x="180" y="30"/>
                    <a:pt x="120" y="90"/>
                  </a:cubicBezTo>
                  <a:cubicBezTo>
                    <a:pt x="1" y="210"/>
                    <a:pt x="1" y="405"/>
                    <a:pt x="120" y="525"/>
                  </a:cubicBezTo>
                  <a:cubicBezTo>
                    <a:pt x="180" y="585"/>
                    <a:pt x="259" y="616"/>
                    <a:pt x="338" y="616"/>
                  </a:cubicBezTo>
                  <a:cubicBezTo>
                    <a:pt x="417" y="616"/>
                    <a:pt x="495" y="586"/>
                    <a:pt x="555" y="525"/>
                  </a:cubicBezTo>
                  <a:cubicBezTo>
                    <a:pt x="675" y="405"/>
                    <a:pt x="675" y="210"/>
                    <a:pt x="555" y="90"/>
                  </a:cubicBezTo>
                  <a:cubicBezTo>
                    <a:pt x="495" y="30"/>
                    <a:pt x="416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68"/>
            <p:cNvSpPr/>
            <p:nvPr/>
          </p:nvSpPr>
          <p:spPr>
            <a:xfrm>
              <a:off x="8117011" y="2525758"/>
              <a:ext cx="19023" cy="17332"/>
            </a:xfrm>
            <a:custGeom>
              <a:avLst/>
              <a:gdLst/>
              <a:ahLst/>
              <a:cxnLst/>
              <a:rect l="l" t="t" r="r" b="b"/>
              <a:pathLst>
                <a:path w="675" h="615" extrusionOk="0">
                  <a:moveTo>
                    <a:pt x="338" y="0"/>
                  </a:moveTo>
                  <a:cubicBezTo>
                    <a:pt x="259" y="0"/>
                    <a:pt x="180" y="30"/>
                    <a:pt x="120" y="90"/>
                  </a:cubicBezTo>
                  <a:cubicBezTo>
                    <a:pt x="1" y="210"/>
                    <a:pt x="1" y="405"/>
                    <a:pt x="120" y="525"/>
                  </a:cubicBezTo>
                  <a:cubicBezTo>
                    <a:pt x="180" y="585"/>
                    <a:pt x="259" y="615"/>
                    <a:pt x="337" y="615"/>
                  </a:cubicBezTo>
                  <a:cubicBezTo>
                    <a:pt x="415" y="615"/>
                    <a:pt x="495" y="585"/>
                    <a:pt x="555" y="525"/>
                  </a:cubicBezTo>
                  <a:cubicBezTo>
                    <a:pt x="675" y="405"/>
                    <a:pt x="675" y="210"/>
                    <a:pt x="555" y="90"/>
                  </a:cubicBezTo>
                  <a:cubicBezTo>
                    <a:pt x="495" y="30"/>
                    <a:pt x="416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68"/>
            <p:cNvSpPr/>
            <p:nvPr/>
          </p:nvSpPr>
          <p:spPr>
            <a:xfrm>
              <a:off x="8141164" y="2549938"/>
              <a:ext cx="19051" cy="17332"/>
            </a:xfrm>
            <a:custGeom>
              <a:avLst/>
              <a:gdLst/>
              <a:ahLst/>
              <a:cxnLst/>
              <a:rect l="l" t="t" r="r" b="b"/>
              <a:pathLst>
                <a:path w="676" h="615" extrusionOk="0">
                  <a:moveTo>
                    <a:pt x="338" y="0"/>
                  </a:moveTo>
                  <a:cubicBezTo>
                    <a:pt x="259" y="0"/>
                    <a:pt x="180" y="30"/>
                    <a:pt x="120" y="90"/>
                  </a:cubicBezTo>
                  <a:cubicBezTo>
                    <a:pt x="0" y="210"/>
                    <a:pt x="0" y="405"/>
                    <a:pt x="120" y="525"/>
                  </a:cubicBezTo>
                  <a:cubicBezTo>
                    <a:pt x="181" y="585"/>
                    <a:pt x="259" y="615"/>
                    <a:pt x="338" y="615"/>
                  </a:cubicBezTo>
                  <a:cubicBezTo>
                    <a:pt x="416" y="615"/>
                    <a:pt x="496" y="585"/>
                    <a:pt x="556" y="525"/>
                  </a:cubicBezTo>
                  <a:cubicBezTo>
                    <a:pt x="676" y="405"/>
                    <a:pt x="676" y="210"/>
                    <a:pt x="556" y="90"/>
                  </a:cubicBezTo>
                  <a:cubicBezTo>
                    <a:pt x="495" y="30"/>
                    <a:pt x="417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68"/>
            <p:cNvSpPr/>
            <p:nvPr/>
          </p:nvSpPr>
          <p:spPr>
            <a:xfrm>
              <a:off x="8313894" y="2462347"/>
              <a:ext cx="19023" cy="17332"/>
            </a:xfrm>
            <a:custGeom>
              <a:avLst/>
              <a:gdLst/>
              <a:ahLst/>
              <a:cxnLst/>
              <a:rect l="l" t="t" r="r" b="b"/>
              <a:pathLst>
                <a:path w="675" h="615" extrusionOk="0">
                  <a:moveTo>
                    <a:pt x="338" y="0"/>
                  </a:moveTo>
                  <a:cubicBezTo>
                    <a:pt x="259" y="0"/>
                    <a:pt x="180" y="30"/>
                    <a:pt x="120" y="90"/>
                  </a:cubicBezTo>
                  <a:cubicBezTo>
                    <a:pt x="1" y="210"/>
                    <a:pt x="1" y="405"/>
                    <a:pt x="120" y="525"/>
                  </a:cubicBezTo>
                  <a:cubicBezTo>
                    <a:pt x="180" y="584"/>
                    <a:pt x="259" y="614"/>
                    <a:pt x="337" y="614"/>
                  </a:cubicBezTo>
                  <a:cubicBezTo>
                    <a:pt x="417" y="614"/>
                    <a:pt x="495" y="584"/>
                    <a:pt x="555" y="525"/>
                  </a:cubicBezTo>
                  <a:cubicBezTo>
                    <a:pt x="675" y="405"/>
                    <a:pt x="675" y="210"/>
                    <a:pt x="555" y="90"/>
                  </a:cubicBezTo>
                  <a:cubicBezTo>
                    <a:pt x="495" y="30"/>
                    <a:pt x="416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68"/>
            <p:cNvSpPr/>
            <p:nvPr/>
          </p:nvSpPr>
          <p:spPr>
            <a:xfrm>
              <a:off x="8333932" y="2482385"/>
              <a:ext cx="18178" cy="17360"/>
            </a:xfrm>
            <a:custGeom>
              <a:avLst/>
              <a:gdLst/>
              <a:ahLst/>
              <a:cxnLst/>
              <a:rect l="l" t="t" r="r" b="b"/>
              <a:pathLst>
                <a:path w="645" h="616" extrusionOk="0">
                  <a:moveTo>
                    <a:pt x="338" y="0"/>
                  </a:moveTo>
                  <a:cubicBezTo>
                    <a:pt x="256" y="0"/>
                    <a:pt x="179" y="33"/>
                    <a:pt x="120" y="90"/>
                  </a:cubicBezTo>
                  <a:cubicBezTo>
                    <a:pt x="1" y="211"/>
                    <a:pt x="1" y="405"/>
                    <a:pt x="120" y="526"/>
                  </a:cubicBezTo>
                  <a:cubicBezTo>
                    <a:pt x="180" y="586"/>
                    <a:pt x="259" y="616"/>
                    <a:pt x="338" y="616"/>
                  </a:cubicBezTo>
                  <a:cubicBezTo>
                    <a:pt x="417" y="616"/>
                    <a:pt x="495" y="586"/>
                    <a:pt x="555" y="526"/>
                  </a:cubicBezTo>
                  <a:cubicBezTo>
                    <a:pt x="614" y="468"/>
                    <a:pt x="645" y="391"/>
                    <a:pt x="645" y="308"/>
                  </a:cubicBezTo>
                  <a:cubicBezTo>
                    <a:pt x="645" y="225"/>
                    <a:pt x="614" y="148"/>
                    <a:pt x="555" y="90"/>
                  </a:cubicBezTo>
                  <a:cubicBezTo>
                    <a:pt x="497" y="33"/>
                    <a:pt x="420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68"/>
            <p:cNvSpPr/>
            <p:nvPr/>
          </p:nvSpPr>
          <p:spPr>
            <a:xfrm>
              <a:off x="8290559" y="2486528"/>
              <a:ext cx="17332" cy="17332"/>
            </a:xfrm>
            <a:custGeom>
              <a:avLst/>
              <a:gdLst/>
              <a:ahLst/>
              <a:cxnLst/>
              <a:rect l="l" t="t" r="r" b="b"/>
              <a:pathLst>
                <a:path w="615" h="615" extrusionOk="0">
                  <a:moveTo>
                    <a:pt x="308" y="0"/>
                  </a:moveTo>
                  <a:cubicBezTo>
                    <a:pt x="226" y="0"/>
                    <a:pt x="149" y="31"/>
                    <a:pt x="90" y="90"/>
                  </a:cubicBezTo>
                  <a:cubicBezTo>
                    <a:pt x="32" y="147"/>
                    <a:pt x="1" y="225"/>
                    <a:pt x="1" y="306"/>
                  </a:cubicBezTo>
                  <a:cubicBezTo>
                    <a:pt x="1" y="389"/>
                    <a:pt x="32" y="466"/>
                    <a:pt x="90" y="524"/>
                  </a:cubicBezTo>
                  <a:cubicBezTo>
                    <a:pt x="149" y="583"/>
                    <a:pt x="226" y="614"/>
                    <a:pt x="308" y="614"/>
                  </a:cubicBezTo>
                  <a:cubicBezTo>
                    <a:pt x="390" y="614"/>
                    <a:pt x="467" y="583"/>
                    <a:pt x="525" y="524"/>
                  </a:cubicBezTo>
                  <a:cubicBezTo>
                    <a:pt x="583" y="466"/>
                    <a:pt x="615" y="389"/>
                    <a:pt x="615" y="306"/>
                  </a:cubicBezTo>
                  <a:cubicBezTo>
                    <a:pt x="615" y="225"/>
                    <a:pt x="583" y="148"/>
                    <a:pt x="525" y="90"/>
                  </a:cubicBezTo>
                  <a:cubicBezTo>
                    <a:pt x="467" y="31"/>
                    <a:pt x="390" y="0"/>
                    <a:pt x="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68"/>
            <p:cNvSpPr/>
            <p:nvPr/>
          </p:nvSpPr>
          <p:spPr>
            <a:xfrm>
              <a:off x="8310597" y="2506566"/>
              <a:ext cx="17389" cy="17360"/>
            </a:xfrm>
            <a:custGeom>
              <a:avLst/>
              <a:gdLst/>
              <a:ahLst/>
              <a:cxnLst/>
              <a:rect l="l" t="t" r="r" b="b"/>
              <a:pathLst>
                <a:path w="617" h="616" extrusionOk="0">
                  <a:moveTo>
                    <a:pt x="309" y="0"/>
                  </a:moveTo>
                  <a:cubicBezTo>
                    <a:pt x="226" y="0"/>
                    <a:pt x="149" y="33"/>
                    <a:pt x="92" y="90"/>
                  </a:cubicBezTo>
                  <a:cubicBezTo>
                    <a:pt x="33" y="148"/>
                    <a:pt x="1" y="225"/>
                    <a:pt x="1" y="308"/>
                  </a:cubicBezTo>
                  <a:cubicBezTo>
                    <a:pt x="1" y="389"/>
                    <a:pt x="33" y="468"/>
                    <a:pt x="92" y="525"/>
                  </a:cubicBezTo>
                  <a:cubicBezTo>
                    <a:pt x="152" y="584"/>
                    <a:pt x="230" y="616"/>
                    <a:pt x="309" y="616"/>
                  </a:cubicBezTo>
                  <a:cubicBezTo>
                    <a:pt x="387" y="616"/>
                    <a:pt x="467" y="586"/>
                    <a:pt x="527" y="525"/>
                  </a:cubicBezTo>
                  <a:cubicBezTo>
                    <a:pt x="584" y="468"/>
                    <a:pt x="616" y="389"/>
                    <a:pt x="616" y="308"/>
                  </a:cubicBezTo>
                  <a:cubicBezTo>
                    <a:pt x="616" y="225"/>
                    <a:pt x="584" y="148"/>
                    <a:pt x="527" y="90"/>
                  </a:cubicBezTo>
                  <a:cubicBezTo>
                    <a:pt x="468" y="32"/>
                    <a:pt x="391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68"/>
            <p:cNvSpPr/>
            <p:nvPr/>
          </p:nvSpPr>
          <p:spPr>
            <a:xfrm>
              <a:off x="8265533" y="2510652"/>
              <a:ext cx="19080" cy="17389"/>
            </a:xfrm>
            <a:custGeom>
              <a:avLst/>
              <a:gdLst/>
              <a:ahLst/>
              <a:cxnLst/>
              <a:rect l="l" t="t" r="r" b="b"/>
              <a:pathLst>
                <a:path w="677" h="617" extrusionOk="0">
                  <a:moveTo>
                    <a:pt x="338" y="1"/>
                  </a:moveTo>
                  <a:cubicBezTo>
                    <a:pt x="260" y="1"/>
                    <a:pt x="181" y="30"/>
                    <a:pt x="120" y="90"/>
                  </a:cubicBezTo>
                  <a:cubicBezTo>
                    <a:pt x="1" y="211"/>
                    <a:pt x="1" y="405"/>
                    <a:pt x="120" y="526"/>
                  </a:cubicBezTo>
                  <a:cubicBezTo>
                    <a:pt x="182" y="586"/>
                    <a:pt x="260" y="616"/>
                    <a:pt x="338" y="616"/>
                  </a:cubicBezTo>
                  <a:cubicBezTo>
                    <a:pt x="417" y="616"/>
                    <a:pt x="495" y="586"/>
                    <a:pt x="557" y="526"/>
                  </a:cubicBezTo>
                  <a:cubicBezTo>
                    <a:pt x="676" y="405"/>
                    <a:pt x="676" y="211"/>
                    <a:pt x="557" y="90"/>
                  </a:cubicBezTo>
                  <a:cubicBezTo>
                    <a:pt x="496" y="30"/>
                    <a:pt x="417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68"/>
            <p:cNvSpPr/>
            <p:nvPr/>
          </p:nvSpPr>
          <p:spPr>
            <a:xfrm>
              <a:off x="8285627" y="2530746"/>
              <a:ext cx="19023" cy="17332"/>
            </a:xfrm>
            <a:custGeom>
              <a:avLst/>
              <a:gdLst/>
              <a:ahLst/>
              <a:cxnLst/>
              <a:rect l="l" t="t" r="r" b="b"/>
              <a:pathLst>
                <a:path w="675" h="615" extrusionOk="0">
                  <a:moveTo>
                    <a:pt x="337" y="0"/>
                  </a:moveTo>
                  <a:cubicBezTo>
                    <a:pt x="259" y="0"/>
                    <a:pt x="180" y="30"/>
                    <a:pt x="120" y="90"/>
                  </a:cubicBezTo>
                  <a:cubicBezTo>
                    <a:pt x="0" y="210"/>
                    <a:pt x="0" y="405"/>
                    <a:pt x="120" y="525"/>
                  </a:cubicBezTo>
                  <a:cubicBezTo>
                    <a:pt x="180" y="584"/>
                    <a:pt x="258" y="614"/>
                    <a:pt x="337" y="614"/>
                  </a:cubicBezTo>
                  <a:cubicBezTo>
                    <a:pt x="415" y="614"/>
                    <a:pt x="495" y="584"/>
                    <a:pt x="555" y="525"/>
                  </a:cubicBezTo>
                  <a:cubicBezTo>
                    <a:pt x="674" y="405"/>
                    <a:pt x="674" y="210"/>
                    <a:pt x="555" y="90"/>
                  </a:cubicBezTo>
                  <a:cubicBezTo>
                    <a:pt x="495" y="30"/>
                    <a:pt x="416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68"/>
            <p:cNvSpPr/>
            <p:nvPr/>
          </p:nvSpPr>
          <p:spPr>
            <a:xfrm>
              <a:off x="8353970" y="2501577"/>
              <a:ext cx="17360" cy="17332"/>
            </a:xfrm>
            <a:custGeom>
              <a:avLst/>
              <a:gdLst/>
              <a:ahLst/>
              <a:cxnLst/>
              <a:rect l="l" t="t" r="r" b="b"/>
              <a:pathLst>
                <a:path w="616" h="615" extrusionOk="0">
                  <a:moveTo>
                    <a:pt x="309" y="0"/>
                  </a:moveTo>
                  <a:cubicBezTo>
                    <a:pt x="226" y="0"/>
                    <a:pt x="149" y="33"/>
                    <a:pt x="91" y="90"/>
                  </a:cubicBezTo>
                  <a:cubicBezTo>
                    <a:pt x="32" y="149"/>
                    <a:pt x="1" y="226"/>
                    <a:pt x="1" y="308"/>
                  </a:cubicBezTo>
                  <a:cubicBezTo>
                    <a:pt x="1" y="390"/>
                    <a:pt x="32" y="468"/>
                    <a:pt x="91" y="525"/>
                  </a:cubicBezTo>
                  <a:cubicBezTo>
                    <a:pt x="149" y="583"/>
                    <a:pt x="226" y="615"/>
                    <a:pt x="309" y="615"/>
                  </a:cubicBezTo>
                  <a:cubicBezTo>
                    <a:pt x="390" y="615"/>
                    <a:pt x="467" y="583"/>
                    <a:pt x="525" y="525"/>
                  </a:cubicBezTo>
                  <a:cubicBezTo>
                    <a:pt x="584" y="468"/>
                    <a:pt x="615" y="390"/>
                    <a:pt x="615" y="308"/>
                  </a:cubicBezTo>
                  <a:cubicBezTo>
                    <a:pt x="615" y="226"/>
                    <a:pt x="584" y="149"/>
                    <a:pt x="525" y="90"/>
                  </a:cubicBezTo>
                  <a:cubicBezTo>
                    <a:pt x="467" y="33"/>
                    <a:pt x="390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68"/>
            <p:cNvSpPr/>
            <p:nvPr/>
          </p:nvSpPr>
          <p:spPr>
            <a:xfrm>
              <a:off x="8328944" y="2525758"/>
              <a:ext cx="19051" cy="17332"/>
            </a:xfrm>
            <a:custGeom>
              <a:avLst/>
              <a:gdLst/>
              <a:ahLst/>
              <a:cxnLst/>
              <a:rect l="l" t="t" r="r" b="b"/>
              <a:pathLst>
                <a:path w="676" h="615" extrusionOk="0">
                  <a:moveTo>
                    <a:pt x="338" y="0"/>
                  </a:moveTo>
                  <a:cubicBezTo>
                    <a:pt x="259" y="0"/>
                    <a:pt x="181" y="30"/>
                    <a:pt x="121" y="90"/>
                  </a:cubicBezTo>
                  <a:cubicBezTo>
                    <a:pt x="1" y="210"/>
                    <a:pt x="1" y="405"/>
                    <a:pt x="121" y="525"/>
                  </a:cubicBezTo>
                  <a:cubicBezTo>
                    <a:pt x="181" y="585"/>
                    <a:pt x="259" y="615"/>
                    <a:pt x="339" y="615"/>
                  </a:cubicBezTo>
                  <a:cubicBezTo>
                    <a:pt x="417" y="615"/>
                    <a:pt x="496" y="585"/>
                    <a:pt x="555" y="525"/>
                  </a:cubicBezTo>
                  <a:cubicBezTo>
                    <a:pt x="675" y="405"/>
                    <a:pt x="675" y="210"/>
                    <a:pt x="555" y="90"/>
                  </a:cubicBezTo>
                  <a:cubicBezTo>
                    <a:pt x="496" y="30"/>
                    <a:pt x="417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68"/>
            <p:cNvSpPr/>
            <p:nvPr/>
          </p:nvSpPr>
          <p:spPr>
            <a:xfrm>
              <a:off x="8305608" y="2549882"/>
              <a:ext cx="17389" cy="17389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1"/>
                  </a:moveTo>
                  <a:cubicBezTo>
                    <a:pt x="226" y="1"/>
                    <a:pt x="149" y="34"/>
                    <a:pt x="92" y="92"/>
                  </a:cubicBezTo>
                  <a:cubicBezTo>
                    <a:pt x="34" y="149"/>
                    <a:pt x="1" y="226"/>
                    <a:pt x="1" y="309"/>
                  </a:cubicBezTo>
                  <a:cubicBezTo>
                    <a:pt x="1" y="391"/>
                    <a:pt x="34" y="468"/>
                    <a:pt x="91" y="527"/>
                  </a:cubicBezTo>
                  <a:cubicBezTo>
                    <a:pt x="149" y="584"/>
                    <a:pt x="226" y="617"/>
                    <a:pt x="309" y="617"/>
                  </a:cubicBezTo>
                  <a:cubicBezTo>
                    <a:pt x="391" y="617"/>
                    <a:pt x="468" y="584"/>
                    <a:pt x="525" y="527"/>
                  </a:cubicBezTo>
                  <a:cubicBezTo>
                    <a:pt x="584" y="468"/>
                    <a:pt x="617" y="391"/>
                    <a:pt x="617" y="309"/>
                  </a:cubicBezTo>
                  <a:cubicBezTo>
                    <a:pt x="617" y="227"/>
                    <a:pt x="584" y="149"/>
                    <a:pt x="527" y="92"/>
                  </a:cubicBezTo>
                  <a:cubicBezTo>
                    <a:pt x="468" y="34"/>
                    <a:pt x="391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68"/>
            <p:cNvSpPr/>
            <p:nvPr/>
          </p:nvSpPr>
          <p:spPr>
            <a:xfrm>
              <a:off x="8180394" y="2328875"/>
              <a:ext cx="19051" cy="17332"/>
            </a:xfrm>
            <a:custGeom>
              <a:avLst/>
              <a:gdLst/>
              <a:ahLst/>
              <a:cxnLst/>
              <a:rect l="l" t="t" r="r" b="b"/>
              <a:pathLst>
                <a:path w="676" h="615" extrusionOk="0">
                  <a:moveTo>
                    <a:pt x="339" y="0"/>
                  </a:moveTo>
                  <a:cubicBezTo>
                    <a:pt x="260" y="0"/>
                    <a:pt x="181" y="30"/>
                    <a:pt x="122" y="90"/>
                  </a:cubicBezTo>
                  <a:cubicBezTo>
                    <a:pt x="0" y="210"/>
                    <a:pt x="0" y="405"/>
                    <a:pt x="122" y="525"/>
                  </a:cubicBezTo>
                  <a:cubicBezTo>
                    <a:pt x="181" y="585"/>
                    <a:pt x="260" y="615"/>
                    <a:pt x="338" y="615"/>
                  </a:cubicBezTo>
                  <a:cubicBezTo>
                    <a:pt x="417" y="615"/>
                    <a:pt x="496" y="585"/>
                    <a:pt x="556" y="525"/>
                  </a:cubicBezTo>
                  <a:cubicBezTo>
                    <a:pt x="676" y="405"/>
                    <a:pt x="676" y="210"/>
                    <a:pt x="556" y="90"/>
                  </a:cubicBezTo>
                  <a:cubicBezTo>
                    <a:pt x="496" y="30"/>
                    <a:pt x="418" y="0"/>
                    <a:pt x="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68"/>
            <p:cNvSpPr/>
            <p:nvPr/>
          </p:nvSpPr>
          <p:spPr>
            <a:xfrm>
              <a:off x="8160356" y="2308809"/>
              <a:ext cx="19051" cy="17360"/>
            </a:xfrm>
            <a:custGeom>
              <a:avLst/>
              <a:gdLst/>
              <a:ahLst/>
              <a:cxnLst/>
              <a:rect l="l" t="t" r="r" b="b"/>
              <a:pathLst>
                <a:path w="676" h="616" extrusionOk="0">
                  <a:moveTo>
                    <a:pt x="337" y="0"/>
                  </a:moveTo>
                  <a:cubicBezTo>
                    <a:pt x="259" y="0"/>
                    <a:pt x="180" y="30"/>
                    <a:pt x="120" y="91"/>
                  </a:cubicBezTo>
                  <a:cubicBezTo>
                    <a:pt x="0" y="211"/>
                    <a:pt x="0" y="406"/>
                    <a:pt x="120" y="526"/>
                  </a:cubicBezTo>
                  <a:cubicBezTo>
                    <a:pt x="180" y="586"/>
                    <a:pt x="260" y="615"/>
                    <a:pt x="338" y="615"/>
                  </a:cubicBezTo>
                  <a:cubicBezTo>
                    <a:pt x="416" y="615"/>
                    <a:pt x="495" y="586"/>
                    <a:pt x="555" y="526"/>
                  </a:cubicBezTo>
                  <a:cubicBezTo>
                    <a:pt x="676" y="406"/>
                    <a:pt x="676" y="211"/>
                    <a:pt x="555" y="91"/>
                  </a:cubicBezTo>
                  <a:cubicBezTo>
                    <a:pt x="495" y="30"/>
                    <a:pt x="416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68"/>
            <p:cNvSpPr/>
            <p:nvPr/>
          </p:nvSpPr>
          <p:spPr>
            <a:xfrm>
              <a:off x="8156241" y="2353055"/>
              <a:ext cx="19023" cy="17332"/>
            </a:xfrm>
            <a:custGeom>
              <a:avLst/>
              <a:gdLst/>
              <a:ahLst/>
              <a:cxnLst/>
              <a:rect l="l" t="t" r="r" b="b"/>
              <a:pathLst>
                <a:path w="675" h="615" extrusionOk="0">
                  <a:moveTo>
                    <a:pt x="338" y="0"/>
                  </a:moveTo>
                  <a:cubicBezTo>
                    <a:pt x="259" y="0"/>
                    <a:pt x="180" y="30"/>
                    <a:pt x="121" y="90"/>
                  </a:cubicBezTo>
                  <a:cubicBezTo>
                    <a:pt x="1" y="210"/>
                    <a:pt x="1" y="405"/>
                    <a:pt x="121" y="525"/>
                  </a:cubicBezTo>
                  <a:cubicBezTo>
                    <a:pt x="180" y="585"/>
                    <a:pt x="259" y="615"/>
                    <a:pt x="339" y="615"/>
                  </a:cubicBezTo>
                  <a:cubicBezTo>
                    <a:pt x="417" y="615"/>
                    <a:pt x="495" y="585"/>
                    <a:pt x="555" y="525"/>
                  </a:cubicBezTo>
                  <a:cubicBezTo>
                    <a:pt x="675" y="405"/>
                    <a:pt x="675" y="210"/>
                    <a:pt x="555" y="90"/>
                  </a:cubicBezTo>
                  <a:cubicBezTo>
                    <a:pt x="495" y="30"/>
                    <a:pt x="417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68"/>
            <p:cNvSpPr/>
            <p:nvPr/>
          </p:nvSpPr>
          <p:spPr>
            <a:xfrm>
              <a:off x="8137021" y="2332961"/>
              <a:ext cx="17360" cy="17389"/>
            </a:xfrm>
            <a:custGeom>
              <a:avLst/>
              <a:gdLst/>
              <a:ahLst/>
              <a:cxnLst/>
              <a:rect l="l" t="t" r="r" b="b"/>
              <a:pathLst>
                <a:path w="616" h="617" extrusionOk="0">
                  <a:moveTo>
                    <a:pt x="308" y="1"/>
                  </a:moveTo>
                  <a:cubicBezTo>
                    <a:pt x="225" y="1"/>
                    <a:pt x="149" y="34"/>
                    <a:pt x="92" y="91"/>
                  </a:cubicBezTo>
                  <a:cubicBezTo>
                    <a:pt x="33" y="149"/>
                    <a:pt x="0" y="226"/>
                    <a:pt x="0" y="309"/>
                  </a:cubicBezTo>
                  <a:cubicBezTo>
                    <a:pt x="0" y="391"/>
                    <a:pt x="33" y="468"/>
                    <a:pt x="92" y="525"/>
                  </a:cubicBezTo>
                  <a:cubicBezTo>
                    <a:pt x="151" y="585"/>
                    <a:pt x="230" y="616"/>
                    <a:pt x="308" y="616"/>
                  </a:cubicBezTo>
                  <a:cubicBezTo>
                    <a:pt x="387" y="616"/>
                    <a:pt x="466" y="586"/>
                    <a:pt x="526" y="525"/>
                  </a:cubicBezTo>
                  <a:cubicBezTo>
                    <a:pt x="583" y="468"/>
                    <a:pt x="616" y="390"/>
                    <a:pt x="616" y="309"/>
                  </a:cubicBezTo>
                  <a:cubicBezTo>
                    <a:pt x="616" y="226"/>
                    <a:pt x="583" y="149"/>
                    <a:pt x="526" y="91"/>
                  </a:cubicBezTo>
                  <a:cubicBezTo>
                    <a:pt x="468" y="32"/>
                    <a:pt x="391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68"/>
            <p:cNvSpPr/>
            <p:nvPr/>
          </p:nvSpPr>
          <p:spPr>
            <a:xfrm>
              <a:off x="8132089" y="2377180"/>
              <a:ext cx="19023" cy="17389"/>
            </a:xfrm>
            <a:custGeom>
              <a:avLst/>
              <a:gdLst/>
              <a:ahLst/>
              <a:cxnLst/>
              <a:rect l="l" t="t" r="r" b="b"/>
              <a:pathLst>
                <a:path w="675" h="617" extrusionOk="0">
                  <a:moveTo>
                    <a:pt x="337" y="1"/>
                  </a:moveTo>
                  <a:cubicBezTo>
                    <a:pt x="258" y="1"/>
                    <a:pt x="180" y="31"/>
                    <a:pt x="120" y="91"/>
                  </a:cubicBezTo>
                  <a:cubicBezTo>
                    <a:pt x="0" y="210"/>
                    <a:pt x="0" y="406"/>
                    <a:pt x="120" y="525"/>
                  </a:cubicBezTo>
                  <a:cubicBezTo>
                    <a:pt x="180" y="587"/>
                    <a:pt x="258" y="616"/>
                    <a:pt x="338" y="616"/>
                  </a:cubicBezTo>
                  <a:cubicBezTo>
                    <a:pt x="416" y="616"/>
                    <a:pt x="495" y="587"/>
                    <a:pt x="554" y="525"/>
                  </a:cubicBezTo>
                  <a:cubicBezTo>
                    <a:pt x="674" y="406"/>
                    <a:pt x="674" y="210"/>
                    <a:pt x="554" y="91"/>
                  </a:cubicBezTo>
                  <a:cubicBezTo>
                    <a:pt x="495" y="31"/>
                    <a:pt x="416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68"/>
            <p:cNvSpPr/>
            <p:nvPr/>
          </p:nvSpPr>
          <p:spPr>
            <a:xfrm>
              <a:off x="8112023" y="2357142"/>
              <a:ext cx="18178" cy="17332"/>
            </a:xfrm>
            <a:custGeom>
              <a:avLst/>
              <a:gdLst/>
              <a:ahLst/>
              <a:cxnLst/>
              <a:rect l="l" t="t" r="r" b="b"/>
              <a:pathLst>
                <a:path w="645" h="615" extrusionOk="0">
                  <a:moveTo>
                    <a:pt x="338" y="1"/>
                  </a:moveTo>
                  <a:cubicBezTo>
                    <a:pt x="259" y="1"/>
                    <a:pt x="180" y="31"/>
                    <a:pt x="121" y="90"/>
                  </a:cubicBezTo>
                  <a:cubicBezTo>
                    <a:pt x="1" y="210"/>
                    <a:pt x="1" y="405"/>
                    <a:pt x="121" y="525"/>
                  </a:cubicBezTo>
                  <a:cubicBezTo>
                    <a:pt x="180" y="585"/>
                    <a:pt x="259" y="615"/>
                    <a:pt x="339" y="615"/>
                  </a:cubicBezTo>
                  <a:cubicBezTo>
                    <a:pt x="417" y="615"/>
                    <a:pt x="495" y="585"/>
                    <a:pt x="555" y="525"/>
                  </a:cubicBezTo>
                  <a:cubicBezTo>
                    <a:pt x="614" y="467"/>
                    <a:pt x="645" y="390"/>
                    <a:pt x="645" y="307"/>
                  </a:cubicBezTo>
                  <a:cubicBezTo>
                    <a:pt x="645" y="226"/>
                    <a:pt x="614" y="149"/>
                    <a:pt x="555" y="90"/>
                  </a:cubicBezTo>
                  <a:cubicBezTo>
                    <a:pt x="495" y="31"/>
                    <a:pt x="417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68"/>
            <p:cNvSpPr/>
            <p:nvPr/>
          </p:nvSpPr>
          <p:spPr>
            <a:xfrm>
              <a:off x="8141164" y="2289645"/>
              <a:ext cx="19051" cy="17332"/>
            </a:xfrm>
            <a:custGeom>
              <a:avLst/>
              <a:gdLst/>
              <a:ahLst/>
              <a:cxnLst/>
              <a:rect l="l" t="t" r="r" b="b"/>
              <a:pathLst>
                <a:path w="676" h="615" extrusionOk="0">
                  <a:moveTo>
                    <a:pt x="338" y="0"/>
                  </a:moveTo>
                  <a:cubicBezTo>
                    <a:pt x="259" y="0"/>
                    <a:pt x="180" y="30"/>
                    <a:pt x="120" y="90"/>
                  </a:cubicBezTo>
                  <a:cubicBezTo>
                    <a:pt x="0" y="210"/>
                    <a:pt x="0" y="405"/>
                    <a:pt x="120" y="524"/>
                  </a:cubicBezTo>
                  <a:cubicBezTo>
                    <a:pt x="181" y="584"/>
                    <a:pt x="259" y="614"/>
                    <a:pt x="338" y="614"/>
                  </a:cubicBezTo>
                  <a:cubicBezTo>
                    <a:pt x="416" y="614"/>
                    <a:pt x="495" y="584"/>
                    <a:pt x="554" y="524"/>
                  </a:cubicBezTo>
                  <a:cubicBezTo>
                    <a:pt x="676" y="405"/>
                    <a:pt x="676" y="210"/>
                    <a:pt x="556" y="90"/>
                  </a:cubicBezTo>
                  <a:cubicBezTo>
                    <a:pt x="495" y="30"/>
                    <a:pt x="417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68"/>
            <p:cNvSpPr/>
            <p:nvPr/>
          </p:nvSpPr>
          <p:spPr>
            <a:xfrm>
              <a:off x="8117011" y="2313769"/>
              <a:ext cx="19023" cy="17389"/>
            </a:xfrm>
            <a:custGeom>
              <a:avLst/>
              <a:gdLst/>
              <a:ahLst/>
              <a:cxnLst/>
              <a:rect l="l" t="t" r="r" b="b"/>
              <a:pathLst>
                <a:path w="675" h="617" extrusionOk="0">
                  <a:moveTo>
                    <a:pt x="338" y="1"/>
                  </a:moveTo>
                  <a:cubicBezTo>
                    <a:pt x="259" y="1"/>
                    <a:pt x="180" y="30"/>
                    <a:pt x="120" y="90"/>
                  </a:cubicBezTo>
                  <a:cubicBezTo>
                    <a:pt x="1" y="211"/>
                    <a:pt x="1" y="405"/>
                    <a:pt x="120" y="526"/>
                  </a:cubicBezTo>
                  <a:cubicBezTo>
                    <a:pt x="180" y="586"/>
                    <a:pt x="259" y="616"/>
                    <a:pt x="337" y="616"/>
                  </a:cubicBezTo>
                  <a:cubicBezTo>
                    <a:pt x="417" y="616"/>
                    <a:pt x="495" y="586"/>
                    <a:pt x="555" y="526"/>
                  </a:cubicBezTo>
                  <a:cubicBezTo>
                    <a:pt x="675" y="405"/>
                    <a:pt x="675" y="211"/>
                    <a:pt x="555" y="90"/>
                  </a:cubicBezTo>
                  <a:cubicBezTo>
                    <a:pt x="495" y="30"/>
                    <a:pt x="416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68"/>
            <p:cNvSpPr/>
            <p:nvPr/>
          </p:nvSpPr>
          <p:spPr>
            <a:xfrm>
              <a:off x="8092831" y="2337950"/>
              <a:ext cx="19023" cy="17332"/>
            </a:xfrm>
            <a:custGeom>
              <a:avLst/>
              <a:gdLst/>
              <a:ahLst/>
              <a:cxnLst/>
              <a:rect l="l" t="t" r="r" b="b"/>
              <a:pathLst>
                <a:path w="675" h="615" extrusionOk="0">
                  <a:moveTo>
                    <a:pt x="338" y="0"/>
                  </a:moveTo>
                  <a:cubicBezTo>
                    <a:pt x="259" y="0"/>
                    <a:pt x="180" y="30"/>
                    <a:pt x="120" y="90"/>
                  </a:cubicBezTo>
                  <a:cubicBezTo>
                    <a:pt x="1" y="210"/>
                    <a:pt x="1" y="405"/>
                    <a:pt x="120" y="525"/>
                  </a:cubicBezTo>
                  <a:cubicBezTo>
                    <a:pt x="180" y="585"/>
                    <a:pt x="259" y="615"/>
                    <a:pt x="338" y="615"/>
                  </a:cubicBezTo>
                  <a:cubicBezTo>
                    <a:pt x="417" y="615"/>
                    <a:pt x="495" y="585"/>
                    <a:pt x="555" y="525"/>
                  </a:cubicBezTo>
                  <a:cubicBezTo>
                    <a:pt x="675" y="405"/>
                    <a:pt x="675" y="210"/>
                    <a:pt x="555" y="90"/>
                  </a:cubicBezTo>
                  <a:cubicBezTo>
                    <a:pt x="495" y="30"/>
                    <a:pt x="416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68"/>
            <p:cNvSpPr/>
            <p:nvPr/>
          </p:nvSpPr>
          <p:spPr>
            <a:xfrm>
              <a:off x="8042497" y="2246413"/>
              <a:ext cx="379985" cy="217343"/>
            </a:xfrm>
            <a:custGeom>
              <a:avLst/>
              <a:gdLst/>
              <a:ahLst/>
              <a:cxnLst/>
              <a:rect l="l" t="t" r="r" b="b"/>
              <a:pathLst>
                <a:path w="13483" h="7712" extrusionOk="0">
                  <a:moveTo>
                    <a:pt x="10278" y="1"/>
                  </a:moveTo>
                  <a:cubicBezTo>
                    <a:pt x="9498" y="1"/>
                    <a:pt x="8764" y="304"/>
                    <a:pt x="8213" y="857"/>
                  </a:cubicBezTo>
                  <a:lnTo>
                    <a:pt x="6742" y="2326"/>
                  </a:lnTo>
                  <a:lnTo>
                    <a:pt x="5723" y="1307"/>
                  </a:lnTo>
                  <a:cubicBezTo>
                    <a:pt x="5686" y="1270"/>
                    <a:pt x="5637" y="1252"/>
                    <a:pt x="5589" y="1252"/>
                  </a:cubicBezTo>
                  <a:cubicBezTo>
                    <a:pt x="5540" y="1252"/>
                    <a:pt x="5492" y="1270"/>
                    <a:pt x="5455" y="1307"/>
                  </a:cubicBezTo>
                  <a:cubicBezTo>
                    <a:pt x="5381" y="1382"/>
                    <a:pt x="5381" y="1501"/>
                    <a:pt x="5455" y="1575"/>
                  </a:cubicBezTo>
                  <a:lnTo>
                    <a:pt x="6474" y="2594"/>
                  </a:lnTo>
                  <a:lnTo>
                    <a:pt x="2877" y="6191"/>
                  </a:lnTo>
                  <a:lnTo>
                    <a:pt x="1408" y="4721"/>
                  </a:lnTo>
                  <a:cubicBezTo>
                    <a:pt x="927" y="4240"/>
                    <a:pt x="662" y="3602"/>
                    <a:pt x="662" y="2922"/>
                  </a:cubicBezTo>
                  <a:cubicBezTo>
                    <a:pt x="662" y="2244"/>
                    <a:pt x="927" y="1605"/>
                    <a:pt x="1408" y="1124"/>
                  </a:cubicBezTo>
                  <a:cubicBezTo>
                    <a:pt x="1888" y="643"/>
                    <a:pt x="2526" y="380"/>
                    <a:pt x="3206" y="380"/>
                  </a:cubicBezTo>
                  <a:cubicBezTo>
                    <a:pt x="3884" y="380"/>
                    <a:pt x="4523" y="643"/>
                    <a:pt x="5005" y="1124"/>
                  </a:cubicBezTo>
                  <a:cubicBezTo>
                    <a:pt x="5041" y="1161"/>
                    <a:pt x="5089" y="1179"/>
                    <a:pt x="5138" y="1179"/>
                  </a:cubicBezTo>
                  <a:cubicBezTo>
                    <a:pt x="5186" y="1179"/>
                    <a:pt x="5235" y="1161"/>
                    <a:pt x="5271" y="1124"/>
                  </a:cubicBezTo>
                  <a:cubicBezTo>
                    <a:pt x="5345" y="1051"/>
                    <a:pt x="5345" y="930"/>
                    <a:pt x="5271" y="857"/>
                  </a:cubicBezTo>
                  <a:cubicBezTo>
                    <a:pt x="4702" y="287"/>
                    <a:pt x="3954" y="2"/>
                    <a:pt x="3205" y="2"/>
                  </a:cubicBezTo>
                  <a:cubicBezTo>
                    <a:pt x="2457" y="2"/>
                    <a:pt x="1709" y="287"/>
                    <a:pt x="1140" y="857"/>
                  </a:cubicBezTo>
                  <a:cubicBezTo>
                    <a:pt x="1" y="1996"/>
                    <a:pt x="1" y="3850"/>
                    <a:pt x="1140" y="4989"/>
                  </a:cubicBezTo>
                  <a:lnTo>
                    <a:pt x="2610" y="6459"/>
                  </a:lnTo>
                  <a:lnTo>
                    <a:pt x="1680" y="7388"/>
                  </a:lnTo>
                  <a:cubicBezTo>
                    <a:pt x="1606" y="7463"/>
                    <a:pt x="1606" y="7582"/>
                    <a:pt x="1680" y="7656"/>
                  </a:cubicBezTo>
                  <a:cubicBezTo>
                    <a:pt x="1717" y="7693"/>
                    <a:pt x="1765" y="7712"/>
                    <a:pt x="1814" y="7712"/>
                  </a:cubicBezTo>
                  <a:cubicBezTo>
                    <a:pt x="1862" y="7712"/>
                    <a:pt x="1911" y="7693"/>
                    <a:pt x="1948" y="7656"/>
                  </a:cubicBezTo>
                  <a:lnTo>
                    <a:pt x="4553" y="5051"/>
                  </a:lnTo>
                  <a:lnTo>
                    <a:pt x="6876" y="2728"/>
                  </a:lnTo>
                  <a:lnTo>
                    <a:pt x="8480" y="1125"/>
                  </a:lnTo>
                  <a:cubicBezTo>
                    <a:pt x="8976" y="629"/>
                    <a:pt x="9627" y="381"/>
                    <a:pt x="10278" y="381"/>
                  </a:cubicBezTo>
                  <a:cubicBezTo>
                    <a:pt x="10929" y="381"/>
                    <a:pt x="11580" y="629"/>
                    <a:pt x="12076" y="1125"/>
                  </a:cubicBezTo>
                  <a:cubicBezTo>
                    <a:pt x="13068" y="2116"/>
                    <a:pt x="13068" y="3729"/>
                    <a:pt x="12076" y="4721"/>
                  </a:cubicBezTo>
                  <a:cubicBezTo>
                    <a:pt x="12002" y="4795"/>
                    <a:pt x="12002" y="4914"/>
                    <a:pt x="12076" y="4989"/>
                  </a:cubicBezTo>
                  <a:cubicBezTo>
                    <a:pt x="12113" y="5026"/>
                    <a:pt x="12162" y="5044"/>
                    <a:pt x="12210" y="5044"/>
                  </a:cubicBezTo>
                  <a:cubicBezTo>
                    <a:pt x="12259" y="5044"/>
                    <a:pt x="12307" y="5026"/>
                    <a:pt x="12344" y="4989"/>
                  </a:cubicBezTo>
                  <a:cubicBezTo>
                    <a:pt x="13483" y="3850"/>
                    <a:pt x="13483" y="1996"/>
                    <a:pt x="12344" y="857"/>
                  </a:cubicBezTo>
                  <a:cubicBezTo>
                    <a:pt x="11792" y="304"/>
                    <a:pt x="11059" y="1"/>
                    <a:pt x="10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68"/>
            <p:cNvSpPr/>
            <p:nvPr/>
          </p:nvSpPr>
          <p:spPr>
            <a:xfrm>
              <a:off x="8050500" y="2393469"/>
              <a:ext cx="371981" cy="216977"/>
            </a:xfrm>
            <a:custGeom>
              <a:avLst/>
              <a:gdLst/>
              <a:ahLst/>
              <a:cxnLst/>
              <a:rect l="l" t="t" r="r" b="b"/>
              <a:pathLst>
                <a:path w="13199" h="7699" extrusionOk="0">
                  <a:moveTo>
                    <a:pt x="11374" y="0"/>
                  </a:moveTo>
                  <a:cubicBezTo>
                    <a:pt x="11325" y="0"/>
                    <a:pt x="11277" y="19"/>
                    <a:pt x="11241" y="56"/>
                  </a:cubicBezTo>
                  <a:lnTo>
                    <a:pt x="10189" y="1107"/>
                  </a:lnTo>
                  <a:lnTo>
                    <a:pt x="6324" y="4971"/>
                  </a:lnTo>
                  <a:lnTo>
                    <a:pt x="4721" y="6576"/>
                  </a:lnTo>
                  <a:cubicBezTo>
                    <a:pt x="4225" y="7071"/>
                    <a:pt x="3573" y="7319"/>
                    <a:pt x="2922" y="7319"/>
                  </a:cubicBezTo>
                  <a:cubicBezTo>
                    <a:pt x="2271" y="7319"/>
                    <a:pt x="1620" y="7071"/>
                    <a:pt x="1124" y="6576"/>
                  </a:cubicBezTo>
                  <a:cubicBezTo>
                    <a:pt x="132" y="5584"/>
                    <a:pt x="132" y="3970"/>
                    <a:pt x="1124" y="2979"/>
                  </a:cubicBezTo>
                  <a:cubicBezTo>
                    <a:pt x="1198" y="2904"/>
                    <a:pt x="1198" y="2785"/>
                    <a:pt x="1124" y="2711"/>
                  </a:cubicBezTo>
                  <a:cubicBezTo>
                    <a:pt x="1087" y="2674"/>
                    <a:pt x="1038" y="2655"/>
                    <a:pt x="990" y="2655"/>
                  </a:cubicBezTo>
                  <a:cubicBezTo>
                    <a:pt x="941" y="2655"/>
                    <a:pt x="893" y="2674"/>
                    <a:pt x="856" y="2711"/>
                  </a:cubicBezTo>
                  <a:cubicBezTo>
                    <a:pt x="304" y="3264"/>
                    <a:pt x="1" y="3996"/>
                    <a:pt x="1" y="4777"/>
                  </a:cubicBezTo>
                  <a:cubicBezTo>
                    <a:pt x="1" y="5558"/>
                    <a:pt x="304" y="6292"/>
                    <a:pt x="856" y="6843"/>
                  </a:cubicBezTo>
                  <a:cubicBezTo>
                    <a:pt x="1407" y="7395"/>
                    <a:pt x="2141" y="7699"/>
                    <a:pt x="2922" y="7699"/>
                  </a:cubicBezTo>
                  <a:cubicBezTo>
                    <a:pt x="3702" y="7699"/>
                    <a:pt x="4436" y="7395"/>
                    <a:pt x="4989" y="6843"/>
                  </a:cubicBezTo>
                  <a:lnTo>
                    <a:pt x="6458" y="5373"/>
                  </a:lnTo>
                  <a:lnTo>
                    <a:pt x="7471" y="6386"/>
                  </a:lnTo>
                  <a:cubicBezTo>
                    <a:pt x="7507" y="6422"/>
                    <a:pt x="7556" y="6441"/>
                    <a:pt x="7604" y="6441"/>
                  </a:cubicBezTo>
                  <a:cubicBezTo>
                    <a:pt x="7653" y="6441"/>
                    <a:pt x="7701" y="6422"/>
                    <a:pt x="7738" y="6386"/>
                  </a:cubicBezTo>
                  <a:cubicBezTo>
                    <a:pt x="7812" y="6312"/>
                    <a:pt x="7812" y="6192"/>
                    <a:pt x="7738" y="6118"/>
                  </a:cubicBezTo>
                  <a:lnTo>
                    <a:pt x="6726" y="5105"/>
                  </a:lnTo>
                  <a:lnTo>
                    <a:pt x="10323" y="1509"/>
                  </a:lnTo>
                  <a:lnTo>
                    <a:pt x="11792" y="2979"/>
                  </a:lnTo>
                  <a:cubicBezTo>
                    <a:pt x="12784" y="3970"/>
                    <a:pt x="12784" y="5584"/>
                    <a:pt x="11792" y="6576"/>
                  </a:cubicBezTo>
                  <a:cubicBezTo>
                    <a:pt x="11297" y="7071"/>
                    <a:pt x="10646" y="7319"/>
                    <a:pt x="9995" y="7319"/>
                  </a:cubicBezTo>
                  <a:cubicBezTo>
                    <a:pt x="9344" y="7319"/>
                    <a:pt x="8692" y="7071"/>
                    <a:pt x="8196" y="6576"/>
                  </a:cubicBezTo>
                  <a:cubicBezTo>
                    <a:pt x="8159" y="6538"/>
                    <a:pt x="8111" y="6520"/>
                    <a:pt x="8063" y="6520"/>
                  </a:cubicBezTo>
                  <a:cubicBezTo>
                    <a:pt x="8014" y="6520"/>
                    <a:pt x="7966" y="6538"/>
                    <a:pt x="7929" y="6576"/>
                  </a:cubicBezTo>
                  <a:cubicBezTo>
                    <a:pt x="7854" y="6650"/>
                    <a:pt x="7854" y="6769"/>
                    <a:pt x="7929" y="6843"/>
                  </a:cubicBezTo>
                  <a:cubicBezTo>
                    <a:pt x="8497" y="7414"/>
                    <a:pt x="9247" y="7697"/>
                    <a:pt x="9995" y="7697"/>
                  </a:cubicBezTo>
                  <a:cubicBezTo>
                    <a:pt x="10743" y="7697"/>
                    <a:pt x="11491" y="7414"/>
                    <a:pt x="12060" y="6843"/>
                  </a:cubicBezTo>
                  <a:cubicBezTo>
                    <a:pt x="13199" y="5703"/>
                    <a:pt x="13199" y="3851"/>
                    <a:pt x="12060" y="2711"/>
                  </a:cubicBezTo>
                  <a:lnTo>
                    <a:pt x="10591" y="1241"/>
                  </a:lnTo>
                  <a:lnTo>
                    <a:pt x="11507" y="324"/>
                  </a:lnTo>
                  <a:cubicBezTo>
                    <a:pt x="11581" y="249"/>
                    <a:pt x="11581" y="130"/>
                    <a:pt x="11507" y="56"/>
                  </a:cubicBezTo>
                  <a:cubicBezTo>
                    <a:pt x="11471" y="19"/>
                    <a:pt x="11422" y="0"/>
                    <a:pt x="1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0" name="Google Shape;1400;p68"/>
          <p:cNvSpPr/>
          <p:nvPr/>
        </p:nvSpPr>
        <p:spPr>
          <a:xfrm rot="10800000" flipH="1">
            <a:off x="1032154" y="3669920"/>
            <a:ext cx="388916" cy="384192"/>
          </a:xfrm>
          <a:custGeom>
            <a:avLst/>
            <a:gdLst/>
            <a:ahLst/>
            <a:cxnLst/>
            <a:rect l="l" t="t" r="r" b="b"/>
            <a:pathLst>
              <a:path w="45701" h="45146" extrusionOk="0">
                <a:moveTo>
                  <a:pt x="22281" y="0"/>
                </a:moveTo>
                <a:cubicBezTo>
                  <a:pt x="19107" y="11848"/>
                  <a:pt x="11763" y="19362"/>
                  <a:pt x="1" y="23003"/>
                </a:cubicBezTo>
                <a:cubicBezTo>
                  <a:pt x="11569" y="26390"/>
                  <a:pt x="18589" y="33931"/>
                  <a:pt x="22307" y="45146"/>
                </a:cubicBezTo>
                <a:cubicBezTo>
                  <a:pt x="25825" y="33336"/>
                  <a:pt x="33483" y="26245"/>
                  <a:pt x="45701" y="23051"/>
                </a:cubicBezTo>
                <a:cubicBezTo>
                  <a:pt x="33245" y="19458"/>
                  <a:pt x="25324" y="12341"/>
                  <a:pt x="222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B814504-A804-6386-1E47-3364129C8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019" y="2842683"/>
            <a:ext cx="2049500" cy="20147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183A9C7-13A2-1070-0C2B-936F2B27B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89" y="1122062"/>
            <a:ext cx="1864392" cy="19417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agnostic Medical Sonography Degree by Slidesgo">
  <a:themeElements>
    <a:clrScheme name="Simple Light">
      <a:dk1>
        <a:srgbClr val="FFFFFF"/>
      </a:dk1>
      <a:lt1>
        <a:srgbClr val="2634BC"/>
      </a:lt1>
      <a:dk2>
        <a:srgbClr val="7EC5FF"/>
      </a:dk2>
      <a:lt2>
        <a:srgbClr val="35C686"/>
      </a:lt2>
      <a:accent1>
        <a:srgbClr val="FFB5D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Presentación en pantalla (16:9)</PresentationFormat>
  <Paragraphs>19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Bebas Neue</vt:lpstr>
      <vt:lpstr>Archivo</vt:lpstr>
      <vt:lpstr>News Cycle</vt:lpstr>
      <vt:lpstr>PT Sans</vt:lpstr>
      <vt:lpstr>Diagnostic Medical Sonography Degree by Slidesgo</vt:lpstr>
      <vt:lpstr>PlanFin  Simulador de Creditos</vt:lpstr>
      <vt:lpstr>¿Qué es PlanFin?</vt:lpstr>
      <vt:lpstr>¿Por qué usar PlanFin?</vt:lpstr>
      <vt:lpstr>Ayúdame con tu Calificación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PlanFin  Simulador de Creditos</dc:title>
  <dc:creator>asus</dc:creator>
  <cp:lastModifiedBy>asus</cp:lastModifiedBy>
  <cp:revision>1</cp:revision>
  <dcterms:modified xsi:type="dcterms:W3CDTF">2024-05-22T19:04:15Z</dcterms:modified>
</cp:coreProperties>
</file>