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88CE-15AD-4BB3-A58B-D525C4400375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3F18-24AE-48AC-852C-FACD6E1E49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11960" y="162880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[10, 4, 3]</a:t>
            </a: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>
          <a:xfrm>
            <a:off x="2555776" y="2492896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[6, 9, 1]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300192" y="270892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[9, 10, 9]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99592" y="378904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0, 7, 4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131840" y="378904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r>
              <a:rPr lang="en-US" altLang="zh-CN" dirty="0" smtClean="0"/>
              <a:t>, 10, 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76056" y="3861048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8, 0, 8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380312" y="3861048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8, 7, </a:t>
            </a:r>
            <a:r>
              <a:rPr lang="en-US" altLang="zh-CN" b="1" dirty="0" smtClean="0"/>
              <a:t>8</a:t>
            </a:r>
          </a:p>
        </p:txBody>
      </p:sp>
      <p:sp>
        <p:nvSpPr>
          <p:cNvPr id="12" name="椭圆 11"/>
          <p:cNvSpPr/>
          <p:nvPr/>
        </p:nvSpPr>
        <p:spPr>
          <a:xfrm>
            <a:off x="2627784" y="5301208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1, 7, 3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364088" y="5373216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9, 9, 5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631832" y="522920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9, 6, 9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4" idx="4"/>
            <a:endCxn id="5" idx="0"/>
          </p:cNvCxnSpPr>
          <p:nvPr/>
        </p:nvCxnSpPr>
        <p:spPr>
          <a:xfrm flipH="1">
            <a:off x="3311860" y="2348880"/>
            <a:ext cx="165618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655676" y="3212976"/>
            <a:ext cx="165618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3311860" y="3212976"/>
            <a:ext cx="57606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4"/>
            <a:endCxn id="10" idx="0"/>
          </p:cNvCxnSpPr>
          <p:nvPr/>
        </p:nvCxnSpPr>
        <p:spPr>
          <a:xfrm flipH="1">
            <a:off x="5832140" y="3429000"/>
            <a:ext cx="12241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1" idx="0"/>
          </p:cNvCxnSpPr>
          <p:nvPr/>
        </p:nvCxnSpPr>
        <p:spPr>
          <a:xfrm>
            <a:off x="7056276" y="3429000"/>
            <a:ext cx="108012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4"/>
            <a:endCxn id="6" idx="0"/>
          </p:cNvCxnSpPr>
          <p:nvPr/>
        </p:nvCxnSpPr>
        <p:spPr>
          <a:xfrm>
            <a:off x="4968044" y="2348880"/>
            <a:ext cx="20882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4"/>
            <a:endCxn id="12" idx="0"/>
          </p:cNvCxnSpPr>
          <p:nvPr/>
        </p:nvCxnSpPr>
        <p:spPr>
          <a:xfrm flipH="1">
            <a:off x="3383868" y="4509120"/>
            <a:ext cx="50405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4"/>
            <a:endCxn id="13" idx="0"/>
          </p:cNvCxnSpPr>
          <p:nvPr/>
        </p:nvCxnSpPr>
        <p:spPr>
          <a:xfrm flipH="1">
            <a:off x="6120172" y="4581128"/>
            <a:ext cx="201622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4"/>
            <a:endCxn id="14" idx="0"/>
          </p:cNvCxnSpPr>
          <p:nvPr/>
        </p:nvCxnSpPr>
        <p:spPr>
          <a:xfrm>
            <a:off x="8136396" y="4581128"/>
            <a:ext cx="2515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560" y="62068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Target: [10</a:t>
            </a:r>
            <a:r>
              <a:rPr lang="en-US" altLang="zh-CN" dirty="0" smtClean="0"/>
              <a:t>, 9, 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Expect</a:t>
            </a:r>
            <a:r>
              <a:rPr lang="en-US" altLang="zh-CN" dirty="0" smtClean="0"/>
              <a:t>: [8, 7, 0]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edianzu.com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edianzu</dc:creator>
  <cp:lastModifiedBy>edianzu</cp:lastModifiedBy>
  <cp:revision>35</cp:revision>
  <dcterms:created xsi:type="dcterms:W3CDTF">2018-08-27T11:30:14Z</dcterms:created>
  <dcterms:modified xsi:type="dcterms:W3CDTF">2018-08-28T11:54:30Z</dcterms:modified>
</cp:coreProperties>
</file>