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3" r:id="rId4"/>
  </p:sldMasterIdLst>
  <p:notesMasterIdLst>
    <p:notesMasterId r:id="rId13"/>
  </p:notesMasterIdLst>
  <p:handoutMasterIdLst>
    <p:handoutMasterId r:id="rId14"/>
  </p:handoutMasterIdLst>
  <p:sldIdLst>
    <p:sldId id="276" r:id="rId5"/>
    <p:sldId id="257" r:id="rId6"/>
    <p:sldId id="281" r:id="rId7"/>
    <p:sldId id="299" r:id="rId8"/>
    <p:sldId id="293" r:id="rId9"/>
    <p:sldId id="262" r:id="rId10"/>
    <p:sldId id="295"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2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6327" autoAdjust="0"/>
  </p:normalViewPr>
  <p:slideViewPr>
    <p:cSldViewPr snapToGrid="0">
      <p:cViewPr varScale="1">
        <p:scale>
          <a:sx n="82" d="100"/>
          <a:sy n="82" d="100"/>
        </p:scale>
        <p:origin x="720" y="72"/>
      </p:cViewPr>
      <p:guideLst>
        <p:guide orient="horz" pos="2928"/>
        <p:guide pos="3840"/>
      </p:guideLst>
    </p:cSldViewPr>
  </p:slideViewPr>
  <p:outlineViewPr>
    <p:cViewPr>
      <p:scale>
        <a:sx n="33" d="100"/>
        <a:sy n="33" d="100"/>
      </p:scale>
      <p:origin x="0" y="-51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022A2D-42FA-4553-8772-8DAE87B769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FDD895D-FAE0-4BCC-A867-FF4B70D9BF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68A188-91E3-4091-B70E-E1E6D807C522}" type="datetimeFigureOut">
              <a:rPr lang="en-US" smtClean="0"/>
              <a:t>4/9/2024</a:t>
            </a:fld>
            <a:endParaRPr lang="en-US" dirty="0"/>
          </a:p>
        </p:txBody>
      </p:sp>
      <p:sp>
        <p:nvSpPr>
          <p:cNvPr id="4" name="Footer Placeholder 3">
            <a:extLst>
              <a:ext uri="{FF2B5EF4-FFF2-40B4-BE49-F238E27FC236}">
                <a16:creationId xmlns:a16="http://schemas.microsoft.com/office/drawing/2014/main" id="{4C4706EC-595E-4FD0-9EC4-968864CC93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699D8E-A980-43D3-BFB9-0812FFA36A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4EE72E-E5A5-44ED-A736-DB8D8EE9B4C6}" type="slidenum">
              <a:rPr lang="en-US" smtClean="0"/>
              <a:t>‹#›</a:t>
            </a:fld>
            <a:endParaRPr lang="en-US" dirty="0"/>
          </a:p>
        </p:txBody>
      </p:sp>
    </p:spTree>
    <p:extLst>
      <p:ext uri="{BB962C8B-B14F-4D97-AF65-F5344CB8AC3E}">
        <p14:creationId xmlns:p14="http://schemas.microsoft.com/office/powerpoint/2010/main" val="3946174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02412-B176-4E06-823F-C66FEB3E21FB}" type="datetimeFigureOut">
              <a:rPr lang="en-US" smtClean="0"/>
              <a:t>4/9/2024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42FC2-A162-47B3-989B-571A62414964}" type="slidenum">
              <a:rPr lang="en-US" smtClean="0"/>
              <a:t>‹#›</a:t>
            </a:fld>
            <a:endParaRPr lang="en-US" dirty="0"/>
          </a:p>
        </p:txBody>
      </p:sp>
    </p:spTree>
    <p:extLst>
      <p:ext uri="{BB962C8B-B14F-4D97-AF65-F5344CB8AC3E}">
        <p14:creationId xmlns:p14="http://schemas.microsoft.com/office/powerpoint/2010/main" val="389132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a:t>
            </a:fld>
            <a:endParaRPr lang="en-US" dirty="0"/>
          </a:p>
        </p:txBody>
      </p:sp>
    </p:spTree>
    <p:extLst>
      <p:ext uri="{BB962C8B-B14F-4D97-AF65-F5344CB8AC3E}">
        <p14:creationId xmlns:p14="http://schemas.microsoft.com/office/powerpoint/2010/main" val="3630900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2</a:t>
            </a:fld>
            <a:endParaRPr lang="en-US" dirty="0"/>
          </a:p>
        </p:txBody>
      </p:sp>
    </p:spTree>
    <p:extLst>
      <p:ext uri="{BB962C8B-B14F-4D97-AF65-F5344CB8AC3E}">
        <p14:creationId xmlns:p14="http://schemas.microsoft.com/office/powerpoint/2010/main" val="4188800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3</a:t>
            </a:fld>
            <a:endParaRPr lang="en-US" dirty="0"/>
          </a:p>
        </p:txBody>
      </p:sp>
    </p:spTree>
    <p:extLst>
      <p:ext uri="{BB962C8B-B14F-4D97-AF65-F5344CB8AC3E}">
        <p14:creationId xmlns:p14="http://schemas.microsoft.com/office/powerpoint/2010/main" val="2284856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4</a:t>
            </a:fld>
            <a:endParaRPr lang="en-US" dirty="0"/>
          </a:p>
        </p:txBody>
      </p:sp>
    </p:spTree>
    <p:extLst>
      <p:ext uri="{BB962C8B-B14F-4D97-AF65-F5344CB8AC3E}">
        <p14:creationId xmlns:p14="http://schemas.microsoft.com/office/powerpoint/2010/main" val="3155968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5</a:t>
            </a:fld>
            <a:endParaRPr lang="en-US" dirty="0"/>
          </a:p>
        </p:txBody>
      </p:sp>
    </p:spTree>
    <p:extLst>
      <p:ext uri="{BB962C8B-B14F-4D97-AF65-F5344CB8AC3E}">
        <p14:creationId xmlns:p14="http://schemas.microsoft.com/office/powerpoint/2010/main" val="4103590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6</a:t>
            </a:fld>
            <a:endParaRPr lang="en-US" dirty="0"/>
          </a:p>
        </p:txBody>
      </p:sp>
    </p:spTree>
    <p:extLst>
      <p:ext uri="{BB962C8B-B14F-4D97-AF65-F5344CB8AC3E}">
        <p14:creationId xmlns:p14="http://schemas.microsoft.com/office/powerpoint/2010/main" val="3700143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7</a:t>
            </a:fld>
            <a:endParaRPr lang="en-US" dirty="0"/>
          </a:p>
        </p:txBody>
      </p:sp>
    </p:spTree>
    <p:extLst>
      <p:ext uri="{BB962C8B-B14F-4D97-AF65-F5344CB8AC3E}">
        <p14:creationId xmlns:p14="http://schemas.microsoft.com/office/powerpoint/2010/main" val="2969247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8</a:t>
            </a:fld>
            <a:endParaRPr lang="en-US" dirty="0"/>
          </a:p>
        </p:txBody>
      </p:sp>
    </p:spTree>
    <p:extLst>
      <p:ext uri="{BB962C8B-B14F-4D97-AF65-F5344CB8AC3E}">
        <p14:creationId xmlns:p14="http://schemas.microsoft.com/office/powerpoint/2010/main" val="1359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627619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8635711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41071377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hasCustomPrompt="1"/>
          </p:nvPr>
        </p:nvSpPr>
        <p:spPr>
          <a:xfrm>
            <a:off x="2197100" y="1079500"/>
            <a:ext cx="7797799" cy="2543594"/>
          </a:xfrm>
        </p:spPr>
        <p:txBody>
          <a:bodyPr anchor="b">
            <a:normAutofit/>
          </a:bodyPr>
          <a:lstStyle>
            <a:lvl1pPr algn="ctr">
              <a:defRPr sz="2800"/>
            </a:lvl1pPr>
          </a:lstStyle>
          <a:p>
            <a:r>
              <a:rPr lang="en-US" dirty="0"/>
              <a:t>Click to add title</a:t>
            </a:r>
          </a:p>
        </p:txBody>
      </p:sp>
      <p:grpSp>
        <p:nvGrpSpPr>
          <p:cNvPr id="7" name="Group 6">
            <a:extLst>
              <a:ext uri="{FF2B5EF4-FFF2-40B4-BE49-F238E27FC236}">
                <a16:creationId xmlns:a16="http://schemas.microsoft.com/office/drawing/2014/main" id="{A8224D70-2CA9-3DC4-F002-EC470A48EB82}"/>
              </a:ext>
              <a:ext uri="{C183D7F6-B498-43B3-948B-1728B52AA6E4}">
                <adec:decorative xmlns:adec="http://schemas.microsoft.com/office/drawing/2017/decorative" val="1"/>
              </a:ext>
            </a:extLst>
          </p:cNvPr>
          <p:cNvGrpSpPr/>
          <p:nvPr userDrawn="1"/>
        </p:nvGrpSpPr>
        <p:grpSpPr>
          <a:xfrm>
            <a:off x="9728046" y="4869342"/>
            <a:ext cx="1623711" cy="630920"/>
            <a:chOff x="9588346" y="4824892"/>
            <a:chExt cx="1623711" cy="630920"/>
          </a:xfrm>
        </p:grpSpPr>
        <p:sp>
          <p:nvSpPr>
            <p:cNvPr id="8" name="Freeform: Shape 15">
              <a:extLst>
                <a:ext uri="{FF2B5EF4-FFF2-40B4-BE49-F238E27FC236}">
                  <a16:creationId xmlns:a16="http://schemas.microsoft.com/office/drawing/2014/main" id="{C0B1F33F-4201-2B4E-E8EC-1D07263083EB}"/>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2ED5B178-0506-30BE-93BB-73C02006B988}"/>
                </a:ext>
              </a:extLst>
            </p:cNvPr>
            <p:cNvGrpSpPr/>
            <p:nvPr/>
          </p:nvGrpSpPr>
          <p:grpSpPr>
            <a:xfrm rot="2700000" flipH="1">
              <a:off x="10112436" y="4359902"/>
              <a:ext cx="571820" cy="1620000"/>
              <a:chOff x="8482785" y="4330454"/>
              <a:chExt cx="571820" cy="1620000"/>
            </a:xfrm>
          </p:grpSpPr>
          <p:sp>
            <p:nvSpPr>
              <p:cNvPr id="10" name="Freeform: Shape 17">
                <a:extLst>
                  <a:ext uri="{FF2B5EF4-FFF2-40B4-BE49-F238E27FC236}">
                    <a16:creationId xmlns:a16="http://schemas.microsoft.com/office/drawing/2014/main" id="{B3F854F0-E9B7-2C32-CA3C-FA9719440768}"/>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Connector 10">
                <a:extLst>
                  <a:ext uri="{FF2B5EF4-FFF2-40B4-BE49-F238E27FC236}">
                    <a16:creationId xmlns:a16="http://schemas.microsoft.com/office/drawing/2014/main" id="{E8224CDA-DD93-0DF6-7DD9-8328D1606037}"/>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 name="Straight Connector 11">
            <a:extLst>
              <a:ext uri="{FF2B5EF4-FFF2-40B4-BE49-F238E27FC236}">
                <a16:creationId xmlns:a16="http://schemas.microsoft.com/office/drawing/2014/main" id="{A3FA5F65-B2C5-BB65-83E3-F195EEE49001}"/>
              </a:ext>
              <a:ext uri="{C183D7F6-B498-43B3-948B-1728B52AA6E4}">
                <adec:decorative xmlns:adec="http://schemas.microsoft.com/office/drawing/2017/decorative" val="1"/>
              </a:ext>
            </a:extLst>
          </p:cNvPr>
          <p:cNvCxnSpPr>
            <a:cxnSpLocks/>
          </p:cNvCxnSpPr>
          <p:nvPr userDrawn="1"/>
        </p:nvCxnSpPr>
        <p:spPr>
          <a:xfrm>
            <a:off x="5826000" y="409908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725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0C1D561-971B-43DB-A5A7-63A887A0CA6B}"/>
              </a:ext>
            </a:extLst>
          </p:cNvPr>
          <p:cNvSpPr>
            <a:spLocks noGrp="1"/>
          </p:cNvSpPr>
          <p:nvPr>
            <p:ph type="title" hasCustomPrompt="1"/>
          </p:nvPr>
        </p:nvSpPr>
        <p:spPr>
          <a:xfrm>
            <a:off x="565150" y="548640"/>
            <a:ext cx="5486400" cy="1371600"/>
          </a:xfrm>
        </p:spPr>
        <p:txBody>
          <a:bodyPr anchor="b" anchorCtr="0">
            <a:noAutofit/>
          </a:bodyPr>
          <a:lstStyle>
            <a:lvl1pPr algn="ctr">
              <a:defRPr/>
            </a:lvl1pPr>
          </a:lstStyle>
          <a:p>
            <a:pPr algn="ctr"/>
            <a:r>
              <a:rPr lang="en-US" dirty="0"/>
              <a:t>Click to add title</a:t>
            </a:r>
          </a:p>
        </p:txBody>
      </p:sp>
      <p:cxnSp>
        <p:nvCxnSpPr>
          <p:cNvPr id="9" name="Straight Connector 8">
            <a:extLst>
              <a:ext uri="{FF2B5EF4-FFF2-40B4-BE49-F238E27FC236}">
                <a16:creationId xmlns:a16="http://schemas.microsoft.com/office/drawing/2014/main" id="{8CACFD68-412E-48B4-B9EB-FEDC20A81354}"/>
              </a:ext>
              <a:ext uri="{C183D7F6-B498-43B3-948B-1728B52AA6E4}">
                <adec:decorative xmlns:adec="http://schemas.microsoft.com/office/drawing/2017/decorative" val="1"/>
              </a:ext>
            </a:extLst>
          </p:cNvPr>
          <p:cNvCxnSpPr>
            <a:cxnSpLocks/>
          </p:cNvCxnSpPr>
          <p:nvPr userDrawn="1"/>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F0731E0-58E0-4382-ADA7-A9C6DE2E7E36}"/>
              </a:ext>
            </a:extLst>
          </p:cNvPr>
          <p:cNvSpPr>
            <a:spLocks noGrp="1"/>
          </p:cNvSpPr>
          <p:nvPr>
            <p:ph idx="1" hasCustomPrompt="1"/>
          </p:nvPr>
        </p:nvSpPr>
        <p:spPr>
          <a:xfrm>
            <a:off x="565149" y="2759076"/>
            <a:ext cx="5486399" cy="3009899"/>
          </a:xfrm>
        </p:spPr>
        <p:txBody>
          <a:bodyPr>
            <a:noAutofit/>
          </a:bodyPr>
          <a:lstStyle>
            <a:lvl1pPr>
              <a:lnSpc>
                <a:spcPct val="100000"/>
              </a:lnSpc>
              <a:spcBef>
                <a:spcPts val="1000"/>
              </a:spcBef>
              <a:defRPr sz="1800"/>
            </a:lvl1pPr>
            <a:lvl2pPr>
              <a:lnSpc>
                <a:spcPct val="100000"/>
              </a:lnSpc>
              <a:spcBef>
                <a:spcPts val="1000"/>
              </a:spcBef>
              <a:defRPr sz="1800"/>
            </a:lvl2pPr>
            <a:lvl3pPr>
              <a:lnSpc>
                <a:spcPct val="100000"/>
              </a:lnSpc>
              <a:spcBef>
                <a:spcPts val="1000"/>
              </a:spcBef>
              <a:defRPr sz="1600"/>
            </a:lvl3pPr>
            <a:lvl4pPr>
              <a:lnSpc>
                <a:spcPct val="100000"/>
              </a:lnSpc>
              <a:spcBef>
                <a:spcPts val="1000"/>
              </a:spcBef>
              <a:defRPr sz="1800"/>
            </a:lvl4pPr>
            <a:lvl5pPr>
              <a:lnSpc>
                <a:spcPct val="100000"/>
              </a:lnSpc>
              <a:spcBef>
                <a:spcPts val="1000"/>
              </a:spcBef>
              <a:defRPr sz="1800"/>
            </a:lvl5pPr>
            <a:lvl6pPr>
              <a:lnSpc>
                <a:spcPct val="100000"/>
              </a:lnSpc>
              <a:spcBef>
                <a:spcPts val="1000"/>
              </a:spcBef>
              <a:buClr>
                <a:schemeClr val="accent5"/>
              </a:buClr>
              <a:defRPr sz="1600"/>
            </a:lvl6pPr>
            <a:lvl7pPr>
              <a:buClr>
                <a:schemeClr val="accent5"/>
              </a:buClr>
              <a:defRPr/>
            </a:lvl7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a:p>
            <a:pPr lvl="2"/>
            <a:endParaRPr lang="en-US" dirty="0"/>
          </a:p>
        </p:txBody>
      </p:sp>
      <p:sp>
        <p:nvSpPr>
          <p:cNvPr id="11" name="Date Placeholder 3">
            <a:extLst>
              <a:ext uri="{FF2B5EF4-FFF2-40B4-BE49-F238E27FC236}">
                <a16:creationId xmlns:a16="http://schemas.microsoft.com/office/drawing/2014/main" id="{23D67752-1F0B-4C84-BBA7-A57E2793D918}"/>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2" name="Rectangle 11">
            <a:extLst>
              <a:ext uri="{FF2B5EF4-FFF2-40B4-BE49-F238E27FC236}">
                <a16:creationId xmlns:a16="http://schemas.microsoft.com/office/drawing/2014/main" id="{FA4033A0-8E66-4ABA-9E27-744642AA948F}"/>
              </a:ext>
              <a:ext uri="{C183D7F6-B498-43B3-948B-1728B52AA6E4}">
                <adec:decorative xmlns:adec="http://schemas.microsoft.com/office/drawing/2017/decorative" val="1"/>
              </a:ext>
            </a:extLst>
          </p:cNvPr>
          <p:cNvSpPr/>
          <p:nvPr userDrawn="1"/>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15" name="Footer Placeholder 4">
            <a:extLst>
              <a:ext uri="{FF2B5EF4-FFF2-40B4-BE49-F238E27FC236}">
                <a16:creationId xmlns:a16="http://schemas.microsoft.com/office/drawing/2014/main" id="{E8E05746-2784-43CF-84F7-0175BD650240}"/>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6" name="Slide Number Placeholder 5">
            <a:extLst>
              <a:ext uri="{FF2B5EF4-FFF2-40B4-BE49-F238E27FC236}">
                <a16:creationId xmlns:a16="http://schemas.microsoft.com/office/drawing/2014/main" id="{BB851CC3-3ED8-49E8-B8AC-6D79B036F30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2" name="Group 1">
            <a:extLst>
              <a:ext uri="{FF2B5EF4-FFF2-40B4-BE49-F238E27FC236}">
                <a16:creationId xmlns:a16="http://schemas.microsoft.com/office/drawing/2014/main" id="{F6F0BC49-315A-CF7A-E741-A8688AF53E66}"/>
              </a:ext>
            </a:extLst>
          </p:cNvPr>
          <p:cNvGrpSpPr/>
          <p:nvPr userDrawn="1"/>
        </p:nvGrpSpPr>
        <p:grpSpPr>
          <a:xfrm>
            <a:off x="9728046" y="831278"/>
            <a:ext cx="1623711" cy="630920"/>
            <a:chOff x="9588346" y="4824892"/>
            <a:chExt cx="1623711" cy="630920"/>
          </a:xfrm>
        </p:grpSpPr>
        <p:sp>
          <p:nvSpPr>
            <p:cNvPr id="3" name="Freeform: Shape 15">
              <a:extLst>
                <a:ext uri="{FF2B5EF4-FFF2-40B4-BE49-F238E27FC236}">
                  <a16:creationId xmlns:a16="http://schemas.microsoft.com/office/drawing/2014/main" id="{3FCB73E1-B061-C75F-AB29-C27CA95E57A9}"/>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94A16F89-984C-DEA8-C894-E819A7646610}"/>
                </a:ext>
              </a:extLst>
            </p:cNvPr>
            <p:cNvGrpSpPr/>
            <p:nvPr/>
          </p:nvGrpSpPr>
          <p:grpSpPr>
            <a:xfrm rot="2700000" flipH="1">
              <a:off x="10112436" y="4359902"/>
              <a:ext cx="571820" cy="1620000"/>
              <a:chOff x="8482785" y="4330454"/>
              <a:chExt cx="571820" cy="1620000"/>
            </a:xfrm>
          </p:grpSpPr>
          <p:sp>
            <p:nvSpPr>
              <p:cNvPr id="5" name="Freeform: Shape 17">
                <a:extLst>
                  <a:ext uri="{FF2B5EF4-FFF2-40B4-BE49-F238E27FC236}">
                    <a16:creationId xmlns:a16="http://schemas.microsoft.com/office/drawing/2014/main" id="{0971E16B-8BBF-40B5-5862-FAAADBF530A0}"/>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C1D464A1-0F6B-3CEE-8719-573F89E87B36}"/>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37773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4">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5FC5AD6-5EA9-4D31-BA29-EE3AABE22325}"/>
              </a:ext>
            </a:extLst>
          </p:cNvPr>
          <p:cNvSpPr>
            <a:spLocks noGrp="1"/>
          </p:cNvSpPr>
          <p:nvPr>
            <p:ph type="title" hasCustomPrompt="1"/>
          </p:nvPr>
        </p:nvSpPr>
        <p:spPr>
          <a:xfrm>
            <a:off x="1066800" y="777246"/>
            <a:ext cx="10058400" cy="1097280"/>
          </a:xfrm>
        </p:spPr>
        <p:txBody>
          <a:bodyPr wrap="square" anchor="ctr" anchorCtr="0">
            <a:normAutofit/>
          </a:bodyPr>
          <a:lstStyle>
            <a:lvl1pPr algn="ctr">
              <a:defRPr/>
            </a:lvl1pPr>
          </a:lstStyle>
          <a:p>
            <a:pPr algn="ctr"/>
            <a:r>
              <a:rPr lang="en-US" dirty="0"/>
              <a:t>Click to add title</a:t>
            </a:r>
          </a:p>
        </p:txBody>
      </p:sp>
      <p:sp>
        <p:nvSpPr>
          <p:cNvPr id="5" name="Content Placeholder 3">
            <a:extLst>
              <a:ext uri="{FF2B5EF4-FFF2-40B4-BE49-F238E27FC236}">
                <a16:creationId xmlns:a16="http://schemas.microsoft.com/office/drawing/2014/main" id="{F2B970E0-2BF6-DE0A-33F2-E136830CC0F2}"/>
              </a:ext>
            </a:extLst>
          </p:cNvPr>
          <p:cNvSpPr>
            <a:spLocks noGrp="1"/>
          </p:cNvSpPr>
          <p:nvPr>
            <p:ph sz="quarter" idx="17" hasCustomPrompt="1"/>
          </p:nvPr>
        </p:nvSpPr>
        <p:spPr>
          <a:xfrm>
            <a:off x="1711243" y="2287435"/>
            <a:ext cx="8769514" cy="3768195"/>
          </a:xfrm>
        </p:spPr>
        <p:txBody>
          <a:bodyPr tIns="182880">
            <a:noAutofit/>
          </a:bodyPr>
          <a:lstStyle>
            <a:lvl1pPr marL="283464" indent="-283464">
              <a:lnSpc>
                <a:spcPct val="100000"/>
              </a:lnSpc>
              <a:spcBef>
                <a:spcPts val="1000"/>
              </a:spcBef>
              <a:defRPr sz="1800"/>
            </a:lvl1pPr>
            <a:lvl2pPr marL="283464">
              <a:lnSpc>
                <a:spcPct val="100000"/>
              </a:lnSpc>
              <a:spcBef>
                <a:spcPts val="1000"/>
              </a:spcBef>
              <a:defRPr sz="1800"/>
            </a:lvl2pPr>
            <a:lvl3pPr indent="-283464">
              <a:lnSpc>
                <a:spcPct val="100000"/>
              </a:lnSpc>
              <a:spcBef>
                <a:spcPts val="1000"/>
              </a:spcBef>
              <a:defRPr sz="1800"/>
            </a:lvl3pPr>
            <a:lvl4pPr>
              <a:lnSpc>
                <a:spcPct val="100000"/>
              </a:lnSpc>
              <a:spcBef>
                <a:spcPts val="1000"/>
              </a:spcBef>
              <a:defRPr sz="1800"/>
            </a:lvl4pPr>
            <a:lvl5pPr indent="-283464">
              <a:lnSpc>
                <a:spcPct val="1000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664AFF-309D-433B-B3F0-84A98A207C67}"/>
              </a:ext>
              <a:ext uri="{C183D7F6-B498-43B3-948B-1728B52AA6E4}">
                <adec:decorative xmlns:adec="http://schemas.microsoft.com/office/drawing/2017/decorative" val="1"/>
              </a:ext>
            </a:extLst>
          </p:cNvPr>
          <p:cNvCxnSpPr>
            <a:cxnSpLocks/>
          </p:cNvCxnSpPr>
          <p:nvPr userDrawn="1"/>
        </p:nvCxnSpPr>
        <p:spPr>
          <a:xfrm>
            <a:off x="5819649" y="20574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85D87A86-18DB-4F48-991B-B96728C9E2B2}"/>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0" name="Footer Placeholder 4">
            <a:extLst>
              <a:ext uri="{FF2B5EF4-FFF2-40B4-BE49-F238E27FC236}">
                <a16:creationId xmlns:a16="http://schemas.microsoft.com/office/drawing/2014/main" id="{E9F77D95-7E8B-48BA-B550-76A5C297FE04}"/>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1" name="Slide Number Placeholder 5">
            <a:extLst>
              <a:ext uri="{FF2B5EF4-FFF2-40B4-BE49-F238E27FC236}">
                <a16:creationId xmlns:a16="http://schemas.microsoft.com/office/drawing/2014/main" id="{5510D382-212F-47D7-A76F-181F22622C9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6" name="Rectangle 5">
            <a:extLst>
              <a:ext uri="{FF2B5EF4-FFF2-40B4-BE49-F238E27FC236}">
                <a16:creationId xmlns:a16="http://schemas.microsoft.com/office/drawing/2014/main" id="{2B2C7C83-D77B-1EFF-5877-DB5DF792E80B}"/>
              </a:ext>
              <a:ext uri="{C183D7F6-B498-43B3-948B-1728B52AA6E4}">
                <adec:decorative xmlns:adec="http://schemas.microsoft.com/office/drawing/2017/decorative" val="1"/>
              </a:ext>
            </a:extLst>
          </p:cNvPr>
          <p:cNvSpPr/>
          <p:nvPr userDrawn="1"/>
        </p:nvSpPr>
        <p:spPr>
          <a:xfrm>
            <a:off x="541163" y="548640"/>
            <a:ext cx="11109674" cy="5749290"/>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39279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2 Columns 2">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5FC5AD6-5EA9-4D31-BA29-EE3AABE22325}"/>
              </a:ext>
            </a:extLst>
          </p:cNvPr>
          <p:cNvSpPr>
            <a:spLocks noGrp="1"/>
          </p:cNvSpPr>
          <p:nvPr>
            <p:ph type="title" hasCustomPrompt="1"/>
          </p:nvPr>
        </p:nvSpPr>
        <p:spPr>
          <a:xfrm>
            <a:off x="1066800" y="777244"/>
            <a:ext cx="10058400" cy="1097280"/>
          </a:xfrm>
        </p:spPr>
        <p:txBody>
          <a:bodyPr wrap="square" anchor="ctr" anchorCtr="0">
            <a:normAutofit/>
          </a:bodyPr>
          <a:lstStyle>
            <a:lvl1pPr algn="ctr">
              <a:defRPr/>
            </a:lvl1pPr>
          </a:lstStyle>
          <a:p>
            <a:pPr algn="ctr"/>
            <a:r>
              <a:rPr lang="en-US" dirty="0"/>
              <a:t>Click to add title</a:t>
            </a:r>
          </a:p>
        </p:txBody>
      </p:sp>
      <p:cxnSp>
        <p:nvCxnSpPr>
          <p:cNvPr id="8" name="Straight Connector 7">
            <a:extLst>
              <a:ext uri="{FF2B5EF4-FFF2-40B4-BE49-F238E27FC236}">
                <a16:creationId xmlns:a16="http://schemas.microsoft.com/office/drawing/2014/main" id="{51664AFF-309D-433B-B3F0-84A98A207C67}"/>
              </a:ext>
              <a:ext uri="{C183D7F6-B498-43B3-948B-1728B52AA6E4}">
                <adec:decorative xmlns:adec="http://schemas.microsoft.com/office/drawing/2017/decorative" val="1"/>
              </a:ext>
            </a:extLst>
          </p:cNvPr>
          <p:cNvCxnSpPr>
            <a:cxnSpLocks/>
          </p:cNvCxnSpPr>
          <p:nvPr userDrawn="1"/>
        </p:nvCxnSpPr>
        <p:spPr>
          <a:xfrm>
            <a:off x="5819649" y="2057404"/>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3">
            <a:extLst>
              <a:ext uri="{FF2B5EF4-FFF2-40B4-BE49-F238E27FC236}">
                <a16:creationId xmlns:a16="http://schemas.microsoft.com/office/drawing/2014/main" id="{F2B970E0-2BF6-DE0A-33F2-E136830CC0F2}"/>
              </a:ext>
            </a:extLst>
          </p:cNvPr>
          <p:cNvSpPr>
            <a:spLocks noGrp="1"/>
          </p:cNvSpPr>
          <p:nvPr>
            <p:ph sz="quarter" idx="17" hasCustomPrompt="1"/>
          </p:nvPr>
        </p:nvSpPr>
        <p:spPr>
          <a:xfrm>
            <a:off x="1664443" y="2484712"/>
            <a:ext cx="4360507" cy="3605420"/>
          </a:xfrm>
        </p:spPr>
        <p:txBody>
          <a:bodyPr>
            <a:noAutofit/>
          </a:bodyPr>
          <a:lstStyle>
            <a:lvl1pPr marL="0" indent="0">
              <a:lnSpc>
                <a:spcPct val="100000"/>
              </a:lnSpc>
              <a:spcBef>
                <a:spcPts val="1000"/>
              </a:spcBef>
              <a:buNone/>
              <a:defRPr sz="1800" i="0"/>
            </a:lvl1pPr>
            <a:lvl2pPr marL="285750" indent="-285750">
              <a:lnSpc>
                <a:spcPct val="100000"/>
              </a:lnSpc>
              <a:spcBef>
                <a:spcPts val="1000"/>
              </a:spcBef>
              <a:buClr>
                <a:schemeClr val="accent5">
                  <a:lumMod val="60000"/>
                  <a:lumOff val="40000"/>
                </a:schemeClr>
              </a:buClr>
              <a:buFont typeface="Wingdings" panose="05000000000000000000" pitchFamily="2" charset="2"/>
              <a:buChar char=""/>
              <a:defRPr sz="1800" i="0"/>
            </a:lvl2pPr>
            <a:lvl3pPr marL="685800" indent="-283464">
              <a:lnSpc>
                <a:spcPct val="100000"/>
              </a:lnSpc>
              <a:spcBef>
                <a:spcPts val="1000"/>
              </a:spcBef>
              <a:buClr>
                <a:schemeClr val="accent5">
                  <a:lumMod val="60000"/>
                  <a:lumOff val="40000"/>
                </a:schemeClr>
              </a:buClr>
              <a:buFont typeface="Wingdings" panose="05000000000000000000" pitchFamily="2" charset="2"/>
              <a:buChar char=""/>
              <a:defRPr sz="1800" i="0"/>
            </a:lvl3pPr>
            <a:lvl4pPr marL="685800">
              <a:lnSpc>
                <a:spcPct val="100000"/>
              </a:lnSpc>
              <a:spcBef>
                <a:spcPts val="1000"/>
              </a:spcBef>
              <a:defRPr sz="1800" i="0"/>
            </a:lvl4pPr>
            <a:lvl5pPr marL="1143000" indent="-283464">
              <a:lnSpc>
                <a:spcPct val="100000"/>
              </a:lnSpc>
              <a:spcBef>
                <a:spcPts val="1000"/>
              </a:spcBef>
              <a:buClr>
                <a:schemeClr val="accent5">
                  <a:lumMod val="60000"/>
                  <a:lumOff val="40000"/>
                </a:schemeClr>
              </a:buClr>
              <a:defRPr sz="1800" i="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6418C0F6-1F2A-74E4-A6C4-914FE336632A}"/>
              </a:ext>
            </a:extLst>
          </p:cNvPr>
          <p:cNvSpPr>
            <a:spLocks noGrp="1"/>
          </p:cNvSpPr>
          <p:nvPr>
            <p:ph sz="quarter" idx="18" hasCustomPrompt="1"/>
          </p:nvPr>
        </p:nvSpPr>
        <p:spPr>
          <a:xfrm>
            <a:off x="6359649" y="2493040"/>
            <a:ext cx="4360507" cy="3605420"/>
          </a:xfrm>
        </p:spPr>
        <p:txBody>
          <a:bodyPr>
            <a:noAutofit/>
          </a:bodyPr>
          <a:lstStyle>
            <a:lvl1pPr marL="0" indent="0">
              <a:lnSpc>
                <a:spcPct val="100000"/>
              </a:lnSpc>
              <a:spcBef>
                <a:spcPts val="1000"/>
              </a:spcBef>
              <a:buNone/>
              <a:defRPr sz="1800" i="0"/>
            </a:lvl1pPr>
            <a:lvl2pPr marL="283464" indent="-285750">
              <a:lnSpc>
                <a:spcPct val="100000"/>
              </a:lnSpc>
              <a:spcBef>
                <a:spcPts val="1000"/>
              </a:spcBef>
              <a:buClr>
                <a:schemeClr val="accent5">
                  <a:lumMod val="60000"/>
                  <a:lumOff val="40000"/>
                </a:schemeClr>
              </a:buClr>
              <a:buFont typeface="Wingdings" panose="05000000000000000000" pitchFamily="2" charset="2"/>
              <a:buChar char=""/>
              <a:defRPr sz="1800" i="0"/>
            </a:lvl2pPr>
            <a:lvl3pPr marL="685800" indent="-283464">
              <a:lnSpc>
                <a:spcPct val="100000"/>
              </a:lnSpc>
              <a:spcBef>
                <a:spcPts val="1000"/>
              </a:spcBef>
              <a:buClr>
                <a:schemeClr val="accent5">
                  <a:lumMod val="60000"/>
                  <a:lumOff val="40000"/>
                </a:schemeClr>
              </a:buClr>
              <a:defRPr sz="1800" i="0"/>
            </a:lvl3pPr>
            <a:lvl4pPr marL="685800">
              <a:lnSpc>
                <a:spcPct val="100000"/>
              </a:lnSpc>
              <a:spcBef>
                <a:spcPts val="1000"/>
              </a:spcBef>
              <a:defRPr sz="1800" i="0"/>
            </a:lvl4pPr>
            <a:lvl5pPr marL="1143000" indent="-283464">
              <a:lnSpc>
                <a:spcPct val="100000"/>
              </a:lnSpc>
              <a:spcBef>
                <a:spcPts val="1000"/>
              </a:spcBef>
              <a:buClr>
                <a:schemeClr val="accent5">
                  <a:lumMod val="60000"/>
                  <a:lumOff val="40000"/>
                </a:schemeClr>
              </a:buClr>
              <a:defRPr sz="1800" i="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85D87A86-18DB-4F48-991B-B96728C9E2B2}"/>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0" name="Footer Placeholder 4">
            <a:extLst>
              <a:ext uri="{FF2B5EF4-FFF2-40B4-BE49-F238E27FC236}">
                <a16:creationId xmlns:a16="http://schemas.microsoft.com/office/drawing/2014/main" id="{E9F77D95-7E8B-48BA-B550-76A5C297FE04}"/>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1" name="Slide Number Placeholder 5">
            <a:extLst>
              <a:ext uri="{FF2B5EF4-FFF2-40B4-BE49-F238E27FC236}">
                <a16:creationId xmlns:a16="http://schemas.microsoft.com/office/drawing/2014/main" id="{5510D382-212F-47D7-A76F-181F22622C9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3" name="Rectangle 2">
            <a:extLst>
              <a:ext uri="{FF2B5EF4-FFF2-40B4-BE49-F238E27FC236}">
                <a16:creationId xmlns:a16="http://schemas.microsoft.com/office/drawing/2014/main" id="{C97ED942-AF2B-12D4-2ED4-570ACFD0F4BD}"/>
              </a:ext>
              <a:ext uri="{C183D7F6-B498-43B3-948B-1728B52AA6E4}">
                <adec:decorative xmlns:adec="http://schemas.microsoft.com/office/drawing/2017/decorative" val="1"/>
              </a:ext>
            </a:extLst>
          </p:cNvPr>
          <p:cNvSpPr/>
          <p:nvPr userDrawn="1"/>
        </p:nvSpPr>
        <p:spPr>
          <a:xfrm>
            <a:off x="541163" y="548640"/>
            <a:ext cx="11109674" cy="5749290"/>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5858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C2262EB2-92F3-45D5-977D-A254F9DC45B3}"/>
              </a:ext>
            </a:extLst>
          </p:cNvPr>
          <p:cNvSpPr>
            <a:spLocks noGrp="1"/>
          </p:cNvSpPr>
          <p:nvPr>
            <p:ph type="title" hasCustomPrompt="1"/>
          </p:nvPr>
        </p:nvSpPr>
        <p:spPr>
          <a:xfrm>
            <a:off x="4984750" y="548640"/>
            <a:ext cx="6120000" cy="1371600"/>
          </a:xfrm>
        </p:spPr>
        <p:txBody>
          <a:bodyPr anchor="b" anchorCtr="0">
            <a:noAutofit/>
          </a:bodyPr>
          <a:lstStyle>
            <a:lvl1pPr algn="ctr">
              <a:defRPr/>
            </a:lvl1pPr>
          </a:lstStyle>
          <a:p>
            <a:pPr algn="ctr"/>
            <a:r>
              <a:rPr lang="en-US" dirty="0"/>
              <a:t>Click to add title</a:t>
            </a:r>
          </a:p>
        </p:txBody>
      </p:sp>
      <p:sp>
        <p:nvSpPr>
          <p:cNvPr id="42" name="Picture Placeholder 7">
            <a:extLst>
              <a:ext uri="{FF2B5EF4-FFF2-40B4-BE49-F238E27FC236}">
                <a16:creationId xmlns:a16="http://schemas.microsoft.com/office/drawing/2014/main" id="{08B7B76C-AD95-41C0-859E-9A612EE3EB69}"/>
              </a:ext>
            </a:extLst>
          </p:cNvPr>
          <p:cNvSpPr>
            <a:spLocks noGrp="1"/>
          </p:cNvSpPr>
          <p:nvPr>
            <p:ph type="pic" sz="quarter" idx="13" hasCustomPrompt="1"/>
          </p:nvPr>
        </p:nvSpPr>
        <p:spPr>
          <a:xfrm>
            <a:off x="0" y="0"/>
            <a:ext cx="3870325" cy="6858000"/>
          </a:xfrm>
        </p:spPr>
        <p:txBody>
          <a:bodyPr>
            <a:normAutofit/>
          </a:bodyPr>
          <a:lstStyle>
            <a:lvl1pPr marL="0" indent="0" algn="ctr">
              <a:buNone/>
              <a:defRPr sz="1800"/>
            </a:lvl1pPr>
          </a:lstStyle>
          <a:p>
            <a:r>
              <a:rPr lang="en-US" dirty="0"/>
              <a:t>Click icon to add photo</a:t>
            </a:r>
          </a:p>
        </p:txBody>
      </p:sp>
      <p:cxnSp>
        <p:nvCxnSpPr>
          <p:cNvPr id="37" name="Straight Connector 36">
            <a:extLst>
              <a:ext uri="{FF2B5EF4-FFF2-40B4-BE49-F238E27FC236}">
                <a16:creationId xmlns:a16="http://schemas.microsoft.com/office/drawing/2014/main" id="{FAF4E51F-526D-47C7-B091-D47773C1FEB8}"/>
              </a:ext>
              <a:ext uri="{C183D7F6-B498-43B3-948B-1728B52AA6E4}">
                <adec:decorative xmlns:adec="http://schemas.microsoft.com/office/drawing/2017/decorative" val="1"/>
              </a:ext>
            </a:extLst>
          </p:cNvPr>
          <p:cNvCxnSpPr>
            <a:cxnSpLocks/>
          </p:cNvCxnSpPr>
          <p:nvPr userDrawn="1"/>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E4FE061B-0356-4C6F-A2CA-12D48BE34A15}"/>
              </a:ext>
            </a:extLst>
          </p:cNvPr>
          <p:cNvSpPr>
            <a:spLocks noGrp="1"/>
          </p:cNvSpPr>
          <p:nvPr>
            <p:ph idx="1" hasCustomPrompt="1"/>
          </p:nvPr>
        </p:nvSpPr>
        <p:spPr>
          <a:xfrm>
            <a:off x="4984750" y="2759076"/>
            <a:ext cx="6121400" cy="3009899"/>
          </a:xfrm>
        </p:spPr>
        <p:txBody>
          <a:bodyPr>
            <a:noAutofit/>
          </a:bodyPr>
          <a:lstStyle>
            <a:lvl1pPr marL="0" indent="0">
              <a:lnSpc>
                <a:spcPct val="100000"/>
              </a:lnSpc>
              <a:spcBef>
                <a:spcPts val="1000"/>
              </a:spcBef>
              <a:buNone/>
              <a:defRPr sz="1800"/>
            </a:lvl1pPr>
            <a:lvl2pPr>
              <a:lnSpc>
                <a:spcPct val="100000"/>
              </a:lnSpc>
              <a:spcBef>
                <a:spcPts val="1000"/>
              </a:spcBef>
              <a:defRPr sz="1800"/>
            </a:lvl2pPr>
            <a:lvl3pPr>
              <a:lnSpc>
                <a:spcPct val="100000"/>
              </a:lnSpc>
              <a:spcBef>
                <a:spcPts val="1000"/>
              </a:spcBef>
              <a:defRPr sz="1800"/>
            </a:lvl3pPr>
            <a:lvl4pPr>
              <a:lnSpc>
                <a:spcPct val="100000"/>
              </a:lnSpc>
              <a:spcBef>
                <a:spcPts val="1000"/>
              </a:spcBef>
              <a:defRPr sz="1800"/>
            </a:lvl4pPr>
            <a:lvl5pPr>
              <a:lnSpc>
                <a:spcPct val="1000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39" name="Date Placeholder 3">
            <a:extLst>
              <a:ext uri="{FF2B5EF4-FFF2-40B4-BE49-F238E27FC236}">
                <a16:creationId xmlns:a16="http://schemas.microsoft.com/office/drawing/2014/main" id="{C9AB8836-3239-49B5-AB6F-4AF85F1F0654}"/>
              </a:ext>
            </a:extLst>
          </p:cNvPr>
          <p:cNvSpPr>
            <a:spLocks noGrp="1"/>
          </p:cNvSpPr>
          <p:nvPr>
            <p:ph type="dt" sz="half" idx="10"/>
          </p:nvPr>
        </p:nvSpPr>
        <p:spPr>
          <a:xfrm>
            <a:off x="541338" y="6401999"/>
            <a:ext cx="2206625" cy="369332"/>
          </a:xfrm>
        </p:spPr>
        <p:txBody>
          <a:bodyPr/>
          <a:lstStyle>
            <a:lvl1pPr>
              <a:defRPr>
                <a:effectLst>
                  <a:outerShdw blurRad="38100" dist="38100" dir="2700000" algn="tl">
                    <a:srgbClr val="000000">
                      <a:alpha val="43137"/>
                    </a:srgbClr>
                  </a:outerShdw>
                </a:effectLst>
              </a:defRPr>
            </a:lvl1pPr>
          </a:lstStyle>
          <a:p>
            <a:r>
              <a:rPr lang="en-US">
                <a:solidFill>
                  <a:srgbClr val="FFFFFF"/>
                </a:solidFill>
              </a:rPr>
              <a:t>20XX</a:t>
            </a:r>
            <a:endParaRPr lang="en-US" dirty="0">
              <a:solidFill>
                <a:srgbClr val="FFFFFF"/>
              </a:solidFill>
            </a:endParaRPr>
          </a:p>
        </p:txBody>
      </p:sp>
      <p:sp>
        <p:nvSpPr>
          <p:cNvPr id="40" name="Footer Placeholder 4">
            <a:extLst>
              <a:ext uri="{FF2B5EF4-FFF2-40B4-BE49-F238E27FC236}">
                <a16:creationId xmlns:a16="http://schemas.microsoft.com/office/drawing/2014/main" id="{77EAD6AC-E509-49A1-8E38-1CABD458AA0F}"/>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41" name="Slide Number Placeholder 5">
            <a:extLst>
              <a:ext uri="{FF2B5EF4-FFF2-40B4-BE49-F238E27FC236}">
                <a16:creationId xmlns:a16="http://schemas.microsoft.com/office/drawing/2014/main" id="{B689B03B-F230-4530-8C09-EFB8172382F2}"/>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287496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ummary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745F42-F11E-4295-BA16-71120E66B951}"/>
              </a:ext>
              <a:ext uri="{C183D7F6-B498-43B3-948B-1728B52AA6E4}">
                <adec:decorative xmlns:adec="http://schemas.microsoft.com/office/drawing/2017/decorative" val="1"/>
              </a:ext>
            </a:extLst>
          </p:cNvPr>
          <p:cNvSpPr/>
          <p:nvPr userDrawn="1"/>
        </p:nvSpPr>
        <p:spPr>
          <a:xfrm>
            <a:off x="0" y="2980706"/>
            <a:ext cx="12192000" cy="38772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30000"/>
                </a:prstClr>
              </a:solidFill>
              <a:effectLst/>
              <a:uLnTx/>
              <a:uFillTx/>
              <a:latin typeface="Avenir Next LT Pro Light"/>
              <a:ea typeface="+mn-ea"/>
              <a:cs typeface="+mn-cs"/>
            </a:endParaRPr>
          </a:p>
        </p:txBody>
      </p:sp>
      <p:sp>
        <p:nvSpPr>
          <p:cNvPr id="7" name="Title 1">
            <a:extLst>
              <a:ext uri="{FF2B5EF4-FFF2-40B4-BE49-F238E27FC236}">
                <a16:creationId xmlns:a16="http://schemas.microsoft.com/office/drawing/2014/main" id="{3036F7FC-6006-4472-BC70-30C283ABC126}"/>
              </a:ext>
            </a:extLst>
          </p:cNvPr>
          <p:cNvSpPr>
            <a:spLocks noGrp="1"/>
          </p:cNvSpPr>
          <p:nvPr>
            <p:ph type="title" hasCustomPrompt="1"/>
          </p:nvPr>
        </p:nvSpPr>
        <p:spPr>
          <a:xfrm>
            <a:off x="540988" y="540000"/>
            <a:ext cx="3884962" cy="2011680"/>
          </a:xfrm>
        </p:spPr>
        <p:txBody>
          <a:bodyPr anchor="ctr" anchorCtr="0"/>
          <a:lstStyle>
            <a:lvl1pPr algn="ctr">
              <a:defRPr/>
            </a:lvl1pPr>
          </a:lstStyle>
          <a:p>
            <a:pPr algn="ctr"/>
            <a:r>
              <a:rPr lang="en-US" dirty="0"/>
              <a:t>Click to add title</a:t>
            </a:r>
          </a:p>
        </p:txBody>
      </p:sp>
      <p:cxnSp>
        <p:nvCxnSpPr>
          <p:cNvPr id="8" name="Straight Connector 7">
            <a:extLst>
              <a:ext uri="{FF2B5EF4-FFF2-40B4-BE49-F238E27FC236}">
                <a16:creationId xmlns:a16="http://schemas.microsoft.com/office/drawing/2014/main" id="{3265A73B-104E-43C7-BBEC-C2B3D52E1C21}"/>
              </a:ext>
              <a:ext uri="{C183D7F6-B498-43B3-948B-1728B52AA6E4}">
                <adec:decorative xmlns:adec="http://schemas.microsoft.com/office/drawing/2017/decorative" val="1"/>
              </a:ext>
            </a:extLst>
          </p:cNvPr>
          <p:cNvCxnSpPr>
            <a:cxnSpLocks/>
          </p:cNvCxnSpPr>
          <p:nvPr userDrawn="1"/>
        </p:nvCxnSpPr>
        <p:spPr>
          <a:xfrm rot="5400000">
            <a:off x="4714750" y="154584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FE0F1ED-567A-464B-A7AB-53B58F510B08}"/>
              </a:ext>
            </a:extLst>
          </p:cNvPr>
          <p:cNvSpPr>
            <a:spLocks noGrp="1"/>
          </p:cNvSpPr>
          <p:nvPr>
            <p:ph idx="1" hasCustomPrompt="1"/>
          </p:nvPr>
        </p:nvSpPr>
        <p:spPr>
          <a:xfrm>
            <a:off x="5543552" y="540000"/>
            <a:ext cx="6107460" cy="2011680"/>
          </a:xfrm>
        </p:spPr>
        <p:txBody>
          <a:bodyPr anchor="ctr">
            <a:normAutofit/>
          </a:bodyPr>
          <a:lstStyle>
            <a:lvl1pPr marL="0" indent="0" algn="l">
              <a:lnSpc>
                <a:spcPct val="100000"/>
              </a:lnSpc>
              <a:buNone/>
              <a:defRPr sz="1800"/>
            </a:lvl1pPr>
            <a:lvl2pPr>
              <a:defRPr sz="1800"/>
            </a:lvl2pPr>
            <a:lvl3pPr marL="720000" indent="0">
              <a:buNone/>
              <a:defRPr sz="1800"/>
            </a:lvl3pPr>
            <a:lvl4pPr>
              <a:defRPr sz="1800"/>
            </a:lvl4pPr>
            <a:lvl5pPr marL="14400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4" name="Table Placeholder 3">
            <a:extLst>
              <a:ext uri="{FF2B5EF4-FFF2-40B4-BE49-F238E27FC236}">
                <a16:creationId xmlns:a16="http://schemas.microsoft.com/office/drawing/2014/main" id="{EBDB4AB8-A251-1D19-89FE-D1E389DC72CE}"/>
              </a:ext>
            </a:extLst>
          </p:cNvPr>
          <p:cNvSpPr>
            <a:spLocks noGrp="1"/>
          </p:cNvSpPr>
          <p:nvPr>
            <p:ph type="tbl" sz="quarter" idx="13" hasCustomPrompt="1"/>
          </p:nvPr>
        </p:nvSpPr>
        <p:spPr>
          <a:xfrm>
            <a:off x="540988" y="3487738"/>
            <a:ext cx="11110023" cy="2486025"/>
          </a:xfrm>
        </p:spPr>
        <p:txBody>
          <a:bodyPr/>
          <a:lstStyle>
            <a:lvl1pPr>
              <a:defRPr/>
            </a:lvl1pPr>
          </a:lstStyle>
          <a:p>
            <a:r>
              <a:rPr lang="en-US" dirty="0"/>
              <a:t>Click icon to insert table</a:t>
            </a:r>
          </a:p>
        </p:txBody>
      </p:sp>
      <p:sp>
        <p:nvSpPr>
          <p:cNvPr id="15" name="Date Placeholder 3">
            <a:extLst>
              <a:ext uri="{FF2B5EF4-FFF2-40B4-BE49-F238E27FC236}">
                <a16:creationId xmlns:a16="http://schemas.microsoft.com/office/drawing/2014/main" id="{F23808ED-A697-419E-B2B9-925BC80462D9}"/>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6" name="Footer Placeholder 4">
            <a:extLst>
              <a:ext uri="{FF2B5EF4-FFF2-40B4-BE49-F238E27FC236}">
                <a16:creationId xmlns:a16="http://schemas.microsoft.com/office/drawing/2014/main" id="{82CBC00E-8DBE-41F7-B5EC-A273F7184936}"/>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7" name="Slide Number Placeholder 5">
            <a:extLst>
              <a:ext uri="{FF2B5EF4-FFF2-40B4-BE49-F238E27FC236}">
                <a16:creationId xmlns:a16="http://schemas.microsoft.com/office/drawing/2014/main" id="{EC8BA04E-DB40-4D07-9B73-37122A902296}"/>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8637990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5ABF0D4-6E3E-4B6A-9402-0B1819B2EA41}"/>
              </a:ext>
            </a:extLst>
          </p:cNvPr>
          <p:cNvSpPr>
            <a:spLocks noGrp="1"/>
          </p:cNvSpPr>
          <p:nvPr>
            <p:ph type="title" hasCustomPrompt="1"/>
          </p:nvPr>
        </p:nvSpPr>
        <p:spPr>
          <a:xfrm>
            <a:off x="1066800" y="548640"/>
            <a:ext cx="10058400" cy="1097280"/>
          </a:xfrm>
        </p:spPr>
        <p:txBody>
          <a:bodyPr wrap="square" anchor="ctr" anchorCtr="0">
            <a:noAutofit/>
          </a:bodyPr>
          <a:lstStyle>
            <a:lvl1pPr algn="ctr">
              <a:defRPr/>
            </a:lvl1pPr>
          </a:lstStyle>
          <a:p>
            <a:pPr algn="ctr"/>
            <a:r>
              <a:rPr lang="en-US" dirty="0"/>
              <a:t>Click to add title</a:t>
            </a:r>
          </a:p>
        </p:txBody>
      </p:sp>
      <p:cxnSp>
        <p:nvCxnSpPr>
          <p:cNvPr id="7" name="Straight Connector 6">
            <a:extLst>
              <a:ext uri="{FF2B5EF4-FFF2-40B4-BE49-F238E27FC236}">
                <a16:creationId xmlns:a16="http://schemas.microsoft.com/office/drawing/2014/main" id="{5DAB4820-09C0-4A6A-9DEF-D377D04A2CE8}"/>
              </a:ext>
              <a:ext uri="{C183D7F6-B498-43B3-948B-1728B52AA6E4}">
                <adec:decorative xmlns:adec="http://schemas.microsoft.com/office/drawing/2017/decorative" val="1"/>
              </a:ext>
            </a:extLst>
          </p:cNvPr>
          <p:cNvCxnSpPr>
            <a:cxnSpLocks/>
          </p:cNvCxnSpPr>
          <p:nvPr userDrawn="1"/>
        </p:nvCxnSpPr>
        <p:spPr>
          <a:xfrm>
            <a:off x="5819649" y="18288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CD6B5DAE-9335-B3AD-445C-296C2E06A2AD}"/>
              </a:ext>
            </a:extLst>
          </p:cNvPr>
          <p:cNvSpPr>
            <a:spLocks noGrp="1"/>
          </p:cNvSpPr>
          <p:nvPr>
            <p:ph sz="quarter" idx="14" hasCustomPrompt="1"/>
          </p:nvPr>
        </p:nvSpPr>
        <p:spPr>
          <a:xfrm>
            <a:off x="882650" y="2441575"/>
            <a:ext cx="10058400" cy="3450265"/>
          </a:xfrm>
        </p:spPr>
        <p:txBody>
          <a:bodyPr/>
          <a:lstStyle>
            <a:lvl1pPr marL="283464" indent="-283464">
              <a:defRPr/>
            </a:lvl1pPr>
            <a:lvl2pPr marL="283464" indent="0">
              <a:defRPr/>
            </a:lvl2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75B58DA2-1433-4624-A301-D9496CB28975}"/>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9" name="Footer Placeholder 4">
            <a:extLst>
              <a:ext uri="{FF2B5EF4-FFF2-40B4-BE49-F238E27FC236}">
                <a16:creationId xmlns:a16="http://schemas.microsoft.com/office/drawing/2014/main" id="{428E4701-5991-4858-AE71-47400E64FE23}"/>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0" name="Slide Number Placeholder 5">
            <a:extLst>
              <a:ext uri="{FF2B5EF4-FFF2-40B4-BE49-F238E27FC236}">
                <a16:creationId xmlns:a16="http://schemas.microsoft.com/office/drawing/2014/main" id="{AC430A52-01FF-4B61-8B7A-C60A8D06B2A6}"/>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976419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5466709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30877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6292802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7981873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1272688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7801261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1433412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9739318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488841541"/>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9" r:id="rId14"/>
    <p:sldLayoutId id="2147483720" r:id="rId15"/>
    <p:sldLayoutId id="2147483722" r:id="rId16"/>
    <p:sldLayoutId id="2147483723" r:id="rId17"/>
    <p:sldLayoutId id="2147483725" r:id="rId18"/>
  </p:sldLayoutIdLst>
  <p:hf sldNum="0" hdr="0" ftr="0" dt="0"/>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19">
          <p15:clr>
            <a:srgbClr val="5ACBF0"/>
          </p15:clr>
        </p15:guide>
        <p15:guide id="2" pos="1731">
          <p15:clr>
            <a:srgbClr val="5ACBF0"/>
          </p15:clr>
        </p15:guide>
        <p15:guide id="3" pos="3140">
          <p15:clr>
            <a:srgbClr val="5ACBF0"/>
          </p15:clr>
        </p15:guide>
        <p15:guide id="4" pos="3488">
          <p15:clr>
            <a:srgbClr val="5ACBF0"/>
          </p15:clr>
        </p15:guide>
        <p15:guide id="5" pos="2788">
          <p15:clr>
            <a:srgbClr val="5ACBF0"/>
          </p15:clr>
        </p15:guide>
        <p15:guide id="6" pos="2434">
          <p15:clr>
            <a:srgbClr val="5ACBF0"/>
          </p15:clr>
        </p15:guide>
        <p15:guide id="7" pos="2084">
          <p15:clr>
            <a:srgbClr val="5ACBF0"/>
          </p15:clr>
        </p15:guide>
        <p15:guide id="8" pos="341">
          <p15:clr>
            <a:srgbClr val="F26B43"/>
          </p15:clr>
        </p15:guide>
        <p15:guide id="9" pos="1384">
          <p15:clr>
            <a:srgbClr val="5ACBF0"/>
          </p15:clr>
        </p15:guide>
        <p15:guide id="10" pos="1032">
          <p15:clr>
            <a:srgbClr val="5ACBF0"/>
          </p15:clr>
        </p15:guide>
        <p15:guide id="11" pos="680">
          <p15:clr>
            <a:srgbClr val="FDE53C"/>
          </p15:clr>
        </p15:guide>
        <p15:guide id="12" pos="4192">
          <p15:clr>
            <a:srgbClr val="5ACBF0"/>
          </p15:clr>
        </p15:guide>
        <p15:guide id="13" pos="4543">
          <p15:clr>
            <a:srgbClr val="5ACBF0"/>
          </p15:clr>
        </p15:guide>
        <p15:guide id="14" pos="4892">
          <p15:clr>
            <a:srgbClr val="5ACBF0"/>
          </p15:clr>
        </p15:guide>
        <p15:guide id="15" pos="5244">
          <p15:clr>
            <a:srgbClr val="5ACBF0"/>
          </p15:clr>
        </p15:guide>
        <p15:guide id="16" pos="5596">
          <p15:clr>
            <a:srgbClr val="5ACBF0"/>
          </p15:clr>
        </p15:guide>
        <p15:guide id="17" pos="5948">
          <p15:clr>
            <a:srgbClr val="5ACBF0"/>
          </p15:clr>
        </p15:guide>
        <p15:guide id="18" pos="6296">
          <p15:clr>
            <a:srgbClr val="5ACBF0"/>
          </p15:clr>
        </p15:guide>
        <p15:guide id="19" pos="6648">
          <p15:clr>
            <a:srgbClr val="5ACBF0"/>
          </p15:clr>
        </p15:guide>
        <p15:guide id="20" pos="6996">
          <p15:clr>
            <a:srgbClr val="FDE53C"/>
          </p15:clr>
        </p15:guide>
        <p15:guide id="21" orient="horz" pos="335">
          <p15:clr>
            <a:srgbClr val="F26B43"/>
          </p15:clr>
        </p15:guide>
        <p15:guide id="22" orient="horz" pos="680">
          <p15:clr>
            <a:srgbClr val="FDE53C"/>
          </p15:clr>
        </p15:guide>
        <p15:guide id="23" orient="horz" pos="1050">
          <p15:clr>
            <a:srgbClr val="5ACBF0"/>
          </p15:clr>
        </p15:guide>
        <p15:guide id="24" orient="horz" pos="1791">
          <p15:clr>
            <a:srgbClr val="5ACBF0"/>
          </p15:clr>
        </p15:guide>
        <p15:guide id="26" orient="horz" pos="2530">
          <p15:clr>
            <a:srgbClr val="5ACBF0"/>
          </p15:clr>
        </p15:guide>
        <p15:guide id="27" orient="horz" pos="2899">
          <p15:clr>
            <a:srgbClr val="5ACBF0"/>
          </p15:clr>
        </p15:guide>
        <p15:guide id="28" orient="horz" pos="3268">
          <p15:clr>
            <a:srgbClr val="5ACBF0"/>
          </p15:clr>
        </p15:guide>
        <p15:guide id="29" orient="horz" pos="3634">
          <p15:clr>
            <a:srgbClr val="FDE53C"/>
          </p15:clr>
        </p15:guide>
        <p15:guide id="30" orient="horz" pos="3979">
          <p15:clr>
            <a:srgbClr val="F26B43"/>
          </p15:clr>
        </p15:guide>
        <p15:guide id="31" orient="horz" pos="2160">
          <p15:clr>
            <a:srgbClr val="FDE53C"/>
          </p15:clr>
        </p15:guide>
        <p15:guide id="32" pos="7340">
          <p15:clr>
            <a:srgbClr val="F26B43"/>
          </p15:clr>
        </p15:guide>
        <p15:guide id="33" pos="3840">
          <p15:clr>
            <a:srgbClr val="FDE53C"/>
          </p15:clr>
        </p15:guide>
        <p15:guide id="34" orient="horz" pos="637">
          <p15:clr>
            <a:srgbClr val="C35EA4"/>
          </p15:clr>
        </p15:guide>
        <p15:guide id="35" orient="horz" pos="1128">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D05BCDC1-62BB-662D-1C03-E6FDD350266D}"/>
              </a:ext>
            </a:extLst>
          </p:cNvPr>
          <p:cNvSpPr txBox="1">
            <a:spLocks/>
          </p:cNvSpPr>
          <p:nvPr/>
        </p:nvSpPr>
        <p:spPr>
          <a:xfrm>
            <a:off x="637591" y="834108"/>
            <a:ext cx="10916818" cy="2594892"/>
          </a:xfrm>
          <a:prstGeom prst="rect">
            <a:avLst/>
          </a:prstGeom>
        </p:spPr>
        <p:txBody>
          <a:bodyPr vert="horz" lIns="0" tIns="0" rIns="0" bIns="0" rtlCol="0" anchor="t" anchorCtr="0">
            <a:noAutofit/>
          </a:bodyPr>
          <a:lstStyle>
            <a:lvl1pPr algn="ctr"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Error Detection and Correction in Digital Signal Processing using Cyclic Redundancy Check (CRC) Codes in PYTHON</a:t>
            </a:r>
          </a:p>
          <a:p>
            <a:endParaRPr lang="en-US" sz="4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091E2FA-5397-897D-A407-A3787BF9D77D}"/>
              </a:ext>
            </a:extLst>
          </p:cNvPr>
          <p:cNvSpPr txBox="1"/>
          <p:nvPr/>
        </p:nvSpPr>
        <p:spPr>
          <a:xfrm>
            <a:off x="10095724" y="5700726"/>
            <a:ext cx="1772816"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RACHEL M D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URK22EC1044</a:t>
            </a:r>
          </a:p>
        </p:txBody>
      </p:sp>
    </p:spTree>
    <p:extLst>
      <p:ext uri="{BB962C8B-B14F-4D97-AF65-F5344CB8AC3E}">
        <p14:creationId xmlns:p14="http://schemas.microsoft.com/office/powerpoint/2010/main" val="242061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14C0111-86AA-B377-753D-02A3CA89F8E6}"/>
              </a:ext>
            </a:extLst>
          </p:cNvPr>
          <p:cNvSpPr>
            <a:spLocks noGrp="1"/>
          </p:cNvSpPr>
          <p:nvPr>
            <p:ph type="title"/>
          </p:nvPr>
        </p:nvSpPr>
        <p:spPr/>
        <p:txBody>
          <a:bodyPr/>
          <a:lstStyle/>
          <a:p>
            <a:r>
              <a:rPr lang="en-US" dirty="0"/>
              <a:t>CONTENT</a:t>
            </a:r>
          </a:p>
        </p:txBody>
      </p:sp>
      <p:sp>
        <p:nvSpPr>
          <p:cNvPr id="13" name="Content Placeholder 12">
            <a:extLst>
              <a:ext uri="{FF2B5EF4-FFF2-40B4-BE49-F238E27FC236}">
                <a16:creationId xmlns:a16="http://schemas.microsoft.com/office/drawing/2014/main" id="{03252AFB-1364-05E7-C423-89DB466EDAD6}"/>
              </a:ext>
            </a:extLst>
          </p:cNvPr>
          <p:cNvSpPr>
            <a:spLocks noGrp="1"/>
          </p:cNvSpPr>
          <p:nvPr>
            <p:ph idx="1"/>
          </p:nvPr>
        </p:nvSpPr>
        <p:spPr>
          <a:xfrm>
            <a:off x="565150" y="2440442"/>
            <a:ext cx="5486399" cy="3380467"/>
          </a:xfrm>
        </p:spPr>
        <p:txBody>
          <a:bodyPr/>
          <a:lstStyle/>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PRINCIPLE</a:t>
            </a:r>
          </a:p>
          <a:p>
            <a:r>
              <a:rPr lang="en-US" dirty="0">
                <a:latin typeface="Times New Roman" panose="02020603050405020304" pitchFamily="18" charset="0"/>
                <a:cs typeface="Times New Roman" panose="02020603050405020304" pitchFamily="18" charset="0"/>
              </a:rPr>
              <a:t>EXPLANATION</a:t>
            </a:r>
          </a:p>
          <a:p>
            <a:r>
              <a:rPr lang="en-US" dirty="0">
                <a:latin typeface="Times New Roman" panose="02020603050405020304" pitchFamily="18" charset="0"/>
                <a:cs typeface="Times New Roman" panose="02020603050405020304" pitchFamily="18" charset="0"/>
              </a:rPr>
              <a:t>CODE</a:t>
            </a:r>
          </a:p>
          <a:p>
            <a:r>
              <a:rPr lang="en-US" dirty="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SIGNIFICANCE</a:t>
            </a:r>
          </a:p>
          <a:p>
            <a:r>
              <a:rPr lang="en-US" dirty="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414868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3BE6CC-8C1E-6B1C-8AA5-3F3426DFC1DB}"/>
              </a:ext>
            </a:extLst>
          </p:cNvPr>
          <p:cNvSpPr>
            <a:spLocks noGrp="1"/>
          </p:cNvSpPr>
          <p:nvPr>
            <p:ph type="title"/>
          </p:nvPr>
        </p:nvSpPr>
        <p:spPr>
          <a:xfrm>
            <a:off x="1066800" y="895757"/>
            <a:ext cx="10058400" cy="1097280"/>
          </a:xfrm>
        </p:spPr>
        <p:txBody>
          <a:bodyPr>
            <a:normAutofit/>
          </a:bodyPr>
          <a:lstStyle/>
          <a:p>
            <a:r>
              <a:rPr lang="en-US" sz="3000" b="1" dirty="0">
                <a:latin typeface="Times New Roman" panose="02020603050405020304" pitchFamily="18" charset="0"/>
                <a:cs typeface="Times New Roman" panose="02020603050405020304" pitchFamily="18" charset="0"/>
              </a:rPr>
              <a:t>OBJECTIVE</a:t>
            </a:r>
          </a:p>
        </p:txBody>
      </p:sp>
      <p:sp>
        <p:nvSpPr>
          <p:cNvPr id="7" name="TextBox 6">
            <a:extLst>
              <a:ext uri="{FF2B5EF4-FFF2-40B4-BE49-F238E27FC236}">
                <a16:creationId xmlns:a16="http://schemas.microsoft.com/office/drawing/2014/main" id="{C8088E6C-73FB-0D15-B607-10D6D54F79E1}"/>
              </a:ext>
            </a:extLst>
          </p:cNvPr>
          <p:cNvSpPr txBox="1"/>
          <p:nvPr/>
        </p:nvSpPr>
        <p:spPr>
          <a:xfrm>
            <a:off x="589280" y="1993037"/>
            <a:ext cx="11013440" cy="4154984"/>
          </a:xfrm>
          <a:prstGeom prst="rect">
            <a:avLst/>
          </a:prstGeom>
          <a:noFill/>
        </p:spPr>
        <p:txBody>
          <a:bodyPr wrap="square">
            <a:spAutoFit/>
          </a:bodyPr>
          <a:lstStyle/>
          <a:p>
            <a:pPr algn="just"/>
            <a:r>
              <a:rPr lang="en-US" sz="2200" b="0" i="0" dirty="0">
                <a:solidFill>
                  <a:srgbClr val="ECECEC"/>
                </a:solidFill>
                <a:effectLst/>
                <a:latin typeface="Times New Roman" panose="02020603050405020304" pitchFamily="18" charset="0"/>
                <a:cs typeface="Times New Roman" panose="02020603050405020304" pitchFamily="18" charset="0"/>
              </a:rPr>
              <a:t>The objective of this project is to explore error detection and correction techniques within the domain of digital signal processing (DSP) by implementing Cyclic Redundancy Check (CRC) codes using PYTHON. The project aims to investigate how CRC codes can be utilized to enhance the reliability of digital communication systems by detecting and possibly correcting errors introduced during data transmission. Through this endeavor, we seek to gain a deeper understanding of CRC algorithms, their implementation in PYTHON, and their effectiveness in ensuring data integrity in real-world scenarios. By simulating communication channels with varying levels of noise and distortion, we aim to analyze the performance of CRC codes in detecting errors and evaluate their ability to mitigate data corruption. Additionally, this project aims to provide insights into the practical application of error detection and correction techniques in DSP, contributing to the broader field of digital communications and signal processing research. </a:t>
            </a:r>
          </a:p>
        </p:txBody>
      </p:sp>
    </p:spTree>
    <p:extLst>
      <p:ext uri="{BB962C8B-B14F-4D97-AF65-F5344CB8AC3E}">
        <p14:creationId xmlns:p14="http://schemas.microsoft.com/office/powerpoint/2010/main" val="342904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3BE6CC-8C1E-6B1C-8AA5-3F3426DFC1DB}"/>
              </a:ext>
            </a:extLst>
          </p:cNvPr>
          <p:cNvSpPr>
            <a:spLocks noGrp="1"/>
          </p:cNvSpPr>
          <p:nvPr>
            <p:ph type="title"/>
          </p:nvPr>
        </p:nvSpPr>
        <p:spPr>
          <a:xfrm>
            <a:off x="1066800" y="1157970"/>
            <a:ext cx="10058400" cy="1097280"/>
          </a:xfrm>
        </p:spPr>
        <p:txBody>
          <a:bodyPr>
            <a:normAutofit/>
          </a:bodyPr>
          <a:lstStyle/>
          <a:p>
            <a:r>
              <a:rPr lang="en-US" sz="30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4BC1426D-9435-3C09-0185-FA0627E894E1}"/>
              </a:ext>
            </a:extLst>
          </p:cNvPr>
          <p:cNvSpPr txBox="1"/>
          <p:nvPr/>
        </p:nvSpPr>
        <p:spPr>
          <a:xfrm>
            <a:off x="975360" y="2362538"/>
            <a:ext cx="10241280" cy="3139321"/>
          </a:xfrm>
          <a:prstGeom prst="rect">
            <a:avLst/>
          </a:prstGeom>
          <a:noFill/>
        </p:spPr>
        <p:txBody>
          <a:bodyPr wrap="square">
            <a:spAutoFit/>
          </a:bodyPr>
          <a:lstStyle/>
          <a:p>
            <a:pPr algn="just"/>
            <a:r>
              <a:rPr lang="en-US" sz="2200" b="0" i="0" dirty="0">
                <a:solidFill>
                  <a:srgbClr val="ECECEC"/>
                </a:solidFill>
                <a:effectLst/>
                <a:latin typeface="Times New Roman" panose="02020603050405020304" pitchFamily="18" charset="0"/>
                <a:cs typeface="Times New Roman" panose="02020603050405020304" pitchFamily="18" charset="0"/>
              </a:rPr>
              <a:t>Error detection and correction are pivotal in ensuring the reliability and integrity of data transmitted over communication channels, especially in the presence of noise and interference. Cyclic redundancy check (CRC) coding is an error-control coding technique for detecting errors that occur when transmitting a data frame. Unlike block or convolutional codes, CRC codes do not have a built-in error-correction capability. Cyclic Redundancy Check (CRC) codes are widely employed for this purpose due to their simplicity, effectiveness, and low computational overhead. In this project, we focus on implementing CRC codes in PYTHON, specifically within the context of digital signal processing (DSP) systems.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6092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6CC0B635-61F0-CB01-3062-62F9D8838FED}"/>
              </a:ext>
            </a:extLst>
          </p:cNvPr>
          <p:cNvSpPr>
            <a:spLocks noGrp="1"/>
          </p:cNvSpPr>
          <p:nvPr>
            <p:ph type="title"/>
          </p:nvPr>
        </p:nvSpPr>
        <p:spPr>
          <a:xfrm>
            <a:off x="1066800" y="1157970"/>
            <a:ext cx="10058400" cy="1097280"/>
          </a:xfrm>
        </p:spPr>
        <p:txBody>
          <a:bodyPr>
            <a:normAutofit/>
          </a:bodyPr>
          <a:lstStyle/>
          <a:p>
            <a:r>
              <a:rPr lang="en-US" sz="3000" b="1" dirty="0">
                <a:latin typeface="Times New Roman" panose="02020603050405020304" pitchFamily="18" charset="0"/>
                <a:cs typeface="Times New Roman" panose="02020603050405020304" pitchFamily="18" charset="0"/>
              </a:rPr>
              <a:t>PRINCIPLE</a:t>
            </a:r>
          </a:p>
        </p:txBody>
      </p:sp>
      <p:sp>
        <p:nvSpPr>
          <p:cNvPr id="13" name="TextBox 12">
            <a:extLst>
              <a:ext uri="{FF2B5EF4-FFF2-40B4-BE49-F238E27FC236}">
                <a16:creationId xmlns:a16="http://schemas.microsoft.com/office/drawing/2014/main" id="{FD5C5573-E9D7-B78B-E17C-1AD3551E6106}"/>
              </a:ext>
            </a:extLst>
          </p:cNvPr>
          <p:cNvSpPr txBox="1"/>
          <p:nvPr/>
        </p:nvSpPr>
        <p:spPr>
          <a:xfrm>
            <a:off x="721360" y="2255250"/>
            <a:ext cx="6096000" cy="430887"/>
          </a:xfrm>
          <a:prstGeom prst="rect">
            <a:avLst/>
          </a:prstGeom>
          <a:noFill/>
        </p:spPr>
        <p:txBody>
          <a:bodyPr wrap="square">
            <a:spAutoFit/>
          </a:bodyPr>
          <a:lstStyle/>
          <a:p>
            <a:r>
              <a:rPr lang="en-US" sz="2200" b="0" i="0" u="sng" dirty="0">
                <a:effectLst/>
                <a:latin typeface="Times New Roman" panose="02020603050405020304" pitchFamily="18" charset="0"/>
                <a:cs typeface="Times New Roman" panose="02020603050405020304" pitchFamily="18" charset="0"/>
              </a:rPr>
              <a:t>Cyclic Redundancy Check (CRC) code</a:t>
            </a:r>
            <a:endParaRPr lang="en-IN" sz="2200" u="sng"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32E57DD-70AD-1B90-B0B2-20CE501405E0}"/>
              </a:ext>
            </a:extLst>
          </p:cNvPr>
          <p:cNvSpPr txBox="1"/>
          <p:nvPr/>
        </p:nvSpPr>
        <p:spPr>
          <a:xfrm>
            <a:off x="721360" y="2828835"/>
            <a:ext cx="10749280" cy="2585323"/>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Cyclic redundancy check (CRC) coding is an error-control coding technique for detecting errors that occur when transmitting a data frame. Unlike block or convolutional codes, CRC codes do not have a built-in error-correction capability. Instead, when a communications system detects a CRC coding error in a received codeword, the receiver requests the sender to retransmit the codeword.</a:t>
            </a:r>
          </a:p>
          <a:p>
            <a:pPr algn="just"/>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works by performing a polynomial division of the data to be transmitted by a divisor polynomial, and the remainder of this division is the CRC code. This CRC code is then transmitted along with the data. At the receiving end, the same polynomial division is performed again, and if the new remainder is zero, the data is assumed to be error-free.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863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3D94DD-3026-C941-CB76-D2C8061107D0}"/>
              </a:ext>
            </a:extLst>
          </p:cNvPr>
          <p:cNvSpPr>
            <a:spLocks noGrp="1"/>
          </p:cNvSpPr>
          <p:nvPr>
            <p:ph type="title"/>
          </p:nvPr>
        </p:nvSpPr>
        <p:spPr/>
        <p:txBody>
          <a:bodyPr/>
          <a:lstStyle/>
          <a:p>
            <a:r>
              <a:rPr lang="en-US" dirty="0"/>
              <a:t>principle</a:t>
            </a:r>
          </a:p>
        </p:txBody>
      </p:sp>
      <p:sp>
        <p:nvSpPr>
          <p:cNvPr id="5" name="Rectangle 1">
            <a:extLst>
              <a:ext uri="{FF2B5EF4-FFF2-40B4-BE49-F238E27FC236}">
                <a16:creationId xmlns:a16="http://schemas.microsoft.com/office/drawing/2014/main" id="{20C4DDA0-1498-0EC3-CCC9-907AC7EF9FD2}"/>
              </a:ext>
            </a:extLst>
          </p:cNvPr>
          <p:cNvSpPr>
            <a:spLocks noChangeArrowheads="1"/>
          </p:cNvSpPr>
          <p:nvPr/>
        </p:nvSpPr>
        <p:spPr bwMode="auto">
          <a:xfrm>
            <a:off x="1066800" y="2175699"/>
            <a:ext cx="1034288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This implementation uses a division-like process to calculate the CRC remainder. The data is padded with zeros to match the length of the divisor, and then the polynomial division is performed. The result of the division is the CRC remainder, which is then transmitted with the data. At the receiving end, the same polynomial division is performed again, and if the new remainder is zero, the data is assumed to be error-free.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crc_check</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function can be used to check the received data for errors. It calculates the CRC remainder for the received data and compares it to the received CRC value. If they match, the data is assumed to be error-free, and if not, it means there are errors.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strength of the CRC lies in the choice of the divisor polynomial. By selecting a polynomial that has a long cycle length, the CRC can detect a wide range of errors, including single-bit errors, burst errors, and errors that are caused by the effects of noise.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CRC is widely used in digital signal processing for error detection in data transmission. It is particularly useful in applications where a high level of reliability is required, such as in telecommunications, networking, and data storage.</a:t>
            </a:r>
          </a:p>
        </p:txBody>
      </p:sp>
    </p:spTree>
    <p:extLst>
      <p:ext uri="{BB962C8B-B14F-4D97-AF65-F5344CB8AC3E}">
        <p14:creationId xmlns:p14="http://schemas.microsoft.com/office/powerpoint/2010/main" val="227942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352076-65B5-C2DF-1B98-F53DD1D91242}"/>
              </a:ext>
            </a:extLst>
          </p:cNvPr>
          <p:cNvSpPr>
            <a:spLocks noGrp="1"/>
          </p:cNvSpPr>
          <p:nvPr>
            <p:ph type="title"/>
          </p:nvPr>
        </p:nvSpPr>
        <p:spPr/>
        <p:txBody>
          <a:bodyPr/>
          <a:lstStyle/>
          <a:p>
            <a:r>
              <a:rPr lang="en-US" sz="3800" dirty="0"/>
              <a:t>OUTPUT</a:t>
            </a:r>
          </a:p>
        </p:txBody>
      </p:sp>
      <p:pic>
        <p:nvPicPr>
          <p:cNvPr id="7" name="Picture 6">
            <a:extLst>
              <a:ext uri="{FF2B5EF4-FFF2-40B4-BE49-F238E27FC236}">
                <a16:creationId xmlns:a16="http://schemas.microsoft.com/office/drawing/2014/main" id="{E24700A4-2D3F-F5AE-5123-B6DD16B1CA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745" y="1132910"/>
            <a:ext cx="4038600" cy="1811655"/>
          </a:xfrm>
          <a:prstGeom prst="rect">
            <a:avLst/>
          </a:prstGeom>
          <a:noFill/>
          <a:ln>
            <a:noFill/>
          </a:ln>
        </p:spPr>
      </p:pic>
      <p:pic>
        <p:nvPicPr>
          <p:cNvPr id="8" name="Picture 7">
            <a:extLst>
              <a:ext uri="{FF2B5EF4-FFF2-40B4-BE49-F238E27FC236}">
                <a16:creationId xmlns:a16="http://schemas.microsoft.com/office/drawing/2014/main" id="{4F6E9E2E-C769-4840-9C13-D03AA54E6DCB}"/>
              </a:ext>
            </a:extLst>
          </p:cNvPr>
          <p:cNvPicPr>
            <a:picLocks noChangeAspect="1"/>
          </p:cNvPicPr>
          <p:nvPr/>
        </p:nvPicPr>
        <p:blipFill rotWithShape="1">
          <a:blip r:embed="rId4"/>
          <a:srcRect l="1215" t="2312" b="1"/>
          <a:stretch/>
        </p:blipFill>
        <p:spPr bwMode="auto">
          <a:xfrm>
            <a:off x="552839" y="3328354"/>
            <a:ext cx="3979506" cy="26591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864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11E5C63-7577-09E7-6514-AF4F488734D1}"/>
              </a:ext>
            </a:extLst>
          </p:cNvPr>
          <p:cNvSpPr txBox="1"/>
          <p:nvPr/>
        </p:nvSpPr>
        <p:spPr>
          <a:xfrm>
            <a:off x="3755571" y="2491273"/>
            <a:ext cx="4680857" cy="1015663"/>
          </a:xfrm>
          <a:prstGeom prst="rect">
            <a:avLst/>
          </a:prstGeom>
          <a:noFill/>
        </p:spPr>
        <p:txBody>
          <a:bodyPr wrap="square" rtlCol="0">
            <a:spAutoFit/>
          </a:bodyPr>
          <a:lstStyle/>
          <a:p>
            <a:pPr algn="ctr"/>
            <a:r>
              <a:rPr lang="en-IN" sz="6000" dirty="0"/>
              <a:t>THANK YOU</a:t>
            </a:r>
          </a:p>
        </p:txBody>
      </p:sp>
    </p:spTree>
    <p:extLst>
      <p:ext uri="{BB962C8B-B14F-4D97-AF65-F5344CB8AC3E}">
        <p14:creationId xmlns:p14="http://schemas.microsoft.com/office/powerpoint/2010/main" val="4237191300"/>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5126FD-8B44-46F3-BEB2-D5456E76919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0C3F92-C0AD-4E73-8A22-9D413A456BAF}">
  <ds:schemaRefs>
    <ds:schemaRef ds:uri="http://schemas.microsoft.com/sharepoint/v3/contenttype/forms"/>
  </ds:schemaRefs>
</ds:datastoreItem>
</file>

<file path=customXml/itemProps3.xml><?xml version="1.0" encoding="utf-8"?>
<ds:datastoreItem xmlns:ds="http://schemas.openxmlformats.org/officeDocument/2006/customXml" ds:itemID="{F021420E-D6CD-4398-9C5C-03FBF68874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Leaf design</Template>
  <TotalTime>13428</TotalTime>
  <Words>700</Words>
  <Application>Microsoft Office PowerPoint</Application>
  <PresentationFormat>Widescreen</PresentationFormat>
  <Paragraphs>35</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Avenir Next LT Pro Light</vt:lpstr>
      <vt:lpstr>Calibri</vt:lpstr>
      <vt:lpstr>Rockwell Nova Light</vt:lpstr>
      <vt:lpstr>Times New Roman</vt:lpstr>
      <vt:lpstr>Wingdings</vt:lpstr>
      <vt:lpstr>LeafVTI</vt:lpstr>
      <vt:lpstr>PowerPoint Presentation</vt:lpstr>
      <vt:lpstr>CONTENT</vt:lpstr>
      <vt:lpstr>OBJECTIVE</vt:lpstr>
      <vt:lpstr>INTRODUCTION</vt:lpstr>
      <vt:lpstr>PRINCIPLE</vt:lpstr>
      <vt:lpstr>principle</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M D</dc:creator>
  <cp:lastModifiedBy>Rachel M D</cp:lastModifiedBy>
  <cp:revision>4</cp:revision>
  <dcterms:created xsi:type="dcterms:W3CDTF">2024-03-25T16:50:57Z</dcterms:created>
  <dcterms:modified xsi:type="dcterms:W3CDTF">2024-04-09T11:35:53Z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