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437" r:id="rId3"/>
    <p:sldId id="418" r:id="rId4"/>
    <p:sldId id="424" r:id="rId5"/>
    <p:sldId id="427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262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09BD1-6E69-4F7C-BA92-9B34308206CA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220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0918F-17F0-4D95-AD72-A021DE445E95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832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FFB7B-8562-4F33-89F6-17FF04FC3152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13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E42EA-D081-4C5F-936E-D537B3C64B44}" type="slidenum">
              <a:rPr lang="ja-JP" altLang="en-US"/>
              <a:pPr/>
              <a:t>7</a:t>
            </a:fld>
            <a:endParaRPr lang="en-US" altLang="ja-JP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521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039A7-D50D-41DC-B85C-16FA31719152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215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0A42C-75B0-4F8B-B0B6-561A34E8BB5D}" type="slidenum">
              <a:rPr lang="ja-JP" altLang="en-US"/>
              <a:pPr/>
              <a:t>9</a:t>
            </a:fld>
            <a:endParaRPr lang="en-US" altLang="ja-JP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851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93F7E-34F0-478F-AB0A-87CC92FC38CA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693738"/>
            <a:ext cx="6099175" cy="3432175"/>
          </a:xfrm>
          <a:ln cap="flat"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2450"/>
            <a:ext cx="5162550" cy="4132263"/>
          </a:xfrm>
          <a:ln/>
        </p:spPr>
        <p:txBody>
          <a:bodyPr tIns="47625" bIns="47625"/>
          <a:lstStyle/>
          <a:p>
            <a:pPr defTabSz="949325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02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A284E-6E19-4F3B-9527-DFBDD43FEB94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96913"/>
            <a:ext cx="6089650" cy="3425825"/>
          </a:xfrm>
          <a:ln cap="flat"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2450"/>
            <a:ext cx="5162550" cy="4132263"/>
          </a:xfrm>
          <a:ln/>
        </p:spPr>
        <p:txBody>
          <a:bodyPr/>
          <a:lstStyle/>
          <a:p>
            <a:pPr defTabSz="90170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68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E9A80-25AB-488A-885C-C3E524685D07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96913"/>
            <a:ext cx="6089650" cy="3425825"/>
          </a:xfrm>
          <a:ln cap="flat"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2450"/>
            <a:ext cx="5162550" cy="4132263"/>
          </a:xfrm>
          <a:ln/>
        </p:spPr>
        <p:txBody>
          <a:bodyPr/>
          <a:lstStyle/>
          <a:p>
            <a:pPr defTabSz="90170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54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589A47-D90A-4DD8-B44A-A72858E97D7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934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10</a:t>
            </a: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626" name="Group 2"/>
          <p:cNvGrpSpPr>
            <a:grpSpLocks/>
          </p:cNvGrpSpPr>
          <p:nvPr/>
        </p:nvGrpSpPr>
        <p:grpSpPr bwMode="auto">
          <a:xfrm>
            <a:off x="2438400" y="1828800"/>
            <a:ext cx="4114800" cy="4114800"/>
            <a:chOff x="576" y="1152"/>
            <a:chExt cx="2592" cy="2592"/>
          </a:xfrm>
        </p:grpSpPr>
        <p:sp>
          <p:nvSpPr>
            <p:cNvPr id="922627" name="Line 3"/>
            <p:cNvSpPr>
              <a:spLocks noChangeShapeType="1"/>
            </p:cNvSpPr>
            <p:nvPr/>
          </p:nvSpPr>
          <p:spPr bwMode="auto">
            <a:xfrm>
              <a:off x="57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28" name="Line 4"/>
            <p:cNvSpPr>
              <a:spLocks noChangeShapeType="1"/>
            </p:cNvSpPr>
            <p:nvPr/>
          </p:nvSpPr>
          <p:spPr bwMode="auto">
            <a:xfrm>
              <a:off x="1009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29" name="Line 5"/>
            <p:cNvSpPr>
              <a:spLocks noChangeShapeType="1"/>
            </p:cNvSpPr>
            <p:nvPr/>
          </p:nvSpPr>
          <p:spPr bwMode="auto">
            <a:xfrm>
              <a:off x="1441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0" name="Line 6"/>
            <p:cNvSpPr>
              <a:spLocks noChangeShapeType="1"/>
            </p:cNvSpPr>
            <p:nvPr/>
          </p:nvSpPr>
          <p:spPr bwMode="auto">
            <a:xfrm>
              <a:off x="1873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1" name="Line 7"/>
            <p:cNvSpPr>
              <a:spLocks noChangeShapeType="1"/>
            </p:cNvSpPr>
            <p:nvPr/>
          </p:nvSpPr>
          <p:spPr bwMode="auto">
            <a:xfrm>
              <a:off x="2305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2" name="Line 8"/>
            <p:cNvSpPr>
              <a:spLocks noChangeShapeType="1"/>
            </p:cNvSpPr>
            <p:nvPr/>
          </p:nvSpPr>
          <p:spPr bwMode="auto">
            <a:xfrm>
              <a:off x="273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3" name="Line 9"/>
            <p:cNvSpPr>
              <a:spLocks noChangeShapeType="1"/>
            </p:cNvSpPr>
            <p:nvPr/>
          </p:nvSpPr>
          <p:spPr bwMode="auto">
            <a:xfrm>
              <a:off x="57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4" name="Line 10"/>
            <p:cNvSpPr>
              <a:spLocks noChangeShapeType="1"/>
            </p:cNvSpPr>
            <p:nvPr/>
          </p:nvSpPr>
          <p:spPr bwMode="auto">
            <a:xfrm>
              <a:off x="1009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5" name="Line 11"/>
            <p:cNvSpPr>
              <a:spLocks noChangeShapeType="1"/>
            </p:cNvSpPr>
            <p:nvPr/>
          </p:nvSpPr>
          <p:spPr bwMode="auto">
            <a:xfrm>
              <a:off x="1441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6" name="Line 12"/>
            <p:cNvSpPr>
              <a:spLocks noChangeShapeType="1"/>
            </p:cNvSpPr>
            <p:nvPr/>
          </p:nvSpPr>
          <p:spPr bwMode="auto">
            <a:xfrm>
              <a:off x="1873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7" name="Line 13"/>
            <p:cNvSpPr>
              <a:spLocks noChangeShapeType="1"/>
            </p:cNvSpPr>
            <p:nvPr/>
          </p:nvSpPr>
          <p:spPr bwMode="auto">
            <a:xfrm>
              <a:off x="2305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8" name="Line 14"/>
            <p:cNvSpPr>
              <a:spLocks noChangeShapeType="1"/>
            </p:cNvSpPr>
            <p:nvPr/>
          </p:nvSpPr>
          <p:spPr bwMode="auto">
            <a:xfrm>
              <a:off x="273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9" name="Line 15"/>
            <p:cNvSpPr>
              <a:spLocks noChangeShapeType="1"/>
            </p:cNvSpPr>
            <p:nvPr/>
          </p:nvSpPr>
          <p:spPr bwMode="auto">
            <a:xfrm>
              <a:off x="57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0" name="Line 16"/>
            <p:cNvSpPr>
              <a:spLocks noChangeShapeType="1"/>
            </p:cNvSpPr>
            <p:nvPr/>
          </p:nvSpPr>
          <p:spPr bwMode="auto">
            <a:xfrm>
              <a:off x="1009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1" name="Line 17"/>
            <p:cNvSpPr>
              <a:spLocks noChangeShapeType="1"/>
            </p:cNvSpPr>
            <p:nvPr/>
          </p:nvSpPr>
          <p:spPr bwMode="auto">
            <a:xfrm>
              <a:off x="1441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2" name="Line 18"/>
            <p:cNvSpPr>
              <a:spLocks noChangeShapeType="1"/>
            </p:cNvSpPr>
            <p:nvPr/>
          </p:nvSpPr>
          <p:spPr bwMode="auto">
            <a:xfrm>
              <a:off x="1873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3" name="Line 19"/>
            <p:cNvSpPr>
              <a:spLocks noChangeShapeType="1"/>
            </p:cNvSpPr>
            <p:nvPr/>
          </p:nvSpPr>
          <p:spPr bwMode="auto">
            <a:xfrm>
              <a:off x="2305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4" name="Line 20"/>
            <p:cNvSpPr>
              <a:spLocks noChangeShapeType="1"/>
            </p:cNvSpPr>
            <p:nvPr/>
          </p:nvSpPr>
          <p:spPr bwMode="auto">
            <a:xfrm>
              <a:off x="273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5" name="Line 21"/>
            <p:cNvSpPr>
              <a:spLocks noChangeShapeType="1"/>
            </p:cNvSpPr>
            <p:nvPr/>
          </p:nvSpPr>
          <p:spPr bwMode="auto">
            <a:xfrm>
              <a:off x="57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6" name="Line 22"/>
            <p:cNvSpPr>
              <a:spLocks noChangeShapeType="1"/>
            </p:cNvSpPr>
            <p:nvPr/>
          </p:nvSpPr>
          <p:spPr bwMode="auto">
            <a:xfrm>
              <a:off x="1009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7" name="Line 23"/>
            <p:cNvSpPr>
              <a:spLocks noChangeShapeType="1"/>
            </p:cNvSpPr>
            <p:nvPr/>
          </p:nvSpPr>
          <p:spPr bwMode="auto">
            <a:xfrm>
              <a:off x="1441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8" name="Line 24"/>
            <p:cNvSpPr>
              <a:spLocks noChangeShapeType="1"/>
            </p:cNvSpPr>
            <p:nvPr/>
          </p:nvSpPr>
          <p:spPr bwMode="auto">
            <a:xfrm>
              <a:off x="1873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49" name="Line 25"/>
            <p:cNvSpPr>
              <a:spLocks noChangeShapeType="1"/>
            </p:cNvSpPr>
            <p:nvPr/>
          </p:nvSpPr>
          <p:spPr bwMode="auto">
            <a:xfrm>
              <a:off x="2305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0" name="Line 26"/>
            <p:cNvSpPr>
              <a:spLocks noChangeShapeType="1"/>
            </p:cNvSpPr>
            <p:nvPr/>
          </p:nvSpPr>
          <p:spPr bwMode="auto">
            <a:xfrm>
              <a:off x="273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1" name="Line 27"/>
            <p:cNvSpPr>
              <a:spLocks noChangeShapeType="1"/>
            </p:cNvSpPr>
            <p:nvPr/>
          </p:nvSpPr>
          <p:spPr bwMode="auto">
            <a:xfrm>
              <a:off x="57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2" name="Line 28"/>
            <p:cNvSpPr>
              <a:spLocks noChangeShapeType="1"/>
            </p:cNvSpPr>
            <p:nvPr/>
          </p:nvSpPr>
          <p:spPr bwMode="auto">
            <a:xfrm>
              <a:off x="1009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3" name="Line 29"/>
            <p:cNvSpPr>
              <a:spLocks noChangeShapeType="1"/>
            </p:cNvSpPr>
            <p:nvPr/>
          </p:nvSpPr>
          <p:spPr bwMode="auto">
            <a:xfrm>
              <a:off x="1441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4" name="Line 30"/>
            <p:cNvSpPr>
              <a:spLocks noChangeShapeType="1"/>
            </p:cNvSpPr>
            <p:nvPr/>
          </p:nvSpPr>
          <p:spPr bwMode="auto">
            <a:xfrm>
              <a:off x="1873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5" name="Line 31"/>
            <p:cNvSpPr>
              <a:spLocks noChangeShapeType="1"/>
            </p:cNvSpPr>
            <p:nvPr/>
          </p:nvSpPr>
          <p:spPr bwMode="auto">
            <a:xfrm>
              <a:off x="2305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6" name="Line 32"/>
            <p:cNvSpPr>
              <a:spLocks noChangeShapeType="1"/>
            </p:cNvSpPr>
            <p:nvPr/>
          </p:nvSpPr>
          <p:spPr bwMode="auto">
            <a:xfrm>
              <a:off x="273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7" name="Line 33"/>
            <p:cNvSpPr>
              <a:spLocks noChangeShapeType="1"/>
            </p:cNvSpPr>
            <p:nvPr/>
          </p:nvSpPr>
          <p:spPr bwMode="auto">
            <a:xfrm>
              <a:off x="57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8" name="Line 34"/>
            <p:cNvSpPr>
              <a:spLocks noChangeShapeType="1"/>
            </p:cNvSpPr>
            <p:nvPr/>
          </p:nvSpPr>
          <p:spPr bwMode="auto">
            <a:xfrm>
              <a:off x="100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59" name="Line 35"/>
            <p:cNvSpPr>
              <a:spLocks noChangeShapeType="1"/>
            </p:cNvSpPr>
            <p:nvPr/>
          </p:nvSpPr>
          <p:spPr bwMode="auto">
            <a:xfrm>
              <a:off x="1440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0" name="Line 36"/>
            <p:cNvSpPr>
              <a:spLocks noChangeShapeType="1"/>
            </p:cNvSpPr>
            <p:nvPr/>
          </p:nvSpPr>
          <p:spPr bwMode="auto">
            <a:xfrm>
              <a:off x="1872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1" name="Line 37"/>
            <p:cNvSpPr>
              <a:spLocks noChangeShapeType="1"/>
            </p:cNvSpPr>
            <p:nvPr/>
          </p:nvSpPr>
          <p:spPr bwMode="auto">
            <a:xfrm>
              <a:off x="2304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2" name="Line 38"/>
            <p:cNvSpPr>
              <a:spLocks noChangeShapeType="1"/>
            </p:cNvSpPr>
            <p:nvPr/>
          </p:nvSpPr>
          <p:spPr bwMode="auto">
            <a:xfrm>
              <a:off x="273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3" name="Line 39"/>
            <p:cNvSpPr>
              <a:spLocks noChangeShapeType="1"/>
            </p:cNvSpPr>
            <p:nvPr/>
          </p:nvSpPr>
          <p:spPr bwMode="auto">
            <a:xfrm>
              <a:off x="316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4" name="Line 40"/>
            <p:cNvSpPr>
              <a:spLocks noChangeShapeType="1"/>
            </p:cNvSpPr>
            <p:nvPr/>
          </p:nvSpPr>
          <p:spPr bwMode="auto">
            <a:xfrm>
              <a:off x="57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5" name="Line 41"/>
            <p:cNvSpPr>
              <a:spLocks noChangeShapeType="1"/>
            </p:cNvSpPr>
            <p:nvPr/>
          </p:nvSpPr>
          <p:spPr bwMode="auto">
            <a:xfrm>
              <a:off x="1008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6" name="Line 42"/>
            <p:cNvSpPr>
              <a:spLocks noChangeShapeType="1"/>
            </p:cNvSpPr>
            <p:nvPr/>
          </p:nvSpPr>
          <p:spPr bwMode="auto">
            <a:xfrm>
              <a:off x="1440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7" name="Line 43"/>
            <p:cNvSpPr>
              <a:spLocks noChangeShapeType="1"/>
            </p:cNvSpPr>
            <p:nvPr/>
          </p:nvSpPr>
          <p:spPr bwMode="auto">
            <a:xfrm>
              <a:off x="1872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8" name="Line 44"/>
            <p:cNvSpPr>
              <a:spLocks noChangeShapeType="1"/>
            </p:cNvSpPr>
            <p:nvPr/>
          </p:nvSpPr>
          <p:spPr bwMode="auto">
            <a:xfrm>
              <a:off x="2304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69" name="Line 45"/>
            <p:cNvSpPr>
              <a:spLocks noChangeShapeType="1"/>
            </p:cNvSpPr>
            <p:nvPr/>
          </p:nvSpPr>
          <p:spPr bwMode="auto">
            <a:xfrm>
              <a:off x="273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0" name="Line 46"/>
            <p:cNvSpPr>
              <a:spLocks noChangeShapeType="1"/>
            </p:cNvSpPr>
            <p:nvPr/>
          </p:nvSpPr>
          <p:spPr bwMode="auto">
            <a:xfrm flipH="1">
              <a:off x="57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1" name="Line 47"/>
            <p:cNvSpPr>
              <a:spLocks noChangeShapeType="1"/>
            </p:cNvSpPr>
            <p:nvPr/>
          </p:nvSpPr>
          <p:spPr bwMode="auto">
            <a:xfrm flipH="1">
              <a:off x="1009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2" name="Line 48"/>
            <p:cNvSpPr>
              <a:spLocks noChangeShapeType="1"/>
            </p:cNvSpPr>
            <p:nvPr/>
          </p:nvSpPr>
          <p:spPr bwMode="auto">
            <a:xfrm flipH="1">
              <a:off x="1441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3" name="Line 49"/>
            <p:cNvSpPr>
              <a:spLocks noChangeShapeType="1"/>
            </p:cNvSpPr>
            <p:nvPr/>
          </p:nvSpPr>
          <p:spPr bwMode="auto">
            <a:xfrm flipH="1">
              <a:off x="1873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4" name="Line 50"/>
            <p:cNvSpPr>
              <a:spLocks noChangeShapeType="1"/>
            </p:cNvSpPr>
            <p:nvPr/>
          </p:nvSpPr>
          <p:spPr bwMode="auto">
            <a:xfrm flipH="1">
              <a:off x="2305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5" name="Line 51"/>
            <p:cNvSpPr>
              <a:spLocks noChangeShapeType="1"/>
            </p:cNvSpPr>
            <p:nvPr/>
          </p:nvSpPr>
          <p:spPr bwMode="auto">
            <a:xfrm flipH="1">
              <a:off x="273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6" name="Line 52"/>
            <p:cNvSpPr>
              <a:spLocks noChangeShapeType="1"/>
            </p:cNvSpPr>
            <p:nvPr/>
          </p:nvSpPr>
          <p:spPr bwMode="auto">
            <a:xfrm>
              <a:off x="57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7" name="Line 53"/>
            <p:cNvSpPr>
              <a:spLocks noChangeShapeType="1"/>
            </p:cNvSpPr>
            <p:nvPr/>
          </p:nvSpPr>
          <p:spPr bwMode="auto">
            <a:xfrm>
              <a:off x="100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8" name="Line 54"/>
            <p:cNvSpPr>
              <a:spLocks noChangeShapeType="1"/>
            </p:cNvSpPr>
            <p:nvPr/>
          </p:nvSpPr>
          <p:spPr bwMode="auto">
            <a:xfrm>
              <a:off x="1440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79" name="Line 55"/>
            <p:cNvSpPr>
              <a:spLocks noChangeShapeType="1"/>
            </p:cNvSpPr>
            <p:nvPr/>
          </p:nvSpPr>
          <p:spPr bwMode="auto">
            <a:xfrm>
              <a:off x="1872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0" name="Line 56"/>
            <p:cNvSpPr>
              <a:spLocks noChangeShapeType="1"/>
            </p:cNvSpPr>
            <p:nvPr/>
          </p:nvSpPr>
          <p:spPr bwMode="auto">
            <a:xfrm>
              <a:off x="2304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1" name="Line 57"/>
            <p:cNvSpPr>
              <a:spLocks noChangeShapeType="1"/>
            </p:cNvSpPr>
            <p:nvPr/>
          </p:nvSpPr>
          <p:spPr bwMode="auto">
            <a:xfrm>
              <a:off x="273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2" name="Line 58"/>
            <p:cNvSpPr>
              <a:spLocks noChangeShapeType="1"/>
            </p:cNvSpPr>
            <p:nvPr/>
          </p:nvSpPr>
          <p:spPr bwMode="auto">
            <a:xfrm>
              <a:off x="316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3" name="Line 59"/>
            <p:cNvSpPr>
              <a:spLocks noChangeShapeType="1"/>
            </p:cNvSpPr>
            <p:nvPr/>
          </p:nvSpPr>
          <p:spPr bwMode="auto">
            <a:xfrm>
              <a:off x="57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4" name="Line 60"/>
            <p:cNvSpPr>
              <a:spLocks noChangeShapeType="1"/>
            </p:cNvSpPr>
            <p:nvPr/>
          </p:nvSpPr>
          <p:spPr bwMode="auto">
            <a:xfrm>
              <a:off x="1008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5" name="Line 61"/>
            <p:cNvSpPr>
              <a:spLocks noChangeShapeType="1"/>
            </p:cNvSpPr>
            <p:nvPr/>
          </p:nvSpPr>
          <p:spPr bwMode="auto">
            <a:xfrm>
              <a:off x="1440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6" name="Line 62"/>
            <p:cNvSpPr>
              <a:spLocks noChangeShapeType="1"/>
            </p:cNvSpPr>
            <p:nvPr/>
          </p:nvSpPr>
          <p:spPr bwMode="auto">
            <a:xfrm>
              <a:off x="1872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7" name="Line 63"/>
            <p:cNvSpPr>
              <a:spLocks noChangeShapeType="1"/>
            </p:cNvSpPr>
            <p:nvPr/>
          </p:nvSpPr>
          <p:spPr bwMode="auto">
            <a:xfrm>
              <a:off x="2304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8" name="Line 64"/>
            <p:cNvSpPr>
              <a:spLocks noChangeShapeType="1"/>
            </p:cNvSpPr>
            <p:nvPr/>
          </p:nvSpPr>
          <p:spPr bwMode="auto">
            <a:xfrm>
              <a:off x="273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9" name="Line 65"/>
            <p:cNvSpPr>
              <a:spLocks noChangeShapeType="1"/>
            </p:cNvSpPr>
            <p:nvPr/>
          </p:nvSpPr>
          <p:spPr bwMode="auto">
            <a:xfrm flipH="1">
              <a:off x="57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0" name="Line 66"/>
            <p:cNvSpPr>
              <a:spLocks noChangeShapeType="1"/>
            </p:cNvSpPr>
            <p:nvPr/>
          </p:nvSpPr>
          <p:spPr bwMode="auto">
            <a:xfrm flipH="1">
              <a:off x="1009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1" name="Line 67"/>
            <p:cNvSpPr>
              <a:spLocks noChangeShapeType="1"/>
            </p:cNvSpPr>
            <p:nvPr/>
          </p:nvSpPr>
          <p:spPr bwMode="auto">
            <a:xfrm flipH="1">
              <a:off x="1441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2" name="Line 68"/>
            <p:cNvSpPr>
              <a:spLocks noChangeShapeType="1"/>
            </p:cNvSpPr>
            <p:nvPr/>
          </p:nvSpPr>
          <p:spPr bwMode="auto">
            <a:xfrm flipH="1">
              <a:off x="1873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3" name="Line 69"/>
            <p:cNvSpPr>
              <a:spLocks noChangeShapeType="1"/>
            </p:cNvSpPr>
            <p:nvPr/>
          </p:nvSpPr>
          <p:spPr bwMode="auto">
            <a:xfrm flipH="1">
              <a:off x="2305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4" name="Line 70"/>
            <p:cNvSpPr>
              <a:spLocks noChangeShapeType="1"/>
            </p:cNvSpPr>
            <p:nvPr/>
          </p:nvSpPr>
          <p:spPr bwMode="auto">
            <a:xfrm flipH="1">
              <a:off x="273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5" name="Line 71"/>
            <p:cNvSpPr>
              <a:spLocks noChangeShapeType="1"/>
            </p:cNvSpPr>
            <p:nvPr/>
          </p:nvSpPr>
          <p:spPr bwMode="auto">
            <a:xfrm>
              <a:off x="57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6" name="Line 72"/>
            <p:cNvSpPr>
              <a:spLocks noChangeShapeType="1"/>
            </p:cNvSpPr>
            <p:nvPr/>
          </p:nvSpPr>
          <p:spPr bwMode="auto">
            <a:xfrm>
              <a:off x="1009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7" name="Line 73"/>
            <p:cNvSpPr>
              <a:spLocks noChangeShapeType="1"/>
            </p:cNvSpPr>
            <p:nvPr/>
          </p:nvSpPr>
          <p:spPr bwMode="auto">
            <a:xfrm>
              <a:off x="1441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8" name="Line 74"/>
            <p:cNvSpPr>
              <a:spLocks noChangeShapeType="1"/>
            </p:cNvSpPr>
            <p:nvPr/>
          </p:nvSpPr>
          <p:spPr bwMode="auto">
            <a:xfrm>
              <a:off x="1873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9" name="Line 75"/>
            <p:cNvSpPr>
              <a:spLocks noChangeShapeType="1"/>
            </p:cNvSpPr>
            <p:nvPr/>
          </p:nvSpPr>
          <p:spPr bwMode="auto">
            <a:xfrm>
              <a:off x="2305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0" name="Line 76"/>
            <p:cNvSpPr>
              <a:spLocks noChangeShapeType="1"/>
            </p:cNvSpPr>
            <p:nvPr/>
          </p:nvSpPr>
          <p:spPr bwMode="auto">
            <a:xfrm>
              <a:off x="273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1" name="Line 77"/>
            <p:cNvSpPr>
              <a:spLocks noChangeShapeType="1"/>
            </p:cNvSpPr>
            <p:nvPr/>
          </p:nvSpPr>
          <p:spPr bwMode="auto">
            <a:xfrm>
              <a:off x="57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2" name="Line 78"/>
            <p:cNvSpPr>
              <a:spLocks noChangeShapeType="1"/>
            </p:cNvSpPr>
            <p:nvPr/>
          </p:nvSpPr>
          <p:spPr bwMode="auto">
            <a:xfrm>
              <a:off x="100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3" name="Line 79"/>
            <p:cNvSpPr>
              <a:spLocks noChangeShapeType="1"/>
            </p:cNvSpPr>
            <p:nvPr/>
          </p:nvSpPr>
          <p:spPr bwMode="auto">
            <a:xfrm>
              <a:off x="1440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4" name="Line 80"/>
            <p:cNvSpPr>
              <a:spLocks noChangeShapeType="1"/>
            </p:cNvSpPr>
            <p:nvPr/>
          </p:nvSpPr>
          <p:spPr bwMode="auto">
            <a:xfrm>
              <a:off x="1872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5" name="Line 81"/>
            <p:cNvSpPr>
              <a:spLocks noChangeShapeType="1"/>
            </p:cNvSpPr>
            <p:nvPr/>
          </p:nvSpPr>
          <p:spPr bwMode="auto">
            <a:xfrm>
              <a:off x="2304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6" name="Line 82"/>
            <p:cNvSpPr>
              <a:spLocks noChangeShapeType="1"/>
            </p:cNvSpPr>
            <p:nvPr/>
          </p:nvSpPr>
          <p:spPr bwMode="auto">
            <a:xfrm>
              <a:off x="273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7" name="Line 83"/>
            <p:cNvSpPr>
              <a:spLocks noChangeShapeType="1"/>
            </p:cNvSpPr>
            <p:nvPr/>
          </p:nvSpPr>
          <p:spPr bwMode="auto">
            <a:xfrm>
              <a:off x="316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8" name="Line 84"/>
            <p:cNvSpPr>
              <a:spLocks noChangeShapeType="1"/>
            </p:cNvSpPr>
            <p:nvPr/>
          </p:nvSpPr>
          <p:spPr bwMode="auto">
            <a:xfrm>
              <a:off x="57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09" name="Line 85"/>
            <p:cNvSpPr>
              <a:spLocks noChangeShapeType="1"/>
            </p:cNvSpPr>
            <p:nvPr/>
          </p:nvSpPr>
          <p:spPr bwMode="auto">
            <a:xfrm>
              <a:off x="1008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0" name="Line 86"/>
            <p:cNvSpPr>
              <a:spLocks noChangeShapeType="1"/>
            </p:cNvSpPr>
            <p:nvPr/>
          </p:nvSpPr>
          <p:spPr bwMode="auto">
            <a:xfrm>
              <a:off x="1440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1" name="Line 87"/>
            <p:cNvSpPr>
              <a:spLocks noChangeShapeType="1"/>
            </p:cNvSpPr>
            <p:nvPr/>
          </p:nvSpPr>
          <p:spPr bwMode="auto">
            <a:xfrm>
              <a:off x="1872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2" name="Line 88"/>
            <p:cNvSpPr>
              <a:spLocks noChangeShapeType="1"/>
            </p:cNvSpPr>
            <p:nvPr/>
          </p:nvSpPr>
          <p:spPr bwMode="auto">
            <a:xfrm>
              <a:off x="2304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3" name="Line 89"/>
            <p:cNvSpPr>
              <a:spLocks noChangeShapeType="1"/>
            </p:cNvSpPr>
            <p:nvPr/>
          </p:nvSpPr>
          <p:spPr bwMode="auto">
            <a:xfrm>
              <a:off x="273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4" name="Line 90"/>
            <p:cNvSpPr>
              <a:spLocks noChangeShapeType="1"/>
            </p:cNvSpPr>
            <p:nvPr/>
          </p:nvSpPr>
          <p:spPr bwMode="auto">
            <a:xfrm flipH="1">
              <a:off x="57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5" name="Line 91"/>
            <p:cNvSpPr>
              <a:spLocks noChangeShapeType="1"/>
            </p:cNvSpPr>
            <p:nvPr/>
          </p:nvSpPr>
          <p:spPr bwMode="auto">
            <a:xfrm flipH="1">
              <a:off x="1009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6" name="Line 92"/>
            <p:cNvSpPr>
              <a:spLocks noChangeShapeType="1"/>
            </p:cNvSpPr>
            <p:nvPr/>
          </p:nvSpPr>
          <p:spPr bwMode="auto">
            <a:xfrm flipH="1">
              <a:off x="1441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7" name="Line 93"/>
            <p:cNvSpPr>
              <a:spLocks noChangeShapeType="1"/>
            </p:cNvSpPr>
            <p:nvPr/>
          </p:nvSpPr>
          <p:spPr bwMode="auto">
            <a:xfrm flipH="1">
              <a:off x="1873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8" name="Line 94"/>
            <p:cNvSpPr>
              <a:spLocks noChangeShapeType="1"/>
            </p:cNvSpPr>
            <p:nvPr/>
          </p:nvSpPr>
          <p:spPr bwMode="auto">
            <a:xfrm flipH="1">
              <a:off x="2305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19" name="Line 95"/>
            <p:cNvSpPr>
              <a:spLocks noChangeShapeType="1"/>
            </p:cNvSpPr>
            <p:nvPr/>
          </p:nvSpPr>
          <p:spPr bwMode="auto">
            <a:xfrm flipH="1">
              <a:off x="273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0" name="Line 96"/>
            <p:cNvSpPr>
              <a:spLocks noChangeShapeType="1"/>
            </p:cNvSpPr>
            <p:nvPr/>
          </p:nvSpPr>
          <p:spPr bwMode="auto">
            <a:xfrm>
              <a:off x="57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1" name="Line 97"/>
            <p:cNvSpPr>
              <a:spLocks noChangeShapeType="1"/>
            </p:cNvSpPr>
            <p:nvPr/>
          </p:nvSpPr>
          <p:spPr bwMode="auto">
            <a:xfrm>
              <a:off x="100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2" name="Line 98"/>
            <p:cNvSpPr>
              <a:spLocks noChangeShapeType="1"/>
            </p:cNvSpPr>
            <p:nvPr/>
          </p:nvSpPr>
          <p:spPr bwMode="auto">
            <a:xfrm>
              <a:off x="1440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3" name="Line 99"/>
            <p:cNvSpPr>
              <a:spLocks noChangeShapeType="1"/>
            </p:cNvSpPr>
            <p:nvPr/>
          </p:nvSpPr>
          <p:spPr bwMode="auto">
            <a:xfrm>
              <a:off x="1872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4" name="Line 100"/>
            <p:cNvSpPr>
              <a:spLocks noChangeShapeType="1"/>
            </p:cNvSpPr>
            <p:nvPr/>
          </p:nvSpPr>
          <p:spPr bwMode="auto">
            <a:xfrm>
              <a:off x="2304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5" name="Line 101"/>
            <p:cNvSpPr>
              <a:spLocks noChangeShapeType="1"/>
            </p:cNvSpPr>
            <p:nvPr/>
          </p:nvSpPr>
          <p:spPr bwMode="auto">
            <a:xfrm>
              <a:off x="273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6" name="Line 102"/>
            <p:cNvSpPr>
              <a:spLocks noChangeShapeType="1"/>
            </p:cNvSpPr>
            <p:nvPr/>
          </p:nvSpPr>
          <p:spPr bwMode="auto">
            <a:xfrm>
              <a:off x="316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7" name="Line 103"/>
            <p:cNvSpPr>
              <a:spLocks noChangeShapeType="1"/>
            </p:cNvSpPr>
            <p:nvPr/>
          </p:nvSpPr>
          <p:spPr bwMode="auto">
            <a:xfrm>
              <a:off x="57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8" name="Line 104"/>
            <p:cNvSpPr>
              <a:spLocks noChangeShapeType="1"/>
            </p:cNvSpPr>
            <p:nvPr/>
          </p:nvSpPr>
          <p:spPr bwMode="auto">
            <a:xfrm>
              <a:off x="1008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29" name="Line 105"/>
            <p:cNvSpPr>
              <a:spLocks noChangeShapeType="1"/>
            </p:cNvSpPr>
            <p:nvPr/>
          </p:nvSpPr>
          <p:spPr bwMode="auto">
            <a:xfrm>
              <a:off x="1440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0" name="Line 106"/>
            <p:cNvSpPr>
              <a:spLocks noChangeShapeType="1"/>
            </p:cNvSpPr>
            <p:nvPr/>
          </p:nvSpPr>
          <p:spPr bwMode="auto">
            <a:xfrm>
              <a:off x="1872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1" name="Line 107"/>
            <p:cNvSpPr>
              <a:spLocks noChangeShapeType="1"/>
            </p:cNvSpPr>
            <p:nvPr/>
          </p:nvSpPr>
          <p:spPr bwMode="auto">
            <a:xfrm>
              <a:off x="2304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2" name="Line 108"/>
            <p:cNvSpPr>
              <a:spLocks noChangeShapeType="1"/>
            </p:cNvSpPr>
            <p:nvPr/>
          </p:nvSpPr>
          <p:spPr bwMode="auto">
            <a:xfrm>
              <a:off x="273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3" name="Line 109"/>
            <p:cNvSpPr>
              <a:spLocks noChangeShapeType="1"/>
            </p:cNvSpPr>
            <p:nvPr/>
          </p:nvSpPr>
          <p:spPr bwMode="auto">
            <a:xfrm flipH="1">
              <a:off x="57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4" name="Line 110"/>
            <p:cNvSpPr>
              <a:spLocks noChangeShapeType="1"/>
            </p:cNvSpPr>
            <p:nvPr/>
          </p:nvSpPr>
          <p:spPr bwMode="auto">
            <a:xfrm flipH="1">
              <a:off x="1009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5" name="Line 111"/>
            <p:cNvSpPr>
              <a:spLocks noChangeShapeType="1"/>
            </p:cNvSpPr>
            <p:nvPr/>
          </p:nvSpPr>
          <p:spPr bwMode="auto">
            <a:xfrm flipH="1">
              <a:off x="1441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6" name="Line 112"/>
            <p:cNvSpPr>
              <a:spLocks noChangeShapeType="1"/>
            </p:cNvSpPr>
            <p:nvPr/>
          </p:nvSpPr>
          <p:spPr bwMode="auto">
            <a:xfrm flipH="1">
              <a:off x="1873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7" name="Line 113"/>
            <p:cNvSpPr>
              <a:spLocks noChangeShapeType="1"/>
            </p:cNvSpPr>
            <p:nvPr/>
          </p:nvSpPr>
          <p:spPr bwMode="auto">
            <a:xfrm flipH="1">
              <a:off x="2305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8" name="Line 114"/>
            <p:cNvSpPr>
              <a:spLocks noChangeShapeType="1"/>
            </p:cNvSpPr>
            <p:nvPr/>
          </p:nvSpPr>
          <p:spPr bwMode="auto">
            <a:xfrm flipH="1">
              <a:off x="273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39" name="Line 115"/>
            <p:cNvSpPr>
              <a:spLocks noChangeShapeType="1"/>
            </p:cNvSpPr>
            <p:nvPr/>
          </p:nvSpPr>
          <p:spPr bwMode="auto">
            <a:xfrm>
              <a:off x="57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0" name="Line 116"/>
            <p:cNvSpPr>
              <a:spLocks noChangeShapeType="1"/>
            </p:cNvSpPr>
            <p:nvPr/>
          </p:nvSpPr>
          <p:spPr bwMode="auto">
            <a:xfrm>
              <a:off x="100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1" name="Line 117"/>
            <p:cNvSpPr>
              <a:spLocks noChangeShapeType="1"/>
            </p:cNvSpPr>
            <p:nvPr/>
          </p:nvSpPr>
          <p:spPr bwMode="auto">
            <a:xfrm>
              <a:off x="1440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2" name="Line 118"/>
            <p:cNvSpPr>
              <a:spLocks noChangeShapeType="1"/>
            </p:cNvSpPr>
            <p:nvPr/>
          </p:nvSpPr>
          <p:spPr bwMode="auto">
            <a:xfrm>
              <a:off x="1872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3" name="Line 119"/>
            <p:cNvSpPr>
              <a:spLocks noChangeShapeType="1"/>
            </p:cNvSpPr>
            <p:nvPr/>
          </p:nvSpPr>
          <p:spPr bwMode="auto">
            <a:xfrm>
              <a:off x="2304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4" name="Line 120"/>
            <p:cNvSpPr>
              <a:spLocks noChangeShapeType="1"/>
            </p:cNvSpPr>
            <p:nvPr/>
          </p:nvSpPr>
          <p:spPr bwMode="auto">
            <a:xfrm>
              <a:off x="273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5" name="Line 121"/>
            <p:cNvSpPr>
              <a:spLocks noChangeShapeType="1"/>
            </p:cNvSpPr>
            <p:nvPr/>
          </p:nvSpPr>
          <p:spPr bwMode="auto">
            <a:xfrm>
              <a:off x="316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6" name="Line 122"/>
            <p:cNvSpPr>
              <a:spLocks noChangeShapeType="1"/>
            </p:cNvSpPr>
            <p:nvPr/>
          </p:nvSpPr>
          <p:spPr bwMode="auto">
            <a:xfrm>
              <a:off x="57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7" name="Line 123"/>
            <p:cNvSpPr>
              <a:spLocks noChangeShapeType="1"/>
            </p:cNvSpPr>
            <p:nvPr/>
          </p:nvSpPr>
          <p:spPr bwMode="auto">
            <a:xfrm>
              <a:off x="1008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8" name="Line 124"/>
            <p:cNvSpPr>
              <a:spLocks noChangeShapeType="1"/>
            </p:cNvSpPr>
            <p:nvPr/>
          </p:nvSpPr>
          <p:spPr bwMode="auto">
            <a:xfrm>
              <a:off x="1440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49" name="Line 125"/>
            <p:cNvSpPr>
              <a:spLocks noChangeShapeType="1"/>
            </p:cNvSpPr>
            <p:nvPr/>
          </p:nvSpPr>
          <p:spPr bwMode="auto">
            <a:xfrm>
              <a:off x="1872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0" name="Line 126"/>
            <p:cNvSpPr>
              <a:spLocks noChangeShapeType="1"/>
            </p:cNvSpPr>
            <p:nvPr/>
          </p:nvSpPr>
          <p:spPr bwMode="auto">
            <a:xfrm>
              <a:off x="2304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1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2" name="Line 128"/>
            <p:cNvSpPr>
              <a:spLocks noChangeShapeType="1"/>
            </p:cNvSpPr>
            <p:nvPr/>
          </p:nvSpPr>
          <p:spPr bwMode="auto">
            <a:xfrm flipH="1">
              <a:off x="57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3" name="Line 129"/>
            <p:cNvSpPr>
              <a:spLocks noChangeShapeType="1"/>
            </p:cNvSpPr>
            <p:nvPr/>
          </p:nvSpPr>
          <p:spPr bwMode="auto">
            <a:xfrm flipH="1">
              <a:off x="1009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4" name="Line 130"/>
            <p:cNvSpPr>
              <a:spLocks noChangeShapeType="1"/>
            </p:cNvSpPr>
            <p:nvPr/>
          </p:nvSpPr>
          <p:spPr bwMode="auto">
            <a:xfrm flipH="1">
              <a:off x="1441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5" name="Line 131"/>
            <p:cNvSpPr>
              <a:spLocks noChangeShapeType="1"/>
            </p:cNvSpPr>
            <p:nvPr/>
          </p:nvSpPr>
          <p:spPr bwMode="auto">
            <a:xfrm flipH="1">
              <a:off x="1873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6" name="Line 132"/>
            <p:cNvSpPr>
              <a:spLocks noChangeShapeType="1"/>
            </p:cNvSpPr>
            <p:nvPr/>
          </p:nvSpPr>
          <p:spPr bwMode="auto">
            <a:xfrm flipH="1">
              <a:off x="2305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7" name="Line 133"/>
            <p:cNvSpPr>
              <a:spLocks noChangeShapeType="1"/>
            </p:cNvSpPr>
            <p:nvPr/>
          </p:nvSpPr>
          <p:spPr bwMode="auto">
            <a:xfrm flipH="1">
              <a:off x="273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8" name="Line 134"/>
            <p:cNvSpPr>
              <a:spLocks noChangeShapeType="1"/>
            </p:cNvSpPr>
            <p:nvPr/>
          </p:nvSpPr>
          <p:spPr bwMode="auto">
            <a:xfrm>
              <a:off x="57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59" name="Line 135"/>
            <p:cNvSpPr>
              <a:spLocks noChangeShapeType="1"/>
            </p:cNvSpPr>
            <p:nvPr/>
          </p:nvSpPr>
          <p:spPr bwMode="auto">
            <a:xfrm>
              <a:off x="100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0" name="Line 136"/>
            <p:cNvSpPr>
              <a:spLocks noChangeShapeType="1"/>
            </p:cNvSpPr>
            <p:nvPr/>
          </p:nvSpPr>
          <p:spPr bwMode="auto">
            <a:xfrm>
              <a:off x="1440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1" name="Line 137"/>
            <p:cNvSpPr>
              <a:spLocks noChangeShapeType="1"/>
            </p:cNvSpPr>
            <p:nvPr/>
          </p:nvSpPr>
          <p:spPr bwMode="auto">
            <a:xfrm>
              <a:off x="1872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2" name="Line 138"/>
            <p:cNvSpPr>
              <a:spLocks noChangeShapeType="1"/>
            </p:cNvSpPr>
            <p:nvPr/>
          </p:nvSpPr>
          <p:spPr bwMode="auto">
            <a:xfrm>
              <a:off x="2304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3" name="Line 139"/>
            <p:cNvSpPr>
              <a:spLocks noChangeShapeType="1"/>
            </p:cNvSpPr>
            <p:nvPr/>
          </p:nvSpPr>
          <p:spPr bwMode="auto">
            <a:xfrm>
              <a:off x="273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4" name="Line 140"/>
            <p:cNvSpPr>
              <a:spLocks noChangeShapeType="1"/>
            </p:cNvSpPr>
            <p:nvPr/>
          </p:nvSpPr>
          <p:spPr bwMode="auto">
            <a:xfrm>
              <a:off x="316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5" name="Line 141"/>
            <p:cNvSpPr>
              <a:spLocks noChangeShapeType="1"/>
            </p:cNvSpPr>
            <p:nvPr/>
          </p:nvSpPr>
          <p:spPr bwMode="auto">
            <a:xfrm>
              <a:off x="57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6" name="Line 142"/>
            <p:cNvSpPr>
              <a:spLocks noChangeShapeType="1"/>
            </p:cNvSpPr>
            <p:nvPr/>
          </p:nvSpPr>
          <p:spPr bwMode="auto">
            <a:xfrm>
              <a:off x="1008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7" name="Line 143"/>
            <p:cNvSpPr>
              <a:spLocks noChangeShapeType="1"/>
            </p:cNvSpPr>
            <p:nvPr/>
          </p:nvSpPr>
          <p:spPr bwMode="auto">
            <a:xfrm>
              <a:off x="1440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8" name="Line 144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69" name="Line 145"/>
            <p:cNvSpPr>
              <a:spLocks noChangeShapeType="1"/>
            </p:cNvSpPr>
            <p:nvPr/>
          </p:nvSpPr>
          <p:spPr bwMode="auto">
            <a:xfrm>
              <a:off x="2304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0" name="Line 146"/>
            <p:cNvSpPr>
              <a:spLocks noChangeShapeType="1"/>
            </p:cNvSpPr>
            <p:nvPr/>
          </p:nvSpPr>
          <p:spPr bwMode="auto">
            <a:xfrm>
              <a:off x="273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1" name="Line 147"/>
            <p:cNvSpPr>
              <a:spLocks noChangeShapeType="1"/>
            </p:cNvSpPr>
            <p:nvPr/>
          </p:nvSpPr>
          <p:spPr bwMode="auto">
            <a:xfrm flipH="1">
              <a:off x="57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2" name="Line 148"/>
            <p:cNvSpPr>
              <a:spLocks noChangeShapeType="1"/>
            </p:cNvSpPr>
            <p:nvPr/>
          </p:nvSpPr>
          <p:spPr bwMode="auto">
            <a:xfrm flipH="1">
              <a:off x="1009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3" name="Line 149"/>
            <p:cNvSpPr>
              <a:spLocks noChangeShapeType="1"/>
            </p:cNvSpPr>
            <p:nvPr/>
          </p:nvSpPr>
          <p:spPr bwMode="auto">
            <a:xfrm flipH="1">
              <a:off x="1441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4" name="Line 150"/>
            <p:cNvSpPr>
              <a:spLocks noChangeShapeType="1"/>
            </p:cNvSpPr>
            <p:nvPr/>
          </p:nvSpPr>
          <p:spPr bwMode="auto">
            <a:xfrm flipH="1">
              <a:off x="1873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5" name="Line 151"/>
            <p:cNvSpPr>
              <a:spLocks noChangeShapeType="1"/>
            </p:cNvSpPr>
            <p:nvPr/>
          </p:nvSpPr>
          <p:spPr bwMode="auto">
            <a:xfrm flipH="1">
              <a:off x="2305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6" name="Line 152"/>
            <p:cNvSpPr>
              <a:spLocks noChangeShapeType="1"/>
            </p:cNvSpPr>
            <p:nvPr/>
          </p:nvSpPr>
          <p:spPr bwMode="auto">
            <a:xfrm flipH="1">
              <a:off x="273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7" name="Line 153"/>
            <p:cNvSpPr>
              <a:spLocks noChangeShapeType="1"/>
            </p:cNvSpPr>
            <p:nvPr/>
          </p:nvSpPr>
          <p:spPr bwMode="auto">
            <a:xfrm>
              <a:off x="57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8" name="Line 154"/>
            <p:cNvSpPr>
              <a:spLocks noChangeShapeType="1"/>
            </p:cNvSpPr>
            <p:nvPr/>
          </p:nvSpPr>
          <p:spPr bwMode="auto">
            <a:xfrm>
              <a:off x="1009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79" name="Line 155"/>
            <p:cNvSpPr>
              <a:spLocks noChangeShapeType="1"/>
            </p:cNvSpPr>
            <p:nvPr/>
          </p:nvSpPr>
          <p:spPr bwMode="auto">
            <a:xfrm>
              <a:off x="1441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80" name="Line 156"/>
            <p:cNvSpPr>
              <a:spLocks noChangeShapeType="1"/>
            </p:cNvSpPr>
            <p:nvPr/>
          </p:nvSpPr>
          <p:spPr bwMode="auto">
            <a:xfrm>
              <a:off x="1873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81" name="Line 157"/>
            <p:cNvSpPr>
              <a:spLocks noChangeShapeType="1"/>
            </p:cNvSpPr>
            <p:nvPr/>
          </p:nvSpPr>
          <p:spPr bwMode="auto">
            <a:xfrm>
              <a:off x="2305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82" name="Line 158"/>
            <p:cNvSpPr>
              <a:spLocks noChangeShapeType="1"/>
            </p:cNvSpPr>
            <p:nvPr/>
          </p:nvSpPr>
          <p:spPr bwMode="auto">
            <a:xfrm>
              <a:off x="273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783" name="Rectangle 1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</a:t>
            </a:r>
            <a:r>
              <a:rPr lang="en-US" altLang="ja-JP" b="1" dirty="0" smtClean="0">
                <a:ea typeface="ＭＳ Ｐゴシック" panose="020B0600070205080204" pitchFamily="34" charset="-128"/>
              </a:rPr>
              <a:t>: final </a:t>
            </a:r>
            <a:r>
              <a:rPr lang="en-US" altLang="ja-JP" b="1" dirty="0">
                <a:ea typeface="ＭＳ Ｐゴシック" panose="020B0600070205080204" pitchFamily="34" charset="-128"/>
              </a:rPr>
              <a:t>grid</a:t>
            </a:r>
          </a:p>
        </p:txBody>
      </p:sp>
      <p:sp>
        <p:nvSpPr>
          <p:cNvPr id="922784" name="Oval 160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85" name="Oval 161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86" name="Oval 162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87" name="Oval 163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88" name="Oval 164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89" name="Oval 165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0" name="Oval 166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1" name="Oval 167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2" name="Oval 168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3" name="Oval 169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4" name="Oval 170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5" name="Oval 171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6" name="Oval 172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7" name="Oval 173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8" name="Oval 174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99" name="Oval 175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0" name="Oval 176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1" name="Oval 177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2" name="Oval 178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3" name="Oval 179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4" name="Oval 180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5" name="Oval 181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6" name="Oval 182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7" name="Oval 183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8" name="Oval 184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0669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09" name="Oval 185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0" name="Oval 186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1" name="Oval 187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2" name="Oval 188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3" name="Oval 189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4" name="Oval 190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5" name="Oval 191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6" name="Oval 192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7" name="Oval 193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8" name="Oval 194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19" name="Oval 195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0" name="Oval 196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1" name="Oval 197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2" name="Oval 198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3" name="Oval 199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4" name="Oval 200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5" name="Oval 201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6" name="Oval 202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7" name="Oval 203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8" name="Oval 204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29" name="Oval 205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30" name="Oval 206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31" name="Oval 207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32" name="Oval 208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33" name="Rectangle 209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select C-pts with maximal measure locally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make neighbor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remove neighbor edges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554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0" y="323850"/>
            <a:ext cx="8737600" cy="108204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ea typeface="ＭＳ Ｐゴシック" panose="020B0600070205080204" pitchFamily="34" charset="-128"/>
              </a:rPr>
              <a:t>Preliminary results: </a:t>
            </a:r>
            <a:r>
              <a:rPr lang="en-US" altLang="ja-JP" sz="3200" b="0" i="1" dirty="0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7pt 3D Laplacian on an un-structured grid  (n = 76,527), serial, </a:t>
            </a:r>
            <a:r>
              <a:rPr lang="en-US" altLang="ja-JP" sz="3200" b="0" i="1" dirty="0">
                <a:solidFill>
                  <a:srgbClr val="000066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ja-JP" sz="3200" b="0" i="1" dirty="0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=0.5, GS</a:t>
            </a:r>
          </a:p>
        </p:txBody>
      </p:sp>
      <p:graphicFrame>
        <p:nvGraphicFramePr>
          <p:cNvPr id="879688" name="Group 72"/>
          <p:cNvGraphicFramePr>
            <a:graphicFrameLocks noGrp="1"/>
          </p:cNvGraphicFramePr>
          <p:nvPr/>
        </p:nvGraphicFramePr>
        <p:xfrm>
          <a:off x="2616200" y="2016125"/>
          <a:ext cx="6946900" cy="2555876"/>
        </p:xfrm>
        <a:graphic>
          <a:graphicData uri="http://schemas.openxmlformats.org/drawingml/2006/table">
            <a:tbl>
              <a:tblPr/>
              <a:tblGrid>
                <a:gridCol w="2057400"/>
                <a:gridCol w="720725"/>
                <a:gridCol w="850900"/>
                <a:gridCol w="966788"/>
                <a:gridCol w="801687"/>
                <a:gridCol w="1549400"/>
              </a:tblGrid>
              <a:tr h="184150">
                <a:tc gridSpan="4"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ja-JP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with GMRES(10)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Coarsening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# its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Time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# its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ja-JP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</a:t>
                      </a: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Time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RS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4.43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5.74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5.37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CLJP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3.83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5.39 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5.15 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PMIS</a:t>
                      </a:r>
                      <a:endParaRPr kumimoji="0" lang="en-US" altLang="ja-JP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1.56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8.59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4.53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9689" name="Rectangle 73"/>
          <p:cNvSpPr>
            <a:spLocks noChangeArrowheads="1"/>
          </p:cNvSpPr>
          <p:nvPr/>
        </p:nvSpPr>
        <p:spPr bwMode="auto">
          <a:xfrm>
            <a:off x="1905000" y="4889500"/>
            <a:ext cx="83185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4800"/>
              </a:spcBef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C7B9C"/>
              </a:buClr>
              <a:buFont typeface="Arial" panose="020B0604020202020204" pitchFamily="34" charset="0"/>
              <a:buChar char="—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ts val="4000"/>
              </a:spcAft>
              <a:buClr>
                <a:srgbClr val="0C7B9C"/>
              </a:buClr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ja-JP" sz="2800" b="0" i="1">
                <a:latin typeface="Bassett" pitchFamily="2" charset="0"/>
                <a:ea typeface="ＭＳ Ｐゴシック" panose="020B0600070205080204" pitchFamily="34" charset="-128"/>
              </a:rPr>
              <a:t>Implementation in CASC/LLNL’s Hypre/BoomerAMG library (Falgout, Yang, Henson, Jones, …)</a:t>
            </a:r>
          </a:p>
        </p:txBody>
      </p:sp>
    </p:spTree>
    <p:extLst>
      <p:ext uri="{BB962C8B-B14F-4D97-AF65-F5344CB8AC3E}">
        <p14:creationId xmlns:p14="http://schemas.microsoft.com/office/powerpoint/2010/main" val="2559494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PMIS results: </a:t>
            </a:r>
            <a:r>
              <a:rPr lang="en-US" altLang="ja-JP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27-point finite element Laplacian in 3D, 40</a:t>
            </a:r>
            <a:r>
              <a:rPr lang="en-US" altLang="ja-JP" b="0" i="1" baseline="30000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ja-JP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 dof per proc (IBM Blue)</a:t>
            </a:r>
          </a:p>
        </p:txBody>
      </p:sp>
      <p:sp>
        <p:nvSpPr>
          <p:cNvPr id="873475" name="Rectangle 3"/>
          <p:cNvSpPr>
            <a:spLocks noChangeArrowheads="1"/>
          </p:cNvSpPr>
          <p:nvPr/>
        </p:nvSpPr>
        <p:spPr bwMode="auto">
          <a:xfrm>
            <a:off x="1930400" y="1473200"/>
            <a:ext cx="8286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ts val="4800"/>
              </a:spcBef>
              <a:buClr>
                <a:srgbClr val="0C7B9C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406400">
              <a:buClr>
                <a:srgbClr val="0C7B9C"/>
              </a:buClr>
              <a:buFont typeface="Arial" panose="020B0604020202020204" pitchFamily="34" charset="0"/>
              <a:buChar char="—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20800" indent="-228600">
              <a:spcAft>
                <a:spcPts val="4000"/>
              </a:spcAft>
              <a:buClr>
                <a:srgbClr val="0C7B9C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600"/>
              </a:spcBef>
              <a:buNone/>
            </a:pP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Falgout (</a:t>
            </a:r>
            <a:r>
              <a:rPr lang="en-US" altLang="ja-JP" sz="2800" b="0" i="1">
                <a:solidFill>
                  <a:srgbClr val="000066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=0.5) and </a:t>
            </a:r>
            <a:r>
              <a:rPr lang="en-US" altLang="ja-JP" sz="2800" b="0" i="1">
                <a:solidFill>
                  <a:srgbClr val="FF0000"/>
                </a:solidFill>
                <a:latin typeface="Bassett" pitchFamily="2" charset="0"/>
                <a:ea typeface="ＭＳ Ｐゴシック" panose="020B0600070205080204" pitchFamily="34" charset="-128"/>
              </a:rPr>
              <a:t>PMIS-GMRES(10)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 (</a:t>
            </a:r>
            <a:r>
              <a:rPr lang="en-US" altLang="ja-JP" sz="2800" b="0" i="1">
                <a:solidFill>
                  <a:srgbClr val="000066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=0.25)</a:t>
            </a:r>
          </a:p>
        </p:txBody>
      </p:sp>
      <p:graphicFrame>
        <p:nvGraphicFramePr>
          <p:cNvPr id="873711" name="Group 239"/>
          <p:cNvGraphicFramePr>
            <a:graphicFrameLocks noGrp="1"/>
          </p:cNvGraphicFramePr>
          <p:nvPr>
            <p:ph idx="1"/>
          </p:nvPr>
        </p:nvGraphicFramePr>
        <p:xfrm>
          <a:off x="2038350" y="2006601"/>
          <a:ext cx="8159750" cy="4608515"/>
        </p:xfrm>
        <a:graphic>
          <a:graphicData uri="http://schemas.openxmlformats.org/drawingml/2006/table">
            <a:tbl>
              <a:tblPr/>
              <a:tblGrid>
                <a:gridCol w="922338"/>
                <a:gridCol w="869950"/>
                <a:gridCol w="1096962"/>
                <a:gridCol w="965200"/>
                <a:gridCol w="939800"/>
                <a:gridCol w="1244600"/>
                <a:gridCol w="965200"/>
                <a:gridCol w="1155700"/>
              </a:tblGrid>
              <a:tr h="4413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max nz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levels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setup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solve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Iter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1.62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124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8.39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6.48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14.87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446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16.65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11.20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27.85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2.43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697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37.95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16.89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54.84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2.51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804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48.36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18.42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66.78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384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2.55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857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57.70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21.66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79.36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4.60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8.42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13.02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5.81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13.27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19.08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6.84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16.83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23.67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7.23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18.50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25.73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384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7.56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19.62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27.18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401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PMIS results: </a:t>
            </a:r>
            <a:r>
              <a:rPr lang="en-US" altLang="ja-JP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7-point finite difference Laplacian in 3D, 40</a:t>
            </a:r>
            <a:r>
              <a:rPr lang="en-US" altLang="ja-JP" b="0" i="1" baseline="30000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ja-JP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 dof per proc (IBM Blue)</a:t>
            </a:r>
          </a:p>
        </p:txBody>
      </p:sp>
      <p:sp>
        <p:nvSpPr>
          <p:cNvPr id="933891" name="Rectangle 3"/>
          <p:cNvSpPr>
            <a:spLocks noChangeArrowheads="1"/>
          </p:cNvSpPr>
          <p:nvPr/>
        </p:nvSpPr>
        <p:spPr bwMode="auto">
          <a:xfrm>
            <a:off x="1930400" y="1473200"/>
            <a:ext cx="8286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ts val="4800"/>
              </a:spcBef>
              <a:buClr>
                <a:srgbClr val="0C7B9C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7900" indent="-406400">
              <a:buClr>
                <a:srgbClr val="0C7B9C"/>
              </a:buClr>
              <a:buFont typeface="Arial" panose="020B0604020202020204" pitchFamily="34" charset="0"/>
              <a:buChar char="—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20800" indent="-228600">
              <a:spcAft>
                <a:spcPts val="4000"/>
              </a:spcAft>
              <a:buClr>
                <a:srgbClr val="0C7B9C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600"/>
              </a:spcBef>
              <a:buNone/>
            </a:pP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Falgout (</a:t>
            </a:r>
            <a:r>
              <a:rPr lang="en-US" altLang="ja-JP" sz="2800" b="0" i="1">
                <a:solidFill>
                  <a:srgbClr val="000066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=0.5) and </a:t>
            </a:r>
            <a:r>
              <a:rPr lang="en-US" altLang="ja-JP" sz="2800" b="0" i="1">
                <a:solidFill>
                  <a:srgbClr val="FF0000"/>
                </a:solidFill>
                <a:latin typeface="Bassett" pitchFamily="2" charset="0"/>
                <a:ea typeface="ＭＳ Ｐゴシック" panose="020B0600070205080204" pitchFamily="34" charset="-128"/>
              </a:rPr>
              <a:t>PMIS-GMRES(10)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 (</a:t>
            </a:r>
            <a:r>
              <a:rPr lang="en-US" altLang="ja-JP" sz="2800" b="0" i="1">
                <a:solidFill>
                  <a:srgbClr val="000066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ja-JP" sz="2800" b="0" i="1">
                <a:solidFill>
                  <a:srgbClr val="000066"/>
                </a:solidFill>
                <a:latin typeface="Bassett" pitchFamily="2" charset="0"/>
                <a:ea typeface="ＭＳ Ｐゴシック" panose="020B0600070205080204" pitchFamily="34" charset="-128"/>
              </a:rPr>
              <a:t>=0.25)</a:t>
            </a:r>
          </a:p>
        </p:txBody>
      </p:sp>
      <p:graphicFrame>
        <p:nvGraphicFramePr>
          <p:cNvPr id="934042" name="Group 154"/>
          <p:cNvGraphicFramePr>
            <a:graphicFrameLocks noGrp="1"/>
          </p:cNvGraphicFramePr>
          <p:nvPr>
            <p:ph idx="1"/>
          </p:nvPr>
        </p:nvGraphicFramePr>
        <p:xfrm>
          <a:off x="2038350" y="2019301"/>
          <a:ext cx="8159750" cy="4570415"/>
        </p:xfrm>
        <a:graphic>
          <a:graphicData uri="http://schemas.openxmlformats.org/drawingml/2006/table">
            <a:tbl>
              <a:tblPr/>
              <a:tblGrid>
                <a:gridCol w="922338"/>
                <a:gridCol w="811212"/>
                <a:gridCol w="1092200"/>
                <a:gridCol w="977900"/>
                <a:gridCol w="990600"/>
                <a:gridCol w="1244600"/>
                <a:gridCol w="965200"/>
                <a:gridCol w="1155700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proc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max nz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Levels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setup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solve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Iter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</a:t>
                      </a:r>
                      <a:r>
                        <a:rPr kumimoji="0" lang="en-US" altLang="ja-JP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total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3.62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4.91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4.02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8.99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4.45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292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10.52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6.95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17.47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450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21.82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11.89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33.71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5.28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521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26.72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13.18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39.90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384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5.35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549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30.41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14.13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44.54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2.32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2.28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8.05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10.36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2.37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3.78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13.30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17.08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2.39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5.19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19.44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24.63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256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2.40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5.59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20.47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26.06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384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2.41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5.97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22.56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800"/>
                        </a:spcBef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71500">
                        <a:buClr>
                          <a:srgbClr val="0C7B9C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92200">
                        <a:spcAft>
                          <a:spcPts val="4000"/>
                        </a:spcAft>
                        <a:buClr>
                          <a:srgbClr val="0C7B9C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ja-JP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28.53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590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336040"/>
            <a:ext cx="8382000" cy="47117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4293" y="241300"/>
            <a:ext cx="11040533" cy="68453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ts val="36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Parallel 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en-US" altLang="zh-CN" b="1" dirty="0" smtClean="0">
                <a:ea typeface="宋体" panose="02010600030101010101" pitchFamily="2" charset="-122"/>
              </a:rPr>
              <a:t>omputing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Scalability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central </a:t>
            </a:r>
            <a:r>
              <a:rPr lang="en-US" altLang="zh-CN" b="1" dirty="0" smtClean="0">
                <a:ea typeface="宋体" panose="02010600030101010101" pitchFamily="2" charset="-122"/>
              </a:rPr>
              <a:t>for parallel </a:t>
            </a:r>
            <a:r>
              <a:rPr lang="en-US" altLang="zh-CN" b="1" dirty="0">
                <a:ea typeface="宋体" panose="02010600030101010101" pitchFamily="2" charset="-122"/>
              </a:rPr>
              <a:t>computing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 code is </a:t>
            </a:r>
            <a:r>
              <a:rPr lang="en-US" altLang="zh-CN" dirty="0">
                <a:solidFill>
                  <a:srgbClr val="FF0033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scalable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if it can 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effectively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use additional computational resources to solve larger problems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Many specific factors contribute to scalability:</a:t>
            </a: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architecture of the parallel computer</a:t>
            </a: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parallel implementation of the algorithms</a:t>
            </a: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solidFill>
                  <a:srgbClr val="FF0033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convergence rates of iterative linear solvers</a:t>
            </a:r>
          </a:p>
        </p:txBody>
      </p:sp>
    </p:spTree>
    <p:extLst>
      <p:ext uri="{BB962C8B-B14F-4D97-AF65-F5344CB8AC3E}">
        <p14:creationId xmlns:p14="http://schemas.microsoft.com/office/powerpoint/2010/main" val="30183854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98450"/>
            <a:ext cx="8229600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Classical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Coarsenings</a:t>
            </a:r>
            <a:endParaRPr lang="en-US" altLang="ja-JP" b="1" dirty="0">
              <a:ea typeface="ＭＳ Ｐゴシック" panose="020B0600070205080204" pitchFamily="34" charset="-128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595" y="1206500"/>
            <a:ext cx="10894140" cy="50038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altLang="ja-JP" sz="32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Ruge-Stueben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(RS)</a:t>
            </a:r>
          </a:p>
          <a:p>
            <a:pPr marL="1028700" lvl="1" indent="-457200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two passes: 2</a:t>
            </a:r>
            <a:r>
              <a:rPr lang="en-US" altLang="ja-JP" sz="3200" baseline="300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nd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pass to ensure that F-F have common C</a:t>
            </a:r>
          </a:p>
          <a:p>
            <a:pPr marL="1028700" lvl="1" indent="-457200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disadvantage: highly sequential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Font typeface="Monotype Sorts" pitchFamily="2" charset="2"/>
              <a:buAutoNum type="arabicPeriod" startAt="2"/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CLJP</a:t>
            </a:r>
          </a:p>
          <a:p>
            <a:pPr marL="1028700" lvl="1" indent="-457200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based on parallel independent set algorithms developed by </a:t>
            </a:r>
            <a:r>
              <a:rPr lang="en-US" altLang="ja-JP" sz="32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Luby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and later by Jones &amp; </a:t>
            </a:r>
            <a:r>
              <a:rPr lang="en-US" altLang="ja-JP" sz="32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Plassman</a:t>
            </a:r>
            <a:endParaRPr lang="en-US" altLang="ja-JP" sz="32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  <a:p>
            <a:pPr marL="1028700" lvl="1" indent="-457200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also ensures that F-F have common C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Font typeface="Monotype Sorts" pitchFamily="2" charset="2"/>
              <a:buAutoNum type="arabicPeriod" startAt="3"/>
            </a:pPr>
            <a:r>
              <a:rPr lang="en-US" altLang="ja-JP" sz="3200" dirty="0" err="1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Ruge-Stueben</a:t>
            </a:r>
            <a:r>
              <a:rPr lang="en-US" altLang="ja-JP" sz="32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 with boundary treatment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Font typeface="Monotype Sorts" pitchFamily="2" charset="2"/>
              <a:buAutoNum type="arabicPeriod" startAt="3"/>
            </a:pPr>
            <a:r>
              <a:rPr lang="en-US" altLang="ja-JP" sz="32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PMIS and HMIS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Font typeface="Monotype Sorts" pitchFamily="2" charset="2"/>
              <a:buAutoNum type="arabicPeriod" startAt="3"/>
            </a:pPr>
            <a:r>
              <a:rPr lang="en-US" altLang="ja-JP" sz="32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hybrid 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RS-CLJP (“</a:t>
            </a:r>
            <a:r>
              <a:rPr lang="en-US" altLang="ja-JP" sz="32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Falgout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”)</a:t>
            </a:r>
          </a:p>
          <a:p>
            <a:pPr marL="1028700" lvl="1" indent="-457200"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RS in processor interiors, CLJP at </a:t>
            </a:r>
            <a:r>
              <a:rPr lang="en-US" altLang="ja-JP" sz="32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interprocessor</a:t>
            </a:r>
            <a:r>
              <a:rPr lang="en-US" altLang="ja-JP" sz="32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3200" dirty="0" smtClean="0">
                <a:solidFill>
                  <a:srgbClr val="000066"/>
                </a:solidFill>
                <a:ea typeface="ＭＳ Ｐゴシック" panose="020B0600070205080204" pitchFamily="34" charset="-128"/>
              </a:rPr>
              <a:t>boundaries</a:t>
            </a:r>
            <a:endParaRPr lang="en-US" altLang="ja-JP" sz="32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1982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430" y="377108"/>
            <a:ext cx="8001000" cy="597515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 coarsening (De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Sterck</a:t>
            </a:r>
            <a:r>
              <a:rPr lang="en-US" altLang="ja-JP" b="1" dirty="0">
                <a:ea typeface="ＭＳ Ｐゴシック" panose="020B0600070205080204" pitchFamily="34" charset="-128"/>
              </a:rPr>
              <a:t>, Yang)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558800" y="1387577"/>
            <a:ext cx="11091333" cy="50673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Parallel Modified Independent Set (PMIS)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do not enforce condition (C2)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weighted independent set algorithm: points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that influence many </a:t>
            </a:r>
            <a:r>
              <a:rPr lang="en-US" altLang="zh-CN" sz="3200" dirty="0" smtClean="0"/>
              <a:t>equations, </a:t>
            </a:r>
            <a:r>
              <a:rPr lang="en-US" altLang="zh-CN" sz="3200" dirty="0"/>
              <a:t>are good candidates for C-points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add random number between 0 and 1 to li to break ties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pick C-points with maximal measures (like in CLJP), then make all their neighbors fine (like in RS) 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/>
              <a:t>proceed until all points are either coarse or </a:t>
            </a:r>
            <a:r>
              <a:rPr lang="en-US" altLang="zh-CN" sz="3200" dirty="0" smtClean="0"/>
              <a:t>fine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sz="32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Hypre</a:t>
            </a:r>
            <a:r>
              <a:rPr lang="en-US" altLang="zh-CN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, HMIS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5297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434" name="Group 2"/>
          <p:cNvGrpSpPr>
            <a:grpSpLocks/>
          </p:cNvGrpSpPr>
          <p:nvPr/>
        </p:nvGrpSpPr>
        <p:grpSpPr bwMode="auto">
          <a:xfrm>
            <a:off x="2438400" y="1828800"/>
            <a:ext cx="4114800" cy="4114800"/>
            <a:chOff x="576" y="1152"/>
            <a:chExt cx="2592" cy="2592"/>
          </a:xfrm>
        </p:grpSpPr>
        <p:sp>
          <p:nvSpPr>
            <p:cNvPr id="914435" name="Line 3"/>
            <p:cNvSpPr>
              <a:spLocks noChangeShapeType="1"/>
            </p:cNvSpPr>
            <p:nvPr/>
          </p:nvSpPr>
          <p:spPr bwMode="auto">
            <a:xfrm>
              <a:off x="57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36" name="Line 4"/>
            <p:cNvSpPr>
              <a:spLocks noChangeShapeType="1"/>
            </p:cNvSpPr>
            <p:nvPr/>
          </p:nvSpPr>
          <p:spPr bwMode="auto">
            <a:xfrm>
              <a:off x="1009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37" name="Line 5"/>
            <p:cNvSpPr>
              <a:spLocks noChangeShapeType="1"/>
            </p:cNvSpPr>
            <p:nvPr/>
          </p:nvSpPr>
          <p:spPr bwMode="auto">
            <a:xfrm>
              <a:off x="1441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38" name="Line 6"/>
            <p:cNvSpPr>
              <a:spLocks noChangeShapeType="1"/>
            </p:cNvSpPr>
            <p:nvPr/>
          </p:nvSpPr>
          <p:spPr bwMode="auto">
            <a:xfrm>
              <a:off x="1873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39" name="Line 7"/>
            <p:cNvSpPr>
              <a:spLocks noChangeShapeType="1"/>
            </p:cNvSpPr>
            <p:nvPr/>
          </p:nvSpPr>
          <p:spPr bwMode="auto">
            <a:xfrm>
              <a:off x="2305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0" name="Line 8"/>
            <p:cNvSpPr>
              <a:spLocks noChangeShapeType="1"/>
            </p:cNvSpPr>
            <p:nvPr/>
          </p:nvSpPr>
          <p:spPr bwMode="auto">
            <a:xfrm>
              <a:off x="273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1" name="Line 9"/>
            <p:cNvSpPr>
              <a:spLocks noChangeShapeType="1"/>
            </p:cNvSpPr>
            <p:nvPr/>
          </p:nvSpPr>
          <p:spPr bwMode="auto">
            <a:xfrm>
              <a:off x="57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2" name="Line 10"/>
            <p:cNvSpPr>
              <a:spLocks noChangeShapeType="1"/>
            </p:cNvSpPr>
            <p:nvPr/>
          </p:nvSpPr>
          <p:spPr bwMode="auto">
            <a:xfrm>
              <a:off x="1009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3" name="Line 11"/>
            <p:cNvSpPr>
              <a:spLocks noChangeShapeType="1"/>
            </p:cNvSpPr>
            <p:nvPr/>
          </p:nvSpPr>
          <p:spPr bwMode="auto">
            <a:xfrm>
              <a:off x="1441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4" name="Line 12"/>
            <p:cNvSpPr>
              <a:spLocks noChangeShapeType="1"/>
            </p:cNvSpPr>
            <p:nvPr/>
          </p:nvSpPr>
          <p:spPr bwMode="auto">
            <a:xfrm>
              <a:off x="1873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5" name="Line 13"/>
            <p:cNvSpPr>
              <a:spLocks noChangeShapeType="1"/>
            </p:cNvSpPr>
            <p:nvPr/>
          </p:nvSpPr>
          <p:spPr bwMode="auto">
            <a:xfrm>
              <a:off x="2305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6" name="Line 14"/>
            <p:cNvSpPr>
              <a:spLocks noChangeShapeType="1"/>
            </p:cNvSpPr>
            <p:nvPr/>
          </p:nvSpPr>
          <p:spPr bwMode="auto">
            <a:xfrm>
              <a:off x="273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7" name="Line 15"/>
            <p:cNvSpPr>
              <a:spLocks noChangeShapeType="1"/>
            </p:cNvSpPr>
            <p:nvPr/>
          </p:nvSpPr>
          <p:spPr bwMode="auto">
            <a:xfrm>
              <a:off x="57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8" name="Line 16"/>
            <p:cNvSpPr>
              <a:spLocks noChangeShapeType="1"/>
            </p:cNvSpPr>
            <p:nvPr/>
          </p:nvSpPr>
          <p:spPr bwMode="auto">
            <a:xfrm>
              <a:off x="1009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49" name="Line 17"/>
            <p:cNvSpPr>
              <a:spLocks noChangeShapeType="1"/>
            </p:cNvSpPr>
            <p:nvPr/>
          </p:nvSpPr>
          <p:spPr bwMode="auto">
            <a:xfrm>
              <a:off x="1441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0" name="Line 18"/>
            <p:cNvSpPr>
              <a:spLocks noChangeShapeType="1"/>
            </p:cNvSpPr>
            <p:nvPr/>
          </p:nvSpPr>
          <p:spPr bwMode="auto">
            <a:xfrm>
              <a:off x="1873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1" name="Line 19"/>
            <p:cNvSpPr>
              <a:spLocks noChangeShapeType="1"/>
            </p:cNvSpPr>
            <p:nvPr/>
          </p:nvSpPr>
          <p:spPr bwMode="auto">
            <a:xfrm>
              <a:off x="2305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2" name="Line 20"/>
            <p:cNvSpPr>
              <a:spLocks noChangeShapeType="1"/>
            </p:cNvSpPr>
            <p:nvPr/>
          </p:nvSpPr>
          <p:spPr bwMode="auto">
            <a:xfrm>
              <a:off x="273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3" name="Line 21"/>
            <p:cNvSpPr>
              <a:spLocks noChangeShapeType="1"/>
            </p:cNvSpPr>
            <p:nvPr/>
          </p:nvSpPr>
          <p:spPr bwMode="auto">
            <a:xfrm>
              <a:off x="57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4" name="Line 22"/>
            <p:cNvSpPr>
              <a:spLocks noChangeShapeType="1"/>
            </p:cNvSpPr>
            <p:nvPr/>
          </p:nvSpPr>
          <p:spPr bwMode="auto">
            <a:xfrm>
              <a:off x="1009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5" name="Line 23"/>
            <p:cNvSpPr>
              <a:spLocks noChangeShapeType="1"/>
            </p:cNvSpPr>
            <p:nvPr/>
          </p:nvSpPr>
          <p:spPr bwMode="auto">
            <a:xfrm>
              <a:off x="1441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6" name="Line 24"/>
            <p:cNvSpPr>
              <a:spLocks noChangeShapeType="1"/>
            </p:cNvSpPr>
            <p:nvPr/>
          </p:nvSpPr>
          <p:spPr bwMode="auto">
            <a:xfrm>
              <a:off x="1873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7" name="Line 25"/>
            <p:cNvSpPr>
              <a:spLocks noChangeShapeType="1"/>
            </p:cNvSpPr>
            <p:nvPr/>
          </p:nvSpPr>
          <p:spPr bwMode="auto">
            <a:xfrm>
              <a:off x="2305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8" name="Line 26"/>
            <p:cNvSpPr>
              <a:spLocks noChangeShapeType="1"/>
            </p:cNvSpPr>
            <p:nvPr/>
          </p:nvSpPr>
          <p:spPr bwMode="auto">
            <a:xfrm>
              <a:off x="273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59" name="Line 27"/>
            <p:cNvSpPr>
              <a:spLocks noChangeShapeType="1"/>
            </p:cNvSpPr>
            <p:nvPr/>
          </p:nvSpPr>
          <p:spPr bwMode="auto">
            <a:xfrm>
              <a:off x="57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0" name="Line 28"/>
            <p:cNvSpPr>
              <a:spLocks noChangeShapeType="1"/>
            </p:cNvSpPr>
            <p:nvPr/>
          </p:nvSpPr>
          <p:spPr bwMode="auto">
            <a:xfrm>
              <a:off x="1009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1" name="Line 29"/>
            <p:cNvSpPr>
              <a:spLocks noChangeShapeType="1"/>
            </p:cNvSpPr>
            <p:nvPr/>
          </p:nvSpPr>
          <p:spPr bwMode="auto">
            <a:xfrm>
              <a:off x="1441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2" name="Line 30"/>
            <p:cNvSpPr>
              <a:spLocks noChangeShapeType="1"/>
            </p:cNvSpPr>
            <p:nvPr/>
          </p:nvSpPr>
          <p:spPr bwMode="auto">
            <a:xfrm>
              <a:off x="1873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3" name="Line 31"/>
            <p:cNvSpPr>
              <a:spLocks noChangeShapeType="1"/>
            </p:cNvSpPr>
            <p:nvPr/>
          </p:nvSpPr>
          <p:spPr bwMode="auto">
            <a:xfrm>
              <a:off x="2305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4" name="Line 32"/>
            <p:cNvSpPr>
              <a:spLocks noChangeShapeType="1"/>
            </p:cNvSpPr>
            <p:nvPr/>
          </p:nvSpPr>
          <p:spPr bwMode="auto">
            <a:xfrm>
              <a:off x="273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5" name="Line 33"/>
            <p:cNvSpPr>
              <a:spLocks noChangeShapeType="1"/>
            </p:cNvSpPr>
            <p:nvPr/>
          </p:nvSpPr>
          <p:spPr bwMode="auto">
            <a:xfrm>
              <a:off x="57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6" name="Line 34"/>
            <p:cNvSpPr>
              <a:spLocks noChangeShapeType="1"/>
            </p:cNvSpPr>
            <p:nvPr/>
          </p:nvSpPr>
          <p:spPr bwMode="auto">
            <a:xfrm>
              <a:off x="100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7" name="Line 35"/>
            <p:cNvSpPr>
              <a:spLocks noChangeShapeType="1"/>
            </p:cNvSpPr>
            <p:nvPr/>
          </p:nvSpPr>
          <p:spPr bwMode="auto">
            <a:xfrm>
              <a:off x="1440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8" name="Line 36"/>
            <p:cNvSpPr>
              <a:spLocks noChangeShapeType="1"/>
            </p:cNvSpPr>
            <p:nvPr/>
          </p:nvSpPr>
          <p:spPr bwMode="auto">
            <a:xfrm>
              <a:off x="1872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69" name="Line 37"/>
            <p:cNvSpPr>
              <a:spLocks noChangeShapeType="1"/>
            </p:cNvSpPr>
            <p:nvPr/>
          </p:nvSpPr>
          <p:spPr bwMode="auto">
            <a:xfrm>
              <a:off x="2304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0" name="Line 38"/>
            <p:cNvSpPr>
              <a:spLocks noChangeShapeType="1"/>
            </p:cNvSpPr>
            <p:nvPr/>
          </p:nvSpPr>
          <p:spPr bwMode="auto">
            <a:xfrm>
              <a:off x="273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1" name="Line 39"/>
            <p:cNvSpPr>
              <a:spLocks noChangeShapeType="1"/>
            </p:cNvSpPr>
            <p:nvPr/>
          </p:nvSpPr>
          <p:spPr bwMode="auto">
            <a:xfrm>
              <a:off x="316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2" name="Line 40"/>
            <p:cNvSpPr>
              <a:spLocks noChangeShapeType="1"/>
            </p:cNvSpPr>
            <p:nvPr/>
          </p:nvSpPr>
          <p:spPr bwMode="auto">
            <a:xfrm>
              <a:off x="57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3" name="Line 41"/>
            <p:cNvSpPr>
              <a:spLocks noChangeShapeType="1"/>
            </p:cNvSpPr>
            <p:nvPr/>
          </p:nvSpPr>
          <p:spPr bwMode="auto">
            <a:xfrm>
              <a:off x="1008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4" name="Line 42"/>
            <p:cNvSpPr>
              <a:spLocks noChangeShapeType="1"/>
            </p:cNvSpPr>
            <p:nvPr/>
          </p:nvSpPr>
          <p:spPr bwMode="auto">
            <a:xfrm>
              <a:off x="1440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5" name="Line 43"/>
            <p:cNvSpPr>
              <a:spLocks noChangeShapeType="1"/>
            </p:cNvSpPr>
            <p:nvPr/>
          </p:nvSpPr>
          <p:spPr bwMode="auto">
            <a:xfrm>
              <a:off x="1872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6" name="Line 44"/>
            <p:cNvSpPr>
              <a:spLocks noChangeShapeType="1"/>
            </p:cNvSpPr>
            <p:nvPr/>
          </p:nvSpPr>
          <p:spPr bwMode="auto">
            <a:xfrm>
              <a:off x="2304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7" name="Line 45"/>
            <p:cNvSpPr>
              <a:spLocks noChangeShapeType="1"/>
            </p:cNvSpPr>
            <p:nvPr/>
          </p:nvSpPr>
          <p:spPr bwMode="auto">
            <a:xfrm>
              <a:off x="273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8" name="Line 46"/>
            <p:cNvSpPr>
              <a:spLocks noChangeShapeType="1"/>
            </p:cNvSpPr>
            <p:nvPr/>
          </p:nvSpPr>
          <p:spPr bwMode="auto">
            <a:xfrm flipH="1">
              <a:off x="57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79" name="Line 47"/>
            <p:cNvSpPr>
              <a:spLocks noChangeShapeType="1"/>
            </p:cNvSpPr>
            <p:nvPr/>
          </p:nvSpPr>
          <p:spPr bwMode="auto">
            <a:xfrm flipH="1">
              <a:off x="1009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0" name="Line 48"/>
            <p:cNvSpPr>
              <a:spLocks noChangeShapeType="1"/>
            </p:cNvSpPr>
            <p:nvPr/>
          </p:nvSpPr>
          <p:spPr bwMode="auto">
            <a:xfrm flipH="1">
              <a:off x="1441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1" name="Line 49"/>
            <p:cNvSpPr>
              <a:spLocks noChangeShapeType="1"/>
            </p:cNvSpPr>
            <p:nvPr/>
          </p:nvSpPr>
          <p:spPr bwMode="auto">
            <a:xfrm flipH="1">
              <a:off x="1873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2" name="Line 50"/>
            <p:cNvSpPr>
              <a:spLocks noChangeShapeType="1"/>
            </p:cNvSpPr>
            <p:nvPr/>
          </p:nvSpPr>
          <p:spPr bwMode="auto">
            <a:xfrm flipH="1">
              <a:off x="2305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3" name="Line 51"/>
            <p:cNvSpPr>
              <a:spLocks noChangeShapeType="1"/>
            </p:cNvSpPr>
            <p:nvPr/>
          </p:nvSpPr>
          <p:spPr bwMode="auto">
            <a:xfrm flipH="1">
              <a:off x="273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4" name="Line 52"/>
            <p:cNvSpPr>
              <a:spLocks noChangeShapeType="1"/>
            </p:cNvSpPr>
            <p:nvPr/>
          </p:nvSpPr>
          <p:spPr bwMode="auto">
            <a:xfrm>
              <a:off x="57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5" name="Line 53"/>
            <p:cNvSpPr>
              <a:spLocks noChangeShapeType="1"/>
            </p:cNvSpPr>
            <p:nvPr/>
          </p:nvSpPr>
          <p:spPr bwMode="auto">
            <a:xfrm>
              <a:off x="100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6" name="Line 54"/>
            <p:cNvSpPr>
              <a:spLocks noChangeShapeType="1"/>
            </p:cNvSpPr>
            <p:nvPr/>
          </p:nvSpPr>
          <p:spPr bwMode="auto">
            <a:xfrm>
              <a:off x="1440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7" name="Line 55"/>
            <p:cNvSpPr>
              <a:spLocks noChangeShapeType="1"/>
            </p:cNvSpPr>
            <p:nvPr/>
          </p:nvSpPr>
          <p:spPr bwMode="auto">
            <a:xfrm>
              <a:off x="1872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8" name="Line 56"/>
            <p:cNvSpPr>
              <a:spLocks noChangeShapeType="1"/>
            </p:cNvSpPr>
            <p:nvPr/>
          </p:nvSpPr>
          <p:spPr bwMode="auto">
            <a:xfrm>
              <a:off x="2304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89" name="Line 57"/>
            <p:cNvSpPr>
              <a:spLocks noChangeShapeType="1"/>
            </p:cNvSpPr>
            <p:nvPr/>
          </p:nvSpPr>
          <p:spPr bwMode="auto">
            <a:xfrm>
              <a:off x="273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0" name="Line 58"/>
            <p:cNvSpPr>
              <a:spLocks noChangeShapeType="1"/>
            </p:cNvSpPr>
            <p:nvPr/>
          </p:nvSpPr>
          <p:spPr bwMode="auto">
            <a:xfrm>
              <a:off x="316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1" name="Line 59"/>
            <p:cNvSpPr>
              <a:spLocks noChangeShapeType="1"/>
            </p:cNvSpPr>
            <p:nvPr/>
          </p:nvSpPr>
          <p:spPr bwMode="auto">
            <a:xfrm>
              <a:off x="57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2" name="Line 60"/>
            <p:cNvSpPr>
              <a:spLocks noChangeShapeType="1"/>
            </p:cNvSpPr>
            <p:nvPr/>
          </p:nvSpPr>
          <p:spPr bwMode="auto">
            <a:xfrm>
              <a:off x="1008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3" name="Line 61"/>
            <p:cNvSpPr>
              <a:spLocks noChangeShapeType="1"/>
            </p:cNvSpPr>
            <p:nvPr/>
          </p:nvSpPr>
          <p:spPr bwMode="auto">
            <a:xfrm>
              <a:off x="1440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4" name="Line 62"/>
            <p:cNvSpPr>
              <a:spLocks noChangeShapeType="1"/>
            </p:cNvSpPr>
            <p:nvPr/>
          </p:nvSpPr>
          <p:spPr bwMode="auto">
            <a:xfrm>
              <a:off x="1872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5" name="Line 63"/>
            <p:cNvSpPr>
              <a:spLocks noChangeShapeType="1"/>
            </p:cNvSpPr>
            <p:nvPr/>
          </p:nvSpPr>
          <p:spPr bwMode="auto">
            <a:xfrm>
              <a:off x="2304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6" name="Line 64"/>
            <p:cNvSpPr>
              <a:spLocks noChangeShapeType="1"/>
            </p:cNvSpPr>
            <p:nvPr/>
          </p:nvSpPr>
          <p:spPr bwMode="auto">
            <a:xfrm>
              <a:off x="273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7" name="Line 65"/>
            <p:cNvSpPr>
              <a:spLocks noChangeShapeType="1"/>
            </p:cNvSpPr>
            <p:nvPr/>
          </p:nvSpPr>
          <p:spPr bwMode="auto">
            <a:xfrm flipH="1">
              <a:off x="57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8" name="Line 66"/>
            <p:cNvSpPr>
              <a:spLocks noChangeShapeType="1"/>
            </p:cNvSpPr>
            <p:nvPr/>
          </p:nvSpPr>
          <p:spPr bwMode="auto">
            <a:xfrm flipH="1">
              <a:off x="1009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499" name="Line 67"/>
            <p:cNvSpPr>
              <a:spLocks noChangeShapeType="1"/>
            </p:cNvSpPr>
            <p:nvPr/>
          </p:nvSpPr>
          <p:spPr bwMode="auto">
            <a:xfrm flipH="1">
              <a:off x="1441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0" name="Line 68"/>
            <p:cNvSpPr>
              <a:spLocks noChangeShapeType="1"/>
            </p:cNvSpPr>
            <p:nvPr/>
          </p:nvSpPr>
          <p:spPr bwMode="auto">
            <a:xfrm flipH="1">
              <a:off x="1873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1" name="Line 69"/>
            <p:cNvSpPr>
              <a:spLocks noChangeShapeType="1"/>
            </p:cNvSpPr>
            <p:nvPr/>
          </p:nvSpPr>
          <p:spPr bwMode="auto">
            <a:xfrm flipH="1">
              <a:off x="2305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2" name="Line 70"/>
            <p:cNvSpPr>
              <a:spLocks noChangeShapeType="1"/>
            </p:cNvSpPr>
            <p:nvPr/>
          </p:nvSpPr>
          <p:spPr bwMode="auto">
            <a:xfrm flipH="1">
              <a:off x="273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3" name="Line 71"/>
            <p:cNvSpPr>
              <a:spLocks noChangeShapeType="1"/>
            </p:cNvSpPr>
            <p:nvPr/>
          </p:nvSpPr>
          <p:spPr bwMode="auto">
            <a:xfrm>
              <a:off x="57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4" name="Line 72"/>
            <p:cNvSpPr>
              <a:spLocks noChangeShapeType="1"/>
            </p:cNvSpPr>
            <p:nvPr/>
          </p:nvSpPr>
          <p:spPr bwMode="auto">
            <a:xfrm>
              <a:off x="1009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5" name="Line 73"/>
            <p:cNvSpPr>
              <a:spLocks noChangeShapeType="1"/>
            </p:cNvSpPr>
            <p:nvPr/>
          </p:nvSpPr>
          <p:spPr bwMode="auto">
            <a:xfrm>
              <a:off x="1441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6" name="Line 74"/>
            <p:cNvSpPr>
              <a:spLocks noChangeShapeType="1"/>
            </p:cNvSpPr>
            <p:nvPr/>
          </p:nvSpPr>
          <p:spPr bwMode="auto">
            <a:xfrm>
              <a:off x="1873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7" name="Line 75"/>
            <p:cNvSpPr>
              <a:spLocks noChangeShapeType="1"/>
            </p:cNvSpPr>
            <p:nvPr/>
          </p:nvSpPr>
          <p:spPr bwMode="auto">
            <a:xfrm>
              <a:off x="2305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8" name="Line 76"/>
            <p:cNvSpPr>
              <a:spLocks noChangeShapeType="1"/>
            </p:cNvSpPr>
            <p:nvPr/>
          </p:nvSpPr>
          <p:spPr bwMode="auto">
            <a:xfrm>
              <a:off x="273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09" name="Line 77"/>
            <p:cNvSpPr>
              <a:spLocks noChangeShapeType="1"/>
            </p:cNvSpPr>
            <p:nvPr/>
          </p:nvSpPr>
          <p:spPr bwMode="auto">
            <a:xfrm>
              <a:off x="57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0" name="Line 78"/>
            <p:cNvSpPr>
              <a:spLocks noChangeShapeType="1"/>
            </p:cNvSpPr>
            <p:nvPr/>
          </p:nvSpPr>
          <p:spPr bwMode="auto">
            <a:xfrm>
              <a:off x="100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1" name="Line 79"/>
            <p:cNvSpPr>
              <a:spLocks noChangeShapeType="1"/>
            </p:cNvSpPr>
            <p:nvPr/>
          </p:nvSpPr>
          <p:spPr bwMode="auto">
            <a:xfrm>
              <a:off x="1440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2" name="Line 80"/>
            <p:cNvSpPr>
              <a:spLocks noChangeShapeType="1"/>
            </p:cNvSpPr>
            <p:nvPr/>
          </p:nvSpPr>
          <p:spPr bwMode="auto">
            <a:xfrm>
              <a:off x="1872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3" name="Line 81"/>
            <p:cNvSpPr>
              <a:spLocks noChangeShapeType="1"/>
            </p:cNvSpPr>
            <p:nvPr/>
          </p:nvSpPr>
          <p:spPr bwMode="auto">
            <a:xfrm>
              <a:off x="2304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4" name="Line 82"/>
            <p:cNvSpPr>
              <a:spLocks noChangeShapeType="1"/>
            </p:cNvSpPr>
            <p:nvPr/>
          </p:nvSpPr>
          <p:spPr bwMode="auto">
            <a:xfrm>
              <a:off x="273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5" name="Line 83"/>
            <p:cNvSpPr>
              <a:spLocks noChangeShapeType="1"/>
            </p:cNvSpPr>
            <p:nvPr/>
          </p:nvSpPr>
          <p:spPr bwMode="auto">
            <a:xfrm>
              <a:off x="316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6" name="Line 84"/>
            <p:cNvSpPr>
              <a:spLocks noChangeShapeType="1"/>
            </p:cNvSpPr>
            <p:nvPr/>
          </p:nvSpPr>
          <p:spPr bwMode="auto">
            <a:xfrm>
              <a:off x="57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7" name="Line 85"/>
            <p:cNvSpPr>
              <a:spLocks noChangeShapeType="1"/>
            </p:cNvSpPr>
            <p:nvPr/>
          </p:nvSpPr>
          <p:spPr bwMode="auto">
            <a:xfrm>
              <a:off x="1008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8" name="Line 86"/>
            <p:cNvSpPr>
              <a:spLocks noChangeShapeType="1"/>
            </p:cNvSpPr>
            <p:nvPr/>
          </p:nvSpPr>
          <p:spPr bwMode="auto">
            <a:xfrm>
              <a:off x="1440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19" name="Line 87"/>
            <p:cNvSpPr>
              <a:spLocks noChangeShapeType="1"/>
            </p:cNvSpPr>
            <p:nvPr/>
          </p:nvSpPr>
          <p:spPr bwMode="auto">
            <a:xfrm>
              <a:off x="1872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0" name="Line 88"/>
            <p:cNvSpPr>
              <a:spLocks noChangeShapeType="1"/>
            </p:cNvSpPr>
            <p:nvPr/>
          </p:nvSpPr>
          <p:spPr bwMode="auto">
            <a:xfrm>
              <a:off x="2304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1" name="Line 89"/>
            <p:cNvSpPr>
              <a:spLocks noChangeShapeType="1"/>
            </p:cNvSpPr>
            <p:nvPr/>
          </p:nvSpPr>
          <p:spPr bwMode="auto">
            <a:xfrm>
              <a:off x="273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2" name="Line 90"/>
            <p:cNvSpPr>
              <a:spLocks noChangeShapeType="1"/>
            </p:cNvSpPr>
            <p:nvPr/>
          </p:nvSpPr>
          <p:spPr bwMode="auto">
            <a:xfrm flipH="1">
              <a:off x="57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3" name="Line 91"/>
            <p:cNvSpPr>
              <a:spLocks noChangeShapeType="1"/>
            </p:cNvSpPr>
            <p:nvPr/>
          </p:nvSpPr>
          <p:spPr bwMode="auto">
            <a:xfrm flipH="1">
              <a:off x="1009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4" name="Line 92"/>
            <p:cNvSpPr>
              <a:spLocks noChangeShapeType="1"/>
            </p:cNvSpPr>
            <p:nvPr/>
          </p:nvSpPr>
          <p:spPr bwMode="auto">
            <a:xfrm flipH="1">
              <a:off x="1441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5" name="Line 93"/>
            <p:cNvSpPr>
              <a:spLocks noChangeShapeType="1"/>
            </p:cNvSpPr>
            <p:nvPr/>
          </p:nvSpPr>
          <p:spPr bwMode="auto">
            <a:xfrm flipH="1">
              <a:off x="1873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6" name="Line 94"/>
            <p:cNvSpPr>
              <a:spLocks noChangeShapeType="1"/>
            </p:cNvSpPr>
            <p:nvPr/>
          </p:nvSpPr>
          <p:spPr bwMode="auto">
            <a:xfrm flipH="1">
              <a:off x="2305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7" name="Line 95"/>
            <p:cNvSpPr>
              <a:spLocks noChangeShapeType="1"/>
            </p:cNvSpPr>
            <p:nvPr/>
          </p:nvSpPr>
          <p:spPr bwMode="auto">
            <a:xfrm flipH="1">
              <a:off x="273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8" name="Line 96"/>
            <p:cNvSpPr>
              <a:spLocks noChangeShapeType="1"/>
            </p:cNvSpPr>
            <p:nvPr/>
          </p:nvSpPr>
          <p:spPr bwMode="auto">
            <a:xfrm>
              <a:off x="57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29" name="Line 97"/>
            <p:cNvSpPr>
              <a:spLocks noChangeShapeType="1"/>
            </p:cNvSpPr>
            <p:nvPr/>
          </p:nvSpPr>
          <p:spPr bwMode="auto">
            <a:xfrm>
              <a:off x="100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0" name="Line 98"/>
            <p:cNvSpPr>
              <a:spLocks noChangeShapeType="1"/>
            </p:cNvSpPr>
            <p:nvPr/>
          </p:nvSpPr>
          <p:spPr bwMode="auto">
            <a:xfrm>
              <a:off x="1440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1" name="Line 99"/>
            <p:cNvSpPr>
              <a:spLocks noChangeShapeType="1"/>
            </p:cNvSpPr>
            <p:nvPr/>
          </p:nvSpPr>
          <p:spPr bwMode="auto">
            <a:xfrm>
              <a:off x="1872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2" name="Line 100"/>
            <p:cNvSpPr>
              <a:spLocks noChangeShapeType="1"/>
            </p:cNvSpPr>
            <p:nvPr/>
          </p:nvSpPr>
          <p:spPr bwMode="auto">
            <a:xfrm>
              <a:off x="2304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3" name="Line 101"/>
            <p:cNvSpPr>
              <a:spLocks noChangeShapeType="1"/>
            </p:cNvSpPr>
            <p:nvPr/>
          </p:nvSpPr>
          <p:spPr bwMode="auto">
            <a:xfrm>
              <a:off x="273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4" name="Line 102"/>
            <p:cNvSpPr>
              <a:spLocks noChangeShapeType="1"/>
            </p:cNvSpPr>
            <p:nvPr/>
          </p:nvSpPr>
          <p:spPr bwMode="auto">
            <a:xfrm>
              <a:off x="316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5" name="Line 103"/>
            <p:cNvSpPr>
              <a:spLocks noChangeShapeType="1"/>
            </p:cNvSpPr>
            <p:nvPr/>
          </p:nvSpPr>
          <p:spPr bwMode="auto">
            <a:xfrm>
              <a:off x="57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6" name="Line 104"/>
            <p:cNvSpPr>
              <a:spLocks noChangeShapeType="1"/>
            </p:cNvSpPr>
            <p:nvPr/>
          </p:nvSpPr>
          <p:spPr bwMode="auto">
            <a:xfrm>
              <a:off x="1008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7" name="Line 105"/>
            <p:cNvSpPr>
              <a:spLocks noChangeShapeType="1"/>
            </p:cNvSpPr>
            <p:nvPr/>
          </p:nvSpPr>
          <p:spPr bwMode="auto">
            <a:xfrm>
              <a:off x="1440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8" name="Line 106"/>
            <p:cNvSpPr>
              <a:spLocks noChangeShapeType="1"/>
            </p:cNvSpPr>
            <p:nvPr/>
          </p:nvSpPr>
          <p:spPr bwMode="auto">
            <a:xfrm>
              <a:off x="1872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39" name="Line 107"/>
            <p:cNvSpPr>
              <a:spLocks noChangeShapeType="1"/>
            </p:cNvSpPr>
            <p:nvPr/>
          </p:nvSpPr>
          <p:spPr bwMode="auto">
            <a:xfrm>
              <a:off x="2304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0" name="Line 108"/>
            <p:cNvSpPr>
              <a:spLocks noChangeShapeType="1"/>
            </p:cNvSpPr>
            <p:nvPr/>
          </p:nvSpPr>
          <p:spPr bwMode="auto">
            <a:xfrm>
              <a:off x="273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1" name="Line 109"/>
            <p:cNvSpPr>
              <a:spLocks noChangeShapeType="1"/>
            </p:cNvSpPr>
            <p:nvPr/>
          </p:nvSpPr>
          <p:spPr bwMode="auto">
            <a:xfrm flipH="1">
              <a:off x="57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2" name="Line 110"/>
            <p:cNvSpPr>
              <a:spLocks noChangeShapeType="1"/>
            </p:cNvSpPr>
            <p:nvPr/>
          </p:nvSpPr>
          <p:spPr bwMode="auto">
            <a:xfrm flipH="1">
              <a:off x="1009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3" name="Line 111"/>
            <p:cNvSpPr>
              <a:spLocks noChangeShapeType="1"/>
            </p:cNvSpPr>
            <p:nvPr/>
          </p:nvSpPr>
          <p:spPr bwMode="auto">
            <a:xfrm flipH="1">
              <a:off x="1441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4" name="Line 112"/>
            <p:cNvSpPr>
              <a:spLocks noChangeShapeType="1"/>
            </p:cNvSpPr>
            <p:nvPr/>
          </p:nvSpPr>
          <p:spPr bwMode="auto">
            <a:xfrm flipH="1">
              <a:off x="1873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5" name="Line 113"/>
            <p:cNvSpPr>
              <a:spLocks noChangeShapeType="1"/>
            </p:cNvSpPr>
            <p:nvPr/>
          </p:nvSpPr>
          <p:spPr bwMode="auto">
            <a:xfrm flipH="1">
              <a:off x="2305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6" name="Line 114"/>
            <p:cNvSpPr>
              <a:spLocks noChangeShapeType="1"/>
            </p:cNvSpPr>
            <p:nvPr/>
          </p:nvSpPr>
          <p:spPr bwMode="auto">
            <a:xfrm flipH="1">
              <a:off x="273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7" name="Line 115"/>
            <p:cNvSpPr>
              <a:spLocks noChangeShapeType="1"/>
            </p:cNvSpPr>
            <p:nvPr/>
          </p:nvSpPr>
          <p:spPr bwMode="auto">
            <a:xfrm>
              <a:off x="57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8" name="Line 116"/>
            <p:cNvSpPr>
              <a:spLocks noChangeShapeType="1"/>
            </p:cNvSpPr>
            <p:nvPr/>
          </p:nvSpPr>
          <p:spPr bwMode="auto">
            <a:xfrm>
              <a:off x="100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49" name="Line 117"/>
            <p:cNvSpPr>
              <a:spLocks noChangeShapeType="1"/>
            </p:cNvSpPr>
            <p:nvPr/>
          </p:nvSpPr>
          <p:spPr bwMode="auto">
            <a:xfrm>
              <a:off x="1440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0" name="Line 118"/>
            <p:cNvSpPr>
              <a:spLocks noChangeShapeType="1"/>
            </p:cNvSpPr>
            <p:nvPr/>
          </p:nvSpPr>
          <p:spPr bwMode="auto">
            <a:xfrm>
              <a:off x="1872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1" name="Line 119"/>
            <p:cNvSpPr>
              <a:spLocks noChangeShapeType="1"/>
            </p:cNvSpPr>
            <p:nvPr/>
          </p:nvSpPr>
          <p:spPr bwMode="auto">
            <a:xfrm>
              <a:off x="2304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2" name="Line 120"/>
            <p:cNvSpPr>
              <a:spLocks noChangeShapeType="1"/>
            </p:cNvSpPr>
            <p:nvPr/>
          </p:nvSpPr>
          <p:spPr bwMode="auto">
            <a:xfrm>
              <a:off x="273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3" name="Line 121"/>
            <p:cNvSpPr>
              <a:spLocks noChangeShapeType="1"/>
            </p:cNvSpPr>
            <p:nvPr/>
          </p:nvSpPr>
          <p:spPr bwMode="auto">
            <a:xfrm>
              <a:off x="316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4" name="Line 122"/>
            <p:cNvSpPr>
              <a:spLocks noChangeShapeType="1"/>
            </p:cNvSpPr>
            <p:nvPr/>
          </p:nvSpPr>
          <p:spPr bwMode="auto">
            <a:xfrm>
              <a:off x="57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5" name="Line 123"/>
            <p:cNvSpPr>
              <a:spLocks noChangeShapeType="1"/>
            </p:cNvSpPr>
            <p:nvPr/>
          </p:nvSpPr>
          <p:spPr bwMode="auto">
            <a:xfrm>
              <a:off x="1008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6" name="Line 124"/>
            <p:cNvSpPr>
              <a:spLocks noChangeShapeType="1"/>
            </p:cNvSpPr>
            <p:nvPr/>
          </p:nvSpPr>
          <p:spPr bwMode="auto">
            <a:xfrm>
              <a:off x="1440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7" name="Line 125"/>
            <p:cNvSpPr>
              <a:spLocks noChangeShapeType="1"/>
            </p:cNvSpPr>
            <p:nvPr/>
          </p:nvSpPr>
          <p:spPr bwMode="auto">
            <a:xfrm>
              <a:off x="1872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8" name="Line 126"/>
            <p:cNvSpPr>
              <a:spLocks noChangeShapeType="1"/>
            </p:cNvSpPr>
            <p:nvPr/>
          </p:nvSpPr>
          <p:spPr bwMode="auto">
            <a:xfrm>
              <a:off x="2304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59" name="Line 127"/>
            <p:cNvSpPr>
              <a:spLocks noChangeShapeType="1"/>
            </p:cNvSpPr>
            <p:nvPr/>
          </p:nvSpPr>
          <p:spPr bwMode="auto">
            <a:xfrm>
              <a:off x="273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0" name="Line 128"/>
            <p:cNvSpPr>
              <a:spLocks noChangeShapeType="1"/>
            </p:cNvSpPr>
            <p:nvPr/>
          </p:nvSpPr>
          <p:spPr bwMode="auto">
            <a:xfrm flipH="1">
              <a:off x="57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1" name="Line 129"/>
            <p:cNvSpPr>
              <a:spLocks noChangeShapeType="1"/>
            </p:cNvSpPr>
            <p:nvPr/>
          </p:nvSpPr>
          <p:spPr bwMode="auto">
            <a:xfrm flipH="1">
              <a:off x="1009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2" name="Line 130"/>
            <p:cNvSpPr>
              <a:spLocks noChangeShapeType="1"/>
            </p:cNvSpPr>
            <p:nvPr/>
          </p:nvSpPr>
          <p:spPr bwMode="auto">
            <a:xfrm flipH="1">
              <a:off x="1441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3" name="Line 131"/>
            <p:cNvSpPr>
              <a:spLocks noChangeShapeType="1"/>
            </p:cNvSpPr>
            <p:nvPr/>
          </p:nvSpPr>
          <p:spPr bwMode="auto">
            <a:xfrm flipH="1">
              <a:off x="1873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4" name="Line 132"/>
            <p:cNvSpPr>
              <a:spLocks noChangeShapeType="1"/>
            </p:cNvSpPr>
            <p:nvPr/>
          </p:nvSpPr>
          <p:spPr bwMode="auto">
            <a:xfrm flipH="1">
              <a:off x="2305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5" name="Line 133"/>
            <p:cNvSpPr>
              <a:spLocks noChangeShapeType="1"/>
            </p:cNvSpPr>
            <p:nvPr/>
          </p:nvSpPr>
          <p:spPr bwMode="auto">
            <a:xfrm flipH="1">
              <a:off x="273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6" name="Line 134"/>
            <p:cNvSpPr>
              <a:spLocks noChangeShapeType="1"/>
            </p:cNvSpPr>
            <p:nvPr/>
          </p:nvSpPr>
          <p:spPr bwMode="auto">
            <a:xfrm>
              <a:off x="57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7" name="Line 135"/>
            <p:cNvSpPr>
              <a:spLocks noChangeShapeType="1"/>
            </p:cNvSpPr>
            <p:nvPr/>
          </p:nvSpPr>
          <p:spPr bwMode="auto">
            <a:xfrm>
              <a:off x="100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8" name="Line 136"/>
            <p:cNvSpPr>
              <a:spLocks noChangeShapeType="1"/>
            </p:cNvSpPr>
            <p:nvPr/>
          </p:nvSpPr>
          <p:spPr bwMode="auto">
            <a:xfrm>
              <a:off x="1440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69" name="Line 137"/>
            <p:cNvSpPr>
              <a:spLocks noChangeShapeType="1"/>
            </p:cNvSpPr>
            <p:nvPr/>
          </p:nvSpPr>
          <p:spPr bwMode="auto">
            <a:xfrm>
              <a:off x="1872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0" name="Line 138"/>
            <p:cNvSpPr>
              <a:spLocks noChangeShapeType="1"/>
            </p:cNvSpPr>
            <p:nvPr/>
          </p:nvSpPr>
          <p:spPr bwMode="auto">
            <a:xfrm>
              <a:off x="2304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1" name="Line 139"/>
            <p:cNvSpPr>
              <a:spLocks noChangeShapeType="1"/>
            </p:cNvSpPr>
            <p:nvPr/>
          </p:nvSpPr>
          <p:spPr bwMode="auto">
            <a:xfrm>
              <a:off x="273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2" name="Line 140"/>
            <p:cNvSpPr>
              <a:spLocks noChangeShapeType="1"/>
            </p:cNvSpPr>
            <p:nvPr/>
          </p:nvSpPr>
          <p:spPr bwMode="auto">
            <a:xfrm>
              <a:off x="316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3" name="Line 141"/>
            <p:cNvSpPr>
              <a:spLocks noChangeShapeType="1"/>
            </p:cNvSpPr>
            <p:nvPr/>
          </p:nvSpPr>
          <p:spPr bwMode="auto">
            <a:xfrm>
              <a:off x="57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4" name="Line 142"/>
            <p:cNvSpPr>
              <a:spLocks noChangeShapeType="1"/>
            </p:cNvSpPr>
            <p:nvPr/>
          </p:nvSpPr>
          <p:spPr bwMode="auto">
            <a:xfrm>
              <a:off x="1008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5" name="Line 143"/>
            <p:cNvSpPr>
              <a:spLocks noChangeShapeType="1"/>
            </p:cNvSpPr>
            <p:nvPr/>
          </p:nvSpPr>
          <p:spPr bwMode="auto">
            <a:xfrm>
              <a:off x="1440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6" name="Line 144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7" name="Line 145"/>
            <p:cNvSpPr>
              <a:spLocks noChangeShapeType="1"/>
            </p:cNvSpPr>
            <p:nvPr/>
          </p:nvSpPr>
          <p:spPr bwMode="auto">
            <a:xfrm>
              <a:off x="2304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8" name="Line 146"/>
            <p:cNvSpPr>
              <a:spLocks noChangeShapeType="1"/>
            </p:cNvSpPr>
            <p:nvPr/>
          </p:nvSpPr>
          <p:spPr bwMode="auto">
            <a:xfrm>
              <a:off x="273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79" name="Line 147"/>
            <p:cNvSpPr>
              <a:spLocks noChangeShapeType="1"/>
            </p:cNvSpPr>
            <p:nvPr/>
          </p:nvSpPr>
          <p:spPr bwMode="auto">
            <a:xfrm flipH="1">
              <a:off x="57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0" name="Line 148"/>
            <p:cNvSpPr>
              <a:spLocks noChangeShapeType="1"/>
            </p:cNvSpPr>
            <p:nvPr/>
          </p:nvSpPr>
          <p:spPr bwMode="auto">
            <a:xfrm flipH="1">
              <a:off x="1009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1" name="Line 149"/>
            <p:cNvSpPr>
              <a:spLocks noChangeShapeType="1"/>
            </p:cNvSpPr>
            <p:nvPr/>
          </p:nvSpPr>
          <p:spPr bwMode="auto">
            <a:xfrm flipH="1">
              <a:off x="1441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2" name="Line 150"/>
            <p:cNvSpPr>
              <a:spLocks noChangeShapeType="1"/>
            </p:cNvSpPr>
            <p:nvPr/>
          </p:nvSpPr>
          <p:spPr bwMode="auto">
            <a:xfrm flipH="1">
              <a:off x="1873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3" name="Line 151"/>
            <p:cNvSpPr>
              <a:spLocks noChangeShapeType="1"/>
            </p:cNvSpPr>
            <p:nvPr/>
          </p:nvSpPr>
          <p:spPr bwMode="auto">
            <a:xfrm flipH="1">
              <a:off x="2305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4" name="Line 152"/>
            <p:cNvSpPr>
              <a:spLocks noChangeShapeType="1"/>
            </p:cNvSpPr>
            <p:nvPr/>
          </p:nvSpPr>
          <p:spPr bwMode="auto">
            <a:xfrm flipH="1">
              <a:off x="273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5" name="Line 153"/>
            <p:cNvSpPr>
              <a:spLocks noChangeShapeType="1"/>
            </p:cNvSpPr>
            <p:nvPr/>
          </p:nvSpPr>
          <p:spPr bwMode="auto">
            <a:xfrm>
              <a:off x="57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6" name="Line 154"/>
            <p:cNvSpPr>
              <a:spLocks noChangeShapeType="1"/>
            </p:cNvSpPr>
            <p:nvPr/>
          </p:nvSpPr>
          <p:spPr bwMode="auto">
            <a:xfrm>
              <a:off x="1009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7" name="Line 155"/>
            <p:cNvSpPr>
              <a:spLocks noChangeShapeType="1"/>
            </p:cNvSpPr>
            <p:nvPr/>
          </p:nvSpPr>
          <p:spPr bwMode="auto">
            <a:xfrm>
              <a:off x="1441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8" name="Line 156"/>
            <p:cNvSpPr>
              <a:spLocks noChangeShapeType="1"/>
            </p:cNvSpPr>
            <p:nvPr/>
          </p:nvSpPr>
          <p:spPr bwMode="auto">
            <a:xfrm>
              <a:off x="1873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89" name="Line 157"/>
            <p:cNvSpPr>
              <a:spLocks noChangeShapeType="1"/>
            </p:cNvSpPr>
            <p:nvPr/>
          </p:nvSpPr>
          <p:spPr bwMode="auto">
            <a:xfrm>
              <a:off x="2305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4590" name="Line 158"/>
            <p:cNvSpPr>
              <a:spLocks noChangeShapeType="1"/>
            </p:cNvSpPr>
            <p:nvPr/>
          </p:nvSpPr>
          <p:spPr bwMode="auto">
            <a:xfrm>
              <a:off x="273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4591" name="Rectangle 1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 select 1</a:t>
            </a:r>
          </a:p>
        </p:txBody>
      </p:sp>
      <p:sp>
        <p:nvSpPr>
          <p:cNvPr id="914592" name="Oval 160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3" name="Oval 161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4" name="Oval 162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5" name="Oval 163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6" name="Oval 164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7" name="Oval 165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8" name="Oval 166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99" name="Oval 167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0" name="Oval 168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1" name="Oval 169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2" name="Oval 170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3" name="Oval 171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4" name="Oval 172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5" name="Oval 173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6" name="Oval 174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7" name="Oval 175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8" name="Oval 176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09" name="Oval 177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0" name="Oval 178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1" name="Oval 179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2" name="Oval 180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3" name="Oval 181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4" name="Oval 182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5" name="Oval 183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6" name="Oval 184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7" name="Oval 185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8" name="Oval 186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19" name="Oval 187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0" name="Oval 188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1" name="Oval 189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2" name="Oval 190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3" name="Oval 191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4" name="Oval 192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5" name="Oval 193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6" name="Oval 194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7" name="Oval 195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8" name="Oval 196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29" name="Oval 197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0" name="Oval 198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1" name="Oval 199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2" name="Oval 200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3" name="Oval 201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4" name="Oval 202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5" name="Oval 203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6" name="Oval 204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7" name="Oval 205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8" name="Oval 206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39" name="Oval 207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40" name="Oval 208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641" name="Rectangle 209"/>
          <p:cNvSpPr>
            <a:spLocks noChangeArrowheads="1"/>
          </p:cNvSpPr>
          <p:nvPr/>
        </p:nvSpPr>
        <p:spPr bwMode="auto">
          <a:xfrm>
            <a:off x="7162800" y="2095500"/>
            <a:ext cx="30099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select C-pts with maximal measure locally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make neighbor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remove neighbor edges</a:t>
            </a:r>
          </a:p>
        </p:txBody>
      </p:sp>
      <p:grpSp>
        <p:nvGrpSpPr>
          <p:cNvPr id="914642" name="Group 210"/>
          <p:cNvGrpSpPr>
            <a:grpSpLocks/>
          </p:cNvGrpSpPr>
          <p:nvPr/>
        </p:nvGrpSpPr>
        <p:grpSpPr bwMode="auto">
          <a:xfrm>
            <a:off x="2232026" y="1698626"/>
            <a:ext cx="4529138" cy="4422775"/>
            <a:chOff x="446" y="1070"/>
            <a:chExt cx="2853" cy="2786"/>
          </a:xfrm>
        </p:grpSpPr>
        <p:sp>
          <p:nvSpPr>
            <p:cNvPr id="914643" name="Rectangle 211"/>
            <p:cNvSpPr>
              <a:spLocks noChangeArrowheads="1"/>
            </p:cNvSpPr>
            <p:nvPr/>
          </p:nvSpPr>
          <p:spPr bwMode="auto">
            <a:xfrm>
              <a:off x="446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3.7</a:t>
              </a:r>
            </a:p>
          </p:txBody>
        </p:sp>
        <p:sp>
          <p:nvSpPr>
            <p:cNvPr id="914644" name="Rectangle 212"/>
            <p:cNvSpPr>
              <a:spLocks noChangeArrowheads="1"/>
            </p:cNvSpPr>
            <p:nvPr/>
          </p:nvSpPr>
          <p:spPr bwMode="auto">
            <a:xfrm>
              <a:off x="878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5.3</a:t>
              </a:r>
            </a:p>
          </p:txBody>
        </p:sp>
        <p:sp>
          <p:nvSpPr>
            <p:cNvPr id="914645" name="Rectangle 213"/>
            <p:cNvSpPr>
              <a:spLocks noChangeArrowheads="1"/>
            </p:cNvSpPr>
            <p:nvPr/>
          </p:nvSpPr>
          <p:spPr bwMode="auto">
            <a:xfrm>
              <a:off x="1310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5.0</a:t>
              </a:r>
            </a:p>
          </p:txBody>
        </p:sp>
        <p:sp>
          <p:nvSpPr>
            <p:cNvPr id="914646" name="Rectangle 214"/>
            <p:cNvSpPr>
              <a:spLocks noChangeArrowheads="1"/>
            </p:cNvSpPr>
            <p:nvPr/>
          </p:nvSpPr>
          <p:spPr bwMode="auto">
            <a:xfrm>
              <a:off x="1742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47" name="Rectangle 215"/>
            <p:cNvSpPr>
              <a:spLocks noChangeArrowheads="1"/>
            </p:cNvSpPr>
            <p:nvPr/>
          </p:nvSpPr>
          <p:spPr bwMode="auto">
            <a:xfrm>
              <a:off x="2174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5.4</a:t>
              </a:r>
            </a:p>
          </p:txBody>
        </p:sp>
        <p:sp>
          <p:nvSpPr>
            <p:cNvPr id="914648" name="Rectangle 216"/>
            <p:cNvSpPr>
              <a:spLocks noChangeArrowheads="1"/>
            </p:cNvSpPr>
            <p:nvPr/>
          </p:nvSpPr>
          <p:spPr bwMode="auto">
            <a:xfrm>
              <a:off x="2606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5.3</a:t>
              </a:r>
            </a:p>
          </p:txBody>
        </p:sp>
        <p:sp>
          <p:nvSpPr>
            <p:cNvPr id="914649" name="Rectangle 217"/>
            <p:cNvSpPr>
              <a:spLocks noChangeArrowheads="1"/>
            </p:cNvSpPr>
            <p:nvPr/>
          </p:nvSpPr>
          <p:spPr bwMode="auto">
            <a:xfrm>
              <a:off x="3038" y="107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3.4</a:t>
              </a:r>
            </a:p>
          </p:txBody>
        </p:sp>
        <p:sp>
          <p:nvSpPr>
            <p:cNvPr id="914650" name="Rectangle 218"/>
            <p:cNvSpPr>
              <a:spLocks noChangeArrowheads="1"/>
            </p:cNvSpPr>
            <p:nvPr/>
          </p:nvSpPr>
          <p:spPr bwMode="auto">
            <a:xfrm>
              <a:off x="446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5.2</a:t>
              </a:r>
            </a:p>
          </p:txBody>
        </p:sp>
        <p:sp>
          <p:nvSpPr>
            <p:cNvPr id="914651" name="Rectangle 219"/>
            <p:cNvSpPr>
              <a:spLocks noChangeArrowheads="1"/>
            </p:cNvSpPr>
            <p:nvPr/>
          </p:nvSpPr>
          <p:spPr bwMode="auto">
            <a:xfrm>
              <a:off x="878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8.0</a:t>
              </a:r>
            </a:p>
          </p:txBody>
        </p:sp>
        <p:sp>
          <p:nvSpPr>
            <p:cNvPr id="914652" name="Rectangle 220"/>
            <p:cNvSpPr>
              <a:spLocks noChangeArrowheads="1"/>
            </p:cNvSpPr>
            <p:nvPr/>
          </p:nvSpPr>
          <p:spPr bwMode="auto">
            <a:xfrm>
              <a:off x="1310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8.5</a:t>
              </a:r>
            </a:p>
          </p:txBody>
        </p:sp>
        <p:sp>
          <p:nvSpPr>
            <p:cNvPr id="914653" name="Rectangle 221"/>
            <p:cNvSpPr>
              <a:spLocks noChangeArrowheads="1"/>
            </p:cNvSpPr>
            <p:nvPr/>
          </p:nvSpPr>
          <p:spPr bwMode="auto">
            <a:xfrm>
              <a:off x="1742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8.2</a:t>
              </a:r>
            </a:p>
          </p:txBody>
        </p:sp>
        <p:sp>
          <p:nvSpPr>
            <p:cNvPr id="914654" name="Rectangle 222"/>
            <p:cNvSpPr>
              <a:spLocks noChangeArrowheads="1"/>
            </p:cNvSpPr>
            <p:nvPr/>
          </p:nvSpPr>
          <p:spPr bwMode="auto">
            <a:xfrm>
              <a:off x="2174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8.6</a:t>
              </a:r>
            </a:p>
          </p:txBody>
        </p:sp>
        <p:sp>
          <p:nvSpPr>
            <p:cNvPr id="914655" name="Rectangle 223"/>
            <p:cNvSpPr>
              <a:spLocks noChangeArrowheads="1"/>
            </p:cNvSpPr>
            <p:nvPr/>
          </p:nvSpPr>
          <p:spPr bwMode="auto">
            <a:xfrm>
              <a:off x="2606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8.9</a:t>
              </a:r>
            </a:p>
          </p:txBody>
        </p:sp>
        <p:sp>
          <p:nvSpPr>
            <p:cNvPr id="914656" name="Rectangle 224"/>
            <p:cNvSpPr>
              <a:spLocks noChangeArrowheads="1"/>
            </p:cNvSpPr>
            <p:nvPr/>
          </p:nvSpPr>
          <p:spPr bwMode="auto">
            <a:xfrm>
              <a:off x="3038" y="150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5.1</a:t>
              </a:r>
            </a:p>
          </p:txBody>
        </p:sp>
        <p:sp>
          <p:nvSpPr>
            <p:cNvPr id="914657" name="Rectangle 225"/>
            <p:cNvSpPr>
              <a:spLocks noChangeArrowheads="1"/>
            </p:cNvSpPr>
            <p:nvPr/>
          </p:nvSpPr>
          <p:spPr bwMode="auto">
            <a:xfrm>
              <a:off x="446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58" name="Rectangle 226"/>
            <p:cNvSpPr>
              <a:spLocks noChangeArrowheads="1"/>
            </p:cNvSpPr>
            <p:nvPr/>
          </p:nvSpPr>
          <p:spPr bwMode="auto">
            <a:xfrm>
              <a:off x="878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8.1</a:t>
              </a:r>
            </a:p>
          </p:txBody>
        </p:sp>
        <p:sp>
          <p:nvSpPr>
            <p:cNvPr id="914659" name="Rectangle 227"/>
            <p:cNvSpPr>
              <a:spLocks noChangeArrowheads="1"/>
            </p:cNvSpPr>
            <p:nvPr/>
          </p:nvSpPr>
          <p:spPr bwMode="auto">
            <a:xfrm>
              <a:off x="1310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8.8</a:t>
              </a:r>
            </a:p>
          </p:txBody>
        </p:sp>
        <p:sp>
          <p:nvSpPr>
            <p:cNvPr id="914660" name="Rectangle 228"/>
            <p:cNvSpPr>
              <a:spLocks noChangeArrowheads="1"/>
            </p:cNvSpPr>
            <p:nvPr/>
          </p:nvSpPr>
          <p:spPr bwMode="auto">
            <a:xfrm>
              <a:off x="1742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8.9</a:t>
              </a:r>
            </a:p>
          </p:txBody>
        </p:sp>
        <p:sp>
          <p:nvSpPr>
            <p:cNvPr id="914661" name="Rectangle 229"/>
            <p:cNvSpPr>
              <a:spLocks noChangeArrowheads="1"/>
            </p:cNvSpPr>
            <p:nvPr/>
          </p:nvSpPr>
          <p:spPr bwMode="auto">
            <a:xfrm>
              <a:off x="2174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8.4</a:t>
              </a:r>
            </a:p>
          </p:txBody>
        </p:sp>
        <p:sp>
          <p:nvSpPr>
            <p:cNvPr id="914662" name="Rectangle 230"/>
            <p:cNvSpPr>
              <a:spLocks noChangeArrowheads="1"/>
            </p:cNvSpPr>
            <p:nvPr/>
          </p:nvSpPr>
          <p:spPr bwMode="auto">
            <a:xfrm>
              <a:off x="2606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8.2</a:t>
              </a:r>
            </a:p>
          </p:txBody>
        </p:sp>
        <p:sp>
          <p:nvSpPr>
            <p:cNvPr id="914663" name="Rectangle 231"/>
            <p:cNvSpPr>
              <a:spLocks noChangeArrowheads="1"/>
            </p:cNvSpPr>
            <p:nvPr/>
          </p:nvSpPr>
          <p:spPr bwMode="auto">
            <a:xfrm>
              <a:off x="3038" y="1934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64" name="Rectangle 232"/>
            <p:cNvSpPr>
              <a:spLocks noChangeArrowheads="1"/>
            </p:cNvSpPr>
            <p:nvPr/>
          </p:nvSpPr>
          <p:spPr bwMode="auto">
            <a:xfrm>
              <a:off x="446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5.7</a:t>
              </a:r>
            </a:p>
          </p:txBody>
        </p:sp>
        <p:sp>
          <p:nvSpPr>
            <p:cNvPr id="914665" name="Rectangle 233"/>
            <p:cNvSpPr>
              <a:spLocks noChangeArrowheads="1"/>
            </p:cNvSpPr>
            <p:nvPr/>
          </p:nvSpPr>
          <p:spPr bwMode="auto">
            <a:xfrm>
              <a:off x="878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8.6</a:t>
              </a:r>
            </a:p>
          </p:txBody>
        </p:sp>
        <p:sp>
          <p:nvSpPr>
            <p:cNvPr id="914666" name="Rectangle 234"/>
            <p:cNvSpPr>
              <a:spLocks noChangeArrowheads="1"/>
            </p:cNvSpPr>
            <p:nvPr/>
          </p:nvSpPr>
          <p:spPr bwMode="auto">
            <a:xfrm>
              <a:off x="1310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8.3</a:t>
              </a:r>
            </a:p>
          </p:txBody>
        </p:sp>
        <p:sp>
          <p:nvSpPr>
            <p:cNvPr id="914667" name="Rectangle 235"/>
            <p:cNvSpPr>
              <a:spLocks noChangeArrowheads="1"/>
            </p:cNvSpPr>
            <p:nvPr/>
          </p:nvSpPr>
          <p:spPr bwMode="auto">
            <a:xfrm>
              <a:off x="1742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8.8</a:t>
              </a:r>
            </a:p>
          </p:txBody>
        </p:sp>
        <p:sp>
          <p:nvSpPr>
            <p:cNvPr id="914668" name="Rectangle 236"/>
            <p:cNvSpPr>
              <a:spLocks noChangeArrowheads="1"/>
            </p:cNvSpPr>
            <p:nvPr/>
          </p:nvSpPr>
          <p:spPr bwMode="auto">
            <a:xfrm>
              <a:off x="2174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8.3</a:t>
              </a:r>
            </a:p>
          </p:txBody>
        </p:sp>
        <p:sp>
          <p:nvSpPr>
            <p:cNvPr id="914669" name="Rectangle 237"/>
            <p:cNvSpPr>
              <a:spLocks noChangeArrowheads="1"/>
            </p:cNvSpPr>
            <p:nvPr/>
          </p:nvSpPr>
          <p:spPr bwMode="auto">
            <a:xfrm>
              <a:off x="2606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8.1</a:t>
              </a:r>
            </a:p>
          </p:txBody>
        </p:sp>
        <p:sp>
          <p:nvSpPr>
            <p:cNvPr id="914670" name="Rectangle 238"/>
            <p:cNvSpPr>
              <a:spLocks noChangeArrowheads="1"/>
            </p:cNvSpPr>
            <p:nvPr/>
          </p:nvSpPr>
          <p:spPr bwMode="auto">
            <a:xfrm>
              <a:off x="3038" y="2366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5.0</a:t>
              </a:r>
            </a:p>
          </p:txBody>
        </p:sp>
        <p:sp>
          <p:nvSpPr>
            <p:cNvPr id="914671" name="Rectangle 239"/>
            <p:cNvSpPr>
              <a:spLocks noChangeArrowheads="1"/>
            </p:cNvSpPr>
            <p:nvPr/>
          </p:nvSpPr>
          <p:spPr bwMode="auto">
            <a:xfrm>
              <a:off x="446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5.3</a:t>
              </a:r>
            </a:p>
          </p:txBody>
        </p:sp>
        <p:sp>
          <p:nvSpPr>
            <p:cNvPr id="914672" name="Rectangle 240"/>
            <p:cNvSpPr>
              <a:spLocks noChangeArrowheads="1"/>
            </p:cNvSpPr>
            <p:nvPr/>
          </p:nvSpPr>
          <p:spPr bwMode="auto">
            <a:xfrm>
              <a:off x="878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8.7</a:t>
              </a:r>
            </a:p>
          </p:txBody>
        </p:sp>
        <p:sp>
          <p:nvSpPr>
            <p:cNvPr id="914673" name="Rectangle 241"/>
            <p:cNvSpPr>
              <a:spLocks noChangeArrowheads="1"/>
            </p:cNvSpPr>
            <p:nvPr/>
          </p:nvSpPr>
          <p:spPr bwMode="auto">
            <a:xfrm>
              <a:off x="1310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8.3</a:t>
              </a:r>
            </a:p>
          </p:txBody>
        </p:sp>
        <p:sp>
          <p:nvSpPr>
            <p:cNvPr id="914674" name="Rectangle 242"/>
            <p:cNvSpPr>
              <a:spLocks noChangeArrowheads="1"/>
            </p:cNvSpPr>
            <p:nvPr/>
          </p:nvSpPr>
          <p:spPr bwMode="auto">
            <a:xfrm>
              <a:off x="1742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8.4</a:t>
              </a:r>
            </a:p>
          </p:txBody>
        </p:sp>
        <p:sp>
          <p:nvSpPr>
            <p:cNvPr id="914675" name="Rectangle 243"/>
            <p:cNvSpPr>
              <a:spLocks noChangeArrowheads="1"/>
            </p:cNvSpPr>
            <p:nvPr/>
          </p:nvSpPr>
          <p:spPr bwMode="auto">
            <a:xfrm>
              <a:off x="2174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8.3</a:t>
              </a:r>
            </a:p>
          </p:txBody>
        </p:sp>
        <p:sp>
          <p:nvSpPr>
            <p:cNvPr id="914676" name="Rectangle 244"/>
            <p:cNvSpPr>
              <a:spLocks noChangeArrowheads="1"/>
            </p:cNvSpPr>
            <p:nvPr/>
          </p:nvSpPr>
          <p:spPr bwMode="auto">
            <a:xfrm>
              <a:off x="2606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8.8</a:t>
              </a:r>
            </a:p>
          </p:txBody>
        </p:sp>
        <p:sp>
          <p:nvSpPr>
            <p:cNvPr id="914677" name="Rectangle 245"/>
            <p:cNvSpPr>
              <a:spLocks noChangeArrowheads="1"/>
            </p:cNvSpPr>
            <p:nvPr/>
          </p:nvSpPr>
          <p:spPr bwMode="auto">
            <a:xfrm>
              <a:off x="3038" y="2798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78" name="Rectangle 246"/>
            <p:cNvSpPr>
              <a:spLocks noChangeArrowheads="1"/>
            </p:cNvSpPr>
            <p:nvPr/>
          </p:nvSpPr>
          <p:spPr bwMode="auto">
            <a:xfrm>
              <a:off x="446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5.0</a:t>
              </a:r>
            </a:p>
          </p:txBody>
        </p:sp>
        <p:sp>
          <p:nvSpPr>
            <p:cNvPr id="914679" name="Rectangle 247"/>
            <p:cNvSpPr>
              <a:spLocks noChangeArrowheads="1"/>
            </p:cNvSpPr>
            <p:nvPr/>
          </p:nvSpPr>
          <p:spPr bwMode="auto">
            <a:xfrm>
              <a:off x="878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8.8</a:t>
              </a:r>
            </a:p>
          </p:txBody>
        </p:sp>
        <p:sp>
          <p:nvSpPr>
            <p:cNvPr id="914680" name="Rectangle 248"/>
            <p:cNvSpPr>
              <a:spLocks noChangeArrowheads="1"/>
            </p:cNvSpPr>
            <p:nvPr/>
          </p:nvSpPr>
          <p:spPr bwMode="auto">
            <a:xfrm>
              <a:off x="1310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8.5</a:t>
              </a:r>
            </a:p>
          </p:txBody>
        </p:sp>
        <p:sp>
          <p:nvSpPr>
            <p:cNvPr id="914681" name="Rectangle 249"/>
            <p:cNvSpPr>
              <a:spLocks noChangeArrowheads="1"/>
            </p:cNvSpPr>
            <p:nvPr/>
          </p:nvSpPr>
          <p:spPr bwMode="auto">
            <a:xfrm>
              <a:off x="1742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8.6</a:t>
              </a:r>
            </a:p>
          </p:txBody>
        </p:sp>
        <p:sp>
          <p:nvSpPr>
            <p:cNvPr id="914682" name="Rectangle 250"/>
            <p:cNvSpPr>
              <a:spLocks noChangeArrowheads="1"/>
            </p:cNvSpPr>
            <p:nvPr/>
          </p:nvSpPr>
          <p:spPr bwMode="auto">
            <a:xfrm>
              <a:off x="2174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8.7</a:t>
              </a:r>
            </a:p>
          </p:txBody>
        </p:sp>
        <p:sp>
          <p:nvSpPr>
            <p:cNvPr id="914683" name="Rectangle 251"/>
            <p:cNvSpPr>
              <a:spLocks noChangeArrowheads="1"/>
            </p:cNvSpPr>
            <p:nvPr/>
          </p:nvSpPr>
          <p:spPr bwMode="auto">
            <a:xfrm>
              <a:off x="2606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8.9</a:t>
              </a:r>
            </a:p>
          </p:txBody>
        </p:sp>
        <p:sp>
          <p:nvSpPr>
            <p:cNvPr id="914684" name="Rectangle 252"/>
            <p:cNvSpPr>
              <a:spLocks noChangeArrowheads="1"/>
            </p:cNvSpPr>
            <p:nvPr/>
          </p:nvSpPr>
          <p:spPr bwMode="auto">
            <a:xfrm>
              <a:off x="3038" y="3230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5.3</a:t>
              </a:r>
            </a:p>
          </p:txBody>
        </p:sp>
        <p:sp>
          <p:nvSpPr>
            <p:cNvPr id="914685" name="Rectangle 253"/>
            <p:cNvSpPr>
              <a:spLocks noChangeArrowheads="1"/>
            </p:cNvSpPr>
            <p:nvPr/>
          </p:nvSpPr>
          <p:spPr bwMode="auto">
            <a:xfrm>
              <a:off x="446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3.2</a:t>
              </a:r>
            </a:p>
          </p:txBody>
        </p:sp>
        <p:sp>
          <p:nvSpPr>
            <p:cNvPr id="914686" name="Rectangle 254"/>
            <p:cNvSpPr>
              <a:spLocks noChangeArrowheads="1"/>
            </p:cNvSpPr>
            <p:nvPr/>
          </p:nvSpPr>
          <p:spPr bwMode="auto">
            <a:xfrm>
              <a:off x="878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5.6</a:t>
              </a:r>
            </a:p>
          </p:txBody>
        </p:sp>
        <p:sp>
          <p:nvSpPr>
            <p:cNvPr id="914687" name="Rectangle 255"/>
            <p:cNvSpPr>
              <a:spLocks noChangeArrowheads="1"/>
            </p:cNvSpPr>
            <p:nvPr/>
          </p:nvSpPr>
          <p:spPr bwMode="auto">
            <a:xfrm>
              <a:off x="1310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5.8</a:t>
              </a:r>
            </a:p>
          </p:txBody>
        </p:sp>
        <p:sp>
          <p:nvSpPr>
            <p:cNvPr id="914688" name="Rectangle 256"/>
            <p:cNvSpPr>
              <a:spLocks noChangeArrowheads="1"/>
            </p:cNvSpPr>
            <p:nvPr/>
          </p:nvSpPr>
          <p:spPr bwMode="auto">
            <a:xfrm>
              <a:off x="1742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5.6</a:t>
              </a:r>
            </a:p>
          </p:txBody>
        </p:sp>
        <p:sp>
          <p:nvSpPr>
            <p:cNvPr id="914689" name="Rectangle 257"/>
            <p:cNvSpPr>
              <a:spLocks noChangeArrowheads="1"/>
            </p:cNvSpPr>
            <p:nvPr/>
          </p:nvSpPr>
          <p:spPr bwMode="auto">
            <a:xfrm>
              <a:off x="2174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90" name="Rectangle 258"/>
            <p:cNvSpPr>
              <a:spLocks noChangeArrowheads="1"/>
            </p:cNvSpPr>
            <p:nvPr/>
          </p:nvSpPr>
          <p:spPr bwMode="auto">
            <a:xfrm>
              <a:off x="2606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5.9</a:t>
              </a:r>
            </a:p>
          </p:txBody>
        </p:sp>
        <p:sp>
          <p:nvSpPr>
            <p:cNvPr id="914691" name="Rectangle 259"/>
            <p:cNvSpPr>
              <a:spLocks noChangeArrowheads="1"/>
            </p:cNvSpPr>
            <p:nvPr/>
          </p:nvSpPr>
          <p:spPr bwMode="auto">
            <a:xfrm>
              <a:off x="3038" y="3662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ja-JP" sz="1400">
                  <a:solidFill>
                    <a:srgbClr val="FFFF66"/>
                  </a:solidFill>
                  <a:ea typeface="ＭＳ Ｐゴシック" panose="020B0600070205080204" pitchFamily="34" charset="-128"/>
                </a:rPr>
                <a:t>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14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3" name="Line 3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4" name="Line 4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5" name="Line 5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6" name="Line 6"/>
          <p:cNvSpPr>
            <a:spLocks noChangeShapeType="1"/>
          </p:cNvSpPr>
          <p:nvPr/>
        </p:nvSpPr>
        <p:spPr bwMode="auto">
          <a:xfrm>
            <a:off x="44958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7" name="Line 7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8" name="Line 8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89" name="Line 9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0" name="Line 10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1" name="Line 11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2" name="Line 12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3" name="Line 13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4" name="Line 14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5" name="Line 15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6" name="Line 16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7" name="Line 17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8" name="Line 18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9" name="Line 19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0" name="Line 20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1" name="Line 21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2" name="Line 22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3" name="Line 23"/>
          <p:cNvSpPr>
            <a:spLocks noChangeShapeType="1"/>
          </p:cNvSpPr>
          <p:nvPr/>
        </p:nvSpPr>
        <p:spPr bwMode="auto">
          <a:xfrm>
            <a:off x="44958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4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</a:t>
            </a:r>
            <a:r>
              <a:rPr lang="en-US" altLang="ja-JP" b="1" dirty="0" smtClean="0">
                <a:ea typeface="ＭＳ Ｐゴシック" panose="020B0600070205080204" pitchFamily="34" charset="-128"/>
              </a:rPr>
              <a:t>: remove </a:t>
            </a:r>
            <a:r>
              <a:rPr lang="en-US" altLang="ja-JP" b="1" dirty="0">
                <a:ea typeface="ＭＳ Ｐゴシック" panose="020B0600070205080204" pitchFamily="34" charset="-128"/>
              </a:rPr>
              <a:t>and update 1</a:t>
            </a:r>
          </a:p>
        </p:txBody>
      </p:sp>
      <p:sp>
        <p:nvSpPr>
          <p:cNvPr id="916505" name="Oval 25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6" name="Oval 26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7" name="Oval 27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8" name="Oval 28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9" name="Oval 29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0" name="Oval 30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1" name="Oval 31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2" name="Oval 32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3" name="Oval 33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4" name="Oval 34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5" name="Oval 35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6" name="Oval 36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7" name="Oval 37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8" name="Oval 38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19" name="Oval 39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0" name="Oval 40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1" name="Oval 41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2" name="Oval 42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3" name="Oval 43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4" name="Oval 44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5" name="Oval 45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6" name="Oval 46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7" name="Oval 47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8" name="Oval 48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29" name="Oval 49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0" name="Oval 50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1" name="Oval 51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2" name="Oval 52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3" name="Oval 53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4" name="Oval 54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5" name="Oval 55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6" name="Oval 56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7" name="Oval 57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8" name="Oval 58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39" name="Oval 59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0" name="Oval 60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1" name="Oval 61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2" name="Oval 62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3" name="Oval 63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4" name="Oval 64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5" name="Oval 65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6" name="Oval 66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7" name="Oval 67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8" name="Oval 68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49" name="Oval 69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50" name="Oval 70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51" name="Oval 71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52" name="Oval 72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53" name="Oval 73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54" name="Rectangle 74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select C-pts with maximal measure locally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make neighbors F-pts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remove neighbor edges</a:t>
            </a:r>
          </a:p>
        </p:txBody>
      </p:sp>
      <p:sp>
        <p:nvSpPr>
          <p:cNvPr id="916555" name="Rectangle 75"/>
          <p:cNvSpPr>
            <a:spLocks noChangeArrowheads="1"/>
          </p:cNvSpPr>
          <p:nvPr/>
        </p:nvSpPr>
        <p:spPr bwMode="auto">
          <a:xfrm>
            <a:off x="22324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3.7</a:t>
            </a:r>
          </a:p>
        </p:txBody>
      </p:sp>
      <p:sp>
        <p:nvSpPr>
          <p:cNvPr id="916556" name="Rectangle 76"/>
          <p:cNvSpPr>
            <a:spLocks noChangeArrowheads="1"/>
          </p:cNvSpPr>
          <p:nvPr/>
        </p:nvSpPr>
        <p:spPr bwMode="auto">
          <a:xfrm>
            <a:off x="29182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5.3</a:t>
            </a:r>
          </a:p>
        </p:txBody>
      </p:sp>
      <p:sp>
        <p:nvSpPr>
          <p:cNvPr id="916557" name="Rectangle 77"/>
          <p:cNvSpPr>
            <a:spLocks noChangeArrowheads="1"/>
          </p:cNvSpPr>
          <p:nvPr/>
        </p:nvSpPr>
        <p:spPr bwMode="auto">
          <a:xfrm>
            <a:off x="36040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5.0</a:t>
            </a:r>
          </a:p>
        </p:txBody>
      </p:sp>
      <p:sp>
        <p:nvSpPr>
          <p:cNvPr id="916558" name="Rectangle 78"/>
          <p:cNvSpPr>
            <a:spLocks noChangeArrowheads="1"/>
          </p:cNvSpPr>
          <p:nvPr/>
        </p:nvSpPr>
        <p:spPr bwMode="auto">
          <a:xfrm>
            <a:off x="42898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5.9</a:t>
            </a:r>
          </a:p>
        </p:txBody>
      </p:sp>
      <p:sp>
        <p:nvSpPr>
          <p:cNvPr id="916559" name="Rectangle 79"/>
          <p:cNvSpPr>
            <a:spLocks noChangeArrowheads="1"/>
          </p:cNvSpPr>
          <p:nvPr/>
        </p:nvSpPr>
        <p:spPr bwMode="auto">
          <a:xfrm>
            <a:off x="5088595" y="16986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60" name="Rectangle 80"/>
          <p:cNvSpPr>
            <a:spLocks noChangeArrowheads="1"/>
          </p:cNvSpPr>
          <p:nvPr/>
        </p:nvSpPr>
        <p:spPr bwMode="auto">
          <a:xfrm>
            <a:off x="22324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5.2</a:t>
            </a:r>
          </a:p>
        </p:txBody>
      </p:sp>
      <p:sp>
        <p:nvSpPr>
          <p:cNvPr id="916561" name="Rectangle 81"/>
          <p:cNvSpPr>
            <a:spLocks noChangeArrowheads="1"/>
          </p:cNvSpPr>
          <p:nvPr/>
        </p:nvSpPr>
        <p:spPr bwMode="auto">
          <a:xfrm>
            <a:off x="29182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8.0</a:t>
            </a:r>
          </a:p>
        </p:txBody>
      </p:sp>
      <p:sp>
        <p:nvSpPr>
          <p:cNvPr id="916562" name="Rectangle 82"/>
          <p:cNvSpPr>
            <a:spLocks noChangeArrowheads="1"/>
          </p:cNvSpPr>
          <p:nvPr/>
        </p:nvSpPr>
        <p:spPr bwMode="auto">
          <a:xfrm>
            <a:off x="37169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63" name="Rectangle 83"/>
          <p:cNvSpPr>
            <a:spLocks noChangeArrowheads="1"/>
          </p:cNvSpPr>
          <p:nvPr/>
        </p:nvSpPr>
        <p:spPr bwMode="auto">
          <a:xfrm>
            <a:off x="44027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64" name="Rectangle 84"/>
          <p:cNvSpPr>
            <a:spLocks noChangeArrowheads="1"/>
          </p:cNvSpPr>
          <p:nvPr/>
        </p:nvSpPr>
        <p:spPr bwMode="auto">
          <a:xfrm>
            <a:off x="50885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65" name="Rectangle 85"/>
          <p:cNvSpPr>
            <a:spLocks noChangeArrowheads="1"/>
          </p:cNvSpPr>
          <p:nvPr/>
        </p:nvSpPr>
        <p:spPr bwMode="auto">
          <a:xfrm>
            <a:off x="2232407" y="30702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5.9</a:t>
            </a:r>
          </a:p>
        </p:txBody>
      </p:sp>
      <p:sp>
        <p:nvSpPr>
          <p:cNvPr id="916566" name="Rectangle 86"/>
          <p:cNvSpPr>
            <a:spLocks noChangeArrowheads="1"/>
          </p:cNvSpPr>
          <p:nvPr/>
        </p:nvSpPr>
        <p:spPr bwMode="auto">
          <a:xfrm>
            <a:off x="2918207" y="30702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8.1</a:t>
            </a:r>
          </a:p>
        </p:txBody>
      </p:sp>
      <p:sp>
        <p:nvSpPr>
          <p:cNvPr id="916567" name="Rectangle 87"/>
          <p:cNvSpPr>
            <a:spLocks noChangeArrowheads="1"/>
          </p:cNvSpPr>
          <p:nvPr/>
        </p:nvSpPr>
        <p:spPr bwMode="auto">
          <a:xfrm>
            <a:off x="5088595" y="30702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68" name="Rectangle 88"/>
          <p:cNvSpPr>
            <a:spLocks noChangeArrowheads="1"/>
          </p:cNvSpPr>
          <p:nvPr/>
        </p:nvSpPr>
        <p:spPr bwMode="auto">
          <a:xfrm>
            <a:off x="22324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5.7</a:t>
            </a:r>
          </a:p>
        </p:txBody>
      </p:sp>
      <p:sp>
        <p:nvSpPr>
          <p:cNvPr id="916569" name="Rectangle 89"/>
          <p:cNvSpPr>
            <a:spLocks noChangeArrowheads="1"/>
          </p:cNvSpPr>
          <p:nvPr/>
        </p:nvSpPr>
        <p:spPr bwMode="auto">
          <a:xfrm>
            <a:off x="29182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8.6</a:t>
            </a:r>
          </a:p>
        </p:txBody>
      </p:sp>
      <p:sp>
        <p:nvSpPr>
          <p:cNvPr id="916570" name="Rectangle 90"/>
          <p:cNvSpPr>
            <a:spLocks noChangeArrowheads="1"/>
          </p:cNvSpPr>
          <p:nvPr/>
        </p:nvSpPr>
        <p:spPr bwMode="auto">
          <a:xfrm>
            <a:off x="56614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8.1</a:t>
            </a:r>
          </a:p>
        </p:txBody>
      </p:sp>
      <p:sp>
        <p:nvSpPr>
          <p:cNvPr id="916571" name="Rectangle 91"/>
          <p:cNvSpPr>
            <a:spLocks noChangeArrowheads="1"/>
          </p:cNvSpPr>
          <p:nvPr/>
        </p:nvSpPr>
        <p:spPr bwMode="auto">
          <a:xfrm>
            <a:off x="63472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5.0</a:t>
            </a:r>
          </a:p>
        </p:txBody>
      </p:sp>
      <p:sp>
        <p:nvSpPr>
          <p:cNvPr id="916572" name="Rectangle 92"/>
          <p:cNvSpPr>
            <a:spLocks noChangeArrowheads="1"/>
          </p:cNvSpPr>
          <p:nvPr/>
        </p:nvSpPr>
        <p:spPr bwMode="auto">
          <a:xfrm>
            <a:off x="4289807" y="44418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8.4</a:t>
            </a:r>
          </a:p>
        </p:txBody>
      </p:sp>
      <p:sp>
        <p:nvSpPr>
          <p:cNvPr id="916573" name="Rectangle 93"/>
          <p:cNvSpPr>
            <a:spLocks noChangeArrowheads="1"/>
          </p:cNvSpPr>
          <p:nvPr/>
        </p:nvSpPr>
        <p:spPr bwMode="auto">
          <a:xfrm>
            <a:off x="3716995" y="5127626"/>
            <a:ext cx="1860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6574" name="Rectangle 94"/>
          <p:cNvSpPr>
            <a:spLocks noChangeArrowheads="1"/>
          </p:cNvSpPr>
          <p:nvPr/>
        </p:nvSpPr>
        <p:spPr bwMode="auto">
          <a:xfrm>
            <a:off x="4289807" y="5127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8.6</a:t>
            </a:r>
          </a:p>
        </p:txBody>
      </p:sp>
      <p:sp>
        <p:nvSpPr>
          <p:cNvPr id="916575" name="Rectangle 95"/>
          <p:cNvSpPr>
            <a:spLocks noChangeArrowheads="1"/>
          </p:cNvSpPr>
          <p:nvPr/>
        </p:nvSpPr>
        <p:spPr bwMode="auto">
          <a:xfrm>
            <a:off x="4289807" y="5813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203968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42" name="Line 14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624" name="Oval 96"/>
          <p:cNvSpPr>
            <a:spLocks noChangeArrowheads="1"/>
          </p:cNvSpPr>
          <p:nvPr/>
        </p:nvSpPr>
        <p:spPr bwMode="auto">
          <a:xfrm>
            <a:off x="4292600" y="16764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0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1" name="Line 3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2" name="Line 4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3" name="Line 5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4" name="Line 6"/>
          <p:cNvSpPr>
            <a:spLocks noChangeShapeType="1"/>
          </p:cNvSpPr>
          <p:nvPr/>
        </p:nvSpPr>
        <p:spPr bwMode="auto">
          <a:xfrm>
            <a:off x="44958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5" name="Line 7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6" name="Line 8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8" name="Line 10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39" name="Line 11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0" name="Line 12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1" name="Line 13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3" name="Line 15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4" name="Line 16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5" name="Line 17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6" name="Line 18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7" name="Line 19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8" name="Line 20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49" name="Line 21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0" name="Line 22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1" name="Line 23"/>
          <p:cNvSpPr>
            <a:spLocks noChangeShapeType="1"/>
          </p:cNvSpPr>
          <p:nvPr/>
        </p:nvSpPr>
        <p:spPr bwMode="auto">
          <a:xfrm>
            <a:off x="44958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2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</a:t>
            </a:r>
            <a:r>
              <a:rPr lang="en-US" altLang="ja-JP" b="1" dirty="0" smtClean="0">
                <a:ea typeface="ＭＳ Ｐゴシック" panose="020B0600070205080204" pitchFamily="34" charset="-128"/>
              </a:rPr>
              <a:t>: select </a:t>
            </a:r>
            <a:r>
              <a:rPr lang="en-US" altLang="ja-JP" b="1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8553" name="Oval 25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4" name="Oval 26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5" name="Oval 27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6" name="Oval 28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7" name="Oval 29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8" name="Oval 30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59" name="Oval 31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0" name="Oval 32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1" name="Oval 33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2" name="Oval 34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3" name="Oval 35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4" name="Oval 36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5" name="Oval 37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6" name="Oval 38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7" name="Oval 39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8" name="Oval 40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69" name="Oval 41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0" name="Oval 42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1" name="Oval 43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2" name="Oval 44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3" name="Oval 45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5" name="Oval 47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6" name="Oval 48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7" name="Oval 49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8" name="Oval 50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79" name="Oval 51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0" name="Oval 52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1" name="Oval 53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2" name="Oval 54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3" name="Oval 55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4" name="Oval 56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5" name="Oval 57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6" name="Oval 58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7" name="Oval 59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8" name="Oval 60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89" name="Oval 61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0" name="Oval 62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1" name="Oval 63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2" name="Oval 64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3" name="Oval 65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4" name="Oval 66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5" name="Oval 67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6" name="Oval 68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7" name="Oval 69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8" name="Oval 70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599" name="Oval 71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600" name="Oval 72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601" name="Oval 73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602" name="Rectangle 74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select C-pts with maximal measure locally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06699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make neighbors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06699"/>
              </a:buClr>
              <a:buSzPct val="75000"/>
              <a:buFont typeface="Monotype Sorts" pitchFamily="2" charset="2"/>
              <a:buChar char=" "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06699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remove neighbor edges</a:t>
            </a:r>
          </a:p>
        </p:txBody>
      </p:sp>
      <p:sp>
        <p:nvSpPr>
          <p:cNvPr id="918603" name="Rectangle 75"/>
          <p:cNvSpPr>
            <a:spLocks noChangeArrowheads="1"/>
          </p:cNvSpPr>
          <p:nvPr/>
        </p:nvSpPr>
        <p:spPr bwMode="auto">
          <a:xfrm>
            <a:off x="22324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3.7</a:t>
            </a:r>
          </a:p>
        </p:txBody>
      </p:sp>
      <p:sp>
        <p:nvSpPr>
          <p:cNvPr id="918604" name="Rectangle 76"/>
          <p:cNvSpPr>
            <a:spLocks noChangeArrowheads="1"/>
          </p:cNvSpPr>
          <p:nvPr/>
        </p:nvSpPr>
        <p:spPr bwMode="auto">
          <a:xfrm>
            <a:off x="29182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5.3</a:t>
            </a:r>
          </a:p>
        </p:txBody>
      </p:sp>
      <p:sp>
        <p:nvSpPr>
          <p:cNvPr id="918605" name="Rectangle 77"/>
          <p:cNvSpPr>
            <a:spLocks noChangeArrowheads="1"/>
          </p:cNvSpPr>
          <p:nvPr/>
        </p:nvSpPr>
        <p:spPr bwMode="auto">
          <a:xfrm>
            <a:off x="36040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5.0</a:t>
            </a:r>
          </a:p>
        </p:txBody>
      </p:sp>
      <p:sp>
        <p:nvSpPr>
          <p:cNvPr id="918606" name="Rectangle 78"/>
          <p:cNvSpPr>
            <a:spLocks noChangeArrowheads="1"/>
          </p:cNvSpPr>
          <p:nvPr/>
        </p:nvSpPr>
        <p:spPr bwMode="auto">
          <a:xfrm>
            <a:off x="4251707" y="16859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5.9</a:t>
            </a:r>
          </a:p>
        </p:txBody>
      </p:sp>
      <p:sp>
        <p:nvSpPr>
          <p:cNvPr id="918607" name="Rectangle 79"/>
          <p:cNvSpPr>
            <a:spLocks noChangeArrowheads="1"/>
          </p:cNvSpPr>
          <p:nvPr/>
        </p:nvSpPr>
        <p:spPr bwMode="auto">
          <a:xfrm>
            <a:off x="5088595" y="16986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08" name="Rectangle 80"/>
          <p:cNvSpPr>
            <a:spLocks noChangeArrowheads="1"/>
          </p:cNvSpPr>
          <p:nvPr/>
        </p:nvSpPr>
        <p:spPr bwMode="auto">
          <a:xfrm>
            <a:off x="22324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5.2</a:t>
            </a:r>
          </a:p>
        </p:txBody>
      </p:sp>
      <p:sp>
        <p:nvSpPr>
          <p:cNvPr id="918609" name="Rectangle 81"/>
          <p:cNvSpPr>
            <a:spLocks noChangeArrowheads="1"/>
          </p:cNvSpPr>
          <p:nvPr/>
        </p:nvSpPr>
        <p:spPr bwMode="auto">
          <a:xfrm>
            <a:off x="29182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8.0</a:t>
            </a:r>
          </a:p>
        </p:txBody>
      </p:sp>
      <p:sp>
        <p:nvSpPr>
          <p:cNvPr id="918610" name="Rectangle 82"/>
          <p:cNvSpPr>
            <a:spLocks noChangeArrowheads="1"/>
          </p:cNvSpPr>
          <p:nvPr/>
        </p:nvSpPr>
        <p:spPr bwMode="auto">
          <a:xfrm>
            <a:off x="37169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11" name="Rectangle 83"/>
          <p:cNvSpPr>
            <a:spLocks noChangeArrowheads="1"/>
          </p:cNvSpPr>
          <p:nvPr/>
        </p:nvSpPr>
        <p:spPr bwMode="auto">
          <a:xfrm>
            <a:off x="44027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12" name="Rectangle 84"/>
          <p:cNvSpPr>
            <a:spLocks noChangeArrowheads="1"/>
          </p:cNvSpPr>
          <p:nvPr/>
        </p:nvSpPr>
        <p:spPr bwMode="auto">
          <a:xfrm>
            <a:off x="50885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13" name="Rectangle 85"/>
          <p:cNvSpPr>
            <a:spLocks noChangeArrowheads="1"/>
          </p:cNvSpPr>
          <p:nvPr/>
        </p:nvSpPr>
        <p:spPr bwMode="auto">
          <a:xfrm>
            <a:off x="2232407" y="30702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5.9</a:t>
            </a:r>
          </a:p>
        </p:txBody>
      </p:sp>
      <p:sp>
        <p:nvSpPr>
          <p:cNvPr id="918614" name="Rectangle 86"/>
          <p:cNvSpPr>
            <a:spLocks noChangeArrowheads="1"/>
          </p:cNvSpPr>
          <p:nvPr/>
        </p:nvSpPr>
        <p:spPr bwMode="auto">
          <a:xfrm>
            <a:off x="2918207" y="30702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8.1</a:t>
            </a:r>
          </a:p>
        </p:txBody>
      </p:sp>
      <p:sp>
        <p:nvSpPr>
          <p:cNvPr id="918615" name="Rectangle 87"/>
          <p:cNvSpPr>
            <a:spLocks noChangeArrowheads="1"/>
          </p:cNvSpPr>
          <p:nvPr/>
        </p:nvSpPr>
        <p:spPr bwMode="auto">
          <a:xfrm>
            <a:off x="5088595" y="30702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16" name="Rectangle 88"/>
          <p:cNvSpPr>
            <a:spLocks noChangeArrowheads="1"/>
          </p:cNvSpPr>
          <p:nvPr/>
        </p:nvSpPr>
        <p:spPr bwMode="auto">
          <a:xfrm>
            <a:off x="22324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5.7</a:t>
            </a:r>
          </a:p>
        </p:txBody>
      </p:sp>
      <p:sp>
        <p:nvSpPr>
          <p:cNvPr id="918617" name="Rectangle 89"/>
          <p:cNvSpPr>
            <a:spLocks noChangeArrowheads="1"/>
          </p:cNvSpPr>
          <p:nvPr/>
        </p:nvSpPr>
        <p:spPr bwMode="auto">
          <a:xfrm>
            <a:off x="56614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8.1</a:t>
            </a:r>
          </a:p>
        </p:txBody>
      </p:sp>
      <p:sp>
        <p:nvSpPr>
          <p:cNvPr id="918618" name="Rectangle 90"/>
          <p:cNvSpPr>
            <a:spLocks noChangeArrowheads="1"/>
          </p:cNvSpPr>
          <p:nvPr/>
        </p:nvSpPr>
        <p:spPr bwMode="auto">
          <a:xfrm>
            <a:off x="63472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5.0</a:t>
            </a:r>
          </a:p>
        </p:txBody>
      </p:sp>
      <p:sp>
        <p:nvSpPr>
          <p:cNvPr id="918619" name="Rectangle 91"/>
          <p:cNvSpPr>
            <a:spLocks noChangeArrowheads="1"/>
          </p:cNvSpPr>
          <p:nvPr/>
        </p:nvSpPr>
        <p:spPr bwMode="auto">
          <a:xfrm>
            <a:off x="4289807" y="44418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8.4</a:t>
            </a:r>
          </a:p>
        </p:txBody>
      </p:sp>
      <p:sp>
        <p:nvSpPr>
          <p:cNvPr id="918620" name="Rectangle 92"/>
          <p:cNvSpPr>
            <a:spLocks noChangeArrowheads="1"/>
          </p:cNvSpPr>
          <p:nvPr/>
        </p:nvSpPr>
        <p:spPr bwMode="auto">
          <a:xfrm>
            <a:off x="3716995" y="5127626"/>
            <a:ext cx="1860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18621" name="Rectangle 93"/>
          <p:cNvSpPr>
            <a:spLocks noChangeArrowheads="1"/>
          </p:cNvSpPr>
          <p:nvPr/>
        </p:nvSpPr>
        <p:spPr bwMode="auto">
          <a:xfrm>
            <a:off x="4289807" y="5127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8.6</a:t>
            </a:r>
          </a:p>
        </p:txBody>
      </p:sp>
      <p:sp>
        <p:nvSpPr>
          <p:cNvPr id="918622" name="Rectangle 94"/>
          <p:cNvSpPr>
            <a:spLocks noChangeArrowheads="1"/>
          </p:cNvSpPr>
          <p:nvPr/>
        </p:nvSpPr>
        <p:spPr bwMode="auto">
          <a:xfrm>
            <a:off x="4289807" y="5813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5.6</a:t>
            </a:r>
          </a:p>
        </p:txBody>
      </p:sp>
      <p:sp>
        <p:nvSpPr>
          <p:cNvPr id="918623" name="Rectangle 95"/>
          <p:cNvSpPr>
            <a:spLocks noChangeArrowheads="1"/>
          </p:cNvSpPr>
          <p:nvPr/>
        </p:nvSpPr>
        <p:spPr bwMode="auto">
          <a:xfrm>
            <a:off x="2918207" y="37560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8.6</a:t>
            </a:r>
          </a:p>
        </p:txBody>
      </p:sp>
    </p:spTree>
    <p:extLst>
      <p:ext uri="{BB962C8B-B14F-4D97-AF65-F5344CB8AC3E}">
        <p14:creationId xmlns:p14="http://schemas.microsoft.com/office/powerpoint/2010/main" val="308276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79" name="Line 3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0" name="Line 4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1" name="Line 5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2" name="Line 6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4" name="Line 8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7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ja-JP" b="1" dirty="0">
                <a:ea typeface="ＭＳ Ｐゴシック" panose="020B0600070205080204" pitchFamily="34" charset="-128"/>
              </a:rPr>
              <a:t>PMIS</a:t>
            </a:r>
            <a:r>
              <a:rPr lang="en-US" altLang="ja-JP" b="1" dirty="0" smtClean="0">
                <a:ea typeface="ＭＳ Ｐゴシック" panose="020B0600070205080204" pitchFamily="34" charset="-128"/>
              </a:rPr>
              <a:t>: remove </a:t>
            </a:r>
            <a:r>
              <a:rPr lang="en-US" altLang="ja-JP" b="1" dirty="0">
                <a:ea typeface="ＭＳ Ｐゴシック" panose="020B0600070205080204" pitchFamily="34" charset="-128"/>
              </a:rPr>
              <a:t>and update 2</a:t>
            </a:r>
          </a:p>
        </p:txBody>
      </p:sp>
      <p:sp>
        <p:nvSpPr>
          <p:cNvPr id="920588" name="Oval 12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89" name="Oval 13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0" name="Oval 14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1" name="Oval 15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2" name="Oval 16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3" name="Oval 17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4" name="Oval 18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5" name="Oval 19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6" name="Oval 20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7" name="Oval 21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8" name="Oval 22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9" name="Oval 23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0" name="Oval 24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1" name="Oval 25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2" name="Oval 26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3" name="Oval 27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4" name="Oval 28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5" name="Oval 29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6" name="Oval 30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7" name="Oval 31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8" name="Oval 32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0" name="Oval 34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1" name="Oval 35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2" name="Oval 36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3" name="Oval 37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4" name="Oval 38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5" name="Oval 39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6" name="Oval 40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7" name="Oval 41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8" name="Oval 42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9" name="Oval 43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0" name="Oval 44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1" name="Oval 45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2" name="Oval 46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3" name="Oval 47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4" name="Oval 48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5" name="Oval 49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6" name="Oval 50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7" name="Oval 51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8" name="Oval 52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29" name="Oval 53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0" name="Oval 54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1" name="Oval 55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2" name="Oval 56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3" name="Oval 57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4" name="Oval 58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5" name="Oval 59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6" name="Oval 60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7" name="Rectangle 61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06699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select C-pts with maximal measure locally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ja-JP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make neighbors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06699"/>
              </a:buClr>
              <a:buSzPct val="75000"/>
              <a:buFont typeface="Monotype Sorts" pitchFamily="2" charset="2"/>
              <a:buChar char=" "/>
            </a:pPr>
            <a:endParaRPr lang="en-US" altLang="ja-JP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ja-JP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remove neighbor edges</a:t>
            </a:r>
          </a:p>
        </p:txBody>
      </p:sp>
      <p:sp>
        <p:nvSpPr>
          <p:cNvPr id="920638" name="Rectangle 62"/>
          <p:cNvSpPr>
            <a:spLocks noChangeArrowheads="1"/>
          </p:cNvSpPr>
          <p:nvPr/>
        </p:nvSpPr>
        <p:spPr bwMode="auto">
          <a:xfrm>
            <a:off x="22324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3.7</a:t>
            </a:r>
          </a:p>
        </p:txBody>
      </p:sp>
      <p:sp>
        <p:nvSpPr>
          <p:cNvPr id="920639" name="Rectangle 63"/>
          <p:cNvSpPr>
            <a:spLocks noChangeArrowheads="1"/>
          </p:cNvSpPr>
          <p:nvPr/>
        </p:nvSpPr>
        <p:spPr bwMode="auto">
          <a:xfrm>
            <a:off x="2918207" y="16986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5.3</a:t>
            </a:r>
          </a:p>
        </p:txBody>
      </p:sp>
      <p:sp>
        <p:nvSpPr>
          <p:cNvPr id="920642" name="Rectangle 66"/>
          <p:cNvSpPr>
            <a:spLocks noChangeArrowheads="1"/>
          </p:cNvSpPr>
          <p:nvPr/>
        </p:nvSpPr>
        <p:spPr bwMode="auto">
          <a:xfrm>
            <a:off x="5088595" y="16986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43" name="Rectangle 67"/>
          <p:cNvSpPr>
            <a:spLocks noChangeArrowheads="1"/>
          </p:cNvSpPr>
          <p:nvPr/>
        </p:nvSpPr>
        <p:spPr bwMode="auto">
          <a:xfrm>
            <a:off x="22324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5.2</a:t>
            </a:r>
          </a:p>
        </p:txBody>
      </p:sp>
      <p:sp>
        <p:nvSpPr>
          <p:cNvPr id="920644" name="Rectangle 68"/>
          <p:cNvSpPr>
            <a:spLocks noChangeArrowheads="1"/>
          </p:cNvSpPr>
          <p:nvPr/>
        </p:nvSpPr>
        <p:spPr bwMode="auto">
          <a:xfrm>
            <a:off x="2918207" y="2384426"/>
            <a:ext cx="4135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ja-JP" sz="1400">
                <a:solidFill>
                  <a:srgbClr val="FFFF66"/>
                </a:solidFill>
                <a:ea typeface="ＭＳ Ｐゴシック" panose="020B0600070205080204" pitchFamily="34" charset="-128"/>
              </a:rPr>
              <a:t>8.0</a:t>
            </a:r>
          </a:p>
        </p:txBody>
      </p:sp>
      <p:sp>
        <p:nvSpPr>
          <p:cNvPr id="920645" name="Rectangle 69"/>
          <p:cNvSpPr>
            <a:spLocks noChangeArrowheads="1"/>
          </p:cNvSpPr>
          <p:nvPr/>
        </p:nvSpPr>
        <p:spPr bwMode="auto">
          <a:xfrm>
            <a:off x="37169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46" name="Rectangle 70"/>
          <p:cNvSpPr>
            <a:spLocks noChangeArrowheads="1"/>
          </p:cNvSpPr>
          <p:nvPr/>
        </p:nvSpPr>
        <p:spPr bwMode="auto">
          <a:xfrm>
            <a:off x="44027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47" name="Rectangle 71"/>
          <p:cNvSpPr>
            <a:spLocks noChangeArrowheads="1"/>
          </p:cNvSpPr>
          <p:nvPr/>
        </p:nvSpPr>
        <p:spPr bwMode="auto">
          <a:xfrm>
            <a:off x="5088595" y="23844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48" name="Rectangle 72"/>
          <p:cNvSpPr>
            <a:spLocks noChangeArrowheads="1"/>
          </p:cNvSpPr>
          <p:nvPr/>
        </p:nvSpPr>
        <p:spPr bwMode="auto">
          <a:xfrm>
            <a:off x="5088595" y="30702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49" name="Rectangle 73"/>
          <p:cNvSpPr>
            <a:spLocks noChangeArrowheads="1"/>
          </p:cNvSpPr>
          <p:nvPr/>
        </p:nvSpPr>
        <p:spPr bwMode="auto">
          <a:xfrm>
            <a:off x="3716995" y="5127626"/>
            <a:ext cx="1860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50" name="Rectangle 74"/>
          <p:cNvSpPr>
            <a:spLocks noChangeArrowheads="1"/>
          </p:cNvSpPr>
          <p:nvPr/>
        </p:nvSpPr>
        <p:spPr bwMode="auto">
          <a:xfrm>
            <a:off x="3031195" y="3756025"/>
            <a:ext cx="18601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algn="ctr" eaLnBrk="0" hangingPunct="0"/>
            <a:endParaRPr lang="ja-JP" altLang="en-US" sz="14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0651" name="Oval 75"/>
          <p:cNvSpPr>
            <a:spLocks noChangeArrowheads="1"/>
          </p:cNvSpPr>
          <p:nvPr/>
        </p:nvSpPr>
        <p:spPr bwMode="auto">
          <a:xfrm>
            <a:off x="4318000" y="1663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9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773</Words>
  <Application>Microsoft Macintosh PowerPoint</Application>
  <PresentationFormat>Widescreen</PresentationFormat>
  <Paragraphs>370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Bassett</vt:lpstr>
      <vt:lpstr>Calibri</vt:lpstr>
      <vt:lpstr>Calibri Light</vt:lpstr>
      <vt:lpstr>Comic Sans MS</vt:lpstr>
      <vt:lpstr>Monotype Sorts</vt:lpstr>
      <vt:lpstr>ＭＳ Ｐゴシック</vt:lpstr>
      <vt:lpstr>Symbol</vt:lpstr>
      <vt:lpstr>宋体</vt:lpstr>
      <vt:lpstr>微软雅黑</vt:lpstr>
      <vt:lpstr>游ゴシック</vt:lpstr>
      <vt:lpstr>等线</vt:lpstr>
      <vt:lpstr>Arial</vt:lpstr>
      <vt:lpstr>第一PPT，www.1ppt.com</vt:lpstr>
      <vt:lpstr>PowerPoint Presentation</vt:lpstr>
      <vt:lpstr>PowerPoint Presentation</vt:lpstr>
      <vt:lpstr>Scalability: central for parallel computing</vt:lpstr>
      <vt:lpstr>Classical Coarsenings</vt:lpstr>
      <vt:lpstr>PMIS coarsening (De Sterck, Yang)</vt:lpstr>
      <vt:lpstr>PMIS select 1</vt:lpstr>
      <vt:lpstr>PMIS: remove and update 1</vt:lpstr>
      <vt:lpstr>PMIS: select 2</vt:lpstr>
      <vt:lpstr>PMIS: remove and update 2</vt:lpstr>
      <vt:lpstr>PMIS: final grid</vt:lpstr>
      <vt:lpstr>Preliminary results: 7pt 3D Laplacian on an un-structured grid  (n = 76,527), serial, q=0.5, GS</vt:lpstr>
      <vt:lpstr>PMIS results: 27-point finite element Laplacian in 3D, 403 dof per proc (IBM Blue)</vt:lpstr>
      <vt:lpstr>PMIS results: 7-point finite difference Laplacian in 3D, 403 dof per proc (IBM Blue)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created xsi:type="dcterms:W3CDTF">2017-10-30T12:45:31Z</dcterms:created>
  <dcterms:modified xsi:type="dcterms:W3CDTF">2019-03-18T05:37:26Z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