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4" r:id="rId3"/>
    <p:sldId id="308" r:id="rId4"/>
    <p:sldId id="309" r:id="rId5"/>
    <p:sldId id="310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CCA3D-6D1F-48FB-BE8C-9D2B181D8B03}" type="datetime1">
              <a:rPr 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561657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05089D-FD29-4BD1-A15D-ADA0D757D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</a:t>
            </a:r>
            <a:r>
              <a:rPr lang="en-US" altLang="zh-CN" sz="3600" smtClean="0">
                <a:solidFill>
                  <a:srgbClr val="1A276D"/>
                </a:solidFill>
              </a:rPr>
              <a:t>Part 12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74955"/>
            <a:ext cx="10972800" cy="718185"/>
          </a:xfrm>
          <a:noFill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FASP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22245" y="1450340"/>
            <a:ext cx="7416800" cy="3413760"/>
          </a:xfrm>
          <a:noFill/>
        </p:spPr>
        <p:txBody>
          <a:bodyPr/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Krylov: CG, GMRES, BICGSTAB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Preconditioner: ILUK, ILUT, block-wise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AMG: classical and smoothed aggregation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http://fasp.sourceforge.net/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74955"/>
            <a:ext cx="10972800" cy="718185"/>
          </a:xfrm>
          <a:noFill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HSL MI20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22245" y="1450340"/>
            <a:ext cx="7416800" cy="3413760"/>
          </a:xfrm>
          <a:noFill/>
        </p:spPr>
        <p:txBody>
          <a:bodyPr/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HSL_MI20 Unsymmetric system: algebraic multigrid preconditioner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http://www.hsl.rl.ac.uk/catalogue/hsl_mi20.html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74955"/>
            <a:ext cx="10972800" cy="718185"/>
          </a:xfrm>
          <a:noFill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SXAMG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22245" y="1450340"/>
            <a:ext cx="7416800" cy="3413760"/>
          </a:xfrm>
          <a:noFill/>
        </p:spPr>
        <p:txBody>
          <a:bodyPr/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From FASP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https://github.com/huiscliu/sxamg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8000" b="1">
              <a:solidFill>
                <a:srgbClr val="8CAA5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Presentation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Calibri Light</vt:lpstr>
      <vt:lpstr>第一PPT，www.1ppt.com</vt:lpstr>
      <vt:lpstr>PowerPoint 演示文稿</vt:lpstr>
      <vt:lpstr>FASP</vt:lpstr>
      <vt:lpstr>HSL MI20</vt:lpstr>
      <vt:lpstr>SXAMG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2019-03-19T00:21:00Z</dcterms:created>
  <dcterms:modified xsi:type="dcterms:W3CDTF">2019-03-26T01:56:26Z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