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304" r:id="rId2"/>
    <p:sldId id="361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262" r:id="rId16"/>
  </p:sldIdLst>
  <p:sldSz cx="12192000" cy="6858000"/>
  <p:notesSz cx="7104063" cy="10234613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98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2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A6D69-412F-48A0-B411-2ECBC2706C1B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97CF1-82F9-4FE5-99E9-B7E9B74F2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347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97CF1-82F9-4FE5-99E9-B7E9B74F25E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966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24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98450"/>
            <a:ext cx="11040533" cy="90805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485900"/>
            <a:ext cx="11091333" cy="5067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ADAD771-6A1D-4BA0-ADCB-3A3932CAF8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3075252"/>
      </p:ext>
    </p:extLst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98450"/>
            <a:ext cx="11040533" cy="90805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D611C90-A7A2-499E-9D15-D86B49FE9C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449661"/>
      </p:ext>
    </p:extLst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933111" y="1737374"/>
            <a:ext cx="10269794" cy="77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rgbClr val="1A276D"/>
                </a:solidFill>
              </a:rPr>
              <a:t>Introduction to </a:t>
            </a:r>
            <a:r>
              <a:rPr lang="en-US" altLang="zh-CN" sz="3600" dirty="0">
                <a:solidFill>
                  <a:srgbClr val="1A276D"/>
                </a:solidFill>
              </a:rPr>
              <a:t>Algebraic </a:t>
            </a:r>
            <a:r>
              <a:rPr lang="en-US" altLang="zh-CN" sz="3600" dirty="0" err="1">
                <a:solidFill>
                  <a:srgbClr val="1A276D"/>
                </a:solidFill>
              </a:rPr>
              <a:t>Multigrid</a:t>
            </a:r>
            <a:r>
              <a:rPr lang="en-US" altLang="zh-CN" sz="3600" dirty="0">
                <a:solidFill>
                  <a:srgbClr val="1A276D"/>
                </a:solidFill>
              </a:rPr>
              <a:t> </a:t>
            </a:r>
            <a:r>
              <a:rPr lang="en-US" altLang="zh-CN" sz="3600" dirty="0" smtClean="0">
                <a:solidFill>
                  <a:srgbClr val="1A276D"/>
                </a:solidFill>
              </a:rPr>
              <a:t>Solver: Part </a:t>
            </a:r>
            <a:r>
              <a:rPr lang="en-US" altLang="zh-CN" sz="3600" dirty="0" smtClean="0">
                <a:solidFill>
                  <a:srgbClr val="1A276D"/>
                </a:solidFill>
              </a:rPr>
              <a:t>7</a:t>
            </a:r>
            <a:endParaRPr lang="en-US" altLang="zh-CN" sz="3600" dirty="0" smtClean="0">
              <a:solidFill>
                <a:srgbClr val="1A27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20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Line 2"/>
          <p:cNvSpPr>
            <a:spLocks noChangeShapeType="1"/>
          </p:cNvSpPr>
          <p:nvPr/>
        </p:nvSpPr>
        <p:spPr bwMode="auto">
          <a:xfrm>
            <a:off x="2439988" y="2514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5" name="Line 3"/>
          <p:cNvSpPr>
            <a:spLocks noChangeShapeType="1"/>
          </p:cNvSpPr>
          <p:nvPr/>
        </p:nvSpPr>
        <p:spPr bwMode="auto">
          <a:xfrm>
            <a:off x="3125788" y="2514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6" name="Line 4"/>
          <p:cNvSpPr>
            <a:spLocks noChangeShapeType="1"/>
          </p:cNvSpPr>
          <p:nvPr/>
        </p:nvSpPr>
        <p:spPr bwMode="auto">
          <a:xfrm>
            <a:off x="3811588" y="2514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7" name="Line 5"/>
          <p:cNvSpPr>
            <a:spLocks noChangeShapeType="1"/>
          </p:cNvSpPr>
          <p:nvPr/>
        </p:nvSpPr>
        <p:spPr bwMode="auto">
          <a:xfrm>
            <a:off x="4497388" y="2514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>
            <a:off x="5183188" y="2514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>
            <a:off x="5868988" y="2514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80" name="Line 8"/>
          <p:cNvSpPr>
            <a:spLocks noChangeShapeType="1"/>
          </p:cNvSpPr>
          <p:nvPr/>
        </p:nvSpPr>
        <p:spPr bwMode="auto">
          <a:xfrm>
            <a:off x="2439988" y="32004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81" name="Line 9"/>
          <p:cNvSpPr>
            <a:spLocks noChangeShapeType="1"/>
          </p:cNvSpPr>
          <p:nvPr/>
        </p:nvSpPr>
        <p:spPr bwMode="auto">
          <a:xfrm>
            <a:off x="3125788" y="32004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82" name="Line 10"/>
          <p:cNvSpPr>
            <a:spLocks noChangeShapeType="1"/>
          </p:cNvSpPr>
          <p:nvPr/>
        </p:nvSpPr>
        <p:spPr bwMode="auto">
          <a:xfrm>
            <a:off x="3811588" y="32004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83" name="Line 11"/>
          <p:cNvSpPr>
            <a:spLocks noChangeShapeType="1"/>
          </p:cNvSpPr>
          <p:nvPr/>
        </p:nvSpPr>
        <p:spPr bwMode="auto">
          <a:xfrm>
            <a:off x="4497388" y="32004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84" name="Line 12"/>
          <p:cNvSpPr>
            <a:spLocks noChangeShapeType="1"/>
          </p:cNvSpPr>
          <p:nvPr/>
        </p:nvSpPr>
        <p:spPr bwMode="auto">
          <a:xfrm>
            <a:off x="5183188" y="32004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85" name="Line 13"/>
          <p:cNvSpPr>
            <a:spLocks noChangeShapeType="1"/>
          </p:cNvSpPr>
          <p:nvPr/>
        </p:nvSpPr>
        <p:spPr bwMode="auto">
          <a:xfrm>
            <a:off x="5868988" y="32004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86" name="Line 14"/>
          <p:cNvSpPr>
            <a:spLocks noChangeShapeType="1"/>
          </p:cNvSpPr>
          <p:nvPr/>
        </p:nvSpPr>
        <p:spPr bwMode="auto">
          <a:xfrm>
            <a:off x="2439988" y="38862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87" name="Line 15"/>
          <p:cNvSpPr>
            <a:spLocks noChangeShapeType="1"/>
          </p:cNvSpPr>
          <p:nvPr/>
        </p:nvSpPr>
        <p:spPr bwMode="auto">
          <a:xfrm>
            <a:off x="3125788" y="38862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88" name="Line 16"/>
          <p:cNvSpPr>
            <a:spLocks noChangeShapeType="1"/>
          </p:cNvSpPr>
          <p:nvPr/>
        </p:nvSpPr>
        <p:spPr bwMode="auto">
          <a:xfrm>
            <a:off x="3811588" y="38862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89" name="Line 17"/>
          <p:cNvSpPr>
            <a:spLocks noChangeShapeType="1"/>
          </p:cNvSpPr>
          <p:nvPr/>
        </p:nvSpPr>
        <p:spPr bwMode="auto">
          <a:xfrm>
            <a:off x="4497388" y="38862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90" name="Line 18"/>
          <p:cNvSpPr>
            <a:spLocks noChangeShapeType="1"/>
          </p:cNvSpPr>
          <p:nvPr/>
        </p:nvSpPr>
        <p:spPr bwMode="auto">
          <a:xfrm>
            <a:off x="5183188" y="38862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91" name="Line 19"/>
          <p:cNvSpPr>
            <a:spLocks noChangeShapeType="1"/>
          </p:cNvSpPr>
          <p:nvPr/>
        </p:nvSpPr>
        <p:spPr bwMode="auto">
          <a:xfrm>
            <a:off x="5868988" y="38862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92" name="Line 20"/>
          <p:cNvSpPr>
            <a:spLocks noChangeShapeType="1"/>
          </p:cNvSpPr>
          <p:nvPr/>
        </p:nvSpPr>
        <p:spPr bwMode="auto">
          <a:xfrm>
            <a:off x="24384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93" name="Line 21"/>
          <p:cNvSpPr>
            <a:spLocks noChangeShapeType="1"/>
          </p:cNvSpPr>
          <p:nvPr/>
        </p:nvSpPr>
        <p:spPr bwMode="auto">
          <a:xfrm>
            <a:off x="31242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94" name="Line 22"/>
          <p:cNvSpPr>
            <a:spLocks noChangeShapeType="1"/>
          </p:cNvSpPr>
          <p:nvPr/>
        </p:nvSpPr>
        <p:spPr bwMode="auto">
          <a:xfrm>
            <a:off x="38100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95" name="Line 23"/>
          <p:cNvSpPr>
            <a:spLocks noChangeShapeType="1"/>
          </p:cNvSpPr>
          <p:nvPr/>
        </p:nvSpPr>
        <p:spPr bwMode="auto">
          <a:xfrm>
            <a:off x="44958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96" name="Line 24"/>
          <p:cNvSpPr>
            <a:spLocks noChangeShapeType="1"/>
          </p:cNvSpPr>
          <p:nvPr/>
        </p:nvSpPr>
        <p:spPr bwMode="auto">
          <a:xfrm>
            <a:off x="51816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97" name="Line 25"/>
          <p:cNvSpPr>
            <a:spLocks noChangeShapeType="1"/>
          </p:cNvSpPr>
          <p:nvPr/>
        </p:nvSpPr>
        <p:spPr bwMode="auto">
          <a:xfrm>
            <a:off x="58674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98" name="Line 26"/>
          <p:cNvSpPr>
            <a:spLocks noChangeShapeType="1"/>
          </p:cNvSpPr>
          <p:nvPr/>
        </p:nvSpPr>
        <p:spPr bwMode="auto">
          <a:xfrm>
            <a:off x="65532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99" name="Line 27"/>
          <p:cNvSpPr>
            <a:spLocks noChangeShapeType="1"/>
          </p:cNvSpPr>
          <p:nvPr/>
        </p:nvSpPr>
        <p:spPr bwMode="auto">
          <a:xfrm>
            <a:off x="2438400" y="1828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00" name="Line 28"/>
          <p:cNvSpPr>
            <a:spLocks noChangeShapeType="1"/>
          </p:cNvSpPr>
          <p:nvPr/>
        </p:nvSpPr>
        <p:spPr bwMode="auto">
          <a:xfrm>
            <a:off x="3124200" y="1828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01" name="Line 29"/>
          <p:cNvSpPr>
            <a:spLocks noChangeShapeType="1"/>
          </p:cNvSpPr>
          <p:nvPr/>
        </p:nvSpPr>
        <p:spPr bwMode="auto">
          <a:xfrm>
            <a:off x="3810000" y="1828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02" name="Line 30"/>
          <p:cNvSpPr>
            <a:spLocks noChangeShapeType="1"/>
          </p:cNvSpPr>
          <p:nvPr/>
        </p:nvSpPr>
        <p:spPr bwMode="auto">
          <a:xfrm>
            <a:off x="4495800" y="1828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03" name="Line 31"/>
          <p:cNvSpPr>
            <a:spLocks noChangeShapeType="1"/>
          </p:cNvSpPr>
          <p:nvPr/>
        </p:nvSpPr>
        <p:spPr bwMode="auto">
          <a:xfrm>
            <a:off x="5181600" y="1828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04" name="Line 32"/>
          <p:cNvSpPr>
            <a:spLocks noChangeShapeType="1"/>
          </p:cNvSpPr>
          <p:nvPr/>
        </p:nvSpPr>
        <p:spPr bwMode="auto">
          <a:xfrm>
            <a:off x="5867400" y="1828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05" name="Line 33"/>
          <p:cNvSpPr>
            <a:spLocks noChangeShapeType="1"/>
          </p:cNvSpPr>
          <p:nvPr/>
        </p:nvSpPr>
        <p:spPr bwMode="auto">
          <a:xfrm flipH="1">
            <a:off x="2439988" y="1830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06" name="Line 34"/>
          <p:cNvSpPr>
            <a:spLocks noChangeShapeType="1"/>
          </p:cNvSpPr>
          <p:nvPr/>
        </p:nvSpPr>
        <p:spPr bwMode="auto">
          <a:xfrm flipH="1">
            <a:off x="3125788" y="1830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07" name="Line 35"/>
          <p:cNvSpPr>
            <a:spLocks noChangeShapeType="1"/>
          </p:cNvSpPr>
          <p:nvPr/>
        </p:nvSpPr>
        <p:spPr bwMode="auto">
          <a:xfrm flipH="1">
            <a:off x="3811588" y="1830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08" name="Line 36"/>
          <p:cNvSpPr>
            <a:spLocks noChangeShapeType="1"/>
          </p:cNvSpPr>
          <p:nvPr/>
        </p:nvSpPr>
        <p:spPr bwMode="auto">
          <a:xfrm flipH="1">
            <a:off x="4497388" y="1830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09" name="Line 37"/>
          <p:cNvSpPr>
            <a:spLocks noChangeShapeType="1"/>
          </p:cNvSpPr>
          <p:nvPr/>
        </p:nvSpPr>
        <p:spPr bwMode="auto">
          <a:xfrm flipH="1">
            <a:off x="5183188" y="1830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10" name="Line 38"/>
          <p:cNvSpPr>
            <a:spLocks noChangeShapeType="1"/>
          </p:cNvSpPr>
          <p:nvPr/>
        </p:nvSpPr>
        <p:spPr bwMode="auto">
          <a:xfrm flipH="1">
            <a:off x="5868988" y="1830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11" name="Line 39"/>
          <p:cNvSpPr>
            <a:spLocks noChangeShapeType="1"/>
          </p:cNvSpPr>
          <p:nvPr/>
        </p:nvSpPr>
        <p:spPr bwMode="auto">
          <a:xfrm>
            <a:off x="24399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12" name="Line 40"/>
          <p:cNvSpPr>
            <a:spLocks noChangeShapeType="1"/>
          </p:cNvSpPr>
          <p:nvPr/>
        </p:nvSpPr>
        <p:spPr bwMode="auto">
          <a:xfrm>
            <a:off x="31257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13" name="Line 41"/>
          <p:cNvSpPr>
            <a:spLocks noChangeShapeType="1"/>
          </p:cNvSpPr>
          <p:nvPr/>
        </p:nvSpPr>
        <p:spPr bwMode="auto">
          <a:xfrm>
            <a:off x="38115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14" name="Line 42"/>
          <p:cNvSpPr>
            <a:spLocks noChangeShapeType="1"/>
          </p:cNvSpPr>
          <p:nvPr/>
        </p:nvSpPr>
        <p:spPr bwMode="auto">
          <a:xfrm>
            <a:off x="44973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15" name="Line 43"/>
          <p:cNvSpPr>
            <a:spLocks noChangeShapeType="1"/>
          </p:cNvSpPr>
          <p:nvPr/>
        </p:nvSpPr>
        <p:spPr bwMode="auto">
          <a:xfrm>
            <a:off x="51831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16" name="Line 44"/>
          <p:cNvSpPr>
            <a:spLocks noChangeShapeType="1"/>
          </p:cNvSpPr>
          <p:nvPr/>
        </p:nvSpPr>
        <p:spPr bwMode="auto">
          <a:xfrm>
            <a:off x="58689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17" name="Line 45"/>
          <p:cNvSpPr>
            <a:spLocks noChangeShapeType="1"/>
          </p:cNvSpPr>
          <p:nvPr/>
        </p:nvSpPr>
        <p:spPr bwMode="auto">
          <a:xfrm>
            <a:off x="24384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18" name="Line 46"/>
          <p:cNvSpPr>
            <a:spLocks noChangeShapeType="1"/>
          </p:cNvSpPr>
          <p:nvPr/>
        </p:nvSpPr>
        <p:spPr bwMode="auto">
          <a:xfrm>
            <a:off x="31242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19" name="Line 47"/>
          <p:cNvSpPr>
            <a:spLocks noChangeShapeType="1"/>
          </p:cNvSpPr>
          <p:nvPr/>
        </p:nvSpPr>
        <p:spPr bwMode="auto">
          <a:xfrm>
            <a:off x="38100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20" name="Line 48"/>
          <p:cNvSpPr>
            <a:spLocks noChangeShapeType="1"/>
          </p:cNvSpPr>
          <p:nvPr/>
        </p:nvSpPr>
        <p:spPr bwMode="auto">
          <a:xfrm>
            <a:off x="44958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21" name="Line 49"/>
          <p:cNvSpPr>
            <a:spLocks noChangeShapeType="1"/>
          </p:cNvSpPr>
          <p:nvPr/>
        </p:nvSpPr>
        <p:spPr bwMode="auto">
          <a:xfrm>
            <a:off x="51816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22" name="Line 50"/>
          <p:cNvSpPr>
            <a:spLocks noChangeShapeType="1"/>
          </p:cNvSpPr>
          <p:nvPr/>
        </p:nvSpPr>
        <p:spPr bwMode="auto">
          <a:xfrm>
            <a:off x="58674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23" name="Line 51"/>
          <p:cNvSpPr>
            <a:spLocks noChangeShapeType="1"/>
          </p:cNvSpPr>
          <p:nvPr/>
        </p:nvSpPr>
        <p:spPr bwMode="auto">
          <a:xfrm>
            <a:off x="65532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24" name="Line 52"/>
          <p:cNvSpPr>
            <a:spLocks noChangeShapeType="1"/>
          </p:cNvSpPr>
          <p:nvPr/>
        </p:nvSpPr>
        <p:spPr bwMode="auto">
          <a:xfrm>
            <a:off x="2438400" y="2514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25" name="Line 53"/>
          <p:cNvSpPr>
            <a:spLocks noChangeShapeType="1"/>
          </p:cNvSpPr>
          <p:nvPr/>
        </p:nvSpPr>
        <p:spPr bwMode="auto">
          <a:xfrm>
            <a:off x="3124200" y="2514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26" name="Line 54"/>
          <p:cNvSpPr>
            <a:spLocks noChangeShapeType="1"/>
          </p:cNvSpPr>
          <p:nvPr/>
        </p:nvSpPr>
        <p:spPr bwMode="auto">
          <a:xfrm>
            <a:off x="3810000" y="2514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27" name="Line 55"/>
          <p:cNvSpPr>
            <a:spLocks noChangeShapeType="1"/>
          </p:cNvSpPr>
          <p:nvPr/>
        </p:nvSpPr>
        <p:spPr bwMode="auto">
          <a:xfrm>
            <a:off x="4495800" y="2514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28" name="Line 56"/>
          <p:cNvSpPr>
            <a:spLocks noChangeShapeType="1"/>
          </p:cNvSpPr>
          <p:nvPr/>
        </p:nvSpPr>
        <p:spPr bwMode="auto">
          <a:xfrm>
            <a:off x="5181600" y="2514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29" name="Line 57"/>
          <p:cNvSpPr>
            <a:spLocks noChangeShapeType="1"/>
          </p:cNvSpPr>
          <p:nvPr/>
        </p:nvSpPr>
        <p:spPr bwMode="auto">
          <a:xfrm>
            <a:off x="5867400" y="2514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30" name="Line 58"/>
          <p:cNvSpPr>
            <a:spLocks noChangeShapeType="1"/>
          </p:cNvSpPr>
          <p:nvPr/>
        </p:nvSpPr>
        <p:spPr bwMode="auto">
          <a:xfrm flipH="1">
            <a:off x="2439988" y="25161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31" name="Line 59"/>
          <p:cNvSpPr>
            <a:spLocks noChangeShapeType="1"/>
          </p:cNvSpPr>
          <p:nvPr/>
        </p:nvSpPr>
        <p:spPr bwMode="auto">
          <a:xfrm flipH="1">
            <a:off x="3125788" y="25161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32" name="Line 60"/>
          <p:cNvSpPr>
            <a:spLocks noChangeShapeType="1"/>
          </p:cNvSpPr>
          <p:nvPr/>
        </p:nvSpPr>
        <p:spPr bwMode="auto">
          <a:xfrm flipH="1">
            <a:off x="3811588" y="25161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33" name="Line 61"/>
          <p:cNvSpPr>
            <a:spLocks noChangeShapeType="1"/>
          </p:cNvSpPr>
          <p:nvPr/>
        </p:nvSpPr>
        <p:spPr bwMode="auto">
          <a:xfrm flipH="1">
            <a:off x="4497388" y="25161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34" name="Line 62"/>
          <p:cNvSpPr>
            <a:spLocks noChangeShapeType="1"/>
          </p:cNvSpPr>
          <p:nvPr/>
        </p:nvSpPr>
        <p:spPr bwMode="auto">
          <a:xfrm flipH="1">
            <a:off x="5183188" y="25161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35" name="Line 63"/>
          <p:cNvSpPr>
            <a:spLocks noChangeShapeType="1"/>
          </p:cNvSpPr>
          <p:nvPr/>
        </p:nvSpPr>
        <p:spPr bwMode="auto">
          <a:xfrm flipH="1">
            <a:off x="5868988" y="25161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36" name="Line 64"/>
          <p:cNvSpPr>
            <a:spLocks noChangeShapeType="1"/>
          </p:cNvSpPr>
          <p:nvPr/>
        </p:nvSpPr>
        <p:spPr bwMode="auto">
          <a:xfrm>
            <a:off x="2438400" y="32019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37" name="Line 65"/>
          <p:cNvSpPr>
            <a:spLocks noChangeShapeType="1"/>
          </p:cNvSpPr>
          <p:nvPr/>
        </p:nvSpPr>
        <p:spPr bwMode="auto">
          <a:xfrm>
            <a:off x="3124200" y="32019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38" name="Line 66"/>
          <p:cNvSpPr>
            <a:spLocks noChangeShapeType="1"/>
          </p:cNvSpPr>
          <p:nvPr/>
        </p:nvSpPr>
        <p:spPr bwMode="auto">
          <a:xfrm>
            <a:off x="3810000" y="32019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39" name="Line 67"/>
          <p:cNvSpPr>
            <a:spLocks noChangeShapeType="1"/>
          </p:cNvSpPr>
          <p:nvPr/>
        </p:nvSpPr>
        <p:spPr bwMode="auto">
          <a:xfrm>
            <a:off x="4495800" y="32019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40" name="Line 68"/>
          <p:cNvSpPr>
            <a:spLocks noChangeShapeType="1"/>
          </p:cNvSpPr>
          <p:nvPr/>
        </p:nvSpPr>
        <p:spPr bwMode="auto">
          <a:xfrm>
            <a:off x="5181600" y="32019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41" name="Line 69"/>
          <p:cNvSpPr>
            <a:spLocks noChangeShapeType="1"/>
          </p:cNvSpPr>
          <p:nvPr/>
        </p:nvSpPr>
        <p:spPr bwMode="auto">
          <a:xfrm>
            <a:off x="5867400" y="32019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42" name="Line 70"/>
          <p:cNvSpPr>
            <a:spLocks noChangeShapeType="1"/>
          </p:cNvSpPr>
          <p:nvPr/>
        </p:nvSpPr>
        <p:spPr bwMode="auto">
          <a:xfrm>
            <a:off x="6553200" y="32019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43" name="Line 71"/>
          <p:cNvSpPr>
            <a:spLocks noChangeShapeType="1"/>
          </p:cNvSpPr>
          <p:nvPr/>
        </p:nvSpPr>
        <p:spPr bwMode="auto">
          <a:xfrm>
            <a:off x="2438400" y="32004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44" name="Line 72"/>
          <p:cNvSpPr>
            <a:spLocks noChangeShapeType="1"/>
          </p:cNvSpPr>
          <p:nvPr/>
        </p:nvSpPr>
        <p:spPr bwMode="auto">
          <a:xfrm>
            <a:off x="3124200" y="32004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45" name="Line 73"/>
          <p:cNvSpPr>
            <a:spLocks noChangeShapeType="1"/>
          </p:cNvSpPr>
          <p:nvPr/>
        </p:nvSpPr>
        <p:spPr bwMode="auto">
          <a:xfrm>
            <a:off x="3810000" y="32004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46" name="Line 74"/>
          <p:cNvSpPr>
            <a:spLocks noChangeShapeType="1"/>
          </p:cNvSpPr>
          <p:nvPr/>
        </p:nvSpPr>
        <p:spPr bwMode="auto">
          <a:xfrm>
            <a:off x="4495800" y="32004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47" name="Line 75"/>
          <p:cNvSpPr>
            <a:spLocks noChangeShapeType="1"/>
          </p:cNvSpPr>
          <p:nvPr/>
        </p:nvSpPr>
        <p:spPr bwMode="auto">
          <a:xfrm>
            <a:off x="5181600" y="32004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48" name="Line 76"/>
          <p:cNvSpPr>
            <a:spLocks noChangeShapeType="1"/>
          </p:cNvSpPr>
          <p:nvPr/>
        </p:nvSpPr>
        <p:spPr bwMode="auto">
          <a:xfrm>
            <a:off x="5867400" y="32004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49" name="Line 77"/>
          <p:cNvSpPr>
            <a:spLocks noChangeShapeType="1"/>
          </p:cNvSpPr>
          <p:nvPr/>
        </p:nvSpPr>
        <p:spPr bwMode="auto">
          <a:xfrm flipH="1">
            <a:off x="2439988" y="32019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50" name="Line 78"/>
          <p:cNvSpPr>
            <a:spLocks noChangeShapeType="1"/>
          </p:cNvSpPr>
          <p:nvPr/>
        </p:nvSpPr>
        <p:spPr bwMode="auto">
          <a:xfrm flipH="1">
            <a:off x="3125788" y="32019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51" name="Line 79"/>
          <p:cNvSpPr>
            <a:spLocks noChangeShapeType="1"/>
          </p:cNvSpPr>
          <p:nvPr/>
        </p:nvSpPr>
        <p:spPr bwMode="auto">
          <a:xfrm flipH="1">
            <a:off x="3811588" y="32019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52" name="Line 80"/>
          <p:cNvSpPr>
            <a:spLocks noChangeShapeType="1"/>
          </p:cNvSpPr>
          <p:nvPr/>
        </p:nvSpPr>
        <p:spPr bwMode="auto">
          <a:xfrm flipH="1">
            <a:off x="4497388" y="32019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53" name="Line 81"/>
          <p:cNvSpPr>
            <a:spLocks noChangeShapeType="1"/>
          </p:cNvSpPr>
          <p:nvPr/>
        </p:nvSpPr>
        <p:spPr bwMode="auto">
          <a:xfrm flipH="1">
            <a:off x="5183188" y="32019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54" name="Line 82"/>
          <p:cNvSpPr>
            <a:spLocks noChangeShapeType="1"/>
          </p:cNvSpPr>
          <p:nvPr/>
        </p:nvSpPr>
        <p:spPr bwMode="auto">
          <a:xfrm flipH="1">
            <a:off x="5868988" y="32019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55" name="Line 83"/>
          <p:cNvSpPr>
            <a:spLocks noChangeShapeType="1"/>
          </p:cNvSpPr>
          <p:nvPr/>
        </p:nvSpPr>
        <p:spPr bwMode="auto">
          <a:xfrm>
            <a:off x="2438400" y="38877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56" name="Line 84"/>
          <p:cNvSpPr>
            <a:spLocks noChangeShapeType="1"/>
          </p:cNvSpPr>
          <p:nvPr/>
        </p:nvSpPr>
        <p:spPr bwMode="auto">
          <a:xfrm>
            <a:off x="3124200" y="38877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57" name="Line 85"/>
          <p:cNvSpPr>
            <a:spLocks noChangeShapeType="1"/>
          </p:cNvSpPr>
          <p:nvPr/>
        </p:nvSpPr>
        <p:spPr bwMode="auto">
          <a:xfrm>
            <a:off x="3810000" y="38877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58" name="Line 86"/>
          <p:cNvSpPr>
            <a:spLocks noChangeShapeType="1"/>
          </p:cNvSpPr>
          <p:nvPr/>
        </p:nvSpPr>
        <p:spPr bwMode="auto">
          <a:xfrm>
            <a:off x="4495800" y="38877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59" name="Line 87"/>
          <p:cNvSpPr>
            <a:spLocks noChangeShapeType="1"/>
          </p:cNvSpPr>
          <p:nvPr/>
        </p:nvSpPr>
        <p:spPr bwMode="auto">
          <a:xfrm>
            <a:off x="5181600" y="38877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60" name="Line 88"/>
          <p:cNvSpPr>
            <a:spLocks noChangeShapeType="1"/>
          </p:cNvSpPr>
          <p:nvPr/>
        </p:nvSpPr>
        <p:spPr bwMode="auto">
          <a:xfrm>
            <a:off x="5867400" y="38877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61" name="Line 89"/>
          <p:cNvSpPr>
            <a:spLocks noChangeShapeType="1"/>
          </p:cNvSpPr>
          <p:nvPr/>
        </p:nvSpPr>
        <p:spPr bwMode="auto">
          <a:xfrm>
            <a:off x="6553200" y="38877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62" name="Line 90"/>
          <p:cNvSpPr>
            <a:spLocks noChangeShapeType="1"/>
          </p:cNvSpPr>
          <p:nvPr/>
        </p:nvSpPr>
        <p:spPr bwMode="auto">
          <a:xfrm>
            <a:off x="2438400" y="38862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63" name="Line 91"/>
          <p:cNvSpPr>
            <a:spLocks noChangeShapeType="1"/>
          </p:cNvSpPr>
          <p:nvPr/>
        </p:nvSpPr>
        <p:spPr bwMode="auto">
          <a:xfrm>
            <a:off x="3124200" y="38862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64" name="Line 92"/>
          <p:cNvSpPr>
            <a:spLocks noChangeShapeType="1"/>
          </p:cNvSpPr>
          <p:nvPr/>
        </p:nvSpPr>
        <p:spPr bwMode="auto">
          <a:xfrm>
            <a:off x="3810000" y="38862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65" name="Line 93"/>
          <p:cNvSpPr>
            <a:spLocks noChangeShapeType="1"/>
          </p:cNvSpPr>
          <p:nvPr/>
        </p:nvSpPr>
        <p:spPr bwMode="auto">
          <a:xfrm>
            <a:off x="4495800" y="38862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66" name="Line 94"/>
          <p:cNvSpPr>
            <a:spLocks noChangeShapeType="1"/>
          </p:cNvSpPr>
          <p:nvPr/>
        </p:nvSpPr>
        <p:spPr bwMode="auto">
          <a:xfrm>
            <a:off x="5181600" y="38862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67" name="Line 95"/>
          <p:cNvSpPr>
            <a:spLocks noChangeShapeType="1"/>
          </p:cNvSpPr>
          <p:nvPr/>
        </p:nvSpPr>
        <p:spPr bwMode="auto">
          <a:xfrm>
            <a:off x="5867400" y="38862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68" name="Line 96"/>
          <p:cNvSpPr>
            <a:spLocks noChangeShapeType="1"/>
          </p:cNvSpPr>
          <p:nvPr/>
        </p:nvSpPr>
        <p:spPr bwMode="auto">
          <a:xfrm flipH="1">
            <a:off x="2439988" y="38877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69" name="Line 97"/>
          <p:cNvSpPr>
            <a:spLocks noChangeShapeType="1"/>
          </p:cNvSpPr>
          <p:nvPr/>
        </p:nvSpPr>
        <p:spPr bwMode="auto">
          <a:xfrm flipH="1">
            <a:off x="3125788" y="38877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70" name="Line 98"/>
          <p:cNvSpPr>
            <a:spLocks noChangeShapeType="1"/>
          </p:cNvSpPr>
          <p:nvPr/>
        </p:nvSpPr>
        <p:spPr bwMode="auto">
          <a:xfrm flipH="1">
            <a:off x="3811588" y="38877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71" name="Line 99"/>
          <p:cNvSpPr>
            <a:spLocks noChangeShapeType="1"/>
          </p:cNvSpPr>
          <p:nvPr/>
        </p:nvSpPr>
        <p:spPr bwMode="auto">
          <a:xfrm flipH="1">
            <a:off x="4497388" y="38877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72" name="Line 100"/>
          <p:cNvSpPr>
            <a:spLocks noChangeShapeType="1"/>
          </p:cNvSpPr>
          <p:nvPr/>
        </p:nvSpPr>
        <p:spPr bwMode="auto">
          <a:xfrm flipH="1">
            <a:off x="5183188" y="38877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73" name="Line 101"/>
          <p:cNvSpPr>
            <a:spLocks noChangeShapeType="1"/>
          </p:cNvSpPr>
          <p:nvPr/>
        </p:nvSpPr>
        <p:spPr bwMode="auto">
          <a:xfrm flipH="1">
            <a:off x="5868988" y="38877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74" name="Rectangle 102"/>
          <p:cNvSpPr>
            <a:spLocks noGrp="1" noChangeArrowheads="1"/>
          </p:cNvSpPr>
          <p:nvPr>
            <p:ph type="title"/>
          </p:nvPr>
        </p:nvSpPr>
        <p:spPr>
          <a:xfrm>
            <a:off x="226142" y="298450"/>
            <a:ext cx="11592232" cy="908050"/>
          </a:xfrm>
          <a:noFill/>
          <a:ln/>
        </p:spPr>
        <p:txBody>
          <a:bodyPr/>
          <a:lstStyle/>
          <a:p>
            <a:pPr algn="ctr" eaLnBrk="0" hangingPunct="0">
              <a:lnSpc>
                <a:spcPts val="3600"/>
              </a:lnSpc>
            </a:pPr>
            <a:r>
              <a:rPr lang="en-US" altLang="zh-CN" b="1" dirty="0" err="1">
                <a:ea typeface="宋体" panose="02010600030101010101" pitchFamily="2" charset="-122"/>
              </a:rPr>
              <a:t>Ruge</a:t>
            </a:r>
            <a:r>
              <a:rPr lang="en-US" altLang="zh-CN" b="1" dirty="0">
                <a:ea typeface="宋体" panose="02010600030101010101" pitchFamily="2" charset="-122"/>
              </a:rPr>
              <a:t> AMG: select C-</a:t>
            </a:r>
            <a:r>
              <a:rPr lang="en-US" altLang="zh-CN" b="1" dirty="0" err="1">
                <a:ea typeface="宋体" panose="02010600030101010101" pitchFamily="2" charset="-122"/>
              </a:rPr>
              <a:t>pt</a:t>
            </a:r>
            <a:r>
              <a:rPr lang="en-US" altLang="zh-CN" b="1" dirty="0">
                <a:ea typeface="宋体" panose="02010600030101010101" pitchFamily="2" charset="-122"/>
              </a:rPr>
              <a:t>, F-</a:t>
            </a:r>
            <a:r>
              <a:rPr lang="en-US" altLang="zh-CN" b="1" dirty="0" err="1">
                <a:ea typeface="宋体" panose="02010600030101010101" pitchFamily="2" charset="-122"/>
              </a:rPr>
              <a:t>pts</a:t>
            </a:r>
            <a:r>
              <a:rPr lang="en-US" altLang="zh-CN" b="1" dirty="0">
                <a:ea typeface="宋体" panose="02010600030101010101" pitchFamily="2" charset="-122"/>
              </a:rPr>
              <a:t>, </a:t>
            </a:r>
            <a:r>
              <a:rPr lang="en-US" altLang="zh-CN" b="1" dirty="0" smtClean="0">
                <a:ea typeface="宋体" panose="02010600030101010101" pitchFamily="2" charset="-122"/>
              </a:rPr>
              <a:t>update </a:t>
            </a:r>
            <a:r>
              <a:rPr lang="en-US" altLang="zh-CN" b="1" dirty="0">
                <a:ea typeface="宋体" panose="02010600030101010101" pitchFamily="2" charset="-122"/>
              </a:rPr>
              <a:t>neighbors 3</a:t>
            </a:r>
          </a:p>
        </p:txBody>
      </p:sp>
      <p:sp>
        <p:nvSpPr>
          <p:cNvPr id="105575" name="Oval 103"/>
          <p:cNvSpPr>
            <a:spLocks noChangeArrowheads="1"/>
          </p:cNvSpPr>
          <p:nvPr/>
        </p:nvSpPr>
        <p:spPr bwMode="auto">
          <a:xfrm>
            <a:off x="22733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76" name="Oval 104"/>
          <p:cNvSpPr>
            <a:spLocks noChangeArrowheads="1"/>
          </p:cNvSpPr>
          <p:nvPr/>
        </p:nvSpPr>
        <p:spPr bwMode="auto">
          <a:xfrm>
            <a:off x="22733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77" name="Oval 105"/>
          <p:cNvSpPr>
            <a:spLocks noChangeArrowheads="1"/>
          </p:cNvSpPr>
          <p:nvPr/>
        </p:nvSpPr>
        <p:spPr bwMode="auto">
          <a:xfrm>
            <a:off x="22733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78" name="Oval 106"/>
          <p:cNvSpPr>
            <a:spLocks noChangeArrowheads="1"/>
          </p:cNvSpPr>
          <p:nvPr/>
        </p:nvSpPr>
        <p:spPr bwMode="auto">
          <a:xfrm>
            <a:off x="22733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79" name="Oval 107"/>
          <p:cNvSpPr>
            <a:spLocks noChangeArrowheads="1"/>
          </p:cNvSpPr>
          <p:nvPr/>
        </p:nvSpPr>
        <p:spPr bwMode="auto">
          <a:xfrm>
            <a:off x="2273300" y="44069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80" name="Oval 108"/>
          <p:cNvSpPr>
            <a:spLocks noChangeArrowheads="1"/>
          </p:cNvSpPr>
          <p:nvPr/>
        </p:nvSpPr>
        <p:spPr bwMode="auto">
          <a:xfrm>
            <a:off x="2273300" y="50927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81" name="Oval 109"/>
          <p:cNvSpPr>
            <a:spLocks noChangeArrowheads="1"/>
          </p:cNvSpPr>
          <p:nvPr/>
        </p:nvSpPr>
        <p:spPr bwMode="auto">
          <a:xfrm>
            <a:off x="2273300" y="57785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82" name="Oval 110"/>
          <p:cNvSpPr>
            <a:spLocks noChangeArrowheads="1"/>
          </p:cNvSpPr>
          <p:nvPr/>
        </p:nvSpPr>
        <p:spPr bwMode="auto">
          <a:xfrm>
            <a:off x="29591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83" name="Oval 111"/>
          <p:cNvSpPr>
            <a:spLocks noChangeArrowheads="1"/>
          </p:cNvSpPr>
          <p:nvPr/>
        </p:nvSpPr>
        <p:spPr bwMode="auto">
          <a:xfrm>
            <a:off x="29591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84" name="Oval 112"/>
          <p:cNvSpPr>
            <a:spLocks noChangeArrowheads="1"/>
          </p:cNvSpPr>
          <p:nvPr/>
        </p:nvSpPr>
        <p:spPr bwMode="auto">
          <a:xfrm>
            <a:off x="29591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85" name="Oval 113"/>
          <p:cNvSpPr>
            <a:spLocks noChangeArrowheads="1"/>
          </p:cNvSpPr>
          <p:nvPr/>
        </p:nvSpPr>
        <p:spPr bwMode="auto">
          <a:xfrm>
            <a:off x="29591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86" name="Oval 114"/>
          <p:cNvSpPr>
            <a:spLocks noChangeArrowheads="1"/>
          </p:cNvSpPr>
          <p:nvPr/>
        </p:nvSpPr>
        <p:spPr bwMode="auto">
          <a:xfrm>
            <a:off x="2959100" y="44069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87" name="Oval 115"/>
          <p:cNvSpPr>
            <a:spLocks noChangeArrowheads="1"/>
          </p:cNvSpPr>
          <p:nvPr/>
        </p:nvSpPr>
        <p:spPr bwMode="auto">
          <a:xfrm>
            <a:off x="2959100" y="50927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88" name="Oval 116"/>
          <p:cNvSpPr>
            <a:spLocks noChangeArrowheads="1"/>
          </p:cNvSpPr>
          <p:nvPr/>
        </p:nvSpPr>
        <p:spPr bwMode="auto">
          <a:xfrm>
            <a:off x="2959100" y="57785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89" name="Oval 117"/>
          <p:cNvSpPr>
            <a:spLocks noChangeArrowheads="1"/>
          </p:cNvSpPr>
          <p:nvPr/>
        </p:nvSpPr>
        <p:spPr bwMode="auto">
          <a:xfrm>
            <a:off x="36449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90" name="Oval 118"/>
          <p:cNvSpPr>
            <a:spLocks noChangeArrowheads="1"/>
          </p:cNvSpPr>
          <p:nvPr/>
        </p:nvSpPr>
        <p:spPr bwMode="auto">
          <a:xfrm>
            <a:off x="36449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91" name="Oval 119"/>
          <p:cNvSpPr>
            <a:spLocks noChangeArrowheads="1"/>
          </p:cNvSpPr>
          <p:nvPr/>
        </p:nvSpPr>
        <p:spPr bwMode="auto">
          <a:xfrm>
            <a:off x="36449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92" name="Oval 120"/>
          <p:cNvSpPr>
            <a:spLocks noChangeArrowheads="1"/>
          </p:cNvSpPr>
          <p:nvPr/>
        </p:nvSpPr>
        <p:spPr bwMode="auto">
          <a:xfrm>
            <a:off x="36449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93" name="Oval 121"/>
          <p:cNvSpPr>
            <a:spLocks noChangeArrowheads="1"/>
          </p:cNvSpPr>
          <p:nvPr/>
        </p:nvSpPr>
        <p:spPr bwMode="auto">
          <a:xfrm>
            <a:off x="3644900" y="44069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94" name="Oval 122"/>
          <p:cNvSpPr>
            <a:spLocks noChangeArrowheads="1"/>
          </p:cNvSpPr>
          <p:nvPr/>
        </p:nvSpPr>
        <p:spPr bwMode="auto">
          <a:xfrm>
            <a:off x="3644900" y="50927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95" name="Oval 123"/>
          <p:cNvSpPr>
            <a:spLocks noChangeArrowheads="1"/>
          </p:cNvSpPr>
          <p:nvPr/>
        </p:nvSpPr>
        <p:spPr bwMode="auto">
          <a:xfrm>
            <a:off x="3644900" y="57785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96" name="Oval 124"/>
          <p:cNvSpPr>
            <a:spLocks noChangeArrowheads="1"/>
          </p:cNvSpPr>
          <p:nvPr/>
        </p:nvSpPr>
        <p:spPr bwMode="auto">
          <a:xfrm>
            <a:off x="43307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97" name="Oval 125"/>
          <p:cNvSpPr>
            <a:spLocks noChangeArrowheads="1"/>
          </p:cNvSpPr>
          <p:nvPr/>
        </p:nvSpPr>
        <p:spPr bwMode="auto">
          <a:xfrm>
            <a:off x="43307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98" name="Oval 126"/>
          <p:cNvSpPr>
            <a:spLocks noChangeArrowheads="1"/>
          </p:cNvSpPr>
          <p:nvPr/>
        </p:nvSpPr>
        <p:spPr bwMode="auto">
          <a:xfrm>
            <a:off x="43307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99" name="Oval 127"/>
          <p:cNvSpPr>
            <a:spLocks noChangeArrowheads="1"/>
          </p:cNvSpPr>
          <p:nvPr/>
        </p:nvSpPr>
        <p:spPr bwMode="auto">
          <a:xfrm>
            <a:off x="43307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00" name="Oval 128"/>
          <p:cNvSpPr>
            <a:spLocks noChangeArrowheads="1"/>
          </p:cNvSpPr>
          <p:nvPr/>
        </p:nvSpPr>
        <p:spPr bwMode="auto">
          <a:xfrm>
            <a:off x="4330700" y="44069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01" name="Oval 129"/>
          <p:cNvSpPr>
            <a:spLocks noChangeArrowheads="1"/>
          </p:cNvSpPr>
          <p:nvPr/>
        </p:nvSpPr>
        <p:spPr bwMode="auto">
          <a:xfrm>
            <a:off x="4330700" y="50927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02" name="Oval 130"/>
          <p:cNvSpPr>
            <a:spLocks noChangeArrowheads="1"/>
          </p:cNvSpPr>
          <p:nvPr/>
        </p:nvSpPr>
        <p:spPr bwMode="auto">
          <a:xfrm>
            <a:off x="4330700" y="57785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03" name="Oval 131"/>
          <p:cNvSpPr>
            <a:spLocks noChangeArrowheads="1"/>
          </p:cNvSpPr>
          <p:nvPr/>
        </p:nvSpPr>
        <p:spPr bwMode="auto">
          <a:xfrm>
            <a:off x="50165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04" name="Oval 132"/>
          <p:cNvSpPr>
            <a:spLocks noChangeArrowheads="1"/>
          </p:cNvSpPr>
          <p:nvPr/>
        </p:nvSpPr>
        <p:spPr bwMode="auto">
          <a:xfrm>
            <a:off x="50165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05" name="Oval 133"/>
          <p:cNvSpPr>
            <a:spLocks noChangeArrowheads="1"/>
          </p:cNvSpPr>
          <p:nvPr/>
        </p:nvSpPr>
        <p:spPr bwMode="auto">
          <a:xfrm>
            <a:off x="50165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06" name="Oval 134"/>
          <p:cNvSpPr>
            <a:spLocks noChangeArrowheads="1"/>
          </p:cNvSpPr>
          <p:nvPr/>
        </p:nvSpPr>
        <p:spPr bwMode="auto">
          <a:xfrm>
            <a:off x="50165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07" name="Oval 135"/>
          <p:cNvSpPr>
            <a:spLocks noChangeArrowheads="1"/>
          </p:cNvSpPr>
          <p:nvPr/>
        </p:nvSpPr>
        <p:spPr bwMode="auto">
          <a:xfrm>
            <a:off x="5016500" y="44069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08" name="Oval 136"/>
          <p:cNvSpPr>
            <a:spLocks noChangeArrowheads="1"/>
          </p:cNvSpPr>
          <p:nvPr/>
        </p:nvSpPr>
        <p:spPr bwMode="auto">
          <a:xfrm>
            <a:off x="5016500" y="50927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09" name="Oval 137"/>
          <p:cNvSpPr>
            <a:spLocks noChangeArrowheads="1"/>
          </p:cNvSpPr>
          <p:nvPr/>
        </p:nvSpPr>
        <p:spPr bwMode="auto">
          <a:xfrm>
            <a:off x="5016500" y="57785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10" name="Oval 138"/>
          <p:cNvSpPr>
            <a:spLocks noChangeArrowheads="1"/>
          </p:cNvSpPr>
          <p:nvPr/>
        </p:nvSpPr>
        <p:spPr bwMode="auto">
          <a:xfrm>
            <a:off x="57023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11" name="Oval 139"/>
          <p:cNvSpPr>
            <a:spLocks noChangeArrowheads="1"/>
          </p:cNvSpPr>
          <p:nvPr/>
        </p:nvSpPr>
        <p:spPr bwMode="auto">
          <a:xfrm>
            <a:off x="57023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12" name="Oval 140"/>
          <p:cNvSpPr>
            <a:spLocks noChangeArrowheads="1"/>
          </p:cNvSpPr>
          <p:nvPr/>
        </p:nvSpPr>
        <p:spPr bwMode="auto">
          <a:xfrm>
            <a:off x="57023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13" name="Oval 141"/>
          <p:cNvSpPr>
            <a:spLocks noChangeArrowheads="1"/>
          </p:cNvSpPr>
          <p:nvPr/>
        </p:nvSpPr>
        <p:spPr bwMode="auto">
          <a:xfrm>
            <a:off x="57023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14" name="Oval 142"/>
          <p:cNvSpPr>
            <a:spLocks noChangeArrowheads="1"/>
          </p:cNvSpPr>
          <p:nvPr/>
        </p:nvSpPr>
        <p:spPr bwMode="auto">
          <a:xfrm>
            <a:off x="5702300" y="44069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15" name="Oval 143"/>
          <p:cNvSpPr>
            <a:spLocks noChangeArrowheads="1"/>
          </p:cNvSpPr>
          <p:nvPr/>
        </p:nvSpPr>
        <p:spPr bwMode="auto">
          <a:xfrm>
            <a:off x="5702300" y="50927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16" name="Oval 144"/>
          <p:cNvSpPr>
            <a:spLocks noChangeArrowheads="1"/>
          </p:cNvSpPr>
          <p:nvPr/>
        </p:nvSpPr>
        <p:spPr bwMode="auto">
          <a:xfrm>
            <a:off x="5702300" y="57785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17" name="Oval 145"/>
          <p:cNvSpPr>
            <a:spLocks noChangeArrowheads="1"/>
          </p:cNvSpPr>
          <p:nvPr/>
        </p:nvSpPr>
        <p:spPr bwMode="auto">
          <a:xfrm>
            <a:off x="63881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18" name="Oval 146"/>
          <p:cNvSpPr>
            <a:spLocks noChangeArrowheads="1"/>
          </p:cNvSpPr>
          <p:nvPr/>
        </p:nvSpPr>
        <p:spPr bwMode="auto">
          <a:xfrm>
            <a:off x="63881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19" name="Oval 147"/>
          <p:cNvSpPr>
            <a:spLocks noChangeArrowheads="1"/>
          </p:cNvSpPr>
          <p:nvPr/>
        </p:nvSpPr>
        <p:spPr bwMode="auto">
          <a:xfrm>
            <a:off x="63881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20" name="Oval 148"/>
          <p:cNvSpPr>
            <a:spLocks noChangeArrowheads="1"/>
          </p:cNvSpPr>
          <p:nvPr/>
        </p:nvSpPr>
        <p:spPr bwMode="auto">
          <a:xfrm>
            <a:off x="63881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21" name="Oval 149"/>
          <p:cNvSpPr>
            <a:spLocks noChangeArrowheads="1"/>
          </p:cNvSpPr>
          <p:nvPr/>
        </p:nvSpPr>
        <p:spPr bwMode="auto">
          <a:xfrm>
            <a:off x="6388100" y="44069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22" name="Oval 150"/>
          <p:cNvSpPr>
            <a:spLocks noChangeArrowheads="1"/>
          </p:cNvSpPr>
          <p:nvPr/>
        </p:nvSpPr>
        <p:spPr bwMode="auto">
          <a:xfrm>
            <a:off x="6388100" y="50927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23" name="Oval 151"/>
          <p:cNvSpPr>
            <a:spLocks noChangeArrowheads="1"/>
          </p:cNvSpPr>
          <p:nvPr/>
        </p:nvSpPr>
        <p:spPr bwMode="auto">
          <a:xfrm>
            <a:off x="6388100" y="57785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24" name="Rectangle 152"/>
          <p:cNvSpPr>
            <a:spLocks noChangeArrowheads="1"/>
          </p:cNvSpPr>
          <p:nvPr/>
        </p:nvSpPr>
        <p:spPr bwMode="auto">
          <a:xfrm>
            <a:off x="7162800" y="2095500"/>
            <a:ext cx="31242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88925" indent="-288925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77900" indent="-4064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208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637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8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Monotype Sorts" pitchFamily="2" charset="2"/>
              <a:buChar char="è"/>
            </a:pPr>
            <a:r>
              <a:rPr lang="en-US" altLang="zh-CN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next C-pt with maximal measure</a:t>
            </a: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0C7B9C"/>
              </a:buClr>
              <a:buSzPct val="75000"/>
              <a:buFont typeface="Monotype Sorts" pitchFamily="2" charset="2"/>
              <a:buChar char=" "/>
            </a:pPr>
            <a:endParaRPr lang="en-US" altLang="zh-CN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Monotype Sorts" pitchFamily="2" charset="2"/>
              <a:buChar char="è"/>
            </a:pPr>
            <a:r>
              <a:rPr lang="en-US" altLang="zh-CN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neighbors as F-pts</a:t>
            </a: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0C7B9C"/>
              </a:buClr>
              <a:buSzPct val="75000"/>
              <a:buFont typeface="Monotype Sorts" pitchFamily="2" charset="2"/>
              <a:buChar char=" "/>
            </a:pPr>
            <a:endParaRPr lang="en-US" altLang="zh-CN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Monotype Sorts" pitchFamily="2" charset="2"/>
              <a:buChar char="è"/>
            </a:pPr>
            <a:r>
              <a:rPr lang="en-US" altLang="zh-CN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 measures of F-pt neighbors</a:t>
            </a:r>
          </a:p>
        </p:txBody>
      </p:sp>
      <p:sp>
        <p:nvSpPr>
          <p:cNvPr id="105625" name="Rectangle 153"/>
          <p:cNvSpPr>
            <a:spLocks noChangeArrowheads="1"/>
          </p:cNvSpPr>
          <p:nvPr/>
        </p:nvSpPr>
        <p:spPr bwMode="auto">
          <a:xfrm>
            <a:off x="22971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05626" name="Rectangle 154"/>
          <p:cNvSpPr>
            <a:spLocks noChangeArrowheads="1"/>
          </p:cNvSpPr>
          <p:nvPr/>
        </p:nvSpPr>
        <p:spPr bwMode="auto">
          <a:xfrm>
            <a:off x="29829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5627" name="Rectangle 155"/>
          <p:cNvSpPr>
            <a:spLocks noChangeArrowheads="1"/>
          </p:cNvSpPr>
          <p:nvPr/>
        </p:nvSpPr>
        <p:spPr bwMode="auto">
          <a:xfrm>
            <a:off x="36687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5628" name="Rectangle 156"/>
          <p:cNvSpPr>
            <a:spLocks noChangeArrowheads="1"/>
          </p:cNvSpPr>
          <p:nvPr/>
        </p:nvSpPr>
        <p:spPr bwMode="auto">
          <a:xfrm>
            <a:off x="43545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5629" name="Rectangle 157"/>
          <p:cNvSpPr>
            <a:spLocks noChangeArrowheads="1"/>
          </p:cNvSpPr>
          <p:nvPr/>
        </p:nvSpPr>
        <p:spPr bwMode="auto">
          <a:xfrm>
            <a:off x="50403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5630" name="Rectangle 158"/>
          <p:cNvSpPr>
            <a:spLocks noChangeArrowheads="1"/>
          </p:cNvSpPr>
          <p:nvPr/>
        </p:nvSpPr>
        <p:spPr bwMode="auto">
          <a:xfrm>
            <a:off x="57261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5631" name="Rectangle 159"/>
          <p:cNvSpPr>
            <a:spLocks noChangeArrowheads="1"/>
          </p:cNvSpPr>
          <p:nvPr/>
        </p:nvSpPr>
        <p:spPr bwMode="auto">
          <a:xfrm>
            <a:off x="64119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05632" name="Rectangle 160"/>
          <p:cNvSpPr>
            <a:spLocks noChangeArrowheads="1"/>
          </p:cNvSpPr>
          <p:nvPr/>
        </p:nvSpPr>
        <p:spPr bwMode="auto">
          <a:xfrm>
            <a:off x="2297113" y="2384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5633" name="Rectangle 161"/>
          <p:cNvSpPr>
            <a:spLocks noChangeArrowheads="1"/>
          </p:cNvSpPr>
          <p:nvPr/>
        </p:nvSpPr>
        <p:spPr bwMode="auto">
          <a:xfrm>
            <a:off x="2982913" y="2384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05634" name="Rectangle 162"/>
          <p:cNvSpPr>
            <a:spLocks noChangeArrowheads="1"/>
          </p:cNvSpPr>
          <p:nvPr/>
        </p:nvSpPr>
        <p:spPr bwMode="auto">
          <a:xfrm>
            <a:off x="3668713" y="2384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05635" name="Rectangle 163"/>
          <p:cNvSpPr>
            <a:spLocks noChangeArrowheads="1"/>
          </p:cNvSpPr>
          <p:nvPr/>
        </p:nvSpPr>
        <p:spPr bwMode="auto">
          <a:xfrm>
            <a:off x="4354513" y="2384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05636" name="Rectangle 164"/>
          <p:cNvSpPr>
            <a:spLocks noChangeArrowheads="1"/>
          </p:cNvSpPr>
          <p:nvPr/>
        </p:nvSpPr>
        <p:spPr bwMode="auto">
          <a:xfrm>
            <a:off x="5040313" y="2384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05637" name="Rectangle 165"/>
          <p:cNvSpPr>
            <a:spLocks noChangeArrowheads="1"/>
          </p:cNvSpPr>
          <p:nvPr/>
        </p:nvSpPr>
        <p:spPr bwMode="auto">
          <a:xfrm>
            <a:off x="5726113" y="2384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05638" name="Rectangle 166"/>
          <p:cNvSpPr>
            <a:spLocks noChangeArrowheads="1"/>
          </p:cNvSpPr>
          <p:nvPr/>
        </p:nvSpPr>
        <p:spPr bwMode="auto">
          <a:xfrm>
            <a:off x="6411913" y="2384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5639" name="Rectangle 167"/>
          <p:cNvSpPr>
            <a:spLocks noChangeArrowheads="1"/>
          </p:cNvSpPr>
          <p:nvPr/>
        </p:nvSpPr>
        <p:spPr bwMode="auto">
          <a:xfrm>
            <a:off x="2297113" y="30702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5640" name="Rectangle 168"/>
          <p:cNvSpPr>
            <a:spLocks noChangeArrowheads="1"/>
          </p:cNvSpPr>
          <p:nvPr/>
        </p:nvSpPr>
        <p:spPr bwMode="auto">
          <a:xfrm>
            <a:off x="2982913" y="30702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05641" name="Rectangle 169"/>
          <p:cNvSpPr>
            <a:spLocks noChangeArrowheads="1"/>
          </p:cNvSpPr>
          <p:nvPr/>
        </p:nvSpPr>
        <p:spPr bwMode="auto">
          <a:xfrm>
            <a:off x="3668713" y="30702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05642" name="Rectangle 170"/>
          <p:cNvSpPr>
            <a:spLocks noChangeArrowheads="1"/>
          </p:cNvSpPr>
          <p:nvPr/>
        </p:nvSpPr>
        <p:spPr bwMode="auto">
          <a:xfrm>
            <a:off x="4354513" y="30702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05643" name="Rectangle 171"/>
          <p:cNvSpPr>
            <a:spLocks noChangeArrowheads="1"/>
          </p:cNvSpPr>
          <p:nvPr/>
        </p:nvSpPr>
        <p:spPr bwMode="auto">
          <a:xfrm>
            <a:off x="5040313" y="30702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05644" name="Rectangle 172"/>
          <p:cNvSpPr>
            <a:spLocks noChangeArrowheads="1"/>
          </p:cNvSpPr>
          <p:nvPr/>
        </p:nvSpPr>
        <p:spPr bwMode="auto">
          <a:xfrm>
            <a:off x="5726113" y="30702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05645" name="Rectangle 173"/>
          <p:cNvSpPr>
            <a:spLocks noChangeArrowheads="1"/>
          </p:cNvSpPr>
          <p:nvPr/>
        </p:nvSpPr>
        <p:spPr bwMode="auto">
          <a:xfrm>
            <a:off x="6411913" y="30702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5646" name="Rectangle 174"/>
          <p:cNvSpPr>
            <a:spLocks noChangeArrowheads="1"/>
          </p:cNvSpPr>
          <p:nvPr/>
        </p:nvSpPr>
        <p:spPr bwMode="auto">
          <a:xfrm>
            <a:off x="2297113" y="37560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105647" name="Rectangle 175"/>
          <p:cNvSpPr>
            <a:spLocks noChangeArrowheads="1"/>
          </p:cNvSpPr>
          <p:nvPr/>
        </p:nvSpPr>
        <p:spPr bwMode="auto">
          <a:xfrm>
            <a:off x="2933701" y="3768725"/>
            <a:ext cx="41998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105648" name="Rectangle 176"/>
          <p:cNvSpPr>
            <a:spLocks noChangeArrowheads="1"/>
          </p:cNvSpPr>
          <p:nvPr/>
        </p:nvSpPr>
        <p:spPr bwMode="auto">
          <a:xfrm>
            <a:off x="3619501" y="3756025"/>
            <a:ext cx="41998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105649" name="Rectangle 177"/>
          <p:cNvSpPr>
            <a:spLocks noChangeArrowheads="1"/>
          </p:cNvSpPr>
          <p:nvPr/>
        </p:nvSpPr>
        <p:spPr bwMode="auto">
          <a:xfrm>
            <a:off x="4305301" y="3756025"/>
            <a:ext cx="41998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105650" name="Rectangle 178"/>
          <p:cNvSpPr>
            <a:spLocks noChangeArrowheads="1"/>
          </p:cNvSpPr>
          <p:nvPr/>
        </p:nvSpPr>
        <p:spPr bwMode="auto">
          <a:xfrm>
            <a:off x="4991101" y="3756025"/>
            <a:ext cx="41998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105651" name="Rectangle 179"/>
          <p:cNvSpPr>
            <a:spLocks noChangeArrowheads="1"/>
          </p:cNvSpPr>
          <p:nvPr/>
        </p:nvSpPr>
        <p:spPr bwMode="auto">
          <a:xfrm>
            <a:off x="5676901" y="3756025"/>
            <a:ext cx="41998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105652" name="Rectangle 180"/>
          <p:cNvSpPr>
            <a:spLocks noChangeArrowheads="1"/>
          </p:cNvSpPr>
          <p:nvPr/>
        </p:nvSpPr>
        <p:spPr bwMode="auto">
          <a:xfrm>
            <a:off x="6411913" y="37560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8166495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Line 2"/>
          <p:cNvSpPr>
            <a:spLocks noChangeShapeType="1"/>
          </p:cNvSpPr>
          <p:nvPr/>
        </p:nvSpPr>
        <p:spPr bwMode="auto">
          <a:xfrm>
            <a:off x="2439988" y="2514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3" name="Line 3"/>
          <p:cNvSpPr>
            <a:spLocks noChangeShapeType="1"/>
          </p:cNvSpPr>
          <p:nvPr/>
        </p:nvSpPr>
        <p:spPr bwMode="auto">
          <a:xfrm>
            <a:off x="3125788" y="2514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4" name="Line 4"/>
          <p:cNvSpPr>
            <a:spLocks noChangeShapeType="1"/>
          </p:cNvSpPr>
          <p:nvPr/>
        </p:nvSpPr>
        <p:spPr bwMode="auto">
          <a:xfrm>
            <a:off x="3811588" y="2514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5" name="Line 5"/>
          <p:cNvSpPr>
            <a:spLocks noChangeShapeType="1"/>
          </p:cNvSpPr>
          <p:nvPr/>
        </p:nvSpPr>
        <p:spPr bwMode="auto">
          <a:xfrm>
            <a:off x="4497388" y="2514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6" name="Line 6"/>
          <p:cNvSpPr>
            <a:spLocks noChangeShapeType="1"/>
          </p:cNvSpPr>
          <p:nvPr/>
        </p:nvSpPr>
        <p:spPr bwMode="auto">
          <a:xfrm>
            <a:off x="5183188" y="2514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7" name="Line 7"/>
          <p:cNvSpPr>
            <a:spLocks noChangeShapeType="1"/>
          </p:cNvSpPr>
          <p:nvPr/>
        </p:nvSpPr>
        <p:spPr bwMode="auto">
          <a:xfrm>
            <a:off x="5868988" y="2514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8" name="Line 8"/>
          <p:cNvSpPr>
            <a:spLocks noChangeShapeType="1"/>
          </p:cNvSpPr>
          <p:nvPr/>
        </p:nvSpPr>
        <p:spPr bwMode="auto">
          <a:xfrm>
            <a:off x="3811588" y="32004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9" name="Line 9"/>
          <p:cNvSpPr>
            <a:spLocks noChangeShapeType="1"/>
          </p:cNvSpPr>
          <p:nvPr/>
        </p:nvSpPr>
        <p:spPr bwMode="auto">
          <a:xfrm>
            <a:off x="4497388" y="32004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0" name="Line 10"/>
          <p:cNvSpPr>
            <a:spLocks noChangeShapeType="1"/>
          </p:cNvSpPr>
          <p:nvPr/>
        </p:nvSpPr>
        <p:spPr bwMode="auto">
          <a:xfrm>
            <a:off x="5183188" y="32004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1" name="Line 11"/>
          <p:cNvSpPr>
            <a:spLocks noChangeShapeType="1"/>
          </p:cNvSpPr>
          <p:nvPr/>
        </p:nvSpPr>
        <p:spPr bwMode="auto">
          <a:xfrm>
            <a:off x="5868988" y="32004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2" name="Line 12"/>
          <p:cNvSpPr>
            <a:spLocks noChangeShapeType="1"/>
          </p:cNvSpPr>
          <p:nvPr/>
        </p:nvSpPr>
        <p:spPr bwMode="auto">
          <a:xfrm>
            <a:off x="3811588" y="38862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3" name="Line 13"/>
          <p:cNvSpPr>
            <a:spLocks noChangeShapeType="1"/>
          </p:cNvSpPr>
          <p:nvPr/>
        </p:nvSpPr>
        <p:spPr bwMode="auto">
          <a:xfrm>
            <a:off x="4497388" y="38862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4" name="Line 14"/>
          <p:cNvSpPr>
            <a:spLocks noChangeShapeType="1"/>
          </p:cNvSpPr>
          <p:nvPr/>
        </p:nvSpPr>
        <p:spPr bwMode="auto">
          <a:xfrm>
            <a:off x="5183188" y="38862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5" name="Line 15"/>
          <p:cNvSpPr>
            <a:spLocks noChangeShapeType="1"/>
          </p:cNvSpPr>
          <p:nvPr/>
        </p:nvSpPr>
        <p:spPr bwMode="auto">
          <a:xfrm>
            <a:off x="5868988" y="38862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6" name="Line 16"/>
          <p:cNvSpPr>
            <a:spLocks noChangeShapeType="1"/>
          </p:cNvSpPr>
          <p:nvPr/>
        </p:nvSpPr>
        <p:spPr bwMode="auto">
          <a:xfrm>
            <a:off x="24384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7" name="Line 17"/>
          <p:cNvSpPr>
            <a:spLocks noChangeShapeType="1"/>
          </p:cNvSpPr>
          <p:nvPr/>
        </p:nvSpPr>
        <p:spPr bwMode="auto">
          <a:xfrm>
            <a:off x="31242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8" name="Line 18"/>
          <p:cNvSpPr>
            <a:spLocks noChangeShapeType="1"/>
          </p:cNvSpPr>
          <p:nvPr/>
        </p:nvSpPr>
        <p:spPr bwMode="auto">
          <a:xfrm>
            <a:off x="38100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9" name="Line 19"/>
          <p:cNvSpPr>
            <a:spLocks noChangeShapeType="1"/>
          </p:cNvSpPr>
          <p:nvPr/>
        </p:nvSpPr>
        <p:spPr bwMode="auto">
          <a:xfrm>
            <a:off x="44958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40" name="Line 20"/>
          <p:cNvSpPr>
            <a:spLocks noChangeShapeType="1"/>
          </p:cNvSpPr>
          <p:nvPr/>
        </p:nvSpPr>
        <p:spPr bwMode="auto">
          <a:xfrm>
            <a:off x="51816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41" name="Line 21"/>
          <p:cNvSpPr>
            <a:spLocks noChangeShapeType="1"/>
          </p:cNvSpPr>
          <p:nvPr/>
        </p:nvSpPr>
        <p:spPr bwMode="auto">
          <a:xfrm>
            <a:off x="58674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42" name="Line 22"/>
          <p:cNvSpPr>
            <a:spLocks noChangeShapeType="1"/>
          </p:cNvSpPr>
          <p:nvPr/>
        </p:nvSpPr>
        <p:spPr bwMode="auto">
          <a:xfrm>
            <a:off x="65532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43" name="Line 23"/>
          <p:cNvSpPr>
            <a:spLocks noChangeShapeType="1"/>
          </p:cNvSpPr>
          <p:nvPr/>
        </p:nvSpPr>
        <p:spPr bwMode="auto">
          <a:xfrm>
            <a:off x="2438400" y="1828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44" name="Line 24"/>
          <p:cNvSpPr>
            <a:spLocks noChangeShapeType="1"/>
          </p:cNvSpPr>
          <p:nvPr/>
        </p:nvSpPr>
        <p:spPr bwMode="auto">
          <a:xfrm>
            <a:off x="3124200" y="1828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45" name="Line 25"/>
          <p:cNvSpPr>
            <a:spLocks noChangeShapeType="1"/>
          </p:cNvSpPr>
          <p:nvPr/>
        </p:nvSpPr>
        <p:spPr bwMode="auto">
          <a:xfrm>
            <a:off x="3810000" y="1828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46" name="Line 26"/>
          <p:cNvSpPr>
            <a:spLocks noChangeShapeType="1"/>
          </p:cNvSpPr>
          <p:nvPr/>
        </p:nvSpPr>
        <p:spPr bwMode="auto">
          <a:xfrm>
            <a:off x="4495800" y="1828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47" name="Line 27"/>
          <p:cNvSpPr>
            <a:spLocks noChangeShapeType="1"/>
          </p:cNvSpPr>
          <p:nvPr/>
        </p:nvSpPr>
        <p:spPr bwMode="auto">
          <a:xfrm>
            <a:off x="5181600" y="1828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48" name="Line 28"/>
          <p:cNvSpPr>
            <a:spLocks noChangeShapeType="1"/>
          </p:cNvSpPr>
          <p:nvPr/>
        </p:nvSpPr>
        <p:spPr bwMode="auto">
          <a:xfrm>
            <a:off x="5867400" y="1828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49" name="Line 29"/>
          <p:cNvSpPr>
            <a:spLocks noChangeShapeType="1"/>
          </p:cNvSpPr>
          <p:nvPr/>
        </p:nvSpPr>
        <p:spPr bwMode="auto">
          <a:xfrm flipH="1">
            <a:off x="2439988" y="1830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50" name="Line 30"/>
          <p:cNvSpPr>
            <a:spLocks noChangeShapeType="1"/>
          </p:cNvSpPr>
          <p:nvPr/>
        </p:nvSpPr>
        <p:spPr bwMode="auto">
          <a:xfrm flipH="1">
            <a:off x="3125788" y="1830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51" name="Line 31"/>
          <p:cNvSpPr>
            <a:spLocks noChangeShapeType="1"/>
          </p:cNvSpPr>
          <p:nvPr/>
        </p:nvSpPr>
        <p:spPr bwMode="auto">
          <a:xfrm flipH="1">
            <a:off x="3811588" y="1830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52" name="Line 32"/>
          <p:cNvSpPr>
            <a:spLocks noChangeShapeType="1"/>
          </p:cNvSpPr>
          <p:nvPr/>
        </p:nvSpPr>
        <p:spPr bwMode="auto">
          <a:xfrm flipH="1">
            <a:off x="4497388" y="1830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53" name="Line 33"/>
          <p:cNvSpPr>
            <a:spLocks noChangeShapeType="1"/>
          </p:cNvSpPr>
          <p:nvPr/>
        </p:nvSpPr>
        <p:spPr bwMode="auto">
          <a:xfrm flipH="1">
            <a:off x="5183188" y="1830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54" name="Line 34"/>
          <p:cNvSpPr>
            <a:spLocks noChangeShapeType="1"/>
          </p:cNvSpPr>
          <p:nvPr/>
        </p:nvSpPr>
        <p:spPr bwMode="auto">
          <a:xfrm flipH="1">
            <a:off x="5868988" y="1830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55" name="Line 35"/>
          <p:cNvSpPr>
            <a:spLocks noChangeShapeType="1"/>
          </p:cNvSpPr>
          <p:nvPr/>
        </p:nvSpPr>
        <p:spPr bwMode="auto">
          <a:xfrm>
            <a:off x="24399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56" name="Line 36"/>
          <p:cNvSpPr>
            <a:spLocks noChangeShapeType="1"/>
          </p:cNvSpPr>
          <p:nvPr/>
        </p:nvSpPr>
        <p:spPr bwMode="auto">
          <a:xfrm>
            <a:off x="31257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57" name="Line 37"/>
          <p:cNvSpPr>
            <a:spLocks noChangeShapeType="1"/>
          </p:cNvSpPr>
          <p:nvPr/>
        </p:nvSpPr>
        <p:spPr bwMode="auto">
          <a:xfrm>
            <a:off x="38115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58" name="Line 38"/>
          <p:cNvSpPr>
            <a:spLocks noChangeShapeType="1"/>
          </p:cNvSpPr>
          <p:nvPr/>
        </p:nvSpPr>
        <p:spPr bwMode="auto">
          <a:xfrm>
            <a:off x="44973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59" name="Line 39"/>
          <p:cNvSpPr>
            <a:spLocks noChangeShapeType="1"/>
          </p:cNvSpPr>
          <p:nvPr/>
        </p:nvSpPr>
        <p:spPr bwMode="auto">
          <a:xfrm>
            <a:off x="51831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60" name="Line 40"/>
          <p:cNvSpPr>
            <a:spLocks noChangeShapeType="1"/>
          </p:cNvSpPr>
          <p:nvPr/>
        </p:nvSpPr>
        <p:spPr bwMode="auto">
          <a:xfrm>
            <a:off x="58689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61" name="Line 41"/>
          <p:cNvSpPr>
            <a:spLocks noChangeShapeType="1"/>
          </p:cNvSpPr>
          <p:nvPr/>
        </p:nvSpPr>
        <p:spPr bwMode="auto">
          <a:xfrm>
            <a:off x="24384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62" name="Line 42"/>
          <p:cNvSpPr>
            <a:spLocks noChangeShapeType="1"/>
          </p:cNvSpPr>
          <p:nvPr/>
        </p:nvSpPr>
        <p:spPr bwMode="auto">
          <a:xfrm>
            <a:off x="31242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63" name="Line 43"/>
          <p:cNvSpPr>
            <a:spLocks noChangeShapeType="1"/>
          </p:cNvSpPr>
          <p:nvPr/>
        </p:nvSpPr>
        <p:spPr bwMode="auto">
          <a:xfrm>
            <a:off x="38100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64" name="Line 44"/>
          <p:cNvSpPr>
            <a:spLocks noChangeShapeType="1"/>
          </p:cNvSpPr>
          <p:nvPr/>
        </p:nvSpPr>
        <p:spPr bwMode="auto">
          <a:xfrm>
            <a:off x="44958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65" name="Line 45"/>
          <p:cNvSpPr>
            <a:spLocks noChangeShapeType="1"/>
          </p:cNvSpPr>
          <p:nvPr/>
        </p:nvSpPr>
        <p:spPr bwMode="auto">
          <a:xfrm>
            <a:off x="51816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66" name="Line 46"/>
          <p:cNvSpPr>
            <a:spLocks noChangeShapeType="1"/>
          </p:cNvSpPr>
          <p:nvPr/>
        </p:nvSpPr>
        <p:spPr bwMode="auto">
          <a:xfrm>
            <a:off x="58674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67" name="Line 47"/>
          <p:cNvSpPr>
            <a:spLocks noChangeShapeType="1"/>
          </p:cNvSpPr>
          <p:nvPr/>
        </p:nvSpPr>
        <p:spPr bwMode="auto">
          <a:xfrm>
            <a:off x="65532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68" name="Line 48"/>
          <p:cNvSpPr>
            <a:spLocks noChangeShapeType="1"/>
          </p:cNvSpPr>
          <p:nvPr/>
        </p:nvSpPr>
        <p:spPr bwMode="auto">
          <a:xfrm>
            <a:off x="2438400" y="2514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69" name="Line 49"/>
          <p:cNvSpPr>
            <a:spLocks noChangeShapeType="1"/>
          </p:cNvSpPr>
          <p:nvPr/>
        </p:nvSpPr>
        <p:spPr bwMode="auto">
          <a:xfrm>
            <a:off x="3124200" y="2514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70" name="Line 50"/>
          <p:cNvSpPr>
            <a:spLocks noChangeShapeType="1"/>
          </p:cNvSpPr>
          <p:nvPr/>
        </p:nvSpPr>
        <p:spPr bwMode="auto">
          <a:xfrm>
            <a:off x="3810000" y="2514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71" name="Line 51"/>
          <p:cNvSpPr>
            <a:spLocks noChangeShapeType="1"/>
          </p:cNvSpPr>
          <p:nvPr/>
        </p:nvSpPr>
        <p:spPr bwMode="auto">
          <a:xfrm>
            <a:off x="4495800" y="2514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72" name="Line 52"/>
          <p:cNvSpPr>
            <a:spLocks noChangeShapeType="1"/>
          </p:cNvSpPr>
          <p:nvPr/>
        </p:nvSpPr>
        <p:spPr bwMode="auto">
          <a:xfrm>
            <a:off x="5181600" y="2514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73" name="Line 53"/>
          <p:cNvSpPr>
            <a:spLocks noChangeShapeType="1"/>
          </p:cNvSpPr>
          <p:nvPr/>
        </p:nvSpPr>
        <p:spPr bwMode="auto">
          <a:xfrm>
            <a:off x="5867400" y="2514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74" name="Line 54"/>
          <p:cNvSpPr>
            <a:spLocks noChangeShapeType="1"/>
          </p:cNvSpPr>
          <p:nvPr/>
        </p:nvSpPr>
        <p:spPr bwMode="auto">
          <a:xfrm flipH="1">
            <a:off x="2439988" y="25161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75" name="Line 55"/>
          <p:cNvSpPr>
            <a:spLocks noChangeShapeType="1"/>
          </p:cNvSpPr>
          <p:nvPr/>
        </p:nvSpPr>
        <p:spPr bwMode="auto">
          <a:xfrm flipH="1">
            <a:off x="3125788" y="25161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76" name="Line 56"/>
          <p:cNvSpPr>
            <a:spLocks noChangeShapeType="1"/>
          </p:cNvSpPr>
          <p:nvPr/>
        </p:nvSpPr>
        <p:spPr bwMode="auto">
          <a:xfrm flipH="1">
            <a:off x="3811588" y="25161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77" name="Line 57"/>
          <p:cNvSpPr>
            <a:spLocks noChangeShapeType="1"/>
          </p:cNvSpPr>
          <p:nvPr/>
        </p:nvSpPr>
        <p:spPr bwMode="auto">
          <a:xfrm flipH="1">
            <a:off x="4497388" y="25161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78" name="Line 58"/>
          <p:cNvSpPr>
            <a:spLocks noChangeShapeType="1"/>
          </p:cNvSpPr>
          <p:nvPr/>
        </p:nvSpPr>
        <p:spPr bwMode="auto">
          <a:xfrm flipH="1">
            <a:off x="5183188" y="25161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79" name="Line 59"/>
          <p:cNvSpPr>
            <a:spLocks noChangeShapeType="1"/>
          </p:cNvSpPr>
          <p:nvPr/>
        </p:nvSpPr>
        <p:spPr bwMode="auto">
          <a:xfrm flipH="1">
            <a:off x="5868988" y="25161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80" name="Line 60"/>
          <p:cNvSpPr>
            <a:spLocks noChangeShapeType="1"/>
          </p:cNvSpPr>
          <p:nvPr/>
        </p:nvSpPr>
        <p:spPr bwMode="auto">
          <a:xfrm>
            <a:off x="4495800" y="32019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81" name="Line 61"/>
          <p:cNvSpPr>
            <a:spLocks noChangeShapeType="1"/>
          </p:cNvSpPr>
          <p:nvPr/>
        </p:nvSpPr>
        <p:spPr bwMode="auto">
          <a:xfrm>
            <a:off x="5181600" y="32019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82" name="Line 62"/>
          <p:cNvSpPr>
            <a:spLocks noChangeShapeType="1"/>
          </p:cNvSpPr>
          <p:nvPr/>
        </p:nvSpPr>
        <p:spPr bwMode="auto">
          <a:xfrm>
            <a:off x="5867400" y="32019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83" name="Line 63"/>
          <p:cNvSpPr>
            <a:spLocks noChangeShapeType="1"/>
          </p:cNvSpPr>
          <p:nvPr/>
        </p:nvSpPr>
        <p:spPr bwMode="auto">
          <a:xfrm>
            <a:off x="6553200" y="32019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84" name="Line 64"/>
          <p:cNvSpPr>
            <a:spLocks noChangeShapeType="1"/>
          </p:cNvSpPr>
          <p:nvPr/>
        </p:nvSpPr>
        <p:spPr bwMode="auto">
          <a:xfrm>
            <a:off x="3810000" y="32004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85" name="Line 65"/>
          <p:cNvSpPr>
            <a:spLocks noChangeShapeType="1"/>
          </p:cNvSpPr>
          <p:nvPr/>
        </p:nvSpPr>
        <p:spPr bwMode="auto">
          <a:xfrm>
            <a:off x="4495800" y="32004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86" name="Line 66"/>
          <p:cNvSpPr>
            <a:spLocks noChangeShapeType="1"/>
          </p:cNvSpPr>
          <p:nvPr/>
        </p:nvSpPr>
        <p:spPr bwMode="auto">
          <a:xfrm>
            <a:off x="5181600" y="32004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87" name="Line 67"/>
          <p:cNvSpPr>
            <a:spLocks noChangeShapeType="1"/>
          </p:cNvSpPr>
          <p:nvPr/>
        </p:nvSpPr>
        <p:spPr bwMode="auto">
          <a:xfrm>
            <a:off x="5867400" y="32004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88" name="Line 68"/>
          <p:cNvSpPr>
            <a:spLocks noChangeShapeType="1"/>
          </p:cNvSpPr>
          <p:nvPr/>
        </p:nvSpPr>
        <p:spPr bwMode="auto">
          <a:xfrm flipH="1">
            <a:off x="3811588" y="32019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89" name="Line 69"/>
          <p:cNvSpPr>
            <a:spLocks noChangeShapeType="1"/>
          </p:cNvSpPr>
          <p:nvPr/>
        </p:nvSpPr>
        <p:spPr bwMode="auto">
          <a:xfrm flipH="1">
            <a:off x="4497388" y="32019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90" name="Line 70"/>
          <p:cNvSpPr>
            <a:spLocks noChangeShapeType="1"/>
          </p:cNvSpPr>
          <p:nvPr/>
        </p:nvSpPr>
        <p:spPr bwMode="auto">
          <a:xfrm flipH="1">
            <a:off x="5183188" y="32019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91" name="Line 71"/>
          <p:cNvSpPr>
            <a:spLocks noChangeShapeType="1"/>
          </p:cNvSpPr>
          <p:nvPr/>
        </p:nvSpPr>
        <p:spPr bwMode="auto">
          <a:xfrm flipH="1">
            <a:off x="5868988" y="32019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92" name="Line 72"/>
          <p:cNvSpPr>
            <a:spLocks noChangeShapeType="1"/>
          </p:cNvSpPr>
          <p:nvPr/>
        </p:nvSpPr>
        <p:spPr bwMode="auto">
          <a:xfrm>
            <a:off x="4495800" y="38877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93" name="Line 73"/>
          <p:cNvSpPr>
            <a:spLocks noChangeShapeType="1"/>
          </p:cNvSpPr>
          <p:nvPr/>
        </p:nvSpPr>
        <p:spPr bwMode="auto">
          <a:xfrm>
            <a:off x="5181600" y="38877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94" name="Line 74"/>
          <p:cNvSpPr>
            <a:spLocks noChangeShapeType="1"/>
          </p:cNvSpPr>
          <p:nvPr/>
        </p:nvSpPr>
        <p:spPr bwMode="auto">
          <a:xfrm>
            <a:off x="5867400" y="38877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95" name="Line 75"/>
          <p:cNvSpPr>
            <a:spLocks noChangeShapeType="1"/>
          </p:cNvSpPr>
          <p:nvPr/>
        </p:nvSpPr>
        <p:spPr bwMode="auto">
          <a:xfrm>
            <a:off x="6553200" y="38877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96" name="Line 76"/>
          <p:cNvSpPr>
            <a:spLocks noChangeShapeType="1"/>
          </p:cNvSpPr>
          <p:nvPr/>
        </p:nvSpPr>
        <p:spPr bwMode="auto">
          <a:xfrm>
            <a:off x="3810000" y="38862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97" name="Line 77"/>
          <p:cNvSpPr>
            <a:spLocks noChangeShapeType="1"/>
          </p:cNvSpPr>
          <p:nvPr/>
        </p:nvSpPr>
        <p:spPr bwMode="auto">
          <a:xfrm>
            <a:off x="4495800" y="38862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98" name="Line 78"/>
          <p:cNvSpPr>
            <a:spLocks noChangeShapeType="1"/>
          </p:cNvSpPr>
          <p:nvPr/>
        </p:nvSpPr>
        <p:spPr bwMode="auto">
          <a:xfrm>
            <a:off x="5181600" y="38862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99" name="Line 79"/>
          <p:cNvSpPr>
            <a:spLocks noChangeShapeType="1"/>
          </p:cNvSpPr>
          <p:nvPr/>
        </p:nvSpPr>
        <p:spPr bwMode="auto">
          <a:xfrm>
            <a:off x="5867400" y="38862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00" name="Line 80"/>
          <p:cNvSpPr>
            <a:spLocks noChangeShapeType="1"/>
          </p:cNvSpPr>
          <p:nvPr/>
        </p:nvSpPr>
        <p:spPr bwMode="auto">
          <a:xfrm flipH="1">
            <a:off x="3811588" y="38877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01" name="Line 81"/>
          <p:cNvSpPr>
            <a:spLocks noChangeShapeType="1"/>
          </p:cNvSpPr>
          <p:nvPr/>
        </p:nvSpPr>
        <p:spPr bwMode="auto">
          <a:xfrm flipH="1">
            <a:off x="4497388" y="38877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02" name="Line 82"/>
          <p:cNvSpPr>
            <a:spLocks noChangeShapeType="1"/>
          </p:cNvSpPr>
          <p:nvPr/>
        </p:nvSpPr>
        <p:spPr bwMode="auto">
          <a:xfrm flipH="1">
            <a:off x="5183188" y="38877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03" name="Line 83"/>
          <p:cNvSpPr>
            <a:spLocks noChangeShapeType="1"/>
          </p:cNvSpPr>
          <p:nvPr/>
        </p:nvSpPr>
        <p:spPr bwMode="auto">
          <a:xfrm flipH="1">
            <a:off x="5868988" y="38877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04" name="Rectangle 84"/>
          <p:cNvSpPr>
            <a:spLocks noGrp="1" noChangeArrowheads="1"/>
          </p:cNvSpPr>
          <p:nvPr>
            <p:ph type="title"/>
          </p:nvPr>
        </p:nvSpPr>
        <p:spPr>
          <a:xfrm>
            <a:off x="275303" y="298450"/>
            <a:ext cx="11572567" cy="908050"/>
          </a:xfrm>
          <a:noFill/>
          <a:ln/>
        </p:spPr>
        <p:txBody>
          <a:bodyPr/>
          <a:lstStyle/>
          <a:p>
            <a:pPr algn="ctr" eaLnBrk="0" hangingPunct="0">
              <a:lnSpc>
                <a:spcPts val="3600"/>
              </a:lnSpc>
            </a:pPr>
            <a:r>
              <a:rPr lang="en-US" altLang="zh-CN" b="1" dirty="0" err="1">
                <a:ea typeface="宋体" panose="02010600030101010101" pitchFamily="2" charset="-122"/>
              </a:rPr>
              <a:t>Ruge</a:t>
            </a:r>
            <a:r>
              <a:rPr lang="en-US" altLang="zh-CN" b="1" dirty="0">
                <a:ea typeface="宋体" panose="02010600030101010101" pitchFamily="2" charset="-122"/>
              </a:rPr>
              <a:t> AMG: select C-</a:t>
            </a:r>
            <a:r>
              <a:rPr lang="en-US" altLang="zh-CN" b="1" dirty="0" err="1">
                <a:ea typeface="宋体" panose="02010600030101010101" pitchFamily="2" charset="-122"/>
              </a:rPr>
              <a:t>pt</a:t>
            </a:r>
            <a:r>
              <a:rPr lang="en-US" altLang="zh-CN" b="1" dirty="0">
                <a:ea typeface="宋体" panose="02010600030101010101" pitchFamily="2" charset="-122"/>
              </a:rPr>
              <a:t>, F-</a:t>
            </a:r>
            <a:r>
              <a:rPr lang="en-US" altLang="zh-CN" b="1" dirty="0" err="1">
                <a:ea typeface="宋体" panose="02010600030101010101" pitchFamily="2" charset="-122"/>
              </a:rPr>
              <a:t>pts</a:t>
            </a:r>
            <a:r>
              <a:rPr lang="en-US" altLang="zh-CN" b="1" dirty="0">
                <a:ea typeface="宋体" panose="02010600030101010101" pitchFamily="2" charset="-122"/>
              </a:rPr>
              <a:t>, </a:t>
            </a:r>
            <a:r>
              <a:rPr lang="en-US" altLang="zh-CN" b="1" dirty="0" smtClean="0">
                <a:ea typeface="宋体" panose="02010600030101010101" pitchFamily="2" charset="-122"/>
              </a:rPr>
              <a:t>update </a:t>
            </a:r>
            <a:r>
              <a:rPr lang="en-US" altLang="zh-CN" b="1" dirty="0">
                <a:ea typeface="宋体" panose="02010600030101010101" pitchFamily="2" charset="-122"/>
              </a:rPr>
              <a:t>neighbors 4</a:t>
            </a:r>
          </a:p>
        </p:txBody>
      </p:sp>
      <p:sp>
        <p:nvSpPr>
          <p:cNvPr id="107605" name="Oval 85"/>
          <p:cNvSpPr>
            <a:spLocks noChangeArrowheads="1"/>
          </p:cNvSpPr>
          <p:nvPr/>
        </p:nvSpPr>
        <p:spPr bwMode="auto">
          <a:xfrm>
            <a:off x="22733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06" name="Oval 86"/>
          <p:cNvSpPr>
            <a:spLocks noChangeArrowheads="1"/>
          </p:cNvSpPr>
          <p:nvPr/>
        </p:nvSpPr>
        <p:spPr bwMode="auto">
          <a:xfrm>
            <a:off x="22733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07" name="Oval 87"/>
          <p:cNvSpPr>
            <a:spLocks noChangeArrowheads="1"/>
          </p:cNvSpPr>
          <p:nvPr/>
        </p:nvSpPr>
        <p:spPr bwMode="auto">
          <a:xfrm>
            <a:off x="2273300" y="30353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08" name="Oval 88"/>
          <p:cNvSpPr>
            <a:spLocks noChangeArrowheads="1"/>
          </p:cNvSpPr>
          <p:nvPr/>
        </p:nvSpPr>
        <p:spPr bwMode="auto">
          <a:xfrm>
            <a:off x="2273300" y="37211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09" name="Oval 89"/>
          <p:cNvSpPr>
            <a:spLocks noChangeArrowheads="1"/>
          </p:cNvSpPr>
          <p:nvPr/>
        </p:nvSpPr>
        <p:spPr bwMode="auto">
          <a:xfrm>
            <a:off x="2273300" y="44069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10" name="Oval 90"/>
          <p:cNvSpPr>
            <a:spLocks noChangeArrowheads="1"/>
          </p:cNvSpPr>
          <p:nvPr/>
        </p:nvSpPr>
        <p:spPr bwMode="auto">
          <a:xfrm>
            <a:off x="2273300" y="50927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11" name="Oval 91"/>
          <p:cNvSpPr>
            <a:spLocks noChangeArrowheads="1"/>
          </p:cNvSpPr>
          <p:nvPr/>
        </p:nvSpPr>
        <p:spPr bwMode="auto">
          <a:xfrm>
            <a:off x="2273300" y="57785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12" name="Oval 92"/>
          <p:cNvSpPr>
            <a:spLocks noChangeArrowheads="1"/>
          </p:cNvSpPr>
          <p:nvPr/>
        </p:nvSpPr>
        <p:spPr bwMode="auto">
          <a:xfrm>
            <a:off x="29591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13" name="Oval 93"/>
          <p:cNvSpPr>
            <a:spLocks noChangeArrowheads="1"/>
          </p:cNvSpPr>
          <p:nvPr/>
        </p:nvSpPr>
        <p:spPr bwMode="auto">
          <a:xfrm>
            <a:off x="29591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14" name="Oval 94"/>
          <p:cNvSpPr>
            <a:spLocks noChangeArrowheads="1"/>
          </p:cNvSpPr>
          <p:nvPr/>
        </p:nvSpPr>
        <p:spPr bwMode="auto">
          <a:xfrm>
            <a:off x="2959100" y="30353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15" name="Oval 95"/>
          <p:cNvSpPr>
            <a:spLocks noChangeArrowheads="1"/>
          </p:cNvSpPr>
          <p:nvPr/>
        </p:nvSpPr>
        <p:spPr bwMode="auto">
          <a:xfrm>
            <a:off x="2959100" y="37211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16" name="Oval 96"/>
          <p:cNvSpPr>
            <a:spLocks noChangeArrowheads="1"/>
          </p:cNvSpPr>
          <p:nvPr/>
        </p:nvSpPr>
        <p:spPr bwMode="auto">
          <a:xfrm>
            <a:off x="2959100" y="44069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17" name="Oval 97"/>
          <p:cNvSpPr>
            <a:spLocks noChangeArrowheads="1"/>
          </p:cNvSpPr>
          <p:nvPr/>
        </p:nvSpPr>
        <p:spPr bwMode="auto">
          <a:xfrm>
            <a:off x="2959100" y="50927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18" name="Oval 98"/>
          <p:cNvSpPr>
            <a:spLocks noChangeArrowheads="1"/>
          </p:cNvSpPr>
          <p:nvPr/>
        </p:nvSpPr>
        <p:spPr bwMode="auto">
          <a:xfrm>
            <a:off x="2959100" y="57785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19" name="Oval 99"/>
          <p:cNvSpPr>
            <a:spLocks noChangeArrowheads="1"/>
          </p:cNvSpPr>
          <p:nvPr/>
        </p:nvSpPr>
        <p:spPr bwMode="auto">
          <a:xfrm>
            <a:off x="36449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20" name="Oval 100"/>
          <p:cNvSpPr>
            <a:spLocks noChangeArrowheads="1"/>
          </p:cNvSpPr>
          <p:nvPr/>
        </p:nvSpPr>
        <p:spPr bwMode="auto">
          <a:xfrm>
            <a:off x="36449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21" name="Oval 101"/>
          <p:cNvSpPr>
            <a:spLocks noChangeArrowheads="1"/>
          </p:cNvSpPr>
          <p:nvPr/>
        </p:nvSpPr>
        <p:spPr bwMode="auto">
          <a:xfrm>
            <a:off x="3644900" y="30353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22" name="Oval 102"/>
          <p:cNvSpPr>
            <a:spLocks noChangeArrowheads="1"/>
          </p:cNvSpPr>
          <p:nvPr/>
        </p:nvSpPr>
        <p:spPr bwMode="auto">
          <a:xfrm>
            <a:off x="3644900" y="37211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23" name="Oval 103"/>
          <p:cNvSpPr>
            <a:spLocks noChangeArrowheads="1"/>
          </p:cNvSpPr>
          <p:nvPr/>
        </p:nvSpPr>
        <p:spPr bwMode="auto">
          <a:xfrm>
            <a:off x="3644900" y="44069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24" name="Oval 104"/>
          <p:cNvSpPr>
            <a:spLocks noChangeArrowheads="1"/>
          </p:cNvSpPr>
          <p:nvPr/>
        </p:nvSpPr>
        <p:spPr bwMode="auto">
          <a:xfrm>
            <a:off x="3644900" y="50927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25" name="Oval 105"/>
          <p:cNvSpPr>
            <a:spLocks noChangeArrowheads="1"/>
          </p:cNvSpPr>
          <p:nvPr/>
        </p:nvSpPr>
        <p:spPr bwMode="auto">
          <a:xfrm>
            <a:off x="3644900" y="57785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26" name="Oval 106"/>
          <p:cNvSpPr>
            <a:spLocks noChangeArrowheads="1"/>
          </p:cNvSpPr>
          <p:nvPr/>
        </p:nvSpPr>
        <p:spPr bwMode="auto">
          <a:xfrm>
            <a:off x="43307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27" name="Oval 107"/>
          <p:cNvSpPr>
            <a:spLocks noChangeArrowheads="1"/>
          </p:cNvSpPr>
          <p:nvPr/>
        </p:nvSpPr>
        <p:spPr bwMode="auto">
          <a:xfrm>
            <a:off x="43307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28" name="Oval 108"/>
          <p:cNvSpPr>
            <a:spLocks noChangeArrowheads="1"/>
          </p:cNvSpPr>
          <p:nvPr/>
        </p:nvSpPr>
        <p:spPr bwMode="auto">
          <a:xfrm>
            <a:off x="43307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29" name="Oval 109"/>
          <p:cNvSpPr>
            <a:spLocks noChangeArrowheads="1"/>
          </p:cNvSpPr>
          <p:nvPr/>
        </p:nvSpPr>
        <p:spPr bwMode="auto">
          <a:xfrm>
            <a:off x="43307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30" name="Oval 110"/>
          <p:cNvSpPr>
            <a:spLocks noChangeArrowheads="1"/>
          </p:cNvSpPr>
          <p:nvPr/>
        </p:nvSpPr>
        <p:spPr bwMode="auto">
          <a:xfrm>
            <a:off x="4330700" y="44069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31" name="Oval 111"/>
          <p:cNvSpPr>
            <a:spLocks noChangeArrowheads="1"/>
          </p:cNvSpPr>
          <p:nvPr/>
        </p:nvSpPr>
        <p:spPr bwMode="auto">
          <a:xfrm>
            <a:off x="4330700" y="50927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32" name="Oval 112"/>
          <p:cNvSpPr>
            <a:spLocks noChangeArrowheads="1"/>
          </p:cNvSpPr>
          <p:nvPr/>
        </p:nvSpPr>
        <p:spPr bwMode="auto">
          <a:xfrm>
            <a:off x="4330700" y="57785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33" name="Oval 113"/>
          <p:cNvSpPr>
            <a:spLocks noChangeArrowheads="1"/>
          </p:cNvSpPr>
          <p:nvPr/>
        </p:nvSpPr>
        <p:spPr bwMode="auto">
          <a:xfrm>
            <a:off x="50165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34" name="Oval 114"/>
          <p:cNvSpPr>
            <a:spLocks noChangeArrowheads="1"/>
          </p:cNvSpPr>
          <p:nvPr/>
        </p:nvSpPr>
        <p:spPr bwMode="auto">
          <a:xfrm>
            <a:off x="50165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35" name="Oval 115"/>
          <p:cNvSpPr>
            <a:spLocks noChangeArrowheads="1"/>
          </p:cNvSpPr>
          <p:nvPr/>
        </p:nvSpPr>
        <p:spPr bwMode="auto">
          <a:xfrm>
            <a:off x="50165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36" name="Oval 116"/>
          <p:cNvSpPr>
            <a:spLocks noChangeArrowheads="1"/>
          </p:cNvSpPr>
          <p:nvPr/>
        </p:nvSpPr>
        <p:spPr bwMode="auto">
          <a:xfrm>
            <a:off x="50165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37" name="Oval 117"/>
          <p:cNvSpPr>
            <a:spLocks noChangeArrowheads="1"/>
          </p:cNvSpPr>
          <p:nvPr/>
        </p:nvSpPr>
        <p:spPr bwMode="auto">
          <a:xfrm>
            <a:off x="5016500" y="44069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38" name="Oval 118"/>
          <p:cNvSpPr>
            <a:spLocks noChangeArrowheads="1"/>
          </p:cNvSpPr>
          <p:nvPr/>
        </p:nvSpPr>
        <p:spPr bwMode="auto">
          <a:xfrm>
            <a:off x="5016500" y="50927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39" name="Oval 119"/>
          <p:cNvSpPr>
            <a:spLocks noChangeArrowheads="1"/>
          </p:cNvSpPr>
          <p:nvPr/>
        </p:nvSpPr>
        <p:spPr bwMode="auto">
          <a:xfrm>
            <a:off x="5016500" y="57785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40" name="Oval 120"/>
          <p:cNvSpPr>
            <a:spLocks noChangeArrowheads="1"/>
          </p:cNvSpPr>
          <p:nvPr/>
        </p:nvSpPr>
        <p:spPr bwMode="auto">
          <a:xfrm>
            <a:off x="57023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41" name="Oval 121"/>
          <p:cNvSpPr>
            <a:spLocks noChangeArrowheads="1"/>
          </p:cNvSpPr>
          <p:nvPr/>
        </p:nvSpPr>
        <p:spPr bwMode="auto">
          <a:xfrm>
            <a:off x="57023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42" name="Oval 122"/>
          <p:cNvSpPr>
            <a:spLocks noChangeArrowheads="1"/>
          </p:cNvSpPr>
          <p:nvPr/>
        </p:nvSpPr>
        <p:spPr bwMode="auto">
          <a:xfrm>
            <a:off x="57023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43" name="Oval 123"/>
          <p:cNvSpPr>
            <a:spLocks noChangeArrowheads="1"/>
          </p:cNvSpPr>
          <p:nvPr/>
        </p:nvSpPr>
        <p:spPr bwMode="auto">
          <a:xfrm>
            <a:off x="57023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44" name="Oval 124"/>
          <p:cNvSpPr>
            <a:spLocks noChangeArrowheads="1"/>
          </p:cNvSpPr>
          <p:nvPr/>
        </p:nvSpPr>
        <p:spPr bwMode="auto">
          <a:xfrm>
            <a:off x="5702300" y="44069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45" name="Oval 125"/>
          <p:cNvSpPr>
            <a:spLocks noChangeArrowheads="1"/>
          </p:cNvSpPr>
          <p:nvPr/>
        </p:nvSpPr>
        <p:spPr bwMode="auto">
          <a:xfrm>
            <a:off x="5702300" y="50927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46" name="Oval 126"/>
          <p:cNvSpPr>
            <a:spLocks noChangeArrowheads="1"/>
          </p:cNvSpPr>
          <p:nvPr/>
        </p:nvSpPr>
        <p:spPr bwMode="auto">
          <a:xfrm>
            <a:off x="5702300" y="57785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47" name="Oval 127"/>
          <p:cNvSpPr>
            <a:spLocks noChangeArrowheads="1"/>
          </p:cNvSpPr>
          <p:nvPr/>
        </p:nvSpPr>
        <p:spPr bwMode="auto">
          <a:xfrm>
            <a:off x="63881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48" name="Oval 128"/>
          <p:cNvSpPr>
            <a:spLocks noChangeArrowheads="1"/>
          </p:cNvSpPr>
          <p:nvPr/>
        </p:nvSpPr>
        <p:spPr bwMode="auto">
          <a:xfrm>
            <a:off x="63881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49" name="Oval 129"/>
          <p:cNvSpPr>
            <a:spLocks noChangeArrowheads="1"/>
          </p:cNvSpPr>
          <p:nvPr/>
        </p:nvSpPr>
        <p:spPr bwMode="auto">
          <a:xfrm>
            <a:off x="63881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50" name="Oval 130"/>
          <p:cNvSpPr>
            <a:spLocks noChangeArrowheads="1"/>
          </p:cNvSpPr>
          <p:nvPr/>
        </p:nvSpPr>
        <p:spPr bwMode="auto">
          <a:xfrm>
            <a:off x="63881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51" name="Oval 131"/>
          <p:cNvSpPr>
            <a:spLocks noChangeArrowheads="1"/>
          </p:cNvSpPr>
          <p:nvPr/>
        </p:nvSpPr>
        <p:spPr bwMode="auto">
          <a:xfrm>
            <a:off x="6388100" y="44069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52" name="Oval 132"/>
          <p:cNvSpPr>
            <a:spLocks noChangeArrowheads="1"/>
          </p:cNvSpPr>
          <p:nvPr/>
        </p:nvSpPr>
        <p:spPr bwMode="auto">
          <a:xfrm>
            <a:off x="6388100" y="50927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53" name="Oval 133"/>
          <p:cNvSpPr>
            <a:spLocks noChangeArrowheads="1"/>
          </p:cNvSpPr>
          <p:nvPr/>
        </p:nvSpPr>
        <p:spPr bwMode="auto">
          <a:xfrm>
            <a:off x="6388100" y="57785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654" name="Rectangle 134"/>
          <p:cNvSpPr>
            <a:spLocks noChangeArrowheads="1"/>
          </p:cNvSpPr>
          <p:nvPr/>
        </p:nvSpPr>
        <p:spPr bwMode="auto">
          <a:xfrm>
            <a:off x="7162800" y="2095500"/>
            <a:ext cx="31242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88925" indent="-288925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77900" indent="-4064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208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637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8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Monotype Sorts" pitchFamily="2" charset="2"/>
              <a:buChar char="è"/>
            </a:pPr>
            <a:r>
              <a:rPr lang="en-US" altLang="zh-CN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next C-pt with maximal measure</a:t>
            </a: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0C7B9C"/>
              </a:buClr>
              <a:buSzPct val="75000"/>
              <a:buFont typeface="Monotype Sorts" pitchFamily="2" charset="2"/>
              <a:buChar char=" "/>
            </a:pPr>
            <a:endParaRPr lang="en-US" altLang="zh-CN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Monotype Sorts" pitchFamily="2" charset="2"/>
              <a:buChar char="è"/>
            </a:pPr>
            <a:r>
              <a:rPr lang="en-US" altLang="zh-CN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neighbors as F-pts</a:t>
            </a: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0C7B9C"/>
              </a:buClr>
              <a:buSzPct val="75000"/>
              <a:buFont typeface="Monotype Sorts" pitchFamily="2" charset="2"/>
              <a:buChar char=" "/>
            </a:pPr>
            <a:endParaRPr lang="en-US" altLang="zh-CN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Monotype Sorts" pitchFamily="2" charset="2"/>
              <a:buChar char="è"/>
            </a:pPr>
            <a:r>
              <a:rPr lang="en-US" altLang="zh-CN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 measures of F-pt neighbors</a:t>
            </a:r>
          </a:p>
        </p:txBody>
      </p:sp>
      <p:sp>
        <p:nvSpPr>
          <p:cNvPr id="107655" name="Rectangle 135"/>
          <p:cNvSpPr>
            <a:spLocks noChangeArrowheads="1"/>
          </p:cNvSpPr>
          <p:nvPr/>
        </p:nvSpPr>
        <p:spPr bwMode="auto">
          <a:xfrm>
            <a:off x="22971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07656" name="Rectangle 136"/>
          <p:cNvSpPr>
            <a:spLocks noChangeArrowheads="1"/>
          </p:cNvSpPr>
          <p:nvPr/>
        </p:nvSpPr>
        <p:spPr bwMode="auto">
          <a:xfrm>
            <a:off x="29829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7657" name="Rectangle 137"/>
          <p:cNvSpPr>
            <a:spLocks noChangeArrowheads="1"/>
          </p:cNvSpPr>
          <p:nvPr/>
        </p:nvSpPr>
        <p:spPr bwMode="auto">
          <a:xfrm>
            <a:off x="36687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7658" name="Rectangle 138"/>
          <p:cNvSpPr>
            <a:spLocks noChangeArrowheads="1"/>
          </p:cNvSpPr>
          <p:nvPr/>
        </p:nvSpPr>
        <p:spPr bwMode="auto">
          <a:xfrm>
            <a:off x="43545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7659" name="Rectangle 139"/>
          <p:cNvSpPr>
            <a:spLocks noChangeArrowheads="1"/>
          </p:cNvSpPr>
          <p:nvPr/>
        </p:nvSpPr>
        <p:spPr bwMode="auto">
          <a:xfrm>
            <a:off x="50403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7660" name="Rectangle 140"/>
          <p:cNvSpPr>
            <a:spLocks noChangeArrowheads="1"/>
          </p:cNvSpPr>
          <p:nvPr/>
        </p:nvSpPr>
        <p:spPr bwMode="auto">
          <a:xfrm>
            <a:off x="57261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7661" name="Rectangle 141"/>
          <p:cNvSpPr>
            <a:spLocks noChangeArrowheads="1"/>
          </p:cNvSpPr>
          <p:nvPr/>
        </p:nvSpPr>
        <p:spPr bwMode="auto">
          <a:xfrm>
            <a:off x="64119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07662" name="Rectangle 142"/>
          <p:cNvSpPr>
            <a:spLocks noChangeArrowheads="1"/>
          </p:cNvSpPr>
          <p:nvPr/>
        </p:nvSpPr>
        <p:spPr bwMode="auto">
          <a:xfrm>
            <a:off x="2297113" y="2384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107663" name="Rectangle 143"/>
          <p:cNvSpPr>
            <a:spLocks noChangeArrowheads="1"/>
          </p:cNvSpPr>
          <p:nvPr/>
        </p:nvSpPr>
        <p:spPr bwMode="auto">
          <a:xfrm>
            <a:off x="2933701" y="2384425"/>
            <a:ext cx="41998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107664" name="Rectangle 144"/>
          <p:cNvSpPr>
            <a:spLocks noChangeArrowheads="1"/>
          </p:cNvSpPr>
          <p:nvPr/>
        </p:nvSpPr>
        <p:spPr bwMode="auto">
          <a:xfrm>
            <a:off x="3619501" y="2384425"/>
            <a:ext cx="41998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107665" name="Rectangle 145"/>
          <p:cNvSpPr>
            <a:spLocks noChangeArrowheads="1"/>
          </p:cNvSpPr>
          <p:nvPr/>
        </p:nvSpPr>
        <p:spPr bwMode="auto">
          <a:xfrm>
            <a:off x="4354513" y="2384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107666" name="Rectangle 146"/>
          <p:cNvSpPr>
            <a:spLocks noChangeArrowheads="1"/>
          </p:cNvSpPr>
          <p:nvPr/>
        </p:nvSpPr>
        <p:spPr bwMode="auto">
          <a:xfrm>
            <a:off x="5040313" y="2384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07667" name="Rectangle 147"/>
          <p:cNvSpPr>
            <a:spLocks noChangeArrowheads="1"/>
          </p:cNvSpPr>
          <p:nvPr/>
        </p:nvSpPr>
        <p:spPr bwMode="auto">
          <a:xfrm>
            <a:off x="5726113" y="2384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07668" name="Rectangle 148"/>
          <p:cNvSpPr>
            <a:spLocks noChangeArrowheads="1"/>
          </p:cNvSpPr>
          <p:nvPr/>
        </p:nvSpPr>
        <p:spPr bwMode="auto">
          <a:xfrm>
            <a:off x="6411913" y="2384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7669" name="Rectangle 149"/>
          <p:cNvSpPr>
            <a:spLocks noChangeArrowheads="1"/>
          </p:cNvSpPr>
          <p:nvPr/>
        </p:nvSpPr>
        <p:spPr bwMode="auto">
          <a:xfrm>
            <a:off x="4305301" y="3070225"/>
            <a:ext cx="41998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107670" name="Rectangle 150"/>
          <p:cNvSpPr>
            <a:spLocks noChangeArrowheads="1"/>
          </p:cNvSpPr>
          <p:nvPr/>
        </p:nvSpPr>
        <p:spPr bwMode="auto">
          <a:xfrm>
            <a:off x="5040313" y="30702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07671" name="Rectangle 151"/>
          <p:cNvSpPr>
            <a:spLocks noChangeArrowheads="1"/>
          </p:cNvSpPr>
          <p:nvPr/>
        </p:nvSpPr>
        <p:spPr bwMode="auto">
          <a:xfrm>
            <a:off x="5726113" y="30702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07672" name="Rectangle 152"/>
          <p:cNvSpPr>
            <a:spLocks noChangeArrowheads="1"/>
          </p:cNvSpPr>
          <p:nvPr/>
        </p:nvSpPr>
        <p:spPr bwMode="auto">
          <a:xfrm>
            <a:off x="6411913" y="30702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7673" name="Rectangle 153"/>
          <p:cNvSpPr>
            <a:spLocks noChangeArrowheads="1"/>
          </p:cNvSpPr>
          <p:nvPr/>
        </p:nvSpPr>
        <p:spPr bwMode="auto">
          <a:xfrm>
            <a:off x="4305301" y="3756025"/>
            <a:ext cx="41998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107674" name="Rectangle 154"/>
          <p:cNvSpPr>
            <a:spLocks noChangeArrowheads="1"/>
          </p:cNvSpPr>
          <p:nvPr/>
        </p:nvSpPr>
        <p:spPr bwMode="auto">
          <a:xfrm>
            <a:off x="4991101" y="3756025"/>
            <a:ext cx="41998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107675" name="Rectangle 155"/>
          <p:cNvSpPr>
            <a:spLocks noChangeArrowheads="1"/>
          </p:cNvSpPr>
          <p:nvPr/>
        </p:nvSpPr>
        <p:spPr bwMode="auto">
          <a:xfrm>
            <a:off x="5676901" y="3756025"/>
            <a:ext cx="41998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107676" name="Rectangle 156"/>
          <p:cNvSpPr>
            <a:spLocks noChangeArrowheads="1"/>
          </p:cNvSpPr>
          <p:nvPr/>
        </p:nvSpPr>
        <p:spPr bwMode="auto">
          <a:xfrm>
            <a:off x="6411913" y="37560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7392614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Line 1026"/>
          <p:cNvSpPr>
            <a:spLocks noChangeShapeType="1"/>
          </p:cNvSpPr>
          <p:nvPr/>
        </p:nvSpPr>
        <p:spPr bwMode="auto">
          <a:xfrm>
            <a:off x="2439988" y="2514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1" name="Line 1027"/>
          <p:cNvSpPr>
            <a:spLocks noChangeShapeType="1"/>
          </p:cNvSpPr>
          <p:nvPr/>
        </p:nvSpPr>
        <p:spPr bwMode="auto">
          <a:xfrm>
            <a:off x="3125788" y="2514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2" name="Line 1028"/>
          <p:cNvSpPr>
            <a:spLocks noChangeShapeType="1"/>
          </p:cNvSpPr>
          <p:nvPr/>
        </p:nvSpPr>
        <p:spPr bwMode="auto">
          <a:xfrm>
            <a:off x="3811588" y="2514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3" name="Line 1029"/>
          <p:cNvSpPr>
            <a:spLocks noChangeShapeType="1"/>
          </p:cNvSpPr>
          <p:nvPr/>
        </p:nvSpPr>
        <p:spPr bwMode="auto">
          <a:xfrm>
            <a:off x="4497388" y="2514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4" name="Line 1030"/>
          <p:cNvSpPr>
            <a:spLocks noChangeShapeType="1"/>
          </p:cNvSpPr>
          <p:nvPr/>
        </p:nvSpPr>
        <p:spPr bwMode="auto">
          <a:xfrm>
            <a:off x="5183188" y="2514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5" name="Line 1031"/>
          <p:cNvSpPr>
            <a:spLocks noChangeShapeType="1"/>
          </p:cNvSpPr>
          <p:nvPr/>
        </p:nvSpPr>
        <p:spPr bwMode="auto">
          <a:xfrm>
            <a:off x="5868988" y="2514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6" name="Line 1032"/>
          <p:cNvSpPr>
            <a:spLocks noChangeShapeType="1"/>
          </p:cNvSpPr>
          <p:nvPr/>
        </p:nvSpPr>
        <p:spPr bwMode="auto">
          <a:xfrm>
            <a:off x="5183188" y="32004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7" name="Line 1033"/>
          <p:cNvSpPr>
            <a:spLocks noChangeShapeType="1"/>
          </p:cNvSpPr>
          <p:nvPr/>
        </p:nvSpPr>
        <p:spPr bwMode="auto">
          <a:xfrm>
            <a:off x="5868988" y="32004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8" name="Line 1034"/>
          <p:cNvSpPr>
            <a:spLocks noChangeShapeType="1"/>
          </p:cNvSpPr>
          <p:nvPr/>
        </p:nvSpPr>
        <p:spPr bwMode="auto">
          <a:xfrm>
            <a:off x="5183188" y="38862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9" name="Line 1035"/>
          <p:cNvSpPr>
            <a:spLocks noChangeShapeType="1"/>
          </p:cNvSpPr>
          <p:nvPr/>
        </p:nvSpPr>
        <p:spPr bwMode="auto">
          <a:xfrm>
            <a:off x="5868988" y="38862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0" name="Line 1036"/>
          <p:cNvSpPr>
            <a:spLocks noChangeShapeType="1"/>
          </p:cNvSpPr>
          <p:nvPr/>
        </p:nvSpPr>
        <p:spPr bwMode="auto">
          <a:xfrm>
            <a:off x="24384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1" name="Line 1037"/>
          <p:cNvSpPr>
            <a:spLocks noChangeShapeType="1"/>
          </p:cNvSpPr>
          <p:nvPr/>
        </p:nvSpPr>
        <p:spPr bwMode="auto">
          <a:xfrm>
            <a:off x="31242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2" name="Line 1038"/>
          <p:cNvSpPr>
            <a:spLocks noChangeShapeType="1"/>
          </p:cNvSpPr>
          <p:nvPr/>
        </p:nvSpPr>
        <p:spPr bwMode="auto">
          <a:xfrm>
            <a:off x="38100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3" name="Line 1039"/>
          <p:cNvSpPr>
            <a:spLocks noChangeShapeType="1"/>
          </p:cNvSpPr>
          <p:nvPr/>
        </p:nvSpPr>
        <p:spPr bwMode="auto">
          <a:xfrm>
            <a:off x="44958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4" name="Line 1040"/>
          <p:cNvSpPr>
            <a:spLocks noChangeShapeType="1"/>
          </p:cNvSpPr>
          <p:nvPr/>
        </p:nvSpPr>
        <p:spPr bwMode="auto">
          <a:xfrm>
            <a:off x="51816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5" name="Line 1041"/>
          <p:cNvSpPr>
            <a:spLocks noChangeShapeType="1"/>
          </p:cNvSpPr>
          <p:nvPr/>
        </p:nvSpPr>
        <p:spPr bwMode="auto">
          <a:xfrm>
            <a:off x="58674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6" name="Line 1042"/>
          <p:cNvSpPr>
            <a:spLocks noChangeShapeType="1"/>
          </p:cNvSpPr>
          <p:nvPr/>
        </p:nvSpPr>
        <p:spPr bwMode="auto">
          <a:xfrm>
            <a:off x="65532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7" name="Line 1043"/>
          <p:cNvSpPr>
            <a:spLocks noChangeShapeType="1"/>
          </p:cNvSpPr>
          <p:nvPr/>
        </p:nvSpPr>
        <p:spPr bwMode="auto">
          <a:xfrm>
            <a:off x="2438400" y="1828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8" name="Line 1044"/>
          <p:cNvSpPr>
            <a:spLocks noChangeShapeType="1"/>
          </p:cNvSpPr>
          <p:nvPr/>
        </p:nvSpPr>
        <p:spPr bwMode="auto">
          <a:xfrm>
            <a:off x="3124200" y="1828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9" name="Line 1045"/>
          <p:cNvSpPr>
            <a:spLocks noChangeShapeType="1"/>
          </p:cNvSpPr>
          <p:nvPr/>
        </p:nvSpPr>
        <p:spPr bwMode="auto">
          <a:xfrm>
            <a:off x="3810000" y="1828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90" name="Line 1046"/>
          <p:cNvSpPr>
            <a:spLocks noChangeShapeType="1"/>
          </p:cNvSpPr>
          <p:nvPr/>
        </p:nvSpPr>
        <p:spPr bwMode="auto">
          <a:xfrm>
            <a:off x="4495800" y="1828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91" name="Line 1047"/>
          <p:cNvSpPr>
            <a:spLocks noChangeShapeType="1"/>
          </p:cNvSpPr>
          <p:nvPr/>
        </p:nvSpPr>
        <p:spPr bwMode="auto">
          <a:xfrm>
            <a:off x="5181600" y="1828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92" name="Line 1048"/>
          <p:cNvSpPr>
            <a:spLocks noChangeShapeType="1"/>
          </p:cNvSpPr>
          <p:nvPr/>
        </p:nvSpPr>
        <p:spPr bwMode="auto">
          <a:xfrm>
            <a:off x="5867400" y="1828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93" name="Line 1049"/>
          <p:cNvSpPr>
            <a:spLocks noChangeShapeType="1"/>
          </p:cNvSpPr>
          <p:nvPr/>
        </p:nvSpPr>
        <p:spPr bwMode="auto">
          <a:xfrm flipH="1">
            <a:off x="2439988" y="1830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94" name="Line 1050"/>
          <p:cNvSpPr>
            <a:spLocks noChangeShapeType="1"/>
          </p:cNvSpPr>
          <p:nvPr/>
        </p:nvSpPr>
        <p:spPr bwMode="auto">
          <a:xfrm flipH="1">
            <a:off x="3125788" y="1830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95" name="Line 1051"/>
          <p:cNvSpPr>
            <a:spLocks noChangeShapeType="1"/>
          </p:cNvSpPr>
          <p:nvPr/>
        </p:nvSpPr>
        <p:spPr bwMode="auto">
          <a:xfrm flipH="1">
            <a:off x="3811588" y="1830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96" name="Line 1052"/>
          <p:cNvSpPr>
            <a:spLocks noChangeShapeType="1"/>
          </p:cNvSpPr>
          <p:nvPr/>
        </p:nvSpPr>
        <p:spPr bwMode="auto">
          <a:xfrm flipH="1">
            <a:off x="4497388" y="1830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97" name="Line 1053"/>
          <p:cNvSpPr>
            <a:spLocks noChangeShapeType="1"/>
          </p:cNvSpPr>
          <p:nvPr/>
        </p:nvSpPr>
        <p:spPr bwMode="auto">
          <a:xfrm flipH="1">
            <a:off x="5183188" y="1830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98" name="Line 1054"/>
          <p:cNvSpPr>
            <a:spLocks noChangeShapeType="1"/>
          </p:cNvSpPr>
          <p:nvPr/>
        </p:nvSpPr>
        <p:spPr bwMode="auto">
          <a:xfrm flipH="1">
            <a:off x="5868988" y="1830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99" name="Line 1055"/>
          <p:cNvSpPr>
            <a:spLocks noChangeShapeType="1"/>
          </p:cNvSpPr>
          <p:nvPr/>
        </p:nvSpPr>
        <p:spPr bwMode="auto">
          <a:xfrm>
            <a:off x="24399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00" name="Line 1056"/>
          <p:cNvSpPr>
            <a:spLocks noChangeShapeType="1"/>
          </p:cNvSpPr>
          <p:nvPr/>
        </p:nvSpPr>
        <p:spPr bwMode="auto">
          <a:xfrm>
            <a:off x="31257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01" name="Line 1057"/>
          <p:cNvSpPr>
            <a:spLocks noChangeShapeType="1"/>
          </p:cNvSpPr>
          <p:nvPr/>
        </p:nvSpPr>
        <p:spPr bwMode="auto">
          <a:xfrm>
            <a:off x="38115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02" name="Line 1058"/>
          <p:cNvSpPr>
            <a:spLocks noChangeShapeType="1"/>
          </p:cNvSpPr>
          <p:nvPr/>
        </p:nvSpPr>
        <p:spPr bwMode="auto">
          <a:xfrm>
            <a:off x="44973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03" name="Line 1059"/>
          <p:cNvSpPr>
            <a:spLocks noChangeShapeType="1"/>
          </p:cNvSpPr>
          <p:nvPr/>
        </p:nvSpPr>
        <p:spPr bwMode="auto">
          <a:xfrm>
            <a:off x="51831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04" name="Line 1060"/>
          <p:cNvSpPr>
            <a:spLocks noChangeShapeType="1"/>
          </p:cNvSpPr>
          <p:nvPr/>
        </p:nvSpPr>
        <p:spPr bwMode="auto">
          <a:xfrm>
            <a:off x="58689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05" name="Line 1061"/>
          <p:cNvSpPr>
            <a:spLocks noChangeShapeType="1"/>
          </p:cNvSpPr>
          <p:nvPr/>
        </p:nvSpPr>
        <p:spPr bwMode="auto">
          <a:xfrm>
            <a:off x="24384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06" name="Line 1062"/>
          <p:cNvSpPr>
            <a:spLocks noChangeShapeType="1"/>
          </p:cNvSpPr>
          <p:nvPr/>
        </p:nvSpPr>
        <p:spPr bwMode="auto">
          <a:xfrm>
            <a:off x="31242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07" name="Line 1063"/>
          <p:cNvSpPr>
            <a:spLocks noChangeShapeType="1"/>
          </p:cNvSpPr>
          <p:nvPr/>
        </p:nvSpPr>
        <p:spPr bwMode="auto">
          <a:xfrm>
            <a:off x="38100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08" name="Line 1064"/>
          <p:cNvSpPr>
            <a:spLocks noChangeShapeType="1"/>
          </p:cNvSpPr>
          <p:nvPr/>
        </p:nvSpPr>
        <p:spPr bwMode="auto">
          <a:xfrm>
            <a:off x="44958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09" name="Line 1065"/>
          <p:cNvSpPr>
            <a:spLocks noChangeShapeType="1"/>
          </p:cNvSpPr>
          <p:nvPr/>
        </p:nvSpPr>
        <p:spPr bwMode="auto">
          <a:xfrm>
            <a:off x="51816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10" name="Line 1066"/>
          <p:cNvSpPr>
            <a:spLocks noChangeShapeType="1"/>
          </p:cNvSpPr>
          <p:nvPr/>
        </p:nvSpPr>
        <p:spPr bwMode="auto">
          <a:xfrm>
            <a:off x="58674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11" name="Line 1067"/>
          <p:cNvSpPr>
            <a:spLocks noChangeShapeType="1"/>
          </p:cNvSpPr>
          <p:nvPr/>
        </p:nvSpPr>
        <p:spPr bwMode="auto">
          <a:xfrm>
            <a:off x="65532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12" name="Line 1068"/>
          <p:cNvSpPr>
            <a:spLocks noChangeShapeType="1"/>
          </p:cNvSpPr>
          <p:nvPr/>
        </p:nvSpPr>
        <p:spPr bwMode="auto">
          <a:xfrm>
            <a:off x="2438400" y="2514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13" name="Line 1069"/>
          <p:cNvSpPr>
            <a:spLocks noChangeShapeType="1"/>
          </p:cNvSpPr>
          <p:nvPr/>
        </p:nvSpPr>
        <p:spPr bwMode="auto">
          <a:xfrm>
            <a:off x="3124200" y="2514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14" name="Line 1070"/>
          <p:cNvSpPr>
            <a:spLocks noChangeShapeType="1"/>
          </p:cNvSpPr>
          <p:nvPr/>
        </p:nvSpPr>
        <p:spPr bwMode="auto">
          <a:xfrm>
            <a:off x="3810000" y="2514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15" name="Line 1071"/>
          <p:cNvSpPr>
            <a:spLocks noChangeShapeType="1"/>
          </p:cNvSpPr>
          <p:nvPr/>
        </p:nvSpPr>
        <p:spPr bwMode="auto">
          <a:xfrm>
            <a:off x="4495800" y="2514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16" name="Line 1072"/>
          <p:cNvSpPr>
            <a:spLocks noChangeShapeType="1"/>
          </p:cNvSpPr>
          <p:nvPr/>
        </p:nvSpPr>
        <p:spPr bwMode="auto">
          <a:xfrm>
            <a:off x="5181600" y="2514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17" name="Line 1073"/>
          <p:cNvSpPr>
            <a:spLocks noChangeShapeType="1"/>
          </p:cNvSpPr>
          <p:nvPr/>
        </p:nvSpPr>
        <p:spPr bwMode="auto">
          <a:xfrm>
            <a:off x="5867400" y="2514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18" name="Line 1074"/>
          <p:cNvSpPr>
            <a:spLocks noChangeShapeType="1"/>
          </p:cNvSpPr>
          <p:nvPr/>
        </p:nvSpPr>
        <p:spPr bwMode="auto">
          <a:xfrm flipH="1">
            <a:off x="2439988" y="25161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19" name="Line 1075"/>
          <p:cNvSpPr>
            <a:spLocks noChangeShapeType="1"/>
          </p:cNvSpPr>
          <p:nvPr/>
        </p:nvSpPr>
        <p:spPr bwMode="auto">
          <a:xfrm flipH="1">
            <a:off x="3125788" y="25161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20" name="Line 1076"/>
          <p:cNvSpPr>
            <a:spLocks noChangeShapeType="1"/>
          </p:cNvSpPr>
          <p:nvPr/>
        </p:nvSpPr>
        <p:spPr bwMode="auto">
          <a:xfrm flipH="1">
            <a:off x="3811588" y="25161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21" name="Line 1077"/>
          <p:cNvSpPr>
            <a:spLocks noChangeShapeType="1"/>
          </p:cNvSpPr>
          <p:nvPr/>
        </p:nvSpPr>
        <p:spPr bwMode="auto">
          <a:xfrm flipH="1">
            <a:off x="4497388" y="25161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22" name="Line 1078"/>
          <p:cNvSpPr>
            <a:spLocks noChangeShapeType="1"/>
          </p:cNvSpPr>
          <p:nvPr/>
        </p:nvSpPr>
        <p:spPr bwMode="auto">
          <a:xfrm flipH="1">
            <a:off x="5183188" y="25161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23" name="Line 1079"/>
          <p:cNvSpPr>
            <a:spLocks noChangeShapeType="1"/>
          </p:cNvSpPr>
          <p:nvPr/>
        </p:nvSpPr>
        <p:spPr bwMode="auto">
          <a:xfrm flipH="1">
            <a:off x="5868988" y="25161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24" name="Line 1080"/>
          <p:cNvSpPr>
            <a:spLocks noChangeShapeType="1"/>
          </p:cNvSpPr>
          <p:nvPr/>
        </p:nvSpPr>
        <p:spPr bwMode="auto">
          <a:xfrm>
            <a:off x="5867400" y="32019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25" name="Line 1081"/>
          <p:cNvSpPr>
            <a:spLocks noChangeShapeType="1"/>
          </p:cNvSpPr>
          <p:nvPr/>
        </p:nvSpPr>
        <p:spPr bwMode="auto">
          <a:xfrm>
            <a:off x="6553200" y="32019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26" name="Line 1082"/>
          <p:cNvSpPr>
            <a:spLocks noChangeShapeType="1"/>
          </p:cNvSpPr>
          <p:nvPr/>
        </p:nvSpPr>
        <p:spPr bwMode="auto">
          <a:xfrm>
            <a:off x="5181600" y="32004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27" name="Line 1083"/>
          <p:cNvSpPr>
            <a:spLocks noChangeShapeType="1"/>
          </p:cNvSpPr>
          <p:nvPr/>
        </p:nvSpPr>
        <p:spPr bwMode="auto">
          <a:xfrm>
            <a:off x="5867400" y="32004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28" name="Line 1084"/>
          <p:cNvSpPr>
            <a:spLocks noChangeShapeType="1"/>
          </p:cNvSpPr>
          <p:nvPr/>
        </p:nvSpPr>
        <p:spPr bwMode="auto">
          <a:xfrm flipH="1">
            <a:off x="5183188" y="32019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29" name="Line 1085"/>
          <p:cNvSpPr>
            <a:spLocks noChangeShapeType="1"/>
          </p:cNvSpPr>
          <p:nvPr/>
        </p:nvSpPr>
        <p:spPr bwMode="auto">
          <a:xfrm flipH="1">
            <a:off x="5868988" y="32019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30" name="Line 1086"/>
          <p:cNvSpPr>
            <a:spLocks noChangeShapeType="1"/>
          </p:cNvSpPr>
          <p:nvPr/>
        </p:nvSpPr>
        <p:spPr bwMode="auto">
          <a:xfrm>
            <a:off x="5867400" y="38877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31" name="Line 1087"/>
          <p:cNvSpPr>
            <a:spLocks noChangeShapeType="1"/>
          </p:cNvSpPr>
          <p:nvPr/>
        </p:nvSpPr>
        <p:spPr bwMode="auto">
          <a:xfrm>
            <a:off x="6553200" y="38877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32" name="Line 1088"/>
          <p:cNvSpPr>
            <a:spLocks noChangeShapeType="1"/>
          </p:cNvSpPr>
          <p:nvPr/>
        </p:nvSpPr>
        <p:spPr bwMode="auto">
          <a:xfrm>
            <a:off x="5181600" y="38862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33" name="Line 1089"/>
          <p:cNvSpPr>
            <a:spLocks noChangeShapeType="1"/>
          </p:cNvSpPr>
          <p:nvPr/>
        </p:nvSpPr>
        <p:spPr bwMode="auto">
          <a:xfrm>
            <a:off x="5867400" y="38862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34" name="Line 1090"/>
          <p:cNvSpPr>
            <a:spLocks noChangeShapeType="1"/>
          </p:cNvSpPr>
          <p:nvPr/>
        </p:nvSpPr>
        <p:spPr bwMode="auto">
          <a:xfrm flipH="1">
            <a:off x="5183188" y="38877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35" name="Line 1091"/>
          <p:cNvSpPr>
            <a:spLocks noChangeShapeType="1"/>
          </p:cNvSpPr>
          <p:nvPr/>
        </p:nvSpPr>
        <p:spPr bwMode="auto">
          <a:xfrm flipH="1">
            <a:off x="5868988" y="38877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36" name="Rectangle 1092"/>
          <p:cNvSpPr>
            <a:spLocks noGrp="1" noChangeArrowheads="1"/>
          </p:cNvSpPr>
          <p:nvPr>
            <p:ph type="title"/>
          </p:nvPr>
        </p:nvSpPr>
        <p:spPr>
          <a:xfrm>
            <a:off x="127819" y="298450"/>
            <a:ext cx="11798709" cy="908050"/>
          </a:xfrm>
          <a:noFill/>
          <a:ln/>
        </p:spPr>
        <p:txBody>
          <a:bodyPr/>
          <a:lstStyle/>
          <a:p>
            <a:pPr algn="ctr" eaLnBrk="0" hangingPunct="0">
              <a:lnSpc>
                <a:spcPts val="3600"/>
              </a:lnSpc>
            </a:pPr>
            <a:r>
              <a:rPr lang="en-US" altLang="zh-CN" b="1" dirty="0" err="1">
                <a:ea typeface="宋体" panose="02010600030101010101" pitchFamily="2" charset="-122"/>
              </a:rPr>
              <a:t>Ruge</a:t>
            </a:r>
            <a:r>
              <a:rPr lang="en-US" altLang="zh-CN" b="1" dirty="0">
                <a:ea typeface="宋体" panose="02010600030101010101" pitchFamily="2" charset="-122"/>
              </a:rPr>
              <a:t> AMG: select C-</a:t>
            </a:r>
            <a:r>
              <a:rPr lang="en-US" altLang="zh-CN" b="1" dirty="0" err="1">
                <a:ea typeface="宋体" panose="02010600030101010101" pitchFamily="2" charset="-122"/>
              </a:rPr>
              <a:t>pt</a:t>
            </a:r>
            <a:r>
              <a:rPr lang="en-US" altLang="zh-CN" b="1" dirty="0">
                <a:ea typeface="宋体" panose="02010600030101010101" pitchFamily="2" charset="-122"/>
              </a:rPr>
              <a:t>, F-</a:t>
            </a:r>
            <a:r>
              <a:rPr lang="en-US" altLang="zh-CN" b="1" dirty="0" err="1">
                <a:ea typeface="宋体" panose="02010600030101010101" pitchFamily="2" charset="-122"/>
              </a:rPr>
              <a:t>pts</a:t>
            </a:r>
            <a:r>
              <a:rPr lang="en-US" altLang="zh-CN" b="1" dirty="0" smtClean="0">
                <a:ea typeface="宋体" panose="02010600030101010101" pitchFamily="2" charset="-122"/>
              </a:rPr>
              <a:t>, update </a:t>
            </a:r>
            <a:r>
              <a:rPr lang="en-US" altLang="zh-CN" b="1" dirty="0">
                <a:ea typeface="宋体" panose="02010600030101010101" pitchFamily="2" charset="-122"/>
              </a:rPr>
              <a:t>neighbors 5</a:t>
            </a:r>
          </a:p>
        </p:txBody>
      </p:sp>
      <p:sp>
        <p:nvSpPr>
          <p:cNvPr id="109637" name="Oval 1093"/>
          <p:cNvSpPr>
            <a:spLocks noChangeArrowheads="1"/>
          </p:cNvSpPr>
          <p:nvPr/>
        </p:nvSpPr>
        <p:spPr bwMode="auto">
          <a:xfrm>
            <a:off x="22733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38" name="Oval 1094"/>
          <p:cNvSpPr>
            <a:spLocks noChangeArrowheads="1"/>
          </p:cNvSpPr>
          <p:nvPr/>
        </p:nvSpPr>
        <p:spPr bwMode="auto">
          <a:xfrm>
            <a:off x="22733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39" name="Oval 1095"/>
          <p:cNvSpPr>
            <a:spLocks noChangeArrowheads="1"/>
          </p:cNvSpPr>
          <p:nvPr/>
        </p:nvSpPr>
        <p:spPr bwMode="auto">
          <a:xfrm>
            <a:off x="2273300" y="30353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40" name="Oval 1096"/>
          <p:cNvSpPr>
            <a:spLocks noChangeArrowheads="1"/>
          </p:cNvSpPr>
          <p:nvPr/>
        </p:nvSpPr>
        <p:spPr bwMode="auto">
          <a:xfrm>
            <a:off x="2273300" y="37211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41" name="Oval 1097"/>
          <p:cNvSpPr>
            <a:spLocks noChangeArrowheads="1"/>
          </p:cNvSpPr>
          <p:nvPr/>
        </p:nvSpPr>
        <p:spPr bwMode="auto">
          <a:xfrm>
            <a:off x="2273300" y="44069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42" name="Oval 1098"/>
          <p:cNvSpPr>
            <a:spLocks noChangeArrowheads="1"/>
          </p:cNvSpPr>
          <p:nvPr/>
        </p:nvSpPr>
        <p:spPr bwMode="auto">
          <a:xfrm>
            <a:off x="2273300" y="50927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43" name="Oval 1099"/>
          <p:cNvSpPr>
            <a:spLocks noChangeArrowheads="1"/>
          </p:cNvSpPr>
          <p:nvPr/>
        </p:nvSpPr>
        <p:spPr bwMode="auto">
          <a:xfrm>
            <a:off x="2273300" y="57785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44" name="Oval 1100"/>
          <p:cNvSpPr>
            <a:spLocks noChangeArrowheads="1"/>
          </p:cNvSpPr>
          <p:nvPr/>
        </p:nvSpPr>
        <p:spPr bwMode="auto">
          <a:xfrm>
            <a:off x="29591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45" name="Oval 1101"/>
          <p:cNvSpPr>
            <a:spLocks noChangeArrowheads="1"/>
          </p:cNvSpPr>
          <p:nvPr/>
        </p:nvSpPr>
        <p:spPr bwMode="auto">
          <a:xfrm>
            <a:off x="29591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46" name="Oval 1102"/>
          <p:cNvSpPr>
            <a:spLocks noChangeArrowheads="1"/>
          </p:cNvSpPr>
          <p:nvPr/>
        </p:nvSpPr>
        <p:spPr bwMode="auto">
          <a:xfrm>
            <a:off x="2959100" y="30353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47" name="Oval 1103"/>
          <p:cNvSpPr>
            <a:spLocks noChangeArrowheads="1"/>
          </p:cNvSpPr>
          <p:nvPr/>
        </p:nvSpPr>
        <p:spPr bwMode="auto">
          <a:xfrm>
            <a:off x="2959100" y="37211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48" name="Oval 1104"/>
          <p:cNvSpPr>
            <a:spLocks noChangeArrowheads="1"/>
          </p:cNvSpPr>
          <p:nvPr/>
        </p:nvSpPr>
        <p:spPr bwMode="auto">
          <a:xfrm>
            <a:off x="2959100" y="44069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49" name="Oval 1105"/>
          <p:cNvSpPr>
            <a:spLocks noChangeArrowheads="1"/>
          </p:cNvSpPr>
          <p:nvPr/>
        </p:nvSpPr>
        <p:spPr bwMode="auto">
          <a:xfrm>
            <a:off x="2959100" y="50927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50" name="Oval 1106"/>
          <p:cNvSpPr>
            <a:spLocks noChangeArrowheads="1"/>
          </p:cNvSpPr>
          <p:nvPr/>
        </p:nvSpPr>
        <p:spPr bwMode="auto">
          <a:xfrm>
            <a:off x="2959100" y="57785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51" name="Oval 1107"/>
          <p:cNvSpPr>
            <a:spLocks noChangeArrowheads="1"/>
          </p:cNvSpPr>
          <p:nvPr/>
        </p:nvSpPr>
        <p:spPr bwMode="auto">
          <a:xfrm>
            <a:off x="36449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52" name="Oval 1108"/>
          <p:cNvSpPr>
            <a:spLocks noChangeArrowheads="1"/>
          </p:cNvSpPr>
          <p:nvPr/>
        </p:nvSpPr>
        <p:spPr bwMode="auto">
          <a:xfrm>
            <a:off x="36449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53" name="Oval 1109"/>
          <p:cNvSpPr>
            <a:spLocks noChangeArrowheads="1"/>
          </p:cNvSpPr>
          <p:nvPr/>
        </p:nvSpPr>
        <p:spPr bwMode="auto">
          <a:xfrm>
            <a:off x="3644900" y="30353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54" name="Oval 1110"/>
          <p:cNvSpPr>
            <a:spLocks noChangeArrowheads="1"/>
          </p:cNvSpPr>
          <p:nvPr/>
        </p:nvSpPr>
        <p:spPr bwMode="auto">
          <a:xfrm>
            <a:off x="3644900" y="37211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55" name="Oval 1111"/>
          <p:cNvSpPr>
            <a:spLocks noChangeArrowheads="1"/>
          </p:cNvSpPr>
          <p:nvPr/>
        </p:nvSpPr>
        <p:spPr bwMode="auto">
          <a:xfrm>
            <a:off x="3644900" y="44069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56" name="Oval 1112"/>
          <p:cNvSpPr>
            <a:spLocks noChangeArrowheads="1"/>
          </p:cNvSpPr>
          <p:nvPr/>
        </p:nvSpPr>
        <p:spPr bwMode="auto">
          <a:xfrm>
            <a:off x="3644900" y="50927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57" name="Oval 1113"/>
          <p:cNvSpPr>
            <a:spLocks noChangeArrowheads="1"/>
          </p:cNvSpPr>
          <p:nvPr/>
        </p:nvSpPr>
        <p:spPr bwMode="auto">
          <a:xfrm>
            <a:off x="3644900" y="57785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58" name="Oval 1114"/>
          <p:cNvSpPr>
            <a:spLocks noChangeArrowheads="1"/>
          </p:cNvSpPr>
          <p:nvPr/>
        </p:nvSpPr>
        <p:spPr bwMode="auto">
          <a:xfrm>
            <a:off x="43307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59" name="Oval 1115"/>
          <p:cNvSpPr>
            <a:spLocks noChangeArrowheads="1"/>
          </p:cNvSpPr>
          <p:nvPr/>
        </p:nvSpPr>
        <p:spPr bwMode="auto">
          <a:xfrm>
            <a:off x="43307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60" name="Oval 1116"/>
          <p:cNvSpPr>
            <a:spLocks noChangeArrowheads="1"/>
          </p:cNvSpPr>
          <p:nvPr/>
        </p:nvSpPr>
        <p:spPr bwMode="auto">
          <a:xfrm>
            <a:off x="4330700" y="30353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61" name="Oval 1117"/>
          <p:cNvSpPr>
            <a:spLocks noChangeArrowheads="1"/>
          </p:cNvSpPr>
          <p:nvPr/>
        </p:nvSpPr>
        <p:spPr bwMode="auto">
          <a:xfrm>
            <a:off x="4330700" y="37211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62" name="Oval 1118"/>
          <p:cNvSpPr>
            <a:spLocks noChangeArrowheads="1"/>
          </p:cNvSpPr>
          <p:nvPr/>
        </p:nvSpPr>
        <p:spPr bwMode="auto">
          <a:xfrm>
            <a:off x="4330700" y="44069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63" name="Oval 1119"/>
          <p:cNvSpPr>
            <a:spLocks noChangeArrowheads="1"/>
          </p:cNvSpPr>
          <p:nvPr/>
        </p:nvSpPr>
        <p:spPr bwMode="auto">
          <a:xfrm>
            <a:off x="4330700" y="50927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64" name="Oval 1120"/>
          <p:cNvSpPr>
            <a:spLocks noChangeArrowheads="1"/>
          </p:cNvSpPr>
          <p:nvPr/>
        </p:nvSpPr>
        <p:spPr bwMode="auto">
          <a:xfrm>
            <a:off x="4330700" y="57785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65" name="Oval 1121"/>
          <p:cNvSpPr>
            <a:spLocks noChangeArrowheads="1"/>
          </p:cNvSpPr>
          <p:nvPr/>
        </p:nvSpPr>
        <p:spPr bwMode="auto">
          <a:xfrm>
            <a:off x="50165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66" name="Oval 1122"/>
          <p:cNvSpPr>
            <a:spLocks noChangeArrowheads="1"/>
          </p:cNvSpPr>
          <p:nvPr/>
        </p:nvSpPr>
        <p:spPr bwMode="auto">
          <a:xfrm>
            <a:off x="50165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67" name="Oval 1123"/>
          <p:cNvSpPr>
            <a:spLocks noChangeArrowheads="1"/>
          </p:cNvSpPr>
          <p:nvPr/>
        </p:nvSpPr>
        <p:spPr bwMode="auto">
          <a:xfrm>
            <a:off x="5016500" y="30353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68" name="Oval 1124"/>
          <p:cNvSpPr>
            <a:spLocks noChangeArrowheads="1"/>
          </p:cNvSpPr>
          <p:nvPr/>
        </p:nvSpPr>
        <p:spPr bwMode="auto">
          <a:xfrm>
            <a:off x="5016500" y="37211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69" name="Oval 1125"/>
          <p:cNvSpPr>
            <a:spLocks noChangeArrowheads="1"/>
          </p:cNvSpPr>
          <p:nvPr/>
        </p:nvSpPr>
        <p:spPr bwMode="auto">
          <a:xfrm>
            <a:off x="5016500" y="44069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70" name="Oval 1126"/>
          <p:cNvSpPr>
            <a:spLocks noChangeArrowheads="1"/>
          </p:cNvSpPr>
          <p:nvPr/>
        </p:nvSpPr>
        <p:spPr bwMode="auto">
          <a:xfrm>
            <a:off x="5016500" y="50927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71" name="Oval 1127"/>
          <p:cNvSpPr>
            <a:spLocks noChangeArrowheads="1"/>
          </p:cNvSpPr>
          <p:nvPr/>
        </p:nvSpPr>
        <p:spPr bwMode="auto">
          <a:xfrm>
            <a:off x="5016500" y="57785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72" name="Oval 1128"/>
          <p:cNvSpPr>
            <a:spLocks noChangeArrowheads="1"/>
          </p:cNvSpPr>
          <p:nvPr/>
        </p:nvSpPr>
        <p:spPr bwMode="auto">
          <a:xfrm>
            <a:off x="57023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73" name="Oval 1129"/>
          <p:cNvSpPr>
            <a:spLocks noChangeArrowheads="1"/>
          </p:cNvSpPr>
          <p:nvPr/>
        </p:nvSpPr>
        <p:spPr bwMode="auto">
          <a:xfrm>
            <a:off x="57023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74" name="Oval 1130"/>
          <p:cNvSpPr>
            <a:spLocks noChangeArrowheads="1"/>
          </p:cNvSpPr>
          <p:nvPr/>
        </p:nvSpPr>
        <p:spPr bwMode="auto">
          <a:xfrm>
            <a:off x="57023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75" name="Oval 1131"/>
          <p:cNvSpPr>
            <a:spLocks noChangeArrowheads="1"/>
          </p:cNvSpPr>
          <p:nvPr/>
        </p:nvSpPr>
        <p:spPr bwMode="auto">
          <a:xfrm>
            <a:off x="57023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76" name="Oval 1132"/>
          <p:cNvSpPr>
            <a:spLocks noChangeArrowheads="1"/>
          </p:cNvSpPr>
          <p:nvPr/>
        </p:nvSpPr>
        <p:spPr bwMode="auto">
          <a:xfrm>
            <a:off x="5702300" y="44069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77" name="Oval 1133"/>
          <p:cNvSpPr>
            <a:spLocks noChangeArrowheads="1"/>
          </p:cNvSpPr>
          <p:nvPr/>
        </p:nvSpPr>
        <p:spPr bwMode="auto">
          <a:xfrm>
            <a:off x="5702300" y="50927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78" name="Oval 1134"/>
          <p:cNvSpPr>
            <a:spLocks noChangeArrowheads="1"/>
          </p:cNvSpPr>
          <p:nvPr/>
        </p:nvSpPr>
        <p:spPr bwMode="auto">
          <a:xfrm>
            <a:off x="5702300" y="57785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79" name="Oval 1135"/>
          <p:cNvSpPr>
            <a:spLocks noChangeArrowheads="1"/>
          </p:cNvSpPr>
          <p:nvPr/>
        </p:nvSpPr>
        <p:spPr bwMode="auto">
          <a:xfrm>
            <a:off x="63881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80" name="Oval 1136"/>
          <p:cNvSpPr>
            <a:spLocks noChangeArrowheads="1"/>
          </p:cNvSpPr>
          <p:nvPr/>
        </p:nvSpPr>
        <p:spPr bwMode="auto">
          <a:xfrm>
            <a:off x="63881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81" name="Oval 1137"/>
          <p:cNvSpPr>
            <a:spLocks noChangeArrowheads="1"/>
          </p:cNvSpPr>
          <p:nvPr/>
        </p:nvSpPr>
        <p:spPr bwMode="auto">
          <a:xfrm>
            <a:off x="63881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82" name="Oval 1138"/>
          <p:cNvSpPr>
            <a:spLocks noChangeArrowheads="1"/>
          </p:cNvSpPr>
          <p:nvPr/>
        </p:nvSpPr>
        <p:spPr bwMode="auto">
          <a:xfrm>
            <a:off x="63881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83" name="Oval 1139"/>
          <p:cNvSpPr>
            <a:spLocks noChangeArrowheads="1"/>
          </p:cNvSpPr>
          <p:nvPr/>
        </p:nvSpPr>
        <p:spPr bwMode="auto">
          <a:xfrm>
            <a:off x="6388100" y="44069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84" name="Oval 1140"/>
          <p:cNvSpPr>
            <a:spLocks noChangeArrowheads="1"/>
          </p:cNvSpPr>
          <p:nvPr/>
        </p:nvSpPr>
        <p:spPr bwMode="auto">
          <a:xfrm>
            <a:off x="6388100" y="50927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85" name="Oval 1141"/>
          <p:cNvSpPr>
            <a:spLocks noChangeArrowheads="1"/>
          </p:cNvSpPr>
          <p:nvPr/>
        </p:nvSpPr>
        <p:spPr bwMode="auto">
          <a:xfrm>
            <a:off x="6388100" y="57785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86" name="Rectangle 1142"/>
          <p:cNvSpPr>
            <a:spLocks noChangeArrowheads="1"/>
          </p:cNvSpPr>
          <p:nvPr/>
        </p:nvSpPr>
        <p:spPr bwMode="auto">
          <a:xfrm>
            <a:off x="7162800" y="2095500"/>
            <a:ext cx="31242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88925" indent="-288925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77900" indent="-4064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208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637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8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Monotype Sorts" pitchFamily="2" charset="2"/>
              <a:buChar char="è"/>
            </a:pPr>
            <a:r>
              <a:rPr lang="en-US" altLang="zh-CN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next C-pt with maximal measure</a:t>
            </a: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0C7B9C"/>
              </a:buClr>
              <a:buSzPct val="75000"/>
              <a:buFont typeface="Monotype Sorts" pitchFamily="2" charset="2"/>
              <a:buChar char=" "/>
            </a:pPr>
            <a:endParaRPr lang="en-US" altLang="zh-CN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Monotype Sorts" pitchFamily="2" charset="2"/>
              <a:buChar char="è"/>
            </a:pPr>
            <a:r>
              <a:rPr lang="en-US" altLang="zh-CN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neighbors as F-pts</a:t>
            </a: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0C7B9C"/>
              </a:buClr>
              <a:buSzPct val="75000"/>
              <a:buFont typeface="Monotype Sorts" pitchFamily="2" charset="2"/>
              <a:buChar char=" "/>
            </a:pPr>
            <a:endParaRPr lang="en-US" altLang="zh-CN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Monotype Sorts" pitchFamily="2" charset="2"/>
              <a:buChar char="è"/>
            </a:pPr>
            <a:r>
              <a:rPr lang="en-US" altLang="zh-CN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 measures of F-pt neighbors</a:t>
            </a:r>
          </a:p>
        </p:txBody>
      </p:sp>
      <p:sp>
        <p:nvSpPr>
          <p:cNvPr id="109687" name="Rectangle 1143"/>
          <p:cNvSpPr>
            <a:spLocks noChangeArrowheads="1"/>
          </p:cNvSpPr>
          <p:nvPr/>
        </p:nvSpPr>
        <p:spPr bwMode="auto">
          <a:xfrm>
            <a:off x="22971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09688" name="Rectangle 1144"/>
          <p:cNvSpPr>
            <a:spLocks noChangeArrowheads="1"/>
          </p:cNvSpPr>
          <p:nvPr/>
        </p:nvSpPr>
        <p:spPr bwMode="auto">
          <a:xfrm>
            <a:off x="29829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9689" name="Rectangle 1145"/>
          <p:cNvSpPr>
            <a:spLocks noChangeArrowheads="1"/>
          </p:cNvSpPr>
          <p:nvPr/>
        </p:nvSpPr>
        <p:spPr bwMode="auto">
          <a:xfrm>
            <a:off x="36687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9690" name="Rectangle 1146"/>
          <p:cNvSpPr>
            <a:spLocks noChangeArrowheads="1"/>
          </p:cNvSpPr>
          <p:nvPr/>
        </p:nvSpPr>
        <p:spPr bwMode="auto">
          <a:xfrm>
            <a:off x="43545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9691" name="Rectangle 1147"/>
          <p:cNvSpPr>
            <a:spLocks noChangeArrowheads="1"/>
          </p:cNvSpPr>
          <p:nvPr/>
        </p:nvSpPr>
        <p:spPr bwMode="auto">
          <a:xfrm>
            <a:off x="50403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9692" name="Rectangle 1148"/>
          <p:cNvSpPr>
            <a:spLocks noChangeArrowheads="1"/>
          </p:cNvSpPr>
          <p:nvPr/>
        </p:nvSpPr>
        <p:spPr bwMode="auto">
          <a:xfrm>
            <a:off x="57261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9693" name="Rectangle 1149"/>
          <p:cNvSpPr>
            <a:spLocks noChangeArrowheads="1"/>
          </p:cNvSpPr>
          <p:nvPr/>
        </p:nvSpPr>
        <p:spPr bwMode="auto">
          <a:xfrm>
            <a:off x="64119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09694" name="Rectangle 1150"/>
          <p:cNvSpPr>
            <a:spLocks noChangeArrowheads="1"/>
          </p:cNvSpPr>
          <p:nvPr/>
        </p:nvSpPr>
        <p:spPr bwMode="auto">
          <a:xfrm>
            <a:off x="2297113" y="2384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109695" name="Rectangle 1151"/>
          <p:cNvSpPr>
            <a:spLocks noChangeArrowheads="1"/>
          </p:cNvSpPr>
          <p:nvPr/>
        </p:nvSpPr>
        <p:spPr bwMode="auto">
          <a:xfrm>
            <a:off x="2933701" y="2384425"/>
            <a:ext cx="41998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109696" name="Rectangle 1152"/>
          <p:cNvSpPr>
            <a:spLocks noChangeArrowheads="1"/>
          </p:cNvSpPr>
          <p:nvPr/>
        </p:nvSpPr>
        <p:spPr bwMode="auto">
          <a:xfrm>
            <a:off x="3619501" y="2384425"/>
            <a:ext cx="41998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109697" name="Rectangle 1153"/>
          <p:cNvSpPr>
            <a:spLocks noChangeArrowheads="1"/>
          </p:cNvSpPr>
          <p:nvPr/>
        </p:nvSpPr>
        <p:spPr bwMode="auto">
          <a:xfrm>
            <a:off x="4305301" y="2384425"/>
            <a:ext cx="41998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109698" name="Rectangle 1154"/>
          <p:cNvSpPr>
            <a:spLocks noChangeArrowheads="1"/>
          </p:cNvSpPr>
          <p:nvPr/>
        </p:nvSpPr>
        <p:spPr bwMode="auto">
          <a:xfrm>
            <a:off x="4991101" y="2384425"/>
            <a:ext cx="41998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109699" name="Rectangle 1155"/>
          <p:cNvSpPr>
            <a:spLocks noChangeArrowheads="1"/>
          </p:cNvSpPr>
          <p:nvPr/>
        </p:nvSpPr>
        <p:spPr bwMode="auto">
          <a:xfrm>
            <a:off x="5726113" y="2384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109700" name="Rectangle 1156"/>
          <p:cNvSpPr>
            <a:spLocks noChangeArrowheads="1"/>
          </p:cNvSpPr>
          <p:nvPr/>
        </p:nvSpPr>
        <p:spPr bwMode="auto">
          <a:xfrm>
            <a:off x="6411913" y="2384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9701" name="Rectangle 1157"/>
          <p:cNvSpPr>
            <a:spLocks noChangeArrowheads="1"/>
          </p:cNvSpPr>
          <p:nvPr/>
        </p:nvSpPr>
        <p:spPr bwMode="auto">
          <a:xfrm>
            <a:off x="5676901" y="3070225"/>
            <a:ext cx="41998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109702" name="Rectangle 1158"/>
          <p:cNvSpPr>
            <a:spLocks noChangeArrowheads="1"/>
          </p:cNvSpPr>
          <p:nvPr/>
        </p:nvSpPr>
        <p:spPr bwMode="auto">
          <a:xfrm>
            <a:off x="6411913" y="30702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9703" name="Rectangle 1159"/>
          <p:cNvSpPr>
            <a:spLocks noChangeArrowheads="1"/>
          </p:cNvSpPr>
          <p:nvPr/>
        </p:nvSpPr>
        <p:spPr bwMode="auto">
          <a:xfrm>
            <a:off x="5676901" y="3756025"/>
            <a:ext cx="41998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109704" name="Rectangle 1160"/>
          <p:cNvSpPr>
            <a:spLocks noChangeArrowheads="1"/>
          </p:cNvSpPr>
          <p:nvPr/>
        </p:nvSpPr>
        <p:spPr bwMode="auto">
          <a:xfrm>
            <a:off x="6411913" y="37560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0164197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 eaLnBrk="0" hangingPunct="0">
              <a:lnSpc>
                <a:spcPts val="3600"/>
              </a:lnSpc>
            </a:pPr>
            <a:r>
              <a:rPr lang="en-US" altLang="zh-CN" b="1" dirty="0" err="1">
                <a:ea typeface="宋体" panose="02010600030101010101" pitchFamily="2" charset="-122"/>
              </a:rPr>
              <a:t>Ruge</a:t>
            </a:r>
            <a:r>
              <a:rPr lang="en-US" altLang="zh-CN" b="1" dirty="0">
                <a:ea typeface="宋体" panose="02010600030101010101" pitchFamily="2" charset="-122"/>
              </a:rPr>
              <a:t> AMG: select C-</a:t>
            </a:r>
            <a:r>
              <a:rPr lang="en-US" altLang="zh-CN" b="1" dirty="0" err="1">
                <a:ea typeface="宋体" panose="02010600030101010101" pitchFamily="2" charset="-122"/>
              </a:rPr>
              <a:t>pt</a:t>
            </a:r>
            <a:r>
              <a:rPr lang="en-US" altLang="zh-CN" b="1" dirty="0">
                <a:ea typeface="宋体" panose="02010600030101010101" pitchFamily="2" charset="-122"/>
              </a:rPr>
              <a:t>, F-</a:t>
            </a:r>
            <a:r>
              <a:rPr lang="en-US" altLang="zh-CN" b="1" dirty="0" err="1">
                <a:ea typeface="宋体" panose="02010600030101010101" pitchFamily="2" charset="-122"/>
              </a:rPr>
              <a:t>pts</a:t>
            </a:r>
            <a:r>
              <a:rPr lang="en-US" altLang="zh-CN" b="1" dirty="0">
                <a:ea typeface="宋体" panose="02010600030101010101" pitchFamily="2" charset="-122"/>
              </a:rPr>
              <a:t>, </a:t>
            </a:r>
            <a:br>
              <a:rPr lang="en-US" altLang="zh-CN" b="1" dirty="0">
                <a:ea typeface="宋体" panose="02010600030101010101" pitchFamily="2" charset="-122"/>
              </a:rPr>
            </a:br>
            <a:r>
              <a:rPr lang="en-US" altLang="zh-CN" b="1" dirty="0">
                <a:ea typeface="宋体" panose="02010600030101010101" pitchFamily="2" charset="-122"/>
              </a:rPr>
              <a:t>update neighbors 6,7,8,9</a:t>
            </a:r>
          </a:p>
        </p:txBody>
      </p:sp>
      <p:sp>
        <p:nvSpPr>
          <p:cNvPr id="111619" name="Oval 3"/>
          <p:cNvSpPr>
            <a:spLocks noChangeArrowheads="1"/>
          </p:cNvSpPr>
          <p:nvPr/>
        </p:nvSpPr>
        <p:spPr bwMode="auto">
          <a:xfrm>
            <a:off x="2273300" y="16637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0" name="Oval 4"/>
          <p:cNvSpPr>
            <a:spLocks noChangeArrowheads="1"/>
          </p:cNvSpPr>
          <p:nvPr/>
        </p:nvSpPr>
        <p:spPr bwMode="auto">
          <a:xfrm>
            <a:off x="2273300" y="23495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1" name="Oval 5"/>
          <p:cNvSpPr>
            <a:spLocks noChangeArrowheads="1"/>
          </p:cNvSpPr>
          <p:nvPr/>
        </p:nvSpPr>
        <p:spPr bwMode="auto">
          <a:xfrm>
            <a:off x="2273300" y="30353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2" name="Oval 6"/>
          <p:cNvSpPr>
            <a:spLocks noChangeArrowheads="1"/>
          </p:cNvSpPr>
          <p:nvPr/>
        </p:nvSpPr>
        <p:spPr bwMode="auto">
          <a:xfrm>
            <a:off x="2273300" y="37211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3" name="Oval 7"/>
          <p:cNvSpPr>
            <a:spLocks noChangeArrowheads="1"/>
          </p:cNvSpPr>
          <p:nvPr/>
        </p:nvSpPr>
        <p:spPr bwMode="auto">
          <a:xfrm>
            <a:off x="2273300" y="44069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4" name="Oval 8"/>
          <p:cNvSpPr>
            <a:spLocks noChangeArrowheads="1"/>
          </p:cNvSpPr>
          <p:nvPr/>
        </p:nvSpPr>
        <p:spPr bwMode="auto">
          <a:xfrm>
            <a:off x="2273300" y="50927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5" name="Oval 9"/>
          <p:cNvSpPr>
            <a:spLocks noChangeArrowheads="1"/>
          </p:cNvSpPr>
          <p:nvPr/>
        </p:nvSpPr>
        <p:spPr bwMode="auto">
          <a:xfrm>
            <a:off x="2273300" y="57785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6" name="Oval 10"/>
          <p:cNvSpPr>
            <a:spLocks noChangeArrowheads="1"/>
          </p:cNvSpPr>
          <p:nvPr/>
        </p:nvSpPr>
        <p:spPr bwMode="auto">
          <a:xfrm>
            <a:off x="2959100" y="16637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7" name="Oval 11"/>
          <p:cNvSpPr>
            <a:spLocks noChangeArrowheads="1"/>
          </p:cNvSpPr>
          <p:nvPr/>
        </p:nvSpPr>
        <p:spPr bwMode="auto">
          <a:xfrm>
            <a:off x="2959100" y="23495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8" name="Oval 12"/>
          <p:cNvSpPr>
            <a:spLocks noChangeArrowheads="1"/>
          </p:cNvSpPr>
          <p:nvPr/>
        </p:nvSpPr>
        <p:spPr bwMode="auto">
          <a:xfrm>
            <a:off x="2959100" y="30353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9" name="Oval 13"/>
          <p:cNvSpPr>
            <a:spLocks noChangeArrowheads="1"/>
          </p:cNvSpPr>
          <p:nvPr/>
        </p:nvSpPr>
        <p:spPr bwMode="auto">
          <a:xfrm>
            <a:off x="2959100" y="37211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30" name="Oval 14"/>
          <p:cNvSpPr>
            <a:spLocks noChangeArrowheads="1"/>
          </p:cNvSpPr>
          <p:nvPr/>
        </p:nvSpPr>
        <p:spPr bwMode="auto">
          <a:xfrm>
            <a:off x="2959100" y="44069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31" name="Oval 15"/>
          <p:cNvSpPr>
            <a:spLocks noChangeArrowheads="1"/>
          </p:cNvSpPr>
          <p:nvPr/>
        </p:nvSpPr>
        <p:spPr bwMode="auto">
          <a:xfrm>
            <a:off x="2959100" y="50927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32" name="Oval 16"/>
          <p:cNvSpPr>
            <a:spLocks noChangeArrowheads="1"/>
          </p:cNvSpPr>
          <p:nvPr/>
        </p:nvSpPr>
        <p:spPr bwMode="auto">
          <a:xfrm>
            <a:off x="2959100" y="57785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33" name="Oval 17"/>
          <p:cNvSpPr>
            <a:spLocks noChangeArrowheads="1"/>
          </p:cNvSpPr>
          <p:nvPr/>
        </p:nvSpPr>
        <p:spPr bwMode="auto">
          <a:xfrm>
            <a:off x="3644900" y="16637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34" name="Oval 18"/>
          <p:cNvSpPr>
            <a:spLocks noChangeArrowheads="1"/>
          </p:cNvSpPr>
          <p:nvPr/>
        </p:nvSpPr>
        <p:spPr bwMode="auto">
          <a:xfrm>
            <a:off x="3644900" y="23495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35" name="Oval 19"/>
          <p:cNvSpPr>
            <a:spLocks noChangeArrowheads="1"/>
          </p:cNvSpPr>
          <p:nvPr/>
        </p:nvSpPr>
        <p:spPr bwMode="auto">
          <a:xfrm>
            <a:off x="3644900" y="30353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36" name="Oval 20"/>
          <p:cNvSpPr>
            <a:spLocks noChangeArrowheads="1"/>
          </p:cNvSpPr>
          <p:nvPr/>
        </p:nvSpPr>
        <p:spPr bwMode="auto">
          <a:xfrm>
            <a:off x="3644900" y="37211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37" name="Oval 21"/>
          <p:cNvSpPr>
            <a:spLocks noChangeArrowheads="1"/>
          </p:cNvSpPr>
          <p:nvPr/>
        </p:nvSpPr>
        <p:spPr bwMode="auto">
          <a:xfrm>
            <a:off x="3644900" y="44069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38" name="Oval 22"/>
          <p:cNvSpPr>
            <a:spLocks noChangeArrowheads="1"/>
          </p:cNvSpPr>
          <p:nvPr/>
        </p:nvSpPr>
        <p:spPr bwMode="auto">
          <a:xfrm>
            <a:off x="3644900" y="50927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39" name="Oval 23"/>
          <p:cNvSpPr>
            <a:spLocks noChangeArrowheads="1"/>
          </p:cNvSpPr>
          <p:nvPr/>
        </p:nvSpPr>
        <p:spPr bwMode="auto">
          <a:xfrm>
            <a:off x="3644900" y="57785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40" name="Oval 24"/>
          <p:cNvSpPr>
            <a:spLocks noChangeArrowheads="1"/>
          </p:cNvSpPr>
          <p:nvPr/>
        </p:nvSpPr>
        <p:spPr bwMode="auto">
          <a:xfrm>
            <a:off x="4330700" y="16637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41" name="Oval 25"/>
          <p:cNvSpPr>
            <a:spLocks noChangeArrowheads="1"/>
          </p:cNvSpPr>
          <p:nvPr/>
        </p:nvSpPr>
        <p:spPr bwMode="auto">
          <a:xfrm>
            <a:off x="4330700" y="23495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42" name="Oval 26"/>
          <p:cNvSpPr>
            <a:spLocks noChangeArrowheads="1"/>
          </p:cNvSpPr>
          <p:nvPr/>
        </p:nvSpPr>
        <p:spPr bwMode="auto">
          <a:xfrm>
            <a:off x="4330700" y="30353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43" name="Oval 27"/>
          <p:cNvSpPr>
            <a:spLocks noChangeArrowheads="1"/>
          </p:cNvSpPr>
          <p:nvPr/>
        </p:nvSpPr>
        <p:spPr bwMode="auto">
          <a:xfrm>
            <a:off x="4330700" y="37211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44" name="Oval 28"/>
          <p:cNvSpPr>
            <a:spLocks noChangeArrowheads="1"/>
          </p:cNvSpPr>
          <p:nvPr/>
        </p:nvSpPr>
        <p:spPr bwMode="auto">
          <a:xfrm>
            <a:off x="4330700" y="44069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45" name="Oval 29"/>
          <p:cNvSpPr>
            <a:spLocks noChangeArrowheads="1"/>
          </p:cNvSpPr>
          <p:nvPr/>
        </p:nvSpPr>
        <p:spPr bwMode="auto">
          <a:xfrm>
            <a:off x="4330700" y="50927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46" name="Oval 30"/>
          <p:cNvSpPr>
            <a:spLocks noChangeArrowheads="1"/>
          </p:cNvSpPr>
          <p:nvPr/>
        </p:nvSpPr>
        <p:spPr bwMode="auto">
          <a:xfrm>
            <a:off x="4330700" y="57785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47" name="Oval 31"/>
          <p:cNvSpPr>
            <a:spLocks noChangeArrowheads="1"/>
          </p:cNvSpPr>
          <p:nvPr/>
        </p:nvSpPr>
        <p:spPr bwMode="auto">
          <a:xfrm>
            <a:off x="5016500" y="16637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48" name="Oval 32"/>
          <p:cNvSpPr>
            <a:spLocks noChangeArrowheads="1"/>
          </p:cNvSpPr>
          <p:nvPr/>
        </p:nvSpPr>
        <p:spPr bwMode="auto">
          <a:xfrm>
            <a:off x="5016500" y="23495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49" name="Oval 33"/>
          <p:cNvSpPr>
            <a:spLocks noChangeArrowheads="1"/>
          </p:cNvSpPr>
          <p:nvPr/>
        </p:nvSpPr>
        <p:spPr bwMode="auto">
          <a:xfrm>
            <a:off x="5016500" y="30353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50" name="Oval 34"/>
          <p:cNvSpPr>
            <a:spLocks noChangeArrowheads="1"/>
          </p:cNvSpPr>
          <p:nvPr/>
        </p:nvSpPr>
        <p:spPr bwMode="auto">
          <a:xfrm>
            <a:off x="5016500" y="37211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51" name="Oval 35"/>
          <p:cNvSpPr>
            <a:spLocks noChangeArrowheads="1"/>
          </p:cNvSpPr>
          <p:nvPr/>
        </p:nvSpPr>
        <p:spPr bwMode="auto">
          <a:xfrm>
            <a:off x="5016500" y="44069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52" name="Oval 36"/>
          <p:cNvSpPr>
            <a:spLocks noChangeArrowheads="1"/>
          </p:cNvSpPr>
          <p:nvPr/>
        </p:nvSpPr>
        <p:spPr bwMode="auto">
          <a:xfrm>
            <a:off x="5016500" y="50927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53" name="Oval 37"/>
          <p:cNvSpPr>
            <a:spLocks noChangeArrowheads="1"/>
          </p:cNvSpPr>
          <p:nvPr/>
        </p:nvSpPr>
        <p:spPr bwMode="auto">
          <a:xfrm>
            <a:off x="5016500" y="57785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54" name="Oval 38"/>
          <p:cNvSpPr>
            <a:spLocks noChangeArrowheads="1"/>
          </p:cNvSpPr>
          <p:nvPr/>
        </p:nvSpPr>
        <p:spPr bwMode="auto">
          <a:xfrm>
            <a:off x="5702300" y="16637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55" name="Oval 39"/>
          <p:cNvSpPr>
            <a:spLocks noChangeArrowheads="1"/>
          </p:cNvSpPr>
          <p:nvPr/>
        </p:nvSpPr>
        <p:spPr bwMode="auto">
          <a:xfrm>
            <a:off x="5702300" y="23495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56" name="Oval 40"/>
          <p:cNvSpPr>
            <a:spLocks noChangeArrowheads="1"/>
          </p:cNvSpPr>
          <p:nvPr/>
        </p:nvSpPr>
        <p:spPr bwMode="auto">
          <a:xfrm>
            <a:off x="5702300" y="30353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57" name="Oval 41"/>
          <p:cNvSpPr>
            <a:spLocks noChangeArrowheads="1"/>
          </p:cNvSpPr>
          <p:nvPr/>
        </p:nvSpPr>
        <p:spPr bwMode="auto">
          <a:xfrm>
            <a:off x="5702300" y="37211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58" name="Oval 42"/>
          <p:cNvSpPr>
            <a:spLocks noChangeArrowheads="1"/>
          </p:cNvSpPr>
          <p:nvPr/>
        </p:nvSpPr>
        <p:spPr bwMode="auto">
          <a:xfrm>
            <a:off x="5702300" y="44069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59" name="Oval 43"/>
          <p:cNvSpPr>
            <a:spLocks noChangeArrowheads="1"/>
          </p:cNvSpPr>
          <p:nvPr/>
        </p:nvSpPr>
        <p:spPr bwMode="auto">
          <a:xfrm>
            <a:off x="5702300" y="50927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60" name="Oval 44"/>
          <p:cNvSpPr>
            <a:spLocks noChangeArrowheads="1"/>
          </p:cNvSpPr>
          <p:nvPr/>
        </p:nvSpPr>
        <p:spPr bwMode="auto">
          <a:xfrm>
            <a:off x="5702300" y="57785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61" name="Oval 45"/>
          <p:cNvSpPr>
            <a:spLocks noChangeArrowheads="1"/>
          </p:cNvSpPr>
          <p:nvPr/>
        </p:nvSpPr>
        <p:spPr bwMode="auto">
          <a:xfrm>
            <a:off x="6388100" y="16637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62" name="Oval 46"/>
          <p:cNvSpPr>
            <a:spLocks noChangeArrowheads="1"/>
          </p:cNvSpPr>
          <p:nvPr/>
        </p:nvSpPr>
        <p:spPr bwMode="auto">
          <a:xfrm>
            <a:off x="6388100" y="23495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63" name="Oval 47"/>
          <p:cNvSpPr>
            <a:spLocks noChangeArrowheads="1"/>
          </p:cNvSpPr>
          <p:nvPr/>
        </p:nvSpPr>
        <p:spPr bwMode="auto">
          <a:xfrm>
            <a:off x="6388100" y="30353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64" name="Oval 48"/>
          <p:cNvSpPr>
            <a:spLocks noChangeArrowheads="1"/>
          </p:cNvSpPr>
          <p:nvPr/>
        </p:nvSpPr>
        <p:spPr bwMode="auto">
          <a:xfrm>
            <a:off x="6388100" y="37211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65" name="Oval 49"/>
          <p:cNvSpPr>
            <a:spLocks noChangeArrowheads="1"/>
          </p:cNvSpPr>
          <p:nvPr/>
        </p:nvSpPr>
        <p:spPr bwMode="auto">
          <a:xfrm>
            <a:off x="6388100" y="44069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66" name="Oval 50"/>
          <p:cNvSpPr>
            <a:spLocks noChangeArrowheads="1"/>
          </p:cNvSpPr>
          <p:nvPr/>
        </p:nvSpPr>
        <p:spPr bwMode="auto">
          <a:xfrm>
            <a:off x="6388100" y="50927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67" name="Oval 51"/>
          <p:cNvSpPr>
            <a:spLocks noChangeArrowheads="1"/>
          </p:cNvSpPr>
          <p:nvPr/>
        </p:nvSpPr>
        <p:spPr bwMode="auto">
          <a:xfrm>
            <a:off x="6388100" y="57785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68" name="Rectangle 52"/>
          <p:cNvSpPr>
            <a:spLocks noChangeArrowheads="1"/>
          </p:cNvSpPr>
          <p:nvPr/>
        </p:nvSpPr>
        <p:spPr bwMode="auto">
          <a:xfrm>
            <a:off x="7162800" y="2095500"/>
            <a:ext cx="31242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88925" indent="-288925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77900" indent="-4064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208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637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8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Monotype Sorts" pitchFamily="2" charset="2"/>
              <a:buChar char="è"/>
            </a:pPr>
            <a:r>
              <a:rPr lang="en-US" altLang="zh-CN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next C-pt with maximal measure</a:t>
            </a: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0C7B9C"/>
              </a:buClr>
              <a:buSzPct val="75000"/>
              <a:buFont typeface="Monotype Sorts" pitchFamily="2" charset="2"/>
              <a:buChar char=" "/>
            </a:pPr>
            <a:endParaRPr lang="en-US" altLang="zh-CN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Monotype Sorts" pitchFamily="2" charset="2"/>
              <a:buChar char="è"/>
            </a:pPr>
            <a:r>
              <a:rPr lang="en-US" altLang="zh-CN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neighbors as F-pts</a:t>
            </a: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0C7B9C"/>
              </a:buClr>
              <a:buSzPct val="75000"/>
              <a:buFont typeface="Monotype Sorts" pitchFamily="2" charset="2"/>
              <a:buChar char=" "/>
            </a:pPr>
            <a:endParaRPr lang="en-US" altLang="zh-CN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Monotype Sorts" pitchFamily="2" charset="2"/>
              <a:buChar char="è"/>
            </a:pPr>
            <a:r>
              <a:rPr lang="en-US" altLang="zh-CN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 measures of F-pt neighbors</a:t>
            </a:r>
          </a:p>
        </p:txBody>
      </p:sp>
    </p:spTree>
    <p:extLst>
      <p:ext uri="{BB962C8B-B14F-4D97-AF65-F5344CB8AC3E}">
        <p14:creationId xmlns:p14="http://schemas.microsoft.com/office/powerpoint/2010/main" val="406566854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eaLnBrk="0" hangingPunct="0">
              <a:lnSpc>
                <a:spcPts val="3600"/>
              </a:lnSpc>
            </a:pPr>
            <a:r>
              <a:rPr lang="en-US" altLang="zh-CN" dirty="0">
                <a:ea typeface="宋体" panose="02010600030101010101" pitchFamily="2" charset="-122"/>
              </a:rPr>
              <a:t>Examples: </a:t>
            </a:r>
            <a:r>
              <a:rPr lang="en-US" altLang="zh-CN" dirty="0" err="1">
                <a:ea typeface="宋体" panose="02010600030101010101" pitchFamily="2" charset="-122"/>
              </a:rPr>
              <a:t>Laplacian</a:t>
            </a:r>
            <a:r>
              <a:rPr lang="en-US" altLang="zh-CN" dirty="0">
                <a:ea typeface="宋体" panose="02010600030101010101" pitchFamily="2" charset="-122"/>
              </a:rPr>
              <a:t> Operator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chemeClr val="accent1"/>
                </a:solidFill>
                <a:ea typeface="宋体" panose="02010600030101010101" pitchFamily="2" charset="-122"/>
              </a:rPr>
              <a:t>5-pt FD, 9-pt FE (quads), and 9-pt FE (stretched quads) </a:t>
            </a:r>
          </a:p>
        </p:txBody>
      </p:sp>
      <p:sp>
        <p:nvSpPr>
          <p:cNvPr id="26627" name="Freeform 3"/>
          <p:cNvSpPr>
            <a:spLocks/>
          </p:cNvSpPr>
          <p:nvPr/>
        </p:nvSpPr>
        <p:spPr bwMode="auto">
          <a:xfrm>
            <a:off x="1524001" y="3943351"/>
            <a:ext cx="3175" cy="3175"/>
          </a:xfrm>
          <a:custGeom>
            <a:avLst/>
            <a:gdLst>
              <a:gd name="T0" fmla="*/ 0 w 2"/>
              <a:gd name="T1" fmla="*/ 0 h 2"/>
              <a:gd name="T2" fmla="*/ 1 w 2"/>
              <a:gd name="T3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1" y="1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6652" name="Group 28"/>
          <p:cNvGrpSpPr>
            <a:grpSpLocks/>
          </p:cNvGrpSpPr>
          <p:nvPr/>
        </p:nvGrpSpPr>
        <p:grpSpPr bwMode="auto">
          <a:xfrm>
            <a:off x="7265989" y="4159250"/>
            <a:ext cx="1830387" cy="1735138"/>
            <a:chOff x="4128" y="1164"/>
            <a:chExt cx="1153" cy="1093"/>
          </a:xfrm>
        </p:grpSpPr>
        <p:sp>
          <p:nvSpPr>
            <p:cNvPr id="26628" name="AutoShape 4"/>
            <p:cNvSpPr>
              <a:spLocks noChangeArrowheads="1"/>
            </p:cNvSpPr>
            <p:nvPr/>
          </p:nvSpPr>
          <p:spPr bwMode="auto">
            <a:xfrm>
              <a:off x="5049" y="1296"/>
              <a:ext cx="71" cy="76"/>
            </a:xfrm>
            <a:prstGeom prst="hexagon">
              <a:avLst>
                <a:gd name="adj" fmla="val 24972"/>
                <a:gd name="vf" fmla="val 11547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29" name="Freeform 5"/>
            <p:cNvSpPr>
              <a:spLocks/>
            </p:cNvSpPr>
            <p:nvPr/>
          </p:nvSpPr>
          <p:spPr bwMode="auto">
            <a:xfrm>
              <a:off x="5264" y="1171"/>
              <a:ext cx="1" cy="1086"/>
            </a:xfrm>
            <a:custGeom>
              <a:avLst/>
              <a:gdLst>
                <a:gd name="T0" fmla="*/ 0 w 1"/>
                <a:gd name="T1" fmla="*/ 0 h 1086"/>
                <a:gd name="T2" fmla="*/ 0 w 1"/>
                <a:gd name="T3" fmla="*/ 1085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86">
                  <a:moveTo>
                    <a:pt x="0" y="0"/>
                  </a:moveTo>
                  <a:lnTo>
                    <a:pt x="0" y="1085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0" name="Freeform 6"/>
            <p:cNvSpPr>
              <a:spLocks/>
            </p:cNvSpPr>
            <p:nvPr/>
          </p:nvSpPr>
          <p:spPr bwMode="auto">
            <a:xfrm>
              <a:off x="4140" y="1171"/>
              <a:ext cx="1" cy="1086"/>
            </a:xfrm>
            <a:custGeom>
              <a:avLst/>
              <a:gdLst>
                <a:gd name="T0" fmla="*/ 0 w 1"/>
                <a:gd name="T1" fmla="*/ 0 h 1086"/>
                <a:gd name="T2" fmla="*/ 0 w 1"/>
                <a:gd name="T3" fmla="*/ 1085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86">
                  <a:moveTo>
                    <a:pt x="0" y="0"/>
                  </a:moveTo>
                  <a:lnTo>
                    <a:pt x="0" y="1085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1" name="Freeform 7"/>
            <p:cNvSpPr>
              <a:spLocks/>
            </p:cNvSpPr>
            <p:nvPr/>
          </p:nvSpPr>
          <p:spPr bwMode="auto">
            <a:xfrm>
              <a:off x="4335" y="1171"/>
              <a:ext cx="1" cy="1086"/>
            </a:xfrm>
            <a:custGeom>
              <a:avLst/>
              <a:gdLst>
                <a:gd name="T0" fmla="*/ 0 w 1"/>
                <a:gd name="T1" fmla="*/ 0 h 1086"/>
                <a:gd name="T2" fmla="*/ 0 w 1"/>
                <a:gd name="T3" fmla="*/ 1085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86">
                  <a:moveTo>
                    <a:pt x="0" y="0"/>
                  </a:moveTo>
                  <a:lnTo>
                    <a:pt x="0" y="1085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2" name="Freeform 8"/>
            <p:cNvSpPr>
              <a:spLocks/>
            </p:cNvSpPr>
            <p:nvPr/>
          </p:nvSpPr>
          <p:spPr bwMode="auto">
            <a:xfrm>
              <a:off x="4517" y="1171"/>
              <a:ext cx="1" cy="1086"/>
            </a:xfrm>
            <a:custGeom>
              <a:avLst/>
              <a:gdLst>
                <a:gd name="T0" fmla="*/ 0 w 1"/>
                <a:gd name="T1" fmla="*/ 0 h 1086"/>
                <a:gd name="T2" fmla="*/ 0 w 1"/>
                <a:gd name="T3" fmla="*/ 1085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86">
                  <a:moveTo>
                    <a:pt x="0" y="0"/>
                  </a:moveTo>
                  <a:lnTo>
                    <a:pt x="0" y="1085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3" name="Freeform 9"/>
            <p:cNvSpPr>
              <a:spLocks/>
            </p:cNvSpPr>
            <p:nvPr/>
          </p:nvSpPr>
          <p:spPr bwMode="auto">
            <a:xfrm>
              <a:off x="4701" y="1171"/>
              <a:ext cx="1" cy="1086"/>
            </a:xfrm>
            <a:custGeom>
              <a:avLst/>
              <a:gdLst>
                <a:gd name="T0" fmla="*/ 0 w 1"/>
                <a:gd name="T1" fmla="*/ 0 h 1086"/>
                <a:gd name="T2" fmla="*/ 0 w 1"/>
                <a:gd name="T3" fmla="*/ 1085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86">
                  <a:moveTo>
                    <a:pt x="0" y="0"/>
                  </a:moveTo>
                  <a:lnTo>
                    <a:pt x="0" y="1085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4" name="Freeform 10"/>
            <p:cNvSpPr>
              <a:spLocks/>
            </p:cNvSpPr>
            <p:nvPr/>
          </p:nvSpPr>
          <p:spPr bwMode="auto">
            <a:xfrm>
              <a:off x="4891" y="1171"/>
              <a:ext cx="1" cy="1086"/>
            </a:xfrm>
            <a:custGeom>
              <a:avLst/>
              <a:gdLst>
                <a:gd name="T0" fmla="*/ 0 w 1"/>
                <a:gd name="T1" fmla="*/ 0 h 1086"/>
                <a:gd name="T2" fmla="*/ 0 w 1"/>
                <a:gd name="T3" fmla="*/ 1085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86">
                  <a:moveTo>
                    <a:pt x="0" y="0"/>
                  </a:moveTo>
                  <a:lnTo>
                    <a:pt x="0" y="1085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5" name="Freeform 11"/>
            <p:cNvSpPr>
              <a:spLocks/>
            </p:cNvSpPr>
            <p:nvPr/>
          </p:nvSpPr>
          <p:spPr bwMode="auto">
            <a:xfrm>
              <a:off x="5085" y="1171"/>
              <a:ext cx="1" cy="1086"/>
            </a:xfrm>
            <a:custGeom>
              <a:avLst/>
              <a:gdLst>
                <a:gd name="T0" fmla="*/ 0 w 1"/>
                <a:gd name="T1" fmla="*/ 0 h 1086"/>
                <a:gd name="T2" fmla="*/ 0 w 1"/>
                <a:gd name="T3" fmla="*/ 1085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86">
                  <a:moveTo>
                    <a:pt x="0" y="0"/>
                  </a:moveTo>
                  <a:lnTo>
                    <a:pt x="0" y="1085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6" name="Freeform 12"/>
            <p:cNvSpPr>
              <a:spLocks/>
            </p:cNvSpPr>
            <p:nvPr/>
          </p:nvSpPr>
          <p:spPr bwMode="auto">
            <a:xfrm>
              <a:off x="4144" y="2249"/>
              <a:ext cx="1137" cy="1"/>
            </a:xfrm>
            <a:custGeom>
              <a:avLst/>
              <a:gdLst>
                <a:gd name="T0" fmla="*/ 0 w 1137"/>
                <a:gd name="T1" fmla="*/ 0 h 1"/>
                <a:gd name="T2" fmla="*/ 1136 w 113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37" h="1">
                  <a:moveTo>
                    <a:pt x="0" y="0"/>
                  </a:moveTo>
                  <a:lnTo>
                    <a:pt x="1136" y="0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7" name="Freeform 13"/>
            <p:cNvSpPr>
              <a:spLocks/>
            </p:cNvSpPr>
            <p:nvPr/>
          </p:nvSpPr>
          <p:spPr bwMode="auto">
            <a:xfrm>
              <a:off x="4128" y="1164"/>
              <a:ext cx="1137" cy="1"/>
            </a:xfrm>
            <a:custGeom>
              <a:avLst/>
              <a:gdLst>
                <a:gd name="T0" fmla="*/ 0 w 1137"/>
                <a:gd name="T1" fmla="*/ 0 h 1"/>
                <a:gd name="T2" fmla="*/ 1136 w 113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37" h="1">
                  <a:moveTo>
                    <a:pt x="0" y="0"/>
                  </a:moveTo>
                  <a:lnTo>
                    <a:pt x="1136" y="0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8" name="Freeform 14"/>
            <p:cNvSpPr>
              <a:spLocks/>
            </p:cNvSpPr>
            <p:nvPr/>
          </p:nvSpPr>
          <p:spPr bwMode="auto">
            <a:xfrm>
              <a:off x="4128" y="1344"/>
              <a:ext cx="1137" cy="1"/>
            </a:xfrm>
            <a:custGeom>
              <a:avLst/>
              <a:gdLst>
                <a:gd name="T0" fmla="*/ 0 w 1137"/>
                <a:gd name="T1" fmla="*/ 0 h 1"/>
                <a:gd name="T2" fmla="*/ 1136 w 113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37" h="1">
                  <a:moveTo>
                    <a:pt x="0" y="0"/>
                  </a:moveTo>
                  <a:lnTo>
                    <a:pt x="1136" y="0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9" name="Freeform 15"/>
            <p:cNvSpPr>
              <a:spLocks/>
            </p:cNvSpPr>
            <p:nvPr/>
          </p:nvSpPr>
          <p:spPr bwMode="auto">
            <a:xfrm>
              <a:off x="4140" y="1528"/>
              <a:ext cx="1136" cy="1"/>
            </a:xfrm>
            <a:custGeom>
              <a:avLst/>
              <a:gdLst>
                <a:gd name="T0" fmla="*/ 0 w 1136"/>
                <a:gd name="T1" fmla="*/ 0 h 1"/>
                <a:gd name="T2" fmla="*/ 1135 w 113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36" h="1">
                  <a:moveTo>
                    <a:pt x="0" y="0"/>
                  </a:moveTo>
                  <a:lnTo>
                    <a:pt x="1135" y="0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0" name="Freeform 16"/>
            <p:cNvSpPr>
              <a:spLocks/>
            </p:cNvSpPr>
            <p:nvPr/>
          </p:nvSpPr>
          <p:spPr bwMode="auto">
            <a:xfrm>
              <a:off x="4140" y="1718"/>
              <a:ext cx="1136" cy="1"/>
            </a:xfrm>
            <a:custGeom>
              <a:avLst/>
              <a:gdLst>
                <a:gd name="T0" fmla="*/ 0 w 1136"/>
                <a:gd name="T1" fmla="*/ 0 h 1"/>
                <a:gd name="T2" fmla="*/ 1135 w 113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36" h="1">
                  <a:moveTo>
                    <a:pt x="0" y="0"/>
                  </a:moveTo>
                  <a:lnTo>
                    <a:pt x="1135" y="0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1" name="Freeform 17"/>
            <p:cNvSpPr>
              <a:spLocks/>
            </p:cNvSpPr>
            <p:nvPr/>
          </p:nvSpPr>
          <p:spPr bwMode="auto">
            <a:xfrm>
              <a:off x="4133" y="1885"/>
              <a:ext cx="1136" cy="1"/>
            </a:xfrm>
            <a:custGeom>
              <a:avLst/>
              <a:gdLst>
                <a:gd name="T0" fmla="*/ 0 w 1136"/>
                <a:gd name="T1" fmla="*/ 0 h 1"/>
                <a:gd name="T2" fmla="*/ 1135 w 113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36" h="1">
                  <a:moveTo>
                    <a:pt x="0" y="0"/>
                  </a:moveTo>
                  <a:lnTo>
                    <a:pt x="1135" y="0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2" name="Freeform 18"/>
            <p:cNvSpPr>
              <a:spLocks/>
            </p:cNvSpPr>
            <p:nvPr/>
          </p:nvSpPr>
          <p:spPr bwMode="auto">
            <a:xfrm>
              <a:off x="4128" y="2072"/>
              <a:ext cx="1137" cy="1"/>
            </a:xfrm>
            <a:custGeom>
              <a:avLst/>
              <a:gdLst>
                <a:gd name="T0" fmla="*/ 0 w 1137"/>
                <a:gd name="T1" fmla="*/ 0 h 1"/>
                <a:gd name="T2" fmla="*/ 1136 w 113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37" h="1">
                  <a:moveTo>
                    <a:pt x="0" y="0"/>
                  </a:moveTo>
                  <a:lnTo>
                    <a:pt x="1136" y="0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3" name="AutoShape 19"/>
            <p:cNvSpPr>
              <a:spLocks noChangeArrowheads="1"/>
            </p:cNvSpPr>
            <p:nvPr/>
          </p:nvSpPr>
          <p:spPr bwMode="auto">
            <a:xfrm>
              <a:off x="4665" y="1302"/>
              <a:ext cx="71" cy="76"/>
            </a:xfrm>
            <a:prstGeom prst="hexagon">
              <a:avLst>
                <a:gd name="adj" fmla="val 24972"/>
                <a:gd name="vf" fmla="val 11547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4" name="AutoShape 20"/>
            <p:cNvSpPr>
              <a:spLocks noChangeArrowheads="1"/>
            </p:cNvSpPr>
            <p:nvPr/>
          </p:nvSpPr>
          <p:spPr bwMode="auto">
            <a:xfrm>
              <a:off x="4303" y="1296"/>
              <a:ext cx="70" cy="76"/>
            </a:xfrm>
            <a:prstGeom prst="hexagon">
              <a:avLst>
                <a:gd name="adj" fmla="val 24972"/>
                <a:gd name="vf" fmla="val 11547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5" name="AutoShape 21"/>
            <p:cNvSpPr>
              <a:spLocks noChangeArrowheads="1"/>
            </p:cNvSpPr>
            <p:nvPr/>
          </p:nvSpPr>
          <p:spPr bwMode="auto">
            <a:xfrm>
              <a:off x="5054" y="1677"/>
              <a:ext cx="70" cy="77"/>
            </a:xfrm>
            <a:prstGeom prst="hexagon">
              <a:avLst>
                <a:gd name="adj" fmla="val 24972"/>
                <a:gd name="vf" fmla="val 11547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6" name="AutoShape 22"/>
            <p:cNvSpPr>
              <a:spLocks noChangeArrowheads="1"/>
            </p:cNvSpPr>
            <p:nvPr/>
          </p:nvSpPr>
          <p:spPr bwMode="auto">
            <a:xfrm>
              <a:off x="4665" y="1677"/>
              <a:ext cx="71" cy="77"/>
            </a:xfrm>
            <a:prstGeom prst="hexagon">
              <a:avLst>
                <a:gd name="adj" fmla="val 24972"/>
                <a:gd name="vf" fmla="val 11547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7" name="AutoShape 23"/>
            <p:cNvSpPr>
              <a:spLocks noChangeArrowheads="1"/>
            </p:cNvSpPr>
            <p:nvPr/>
          </p:nvSpPr>
          <p:spPr bwMode="auto">
            <a:xfrm>
              <a:off x="4298" y="1671"/>
              <a:ext cx="70" cy="78"/>
            </a:xfrm>
            <a:prstGeom prst="hexagon">
              <a:avLst>
                <a:gd name="adj" fmla="val 24972"/>
                <a:gd name="vf" fmla="val 11547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8" name="AutoShape 24"/>
            <p:cNvSpPr>
              <a:spLocks noChangeArrowheads="1"/>
            </p:cNvSpPr>
            <p:nvPr/>
          </p:nvSpPr>
          <p:spPr bwMode="auto">
            <a:xfrm>
              <a:off x="5037" y="2024"/>
              <a:ext cx="71" cy="76"/>
            </a:xfrm>
            <a:prstGeom prst="hexagon">
              <a:avLst>
                <a:gd name="adj" fmla="val 24972"/>
                <a:gd name="vf" fmla="val 11547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9" name="AutoShape 25"/>
            <p:cNvSpPr>
              <a:spLocks noChangeArrowheads="1"/>
            </p:cNvSpPr>
            <p:nvPr/>
          </p:nvSpPr>
          <p:spPr bwMode="auto">
            <a:xfrm>
              <a:off x="4658" y="2024"/>
              <a:ext cx="72" cy="76"/>
            </a:xfrm>
            <a:prstGeom prst="hexagon">
              <a:avLst>
                <a:gd name="adj" fmla="val 24972"/>
                <a:gd name="vf" fmla="val 11547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0" name="AutoShape 26"/>
            <p:cNvSpPr>
              <a:spLocks noChangeArrowheads="1"/>
            </p:cNvSpPr>
            <p:nvPr/>
          </p:nvSpPr>
          <p:spPr bwMode="auto">
            <a:xfrm>
              <a:off x="4298" y="2030"/>
              <a:ext cx="70" cy="76"/>
            </a:xfrm>
            <a:prstGeom prst="hexagon">
              <a:avLst>
                <a:gd name="adj" fmla="val 24972"/>
                <a:gd name="vf" fmla="val 11547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1" name="AutoShape 27"/>
            <p:cNvSpPr>
              <a:spLocks noChangeArrowheads="1"/>
            </p:cNvSpPr>
            <p:nvPr/>
          </p:nvSpPr>
          <p:spPr bwMode="auto">
            <a:xfrm>
              <a:off x="5054" y="1296"/>
              <a:ext cx="70" cy="76"/>
            </a:xfrm>
            <a:prstGeom prst="hexagon">
              <a:avLst>
                <a:gd name="adj" fmla="val 24972"/>
                <a:gd name="vf" fmla="val 11547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693" name="Group 69"/>
          <p:cNvGrpSpPr>
            <a:grpSpLocks/>
          </p:cNvGrpSpPr>
          <p:nvPr/>
        </p:nvGrpSpPr>
        <p:grpSpPr bwMode="auto">
          <a:xfrm>
            <a:off x="2908300" y="4152900"/>
            <a:ext cx="2032000" cy="1651000"/>
            <a:chOff x="204" y="1164"/>
            <a:chExt cx="1280" cy="1040"/>
          </a:xfrm>
        </p:grpSpPr>
        <p:sp>
          <p:nvSpPr>
            <p:cNvPr id="26653" name="Freeform 29"/>
            <p:cNvSpPr>
              <a:spLocks/>
            </p:cNvSpPr>
            <p:nvPr/>
          </p:nvSpPr>
          <p:spPr bwMode="auto">
            <a:xfrm>
              <a:off x="204" y="1712"/>
              <a:ext cx="17" cy="17"/>
            </a:xfrm>
            <a:custGeom>
              <a:avLst/>
              <a:gdLst>
                <a:gd name="T0" fmla="*/ 0 w 17"/>
                <a:gd name="T1" fmla="*/ 0 h 17"/>
                <a:gd name="T2" fmla="*/ 16 w 17"/>
                <a:gd name="T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16" y="1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4" name="Freeform 30"/>
            <p:cNvSpPr>
              <a:spLocks/>
            </p:cNvSpPr>
            <p:nvPr/>
          </p:nvSpPr>
          <p:spPr bwMode="auto">
            <a:xfrm>
              <a:off x="1449" y="1212"/>
              <a:ext cx="1" cy="968"/>
            </a:xfrm>
            <a:custGeom>
              <a:avLst/>
              <a:gdLst>
                <a:gd name="T0" fmla="*/ 0 w 1"/>
                <a:gd name="T1" fmla="*/ 0 h 968"/>
                <a:gd name="T2" fmla="*/ 0 w 1"/>
                <a:gd name="T3" fmla="*/ 967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68">
                  <a:moveTo>
                    <a:pt x="0" y="0"/>
                  </a:moveTo>
                  <a:lnTo>
                    <a:pt x="0" y="967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5" name="Freeform 31"/>
            <p:cNvSpPr>
              <a:spLocks/>
            </p:cNvSpPr>
            <p:nvPr/>
          </p:nvSpPr>
          <p:spPr bwMode="auto">
            <a:xfrm>
              <a:off x="305" y="1212"/>
              <a:ext cx="1" cy="968"/>
            </a:xfrm>
            <a:custGeom>
              <a:avLst/>
              <a:gdLst>
                <a:gd name="T0" fmla="*/ 0 w 1"/>
                <a:gd name="T1" fmla="*/ 0 h 968"/>
                <a:gd name="T2" fmla="*/ 0 w 1"/>
                <a:gd name="T3" fmla="*/ 967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68">
                  <a:moveTo>
                    <a:pt x="0" y="0"/>
                  </a:moveTo>
                  <a:lnTo>
                    <a:pt x="0" y="967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6" name="Freeform 32"/>
            <p:cNvSpPr>
              <a:spLocks/>
            </p:cNvSpPr>
            <p:nvPr/>
          </p:nvSpPr>
          <p:spPr bwMode="auto">
            <a:xfrm>
              <a:off x="505" y="1212"/>
              <a:ext cx="1" cy="968"/>
            </a:xfrm>
            <a:custGeom>
              <a:avLst/>
              <a:gdLst>
                <a:gd name="T0" fmla="*/ 0 w 1"/>
                <a:gd name="T1" fmla="*/ 0 h 968"/>
                <a:gd name="T2" fmla="*/ 0 w 1"/>
                <a:gd name="T3" fmla="*/ 967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68">
                  <a:moveTo>
                    <a:pt x="0" y="0"/>
                  </a:moveTo>
                  <a:lnTo>
                    <a:pt x="0" y="967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7" name="Freeform 33"/>
            <p:cNvSpPr>
              <a:spLocks/>
            </p:cNvSpPr>
            <p:nvPr/>
          </p:nvSpPr>
          <p:spPr bwMode="auto">
            <a:xfrm>
              <a:off x="691" y="1212"/>
              <a:ext cx="1" cy="968"/>
            </a:xfrm>
            <a:custGeom>
              <a:avLst/>
              <a:gdLst>
                <a:gd name="T0" fmla="*/ 0 w 1"/>
                <a:gd name="T1" fmla="*/ 0 h 968"/>
                <a:gd name="T2" fmla="*/ 0 w 1"/>
                <a:gd name="T3" fmla="*/ 967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68">
                  <a:moveTo>
                    <a:pt x="0" y="0"/>
                  </a:moveTo>
                  <a:lnTo>
                    <a:pt x="0" y="967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8" name="Freeform 34"/>
            <p:cNvSpPr>
              <a:spLocks/>
            </p:cNvSpPr>
            <p:nvPr/>
          </p:nvSpPr>
          <p:spPr bwMode="auto">
            <a:xfrm>
              <a:off x="878" y="1212"/>
              <a:ext cx="1" cy="968"/>
            </a:xfrm>
            <a:custGeom>
              <a:avLst/>
              <a:gdLst>
                <a:gd name="T0" fmla="*/ 0 w 1"/>
                <a:gd name="T1" fmla="*/ 0 h 968"/>
                <a:gd name="T2" fmla="*/ 0 w 1"/>
                <a:gd name="T3" fmla="*/ 967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68">
                  <a:moveTo>
                    <a:pt x="0" y="0"/>
                  </a:moveTo>
                  <a:lnTo>
                    <a:pt x="0" y="967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9" name="Freeform 35"/>
            <p:cNvSpPr>
              <a:spLocks/>
            </p:cNvSpPr>
            <p:nvPr/>
          </p:nvSpPr>
          <p:spPr bwMode="auto">
            <a:xfrm>
              <a:off x="1070" y="1212"/>
              <a:ext cx="1" cy="968"/>
            </a:xfrm>
            <a:custGeom>
              <a:avLst/>
              <a:gdLst>
                <a:gd name="T0" fmla="*/ 0 w 1"/>
                <a:gd name="T1" fmla="*/ 0 h 968"/>
                <a:gd name="T2" fmla="*/ 0 w 1"/>
                <a:gd name="T3" fmla="*/ 967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68">
                  <a:moveTo>
                    <a:pt x="0" y="0"/>
                  </a:moveTo>
                  <a:lnTo>
                    <a:pt x="0" y="967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0" name="Freeform 36"/>
            <p:cNvSpPr>
              <a:spLocks/>
            </p:cNvSpPr>
            <p:nvPr/>
          </p:nvSpPr>
          <p:spPr bwMode="auto">
            <a:xfrm>
              <a:off x="1267" y="1212"/>
              <a:ext cx="1" cy="968"/>
            </a:xfrm>
            <a:custGeom>
              <a:avLst/>
              <a:gdLst>
                <a:gd name="T0" fmla="*/ 0 w 1"/>
                <a:gd name="T1" fmla="*/ 0 h 968"/>
                <a:gd name="T2" fmla="*/ 0 w 1"/>
                <a:gd name="T3" fmla="*/ 967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68">
                  <a:moveTo>
                    <a:pt x="0" y="0"/>
                  </a:moveTo>
                  <a:lnTo>
                    <a:pt x="0" y="967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1" name="Freeform 37"/>
            <p:cNvSpPr>
              <a:spLocks/>
            </p:cNvSpPr>
            <p:nvPr/>
          </p:nvSpPr>
          <p:spPr bwMode="auto">
            <a:xfrm>
              <a:off x="312" y="2173"/>
              <a:ext cx="1156" cy="1"/>
            </a:xfrm>
            <a:custGeom>
              <a:avLst/>
              <a:gdLst>
                <a:gd name="T0" fmla="*/ 0 w 1156"/>
                <a:gd name="T1" fmla="*/ 0 h 1"/>
                <a:gd name="T2" fmla="*/ 1155 w 115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56" h="1">
                  <a:moveTo>
                    <a:pt x="0" y="0"/>
                  </a:moveTo>
                  <a:lnTo>
                    <a:pt x="1155" y="0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2" name="Freeform 38"/>
            <p:cNvSpPr>
              <a:spLocks/>
            </p:cNvSpPr>
            <p:nvPr/>
          </p:nvSpPr>
          <p:spPr bwMode="auto">
            <a:xfrm>
              <a:off x="295" y="1206"/>
              <a:ext cx="1155" cy="1"/>
            </a:xfrm>
            <a:custGeom>
              <a:avLst/>
              <a:gdLst>
                <a:gd name="T0" fmla="*/ 0 w 1155"/>
                <a:gd name="T1" fmla="*/ 0 h 1"/>
                <a:gd name="T2" fmla="*/ 1154 w 1155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55" h="1">
                  <a:moveTo>
                    <a:pt x="0" y="0"/>
                  </a:moveTo>
                  <a:lnTo>
                    <a:pt x="1154" y="0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3" name="Freeform 39"/>
            <p:cNvSpPr>
              <a:spLocks/>
            </p:cNvSpPr>
            <p:nvPr/>
          </p:nvSpPr>
          <p:spPr bwMode="auto">
            <a:xfrm>
              <a:off x="312" y="1365"/>
              <a:ext cx="1156" cy="1"/>
            </a:xfrm>
            <a:custGeom>
              <a:avLst/>
              <a:gdLst>
                <a:gd name="T0" fmla="*/ 0 w 1156"/>
                <a:gd name="T1" fmla="*/ 0 h 1"/>
                <a:gd name="T2" fmla="*/ 1155 w 115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56" h="1">
                  <a:moveTo>
                    <a:pt x="0" y="0"/>
                  </a:moveTo>
                  <a:lnTo>
                    <a:pt x="1155" y="0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4" name="Freeform 40"/>
            <p:cNvSpPr>
              <a:spLocks/>
            </p:cNvSpPr>
            <p:nvPr/>
          </p:nvSpPr>
          <p:spPr bwMode="auto">
            <a:xfrm>
              <a:off x="305" y="1530"/>
              <a:ext cx="1156" cy="1"/>
            </a:xfrm>
            <a:custGeom>
              <a:avLst/>
              <a:gdLst>
                <a:gd name="T0" fmla="*/ 0 w 1156"/>
                <a:gd name="T1" fmla="*/ 0 h 1"/>
                <a:gd name="T2" fmla="*/ 1155 w 115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56" h="1">
                  <a:moveTo>
                    <a:pt x="0" y="0"/>
                  </a:moveTo>
                  <a:lnTo>
                    <a:pt x="1155" y="0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5" name="Freeform 41"/>
            <p:cNvSpPr>
              <a:spLocks/>
            </p:cNvSpPr>
            <p:nvPr/>
          </p:nvSpPr>
          <p:spPr bwMode="auto">
            <a:xfrm>
              <a:off x="305" y="1700"/>
              <a:ext cx="1156" cy="1"/>
            </a:xfrm>
            <a:custGeom>
              <a:avLst/>
              <a:gdLst>
                <a:gd name="T0" fmla="*/ 0 w 1156"/>
                <a:gd name="T1" fmla="*/ 0 h 1"/>
                <a:gd name="T2" fmla="*/ 1155 w 115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56" h="1">
                  <a:moveTo>
                    <a:pt x="0" y="0"/>
                  </a:moveTo>
                  <a:lnTo>
                    <a:pt x="1155" y="0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6" name="Freeform 42"/>
            <p:cNvSpPr>
              <a:spLocks/>
            </p:cNvSpPr>
            <p:nvPr/>
          </p:nvSpPr>
          <p:spPr bwMode="auto">
            <a:xfrm>
              <a:off x="300" y="1849"/>
              <a:ext cx="1155" cy="1"/>
            </a:xfrm>
            <a:custGeom>
              <a:avLst/>
              <a:gdLst>
                <a:gd name="T0" fmla="*/ 0 w 1155"/>
                <a:gd name="T1" fmla="*/ 0 h 1"/>
                <a:gd name="T2" fmla="*/ 1154 w 1155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55" h="1">
                  <a:moveTo>
                    <a:pt x="0" y="0"/>
                  </a:moveTo>
                  <a:lnTo>
                    <a:pt x="1154" y="0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7" name="Freeform 43"/>
            <p:cNvSpPr>
              <a:spLocks/>
            </p:cNvSpPr>
            <p:nvPr/>
          </p:nvSpPr>
          <p:spPr bwMode="auto">
            <a:xfrm>
              <a:off x="295" y="2014"/>
              <a:ext cx="1155" cy="1"/>
            </a:xfrm>
            <a:custGeom>
              <a:avLst/>
              <a:gdLst>
                <a:gd name="T0" fmla="*/ 0 w 1155"/>
                <a:gd name="T1" fmla="*/ 0 h 1"/>
                <a:gd name="T2" fmla="*/ 1154 w 1155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55" h="1">
                  <a:moveTo>
                    <a:pt x="0" y="0"/>
                  </a:moveTo>
                  <a:lnTo>
                    <a:pt x="1154" y="0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8" name="AutoShape 44"/>
            <p:cNvSpPr>
              <a:spLocks noChangeArrowheads="1"/>
            </p:cNvSpPr>
            <p:nvPr/>
          </p:nvSpPr>
          <p:spPr bwMode="auto">
            <a:xfrm>
              <a:off x="840" y="1329"/>
              <a:ext cx="72" cy="67"/>
            </a:xfrm>
            <a:prstGeom prst="hexagon">
              <a:avLst>
                <a:gd name="adj" fmla="val 26836"/>
                <a:gd name="vf" fmla="val 11547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9" name="AutoShape 45"/>
            <p:cNvSpPr>
              <a:spLocks noChangeArrowheads="1"/>
            </p:cNvSpPr>
            <p:nvPr/>
          </p:nvSpPr>
          <p:spPr bwMode="auto">
            <a:xfrm>
              <a:off x="1232" y="1329"/>
              <a:ext cx="72" cy="67"/>
            </a:xfrm>
            <a:prstGeom prst="hexagon">
              <a:avLst>
                <a:gd name="adj" fmla="val 26836"/>
                <a:gd name="vf" fmla="val 11547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0" name="AutoShape 46"/>
            <p:cNvSpPr>
              <a:spLocks noChangeArrowheads="1"/>
            </p:cNvSpPr>
            <p:nvPr/>
          </p:nvSpPr>
          <p:spPr bwMode="auto">
            <a:xfrm>
              <a:off x="274" y="1489"/>
              <a:ext cx="72" cy="67"/>
            </a:xfrm>
            <a:prstGeom prst="hexagon">
              <a:avLst>
                <a:gd name="adj" fmla="val 26836"/>
                <a:gd name="vf" fmla="val 11547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1" name="AutoShape 47"/>
            <p:cNvSpPr>
              <a:spLocks noChangeArrowheads="1"/>
            </p:cNvSpPr>
            <p:nvPr/>
          </p:nvSpPr>
          <p:spPr bwMode="auto">
            <a:xfrm>
              <a:off x="659" y="1499"/>
              <a:ext cx="73" cy="67"/>
            </a:xfrm>
            <a:prstGeom prst="hexagon">
              <a:avLst>
                <a:gd name="adj" fmla="val 27209"/>
                <a:gd name="vf" fmla="val 11547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2" name="AutoShape 48"/>
            <p:cNvSpPr>
              <a:spLocks noChangeArrowheads="1"/>
            </p:cNvSpPr>
            <p:nvPr/>
          </p:nvSpPr>
          <p:spPr bwMode="auto">
            <a:xfrm>
              <a:off x="1032" y="1489"/>
              <a:ext cx="72" cy="67"/>
            </a:xfrm>
            <a:prstGeom prst="hexagon">
              <a:avLst>
                <a:gd name="adj" fmla="val 26836"/>
                <a:gd name="vf" fmla="val 11547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3" name="AutoShape 49"/>
            <p:cNvSpPr>
              <a:spLocks noChangeArrowheads="1"/>
            </p:cNvSpPr>
            <p:nvPr/>
          </p:nvSpPr>
          <p:spPr bwMode="auto">
            <a:xfrm>
              <a:off x="1412" y="1494"/>
              <a:ext cx="72" cy="68"/>
            </a:xfrm>
            <a:prstGeom prst="hexagon">
              <a:avLst>
                <a:gd name="adj" fmla="val 26441"/>
                <a:gd name="vf" fmla="val 11547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4" name="AutoShape 50"/>
            <p:cNvSpPr>
              <a:spLocks noChangeArrowheads="1"/>
            </p:cNvSpPr>
            <p:nvPr/>
          </p:nvSpPr>
          <p:spPr bwMode="auto">
            <a:xfrm>
              <a:off x="466" y="1664"/>
              <a:ext cx="72" cy="68"/>
            </a:xfrm>
            <a:prstGeom prst="hexagon">
              <a:avLst>
                <a:gd name="adj" fmla="val 26441"/>
                <a:gd name="vf" fmla="val 11547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5" name="AutoShape 51"/>
            <p:cNvSpPr>
              <a:spLocks noChangeArrowheads="1"/>
            </p:cNvSpPr>
            <p:nvPr/>
          </p:nvSpPr>
          <p:spPr bwMode="auto">
            <a:xfrm>
              <a:off x="840" y="1664"/>
              <a:ext cx="72" cy="68"/>
            </a:xfrm>
            <a:prstGeom prst="hexagon">
              <a:avLst>
                <a:gd name="adj" fmla="val 26441"/>
                <a:gd name="vf" fmla="val 11547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6" name="AutoShape 52"/>
            <p:cNvSpPr>
              <a:spLocks noChangeArrowheads="1"/>
            </p:cNvSpPr>
            <p:nvPr/>
          </p:nvSpPr>
          <p:spPr bwMode="auto">
            <a:xfrm>
              <a:off x="1225" y="1658"/>
              <a:ext cx="72" cy="68"/>
            </a:xfrm>
            <a:prstGeom prst="hexagon">
              <a:avLst>
                <a:gd name="adj" fmla="val 26441"/>
                <a:gd name="vf" fmla="val 11547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7" name="AutoShape 53"/>
            <p:cNvSpPr>
              <a:spLocks noChangeArrowheads="1"/>
            </p:cNvSpPr>
            <p:nvPr/>
          </p:nvSpPr>
          <p:spPr bwMode="auto">
            <a:xfrm>
              <a:off x="269" y="1802"/>
              <a:ext cx="72" cy="67"/>
            </a:xfrm>
            <a:prstGeom prst="hexagon">
              <a:avLst>
                <a:gd name="adj" fmla="val 26836"/>
                <a:gd name="vf" fmla="val 11547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8" name="AutoShape 54"/>
            <p:cNvSpPr>
              <a:spLocks noChangeArrowheads="1"/>
            </p:cNvSpPr>
            <p:nvPr/>
          </p:nvSpPr>
          <p:spPr bwMode="auto">
            <a:xfrm>
              <a:off x="653" y="1806"/>
              <a:ext cx="73" cy="68"/>
            </a:xfrm>
            <a:prstGeom prst="hexagon">
              <a:avLst>
                <a:gd name="adj" fmla="val 26808"/>
                <a:gd name="vf" fmla="val 11547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9" name="AutoShape 55"/>
            <p:cNvSpPr>
              <a:spLocks noChangeArrowheads="1"/>
            </p:cNvSpPr>
            <p:nvPr/>
          </p:nvSpPr>
          <p:spPr bwMode="auto">
            <a:xfrm>
              <a:off x="1032" y="1806"/>
              <a:ext cx="72" cy="68"/>
            </a:xfrm>
            <a:prstGeom prst="hexagon">
              <a:avLst>
                <a:gd name="adj" fmla="val 26441"/>
                <a:gd name="vf" fmla="val 11547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0" name="AutoShape 56"/>
            <p:cNvSpPr>
              <a:spLocks noChangeArrowheads="1"/>
            </p:cNvSpPr>
            <p:nvPr/>
          </p:nvSpPr>
          <p:spPr bwMode="auto">
            <a:xfrm>
              <a:off x="1412" y="1812"/>
              <a:ext cx="72" cy="67"/>
            </a:xfrm>
            <a:prstGeom prst="hexagon">
              <a:avLst>
                <a:gd name="adj" fmla="val 26836"/>
                <a:gd name="vf" fmla="val 11547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1" name="AutoShape 57"/>
            <p:cNvSpPr>
              <a:spLocks noChangeArrowheads="1"/>
            </p:cNvSpPr>
            <p:nvPr/>
          </p:nvSpPr>
          <p:spPr bwMode="auto">
            <a:xfrm>
              <a:off x="1237" y="1978"/>
              <a:ext cx="72" cy="66"/>
            </a:xfrm>
            <a:prstGeom prst="hexagon">
              <a:avLst>
                <a:gd name="adj" fmla="val 27242"/>
                <a:gd name="vf" fmla="val 11547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2" name="AutoShape 58"/>
            <p:cNvSpPr>
              <a:spLocks noChangeArrowheads="1"/>
            </p:cNvSpPr>
            <p:nvPr/>
          </p:nvSpPr>
          <p:spPr bwMode="auto">
            <a:xfrm>
              <a:off x="840" y="1978"/>
              <a:ext cx="72" cy="66"/>
            </a:xfrm>
            <a:prstGeom prst="hexagon">
              <a:avLst>
                <a:gd name="adj" fmla="val 27242"/>
                <a:gd name="vf" fmla="val 11547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3" name="AutoShape 59"/>
            <p:cNvSpPr>
              <a:spLocks noChangeArrowheads="1"/>
            </p:cNvSpPr>
            <p:nvPr/>
          </p:nvSpPr>
          <p:spPr bwMode="auto">
            <a:xfrm>
              <a:off x="466" y="1972"/>
              <a:ext cx="72" cy="67"/>
            </a:xfrm>
            <a:prstGeom prst="hexagon">
              <a:avLst>
                <a:gd name="adj" fmla="val 26836"/>
                <a:gd name="vf" fmla="val 11547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4" name="AutoShape 60"/>
            <p:cNvSpPr>
              <a:spLocks noChangeArrowheads="1"/>
            </p:cNvSpPr>
            <p:nvPr/>
          </p:nvSpPr>
          <p:spPr bwMode="auto">
            <a:xfrm>
              <a:off x="263" y="2137"/>
              <a:ext cx="72" cy="67"/>
            </a:xfrm>
            <a:prstGeom prst="hexagon">
              <a:avLst>
                <a:gd name="adj" fmla="val 26836"/>
                <a:gd name="vf" fmla="val 11547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5" name="AutoShape 61"/>
            <p:cNvSpPr>
              <a:spLocks noChangeArrowheads="1"/>
            </p:cNvSpPr>
            <p:nvPr/>
          </p:nvSpPr>
          <p:spPr bwMode="auto">
            <a:xfrm>
              <a:off x="653" y="2132"/>
              <a:ext cx="73" cy="66"/>
            </a:xfrm>
            <a:prstGeom prst="hexagon">
              <a:avLst>
                <a:gd name="adj" fmla="val 27621"/>
                <a:gd name="vf" fmla="val 11547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6" name="AutoShape 62"/>
            <p:cNvSpPr>
              <a:spLocks noChangeArrowheads="1"/>
            </p:cNvSpPr>
            <p:nvPr/>
          </p:nvSpPr>
          <p:spPr bwMode="auto">
            <a:xfrm>
              <a:off x="463" y="1324"/>
              <a:ext cx="72" cy="66"/>
            </a:xfrm>
            <a:prstGeom prst="hexagon">
              <a:avLst>
                <a:gd name="adj" fmla="val 27242"/>
                <a:gd name="vf" fmla="val 11547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7" name="AutoShape 63"/>
            <p:cNvSpPr>
              <a:spLocks noChangeArrowheads="1"/>
            </p:cNvSpPr>
            <p:nvPr/>
          </p:nvSpPr>
          <p:spPr bwMode="auto">
            <a:xfrm>
              <a:off x="1409" y="2132"/>
              <a:ext cx="72" cy="66"/>
            </a:xfrm>
            <a:prstGeom prst="hexagon">
              <a:avLst>
                <a:gd name="adj" fmla="val 27242"/>
                <a:gd name="vf" fmla="val 11547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8" name="AutoShape 64"/>
            <p:cNvSpPr>
              <a:spLocks noChangeArrowheads="1"/>
            </p:cNvSpPr>
            <p:nvPr/>
          </p:nvSpPr>
          <p:spPr bwMode="auto">
            <a:xfrm>
              <a:off x="271" y="1164"/>
              <a:ext cx="72" cy="67"/>
            </a:xfrm>
            <a:prstGeom prst="hexagon">
              <a:avLst>
                <a:gd name="adj" fmla="val 26836"/>
                <a:gd name="vf" fmla="val 11547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9" name="AutoShape 65"/>
            <p:cNvSpPr>
              <a:spLocks noChangeArrowheads="1"/>
            </p:cNvSpPr>
            <p:nvPr/>
          </p:nvSpPr>
          <p:spPr bwMode="auto">
            <a:xfrm>
              <a:off x="1029" y="2132"/>
              <a:ext cx="72" cy="66"/>
            </a:xfrm>
            <a:prstGeom prst="hexagon">
              <a:avLst>
                <a:gd name="adj" fmla="val 27242"/>
                <a:gd name="vf" fmla="val 11547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0" name="AutoShape 66"/>
            <p:cNvSpPr>
              <a:spLocks noChangeArrowheads="1"/>
            </p:cNvSpPr>
            <p:nvPr/>
          </p:nvSpPr>
          <p:spPr bwMode="auto">
            <a:xfrm>
              <a:off x="1409" y="1176"/>
              <a:ext cx="72" cy="66"/>
            </a:xfrm>
            <a:prstGeom prst="hexagon">
              <a:avLst>
                <a:gd name="adj" fmla="val 27242"/>
                <a:gd name="vf" fmla="val 11547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1" name="AutoShape 67"/>
            <p:cNvSpPr>
              <a:spLocks noChangeArrowheads="1"/>
            </p:cNvSpPr>
            <p:nvPr/>
          </p:nvSpPr>
          <p:spPr bwMode="auto">
            <a:xfrm>
              <a:off x="1029" y="1176"/>
              <a:ext cx="72" cy="66"/>
            </a:xfrm>
            <a:prstGeom prst="hexagon">
              <a:avLst>
                <a:gd name="adj" fmla="val 27242"/>
                <a:gd name="vf" fmla="val 11547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2" name="AutoShape 68"/>
            <p:cNvSpPr>
              <a:spLocks noChangeArrowheads="1"/>
            </p:cNvSpPr>
            <p:nvPr/>
          </p:nvSpPr>
          <p:spPr bwMode="auto">
            <a:xfrm>
              <a:off x="655" y="1176"/>
              <a:ext cx="73" cy="66"/>
            </a:xfrm>
            <a:prstGeom prst="hexagon">
              <a:avLst>
                <a:gd name="adj" fmla="val 27621"/>
                <a:gd name="vf" fmla="val 11547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26694" name="Picture 7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2349500"/>
            <a:ext cx="2032000" cy="141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95" name="Picture 7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438" y="2530475"/>
            <a:ext cx="20320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733" name="Rectangle 109"/>
          <p:cNvSpPr>
            <a:spLocks noChangeArrowheads="1"/>
          </p:cNvSpPr>
          <p:nvPr/>
        </p:nvSpPr>
        <p:spPr bwMode="auto">
          <a:xfrm>
            <a:off x="3395663" y="1677988"/>
            <a:ext cx="1208664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2000" b="1">
                <a:solidFill>
                  <a:schemeClr val="accent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5-pt FD</a:t>
            </a:r>
          </a:p>
        </p:txBody>
      </p:sp>
      <p:sp>
        <p:nvSpPr>
          <p:cNvPr id="26734" name="Rectangle 110"/>
          <p:cNvSpPr>
            <a:spLocks noChangeArrowheads="1"/>
          </p:cNvSpPr>
          <p:nvPr/>
        </p:nvSpPr>
        <p:spPr bwMode="auto">
          <a:xfrm>
            <a:off x="6994526" y="1743075"/>
            <a:ext cx="2168863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2000" b="1">
                <a:solidFill>
                  <a:schemeClr val="accent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9-pt FE (quads)</a:t>
            </a:r>
          </a:p>
        </p:txBody>
      </p:sp>
    </p:spTree>
    <p:extLst>
      <p:ext uri="{BB962C8B-B14F-4D97-AF65-F5344CB8AC3E}">
        <p14:creationId xmlns:p14="http://schemas.microsoft.com/office/powerpoint/2010/main" val="406070306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385" y="612088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4" name="图片 3" descr="叶子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0490" y="-22860"/>
            <a:ext cx="3174365" cy="23628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9050" y="2242820"/>
            <a:ext cx="70732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>
                <a:solidFill>
                  <a:srgbClr val="8CAA5B"/>
                </a:solidFill>
                <a:latin typeface="微软雅黑" panose="020B0503020204020204" charset="-122"/>
                <a:ea typeface="微软雅黑" panose="020B0503020204020204" charset="-122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88433" y="445934"/>
            <a:ext cx="11040533" cy="773266"/>
          </a:xfrm>
          <a:noFill/>
          <a:ln/>
        </p:spPr>
        <p:txBody>
          <a:bodyPr/>
          <a:lstStyle/>
          <a:p>
            <a:pPr algn="ctr" eaLnBrk="0" hangingPunct="0">
              <a:lnSpc>
                <a:spcPts val="3600"/>
              </a:lnSpc>
            </a:pPr>
            <a:r>
              <a:rPr lang="en-US" altLang="zh-CN" b="1" dirty="0" err="1" smtClean="0">
                <a:ea typeface="宋体" panose="02010600030101010101" pitchFamily="2" charset="-122"/>
              </a:rPr>
              <a:t>Ruge</a:t>
            </a:r>
            <a:r>
              <a:rPr lang="en-US" altLang="zh-CN" b="1" dirty="0" smtClean="0">
                <a:ea typeface="宋体" panose="02010600030101010101" pitchFamily="2" charset="-122"/>
              </a:rPr>
              <a:t>: Choosing </a:t>
            </a:r>
            <a:r>
              <a:rPr lang="en-US" altLang="zh-CN" b="1" dirty="0">
                <a:ea typeface="宋体" panose="02010600030101010101" pitchFamily="2" charset="-122"/>
              </a:rPr>
              <a:t>the Coarse Grid Points </a:t>
            </a:r>
          </a:p>
        </p:txBody>
      </p:sp>
      <p:sp>
        <p:nvSpPr>
          <p:cNvPr id="1648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3057" y="1455738"/>
            <a:ext cx="10402529" cy="4886068"/>
          </a:xfrm>
          <a:noFill/>
          <a:ln/>
        </p:spPr>
        <p:txBody>
          <a:bodyPr/>
          <a:lstStyle/>
          <a:p>
            <a:pPr eaLnBrk="0" hangingPunct="0">
              <a:lnSpc>
                <a:spcPts val="28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fol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Assign to each </a:t>
            </a:r>
            <a:r>
              <a:rPr lang="en-US" altLang="zh-CN" dirty="0" err="1">
                <a:solidFill>
                  <a:schemeClr val="fol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gridpoint</a:t>
            </a:r>
            <a:r>
              <a:rPr lang="en-US" altLang="zh-CN" dirty="0">
                <a:solidFill>
                  <a:schemeClr val="fol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k</a:t>
            </a:r>
            <a:r>
              <a:rPr lang="en-US" altLang="zh-CN" dirty="0">
                <a:solidFill>
                  <a:schemeClr val="fol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a “value” equal to the number of points that depend on </a:t>
            </a:r>
            <a:r>
              <a:rPr lang="en-US" altLang="zh-CN" i="1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k</a:t>
            </a:r>
            <a:r>
              <a:rPr lang="en-US" altLang="zh-CN" dirty="0">
                <a:solidFill>
                  <a:schemeClr val="fol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</a:t>
            </a:r>
          </a:p>
          <a:p>
            <a:pPr eaLnBrk="0" hangingPunct="0">
              <a:lnSpc>
                <a:spcPts val="1100"/>
              </a:lnSpc>
              <a:spcBef>
                <a:spcPts val="600"/>
              </a:spcBef>
            </a:pPr>
            <a:endParaRPr lang="en-US" altLang="zh-CN" dirty="0">
              <a:solidFill>
                <a:schemeClr val="folHlink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>
              <a:lnSpc>
                <a:spcPts val="2800"/>
              </a:lnSpc>
              <a:spcBef>
                <a:spcPts val="600"/>
              </a:spcBef>
            </a:pPr>
            <a:r>
              <a:rPr lang="en-US" altLang="zh-CN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Choose the first point with global maximum value as a C-point.</a:t>
            </a:r>
          </a:p>
          <a:p>
            <a:pPr eaLnBrk="0" hangingPunct="0">
              <a:lnSpc>
                <a:spcPts val="1100"/>
              </a:lnSpc>
              <a:spcBef>
                <a:spcPts val="600"/>
              </a:spcBef>
            </a:pPr>
            <a:endParaRPr lang="en-US" altLang="zh-CN" dirty="0">
              <a:solidFill>
                <a:schemeClr val="folHlink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>
              <a:lnSpc>
                <a:spcPts val="28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The new C-point can be used to interpolate values of points it influences.  Assign them all as F-points.</a:t>
            </a:r>
          </a:p>
          <a:p>
            <a:pPr eaLnBrk="0" hangingPunct="0">
              <a:lnSpc>
                <a:spcPts val="1100"/>
              </a:lnSpc>
              <a:spcBef>
                <a:spcPts val="600"/>
              </a:spcBef>
            </a:pPr>
            <a:endParaRPr lang="en-US" altLang="zh-CN" dirty="0">
              <a:solidFill>
                <a:schemeClr val="folHlink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>
              <a:lnSpc>
                <a:spcPts val="2800"/>
              </a:lnSpc>
              <a:spcBef>
                <a:spcPts val="600"/>
              </a:spcBef>
            </a:pP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Other points influencing these new F-points can be used in their interpolation.  Increment their value.</a:t>
            </a:r>
            <a:endParaRPr lang="en-US" altLang="zh-CN" dirty="0">
              <a:solidFill>
                <a:schemeClr val="folHlink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>
              <a:lnSpc>
                <a:spcPts val="1100"/>
              </a:lnSpc>
              <a:spcBef>
                <a:spcPts val="600"/>
              </a:spcBef>
            </a:pPr>
            <a:endParaRPr lang="en-US" altLang="zh-CN" dirty="0">
              <a:solidFill>
                <a:schemeClr val="folHlink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>
              <a:lnSpc>
                <a:spcPts val="28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fol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Repeat until all points are C- or F-points.</a:t>
            </a:r>
          </a:p>
        </p:txBody>
      </p:sp>
    </p:spTree>
    <p:extLst>
      <p:ext uri="{BB962C8B-B14F-4D97-AF65-F5344CB8AC3E}">
        <p14:creationId xmlns:p14="http://schemas.microsoft.com/office/powerpoint/2010/main" val="96695441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38" name="Group 1026"/>
          <p:cNvGrpSpPr>
            <a:grpSpLocks/>
          </p:cNvGrpSpPr>
          <p:nvPr/>
        </p:nvGrpSpPr>
        <p:grpSpPr bwMode="auto">
          <a:xfrm>
            <a:off x="2438400" y="1828800"/>
            <a:ext cx="4114800" cy="4114800"/>
            <a:chOff x="576" y="1152"/>
            <a:chExt cx="2592" cy="2592"/>
          </a:xfrm>
        </p:grpSpPr>
        <p:sp>
          <p:nvSpPr>
            <p:cNvPr id="91139" name="Line 1027"/>
            <p:cNvSpPr>
              <a:spLocks noChangeShapeType="1"/>
            </p:cNvSpPr>
            <p:nvPr/>
          </p:nvSpPr>
          <p:spPr bwMode="auto">
            <a:xfrm>
              <a:off x="577" y="1584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40" name="Line 1028"/>
            <p:cNvSpPr>
              <a:spLocks noChangeShapeType="1"/>
            </p:cNvSpPr>
            <p:nvPr/>
          </p:nvSpPr>
          <p:spPr bwMode="auto">
            <a:xfrm>
              <a:off x="1009" y="1584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41" name="Line 1029"/>
            <p:cNvSpPr>
              <a:spLocks noChangeShapeType="1"/>
            </p:cNvSpPr>
            <p:nvPr/>
          </p:nvSpPr>
          <p:spPr bwMode="auto">
            <a:xfrm>
              <a:off x="1441" y="1584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42" name="Line 1030"/>
            <p:cNvSpPr>
              <a:spLocks noChangeShapeType="1"/>
            </p:cNvSpPr>
            <p:nvPr/>
          </p:nvSpPr>
          <p:spPr bwMode="auto">
            <a:xfrm>
              <a:off x="1873" y="1584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43" name="Line 1031"/>
            <p:cNvSpPr>
              <a:spLocks noChangeShapeType="1"/>
            </p:cNvSpPr>
            <p:nvPr/>
          </p:nvSpPr>
          <p:spPr bwMode="auto">
            <a:xfrm>
              <a:off x="2305" y="1584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44" name="Line 1032"/>
            <p:cNvSpPr>
              <a:spLocks noChangeShapeType="1"/>
            </p:cNvSpPr>
            <p:nvPr/>
          </p:nvSpPr>
          <p:spPr bwMode="auto">
            <a:xfrm>
              <a:off x="2737" y="1584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45" name="Line 1033"/>
            <p:cNvSpPr>
              <a:spLocks noChangeShapeType="1"/>
            </p:cNvSpPr>
            <p:nvPr/>
          </p:nvSpPr>
          <p:spPr bwMode="auto">
            <a:xfrm>
              <a:off x="577" y="2016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46" name="Line 1034"/>
            <p:cNvSpPr>
              <a:spLocks noChangeShapeType="1"/>
            </p:cNvSpPr>
            <p:nvPr/>
          </p:nvSpPr>
          <p:spPr bwMode="auto">
            <a:xfrm>
              <a:off x="1009" y="2016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47" name="Line 1035"/>
            <p:cNvSpPr>
              <a:spLocks noChangeShapeType="1"/>
            </p:cNvSpPr>
            <p:nvPr/>
          </p:nvSpPr>
          <p:spPr bwMode="auto">
            <a:xfrm>
              <a:off x="1441" y="2016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48" name="Line 1036"/>
            <p:cNvSpPr>
              <a:spLocks noChangeShapeType="1"/>
            </p:cNvSpPr>
            <p:nvPr/>
          </p:nvSpPr>
          <p:spPr bwMode="auto">
            <a:xfrm>
              <a:off x="1873" y="2016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49" name="Line 1037"/>
            <p:cNvSpPr>
              <a:spLocks noChangeShapeType="1"/>
            </p:cNvSpPr>
            <p:nvPr/>
          </p:nvSpPr>
          <p:spPr bwMode="auto">
            <a:xfrm>
              <a:off x="2305" y="2016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50" name="Line 1038"/>
            <p:cNvSpPr>
              <a:spLocks noChangeShapeType="1"/>
            </p:cNvSpPr>
            <p:nvPr/>
          </p:nvSpPr>
          <p:spPr bwMode="auto">
            <a:xfrm>
              <a:off x="2737" y="2016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51" name="Line 1039"/>
            <p:cNvSpPr>
              <a:spLocks noChangeShapeType="1"/>
            </p:cNvSpPr>
            <p:nvPr/>
          </p:nvSpPr>
          <p:spPr bwMode="auto">
            <a:xfrm>
              <a:off x="577" y="2448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52" name="Line 1040"/>
            <p:cNvSpPr>
              <a:spLocks noChangeShapeType="1"/>
            </p:cNvSpPr>
            <p:nvPr/>
          </p:nvSpPr>
          <p:spPr bwMode="auto">
            <a:xfrm>
              <a:off x="1009" y="2448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53" name="Line 1041"/>
            <p:cNvSpPr>
              <a:spLocks noChangeShapeType="1"/>
            </p:cNvSpPr>
            <p:nvPr/>
          </p:nvSpPr>
          <p:spPr bwMode="auto">
            <a:xfrm>
              <a:off x="1441" y="2448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54" name="Line 1042"/>
            <p:cNvSpPr>
              <a:spLocks noChangeShapeType="1"/>
            </p:cNvSpPr>
            <p:nvPr/>
          </p:nvSpPr>
          <p:spPr bwMode="auto">
            <a:xfrm>
              <a:off x="1873" y="2448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55" name="Line 1043"/>
            <p:cNvSpPr>
              <a:spLocks noChangeShapeType="1"/>
            </p:cNvSpPr>
            <p:nvPr/>
          </p:nvSpPr>
          <p:spPr bwMode="auto">
            <a:xfrm>
              <a:off x="2305" y="2448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56" name="Line 1044"/>
            <p:cNvSpPr>
              <a:spLocks noChangeShapeType="1"/>
            </p:cNvSpPr>
            <p:nvPr/>
          </p:nvSpPr>
          <p:spPr bwMode="auto">
            <a:xfrm>
              <a:off x="2737" y="2448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57" name="Line 1045"/>
            <p:cNvSpPr>
              <a:spLocks noChangeShapeType="1"/>
            </p:cNvSpPr>
            <p:nvPr/>
          </p:nvSpPr>
          <p:spPr bwMode="auto">
            <a:xfrm>
              <a:off x="577" y="2880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58" name="Line 1046"/>
            <p:cNvSpPr>
              <a:spLocks noChangeShapeType="1"/>
            </p:cNvSpPr>
            <p:nvPr/>
          </p:nvSpPr>
          <p:spPr bwMode="auto">
            <a:xfrm>
              <a:off x="1009" y="2880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59" name="Line 1047"/>
            <p:cNvSpPr>
              <a:spLocks noChangeShapeType="1"/>
            </p:cNvSpPr>
            <p:nvPr/>
          </p:nvSpPr>
          <p:spPr bwMode="auto">
            <a:xfrm>
              <a:off x="1441" y="2880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60" name="Line 1048"/>
            <p:cNvSpPr>
              <a:spLocks noChangeShapeType="1"/>
            </p:cNvSpPr>
            <p:nvPr/>
          </p:nvSpPr>
          <p:spPr bwMode="auto">
            <a:xfrm>
              <a:off x="1873" y="2880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61" name="Line 1049"/>
            <p:cNvSpPr>
              <a:spLocks noChangeShapeType="1"/>
            </p:cNvSpPr>
            <p:nvPr/>
          </p:nvSpPr>
          <p:spPr bwMode="auto">
            <a:xfrm>
              <a:off x="2305" y="2880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62" name="Line 1050"/>
            <p:cNvSpPr>
              <a:spLocks noChangeShapeType="1"/>
            </p:cNvSpPr>
            <p:nvPr/>
          </p:nvSpPr>
          <p:spPr bwMode="auto">
            <a:xfrm>
              <a:off x="2737" y="2880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63" name="Line 1051"/>
            <p:cNvSpPr>
              <a:spLocks noChangeShapeType="1"/>
            </p:cNvSpPr>
            <p:nvPr/>
          </p:nvSpPr>
          <p:spPr bwMode="auto">
            <a:xfrm>
              <a:off x="577" y="3312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64" name="Line 1052"/>
            <p:cNvSpPr>
              <a:spLocks noChangeShapeType="1"/>
            </p:cNvSpPr>
            <p:nvPr/>
          </p:nvSpPr>
          <p:spPr bwMode="auto">
            <a:xfrm>
              <a:off x="1009" y="3312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65" name="Line 1053"/>
            <p:cNvSpPr>
              <a:spLocks noChangeShapeType="1"/>
            </p:cNvSpPr>
            <p:nvPr/>
          </p:nvSpPr>
          <p:spPr bwMode="auto">
            <a:xfrm>
              <a:off x="1441" y="3312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66" name="Line 1054"/>
            <p:cNvSpPr>
              <a:spLocks noChangeShapeType="1"/>
            </p:cNvSpPr>
            <p:nvPr/>
          </p:nvSpPr>
          <p:spPr bwMode="auto">
            <a:xfrm>
              <a:off x="1873" y="3312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67" name="Line 1055"/>
            <p:cNvSpPr>
              <a:spLocks noChangeShapeType="1"/>
            </p:cNvSpPr>
            <p:nvPr/>
          </p:nvSpPr>
          <p:spPr bwMode="auto">
            <a:xfrm>
              <a:off x="2305" y="3312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68" name="Line 1056"/>
            <p:cNvSpPr>
              <a:spLocks noChangeShapeType="1"/>
            </p:cNvSpPr>
            <p:nvPr/>
          </p:nvSpPr>
          <p:spPr bwMode="auto">
            <a:xfrm>
              <a:off x="2737" y="3312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69" name="Line 1057"/>
            <p:cNvSpPr>
              <a:spLocks noChangeShapeType="1"/>
            </p:cNvSpPr>
            <p:nvPr/>
          </p:nvSpPr>
          <p:spPr bwMode="auto">
            <a:xfrm>
              <a:off x="576" y="331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70" name="Line 1058"/>
            <p:cNvSpPr>
              <a:spLocks noChangeShapeType="1"/>
            </p:cNvSpPr>
            <p:nvPr/>
          </p:nvSpPr>
          <p:spPr bwMode="auto">
            <a:xfrm>
              <a:off x="1008" y="331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71" name="Line 1059"/>
            <p:cNvSpPr>
              <a:spLocks noChangeShapeType="1"/>
            </p:cNvSpPr>
            <p:nvPr/>
          </p:nvSpPr>
          <p:spPr bwMode="auto">
            <a:xfrm>
              <a:off x="1440" y="331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72" name="Line 1060"/>
            <p:cNvSpPr>
              <a:spLocks noChangeShapeType="1"/>
            </p:cNvSpPr>
            <p:nvPr/>
          </p:nvSpPr>
          <p:spPr bwMode="auto">
            <a:xfrm>
              <a:off x="1872" y="331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73" name="Line 1061"/>
            <p:cNvSpPr>
              <a:spLocks noChangeShapeType="1"/>
            </p:cNvSpPr>
            <p:nvPr/>
          </p:nvSpPr>
          <p:spPr bwMode="auto">
            <a:xfrm>
              <a:off x="2304" y="331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74" name="Line 1062"/>
            <p:cNvSpPr>
              <a:spLocks noChangeShapeType="1"/>
            </p:cNvSpPr>
            <p:nvPr/>
          </p:nvSpPr>
          <p:spPr bwMode="auto">
            <a:xfrm>
              <a:off x="2736" y="331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75" name="Line 1063"/>
            <p:cNvSpPr>
              <a:spLocks noChangeShapeType="1"/>
            </p:cNvSpPr>
            <p:nvPr/>
          </p:nvSpPr>
          <p:spPr bwMode="auto">
            <a:xfrm>
              <a:off x="3168" y="331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76" name="Line 1064"/>
            <p:cNvSpPr>
              <a:spLocks noChangeShapeType="1"/>
            </p:cNvSpPr>
            <p:nvPr/>
          </p:nvSpPr>
          <p:spPr bwMode="auto">
            <a:xfrm>
              <a:off x="576" y="3312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77" name="Line 1065"/>
            <p:cNvSpPr>
              <a:spLocks noChangeShapeType="1"/>
            </p:cNvSpPr>
            <p:nvPr/>
          </p:nvSpPr>
          <p:spPr bwMode="auto">
            <a:xfrm>
              <a:off x="1008" y="3312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78" name="Line 1066"/>
            <p:cNvSpPr>
              <a:spLocks noChangeShapeType="1"/>
            </p:cNvSpPr>
            <p:nvPr/>
          </p:nvSpPr>
          <p:spPr bwMode="auto">
            <a:xfrm>
              <a:off x="1440" y="3312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79" name="Line 1067"/>
            <p:cNvSpPr>
              <a:spLocks noChangeShapeType="1"/>
            </p:cNvSpPr>
            <p:nvPr/>
          </p:nvSpPr>
          <p:spPr bwMode="auto">
            <a:xfrm>
              <a:off x="1872" y="3312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80" name="Line 1068"/>
            <p:cNvSpPr>
              <a:spLocks noChangeShapeType="1"/>
            </p:cNvSpPr>
            <p:nvPr/>
          </p:nvSpPr>
          <p:spPr bwMode="auto">
            <a:xfrm>
              <a:off x="2304" y="3312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81" name="Line 1069"/>
            <p:cNvSpPr>
              <a:spLocks noChangeShapeType="1"/>
            </p:cNvSpPr>
            <p:nvPr/>
          </p:nvSpPr>
          <p:spPr bwMode="auto">
            <a:xfrm>
              <a:off x="2736" y="3312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82" name="Line 1070"/>
            <p:cNvSpPr>
              <a:spLocks noChangeShapeType="1"/>
            </p:cNvSpPr>
            <p:nvPr/>
          </p:nvSpPr>
          <p:spPr bwMode="auto">
            <a:xfrm flipH="1">
              <a:off x="577" y="3313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83" name="Line 1071"/>
            <p:cNvSpPr>
              <a:spLocks noChangeShapeType="1"/>
            </p:cNvSpPr>
            <p:nvPr/>
          </p:nvSpPr>
          <p:spPr bwMode="auto">
            <a:xfrm flipH="1">
              <a:off x="1009" y="3313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84" name="Line 1072"/>
            <p:cNvSpPr>
              <a:spLocks noChangeShapeType="1"/>
            </p:cNvSpPr>
            <p:nvPr/>
          </p:nvSpPr>
          <p:spPr bwMode="auto">
            <a:xfrm flipH="1">
              <a:off x="1441" y="3313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85" name="Line 1073"/>
            <p:cNvSpPr>
              <a:spLocks noChangeShapeType="1"/>
            </p:cNvSpPr>
            <p:nvPr/>
          </p:nvSpPr>
          <p:spPr bwMode="auto">
            <a:xfrm flipH="1">
              <a:off x="1873" y="3313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86" name="Line 1074"/>
            <p:cNvSpPr>
              <a:spLocks noChangeShapeType="1"/>
            </p:cNvSpPr>
            <p:nvPr/>
          </p:nvSpPr>
          <p:spPr bwMode="auto">
            <a:xfrm flipH="1">
              <a:off x="2305" y="3313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87" name="Line 1075"/>
            <p:cNvSpPr>
              <a:spLocks noChangeShapeType="1"/>
            </p:cNvSpPr>
            <p:nvPr/>
          </p:nvSpPr>
          <p:spPr bwMode="auto">
            <a:xfrm flipH="1">
              <a:off x="2737" y="3313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88" name="Line 1076"/>
            <p:cNvSpPr>
              <a:spLocks noChangeShapeType="1"/>
            </p:cNvSpPr>
            <p:nvPr/>
          </p:nvSpPr>
          <p:spPr bwMode="auto">
            <a:xfrm>
              <a:off x="576" y="115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89" name="Line 1077"/>
            <p:cNvSpPr>
              <a:spLocks noChangeShapeType="1"/>
            </p:cNvSpPr>
            <p:nvPr/>
          </p:nvSpPr>
          <p:spPr bwMode="auto">
            <a:xfrm>
              <a:off x="1008" y="115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90" name="Line 1078"/>
            <p:cNvSpPr>
              <a:spLocks noChangeShapeType="1"/>
            </p:cNvSpPr>
            <p:nvPr/>
          </p:nvSpPr>
          <p:spPr bwMode="auto">
            <a:xfrm>
              <a:off x="1440" y="115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91" name="Line 1079"/>
            <p:cNvSpPr>
              <a:spLocks noChangeShapeType="1"/>
            </p:cNvSpPr>
            <p:nvPr/>
          </p:nvSpPr>
          <p:spPr bwMode="auto">
            <a:xfrm>
              <a:off x="1872" y="115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92" name="Line 1080"/>
            <p:cNvSpPr>
              <a:spLocks noChangeShapeType="1"/>
            </p:cNvSpPr>
            <p:nvPr/>
          </p:nvSpPr>
          <p:spPr bwMode="auto">
            <a:xfrm>
              <a:off x="2304" y="115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93" name="Line 1081"/>
            <p:cNvSpPr>
              <a:spLocks noChangeShapeType="1"/>
            </p:cNvSpPr>
            <p:nvPr/>
          </p:nvSpPr>
          <p:spPr bwMode="auto">
            <a:xfrm>
              <a:off x="2736" y="115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94" name="Line 1082"/>
            <p:cNvSpPr>
              <a:spLocks noChangeShapeType="1"/>
            </p:cNvSpPr>
            <p:nvPr/>
          </p:nvSpPr>
          <p:spPr bwMode="auto">
            <a:xfrm>
              <a:off x="3168" y="115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95" name="Line 1083"/>
            <p:cNvSpPr>
              <a:spLocks noChangeShapeType="1"/>
            </p:cNvSpPr>
            <p:nvPr/>
          </p:nvSpPr>
          <p:spPr bwMode="auto">
            <a:xfrm>
              <a:off x="576" y="1152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96" name="Line 1084"/>
            <p:cNvSpPr>
              <a:spLocks noChangeShapeType="1"/>
            </p:cNvSpPr>
            <p:nvPr/>
          </p:nvSpPr>
          <p:spPr bwMode="auto">
            <a:xfrm>
              <a:off x="1008" y="1152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97" name="Line 1085"/>
            <p:cNvSpPr>
              <a:spLocks noChangeShapeType="1"/>
            </p:cNvSpPr>
            <p:nvPr/>
          </p:nvSpPr>
          <p:spPr bwMode="auto">
            <a:xfrm>
              <a:off x="1440" y="1152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98" name="Line 1086"/>
            <p:cNvSpPr>
              <a:spLocks noChangeShapeType="1"/>
            </p:cNvSpPr>
            <p:nvPr/>
          </p:nvSpPr>
          <p:spPr bwMode="auto">
            <a:xfrm>
              <a:off x="1872" y="1152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99" name="Line 1087"/>
            <p:cNvSpPr>
              <a:spLocks noChangeShapeType="1"/>
            </p:cNvSpPr>
            <p:nvPr/>
          </p:nvSpPr>
          <p:spPr bwMode="auto">
            <a:xfrm>
              <a:off x="2304" y="1152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00" name="Line 1088"/>
            <p:cNvSpPr>
              <a:spLocks noChangeShapeType="1"/>
            </p:cNvSpPr>
            <p:nvPr/>
          </p:nvSpPr>
          <p:spPr bwMode="auto">
            <a:xfrm>
              <a:off x="2736" y="1152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01" name="Line 1089"/>
            <p:cNvSpPr>
              <a:spLocks noChangeShapeType="1"/>
            </p:cNvSpPr>
            <p:nvPr/>
          </p:nvSpPr>
          <p:spPr bwMode="auto">
            <a:xfrm flipH="1">
              <a:off x="577" y="1153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02" name="Line 1090"/>
            <p:cNvSpPr>
              <a:spLocks noChangeShapeType="1"/>
            </p:cNvSpPr>
            <p:nvPr/>
          </p:nvSpPr>
          <p:spPr bwMode="auto">
            <a:xfrm flipH="1">
              <a:off x="1009" y="1153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03" name="Line 1091"/>
            <p:cNvSpPr>
              <a:spLocks noChangeShapeType="1"/>
            </p:cNvSpPr>
            <p:nvPr/>
          </p:nvSpPr>
          <p:spPr bwMode="auto">
            <a:xfrm flipH="1">
              <a:off x="1441" y="1153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04" name="Line 1092"/>
            <p:cNvSpPr>
              <a:spLocks noChangeShapeType="1"/>
            </p:cNvSpPr>
            <p:nvPr/>
          </p:nvSpPr>
          <p:spPr bwMode="auto">
            <a:xfrm flipH="1">
              <a:off x="1873" y="1153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05" name="Line 1093"/>
            <p:cNvSpPr>
              <a:spLocks noChangeShapeType="1"/>
            </p:cNvSpPr>
            <p:nvPr/>
          </p:nvSpPr>
          <p:spPr bwMode="auto">
            <a:xfrm flipH="1">
              <a:off x="2305" y="1153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06" name="Line 1094"/>
            <p:cNvSpPr>
              <a:spLocks noChangeShapeType="1"/>
            </p:cNvSpPr>
            <p:nvPr/>
          </p:nvSpPr>
          <p:spPr bwMode="auto">
            <a:xfrm flipH="1">
              <a:off x="2737" y="1153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07" name="Line 1095"/>
            <p:cNvSpPr>
              <a:spLocks noChangeShapeType="1"/>
            </p:cNvSpPr>
            <p:nvPr/>
          </p:nvSpPr>
          <p:spPr bwMode="auto">
            <a:xfrm>
              <a:off x="577" y="1152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08" name="Line 1096"/>
            <p:cNvSpPr>
              <a:spLocks noChangeShapeType="1"/>
            </p:cNvSpPr>
            <p:nvPr/>
          </p:nvSpPr>
          <p:spPr bwMode="auto">
            <a:xfrm>
              <a:off x="1009" y="1152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09" name="Line 1097"/>
            <p:cNvSpPr>
              <a:spLocks noChangeShapeType="1"/>
            </p:cNvSpPr>
            <p:nvPr/>
          </p:nvSpPr>
          <p:spPr bwMode="auto">
            <a:xfrm>
              <a:off x="1441" y="1152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10" name="Line 1098"/>
            <p:cNvSpPr>
              <a:spLocks noChangeShapeType="1"/>
            </p:cNvSpPr>
            <p:nvPr/>
          </p:nvSpPr>
          <p:spPr bwMode="auto">
            <a:xfrm>
              <a:off x="1873" y="1152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11" name="Line 1099"/>
            <p:cNvSpPr>
              <a:spLocks noChangeShapeType="1"/>
            </p:cNvSpPr>
            <p:nvPr/>
          </p:nvSpPr>
          <p:spPr bwMode="auto">
            <a:xfrm>
              <a:off x="2305" y="1152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12" name="Line 1100"/>
            <p:cNvSpPr>
              <a:spLocks noChangeShapeType="1"/>
            </p:cNvSpPr>
            <p:nvPr/>
          </p:nvSpPr>
          <p:spPr bwMode="auto">
            <a:xfrm>
              <a:off x="2737" y="1152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13" name="Line 1101"/>
            <p:cNvSpPr>
              <a:spLocks noChangeShapeType="1"/>
            </p:cNvSpPr>
            <p:nvPr/>
          </p:nvSpPr>
          <p:spPr bwMode="auto">
            <a:xfrm>
              <a:off x="576" y="1585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14" name="Line 1102"/>
            <p:cNvSpPr>
              <a:spLocks noChangeShapeType="1"/>
            </p:cNvSpPr>
            <p:nvPr/>
          </p:nvSpPr>
          <p:spPr bwMode="auto">
            <a:xfrm>
              <a:off x="1008" y="1585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15" name="Line 1103"/>
            <p:cNvSpPr>
              <a:spLocks noChangeShapeType="1"/>
            </p:cNvSpPr>
            <p:nvPr/>
          </p:nvSpPr>
          <p:spPr bwMode="auto">
            <a:xfrm>
              <a:off x="1440" y="1585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16" name="Line 1104"/>
            <p:cNvSpPr>
              <a:spLocks noChangeShapeType="1"/>
            </p:cNvSpPr>
            <p:nvPr/>
          </p:nvSpPr>
          <p:spPr bwMode="auto">
            <a:xfrm>
              <a:off x="1872" y="1585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17" name="Line 1105"/>
            <p:cNvSpPr>
              <a:spLocks noChangeShapeType="1"/>
            </p:cNvSpPr>
            <p:nvPr/>
          </p:nvSpPr>
          <p:spPr bwMode="auto">
            <a:xfrm>
              <a:off x="2304" y="1585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18" name="Line 1106"/>
            <p:cNvSpPr>
              <a:spLocks noChangeShapeType="1"/>
            </p:cNvSpPr>
            <p:nvPr/>
          </p:nvSpPr>
          <p:spPr bwMode="auto">
            <a:xfrm>
              <a:off x="2736" y="1585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19" name="Line 1107"/>
            <p:cNvSpPr>
              <a:spLocks noChangeShapeType="1"/>
            </p:cNvSpPr>
            <p:nvPr/>
          </p:nvSpPr>
          <p:spPr bwMode="auto">
            <a:xfrm>
              <a:off x="3168" y="1585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20" name="Line 1108"/>
            <p:cNvSpPr>
              <a:spLocks noChangeShapeType="1"/>
            </p:cNvSpPr>
            <p:nvPr/>
          </p:nvSpPr>
          <p:spPr bwMode="auto">
            <a:xfrm>
              <a:off x="576" y="1584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21" name="Line 1109"/>
            <p:cNvSpPr>
              <a:spLocks noChangeShapeType="1"/>
            </p:cNvSpPr>
            <p:nvPr/>
          </p:nvSpPr>
          <p:spPr bwMode="auto">
            <a:xfrm>
              <a:off x="1008" y="1584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22" name="Line 1110"/>
            <p:cNvSpPr>
              <a:spLocks noChangeShapeType="1"/>
            </p:cNvSpPr>
            <p:nvPr/>
          </p:nvSpPr>
          <p:spPr bwMode="auto">
            <a:xfrm>
              <a:off x="1440" y="1584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23" name="Line 1111"/>
            <p:cNvSpPr>
              <a:spLocks noChangeShapeType="1"/>
            </p:cNvSpPr>
            <p:nvPr/>
          </p:nvSpPr>
          <p:spPr bwMode="auto">
            <a:xfrm>
              <a:off x="1872" y="1584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24" name="Line 1112"/>
            <p:cNvSpPr>
              <a:spLocks noChangeShapeType="1"/>
            </p:cNvSpPr>
            <p:nvPr/>
          </p:nvSpPr>
          <p:spPr bwMode="auto">
            <a:xfrm>
              <a:off x="2304" y="1584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25" name="Line 1113"/>
            <p:cNvSpPr>
              <a:spLocks noChangeShapeType="1"/>
            </p:cNvSpPr>
            <p:nvPr/>
          </p:nvSpPr>
          <p:spPr bwMode="auto">
            <a:xfrm>
              <a:off x="2736" y="1584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26" name="Line 1114"/>
            <p:cNvSpPr>
              <a:spLocks noChangeShapeType="1"/>
            </p:cNvSpPr>
            <p:nvPr/>
          </p:nvSpPr>
          <p:spPr bwMode="auto">
            <a:xfrm flipH="1">
              <a:off x="577" y="1585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27" name="Line 1115"/>
            <p:cNvSpPr>
              <a:spLocks noChangeShapeType="1"/>
            </p:cNvSpPr>
            <p:nvPr/>
          </p:nvSpPr>
          <p:spPr bwMode="auto">
            <a:xfrm flipH="1">
              <a:off x="1009" y="1585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28" name="Line 1116"/>
            <p:cNvSpPr>
              <a:spLocks noChangeShapeType="1"/>
            </p:cNvSpPr>
            <p:nvPr/>
          </p:nvSpPr>
          <p:spPr bwMode="auto">
            <a:xfrm flipH="1">
              <a:off x="1441" y="1585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29" name="Line 1117"/>
            <p:cNvSpPr>
              <a:spLocks noChangeShapeType="1"/>
            </p:cNvSpPr>
            <p:nvPr/>
          </p:nvSpPr>
          <p:spPr bwMode="auto">
            <a:xfrm flipH="1">
              <a:off x="1873" y="1585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30" name="Line 1118"/>
            <p:cNvSpPr>
              <a:spLocks noChangeShapeType="1"/>
            </p:cNvSpPr>
            <p:nvPr/>
          </p:nvSpPr>
          <p:spPr bwMode="auto">
            <a:xfrm flipH="1">
              <a:off x="2305" y="1585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31" name="Line 1119"/>
            <p:cNvSpPr>
              <a:spLocks noChangeShapeType="1"/>
            </p:cNvSpPr>
            <p:nvPr/>
          </p:nvSpPr>
          <p:spPr bwMode="auto">
            <a:xfrm flipH="1">
              <a:off x="2737" y="1585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32" name="Line 1120"/>
            <p:cNvSpPr>
              <a:spLocks noChangeShapeType="1"/>
            </p:cNvSpPr>
            <p:nvPr/>
          </p:nvSpPr>
          <p:spPr bwMode="auto">
            <a:xfrm>
              <a:off x="576" y="201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33" name="Line 1121"/>
            <p:cNvSpPr>
              <a:spLocks noChangeShapeType="1"/>
            </p:cNvSpPr>
            <p:nvPr/>
          </p:nvSpPr>
          <p:spPr bwMode="auto">
            <a:xfrm>
              <a:off x="1008" y="201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34" name="Line 1122"/>
            <p:cNvSpPr>
              <a:spLocks noChangeShapeType="1"/>
            </p:cNvSpPr>
            <p:nvPr/>
          </p:nvSpPr>
          <p:spPr bwMode="auto">
            <a:xfrm>
              <a:off x="1440" y="201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35" name="Line 1123"/>
            <p:cNvSpPr>
              <a:spLocks noChangeShapeType="1"/>
            </p:cNvSpPr>
            <p:nvPr/>
          </p:nvSpPr>
          <p:spPr bwMode="auto">
            <a:xfrm>
              <a:off x="1872" y="201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36" name="Line 1124"/>
            <p:cNvSpPr>
              <a:spLocks noChangeShapeType="1"/>
            </p:cNvSpPr>
            <p:nvPr/>
          </p:nvSpPr>
          <p:spPr bwMode="auto">
            <a:xfrm>
              <a:off x="2304" y="201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37" name="Line 1125"/>
            <p:cNvSpPr>
              <a:spLocks noChangeShapeType="1"/>
            </p:cNvSpPr>
            <p:nvPr/>
          </p:nvSpPr>
          <p:spPr bwMode="auto">
            <a:xfrm>
              <a:off x="2736" y="201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38" name="Line 1126"/>
            <p:cNvSpPr>
              <a:spLocks noChangeShapeType="1"/>
            </p:cNvSpPr>
            <p:nvPr/>
          </p:nvSpPr>
          <p:spPr bwMode="auto">
            <a:xfrm>
              <a:off x="3168" y="201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39" name="Line 1127"/>
            <p:cNvSpPr>
              <a:spLocks noChangeShapeType="1"/>
            </p:cNvSpPr>
            <p:nvPr/>
          </p:nvSpPr>
          <p:spPr bwMode="auto">
            <a:xfrm>
              <a:off x="576" y="2016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40" name="Line 1128"/>
            <p:cNvSpPr>
              <a:spLocks noChangeShapeType="1"/>
            </p:cNvSpPr>
            <p:nvPr/>
          </p:nvSpPr>
          <p:spPr bwMode="auto">
            <a:xfrm>
              <a:off x="1008" y="2016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41" name="Line 1129"/>
            <p:cNvSpPr>
              <a:spLocks noChangeShapeType="1"/>
            </p:cNvSpPr>
            <p:nvPr/>
          </p:nvSpPr>
          <p:spPr bwMode="auto">
            <a:xfrm>
              <a:off x="1440" y="2016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42" name="Line 1130"/>
            <p:cNvSpPr>
              <a:spLocks noChangeShapeType="1"/>
            </p:cNvSpPr>
            <p:nvPr/>
          </p:nvSpPr>
          <p:spPr bwMode="auto">
            <a:xfrm>
              <a:off x="1872" y="2016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43" name="Line 1131"/>
            <p:cNvSpPr>
              <a:spLocks noChangeShapeType="1"/>
            </p:cNvSpPr>
            <p:nvPr/>
          </p:nvSpPr>
          <p:spPr bwMode="auto">
            <a:xfrm>
              <a:off x="2304" y="2016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44" name="Line 1132"/>
            <p:cNvSpPr>
              <a:spLocks noChangeShapeType="1"/>
            </p:cNvSpPr>
            <p:nvPr/>
          </p:nvSpPr>
          <p:spPr bwMode="auto">
            <a:xfrm>
              <a:off x="2736" y="2016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45" name="Line 1133"/>
            <p:cNvSpPr>
              <a:spLocks noChangeShapeType="1"/>
            </p:cNvSpPr>
            <p:nvPr/>
          </p:nvSpPr>
          <p:spPr bwMode="auto">
            <a:xfrm flipH="1">
              <a:off x="577" y="2017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46" name="Line 1134"/>
            <p:cNvSpPr>
              <a:spLocks noChangeShapeType="1"/>
            </p:cNvSpPr>
            <p:nvPr/>
          </p:nvSpPr>
          <p:spPr bwMode="auto">
            <a:xfrm flipH="1">
              <a:off x="1009" y="2017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47" name="Line 1135"/>
            <p:cNvSpPr>
              <a:spLocks noChangeShapeType="1"/>
            </p:cNvSpPr>
            <p:nvPr/>
          </p:nvSpPr>
          <p:spPr bwMode="auto">
            <a:xfrm flipH="1">
              <a:off x="1441" y="2017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48" name="Line 1136"/>
            <p:cNvSpPr>
              <a:spLocks noChangeShapeType="1"/>
            </p:cNvSpPr>
            <p:nvPr/>
          </p:nvSpPr>
          <p:spPr bwMode="auto">
            <a:xfrm flipH="1">
              <a:off x="1873" y="2017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49" name="Line 1137"/>
            <p:cNvSpPr>
              <a:spLocks noChangeShapeType="1"/>
            </p:cNvSpPr>
            <p:nvPr/>
          </p:nvSpPr>
          <p:spPr bwMode="auto">
            <a:xfrm flipH="1">
              <a:off x="2305" y="2017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50" name="Line 1138"/>
            <p:cNvSpPr>
              <a:spLocks noChangeShapeType="1"/>
            </p:cNvSpPr>
            <p:nvPr/>
          </p:nvSpPr>
          <p:spPr bwMode="auto">
            <a:xfrm flipH="1">
              <a:off x="2737" y="2017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51" name="Line 1139"/>
            <p:cNvSpPr>
              <a:spLocks noChangeShapeType="1"/>
            </p:cNvSpPr>
            <p:nvPr/>
          </p:nvSpPr>
          <p:spPr bwMode="auto">
            <a:xfrm>
              <a:off x="576" y="2449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52" name="Line 1140"/>
            <p:cNvSpPr>
              <a:spLocks noChangeShapeType="1"/>
            </p:cNvSpPr>
            <p:nvPr/>
          </p:nvSpPr>
          <p:spPr bwMode="auto">
            <a:xfrm>
              <a:off x="1008" y="2449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53" name="Line 1141"/>
            <p:cNvSpPr>
              <a:spLocks noChangeShapeType="1"/>
            </p:cNvSpPr>
            <p:nvPr/>
          </p:nvSpPr>
          <p:spPr bwMode="auto">
            <a:xfrm>
              <a:off x="1440" y="2449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54" name="Line 1142"/>
            <p:cNvSpPr>
              <a:spLocks noChangeShapeType="1"/>
            </p:cNvSpPr>
            <p:nvPr/>
          </p:nvSpPr>
          <p:spPr bwMode="auto">
            <a:xfrm>
              <a:off x="1872" y="2449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55" name="Line 1143"/>
            <p:cNvSpPr>
              <a:spLocks noChangeShapeType="1"/>
            </p:cNvSpPr>
            <p:nvPr/>
          </p:nvSpPr>
          <p:spPr bwMode="auto">
            <a:xfrm>
              <a:off x="2304" y="2449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56" name="Line 1144"/>
            <p:cNvSpPr>
              <a:spLocks noChangeShapeType="1"/>
            </p:cNvSpPr>
            <p:nvPr/>
          </p:nvSpPr>
          <p:spPr bwMode="auto">
            <a:xfrm>
              <a:off x="2736" y="2449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57" name="Line 1145"/>
            <p:cNvSpPr>
              <a:spLocks noChangeShapeType="1"/>
            </p:cNvSpPr>
            <p:nvPr/>
          </p:nvSpPr>
          <p:spPr bwMode="auto">
            <a:xfrm>
              <a:off x="3168" y="2449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58" name="Line 1146"/>
            <p:cNvSpPr>
              <a:spLocks noChangeShapeType="1"/>
            </p:cNvSpPr>
            <p:nvPr/>
          </p:nvSpPr>
          <p:spPr bwMode="auto">
            <a:xfrm>
              <a:off x="576" y="2448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59" name="Line 1147"/>
            <p:cNvSpPr>
              <a:spLocks noChangeShapeType="1"/>
            </p:cNvSpPr>
            <p:nvPr/>
          </p:nvSpPr>
          <p:spPr bwMode="auto">
            <a:xfrm>
              <a:off x="1008" y="2448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60" name="Line 1148"/>
            <p:cNvSpPr>
              <a:spLocks noChangeShapeType="1"/>
            </p:cNvSpPr>
            <p:nvPr/>
          </p:nvSpPr>
          <p:spPr bwMode="auto">
            <a:xfrm>
              <a:off x="1440" y="2448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61" name="Line 1149"/>
            <p:cNvSpPr>
              <a:spLocks noChangeShapeType="1"/>
            </p:cNvSpPr>
            <p:nvPr/>
          </p:nvSpPr>
          <p:spPr bwMode="auto">
            <a:xfrm>
              <a:off x="1872" y="2448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62" name="Line 1150"/>
            <p:cNvSpPr>
              <a:spLocks noChangeShapeType="1"/>
            </p:cNvSpPr>
            <p:nvPr/>
          </p:nvSpPr>
          <p:spPr bwMode="auto">
            <a:xfrm>
              <a:off x="2304" y="2448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63" name="Line 1151"/>
            <p:cNvSpPr>
              <a:spLocks noChangeShapeType="1"/>
            </p:cNvSpPr>
            <p:nvPr/>
          </p:nvSpPr>
          <p:spPr bwMode="auto">
            <a:xfrm>
              <a:off x="2736" y="2448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64" name="Line 1152"/>
            <p:cNvSpPr>
              <a:spLocks noChangeShapeType="1"/>
            </p:cNvSpPr>
            <p:nvPr/>
          </p:nvSpPr>
          <p:spPr bwMode="auto">
            <a:xfrm flipH="1">
              <a:off x="577" y="2449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65" name="Line 1153"/>
            <p:cNvSpPr>
              <a:spLocks noChangeShapeType="1"/>
            </p:cNvSpPr>
            <p:nvPr/>
          </p:nvSpPr>
          <p:spPr bwMode="auto">
            <a:xfrm flipH="1">
              <a:off x="1009" y="2449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66" name="Line 1154"/>
            <p:cNvSpPr>
              <a:spLocks noChangeShapeType="1"/>
            </p:cNvSpPr>
            <p:nvPr/>
          </p:nvSpPr>
          <p:spPr bwMode="auto">
            <a:xfrm flipH="1">
              <a:off x="1441" y="2449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67" name="Line 1155"/>
            <p:cNvSpPr>
              <a:spLocks noChangeShapeType="1"/>
            </p:cNvSpPr>
            <p:nvPr/>
          </p:nvSpPr>
          <p:spPr bwMode="auto">
            <a:xfrm flipH="1">
              <a:off x="1873" y="2449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68" name="Line 1156"/>
            <p:cNvSpPr>
              <a:spLocks noChangeShapeType="1"/>
            </p:cNvSpPr>
            <p:nvPr/>
          </p:nvSpPr>
          <p:spPr bwMode="auto">
            <a:xfrm flipH="1">
              <a:off x="2305" y="2449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69" name="Line 1157"/>
            <p:cNvSpPr>
              <a:spLocks noChangeShapeType="1"/>
            </p:cNvSpPr>
            <p:nvPr/>
          </p:nvSpPr>
          <p:spPr bwMode="auto">
            <a:xfrm flipH="1">
              <a:off x="2737" y="2449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70" name="Line 1158"/>
            <p:cNvSpPr>
              <a:spLocks noChangeShapeType="1"/>
            </p:cNvSpPr>
            <p:nvPr/>
          </p:nvSpPr>
          <p:spPr bwMode="auto">
            <a:xfrm>
              <a:off x="576" y="2881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71" name="Line 1159"/>
            <p:cNvSpPr>
              <a:spLocks noChangeShapeType="1"/>
            </p:cNvSpPr>
            <p:nvPr/>
          </p:nvSpPr>
          <p:spPr bwMode="auto">
            <a:xfrm>
              <a:off x="1008" y="2881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72" name="Line 1160"/>
            <p:cNvSpPr>
              <a:spLocks noChangeShapeType="1"/>
            </p:cNvSpPr>
            <p:nvPr/>
          </p:nvSpPr>
          <p:spPr bwMode="auto">
            <a:xfrm>
              <a:off x="1440" y="2881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73" name="Line 1161"/>
            <p:cNvSpPr>
              <a:spLocks noChangeShapeType="1"/>
            </p:cNvSpPr>
            <p:nvPr/>
          </p:nvSpPr>
          <p:spPr bwMode="auto">
            <a:xfrm>
              <a:off x="1872" y="2881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74" name="Line 1162"/>
            <p:cNvSpPr>
              <a:spLocks noChangeShapeType="1"/>
            </p:cNvSpPr>
            <p:nvPr/>
          </p:nvSpPr>
          <p:spPr bwMode="auto">
            <a:xfrm>
              <a:off x="2304" y="2881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75" name="Line 1163"/>
            <p:cNvSpPr>
              <a:spLocks noChangeShapeType="1"/>
            </p:cNvSpPr>
            <p:nvPr/>
          </p:nvSpPr>
          <p:spPr bwMode="auto">
            <a:xfrm>
              <a:off x="2736" y="2881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76" name="Line 1164"/>
            <p:cNvSpPr>
              <a:spLocks noChangeShapeType="1"/>
            </p:cNvSpPr>
            <p:nvPr/>
          </p:nvSpPr>
          <p:spPr bwMode="auto">
            <a:xfrm>
              <a:off x="3168" y="2881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77" name="Line 1165"/>
            <p:cNvSpPr>
              <a:spLocks noChangeShapeType="1"/>
            </p:cNvSpPr>
            <p:nvPr/>
          </p:nvSpPr>
          <p:spPr bwMode="auto">
            <a:xfrm>
              <a:off x="576" y="28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78" name="Line 1166"/>
            <p:cNvSpPr>
              <a:spLocks noChangeShapeType="1"/>
            </p:cNvSpPr>
            <p:nvPr/>
          </p:nvSpPr>
          <p:spPr bwMode="auto">
            <a:xfrm>
              <a:off x="1008" y="28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79" name="Line 1167"/>
            <p:cNvSpPr>
              <a:spLocks noChangeShapeType="1"/>
            </p:cNvSpPr>
            <p:nvPr/>
          </p:nvSpPr>
          <p:spPr bwMode="auto">
            <a:xfrm>
              <a:off x="1440" y="28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80" name="Line 1168"/>
            <p:cNvSpPr>
              <a:spLocks noChangeShapeType="1"/>
            </p:cNvSpPr>
            <p:nvPr/>
          </p:nvSpPr>
          <p:spPr bwMode="auto">
            <a:xfrm>
              <a:off x="1872" y="28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81" name="Line 1169"/>
            <p:cNvSpPr>
              <a:spLocks noChangeShapeType="1"/>
            </p:cNvSpPr>
            <p:nvPr/>
          </p:nvSpPr>
          <p:spPr bwMode="auto">
            <a:xfrm>
              <a:off x="2304" y="28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82" name="Line 1170"/>
            <p:cNvSpPr>
              <a:spLocks noChangeShapeType="1"/>
            </p:cNvSpPr>
            <p:nvPr/>
          </p:nvSpPr>
          <p:spPr bwMode="auto">
            <a:xfrm>
              <a:off x="2736" y="28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83" name="Line 1171"/>
            <p:cNvSpPr>
              <a:spLocks noChangeShapeType="1"/>
            </p:cNvSpPr>
            <p:nvPr/>
          </p:nvSpPr>
          <p:spPr bwMode="auto">
            <a:xfrm flipH="1">
              <a:off x="577" y="2881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84" name="Line 1172"/>
            <p:cNvSpPr>
              <a:spLocks noChangeShapeType="1"/>
            </p:cNvSpPr>
            <p:nvPr/>
          </p:nvSpPr>
          <p:spPr bwMode="auto">
            <a:xfrm flipH="1">
              <a:off x="1009" y="2881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85" name="Line 1173"/>
            <p:cNvSpPr>
              <a:spLocks noChangeShapeType="1"/>
            </p:cNvSpPr>
            <p:nvPr/>
          </p:nvSpPr>
          <p:spPr bwMode="auto">
            <a:xfrm flipH="1">
              <a:off x="1441" y="2881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86" name="Line 1174"/>
            <p:cNvSpPr>
              <a:spLocks noChangeShapeType="1"/>
            </p:cNvSpPr>
            <p:nvPr/>
          </p:nvSpPr>
          <p:spPr bwMode="auto">
            <a:xfrm flipH="1">
              <a:off x="1873" y="2881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87" name="Line 1175"/>
            <p:cNvSpPr>
              <a:spLocks noChangeShapeType="1"/>
            </p:cNvSpPr>
            <p:nvPr/>
          </p:nvSpPr>
          <p:spPr bwMode="auto">
            <a:xfrm flipH="1">
              <a:off x="2305" y="2881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88" name="Line 1176"/>
            <p:cNvSpPr>
              <a:spLocks noChangeShapeType="1"/>
            </p:cNvSpPr>
            <p:nvPr/>
          </p:nvSpPr>
          <p:spPr bwMode="auto">
            <a:xfrm flipH="1">
              <a:off x="2737" y="2881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89" name="Line 1177"/>
            <p:cNvSpPr>
              <a:spLocks noChangeShapeType="1"/>
            </p:cNvSpPr>
            <p:nvPr/>
          </p:nvSpPr>
          <p:spPr bwMode="auto">
            <a:xfrm>
              <a:off x="577" y="3744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90" name="Line 1178"/>
            <p:cNvSpPr>
              <a:spLocks noChangeShapeType="1"/>
            </p:cNvSpPr>
            <p:nvPr/>
          </p:nvSpPr>
          <p:spPr bwMode="auto">
            <a:xfrm>
              <a:off x="1009" y="3744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91" name="Line 1179"/>
            <p:cNvSpPr>
              <a:spLocks noChangeShapeType="1"/>
            </p:cNvSpPr>
            <p:nvPr/>
          </p:nvSpPr>
          <p:spPr bwMode="auto">
            <a:xfrm>
              <a:off x="1441" y="3744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92" name="Line 1180"/>
            <p:cNvSpPr>
              <a:spLocks noChangeShapeType="1"/>
            </p:cNvSpPr>
            <p:nvPr/>
          </p:nvSpPr>
          <p:spPr bwMode="auto">
            <a:xfrm>
              <a:off x="1873" y="3744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93" name="Line 1181"/>
            <p:cNvSpPr>
              <a:spLocks noChangeShapeType="1"/>
            </p:cNvSpPr>
            <p:nvPr/>
          </p:nvSpPr>
          <p:spPr bwMode="auto">
            <a:xfrm>
              <a:off x="2305" y="3744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94" name="Line 1182"/>
            <p:cNvSpPr>
              <a:spLocks noChangeShapeType="1"/>
            </p:cNvSpPr>
            <p:nvPr/>
          </p:nvSpPr>
          <p:spPr bwMode="auto">
            <a:xfrm>
              <a:off x="2737" y="3744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1295" name="Rectangle 118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 eaLnBrk="0" hangingPunct="0">
              <a:lnSpc>
                <a:spcPts val="3600"/>
              </a:lnSpc>
            </a:pPr>
            <a:r>
              <a:rPr lang="en-US" altLang="zh-CN" b="1" dirty="0" err="1">
                <a:ea typeface="宋体" panose="02010600030101010101" pitchFamily="2" charset="-122"/>
              </a:rPr>
              <a:t>Ruge</a:t>
            </a:r>
            <a:r>
              <a:rPr lang="en-US" altLang="zh-CN" b="1" dirty="0">
                <a:ea typeface="宋体" panose="02010600030101010101" pitchFamily="2" charset="-122"/>
              </a:rPr>
              <a:t> AMG: </a:t>
            </a:r>
            <a:r>
              <a:rPr lang="en-US" altLang="zh-CN" b="1" dirty="0" smtClean="0">
                <a:ea typeface="宋体" panose="02010600030101010101" pitchFamily="2" charset="-122"/>
              </a:rPr>
              <a:t> start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grpSp>
        <p:nvGrpSpPr>
          <p:cNvPr id="91296" name="Group 1184"/>
          <p:cNvGrpSpPr>
            <a:grpSpLocks/>
          </p:cNvGrpSpPr>
          <p:nvPr/>
        </p:nvGrpSpPr>
        <p:grpSpPr bwMode="auto">
          <a:xfrm>
            <a:off x="2273300" y="1663700"/>
            <a:ext cx="4445000" cy="4445000"/>
            <a:chOff x="472" y="1048"/>
            <a:chExt cx="2800" cy="2800"/>
          </a:xfrm>
        </p:grpSpPr>
        <p:sp>
          <p:nvSpPr>
            <p:cNvPr id="91297" name="Oval 1185"/>
            <p:cNvSpPr>
              <a:spLocks noChangeArrowheads="1"/>
            </p:cNvSpPr>
            <p:nvPr/>
          </p:nvSpPr>
          <p:spPr bwMode="auto">
            <a:xfrm>
              <a:off x="472" y="1048"/>
              <a:ext cx="208" cy="208"/>
            </a:xfrm>
            <a:prstGeom prst="ellipse">
              <a:avLst/>
            </a:prstGeom>
            <a:solidFill>
              <a:srgbClr val="0C6D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98" name="Oval 1186"/>
            <p:cNvSpPr>
              <a:spLocks noChangeArrowheads="1"/>
            </p:cNvSpPr>
            <p:nvPr/>
          </p:nvSpPr>
          <p:spPr bwMode="auto">
            <a:xfrm>
              <a:off x="472" y="1480"/>
              <a:ext cx="208" cy="208"/>
            </a:xfrm>
            <a:prstGeom prst="ellipse">
              <a:avLst/>
            </a:prstGeom>
            <a:solidFill>
              <a:srgbClr val="0C6D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99" name="Oval 1187"/>
            <p:cNvSpPr>
              <a:spLocks noChangeArrowheads="1"/>
            </p:cNvSpPr>
            <p:nvPr/>
          </p:nvSpPr>
          <p:spPr bwMode="auto">
            <a:xfrm>
              <a:off x="472" y="1912"/>
              <a:ext cx="208" cy="208"/>
            </a:xfrm>
            <a:prstGeom prst="ellipse">
              <a:avLst/>
            </a:prstGeom>
            <a:solidFill>
              <a:srgbClr val="0C6D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300" name="Oval 1188"/>
            <p:cNvSpPr>
              <a:spLocks noChangeArrowheads="1"/>
            </p:cNvSpPr>
            <p:nvPr/>
          </p:nvSpPr>
          <p:spPr bwMode="auto">
            <a:xfrm>
              <a:off x="472" y="2344"/>
              <a:ext cx="208" cy="208"/>
            </a:xfrm>
            <a:prstGeom prst="ellipse">
              <a:avLst/>
            </a:prstGeom>
            <a:solidFill>
              <a:srgbClr val="0C6D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301" name="Oval 1189"/>
            <p:cNvSpPr>
              <a:spLocks noChangeArrowheads="1"/>
            </p:cNvSpPr>
            <p:nvPr/>
          </p:nvSpPr>
          <p:spPr bwMode="auto">
            <a:xfrm>
              <a:off x="472" y="2776"/>
              <a:ext cx="208" cy="208"/>
            </a:xfrm>
            <a:prstGeom prst="ellipse">
              <a:avLst/>
            </a:prstGeom>
            <a:solidFill>
              <a:srgbClr val="0C6D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302" name="Oval 1190"/>
            <p:cNvSpPr>
              <a:spLocks noChangeArrowheads="1"/>
            </p:cNvSpPr>
            <p:nvPr/>
          </p:nvSpPr>
          <p:spPr bwMode="auto">
            <a:xfrm>
              <a:off x="472" y="3208"/>
              <a:ext cx="208" cy="208"/>
            </a:xfrm>
            <a:prstGeom prst="ellipse">
              <a:avLst/>
            </a:prstGeom>
            <a:solidFill>
              <a:srgbClr val="0C6D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303" name="Oval 1191"/>
            <p:cNvSpPr>
              <a:spLocks noChangeArrowheads="1"/>
            </p:cNvSpPr>
            <p:nvPr/>
          </p:nvSpPr>
          <p:spPr bwMode="auto">
            <a:xfrm>
              <a:off x="472" y="3640"/>
              <a:ext cx="208" cy="208"/>
            </a:xfrm>
            <a:prstGeom prst="ellipse">
              <a:avLst/>
            </a:prstGeom>
            <a:solidFill>
              <a:srgbClr val="0C6D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304" name="Oval 1192"/>
            <p:cNvSpPr>
              <a:spLocks noChangeArrowheads="1"/>
            </p:cNvSpPr>
            <p:nvPr/>
          </p:nvSpPr>
          <p:spPr bwMode="auto">
            <a:xfrm>
              <a:off x="904" y="1048"/>
              <a:ext cx="208" cy="208"/>
            </a:xfrm>
            <a:prstGeom prst="ellipse">
              <a:avLst/>
            </a:prstGeom>
            <a:solidFill>
              <a:srgbClr val="0C6D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305" name="Oval 1193"/>
            <p:cNvSpPr>
              <a:spLocks noChangeArrowheads="1"/>
            </p:cNvSpPr>
            <p:nvPr/>
          </p:nvSpPr>
          <p:spPr bwMode="auto">
            <a:xfrm>
              <a:off x="904" y="1480"/>
              <a:ext cx="208" cy="208"/>
            </a:xfrm>
            <a:prstGeom prst="ellipse">
              <a:avLst/>
            </a:prstGeom>
            <a:solidFill>
              <a:srgbClr val="0C6D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306" name="Oval 1194"/>
            <p:cNvSpPr>
              <a:spLocks noChangeArrowheads="1"/>
            </p:cNvSpPr>
            <p:nvPr/>
          </p:nvSpPr>
          <p:spPr bwMode="auto">
            <a:xfrm>
              <a:off x="904" y="1912"/>
              <a:ext cx="208" cy="208"/>
            </a:xfrm>
            <a:prstGeom prst="ellipse">
              <a:avLst/>
            </a:prstGeom>
            <a:solidFill>
              <a:srgbClr val="0C6D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307" name="Oval 1195"/>
            <p:cNvSpPr>
              <a:spLocks noChangeArrowheads="1"/>
            </p:cNvSpPr>
            <p:nvPr/>
          </p:nvSpPr>
          <p:spPr bwMode="auto">
            <a:xfrm>
              <a:off x="904" y="2344"/>
              <a:ext cx="208" cy="208"/>
            </a:xfrm>
            <a:prstGeom prst="ellipse">
              <a:avLst/>
            </a:prstGeom>
            <a:solidFill>
              <a:srgbClr val="0C6D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308" name="Oval 1196"/>
            <p:cNvSpPr>
              <a:spLocks noChangeArrowheads="1"/>
            </p:cNvSpPr>
            <p:nvPr/>
          </p:nvSpPr>
          <p:spPr bwMode="auto">
            <a:xfrm>
              <a:off x="904" y="2776"/>
              <a:ext cx="208" cy="208"/>
            </a:xfrm>
            <a:prstGeom prst="ellipse">
              <a:avLst/>
            </a:prstGeom>
            <a:solidFill>
              <a:srgbClr val="0C6D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309" name="Oval 1197"/>
            <p:cNvSpPr>
              <a:spLocks noChangeArrowheads="1"/>
            </p:cNvSpPr>
            <p:nvPr/>
          </p:nvSpPr>
          <p:spPr bwMode="auto">
            <a:xfrm>
              <a:off x="904" y="3208"/>
              <a:ext cx="208" cy="208"/>
            </a:xfrm>
            <a:prstGeom prst="ellipse">
              <a:avLst/>
            </a:prstGeom>
            <a:solidFill>
              <a:srgbClr val="0C6D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310" name="Oval 1198"/>
            <p:cNvSpPr>
              <a:spLocks noChangeArrowheads="1"/>
            </p:cNvSpPr>
            <p:nvPr/>
          </p:nvSpPr>
          <p:spPr bwMode="auto">
            <a:xfrm>
              <a:off x="904" y="3640"/>
              <a:ext cx="208" cy="208"/>
            </a:xfrm>
            <a:prstGeom prst="ellipse">
              <a:avLst/>
            </a:prstGeom>
            <a:solidFill>
              <a:srgbClr val="0C6D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311" name="Oval 1199"/>
            <p:cNvSpPr>
              <a:spLocks noChangeArrowheads="1"/>
            </p:cNvSpPr>
            <p:nvPr/>
          </p:nvSpPr>
          <p:spPr bwMode="auto">
            <a:xfrm>
              <a:off x="1336" y="1048"/>
              <a:ext cx="208" cy="208"/>
            </a:xfrm>
            <a:prstGeom prst="ellipse">
              <a:avLst/>
            </a:prstGeom>
            <a:solidFill>
              <a:srgbClr val="0C6D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312" name="Oval 1200"/>
            <p:cNvSpPr>
              <a:spLocks noChangeArrowheads="1"/>
            </p:cNvSpPr>
            <p:nvPr/>
          </p:nvSpPr>
          <p:spPr bwMode="auto">
            <a:xfrm>
              <a:off x="1336" y="1480"/>
              <a:ext cx="208" cy="208"/>
            </a:xfrm>
            <a:prstGeom prst="ellipse">
              <a:avLst/>
            </a:prstGeom>
            <a:solidFill>
              <a:srgbClr val="0C6D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313" name="Oval 1201"/>
            <p:cNvSpPr>
              <a:spLocks noChangeArrowheads="1"/>
            </p:cNvSpPr>
            <p:nvPr/>
          </p:nvSpPr>
          <p:spPr bwMode="auto">
            <a:xfrm>
              <a:off x="1336" y="1912"/>
              <a:ext cx="208" cy="208"/>
            </a:xfrm>
            <a:prstGeom prst="ellipse">
              <a:avLst/>
            </a:prstGeom>
            <a:solidFill>
              <a:srgbClr val="0C6D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314" name="Oval 1202"/>
            <p:cNvSpPr>
              <a:spLocks noChangeArrowheads="1"/>
            </p:cNvSpPr>
            <p:nvPr/>
          </p:nvSpPr>
          <p:spPr bwMode="auto">
            <a:xfrm>
              <a:off x="1336" y="2344"/>
              <a:ext cx="208" cy="208"/>
            </a:xfrm>
            <a:prstGeom prst="ellipse">
              <a:avLst/>
            </a:prstGeom>
            <a:solidFill>
              <a:srgbClr val="0C6D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315" name="Oval 1203"/>
            <p:cNvSpPr>
              <a:spLocks noChangeArrowheads="1"/>
            </p:cNvSpPr>
            <p:nvPr/>
          </p:nvSpPr>
          <p:spPr bwMode="auto">
            <a:xfrm>
              <a:off x="1336" y="2776"/>
              <a:ext cx="208" cy="208"/>
            </a:xfrm>
            <a:prstGeom prst="ellipse">
              <a:avLst/>
            </a:prstGeom>
            <a:solidFill>
              <a:srgbClr val="0C6D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316" name="Oval 1204"/>
            <p:cNvSpPr>
              <a:spLocks noChangeArrowheads="1"/>
            </p:cNvSpPr>
            <p:nvPr/>
          </p:nvSpPr>
          <p:spPr bwMode="auto">
            <a:xfrm>
              <a:off x="1336" y="3208"/>
              <a:ext cx="208" cy="208"/>
            </a:xfrm>
            <a:prstGeom prst="ellipse">
              <a:avLst/>
            </a:prstGeom>
            <a:solidFill>
              <a:srgbClr val="0C6D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317" name="Oval 1205"/>
            <p:cNvSpPr>
              <a:spLocks noChangeArrowheads="1"/>
            </p:cNvSpPr>
            <p:nvPr/>
          </p:nvSpPr>
          <p:spPr bwMode="auto">
            <a:xfrm>
              <a:off x="1336" y="3640"/>
              <a:ext cx="208" cy="208"/>
            </a:xfrm>
            <a:prstGeom prst="ellipse">
              <a:avLst/>
            </a:prstGeom>
            <a:solidFill>
              <a:srgbClr val="0C6D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318" name="Oval 1206"/>
            <p:cNvSpPr>
              <a:spLocks noChangeArrowheads="1"/>
            </p:cNvSpPr>
            <p:nvPr/>
          </p:nvSpPr>
          <p:spPr bwMode="auto">
            <a:xfrm>
              <a:off x="1768" y="1048"/>
              <a:ext cx="208" cy="208"/>
            </a:xfrm>
            <a:prstGeom prst="ellipse">
              <a:avLst/>
            </a:prstGeom>
            <a:solidFill>
              <a:srgbClr val="0C6D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319" name="Oval 1207"/>
            <p:cNvSpPr>
              <a:spLocks noChangeArrowheads="1"/>
            </p:cNvSpPr>
            <p:nvPr/>
          </p:nvSpPr>
          <p:spPr bwMode="auto">
            <a:xfrm>
              <a:off x="1768" y="1480"/>
              <a:ext cx="208" cy="208"/>
            </a:xfrm>
            <a:prstGeom prst="ellipse">
              <a:avLst/>
            </a:prstGeom>
            <a:solidFill>
              <a:srgbClr val="0C6D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320" name="Oval 1208"/>
            <p:cNvSpPr>
              <a:spLocks noChangeArrowheads="1"/>
            </p:cNvSpPr>
            <p:nvPr/>
          </p:nvSpPr>
          <p:spPr bwMode="auto">
            <a:xfrm>
              <a:off x="1768" y="1912"/>
              <a:ext cx="208" cy="208"/>
            </a:xfrm>
            <a:prstGeom prst="ellipse">
              <a:avLst/>
            </a:prstGeom>
            <a:solidFill>
              <a:srgbClr val="0C6D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321" name="Oval 1209"/>
            <p:cNvSpPr>
              <a:spLocks noChangeArrowheads="1"/>
            </p:cNvSpPr>
            <p:nvPr/>
          </p:nvSpPr>
          <p:spPr bwMode="auto">
            <a:xfrm>
              <a:off x="1768" y="2344"/>
              <a:ext cx="208" cy="208"/>
            </a:xfrm>
            <a:prstGeom prst="ellipse">
              <a:avLst/>
            </a:prstGeom>
            <a:solidFill>
              <a:srgbClr val="0C6D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322" name="Oval 1210"/>
            <p:cNvSpPr>
              <a:spLocks noChangeArrowheads="1"/>
            </p:cNvSpPr>
            <p:nvPr/>
          </p:nvSpPr>
          <p:spPr bwMode="auto">
            <a:xfrm>
              <a:off x="1768" y="2776"/>
              <a:ext cx="208" cy="208"/>
            </a:xfrm>
            <a:prstGeom prst="ellipse">
              <a:avLst/>
            </a:prstGeom>
            <a:solidFill>
              <a:srgbClr val="0C6D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323" name="Oval 1211"/>
            <p:cNvSpPr>
              <a:spLocks noChangeArrowheads="1"/>
            </p:cNvSpPr>
            <p:nvPr/>
          </p:nvSpPr>
          <p:spPr bwMode="auto">
            <a:xfrm>
              <a:off x="1768" y="3208"/>
              <a:ext cx="208" cy="208"/>
            </a:xfrm>
            <a:prstGeom prst="ellipse">
              <a:avLst/>
            </a:prstGeom>
            <a:solidFill>
              <a:srgbClr val="0C6D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324" name="Oval 1212"/>
            <p:cNvSpPr>
              <a:spLocks noChangeArrowheads="1"/>
            </p:cNvSpPr>
            <p:nvPr/>
          </p:nvSpPr>
          <p:spPr bwMode="auto">
            <a:xfrm>
              <a:off x="1768" y="3640"/>
              <a:ext cx="208" cy="208"/>
            </a:xfrm>
            <a:prstGeom prst="ellipse">
              <a:avLst/>
            </a:prstGeom>
            <a:solidFill>
              <a:srgbClr val="0C6D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325" name="Oval 1213"/>
            <p:cNvSpPr>
              <a:spLocks noChangeArrowheads="1"/>
            </p:cNvSpPr>
            <p:nvPr/>
          </p:nvSpPr>
          <p:spPr bwMode="auto">
            <a:xfrm>
              <a:off x="2200" y="1048"/>
              <a:ext cx="208" cy="208"/>
            </a:xfrm>
            <a:prstGeom prst="ellipse">
              <a:avLst/>
            </a:prstGeom>
            <a:solidFill>
              <a:srgbClr val="0C6D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326" name="Oval 1214"/>
            <p:cNvSpPr>
              <a:spLocks noChangeArrowheads="1"/>
            </p:cNvSpPr>
            <p:nvPr/>
          </p:nvSpPr>
          <p:spPr bwMode="auto">
            <a:xfrm>
              <a:off x="2200" y="1480"/>
              <a:ext cx="208" cy="208"/>
            </a:xfrm>
            <a:prstGeom prst="ellipse">
              <a:avLst/>
            </a:prstGeom>
            <a:solidFill>
              <a:srgbClr val="0C6D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327" name="Oval 1215"/>
            <p:cNvSpPr>
              <a:spLocks noChangeArrowheads="1"/>
            </p:cNvSpPr>
            <p:nvPr/>
          </p:nvSpPr>
          <p:spPr bwMode="auto">
            <a:xfrm>
              <a:off x="2200" y="1912"/>
              <a:ext cx="208" cy="208"/>
            </a:xfrm>
            <a:prstGeom prst="ellipse">
              <a:avLst/>
            </a:prstGeom>
            <a:solidFill>
              <a:srgbClr val="0C6D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328" name="Oval 1216"/>
            <p:cNvSpPr>
              <a:spLocks noChangeArrowheads="1"/>
            </p:cNvSpPr>
            <p:nvPr/>
          </p:nvSpPr>
          <p:spPr bwMode="auto">
            <a:xfrm>
              <a:off x="2200" y="2344"/>
              <a:ext cx="208" cy="208"/>
            </a:xfrm>
            <a:prstGeom prst="ellipse">
              <a:avLst/>
            </a:prstGeom>
            <a:solidFill>
              <a:srgbClr val="0C6D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329" name="Oval 1217"/>
            <p:cNvSpPr>
              <a:spLocks noChangeArrowheads="1"/>
            </p:cNvSpPr>
            <p:nvPr/>
          </p:nvSpPr>
          <p:spPr bwMode="auto">
            <a:xfrm>
              <a:off x="2200" y="2776"/>
              <a:ext cx="208" cy="208"/>
            </a:xfrm>
            <a:prstGeom prst="ellipse">
              <a:avLst/>
            </a:prstGeom>
            <a:solidFill>
              <a:srgbClr val="0C6D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330" name="Oval 1218"/>
            <p:cNvSpPr>
              <a:spLocks noChangeArrowheads="1"/>
            </p:cNvSpPr>
            <p:nvPr/>
          </p:nvSpPr>
          <p:spPr bwMode="auto">
            <a:xfrm>
              <a:off x="2200" y="3208"/>
              <a:ext cx="208" cy="208"/>
            </a:xfrm>
            <a:prstGeom prst="ellipse">
              <a:avLst/>
            </a:prstGeom>
            <a:solidFill>
              <a:srgbClr val="0C6D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331" name="Oval 1219"/>
            <p:cNvSpPr>
              <a:spLocks noChangeArrowheads="1"/>
            </p:cNvSpPr>
            <p:nvPr/>
          </p:nvSpPr>
          <p:spPr bwMode="auto">
            <a:xfrm>
              <a:off x="2200" y="3640"/>
              <a:ext cx="208" cy="208"/>
            </a:xfrm>
            <a:prstGeom prst="ellipse">
              <a:avLst/>
            </a:prstGeom>
            <a:solidFill>
              <a:srgbClr val="0C6D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332" name="Oval 1220"/>
            <p:cNvSpPr>
              <a:spLocks noChangeArrowheads="1"/>
            </p:cNvSpPr>
            <p:nvPr/>
          </p:nvSpPr>
          <p:spPr bwMode="auto">
            <a:xfrm>
              <a:off x="2632" y="1048"/>
              <a:ext cx="208" cy="208"/>
            </a:xfrm>
            <a:prstGeom prst="ellipse">
              <a:avLst/>
            </a:prstGeom>
            <a:solidFill>
              <a:srgbClr val="0C6D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333" name="Oval 1221"/>
            <p:cNvSpPr>
              <a:spLocks noChangeArrowheads="1"/>
            </p:cNvSpPr>
            <p:nvPr/>
          </p:nvSpPr>
          <p:spPr bwMode="auto">
            <a:xfrm>
              <a:off x="2632" y="1480"/>
              <a:ext cx="208" cy="208"/>
            </a:xfrm>
            <a:prstGeom prst="ellipse">
              <a:avLst/>
            </a:prstGeom>
            <a:solidFill>
              <a:srgbClr val="0C6D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334" name="Oval 1222"/>
            <p:cNvSpPr>
              <a:spLocks noChangeArrowheads="1"/>
            </p:cNvSpPr>
            <p:nvPr/>
          </p:nvSpPr>
          <p:spPr bwMode="auto">
            <a:xfrm>
              <a:off x="2632" y="1912"/>
              <a:ext cx="208" cy="208"/>
            </a:xfrm>
            <a:prstGeom prst="ellipse">
              <a:avLst/>
            </a:prstGeom>
            <a:solidFill>
              <a:srgbClr val="0C6D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335" name="Oval 1223"/>
            <p:cNvSpPr>
              <a:spLocks noChangeArrowheads="1"/>
            </p:cNvSpPr>
            <p:nvPr/>
          </p:nvSpPr>
          <p:spPr bwMode="auto">
            <a:xfrm>
              <a:off x="2632" y="2344"/>
              <a:ext cx="208" cy="208"/>
            </a:xfrm>
            <a:prstGeom prst="ellipse">
              <a:avLst/>
            </a:prstGeom>
            <a:solidFill>
              <a:srgbClr val="0C6D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336" name="Oval 1224"/>
            <p:cNvSpPr>
              <a:spLocks noChangeArrowheads="1"/>
            </p:cNvSpPr>
            <p:nvPr/>
          </p:nvSpPr>
          <p:spPr bwMode="auto">
            <a:xfrm>
              <a:off x="2632" y="2776"/>
              <a:ext cx="208" cy="208"/>
            </a:xfrm>
            <a:prstGeom prst="ellipse">
              <a:avLst/>
            </a:prstGeom>
            <a:solidFill>
              <a:srgbClr val="0C6D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337" name="Oval 1225"/>
            <p:cNvSpPr>
              <a:spLocks noChangeArrowheads="1"/>
            </p:cNvSpPr>
            <p:nvPr/>
          </p:nvSpPr>
          <p:spPr bwMode="auto">
            <a:xfrm>
              <a:off x="2632" y="3208"/>
              <a:ext cx="208" cy="208"/>
            </a:xfrm>
            <a:prstGeom prst="ellipse">
              <a:avLst/>
            </a:prstGeom>
            <a:solidFill>
              <a:srgbClr val="0C6D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338" name="Oval 1226"/>
            <p:cNvSpPr>
              <a:spLocks noChangeArrowheads="1"/>
            </p:cNvSpPr>
            <p:nvPr/>
          </p:nvSpPr>
          <p:spPr bwMode="auto">
            <a:xfrm>
              <a:off x="2632" y="3640"/>
              <a:ext cx="208" cy="208"/>
            </a:xfrm>
            <a:prstGeom prst="ellipse">
              <a:avLst/>
            </a:prstGeom>
            <a:solidFill>
              <a:srgbClr val="0C6D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339" name="Oval 1227"/>
            <p:cNvSpPr>
              <a:spLocks noChangeArrowheads="1"/>
            </p:cNvSpPr>
            <p:nvPr/>
          </p:nvSpPr>
          <p:spPr bwMode="auto">
            <a:xfrm>
              <a:off x="3064" y="1048"/>
              <a:ext cx="208" cy="208"/>
            </a:xfrm>
            <a:prstGeom prst="ellipse">
              <a:avLst/>
            </a:prstGeom>
            <a:solidFill>
              <a:srgbClr val="0C6D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340" name="Oval 1228"/>
            <p:cNvSpPr>
              <a:spLocks noChangeArrowheads="1"/>
            </p:cNvSpPr>
            <p:nvPr/>
          </p:nvSpPr>
          <p:spPr bwMode="auto">
            <a:xfrm>
              <a:off x="3064" y="1480"/>
              <a:ext cx="208" cy="208"/>
            </a:xfrm>
            <a:prstGeom prst="ellipse">
              <a:avLst/>
            </a:prstGeom>
            <a:solidFill>
              <a:srgbClr val="0C6D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341" name="Oval 1229"/>
            <p:cNvSpPr>
              <a:spLocks noChangeArrowheads="1"/>
            </p:cNvSpPr>
            <p:nvPr/>
          </p:nvSpPr>
          <p:spPr bwMode="auto">
            <a:xfrm>
              <a:off x="3064" y="1912"/>
              <a:ext cx="208" cy="208"/>
            </a:xfrm>
            <a:prstGeom prst="ellipse">
              <a:avLst/>
            </a:prstGeom>
            <a:solidFill>
              <a:srgbClr val="0C6D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342" name="Oval 1230"/>
            <p:cNvSpPr>
              <a:spLocks noChangeArrowheads="1"/>
            </p:cNvSpPr>
            <p:nvPr/>
          </p:nvSpPr>
          <p:spPr bwMode="auto">
            <a:xfrm>
              <a:off x="3064" y="2344"/>
              <a:ext cx="208" cy="208"/>
            </a:xfrm>
            <a:prstGeom prst="ellipse">
              <a:avLst/>
            </a:prstGeom>
            <a:solidFill>
              <a:srgbClr val="0C6D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343" name="Oval 1231"/>
            <p:cNvSpPr>
              <a:spLocks noChangeArrowheads="1"/>
            </p:cNvSpPr>
            <p:nvPr/>
          </p:nvSpPr>
          <p:spPr bwMode="auto">
            <a:xfrm>
              <a:off x="3064" y="2776"/>
              <a:ext cx="208" cy="208"/>
            </a:xfrm>
            <a:prstGeom prst="ellipse">
              <a:avLst/>
            </a:prstGeom>
            <a:solidFill>
              <a:srgbClr val="0C6D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344" name="Oval 1232"/>
            <p:cNvSpPr>
              <a:spLocks noChangeArrowheads="1"/>
            </p:cNvSpPr>
            <p:nvPr/>
          </p:nvSpPr>
          <p:spPr bwMode="auto">
            <a:xfrm>
              <a:off x="3064" y="3208"/>
              <a:ext cx="208" cy="208"/>
            </a:xfrm>
            <a:prstGeom prst="ellipse">
              <a:avLst/>
            </a:prstGeom>
            <a:solidFill>
              <a:srgbClr val="0C6D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345" name="Oval 1233"/>
            <p:cNvSpPr>
              <a:spLocks noChangeArrowheads="1"/>
            </p:cNvSpPr>
            <p:nvPr/>
          </p:nvSpPr>
          <p:spPr bwMode="auto">
            <a:xfrm>
              <a:off x="3064" y="3640"/>
              <a:ext cx="208" cy="208"/>
            </a:xfrm>
            <a:prstGeom prst="ellipse">
              <a:avLst/>
            </a:prstGeom>
            <a:solidFill>
              <a:srgbClr val="0C6D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1346" name="Rectangle 1234"/>
          <p:cNvSpPr>
            <a:spLocks noChangeArrowheads="1"/>
          </p:cNvSpPr>
          <p:nvPr/>
        </p:nvSpPr>
        <p:spPr bwMode="auto">
          <a:xfrm>
            <a:off x="7162800" y="2095500"/>
            <a:ext cx="31242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88925" indent="-288925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77900" indent="-4064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208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637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800"/>
              </a:lnSpc>
              <a:spcBef>
                <a:spcPts val="600"/>
              </a:spcBef>
              <a:buClr>
                <a:srgbClr val="0C7B9C"/>
              </a:buClr>
              <a:buSzPct val="75000"/>
              <a:buFont typeface="Monotype Sorts" pitchFamily="2" charset="2"/>
              <a:buChar char="è"/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select C-pt with maximal measure</a:t>
            </a: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0C7B9C"/>
              </a:buClr>
              <a:buSzPct val="75000"/>
              <a:buFont typeface="Monotype Sorts" pitchFamily="2" charset="2"/>
              <a:buChar char=" "/>
            </a:pP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0C7B9C"/>
              </a:buClr>
              <a:buSzPct val="75000"/>
              <a:buFont typeface="Monotype Sorts" pitchFamily="2" charset="2"/>
              <a:buChar char="è"/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select neighbors as F-pts</a:t>
            </a: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0C7B9C"/>
              </a:buClr>
              <a:buSzPct val="75000"/>
              <a:buFont typeface="Monotype Sorts" pitchFamily="2" charset="2"/>
              <a:buChar char=" "/>
            </a:pP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0C7B9C"/>
              </a:buClr>
              <a:buSzPct val="75000"/>
              <a:buFont typeface="Monotype Sorts" pitchFamily="2" charset="2"/>
              <a:buChar char="è"/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update measures of F-pt neighbors</a:t>
            </a:r>
          </a:p>
        </p:txBody>
      </p:sp>
      <p:grpSp>
        <p:nvGrpSpPr>
          <p:cNvPr id="91347" name="Group 1235"/>
          <p:cNvGrpSpPr>
            <a:grpSpLocks/>
          </p:cNvGrpSpPr>
          <p:nvPr/>
        </p:nvGrpSpPr>
        <p:grpSpPr bwMode="auto">
          <a:xfrm>
            <a:off x="2297114" y="1698625"/>
            <a:ext cx="4418013" cy="4484688"/>
            <a:chOff x="487" y="1070"/>
            <a:chExt cx="2783" cy="2825"/>
          </a:xfrm>
        </p:grpSpPr>
        <p:sp>
          <p:nvSpPr>
            <p:cNvPr id="91348" name="Rectangle 1236"/>
            <p:cNvSpPr>
              <a:spLocks noChangeArrowheads="1"/>
            </p:cNvSpPr>
            <p:nvPr/>
          </p:nvSpPr>
          <p:spPr bwMode="auto">
            <a:xfrm>
              <a:off x="487" y="1070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91349" name="Rectangle 1237"/>
            <p:cNvSpPr>
              <a:spLocks noChangeArrowheads="1"/>
            </p:cNvSpPr>
            <p:nvPr/>
          </p:nvSpPr>
          <p:spPr bwMode="auto">
            <a:xfrm>
              <a:off x="919" y="1070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1350" name="Rectangle 1238"/>
            <p:cNvSpPr>
              <a:spLocks noChangeArrowheads="1"/>
            </p:cNvSpPr>
            <p:nvPr/>
          </p:nvSpPr>
          <p:spPr bwMode="auto">
            <a:xfrm>
              <a:off x="1351" y="1070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1351" name="Rectangle 1239"/>
            <p:cNvSpPr>
              <a:spLocks noChangeArrowheads="1"/>
            </p:cNvSpPr>
            <p:nvPr/>
          </p:nvSpPr>
          <p:spPr bwMode="auto">
            <a:xfrm>
              <a:off x="1783" y="1070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1352" name="Rectangle 1240"/>
            <p:cNvSpPr>
              <a:spLocks noChangeArrowheads="1"/>
            </p:cNvSpPr>
            <p:nvPr/>
          </p:nvSpPr>
          <p:spPr bwMode="auto">
            <a:xfrm>
              <a:off x="2215" y="1070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1353" name="Rectangle 1241"/>
            <p:cNvSpPr>
              <a:spLocks noChangeArrowheads="1"/>
            </p:cNvSpPr>
            <p:nvPr/>
          </p:nvSpPr>
          <p:spPr bwMode="auto">
            <a:xfrm>
              <a:off x="2647" y="1070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1354" name="Rectangle 1242"/>
            <p:cNvSpPr>
              <a:spLocks noChangeArrowheads="1"/>
            </p:cNvSpPr>
            <p:nvPr/>
          </p:nvSpPr>
          <p:spPr bwMode="auto">
            <a:xfrm>
              <a:off x="3079" y="1070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91355" name="Rectangle 1243"/>
            <p:cNvSpPr>
              <a:spLocks noChangeArrowheads="1"/>
            </p:cNvSpPr>
            <p:nvPr/>
          </p:nvSpPr>
          <p:spPr bwMode="auto">
            <a:xfrm>
              <a:off x="487" y="1502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1356" name="Rectangle 1244"/>
            <p:cNvSpPr>
              <a:spLocks noChangeArrowheads="1"/>
            </p:cNvSpPr>
            <p:nvPr/>
          </p:nvSpPr>
          <p:spPr bwMode="auto">
            <a:xfrm>
              <a:off x="919" y="1502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1357" name="Rectangle 1245"/>
            <p:cNvSpPr>
              <a:spLocks noChangeArrowheads="1"/>
            </p:cNvSpPr>
            <p:nvPr/>
          </p:nvSpPr>
          <p:spPr bwMode="auto">
            <a:xfrm>
              <a:off x="1351" y="1502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1358" name="Rectangle 1246"/>
            <p:cNvSpPr>
              <a:spLocks noChangeArrowheads="1"/>
            </p:cNvSpPr>
            <p:nvPr/>
          </p:nvSpPr>
          <p:spPr bwMode="auto">
            <a:xfrm>
              <a:off x="1783" y="1502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1359" name="Rectangle 1247"/>
            <p:cNvSpPr>
              <a:spLocks noChangeArrowheads="1"/>
            </p:cNvSpPr>
            <p:nvPr/>
          </p:nvSpPr>
          <p:spPr bwMode="auto">
            <a:xfrm>
              <a:off x="2215" y="1502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1360" name="Rectangle 1248"/>
            <p:cNvSpPr>
              <a:spLocks noChangeArrowheads="1"/>
            </p:cNvSpPr>
            <p:nvPr/>
          </p:nvSpPr>
          <p:spPr bwMode="auto">
            <a:xfrm>
              <a:off x="2647" y="1502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1361" name="Rectangle 1249"/>
            <p:cNvSpPr>
              <a:spLocks noChangeArrowheads="1"/>
            </p:cNvSpPr>
            <p:nvPr/>
          </p:nvSpPr>
          <p:spPr bwMode="auto">
            <a:xfrm>
              <a:off x="3079" y="1502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1362" name="Rectangle 1250"/>
            <p:cNvSpPr>
              <a:spLocks noChangeArrowheads="1"/>
            </p:cNvSpPr>
            <p:nvPr/>
          </p:nvSpPr>
          <p:spPr bwMode="auto">
            <a:xfrm>
              <a:off x="487" y="1934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1363" name="Rectangle 1251"/>
            <p:cNvSpPr>
              <a:spLocks noChangeArrowheads="1"/>
            </p:cNvSpPr>
            <p:nvPr/>
          </p:nvSpPr>
          <p:spPr bwMode="auto">
            <a:xfrm>
              <a:off x="919" y="1934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1364" name="Rectangle 1252"/>
            <p:cNvSpPr>
              <a:spLocks noChangeArrowheads="1"/>
            </p:cNvSpPr>
            <p:nvPr/>
          </p:nvSpPr>
          <p:spPr bwMode="auto">
            <a:xfrm>
              <a:off x="1351" y="1934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1365" name="Rectangle 1253"/>
            <p:cNvSpPr>
              <a:spLocks noChangeArrowheads="1"/>
            </p:cNvSpPr>
            <p:nvPr/>
          </p:nvSpPr>
          <p:spPr bwMode="auto">
            <a:xfrm>
              <a:off x="1783" y="1934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1366" name="Rectangle 1254"/>
            <p:cNvSpPr>
              <a:spLocks noChangeArrowheads="1"/>
            </p:cNvSpPr>
            <p:nvPr/>
          </p:nvSpPr>
          <p:spPr bwMode="auto">
            <a:xfrm>
              <a:off x="2215" y="1934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1367" name="Rectangle 1255"/>
            <p:cNvSpPr>
              <a:spLocks noChangeArrowheads="1"/>
            </p:cNvSpPr>
            <p:nvPr/>
          </p:nvSpPr>
          <p:spPr bwMode="auto">
            <a:xfrm>
              <a:off x="2647" y="1934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1368" name="Rectangle 1256"/>
            <p:cNvSpPr>
              <a:spLocks noChangeArrowheads="1"/>
            </p:cNvSpPr>
            <p:nvPr/>
          </p:nvSpPr>
          <p:spPr bwMode="auto">
            <a:xfrm>
              <a:off x="3079" y="1934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1369" name="Rectangle 1257"/>
            <p:cNvSpPr>
              <a:spLocks noChangeArrowheads="1"/>
            </p:cNvSpPr>
            <p:nvPr/>
          </p:nvSpPr>
          <p:spPr bwMode="auto">
            <a:xfrm>
              <a:off x="487" y="2366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1370" name="Rectangle 1258"/>
            <p:cNvSpPr>
              <a:spLocks noChangeArrowheads="1"/>
            </p:cNvSpPr>
            <p:nvPr/>
          </p:nvSpPr>
          <p:spPr bwMode="auto">
            <a:xfrm>
              <a:off x="919" y="2366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1371" name="Rectangle 1259"/>
            <p:cNvSpPr>
              <a:spLocks noChangeArrowheads="1"/>
            </p:cNvSpPr>
            <p:nvPr/>
          </p:nvSpPr>
          <p:spPr bwMode="auto">
            <a:xfrm>
              <a:off x="1351" y="2366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1372" name="Rectangle 1260"/>
            <p:cNvSpPr>
              <a:spLocks noChangeArrowheads="1"/>
            </p:cNvSpPr>
            <p:nvPr/>
          </p:nvSpPr>
          <p:spPr bwMode="auto">
            <a:xfrm>
              <a:off x="1783" y="2366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1373" name="Rectangle 1261"/>
            <p:cNvSpPr>
              <a:spLocks noChangeArrowheads="1"/>
            </p:cNvSpPr>
            <p:nvPr/>
          </p:nvSpPr>
          <p:spPr bwMode="auto">
            <a:xfrm>
              <a:off x="2215" y="2366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1374" name="Rectangle 1262"/>
            <p:cNvSpPr>
              <a:spLocks noChangeArrowheads="1"/>
            </p:cNvSpPr>
            <p:nvPr/>
          </p:nvSpPr>
          <p:spPr bwMode="auto">
            <a:xfrm>
              <a:off x="2647" y="2366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1375" name="Rectangle 1263"/>
            <p:cNvSpPr>
              <a:spLocks noChangeArrowheads="1"/>
            </p:cNvSpPr>
            <p:nvPr/>
          </p:nvSpPr>
          <p:spPr bwMode="auto">
            <a:xfrm>
              <a:off x="3079" y="2366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1376" name="Rectangle 1264"/>
            <p:cNvSpPr>
              <a:spLocks noChangeArrowheads="1"/>
            </p:cNvSpPr>
            <p:nvPr/>
          </p:nvSpPr>
          <p:spPr bwMode="auto">
            <a:xfrm>
              <a:off x="487" y="2798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1377" name="Rectangle 1265"/>
            <p:cNvSpPr>
              <a:spLocks noChangeArrowheads="1"/>
            </p:cNvSpPr>
            <p:nvPr/>
          </p:nvSpPr>
          <p:spPr bwMode="auto">
            <a:xfrm>
              <a:off x="919" y="2798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1378" name="Rectangle 1266"/>
            <p:cNvSpPr>
              <a:spLocks noChangeArrowheads="1"/>
            </p:cNvSpPr>
            <p:nvPr/>
          </p:nvSpPr>
          <p:spPr bwMode="auto">
            <a:xfrm>
              <a:off x="1351" y="2798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1379" name="Rectangle 1267"/>
            <p:cNvSpPr>
              <a:spLocks noChangeArrowheads="1"/>
            </p:cNvSpPr>
            <p:nvPr/>
          </p:nvSpPr>
          <p:spPr bwMode="auto">
            <a:xfrm>
              <a:off x="1783" y="2798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1380" name="Rectangle 1268"/>
            <p:cNvSpPr>
              <a:spLocks noChangeArrowheads="1"/>
            </p:cNvSpPr>
            <p:nvPr/>
          </p:nvSpPr>
          <p:spPr bwMode="auto">
            <a:xfrm>
              <a:off x="2215" y="2798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1381" name="Rectangle 1269"/>
            <p:cNvSpPr>
              <a:spLocks noChangeArrowheads="1"/>
            </p:cNvSpPr>
            <p:nvPr/>
          </p:nvSpPr>
          <p:spPr bwMode="auto">
            <a:xfrm>
              <a:off x="2647" y="2798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1382" name="Rectangle 1270"/>
            <p:cNvSpPr>
              <a:spLocks noChangeArrowheads="1"/>
            </p:cNvSpPr>
            <p:nvPr/>
          </p:nvSpPr>
          <p:spPr bwMode="auto">
            <a:xfrm>
              <a:off x="3079" y="2798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1383" name="Rectangle 1271"/>
            <p:cNvSpPr>
              <a:spLocks noChangeArrowheads="1"/>
            </p:cNvSpPr>
            <p:nvPr/>
          </p:nvSpPr>
          <p:spPr bwMode="auto">
            <a:xfrm>
              <a:off x="487" y="3230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1384" name="Rectangle 1272"/>
            <p:cNvSpPr>
              <a:spLocks noChangeArrowheads="1"/>
            </p:cNvSpPr>
            <p:nvPr/>
          </p:nvSpPr>
          <p:spPr bwMode="auto">
            <a:xfrm>
              <a:off x="919" y="3230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1385" name="Rectangle 1273"/>
            <p:cNvSpPr>
              <a:spLocks noChangeArrowheads="1"/>
            </p:cNvSpPr>
            <p:nvPr/>
          </p:nvSpPr>
          <p:spPr bwMode="auto">
            <a:xfrm>
              <a:off x="1351" y="3230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1386" name="Rectangle 1274"/>
            <p:cNvSpPr>
              <a:spLocks noChangeArrowheads="1"/>
            </p:cNvSpPr>
            <p:nvPr/>
          </p:nvSpPr>
          <p:spPr bwMode="auto">
            <a:xfrm>
              <a:off x="1783" y="3230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1387" name="Rectangle 1275"/>
            <p:cNvSpPr>
              <a:spLocks noChangeArrowheads="1"/>
            </p:cNvSpPr>
            <p:nvPr/>
          </p:nvSpPr>
          <p:spPr bwMode="auto">
            <a:xfrm>
              <a:off x="2215" y="3230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1388" name="Rectangle 1276"/>
            <p:cNvSpPr>
              <a:spLocks noChangeArrowheads="1"/>
            </p:cNvSpPr>
            <p:nvPr/>
          </p:nvSpPr>
          <p:spPr bwMode="auto">
            <a:xfrm>
              <a:off x="2647" y="3230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1389" name="Rectangle 1277"/>
            <p:cNvSpPr>
              <a:spLocks noChangeArrowheads="1"/>
            </p:cNvSpPr>
            <p:nvPr/>
          </p:nvSpPr>
          <p:spPr bwMode="auto">
            <a:xfrm>
              <a:off x="3079" y="3230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1390" name="Rectangle 1278"/>
            <p:cNvSpPr>
              <a:spLocks noChangeArrowheads="1"/>
            </p:cNvSpPr>
            <p:nvPr/>
          </p:nvSpPr>
          <p:spPr bwMode="auto">
            <a:xfrm>
              <a:off x="487" y="3662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91391" name="Rectangle 1279"/>
            <p:cNvSpPr>
              <a:spLocks noChangeArrowheads="1"/>
            </p:cNvSpPr>
            <p:nvPr/>
          </p:nvSpPr>
          <p:spPr bwMode="auto">
            <a:xfrm>
              <a:off x="919" y="3662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1392" name="Rectangle 1280"/>
            <p:cNvSpPr>
              <a:spLocks noChangeArrowheads="1"/>
            </p:cNvSpPr>
            <p:nvPr/>
          </p:nvSpPr>
          <p:spPr bwMode="auto">
            <a:xfrm>
              <a:off x="1351" y="3662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1393" name="Rectangle 1281"/>
            <p:cNvSpPr>
              <a:spLocks noChangeArrowheads="1"/>
            </p:cNvSpPr>
            <p:nvPr/>
          </p:nvSpPr>
          <p:spPr bwMode="auto">
            <a:xfrm>
              <a:off x="1783" y="3662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1394" name="Rectangle 1282"/>
            <p:cNvSpPr>
              <a:spLocks noChangeArrowheads="1"/>
            </p:cNvSpPr>
            <p:nvPr/>
          </p:nvSpPr>
          <p:spPr bwMode="auto">
            <a:xfrm>
              <a:off x="2215" y="3662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1395" name="Rectangle 1283"/>
            <p:cNvSpPr>
              <a:spLocks noChangeArrowheads="1"/>
            </p:cNvSpPr>
            <p:nvPr/>
          </p:nvSpPr>
          <p:spPr bwMode="auto">
            <a:xfrm>
              <a:off x="2647" y="3662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1396" name="Rectangle 1284"/>
            <p:cNvSpPr>
              <a:spLocks noChangeArrowheads="1"/>
            </p:cNvSpPr>
            <p:nvPr/>
          </p:nvSpPr>
          <p:spPr bwMode="auto">
            <a:xfrm>
              <a:off x="3079" y="3662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210090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86" name="Group 1026"/>
          <p:cNvGrpSpPr>
            <a:grpSpLocks/>
          </p:cNvGrpSpPr>
          <p:nvPr/>
        </p:nvGrpSpPr>
        <p:grpSpPr bwMode="auto">
          <a:xfrm>
            <a:off x="2438400" y="1828800"/>
            <a:ext cx="4114800" cy="4114800"/>
            <a:chOff x="576" y="1152"/>
            <a:chExt cx="2592" cy="2592"/>
          </a:xfrm>
        </p:grpSpPr>
        <p:sp>
          <p:nvSpPr>
            <p:cNvPr id="93187" name="Line 1027"/>
            <p:cNvSpPr>
              <a:spLocks noChangeShapeType="1"/>
            </p:cNvSpPr>
            <p:nvPr/>
          </p:nvSpPr>
          <p:spPr bwMode="auto">
            <a:xfrm>
              <a:off x="577" y="1584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188" name="Line 1028"/>
            <p:cNvSpPr>
              <a:spLocks noChangeShapeType="1"/>
            </p:cNvSpPr>
            <p:nvPr/>
          </p:nvSpPr>
          <p:spPr bwMode="auto">
            <a:xfrm>
              <a:off x="1009" y="1584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189" name="Line 1029"/>
            <p:cNvSpPr>
              <a:spLocks noChangeShapeType="1"/>
            </p:cNvSpPr>
            <p:nvPr/>
          </p:nvSpPr>
          <p:spPr bwMode="auto">
            <a:xfrm>
              <a:off x="1441" y="1584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190" name="Line 1030"/>
            <p:cNvSpPr>
              <a:spLocks noChangeShapeType="1"/>
            </p:cNvSpPr>
            <p:nvPr/>
          </p:nvSpPr>
          <p:spPr bwMode="auto">
            <a:xfrm>
              <a:off x="1873" y="1584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191" name="Line 1031"/>
            <p:cNvSpPr>
              <a:spLocks noChangeShapeType="1"/>
            </p:cNvSpPr>
            <p:nvPr/>
          </p:nvSpPr>
          <p:spPr bwMode="auto">
            <a:xfrm>
              <a:off x="2305" y="1584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192" name="Line 1032"/>
            <p:cNvSpPr>
              <a:spLocks noChangeShapeType="1"/>
            </p:cNvSpPr>
            <p:nvPr/>
          </p:nvSpPr>
          <p:spPr bwMode="auto">
            <a:xfrm>
              <a:off x="2737" y="1584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193" name="Line 1033"/>
            <p:cNvSpPr>
              <a:spLocks noChangeShapeType="1"/>
            </p:cNvSpPr>
            <p:nvPr/>
          </p:nvSpPr>
          <p:spPr bwMode="auto">
            <a:xfrm>
              <a:off x="577" y="2016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194" name="Line 1034"/>
            <p:cNvSpPr>
              <a:spLocks noChangeShapeType="1"/>
            </p:cNvSpPr>
            <p:nvPr/>
          </p:nvSpPr>
          <p:spPr bwMode="auto">
            <a:xfrm>
              <a:off x="1009" y="2016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195" name="Line 1035"/>
            <p:cNvSpPr>
              <a:spLocks noChangeShapeType="1"/>
            </p:cNvSpPr>
            <p:nvPr/>
          </p:nvSpPr>
          <p:spPr bwMode="auto">
            <a:xfrm>
              <a:off x="1441" y="2016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196" name="Line 1036"/>
            <p:cNvSpPr>
              <a:spLocks noChangeShapeType="1"/>
            </p:cNvSpPr>
            <p:nvPr/>
          </p:nvSpPr>
          <p:spPr bwMode="auto">
            <a:xfrm>
              <a:off x="1873" y="2016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197" name="Line 1037"/>
            <p:cNvSpPr>
              <a:spLocks noChangeShapeType="1"/>
            </p:cNvSpPr>
            <p:nvPr/>
          </p:nvSpPr>
          <p:spPr bwMode="auto">
            <a:xfrm>
              <a:off x="2305" y="2016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198" name="Line 1038"/>
            <p:cNvSpPr>
              <a:spLocks noChangeShapeType="1"/>
            </p:cNvSpPr>
            <p:nvPr/>
          </p:nvSpPr>
          <p:spPr bwMode="auto">
            <a:xfrm>
              <a:off x="2737" y="2016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199" name="Line 1039"/>
            <p:cNvSpPr>
              <a:spLocks noChangeShapeType="1"/>
            </p:cNvSpPr>
            <p:nvPr/>
          </p:nvSpPr>
          <p:spPr bwMode="auto">
            <a:xfrm>
              <a:off x="577" y="2448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00" name="Line 1040"/>
            <p:cNvSpPr>
              <a:spLocks noChangeShapeType="1"/>
            </p:cNvSpPr>
            <p:nvPr/>
          </p:nvSpPr>
          <p:spPr bwMode="auto">
            <a:xfrm>
              <a:off x="1009" y="2448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01" name="Line 1041"/>
            <p:cNvSpPr>
              <a:spLocks noChangeShapeType="1"/>
            </p:cNvSpPr>
            <p:nvPr/>
          </p:nvSpPr>
          <p:spPr bwMode="auto">
            <a:xfrm>
              <a:off x="1441" y="2448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02" name="Line 1042"/>
            <p:cNvSpPr>
              <a:spLocks noChangeShapeType="1"/>
            </p:cNvSpPr>
            <p:nvPr/>
          </p:nvSpPr>
          <p:spPr bwMode="auto">
            <a:xfrm>
              <a:off x="1873" y="2448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03" name="Line 1043"/>
            <p:cNvSpPr>
              <a:spLocks noChangeShapeType="1"/>
            </p:cNvSpPr>
            <p:nvPr/>
          </p:nvSpPr>
          <p:spPr bwMode="auto">
            <a:xfrm>
              <a:off x="2305" y="2448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04" name="Line 1044"/>
            <p:cNvSpPr>
              <a:spLocks noChangeShapeType="1"/>
            </p:cNvSpPr>
            <p:nvPr/>
          </p:nvSpPr>
          <p:spPr bwMode="auto">
            <a:xfrm>
              <a:off x="2737" y="2448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05" name="Line 1045"/>
            <p:cNvSpPr>
              <a:spLocks noChangeShapeType="1"/>
            </p:cNvSpPr>
            <p:nvPr/>
          </p:nvSpPr>
          <p:spPr bwMode="auto">
            <a:xfrm>
              <a:off x="577" y="2880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06" name="Line 1046"/>
            <p:cNvSpPr>
              <a:spLocks noChangeShapeType="1"/>
            </p:cNvSpPr>
            <p:nvPr/>
          </p:nvSpPr>
          <p:spPr bwMode="auto">
            <a:xfrm>
              <a:off x="1009" y="2880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07" name="Line 1047"/>
            <p:cNvSpPr>
              <a:spLocks noChangeShapeType="1"/>
            </p:cNvSpPr>
            <p:nvPr/>
          </p:nvSpPr>
          <p:spPr bwMode="auto">
            <a:xfrm>
              <a:off x="1441" y="2880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08" name="Line 1048"/>
            <p:cNvSpPr>
              <a:spLocks noChangeShapeType="1"/>
            </p:cNvSpPr>
            <p:nvPr/>
          </p:nvSpPr>
          <p:spPr bwMode="auto">
            <a:xfrm>
              <a:off x="1873" y="2880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09" name="Line 1049"/>
            <p:cNvSpPr>
              <a:spLocks noChangeShapeType="1"/>
            </p:cNvSpPr>
            <p:nvPr/>
          </p:nvSpPr>
          <p:spPr bwMode="auto">
            <a:xfrm>
              <a:off x="2305" y="2880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10" name="Line 1050"/>
            <p:cNvSpPr>
              <a:spLocks noChangeShapeType="1"/>
            </p:cNvSpPr>
            <p:nvPr/>
          </p:nvSpPr>
          <p:spPr bwMode="auto">
            <a:xfrm>
              <a:off x="2737" y="2880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11" name="Line 1051"/>
            <p:cNvSpPr>
              <a:spLocks noChangeShapeType="1"/>
            </p:cNvSpPr>
            <p:nvPr/>
          </p:nvSpPr>
          <p:spPr bwMode="auto">
            <a:xfrm>
              <a:off x="577" y="3312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12" name="Line 1052"/>
            <p:cNvSpPr>
              <a:spLocks noChangeShapeType="1"/>
            </p:cNvSpPr>
            <p:nvPr/>
          </p:nvSpPr>
          <p:spPr bwMode="auto">
            <a:xfrm>
              <a:off x="1009" y="3312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13" name="Line 1053"/>
            <p:cNvSpPr>
              <a:spLocks noChangeShapeType="1"/>
            </p:cNvSpPr>
            <p:nvPr/>
          </p:nvSpPr>
          <p:spPr bwMode="auto">
            <a:xfrm>
              <a:off x="1441" y="3312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14" name="Line 1054"/>
            <p:cNvSpPr>
              <a:spLocks noChangeShapeType="1"/>
            </p:cNvSpPr>
            <p:nvPr/>
          </p:nvSpPr>
          <p:spPr bwMode="auto">
            <a:xfrm>
              <a:off x="1873" y="3312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15" name="Line 1055"/>
            <p:cNvSpPr>
              <a:spLocks noChangeShapeType="1"/>
            </p:cNvSpPr>
            <p:nvPr/>
          </p:nvSpPr>
          <p:spPr bwMode="auto">
            <a:xfrm>
              <a:off x="2305" y="3312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16" name="Line 1056"/>
            <p:cNvSpPr>
              <a:spLocks noChangeShapeType="1"/>
            </p:cNvSpPr>
            <p:nvPr/>
          </p:nvSpPr>
          <p:spPr bwMode="auto">
            <a:xfrm>
              <a:off x="2737" y="3312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17" name="Line 1057"/>
            <p:cNvSpPr>
              <a:spLocks noChangeShapeType="1"/>
            </p:cNvSpPr>
            <p:nvPr/>
          </p:nvSpPr>
          <p:spPr bwMode="auto">
            <a:xfrm>
              <a:off x="576" y="331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18" name="Line 1058"/>
            <p:cNvSpPr>
              <a:spLocks noChangeShapeType="1"/>
            </p:cNvSpPr>
            <p:nvPr/>
          </p:nvSpPr>
          <p:spPr bwMode="auto">
            <a:xfrm>
              <a:off x="1008" y="331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19" name="Line 1059"/>
            <p:cNvSpPr>
              <a:spLocks noChangeShapeType="1"/>
            </p:cNvSpPr>
            <p:nvPr/>
          </p:nvSpPr>
          <p:spPr bwMode="auto">
            <a:xfrm>
              <a:off x="1440" y="331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20" name="Line 1060"/>
            <p:cNvSpPr>
              <a:spLocks noChangeShapeType="1"/>
            </p:cNvSpPr>
            <p:nvPr/>
          </p:nvSpPr>
          <p:spPr bwMode="auto">
            <a:xfrm>
              <a:off x="1872" y="331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21" name="Line 1061"/>
            <p:cNvSpPr>
              <a:spLocks noChangeShapeType="1"/>
            </p:cNvSpPr>
            <p:nvPr/>
          </p:nvSpPr>
          <p:spPr bwMode="auto">
            <a:xfrm>
              <a:off x="2304" y="331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22" name="Line 1062"/>
            <p:cNvSpPr>
              <a:spLocks noChangeShapeType="1"/>
            </p:cNvSpPr>
            <p:nvPr/>
          </p:nvSpPr>
          <p:spPr bwMode="auto">
            <a:xfrm>
              <a:off x="2736" y="331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23" name="Line 1063"/>
            <p:cNvSpPr>
              <a:spLocks noChangeShapeType="1"/>
            </p:cNvSpPr>
            <p:nvPr/>
          </p:nvSpPr>
          <p:spPr bwMode="auto">
            <a:xfrm>
              <a:off x="3168" y="331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24" name="Line 1064"/>
            <p:cNvSpPr>
              <a:spLocks noChangeShapeType="1"/>
            </p:cNvSpPr>
            <p:nvPr/>
          </p:nvSpPr>
          <p:spPr bwMode="auto">
            <a:xfrm>
              <a:off x="576" y="3312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25" name="Line 1065"/>
            <p:cNvSpPr>
              <a:spLocks noChangeShapeType="1"/>
            </p:cNvSpPr>
            <p:nvPr/>
          </p:nvSpPr>
          <p:spPr bwMode="auto">
            <a:xfrm>
              <a:off x="1008" y="3312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26" name="Line 1066"/>
            <p:cNvSpPr>
              <a:spLocks noChangeShapeType="1"/>
            </p:cNvSpPr>
            <p:nvPr/>
          </p:nvSpPr>
          <p:spPr bwMode="auto">
            <a:xfrm>
              <a:off x="1440" y="3312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27" name="Line 1067"/>
            <p:cNvSpPr>
              <a:spLocks noChangeShapeType="1"/>
            </p:cNvSpPr>
            <p:nvPr/>
          </p:nvSpPr>
          <p:spPr bwMode="auto">
            <a:xfrm>
              <a:off x="1872" y="3312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28" name="Line 1068"/>
            <p:cNvSpPr>
              <a:spLocks noChangeShapeType="1"/>
            </p:cNvSpPr>
            <p:nvPr/>
          </p:nvSpPr>
          <p:spPr bwMode="auto">
            <a:xfrm>
              <a:off x="2304" y="3312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29" name="Line 1069"/>
            <p:cNvSpPr>
              <a:spLocks noChangeShapeType="1"/>
            </p:cNvSpPr>
            <p:nvPr/>
          </p:nvSpPr>
          <p:spPr bwMode="auto">
            <a:xfrm>
              <a:off x="2736" y="3312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30" name="Line 1070"/>
            <p:cNvSpPr>
              <a:spLocks noChangeShapeType="1"/>
            </p:cNvSpPr>
            <p:nvPr/>
          </p:nvSpPr>
          <p:spPr bwMode="auto">
            <a:xfrm flipH="1">
              <a:off x="577" y="3313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31" name="Line 1071"/>
            <p:cNvSpPr>
              <a:spLocks noChangeShapeType="1"/>
            </p:cNvSpPr>
            <p:nvPr/>
          </p:nvSpPr>
          <p:spPr bwMode="auto">
            <a:xfrm flipH="1">
              <a:off x="1009" y="3313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32" name="Line 1072"/>
            <p:cNvSpPr>
              <a:spLocks noChangeShapeType="1"/>
            </p:cNvSpPr>
            <p:nvPr/>
          </p:nvSpPr>
          <p:spPr bwMode="auto">
            <a:xfrm flipH="1">
              <a:off x="1441" y="3313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33" name="Line 1073"/>
            <p:cNvSpPr>
              <a:spLocks noChangeShapeType="1"/>
            </p:cNvSpPr>
            <p:nvPr/>
          </p:nvSpPr>
          <p:spPr bwMode="auto">
            <a:xfrm flipH="1">
              <a:off x="1873" y="3313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34" name="Line 1074"/>
            <p:cNvSpPr>
              <a:spLocks noChangeShapeType="1"/>
            </p:cNvSpPr>
            <p:nvPr/>
          </p:nvSpPr>
          <p:spPr bwMode="auto">
            <a:xfrm flipH="1">
              <a:off x="2305" y="3313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35" name="Line 1075"/>
            <p:cNvSpPr>
              <a:spLocks noChangeShapeType="1"/>
            </p:cNvSpPr>
            <p:nvPr/>
          </p:nvSpPr>
          <p:spPr bwMode="auto">
            <a:xfrm flipH="1">
              <a:off x="2737" y="3313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36" name="Line 1076"/>
            <p:cNvSpPr>
              <a:spLocks noChangeShapeType="1"/>
            </p:cNvSpPr>
            <p:nvPr/>
          </p:nvSpPr>
          <p:spPr bwMode="auto">
            <a:xfrm>
              <a:off x="576" y="115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37" name="Line 1077"/>
            <p:cNvSpPr>
              <a:spLocks noChangeShapeType="1"/>
            </p:cNvSpPr>
            <p:nvPr/>
          </p:nvSpPr>
          <p:spPr bwMode="auto">
            <a:xfrm>
              <a:off x="1008" y="115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38" name="Line 1078"/>
            <p:cNvSpPr>
              <a:spLocks noChangeShapeType="1"/>
            </p:cNvSpPr>
            <p:nvPr/>
          </p:nvSpPr>
          <p:spPr bwMode="auto">
            <a:xfrm>
              <a:off x="1440" y="115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39" name="Line 1079"/>
            <p:cNvSpPr>
              <a:spLocks noChangeShapeType="1"/>
            </p:cNvSpPr>
            <p:nvPr/>
          </p:nvSpPr>
          <p:spPr bwMode="auto">
            <a:xfrm>
              <a:off x="1872" y="115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40" name="Line 1080"/>
            <p:cNvSpPr>
              <a:spLocks noChangeShapeType="1"/>
            </p:cNvSpPr>
            <p:nvPr/>
          </p:nvSpPr>
          <p:spPr bwMode="auto">
            <a:xfrm>
              <a:off x="2304" y="115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41" name="Line 1081"/>
            <p:cNvSpPr>
              <a:spLocks noChangeShapeType="1"/>
            </p:cNvSpPr>
            <p:nvPr/>
          </p:nvSpPr>
          <p:spPr bwMode="auto">
            <a:xfrm>
              <a:off x="2736" y="115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42" name="Line 1082"/>
            <p:cNvSpPr>
              <a:spLocks noChangeShapeType="1"/>
            </p:cNvSpPr>
            <p:nvPr/>
          </p:nvSpPr>
          <p:spPr bwMode="auto">
            <a:xfrm>
              <a:off x="3168" y="1153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43" name="Line 1083"/>
            <p:cNvSpPr>
              <a:spLocks noChangeShapeType="1"/>
            </p:cNvSpPr>
            <p:nvPr/>
          </p:nvSpPr>
          <p:spPr bwMode="auto">
            <a:xfrm>
              <a:off x="576" y="1152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44" name="Line 1084"/>
            <p:cNvSpPr>
              <a:spLocks noChangeShapeType="1"/>
            </p:cNvSpPr>
            <p:nvPr/>
          </p:nvSpPr>
          <p:spPr bwMode="auto">
            <a:xfrm>
              <a:off x="1008" y="1152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45" name="Line 1085"/>
            <p:cNvSpPr>
              <a:spLocks noChangeShapeType="1"/>
            </p:cNvSpPr>
            <p:nvPr/>
          </p:nvSpPr>
          <p:spPr bwMode="auto">
            <a:xfrm>
              <a:off x="1440" y="1152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46" name="Line 1086"/>
            <p:cNvSpPr>
              <a:spLocks noChangeShapeType="1"/>
            </p:cNvSpPr>
            <p:nvPr/>
          </p:nvSpPr>
          <p:spPr bwMode="auto">
            <a:xfrm>
              <a:off x="1872" y="1152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47" name="Line 1087"/>
            <p:cNvSpPr>
              <a:spLocks noChangeShapeType="1"/>
            </p:cNvSpPr>
            <p:nvPr/>
          </p:nvSpPr>
          <p:spPr bwMode="auto">
            <a:xfrm>
              <a:off x="2304" y="1152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48" name="Line 1088"/>
            <p:cNvSpPr>
              <a:spLocks noChangeShapeType="1"/>
            </p:cNvSpPr>
            <p:nvPr/>
          </p:nvSpPr>
          <p:spPr bwMode="auto">
            <a:xfrm>
              <a:off x="2736" y="1152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49" name="Line 1089"/>
            <p:cNvSpPr>
              <a:spLocks noChangeShapeType="1"/>
            </p:cNvSpPr>
            <p:nvPr/>
          </p:nvSpPr>
          <p:spPr bwMode="auto">
            <a:xfrm flipH="1">
              <a:off x="577" y="1153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50" name="Line 1090"/>
            <p:cNvSpPr>
              <a:spLocks noChangeShapeType="1"/>
            </p:cNvSpPr>
            <p:nvPr/>
          </p:nvSpPr>
          <p:spPr bwMode="auto">
            <a:xfrm flipH="1">
              <a:off x="1009" y="1153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51" name="Line 1091"/>
            <p:cNvSpPr>
              <a:spLocks noChangeShapeType="1"/>
            </p:cNvSpPr>
            <p:nvPr/>
          </p:nvSpPr>
          <p:spPr bwMode="auto">
            <a:xfrm flipH="1">
              <a:off x="1441" y="1153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52" name="Line 1092"/>
            <p:cNvSpPr>
              <a:spLocks noChangeShapeType="1"/>
            </p:cNvSpPr>
            <p:nvPr/>
          </p:nvSpPr>
          <p:spPr bwMode="auto">
            <a:xfrm flipH="1">
              <a:off x="1873" y="1153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53" name="Line 1093"/>
            <p:cNvSpPr>
              <a:spLocks noChangeShapeType="1"/>
            </p:cNvSpPr>
            <p:nvPr/>
          </p:nvSpPr>
          <p:spPr bwMode="auto">
            <a:xfrm flipH="1">
              <a:off x="2305" y="1153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54" name="Line 1094"/>
            <p:cNvSpPr>
              <a:spLocks noChangeShapeType="1"/>
            </p:cNvSpPr>
            <p:nvPr/>
          </p:nvSpPr>
          <p:spPr bwMode="auto">
            <a:xfrm flipH="1">
              <a:off x="2737" y="1153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55" name="Line 1095"/>
            <p:cNvSpPr>
              <a:spLocks noChangeShapeType="1"/>
            </p:cNvSpPr>
            <p:nvPr/>
          </p:nvSpPr>
          <p:spPr bwMode="auto">
            <a:xfrm>
              <a:off x="577" y="1152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56" name="Line 1096"/>
            <p:cNvSpPr>
              <a:spLocks noChangeShapeType="1"/>
            </p:cNvSpPr>
            <p:nvPr/>
          </p:nvSpPr>
          <p:spPr bwMode="auto">
            <a:xfrm>
              <a:off x="1009" y="1152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57" name="Line 1097"/>
            <p:cNvSpPr>
              <a:spLocks noChangeShapeType="1"/>
            </p:cNvSpPr>
            <p:nvPr/>
          </p:nvSpPr>
          <p:spPr bwMode="auto">
            <a:xfrm>
              <a:off x="1441" y="1152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58" name="Line 1098"/>
            <p:cNvSpPr>
              <a:spLocks noChangeShapeType="1"/>
            </p:cNvSpPr>
            <p:nvPr/>
          </p:nvSpPr>
          <p:spPr bwMode="auto">
            <a:xfrm>
              <a:off x="1873" y="1152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59" name="Line 1099"/>
            <p:cNvSpPr>
              <a:spLocks noChangeShapeType="1"/>
            </p:cNvSpPr>
            <p:nvPr/>
          </p:nvSpPr>
          <p:spPr bwMode="auto">
            <a:xfrm>
              <a:off x="2305" y="1152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60" name="Line 1100"/>
            <p:cNvSpPr>
              <a:spLocks noChangeShapeType="1"/>
            </p:cNvSpPr>
            <p:nvPr/>
          </p:nvSpPr>
          <p:spPr bwMode="auto">
            <a:xfrm>
              <a:off x="2737" y="1152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61" name="Line 1101"/>
            <p:cNvSpPr>
              <a:spLocks noChangeShapeType="1"/>
            </p:cNvSpPr>
            <p:nvPr/>
          </p:nvSpPr>
          <p:spPr bwMode="auto">
            <a:xfrm>
              <a:off x="576" y="1585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62" name="Line 1102"/>
            <p:cNvSpPr>
              <a:spLocks noChangeShapeType="1"/>
            </p:cNvSpPr>
            <p:nvPr/>
          </p:nvSpPr>
          <p:spPr bwMode="auto">
            <a:xfrm>
              <a:off x="1008" y="1585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63" name="Line 1103"/>
            <p:cNvSpPr>
              <a:spLocks noChangeShapeType="1"/>
            </p:cNvSpPr>
            <p:nvPr/>
          </p:nvSpPr>
          <p:spPr bwMode="auto">
            <a:xfrm>
              <a:off x="1440" y="1585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64" name="Line 1104"/>
            <p:cNvSpPr>
              <a:spLocks noChangeShapeType="1"/>
            </p:cNvSpPr>
            <p:nvPr/>
          </p:nvSpPr>
          <p:spPr bwMode="auto">
            <a:xfrm>
              <a:off x="1872" y="1585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65" name="Line 1105"/>
            <p:cNvSpPr>
              <a:spLocks noChangeShapeType="1"/>
            </p:cNvSpPr>
            <p:nvPr/>
          </p:nvSpPr>
          <p:spPr bwMode="auto">
            <a:xfrm>
              <a:off x="2304" y="1585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66" name="Line 1106"/>
            <p:cNvSpPr>
              <a:spLocks noChangeShapeType="1"/>
            </p:cNvSpPr>
            <p:nvPr/>
          </p:nvSpPr>
          <p:spPr bwMode="auto">
            <a:xfrm>
              <a:off x="2736" y="1585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67" name="Line 1107"/>
            <p:cNvSpPr>
              <a:spLocks noChangeShapeType="1"/>
            </p:cNvSpPr>
            <p:nvPr/>
          </p:nvSpPr>
          <p:spPr bwMode="auto">
            <a:xfrm>
              <a:off x="3168" y="1585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68" name="Line 1108"/>
            <p:cNvSpPr>
              <a:spLocks noChangeShapeType="1"/>
            </p:cNvSpPr>
            <p:nvPr/>
          </p:nvSpPr>
          <p:spPr bwMode="auto">
            <a:xfrm>
              <a:off x="576" y="1584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69" name="Line 1109"/>
            <p:cNvSpPr>
              <a:spLocks noChangeShapeType="1"/>
            </p:cNvSpPr>
            <p:nvPr/>
          </p:nvSpPr>
          <p:spPr bwMode="auto">
            <a:xfrm>
              <a:off x="1008" y="1584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70" name="Line 1110"/>
            <p:cNvSpPr>
              <a:spLocks noChangeShapeType="1"/>
            </p:cNvSpPr>
            <p:nvPr/>
          </p:nvSpPr>
          <p:spPr bwMode="auto">
            <a:xfrm>
              <a:off x="1440" y="1584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71" name="Line 1111"/>
            <p:cNvSpPr>
              <a:spLocks noChangeShapeType="1"/>
            </p:cNvSpPr>
            <p:nvPr/>
          </p:nvSpPr>
          <p:spPr bwMode="auto">
            <a:xfrm>
              <a:off x="1872" y="1584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72" name="Line 1112"/>
            <p:cNvSpPr>
              <a:spLocks noChangeShapeType="1"/>
            </p:cNvSpPr>
            <p:nvPr/>
          </p:nvSpPr>
          <p:spPr bwMode="auto">
            <a:xfrm>
              <a:off x="2304" y="1584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73" name="Line 1113"/>
            <p:cNvSpPr>
              <a:spLocks noChangeShapeType="1"/>
            </p:cNvSpPr>
            <p:nvPr/>
          </p:nvSpPr>
          <p:spPr bwMode="auto">
            <a:xfrm>
              <a:off x="2736" y="1584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74" name="Line 1114"/>
            <p:cNvSpPr>
              <a:spLocks noChangeShapeType="1"/>
            </p:cNvSpPr>
            <p:nvPr/>
          </p:nvSpPr>
          <p:spPr bwMode="auto">
            <a:xfrm flipH="1">
              <a:off x="577" y="1585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75" name="Line 1115"/>
            <p:cNvSpPr>
              <a:spLocks noChangeShapeType="1"/>
            </p:cNvSpPr>
            <p:nvPr/>
          </p:nvSpPr>
          <p:spPr bwMode="auto">
            <a:xfrm flipH="1">
              <a:off x="1009" y="1585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76" name="Line 1116"/>
            <p:cNvSpPr>
              <a:spLocks noChangeShapeType="1"/>
            </p:cNvSpPr>
            <p:nvPr/>
          </p:nvSpPr>
          <p:spPr bwMode="auto">
            <a:xfrm flipH="1">
              <a:off x="1441" y="1585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77" name="Line 1117"/>
            <p:cNvSpPr>
              <a:spLocks noChangeShapeType="1"/>
            </p:cNvSpPr>
            <p:nvPr/>
          </p:nvSpPr>
          <p:spPr bwMode="auto">
            <a:xfrm flipH="1">
              <a:off x="1873" y="1585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78" name="Line 1118"/>
            <p:cNvSpPr>
              <a:spLocks noChangeShapeType="1"/>
            </p:cNvSpPr>
            <p:nvPr/>
          </p:nvSpPr>
          <p:spPr bwMode="auto">
            <a:xfrm flipH="1">
              <a:off x="2305" y="1585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79" name="Line 1119"/>
            <p:cNvSpPr>
              <a:spLocks noChangeShapeType="1"/>
            </p:cNvSpPr>
            <p:nvPr/>
          </p:nvSpPr>
          <p:spPr bwMode="auto">
            <a:xfrm flipH="1">
              <a:off x="2737" y="1585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80" name="Line 1120"/>
            <p:cNvSpPr>
              <a:spLocks noChangeShapeType="1"/>
            </p:cNvSpPr>
            <p:nvPr/>
          </p:nvSpPr>
          <p:spPr bwMode="auto">
            <a:xfrm>
              <a:off x="576" y="201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81" name="Line 1121"/>
            <p:cNvSpPr>
              <a:spLocks noChangeShapeType="1"/>
            </p:cNvSpPr>
            <p:nvPr/>
          </p:nvSpPr>
          <p:spPr bwMode="auto">
            <a:xfrm>
              <a:off x="1008" y="201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82" name="Line 1122"/>
            <p:cNvSpPr>
              <a:spLocks noChangeShapeType="1"/>
            </p:cNvSpPr>
            <p:nvPr/>
          </p:nvSpPr>
          <p:spPr bwMode="auto">
            <a:xfrm>
              <a:off x="1440" y="201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83" name="Line 1123"/>
            <p:cNvSpPr>
              <a:spLocks noChangeShapeType="1"/>
            </p:cNvSpPr>
            <p:nvPr/>
          </p:nvSpPr>
          <p:spPr bwMode="auto">
            <a:xfrm>
              <a:off x="1872" y="201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84" name="Line 1124"/>
            <p:cNvSpPr>
              <a:spLocks noChangeShapeType="1"/>
            </p:cNvSpPr>
            <p:nvPr/>
          </p:nvSpPr>
          <p:spPr bwMode="auto">
            <a:xfrm>
              <a:off x="2304" y="201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85" name="Line 1125"/>
            <p:cNvSpPr>
              <a:spLocks noChangeShapeType="1"/>
            </p:cNvSpPr>
            <p:nvPr/>
          </p:nvSpPr>
          <p:spPr bwMode="auto">
            <a:xfrm>
              <a:off x="2736" y="201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86" name="Line 1126"/>
            <p:cNvSpPr>
              <a:spLocks noChangeShapeType="1"/>
            </p:cNvSpPr>
            <p:nvPr/>
          </p:nvSpPr>
          <p:spPr bwMode="auto">
            <a:xfrm>
              <a:off x="3168" y="201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87" name="Line 1127"/>
            <p:cNvSpPr>
              <a:spLocks noChangeShapeType="1"/>
            </p:cNvSpPr>
            <p:nvPr/>
          </p:nvSpPr>
          <p:spPr bwMode="auto">
            <a:xfrm>
              <a:off x="576" y="2016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88" name="Line 1128"/>
            <p:cNvSpPr>
              <a:spLocks noChangeShapeType="1"/>
            </p:cNvSpPr>
            <p:nvPr/>
          </p:nvSpPr>
          <p:spPr bwMode="auto">
            <a:xfrm>
              <a:off x="1008" y="2016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89" name="Line 1129"/>
            <p:cNvSpPr>
              <a:spLocks noChangeShapeType="1"/>
            </p:cNvSpPr>
            <p:nvPr/>
          </p:nvSpPr>
          <p:spPr bwMode="auto">
            <a:xfrm>
              <a:off x="1440" y="2016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90" name="Line 1130"/>
            <p:cNvSpPr>
              <a:spLocks noChangeShapeType="1"/>
            </p:cNvSpPr>
            <p:nvPr/>
          </p:nvSpPr>
          <p:spPr bwMode="auto">
            <a:xfrm>
              <a:off x="1872" y="2016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91" name="Line 1131"/>
            <p:cNvSpPr>
              <a:spLocks noChangeShapeType="1"/>
            </p:cNvSpPr>
            <p:nvPr/>
          </p:nvSpPr>
          <p:spPr bwMode="auto">
            <a:xfrm>
              <a:off x="2304" y="2016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92" name="Line 1132"/>
            <p:cNvSpPr>
              <a:spLocks noChangeShapeType="1"/>
            </p:cNvSpPr>
            <p:nvPr/>
          </p:nvSpPr>
          <p:spPr bwMode="auto">
            <a:xfrm>
              <a:off x="2736" y="2016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93" name="Line 1133"/>
            <p:cNvSpPr>
              <a:spLocks noChangeShapeType="1"/>
            </p:cNvSpPr>
            <p:nvPr/>
          </p:nvSpPr>
          <p:spPr bwMode="auto">
            <a:xfrm flipH="1">
              <a:off x="577" y="2017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94" name="Line 1134"/>
            <p:cNvSpPr>
              <a:spLocks noChangeShapeType="1"/>
            </p:cNvSpPr>
            <p:nvPr/>
          </p:nvSpPr>
          <p:spPr bwMode="auto">
            <a:xfrm flipH="1">
              <a:off x="1009" y="2017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95" name="Line 1135"/>
            <p:cNvSpPr>
              <a:spLocks noChangeShapeType="1"/>
            </p:cNvSpPr>
            <p:nvPr/>
          </p:nvSpPr>
          <p:spPr bwMode="auto">
            <a:xfrm flipH="1">
              <a:off x="1441" y="2017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96" name="Line 1136"/>
            <p:cNvSpPr>
              <a:spLocks noChangeShapeType="1"/>
            </p:cNvSpPr>
            <p:nvPr/>
          </p:nvSpPr>
          <p:spPr bwMode="auto">
            <a:xfrm flipH="1">
              <a:off x="1873" y="2017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97" name="Line 1137"/>
            <p:cNvSpPr>
              <a:spLocks noChangeShapeType="1"/>
            </p:cNvSpPr>
            <p:nvPr/>
          </p:nvSpPr>
          <p:spPr bwMode="auto">
            <a:xfrm flipH="1">
              <a:off x="2305" y="2017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98" name="Line 1138"/>
            <p:cNvSpPr>
              <a:spLocks noChangeShapeType="1"/>
            </p:cNvSpPr>
            <p:nvPr/>
          </p:nvSpPr>
          <p:spPr bwMode="auto">
            <a:xfrm flipH="1">
              <a:off x="2737" y="2017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99" name="Line 1139"/>
            <p:cNvSpPr>
              <a:spLocks noChangeShapeType="1"/>
            </p:cNvSpPr>
            <p:nvPr/>
          </p:nvSpPr>
          <p:spPr bwMode="auto">
            <a:xfrm>
              <a:off x="576" y="2449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00" name="Line 1140"/>
            <p:cNvSpPr>
              <a:spLocks noChangeShapeType="1"/>
            </p:cNvSpPr>
            <p:nvPr/>
          </p:nvSpPr>
          <p:spPr bwMode="auto">
            <a:xfrm>
              <a:off x="1008" y="2449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01" name="Line 1141"/>
            <p:cNvSpPr>
              <a:spLocks noChangeShapeType="1"/>
            </p:cNvSpPr>
            <p:nvPr/>
          </p:nvSpPr>
          <p:spPr bwMode="auto">
            <a:xfrm>
              <a:off x="1440" y="2449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02" name="Line 1142"/>
            <p:cNvSpPr>
              <a:spLocks noChangeShapeType="1"/>
            </p:cNvSpPr>
            <p:nvPr/>
          </p:nvSpPr>
          <p:spPr bwMode="auto">
            <a:xfrm>
              <a:off x="1872" y="2449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03" name="Line 1143"/>
            <p:cNvSpPr>
              <a:spLocks noChangeShapeType="1"/>
            </p:cNvSpPr>
            <p:nvPr/>
          </p:nvSpPr>
          <p:spPr bwMode="auto">
            <a:xfrm>
              <a:off x="2304" y="2449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04" name="Line 1144"/>
            <p:cNvSpPr>
              <a:spLocks noChangeShapeType="1"/>
            </p:cNvSpPr>
            <p:nvPr/>
          </p:nvSpPr>
          <p:spPr bwMode="auto">
            <a:xfrm>
              <a:off x="2736" y="2449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05" name="Line 1145"/>
            <p:cNvSpPr>
              <a:spLocks noChangeShapeType="1"/>
            </p:cNvSpPr>
            <p:nvPr/>
          </p:nvSpPr>
          <p:spPr bwMode="auto">
            <a:xfrm>
              <a:off x="3168" y="2449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06" name="Line 1146"/>
            <p:cNvSpPr>
              <a:spLocks noChangeShapeType="1"/>
            </p:cNvSpPr>
            <p:nvPr/>
          </p:nvSpPr>
          <p:spPr bwMode="auto">
            <a:xfrm>
              <a:off x="576" y="2448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07" name="Line 1147"/>
            <p:cNvSpPr>
              <a:spLocks noChangeShapeType="1"/>
            </p:cNvSpPr>
            <p:nvPr/>
          </p:nvSpPr>
          <p:spPr bwMode="auto">
            <a:xfrm>
              <a:off x="1008" y="2448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08" name="Line 1148"/>
            <p:cNvSpPr>
              <a:spLocks noChangeShapeType="1"/>
            </p:cNvSpPr>
            <p:nvPr/>
          </p:nvSpPr>
          <p:spPr bwMode="auto">
            <a:xfrm>
              <a:off x="1440" y="2448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09" name="Line 1149"/>
            <p:cNvSpPr>
              <a:spLocks noChangeShapeType="1"/>
            </p:cNvSpPr>
            <p:nvPr/>
          </p:nvSpPr>
          <p:spPr bwMode="auto">
            <a:xfrm>
              <a:off x="1872" y="2448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10" name="Line 1150"/>
            <p:cNvSpPr>
              <a:spLocks noChangeShapeType="1"/>
            </p:cNvSpPr>
            <p:nvPr/>
          </p:nvSpPr>
          <p:spPr bwMode="auto">
            <a:xfrm>
              <a:off x="2304" y="2448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11" name="Line 1151"/>
            <p:cNvSpPr>
              <a:spLocks noChangeShapeType="1"/>
            </p:cNvSpPr>
            <p:nvPr/>
          </p:nvSpPr>
          <p:spPr bwMode="auto">
            <a:xfrm>
              <a:off x="2736" y="2448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12" name="Line 1152"/>
            <p:cNvSpPr>
              <a:spLocks noChangeShapeType="1"/>
            </p:cNvSpPr>
            <p:nvPr/>
          </p:nvSpPr>
          <p:spPr bwMode="auto">
            <a:xfrm flipH="1">
              <a:off x="577" y="2449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13" name="Line 1153"/>
            <p:cNvSpPr>
              <a:spLocks noChangeShapeType="1"/>
            </p:cNvSpPr>
            <p:nvPr/>
          </p:nvSpPr>
          <p:spPr bwMode="auto">
            <a:xfrm flipH="1">
              <a:off x="1009" y="2449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14" name="Line 1154"/>
            <p:cNvSpPr>
              <a:spLocks noChangeShapeType="1"/>
            </p:cNvSpPr>
            <p:nvPr/>
          </p:nvSpPr>
          <p:spPr bwMode="auto">
            <a:xfrm flipH="1">
              <a:off x="1441" y="2449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15" name="Line 1155"/>
            <p:cNvSpPr>
              <a:spLocks noChangeShapeType="1"/>
            </p:cNvSpPr>
            <p:nvPr/>
          </p:nvSpPr>
          <p:spPr bwMode="auto">
            <a:xfrm flipH="1">
              <a:off x="1873" y="2449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16" name="Line 1156"/>
            <p:cNvSpPr>
              <a:spLocks noChangeShapeType="1"/>
            </p:cNvSpPr>
            <p:nvPr/>
          </p:nvSpPr>
          <p:spPr bwMode="auto">
            <a:xfrm flipH="1">
              <a:off x="2305" y="2449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17" name="Line 1157"/>
            <p:cNvSpPr>
              <a:spLocks noChangeShapeType="1"/>
            </p:cNvSpPr>
            <p:nvPr/>
          </p:nvSpPr>
          <p:spPr bwMode="auto">
            <a:xfrm flipH="1">
              <a:off x="2737" y="2449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18" name="Line 1158"/>
            <p:cNvSpPr>
              <a:spLocks noChangeShapeType="1"/>
            </p:cNvSpPr>
            <p:nvPr/>
          </p:nvSpPr>
          <p:spPr bwMode="auto">
            <a:xfrm>
              <a:off x="576" y="2881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19" name="Line 1159"/>
            <p:cNvSpPr>
              <a:spLocks noChangeShapeType="1"/>
            </p:cNvSpPr>
            <p:nvPr/>
          </p:nvSpPr>
          <p:spPr bwMode="auto">
            <a:xfrm>
              <a:off x="1008" y="2881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20" name="Line 1160"/>
            <p:cNvSpPr>
              <a:spLocks noChangeShapeType="1"/>
            </p:cNvSpPr>
            <p:nvPr/>
          </p:nvSpPr>
          <p:spPr bwMode="auto">
            <a:xfrm>
              <a:off x="1440" y="2881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21" name="Line 1161"/>
            <p:cNvSpPr>
              <a:spLocks noChangeShapeType="1"/>
            </p:cNvSpPr>
            <p:nvPr/>
          </p:nvSpPr>
          <p:spPr bwMode="auto">
            <a:xfrm>
              <a:off x="1872" y="2881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22" name="Line 1162"/>
            <p:cNvSpPr>
              <a:spLocks noChangeShapeType="1"/>
            </p:cNvSpPr>
            <p:nvPr/>
          </p:nvSpPr>
          <p:spPr bwMode="auto">
            <a:xfrm>
              <a:off x="2304" y="2881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23" name="Line 1163"/>
            <p:cNvSpPr>
              <a:spLocks noChangeShapeType="1"/>
            </p:cNvSpPr>
            <p:nvPr/>
          </p:nvSpPr>
          <p:spPr bwMode="auto">
            <a:xfrm>
              <a:off x="2736" y="2881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24" name="Line 1164"/>
            <p:cNvSpPr>
              <a:spLocks noChangeShapeType="1"/>
            </p:cNvSpPr>
            <p:nvPr/>
          </p:nvSpPr>
          <p:spPr bwMode="auto">
            <a:xfrm>
              <a:off x="3168" y="2881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25" name="Line 1165"/>
            <p:cNvSpPr>
              <a:spLocks noChangeShapeType="1"/>
            </p:cNvSpPr>
            <p:nvPr/>
          </p:nvSpPr>
          <p:spPr bwMode="auto">
            <a:xfrm>
              <a:off x="576" y="28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26" name="Line 1166"/>
            <p:cNvSpPr>
              <a:spLocks noChangeShapeType="1"/>
            </p:cNvSpPr>
            <p:nvPr/>
          </p:nvSpPr>
          <p:spPr bwMode="auto">
            <a:xfrm>
              <a:off x="1008" y="28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27" name="Line 1167"/>
            <p:cNvSpPr>
              <a:spLocks noChangeShapeType="1"/>
            </p:cNvSpPr>
            <p:nvPr/>
          </p:nvSpPr>
          <p:spPr bwMode="auto">
            <a:xfrm>
              <a:off x="1440" y="28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28" name="Line 1168"/>
            <p:cNvSpPr>
              <a:spLocks noChangeShapeType="1"/>
            </p:cNvSpPr>
            <p:nvPr/>
          </p:nvSpPr>
          <p:spPr bwMode="auto">
            <a:xfrm>
              <a:off x="1872" y="28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29" name="Line 1169"/>
            <p:cNvSpPr>
              <a:spLocks noChangeShapeType="1"/>
            </p:cNvSpPr>
            <p:nvPr/>
          </p:nvSpPr>
          <p:spPr bwMode="auto">
            <a:xfrm>
              <a:off x="2304" y="28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30" name="Line 1170"/>
            <p:cNvSpPr>
              <a:spLocks noChangeShapeType="1"/>
            </p:cNvSpPr>
            <p:nvPr/>
          </p:nvSpPr>
          <p:spPr bwMode="auto">
            <a:xfrm>
              <a:off x="2736" y="28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31" name="Line 1171"/>
            <p:cNvSpPr>
              <a:spLocks noChangeShapeType="1"/>
            </p:cNvSpPr>
            <p:nvPr/>
          </p:nvSpPr>
          <p:spPr bwMode="auto">
            <a:xfrm flipH="1">
              <a:off x="577" y="2881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32" name="Line 1172"/>
            <p:cNvSpPr>
              <a:spLocks noChangeShapeType="1"/>
            </p:cNvSpPr>
            <p:nvPr/>
          </p:nvSpPr>
          <p:spPr bwMode="auto">
            <a:xfrm flipH="1">
              <a:off x="1009" y="2881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33" name="Line 1173"/>
            <p:cNvSpPr>
              <a:spLocks noChangeShapeType="1"/>
            </p:cNvSpPr>
            <p:nvPr/>
          </p:nvSpPr>
          <p:spPr bwMode="auto">
            <a:xfrm flipH="1">
              <a:off x="1441" y="2881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34" name="Line 1174"/>
            <p:cNvSpPr>
              <a:spLocks noChangeShapeType="1"/>
            </p:cNvSpPr>
            <p:nvPr/>
          </p:nvSpPr>
          <p:spPr bwMode="auto">
            <a:xfrm flipH="1">
              <a:off x="1873" y="2881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35" name="Line 1175"/>
            <p:cNvSpPr>
              <a:spLocks noChangeShapeType="1"/>
            </p:cNvSpPr>
            <p:nvPr/>
          </p:nvSpPr>
          <p:spPr bwMode="auto">
            <a:xfrm flipH="1">
              <a:off x="2305" y="2881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36" name="Line 1176"/>
            <p:cNvSpPr>
              <a:spLocks noChangeShapeType="1"/>
            </p:cNvSpPr>
            <p:nvPr/>
          </p:nvSpPr>
          <p:spPr bwMode="auto">
            <a:xfrm flipH="1">
              <a:off x="2737" y="2881"/>
              <a:ext cx="43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37" name="Line 1177"/>
            <p:cNvSpPr>
              <a:spLocks noChangeShapeType="1"/>
            </p:cNvSpPr>
            <p:nvPr/>
          </p:nvSpPr>
          <p:spPr bwMode="auto">
            <a:xfrm>
              <a:off x="577" y="3744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38" name="Line 1178"/>
            <p:cNvSpPr>
              <a:spLocks noChangeShapeType="1"/>
            </p:cNvSpPr>
            <p:nvPr/>
          </p:nvSpPr>
          <p:spPr bwMode="auto">
            <a:xfrm>
              <a:off x="1009" y="3744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39" name="Line 1179"/>
            <p:cNvSpPr>
              <a:spLocks noChangeShapeType="1"/>
            </p:cNvSpPr>
            <p:nvPr/>
          </p:nvSpPr>
          <p:spPr bwMode="auto">
            <a:xfrm>
              <a:off x="1441" y="3744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40" name="Line 1180"/>
            <p:cNvSpPr>
              <a:spLocks noChangeShapeType="1"/>
            </p:cNvSpPr>
            <p:nvPr/>
          </p:nvSpPr>
          <p:spPr bwMode="auto">
            <a:xfrm>
              <a:off x="1873" y="3744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41" name="Line 1181"/>
            <p:cNvSpPr>
              <a:spLocks noChangeShapeType="1"/>
            </p:cNvSpPr>
            <p:nvPr/>
          </p:nvSpPr>
          <p:spPr bwMode="auto">
            <a:xfrm>
              <a:off x="2305" y="3744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42" name="Line 1182"/>
            <p:cNvSpPr>
              <a:spLocks noChangeShapeType="1"/>
            </p:cNvSpPr>
            <p:nvPr/>
          </p:nvSpPr>
          <p:spPr bwMode="auto">
            <a:xfrm>
              <a:off x="2737" y="3744"/>
              <a:ext cx="4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3343" name="Rectangle 118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 eaLnBrk="0" hangingPunct="0">
              <a:lnSpc>
                <a:spcPts val="3600"/>
              </a:lnSpc>
            </a:pPr>
            <a:r>
              <a:rPr lang="en-US" altLang="zh-CN" b="1" dirty="0" err="1">
                <a:ea typeface="宋体" panose="02010600030101010101" pitchFamily="2" charset="-122"/>
              </a:rPr>
              <a:t>Ruge</a:t>
            </a:r>
            <a:r>
              <a:rPr lang="en-US" altLang="zh-CN" b="1" dirty="0">
                <a:ea typeface="宋体" panose="02010600030101010101" pitchFamily="2" charset="-122"/>
              </a:rPr>
              <a:t> AMG: </a:t>
            </a:r>
            <a:r>
              <a:rPr lang="en-US" altLang="zh-CN" b="1" dirty="0" smtClean="0">
                <a:ea typeface="宋体" panose="02010600030101010101" pitchFamily="2" charset="-122"/>
              </a:rPr>
              <a:t>select </a:t>
            </a:r>
            <a:r>
              <a:rPr lang="en-US" altLang="zh-CN" b="1" dirty="0">
                <a:ea typeface="宋体" panose="02010600030101010101" pitchFamily="2" charset="-122"/>
              </a:rPr>
              <a:t>C-</a:t>
            </a:r>
            <a:r>
              <a:rPr lang="en-US" altLang="zh-CN" b="1" dirty="0" err="1">
                <a:ea typeface="宋体" panose="02010600030101010101" pitchFamily="2" charset="-122"/>
              </a:rPr>
              <a:t>pt</a:t>
            </a:r>
            <a:r>
              <a:rPr lang="en-US" altLang="zh-CN" b="1" dirty="0">
                <a:ea typeface="宋体" panose="02010600030101010101" pitchFamily="2" charset="-122"/>
              </a:rPr>
              <a:t> 1</a:t>
            </a:r>
          </a:p>
        </p:txBody>
      </p:sp>
      <p:sp>
        <p:nvSpPr>
          <p:cNvPr id="93344" name="Oval 1184"/>
          <p:cNvSpPr>
            <a:spLocks noChangeArrowheads="1"/>
          </p:cNvSpPr>
          <p:nvPr/>
        </p:nvSpPr>
        <p:spPr bwMode="auto">
          <a:xfrm>
            <a:off x="22733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345" name="Oval 1185"/>
          <p:cNvSpPr>
            <a:spLocks noChangeArrowheads="1"/>
          </p:cNvSpPr>
          <p:nvPr/>
        </p:nvSpPr>
        <p:spPr bwMode="auto">
          <a:xfrm>
            <a:off x="22733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346" name="Oval 1186"/>
          <p:cNvSpPr>
            <a:spLocks noChangeArrowheads="1"/>
          </p:cNvSpPr>
          <p:nvPr/>
        </p:nvSpPr>
        <p:spPr bwMode="auto">
          <a:xfrm>
            <a:off x="22733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347" name="Oval 1187"/>
          <p:cNvSpPr>
            <a:spLocks noChangeArrowheads="1"/>
          </p:cNvSpPr>
          <p:nvPr/>
        </p:nvSpPr>
        <p:spPr bwMode="auto">
          <a:xfrm>
            <a:off x="22733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348" name="Oval 1188"/>
          <p:cNvSpPr>
            <a:spLocks noChangeArrowheads="1"/>
          </p:cNvSpPr>
          <p:nvPr/>
        </p:nvSpPr>
        <p:spPr bwMode="auto">
          <a:xfrm>
            <a:off x="22733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349" name="Oval 1189"/>
          <p:cNvSpPr>
            <a:spLocks noChangeArrowheads="1"/>
          </p:cNvSpPr>
          <p:nvPr/>
        </p:nvSpPr>
        <p:spPr bwMode="auto">
          <a:xfrm>
            <a:off x="2273300" y="5092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350" name="Oval 1190"/>
          <p:cNvSpPr>
            <a:spLocks noChangeArrowheads="1"/>
          </p:cNvSpPr>
          <p:nvPr/>
        </p:nvSpPr>
        <p:spPr bwMode="auto">
          <a:xfrm>
            <a:off x="22733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351" name="Oval 1191"/>
          <p:cNvSpPr>
            <a:spLocks noChangeArrowheads="1"/>
          </p:cNvSpPr>
          <p:nvPr/>
        </p:nvSpPr>
        <p:spPr bwMode="auto">
          <a:xfrm>
            <a:off x="29591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352" name="Oval 1192"/>
          <p:cNvSpPr>
            <a:spLocks noChangeArrowheads="1"/>
          </p:cNvSpPr>
          <p:nvPr/>
        </p:nvSpPr>
        <p:spPr bwMode="auto">
          <a:xfrm>
            <a:off x="29591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353" name="Oval 1193"/>
          <p:cNvSpPr>
            <a:spLocks noChangeArrowheads="1"/>
          </p:cNvSpPr>
          <p:nvPr/>
        </p:nvSpPr>
        <p:spPr bwMode="auto">
          <a:xfrm>
            <a:off x="29591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354" name="Oval 1194"/>
          <p:cNvSpPr>
            <a:spLocks noChangeArrowheads="1"/>
          </p:cNvSpPr>
          <p:nvPr/>
        </p:nvSpPr>
        <p:spPr bwMode="auto">
          <a:xfrm>
            <a:off x="29591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355" name="Oval 1195"/>
          <p:cNvSpPr>
            <a:spLocks noChangeArrowheads="1"/>
          </p:cNvSpPr>
          <p:nvPr/>
        </p:nvSpPr>
        <p:spPr bwMode="auto">
          <a:xfrm>
            <a:off x="29591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356" name="Oval 1196"/>
          <p:cNvSpPr>
            <a:spLocks noChangeArrowheads="1"/>
          </p:cNvSpPr>
          <p:nvPr/>
        </p:nvSpPr>
        <p:spPr bwMode="auto">
          <a:xfrm>
            <a:off x="2959100" y="50927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357" name="Oval 1197"/>
          <p:cNvSpPr>
            <a:spLocks noChangeArrowheads="1"/>
          </p:cNvSpPr>
          <p:nvPr/>
        </p:nvSpPr>
        <p:spPr bwMode="auto">
          <a:xfrm>
            <a:off x="29591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358" name="Oval 1198"/>
          <p:cNvSpPr>
            <a:spLocks noChangeArrowheads="1"/>
          </p:cNvSpPr>
          <p:nvPr/>
        </p:nvSpPr>
        <p:spPr bwMode="auto">
          <a:xfrm>
            <a:off x="36449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359" name="Oval 1199"/>
          <p:cNvSpPr>
            <a:spLocks noChangeArrowheads="1"/>
          </p:cNvSpPr>
          <p:nvPr/>
        </p:nvSpPr>
        <p:spPr bwMode="auto">
          <a:xfrm>
            <a:off x="36449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360" name="Oval 1200"/>
          <p:cNvSpPr>
            <a:spLocks noChangeArrowheads="1"/>
          </p:cNvSpPr>
          <p:nvPr/>
        </p:nvSpPr>
        <p:spPr bwMode="auto">
          <a:xfrm>
            <a:off x="36449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361" name="Oval 1201"/>
          <p:cNvSpPr>
            <a:spLocks noChangeArrowheads="1"/>
          </p:cNvSpPr>
          <p:nvPr/>
        </p:nvSpPr>
        <p:spPr bwMode="auto">
          <a:xfrm>
            <a:off x="36449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362" name="Oval 1202"/>
          <p:cNvSpPr>
            <a:spLocks noChangeArrowheads="1"/>
          </p:cNvSpPr>
          <p:nvPr/>
        </p:nvSpPr>
        <p:spPr bwMode="auto">
          <a:xfrm>
            <a:off x="36449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363" name="Oval 1203"/>
          <p:cNvSpPr>
            <a:spLocks noChangeArrowheads="1"/>
          </p:cNvSpPr>
          <p:nvPr/>
        </p:nvSpPr>
        <p:spPr bwMode="auto">
          <a:xfrm>
            <a:off x="3644900" y="5092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364" name="Oval 1204"/>
          <p:cNvSpPr>
            <a:spLocks noChangeArrowheads="1"/>
          </p:cNvSpPr>
          <p:nvPr/>
        </p:nvSpPr>
        <p:spPr bwMode="auto">
          <a:xfrm>
            <a:off x="36449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365" name="Oval 1205"/>
          <p:cNvSpPr>
            <a:spLocks noChangeArrowheads="1"/>
          </p:cNvSpPr>
          <p:nvPr/>
        </p:nvSpPr>
        <p:spPr bwMode="auto">
          <a:xfrm>
            <a:off x="43307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366" name="Oval 1206"/>
          <p:cNvSpPr>
            <a:spLocks noChangeArrowheads="1"/>
          </p:cNvSpPr>
          <p:nvPr/>
        </p:nvSpPr>
        <p:spPr bwMode="auto">
          <a:xfrm>
            <a:off x="43307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367" name="Oval 1207"/>
          <p:cNvSpPr>
            <a:spLocks noChangeArrowheads="1"/>
          </p:cNvSpPr>
          <p:nvPr/>
        </p:nvSpPr>
        <p:spPr bwMode="auto">
          <a:xfrm>
            <a:off x="43307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368" name="Oval 1208"/>
          <p:cNvSpPr>
            <a:spLocks noChangeArrowheads="1"/>
          </p:cNvSpPr>
          <p:nvPr/>
        </p:nvSpPr>
        <p:spPr bwMode="auto">
          <a:xfrm>
            <a:off x="43307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369" name="Oval 1209"/>
          <p:cNvSpPr>
            <a:spLocks noChangeArrowheads="1"/>
          </p:cNvSpPr>
          <p:nvPr/>
        </p:nvSpPr>
        <p:spPr bwMode="auto">
          <a:xfrm>
            <a:off x="43307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370" name="Oval 1210"/>
          <p:cNvSpPr>
            <a:spLocks noChangeArrowheads="1"/>
          </p:cNvSpPr>
          <p:nvPr/>
        </p:nvSpPr>
        <p:spPr bwMode="auto">
          <a:xfrm>
            <a:off x="4330700" y="5092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371" name="Oval 1211"/>
          <p:cNvSpPr>
            <a:spLocks noChangeArrowheads="1"/>
          </p:cNvSpPr>
          <p:nvPr/>
        </p:nvSpPr>
        <p:spPr bwMode="auto">
          <a:xfrm>
            <a:off x="43307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372" name="Oval 1212"/>
          <p:cNvSpPr>
            <a:spLocks noChangeArrowheads="1"/>
          </p:cNvSpPr>
          <p:nvPr/>
        </p:nvSpPr>
        <p:spPr bwMode="auto">
          <a:xfrm>
            <a:off x="50165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373" name="Oval 1213"/>
          <p:cNvSpPr>
            <a:spLocks noChangeArrowheads="1"/>
          </p:cNvSpPr>
          <p:nvPr/>
        </p:nvSpPr>
        <p:spPr bwMode="auto">
          <a:xfrm>
            <a:off x="50165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374" name="Oval 1214"/>
          <p:cNvSpPr>
            <a:spLocks noChangeArrowheads="1"/>
          </p:cNvSpPr>
          <p:nvPr/>
        </p:nvSpPr>
        <p:spPr bwMode="auto">
          <a:xfrm>
            <a:off x="50165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375" name="Oval 1215"/>
          <p:cNvSpPr>
            <a:spLocks noChangeArrowheads="1"/>
          </p:cNvSpPr>
          <p:nvPr/>
        </p:nvSpPr>
        <p:spPr bwMode="auto">
          <a:xfrm>
            <a:off x="50165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376" name="Oval 1216"/>
          <p:cNvSpPr>
            <a:spLocks noChangeArrowheads="1"/>
          </p:cNvSpPr>
          <p:nvPr/>
        </p:nvSpPr>
        <p:spPr bwMode="auto">
          <a:xfrm>
            <a:off x="50165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377" name="Oval 1217"/>
          <p:cNvSpPr>
            <a:spLocks noChangeArrowheads="1"/>
          </p:cNvSpPr>
          <p:nvPr/>
        </p:nvSpPr>
        <p:spPr bwMode="auto">
          <a:xfrm>
            <a:off x="5016500" y="5092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378" name="Oval 1218"/>
          <p:cNvSpPr>
            <a:spLocks noChangeArrowheads="1"/>
          </p:cNvSpPr>
          <p:nvPr/>
        </p:nvSpPr>
        <p:spPr bwMode="auto">
          <a:xfrm>
            <a:off x="50165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379" name="Oval 1219"/>
          <p:cNvSpPr>
            <a:spLocks noChangeArrowheads="1"/>
          </p:cNvSpPr>
          <p:nvPr/>
        </p:nvSpPr>
        <p:spPr bwMode="auto">
          <a:xfrm>
            <a:off x="57023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380" name="Oval 1220"/>
          <p:cNvSpPr>
            <a:spLocks noChangeArrowheads="1"/>
          </p:cNvSpPr>
          <p:nvPr/>
        </p:nvSpPr>
        <p:spPr bwMode="auto">
          <a:xfrm>
            <a:off x="57023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381" name="Oval 1221"/>
          <p:cNvSpPr>
            <a:spLocks noChangeArrowheads="1"/>
          </p:cNvSpPr>
          <p:nvPr/>
        </p:nvSpPr>
        <p:spPr bwMode="auto">
          <a:xfrm>
            <a:off x="57023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382" name="Oval 1222"/>
          <p:cNvSpPr>
            <a:spLocks noChangeArrowheads="1"/>
          </p:cNvSpPr>
          <p:nvPr/>
        </p:nvSpPr>
        <p:spPr bwMode="auto">
          <a:xfrm>
            <a:off x="57023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383" name="Oval 1223"/>
          <p:cNvSpPr>
            <a:spLocks noChangeArrowheads="1"/>
          </p:cNvSpPr>
          <p:nvPr/>
        </p:nvSpPr>
        <p:spPr bwMode="auto">
          <a:xfrm>
            <a:off x="57023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384" name="Oval 1224"/>
          <p:cNvSpPr>
            <a:spLocks noChangeArrowheads="1"/>
          </p:cNvSpPr>
          <p:nvPr/>
        </p:nvSpPr>
        <p:spPr bwMode="auto">
          <a:xfrm>
            <a:off x="5702300" y="5092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385" name="Oval 1225"/>
          <p:cNvSpPr>
            <a:spLocks noChangeArrowheads="1"/>
          </p:cNvSpPr>
          <p:nvPr/>
        </p:nvSpPr>
        <p:spPr bwMode="auto">
          <a:xfrm>
            <a:off x="57023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386" name="Oval 1226"/>
          <p:cNvSpPr>
            <a:spLocks noChangeArrowheads="1"/>
          </p:cNvSpPr>
          <p:nvPr/>
        </p:nvSpPr>
        <p:spPr bwMode="auto">
          <a:xfrm>
            <a:off x="63881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387" name="Oval 1227"/>
          <p:cNvSpPr>
            <a:spLocks noChangeArrowheads="1"/>
          </p:cNvSpPr>
          <p:nvPr/>
        </p:nvSpPr>
        <p:spPr bwMode="auto">
          <a:xfrm>
            <a:off x="63881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388" name="Oval 1228"/>
          <p:cNvSpPr>
            <a:spLocks noChangeArrowheads="1"/>
          </p:cNvSpPr>
          <p:nvPr/>
        </p:nvSpPr>
        <p:spPr bwMode="auto">
          <a:xfrm>
            <a:off x="63881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389" name="Oval 1229"/>
          <p:cNvSpPr>
            <a:spLocks noChangeArrowheads="1"/>
          </p:cNvSpPr>
          <p:nvPr/>
        </p:nvSpPr>
        <p:spPr bwMode="auto">
          <a:xfrm>
            <a:off x="63881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390" name="Oval 1230"/>
          <p:cNvSpPr>
            <a:spLocks noChangeArrowheads="1"/>
          </p:cNvSpPr>
          <p:nvPr/>
        </p:nvSpPr>
        <p:spPr bwMode="auto">
          <a:xfrm>
            <a:off x="63881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391" name="Oval 1231"/>
          <p:cNvSpPr>
            <a:spLocks noChangeArrowheads="1"/>
          </p:cNvSpPr>
          <p:nvPr/>
        </p:nvSpPr>
        <p:spPr bwMode="auto">
          <a:xfrm>
            <a:off x="6388100" y="5092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392" name="Oval 1232"/>
          <p:cNvSpPr>
            <a:spLocks noChangeArrowheads="1"/>
          </p:cNvSpPr>
          <p:nvPr/>
        </p:nvSpPr>
        <p:spPr bwMode="auto">
          <a:xfrm>
            <a:off x="63881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393" name="Rectangle 1233"/>
          <p:cNvSpPr>
            <a:spLocks noChangeArrowheads="1"/>
          </p:cNvSpPr>
          <p:nvPr/>
        </p:nvSpPr>
        <p:spPr bwMode="auto">
          <a:xfrm>
            <a:off x="7162800" y="2095500"/>
            <a:ext cx="31242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88925" indent="-288925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77900" indent="-4064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208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637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8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Monotype Sorts" pitchFamily="2" charset="2"/>
              <a:buChar char="è"/>
            </a:pPr>
            <a:r>
              <a:rPr lang="en-US" altLang="zh-CN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next C-pt with maximal measure</a:t>
            </a: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0C7B9C"/>
              </a:buClr>
              <a:buSzPct val="75000"/>
              <a:buFont typeface="Monotype Sorts" pitchFamily="2" charset="2"/>
              <a:buChar char=" "/>
            </a:pP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0C7B9C"/>
              </a:buClr>
              <a:buSzPct val="75000"/>
              <a:buFont typeface="Monotype Sorts" pitchFamily="2" charset="2"/>
              <a:buChar char="è"/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select neighbors as F-pts</a:t>
            </a: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0C7B9C"/>
              </a:buClr>
              <a:buSzPct val="75000"/>
              <a:buFont typeface="Monotype Sorts" pitchFamily="2" charset="2"/>
              <a:buChar char=" "/>
            </a:pP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0C7B9C"/>
              </a:buClr>
              <a:buSzPct val="75000"/>
              <a:buFont typeface="Monotype Sorts" pitchFamily="2" charset="2"/>
              <a:buChar char="è"/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update measures of F-pt neighbors</a:t>
            </a:r>
          </a:p>
        </p:txBody>
      </p:sp>
      <p:grpSp>
        <p:nvGrpSpPr>
          <p:cNvPr id="93394" name="Group 1234"/>
          <p:cNvGrpSpPr>
            <a:grpSpLocks/>
          </p:cNvGrpSpPr>
          <p:nvPr/>
        </p:nvGrpSpPr>
        <p:grpSpPr bwMode="auto">
          <a:xfrm>
            <a:off x="2297114" y="1698625"/>
            <a:ext cx="4418013" cy="4484688"/>
            <a:chOff x="487" y="1070"/>
            <a:chExt cx="2783" cy="2825"/>
          </a:xfrm>
        </p:grpSpPr>
        <p:sp>
          <p:nvSpPr>
            <p:cNvPr id="93395" name="Rectangle 1235"/>
            <p:cNvSpPr>
              <a:spLocks noChangeArrowheads="1"/>
            </p:cNvSpPr>
            <p:nvPr/>
          </p:nvSpPr>
          <p:spPr bwMode="auto">
            <a:xfrm>
              <a:off x="487" y="1070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93396" name="Rectangle 1236"/>
            <p:cNvSpPr>
              <a:spLocks noChangeArrowheads="1"/>
            </p:cNvSpPr>
            <p:nvPr/>
          </p:nvSpPr>
          <p:spPr bwMode="auto">
            <a:xfrm>
              <a:off x="919" y="1070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3397" name="Rectangle 1237"/>
            <p:cNvSpPr>
              <a:spLocks noChangeArrowheads="1"/>
            </p:cNvSpPr>
            <p:nvPr/>
          </p:nvSpPr>
          <p:spPr bwMode="auto">
            <a:xfrm>
              <a:off x="1351" y="1070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3398" name="Rectangle 1238"/>
            <p:cNvSpPr>
              <a:spLocks noChangeArrowheads="1"/>
            </p:cNvSpPr>
            <p:nvPr/>
          </p:nvSpPr>
          <p:spPr bwMode="auto">
            <a:xfrm>
              <a:off x="1783" y="1070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3399" name="Rectangle 1239"/>
            <p:cNvSpPr>
              <a:spLocks noChangeArrowheads="1"/>
            </p:cNvSpPr>
            <p:nvPr/>
          </p:nvSpPr>
          <p:spPr bwMode="auto">
            <a:xfrm>
              <a:off x="2215" y="1070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3400" name="Rectangle 1240"/>
            <p:cNvSpPr>
              <a:spLocks noChangeArrowheads="1"/>
            </p:cNvSpPr>
            <p:nvPr/>
          </p:nvSpPr>
          <p:spPr bwMode="auto">
            <a:xfrm>
              <a:off x="2647" y="1070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3401" name="Rectangle 1241"/>
            <p:cNvSpPr>
              <a:spLocks noChangeArrowheads="1"/>
            </p:cNvSpPr>
            <p:nvPr/>
          </p:nvSpPr>
          <p:spPr bwMode="auto">
            <a:xfrm>
              <a:off x="3079" y="1070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93402" name="Rectangle 1242"/>
            <p:cNvSpPr>
              <a:spLocks noChangeArrowheads="1"/>
            </p:cNvSpPr>
            <p:nvPr/>
          </p:nvSpPr>
          <p:spPr bwMode="auto">
            <a:xfrm>
              <a:off x="487" y="1502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3403" name="Rectangle 1243"/>
            <p:cNvSpPr>
              <a:spLocks noChangeArrowheads="1"/>
            </p:cNvSpPr>
            <p:nvPr/>
          </p:nvSpPr>
          <p:spPr bwMode="auto">
            <a:xfrm>
              <a:off x="919" y="1502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3404" name="Rectangle 1244"/>
            <p:cNvSpPr>
              <a:spLocks noChangeArrowheads="1"/>
            </p:cNvSpPr>
            <p:nvPr/>
          </p:nvSpPr>
          <p:spPr bwMode="auto">
            <a:xfrm>
              <a:off x="1351" y="1502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3405" name="Rectangle 1245"/>
            <p:cNvSpPr>
              <a:spLocks noChangeArrowheads="1"/>
            </p:cNvSpPr>
            <p:nvPr/>
          </p:nvSpPr>
          <p:spPr bwMode="auto">
            <a:xfrm>
              <a:off x="1783" y="1502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3406" name="Rectangle 1246"/>
            <p:cNvSpPr>
              <a:spLocks noChangeArrowheads="1"/>
            </p:cNvSpPr>
            <p:nvPr/>
          </p:nvSpPr>
          <p:spPr bwMode="auto">
            <a:xfrm>
              <a:off x="2215" y="1502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3407" name="Rectangle 1247"/>
            <p:cNvSpPr>
              <a:spLocks noChangeArrowheads="1"/>
            </p:cNvSpPr>
            <p:nvPr/>
          </p:nvSpPr>
          <p:spPr bwMode="auto">
            <a:xfrm>
              <a:off x="2647" y="1502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3408" name="Rectangle 1248"/>
            <p:cNvSpPr>
              <a:spLocks noChangeArrowheads="1"/>
            </p:cNvSpPr>
            <p:nvPr/>
          </p:nvSpPr>
          <p:spPr bwMode="auto">
            <a:xfrm>
              <a:off x="3079" y="1502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3409" name="Rectangle 1249"/>
            <p:cNvSpPr>
              <a:spLocks noChangeArrowheads="1"/>
            </p:cNvSpPr>
            <p:nvPr/>
          </p:nvSpPr>
          <p:spPr bwMode="auto">
            <a:xfrm>
              <a:off x="487" y="1934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3410" name="Rectangle 1250"/>
            <p:cNvSpPr>
              <a:spLocks noChangeArrowheads="1"/>
            </p:cNvSpPr>
            <p:nvPr/>
          </p:nvSpPr>
          <p:spPr bwMode="auto">
            <a:xfrm>
              <a:off x="919" y="1934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3411" name="Rectangle 1251"/>
            <p:cNvSpPr>
              <a:spLocks noChangeArrowheads="1"/>
            </p:cNvSpPr>
            <p:nvPr/>
          </p:nvSpPr>
          <p:spPr bwMode="auto">
            <a:xfrm>
              <a:off x="1351" y="1934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3412" name="Rectangle 1252"/>
            <p:cNvSpPr>
              <a:spLocks noChangeArrowheads="1"/>
            </p:cNvSpPr>
            <p:nvPr/>
          </p:nvSpPr>
          <p:spPr bwMode="auto">
            <a:xfrm>
              <a:off x="1783" y="1934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3413" name="Rectangle 1253"/>
            <p:cNvSpPr>
              <a:spLocks noChangeArrowheads="1"/>
            </p:cNvSpPr>
            <p:nvPr/>
          </p:nvSpPr>
          <p:spPr bwMode="auto">
            <a:xfrm>
              <a:off x="2215" y="1934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3414" name="Rectangle 1254"/>
            <p:cNvSpPr>
              <a:spLocks noChangeArrowheads="1"/>
            </p:cNvSpPr>
            <p:nvPr/>
          </p:nvSpPr>
          <p:spPr bwMode="auto">
            <a:xfrm>
              <a:off x="2647" y="1934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3415" name="Rectangle 1255"/>
            <p:cNvSpPr>
              <a:spLocks noChangeArrowheads="1"/>
            </p:cNvSpPr>
            <p:nvPr/>
          </p:nvSpPr>
          <p:spPr bwMode="auto">
            <a:xfrm>
              <a:off x="3079" y="1934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3416" name="Rectangle 1256"/>
            <p:cNvSpPr>
              <a:spLocks noChangeArrowheads="1"/>
            </p:cNvSpPr>
            <p:nvPr/>
          </p:nvSpPr>
          <p:spPr bwMode="auto">
            <a:xfrm>
              <a:off x="487" y="2366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3417" name="Rectangle 1257"/>
            <p:cNvSpPr>
              <a:spLocks noChangeArrowheads="1"/>
            </p:cNvSpPr>
            <p:nvPr/>
          </p:nvSpPr>
          <p:spPr bwMode="auto">
            <a:xfrm>
              <a:off x="919" y="2366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3418" name="Rectangle 1258"/>
            <p:cNvSpPr>
              <a:spLocks noChangeArrowheads="1"/>
            </p:cNvSpPr>
            <p:nvPr/>
          </p:nvSpPr>
          <p:spPr bwMode="auto">
            <a:xfrm>
              <a:off x="1351" y="2366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3419" name="Rectangle 1259"/>
            <p:cNvSpPr>
              <a:spLocks noChangeArrowheads="1"/>
            </p:cNvSpPr>
            <p:nvPr/>
          </p:nvSpPr>
          <p:spPr bwMode="auto">
            <a:xfrm>
              <a:off x="1783" y="2366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3420" name="Rectangle 1260"/>
            <p:cNvSpPr>
              <a:spLocks noChangeArrowheads="1"/>
            </p:cNvSpPr>
            <p:nvPr/>
          </p:nvSpPr>
          <p:spPr bwMode="auto">
            <a:xfrm>
              <a:off x="2215" y="2366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3421" name="Rectangle 1261"/>
            <p:cNvSpPr>
              <a:spLocks noChangeArrowheads="1"/>
            </p:cNvSpPr>
            <p:nvPr/>
          </p:nvSpPr>
          <p:spPr bwMode="auto">
            <a:xfrm>
              <a:off x="2647" y="2366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3422" name="Rectangle 1262"/>
            <p:cNvSpPr>
              <a:spLocks noChangeArrowheads="1"/>
            </p:cNvSpPr>
            <p:nvPr/>
          </p:nvSpPr>
          <p:spPr bwMode="auto">
            <a:xfrm>
              <a:off x="3079" y="2366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3423" name="Rectangle 1263"/>
            <p:cNvSpPr>
              <a:spLocks noChangeArrowheads="1"/>
            </p:cNvSpPr>
            <p:nvPr/>
          </p:nvSpPr>
          <p:spPr bwMode="auto">
            <a:xfrm>
              <a:off x="487" y="2798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3424" name="Rectangle 1264"/>
            <p:cNvSpPr>
              <a:spLocks noChangeArrowheads="1"/>
            </p:cNvSpPr>
            <p:nvPr/>
          </p:nvSpPr>
          <p:spPr bwMode="auto">
            <a:xfrm>
              <a:off x="919" y="2798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3425" name="Rectangle 1265"/>
            <p:cNvSpPr>
              <a:spLocks noChangeArrowheads="1"/>
            </p:cNvSpPr>
            <p:nvPr/>
          </p:nvSpPr>
          <p:spPr bwMode="auto">
            <a:xfrm>
              <a:off x="1351" y="2798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3426" name="Rectangle 1266"/>
            <p:cNvSpPr>
              <a:spLocks noChangeArrowheads="1"/>
            </p:cNvSpPr>
            <p:nvPr/>
          </p:nvSpPr>
          <p:spPr bwMode="auto">
            <a:xfrm>
              <a:off x="1783" y="2798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3427" name="Rectangle 1267"/>
            <p:cNvSpPr>
              <a:spLocks noChangeArrowheads="1"/>
            </p:cNvSpPr>
            <p:nvPr/>
          </p:nvSpPr>
          <p:spPr bwMode="auto">
            <a:xfrm>
              <a:off x="2215" y="2798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3428" name="Rectangle 1268"/>
            <p:cNvSpPr>
              <a:spLocks noChangeArrowheads="1"/>
            </p:cNvSpPr>
            <p:nvPr/>
          </p:nvSpPr>
          <p:spPr bwMode="auto">
            <a:xfrm>
              <a:off x="2647" y="2798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3429" name="Rectangle 1269"/>
            <p:cNvSpPr>
              <a:spLocks noChangeArrowheads="1"/>
            </p:cNvSpPr>
            <p:nvPr/>
          </p:nvSpPr>
          <p:spPr bwMode="auto">
            <a:xfrm>
              <a:off x="3079" y="2798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3430" name="Rectangle 1270"/>
            <p:cNvSpPr>
              <a:spLocks noChangeArrowheads="1"/>
            </p:cNvSpPr>
            <p:nvPr/>
          </p:nvSpPr>
          <p:spPr bwMode="auto">
            <a:xfrm>
              <a:off x="487" y="3230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3431" name="Rectangle 1271"/>
            <p:cNvSpPr>
              <a:spLocks noChangeArrowheads="1"/>
            </p:cNvSpPr>
            <p:nvPr/>
          </p:nvSpPr>
          <p:spPr bwMode="auto">
            <a:xfrm>
              <a:off x="919" y="3230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3432" name="Rectangle 1272"/>
            <p:cNvSpPr>
              <a:spLocks noChangeArrowheads="1"/>
            </p:cNvSpPr>
            <p:nvPr/>
          </p:nvSpPr>
          <p:spPr bwMode="auto">
            <a:xfrm>
              <a:off x="1351" y="3230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3433" name="Rectangle 1273"/>
            <p:cNvSpPr>
              <a:spLocks noChangeArrowheads="1"/>
            </p:cNvSpPr>
            <p:nvPr/>
          </p:nvSpPr>
          <p:spPr bwMode="auto">
            <a:xfrm>
              <a:off x="1783" y="3230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3434" name="Rectangle 1274"/>
            <p:cNvSpPr>
              <a:spLocks noChangeArrowheads="1"/>
            </p:cNvSpPr>
            <p:nvPr/>
          </p:nvSpPr>
          <p:spPr bwMode="auto">
            <a:xfrm>
              <a:off x="2215" y="3230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3435" name="Rectangle 1275"/>
            <p:cNvSpPr>
              <a:spLocks noChangeArrowheads="1"/>
            </p:cNvSpPr>
            <p:nvPr/>
          </p:nvSpPr>
          <p:spPr bwMode="auto">
            <a:xfrm>
              <a:off x="2647" y="3230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3436" name="Rectangle 1276"/>
            <p:cNvSpPr>
              <a:spLocks noChangeArrowheads="1"/>
            </p:cNvSpPr>
            <p:nvPr/>
          </p:nvSpPr>
          <p:spPr bwMode="auto">
            <a:xfrm>
              <a:off x="3079" y="3230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3437" name="Rectangle 1277"/>
            <p:cNvSpPr>
              <a:spLocks noChangeArrowheads="1"/>
            </p:cNvSpPr>
            <p:nvPr/>
          </p:nvSpPr>
          <p:spPr bwMode="auto">
            <a:xfrm>
              <a:off x="487" y="3662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93438" name="Rectangle 1278"/>
            <p:cNvSpPr>
              <a:spLocks noChangeArrowheads="1"/>
            </p:cNvSpPr>
            <p:nvPr/>
          </p:nvSpPr>
          <p:spPr bwMode="auto">
            <a:xfrm>
              <a:off x="919" y="3662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3439" name="Rectangle 1279"/>
            <p:cNvSpPr>
              <a:spLocks noChangeArrowheads="1"/>
            </p:cNvSpPr>
            <p:nvPr/>
          </p:nvSpPr>
          <p:spPr bwMode="auto">
            <a:xfrm>
              <a:off x="1351" y="3662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3440" name="Rectangle 1280"/>
            <p:cNvSpPr>
              <a:spLocks noChangeArrowheads="1"/>
            </p:cNvSpPr>
            <p:nvPr/>
          </p:nvSpPr>
          <p:spPr bwMode="auto">
            <a:xfrm>
              <a:off x="1783" y="3662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3441" name="Rectangle 1281"/>
            <p:cNvSpPr>
              <a:spLocks noChangeArrowheads="1"/>
            </p:cNvSpPr>
            <p:nvPr/>
          </p:nvSpPr>
          <p:spPr bwMode="auto">
            <a:xfrm>
              <a:off x="2215" y="3662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3442" name="Rectangle 1282"/>
            <p:cNvSpPr>
              <a:spLocks noChangeArrowheads="1"/>
            </p:cNvSpPr>
            <p:nvPr/>
          </p:nvSpPr>
          <p:spPr bwMode="auto">
            <a:xfrm>
              <a:off x="2647" y="3662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3443" name="Rectangle 1283"/>
            <p:cNvSpPr>
              <a:spLocks noChangeArrowheads="1"/>
            </p:cNvSpPr>
            <p:nvPr/>
          </p:nvSpPr>
          <p:spPr bwMode="auto">
            <a:xfrm>
              <a:off x="3079" y="3662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FFF66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794076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Line 1026"/>
          <p:cNvSpPr>
            <a:spLocks noChangeShapeType="1"/>
          </p:cNvSpPr>
          <p:nvPr/>
        </p:nvSpPr>
        <p:spPr bwMode="auto">
          <a:xfrm>
            <a:off x="2439988" y="2514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5" name="Line 1027"/>
          <p:cNvSpPr>
            <a:spLocks noChangeShapeType="1"/>
          </p:cNvSpPr>
          <p:nvPr/>
        </p:nvSpPr>
        <p:spPr bwMode="auto">
          <a:xfrm>
            <a:off x="3125788" y="2514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6" name="Line 1028"/>
          <p:cNvSpPr>
            <a:spLocks noChangeShapeType="1"/>
          </p:cNvSpPr>
          <p:nvPr/>
        </p:nvSpPr>
        <p:spPr bwMode="auto">
          <a:xfrm>
            <a:off x="3811588" y="2514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7" name="Line 1029"/>
          <p:cNvSpPr>
            <a:spLocks noChangeShapeType="1"/>
          </p:cNvSpPr>
          <p:nvPr/>
        </p:nvSpPr>
        <p:spPr bwMode="auto">
          <a:xfrm>
            <a:off x="4497388" y="2514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8" name="Line 1030"/>
          <p:cNvSpPr>
            <a:spLocks noChangeShapeType="1"/>
          </p:cNvSpPr>
          <p:nvPr/>
        </p:nvSpPr>
        <p:spPr bwMode="auto">
          <a:xfrm>
            <a:off x="5183188" y="2514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9" name="Line 1031"/>
          <p:cNvSpPr>
            <a:spLocks noChangeShapeType="1"/>
          </p:cNvSpPr>
          <p:nvPr/>
        </p:nvSpPr>
        <p:spPr bwMode="auto">
          <a:xfrm>
            <a:off x="5868988" y="2514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0" name="Line 1032"/>
          <p:cNvSpPr>
            <a:spLocks noChangeShapeType="1"/>
          </p:cNvSpPr>
          <p:nvPr/>
        </p:nvSpPr>
        <p:spPr bwMode="auto">
          <a:xfrm>
            <a:off x="2439988" y="32004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1" name="Line 1033"/>
          <p:cNvSpPr>
            <a:spLocks noChangeShapeType="1"/>
          </p:cNvSpPr>
          <p:nvPr/>
        </p:nvSpPr>
        <p:spPr bwMode="auto">
          <a:xfrm>
            <a:off x="3125788" y="32004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2" name="Line 1034"/>
          <p:cNvSpPr>
            <a:spLocks noChangeShapeType="1"/>
          </p:cNvSpPr>
          <p:nvPr/>
        </p:nvSpPr>
        <p:spPr bwMode="auto">
          <a:xfrm>
            <a:off x="3811588" y="32004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3" name="Line 1035"/>
          <p:cNvSpPr>
            <a:spLocks noChangeShapeType="1"/>
          </p:cNvSpPr>
          <p:nvPr/>
        </p:nvSpPr>
        <p:spPr bwMode="auto">
          <a:xfrm>
            <a:off x="4497388" y="32004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4" name="Line 1036"/>
          <p:cNvSpPr>
            <a:spLocks noChangeShapeType="1"/>
          </p:cNvSpPr>
          <p:nvPr/>
        </p:nvSpPr>
        <p:spPr bwMode="auto">
          <a:xfrm>
            <a:off x="5183188" y="32004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5" name="Line 1037"/>
          <p:cNvSpPr>
            <a:spLocks noChangeShapeType="1"/>
          </p:cNvSpPr>
          <p:nvPr/>
        </p:nvSpPr>
        <p:spPr bwMode="auto">
          <a:xfrm>
            <a:off x="5868988" y="32004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6" name="Line 1038"/>
          <p:cNvSpPr>
            <a:spLocks noChangeShapeType="1"/>
          </p:cNvSpPr>
          <p:nvPr/>
        </p:nvSpPr>
        <p:spPr bwMode="auto">
          <a:xfrm>
            <a:off x="2439988" y="38862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7" name="Line 1039"/>
          <p:cNvSpPr>
            <a:spLocks noChangeShapeType="1"/>
          </p:cNvSpPr>
          <p:nvPr/>
        </p:nvSpPr>
        <p:spPr bwMode="auto">
          <a:xfrm>
            <a:off x="3125788" y="38862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8" name="Line 1040"/>
          <p:cNvSpPr>
            <a:spLocks noChangeShapeType="1"/>
          </p:cNvSpPr>
          <p:nvPr/>
        </p:nvSpPr>
        <p:spPr bwMode="auto">
          <a:xfrm>
            <a:off x="3811588" y="38862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9" name="Line 1041"/>
          <p:cNvSpPr>
            <a:spLocks noChangeShapeType="1"/>
          </p:cNvSpPr>
          <p:nvPr/>
        </p:nvSpPr>
        <p:spPr bwMode="auto">
          <a:xfrm>
            <a:off x="4497388" y="38862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0" name="Line 1042"/>
          <p:cNvSpPr>
            <a:spLocks noChangeShapeType="1"/>
          </p:cNvSpPr>
          <p:nvPr/>
        </p:nvSpPr>
        <p:spPr bwMode="auto">
          <a:xfrm>
            <a:off x="5183188" y="38862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1" name="Line 1043"/>
          <p:cNvSpPr>
            <a:spLocks noChangeShapeType="1"/>
          </p:cNvSpPr>
          <p:nvPr/>
        </p:nvSpPr>
        <p:spPr bwMode="auto">
          <a:xfrm>
            <a:off x="5868988" y="38862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2" name="Line 1044"/>
          <p:cNvSpPr>
            <a:spLocks noChangeShapeType="1"/>
          </p:cNvSpPr>
          <p:nvPr/>
        </p:nvSpPr>
        <p:spPr bwMode="auto">
          <a:xfrm>
            <a:off x="3811588" y="45720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3" name="Line 1045"/>
          <p:cNvSpPr>
            <a:spLocks noChangeShapeType="1"/>
          </p:cNvSpPr>
          <p:nvPr/>
        </p:nvSpPr>
        <p:spPr bwMode="auto">
          <a:xfrm>
            <a:off x="4497388" y="45720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4" name="Line 1046"/>
          <p:cNvSpPr>
            <a:spLocks noChangeShapeType="1"/>
          </p:cNvSpPr>
          <p:nvPr/>
        </p:nvSpPr>
        <p:spPr bwMode="auto">
          <a:xfrm>
            <a:off x="5183188" y="45720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5" name="Line 1047"/>
          <p:cNvSpPr>
            <a:spLocks noChangeShapeType="1"/>
          </p:cNvSpPr>
          <p:nvPr/>
        </p:nvSpPr>
        <p:spPr bwMode="auto">
          <a:xfrm>
            <a:off x="5868988" y="45720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6" name="Line 1048"/>
          <p:cNvSpPr>
            <a:spLocks noChangeShapeType="1"/>
          </p:cNvSpPr>
          <p:nvPr/>
        </p:nvSpPr>
        <p:spPr bwMode="auto">
          <a:xfrm>
            <a:off x="3811588" y="5257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7" name="Line 1049"/>
          <p:cNvSpPr>
            <a:spLocks noChangeShapeType="1"/>
          </p:cNvSpPr>
          <p:nvPr/>
        </p:nvSpPr>
        <p:spPr bwMode="auto">
          <a:xfrm>
            <a:off x="4497388" y="5257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8" name="Line 1050"/>
          <p:cNvSpPr>
            <a:spLocks noChangeShapeType="1"/>
          </p:cNvSpPr>
          <p:nvPr/>
        </p:nvSpPr>
        <p:spPr bwMode="auto">
          <a:xfrm>
            <a:off x="5183188" y="5257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9" name="Line 1051"/>
          <p:cNvSpPr>
            <a:spLocks noChangeShapeType="1"/>
          </p:cNvSpPr>
          <p:nvPr/>
        </p:nvSpPr>
        <p:spPr bwMode="auto">
          <a:xfrm>
            <a:off x="5868988" y="5257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0" name="Line 1052"/>
          <p:cNvSpPr>
            <a:spLocks noChangeShapeType="1"/>
          </p:cNvSpPr>
          <p:nvPr/>
        </p:nvSpPr>
        <p:spPr bwMode="auto">
          <a:xfrm>
            <a:off x="4495800" y="5259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1" name="Line 1053"/>
          <p:cNvSpPr>
            <a:spLocks noChangeShapeType="1"/>
          </p:cNvSpPr>
          <p:nvPr/>
        </p:nvSpPr>
        <p:spPr bwMode="auto">
          <a:xfrm>
            <a:off x="5181600" y="5259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2" name="Line 1054"/>
          <p:cNvSpPr>
            <a:spLocks noChangeShapeType="1"/>
          </p:cNvSpPr>
          <p:nvPr/>
        </p:nvSpPr>
        <p:spPr bwMode="auto">
          <a:xfrm>
            <a:off x="5867400" y="5259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3" name="Line 1055"/>
          <p:cNvSpPr>
            <a:spLocks noChangeShapeType="1"/>
          </p:cNvSpPr>
          <p:nvPr/>
        </p:nvSpPr>
        <p:spPr bwMode="auto">
          <a:xfrm>
            <a:off x="6553200" y="5259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4" name="Line 1056"/>
          <p:cNvSpPr>
            <a:spLocks noChangeShapeType="1"/>
          </p:cNvSpPr>
          <p:nvPr/>
        </p:nvSpPr>
        <p:spPr bwMode="auto">
          <a:xfrm>
            <a:off x="3810000" y="5257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5" name="Line 1057"/>
          <p:cNvSpPr>
            <a:spLocks noChangeShapeType="1"/>
          </p:cNvSpPr>
          <p:nvPr/>
        </p:nvSpPr>
        <p:spPr bwMode="auto">
          <a:xfrm>
            <a:off x="4495800" y="5257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6" name="Line 1058"/>
          <p:cNvSpPr>
            <a:spLocks noChangeShapeType="1"/>
          </p:cNvSpPr>
          <p:nvPr/>
        </p:nvSpPr>
        <p:spPr bwMode="auto">
          <a:xfrm>
            <a:off x="5181600" y="5257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7" name="Line 1059"/>
          <p:cNvSpPr>
            <a:spLocks noChangeShapeType="1"/>
          </p:cNvSpPr>
          <p:nvPr/>
        </p:nvSpPr>
        <p:spPr bwMode="auto">
          <a:xfrm>
            <a:off x="5867400" y="5257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8" name="Line 1060"/>
          <p:cNvSpPr>
            <a:spLocks noChangeShapeType="1"/>
          </p:cNvSpPr>
          <p:nvPr/>
        </p:nvSpPr>
        <p:spPr bwMode="auto">
          <a:xfrm flipH="1">
            <a:off x="3811588" y="5259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9" name="Line 1061"/>
          <p:cNvSpPr>
            <a:spLocks noChangeShapeType="1"/>
          </p:cNvSpPr>
          <p:nvPr/>
        </p:nvSpPr>
        <p:spPr bwMode="auto">
          <a:xfrm flipH="1">
            <a:off x="4497388" y="5259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70" name="Line 1062"/>
          <p:cNvSpPr>
            <a:spLocks noChangeShapeType="1"/>
          </p:cNvSpPr>
          <p:nvPr/>
        </p:nvSpPr>
        <p:spPr bwMode="auto">
          <a:xfrm flipH="1">
            <a:off x="5183188" y="5259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71" name="Line 1063"/>
          <p:cNvSpPr>
            <a:spLocks noChangeShapeType="1"/>
          </p:cNvSpPr>
          <p:nvPr/>
        </p:nvSpPr>
        <p:spPr bwMode="auto">
          <a:xfrm flipH="1">
            <a:off x="5868988" y="5259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72" name="Line 1064"/>
          <p:cNvSpPr>
            <a:spLocks noChangeShapeType="1"/>
          </p:cNvSpPr>
          <p:nvPr/>
        </p:nvSpPr>
        <p:spPr bwMode="auto">
          <a:xfrm>
            <a:off x="24384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73" name="Line 1065"/>
          <p:cNvSpPr>
            <a:spLocks noChangeShapeType="1"/>
          </p:cNvSpPr>
          <p:nvPr/>
        </p:nvSpPr>
        <p:spPr bwMode="auto">
          <a:xfrm>
            <a:off x="31242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74" name="Line 1066"/>
          <p:cNvSpPr>
            <a:spLocks noChangeShapeType="1"/>
          </p:cNvSpPr>
          <p:nvPr/>
        </p:nvSpPr>
        <p:spPr bwMode="auto">
          <a:xfrm>
            <a:off x="38100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75" name="Line 1067"/>
          <p:cNvSpPr>
            <a:spLocks noChangeShapeType="1"/>
          </p:cNvSpPr>
          <p:nvPr/>
        </p:nvSpPr>
        <p:spPr bwMode="auto">
          <a:xfrm>
            <a:off x="44958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76" name="Line 1068"/>
          <p:cNvSpPr>
            <a:spLocks noChangeShapeType="1"/>
          </p:cNvSpPr>
          <p:nvPr/>
        </p:nvSpPr>
        <p:spPr bwMode="auto">
          <a:xfrm>
            <a:off x="51816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77" name="Line 1069"/>
          <p:cNvSpPr>
            <a:spLocks noChangeShapeType="1"/>
          </p:cNvSpPr>
          <p:nvPr/>
        </p:nvSpPr>
        <p:spPr bwMode="auto">
          <a:xfrm>
            <a:off x="58674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78" name="Line 1070"/>
          <p:cNvSpPr>
            <a:spLocks noChangeShapeType="1"/>
          </p:cNvSpPr>
          <p:nvPr/>
        </p:nvSpPr>
        <p:spPr bwMode="auto">
          <a:xfrm>
            <a:off x="65532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79" name="Line 1071"/>
          <p:cNvSpPr>
            <a:spLocks noChangeShapeType="1"/>
          </p:cNvSpPr>
          <p:nvPr/>
        </p:nvSpPr>
        <p:spPr bwMode="auto">
          <a:xfrm>
            <a:off x="2438400" y="1828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80" name="Line 1072"/>
          <p:cNvSpPr>
            <a:spLocks noChangeShapeType="1"/>
          </p:cNvSpPr>
          <p:nvPr/>
        </p:nvSpPr>
        <p:spPr bwMode="auto">
          <a:xfrm>
            <a:off x="3124200" y="1828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81" name="Line 1073"/>
          <p:cNvSpPr>
            <a:spLocks noChangeShapeType="1"/>
          </p:cNvSpPr>
          <p:nvPr/>
        </p:nvSpPr>
        <p:spPr bwMode="auto">
          <a:xfrm>
            <a:off x="3810000" y="1828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82" name="Line 1074"/>
          <p:cNvSpPr>
            <a:spLocks noChangeShapeType="1"/>
          </p:cNvSpPr>
          <p:nvPr/>
        </p:nvSpPr>
        <p:spPr bwMode="auto">
          <a:xfrm>
            <a:off x="4495800" y="1828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83" name="Line 1075"/>
          <p:cNvSpPr>
            <a:spLocks noChangeShapeType="1"/>
          </p:cNvSpPr>
          <p:nvPr/>
        </p:nvSpPr>
        <p:spPr bwMode="auto">
          <a:xfrm>
            <a:off x="5181600" y="1828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84" name="Line 1076"/>
          <p:cNvSpPr>
            <a:spLocks noChangeShapeType="1"/>
          </p:cNvSpPr>
          <p:nvPr/>
        </p:nvSpPr>
        <p:spPr bwMode="auto">
          <a:xfrm>
            <a:off x="5867400" y="1828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85" name="Line 1077"/>
          <p:cNvSpPr>
            <a:spLocks noChangeShapeType="1"/>
          </p:cNvSpPr>
          <p:nvPr/>
        </p:nvSpPr>
        <p:spPr bwMode="auto">
          <a:xfrm flipH="1">
            <a:off x="2439988" y="1830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86" name="Line 1078"/>
          <p:cNvSpPr>
            <a:spLocks noChangeShapeType="1"/>
          </p:cNvSpPr>
          <p:nvPr/>
        </p:nvSpPr>
        <p:spPr bwMode="auto">
          <a:xfrm flipH="1">
            <a:off x="3125788" y="1830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87" name="Line 1079"/>
          <p:cNvSpPr>
            <a:spLocks noChangeShapeType="1"/>
          </p:cNvSpPr>
          <p:nvPr/>
        </p:nvSpPr>
        <p:spPr bwMode="auto">
          <a:xfrm flipH="1">
            <a:off x="3811588" y="1830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88" name="Line 1080"/>
          <p:cNvSpPr>
            <a:spLocks noChangeShapeType="1"/>
          </p:cNvSpPr>
          <p:nvPr/>
        </p:nvSpPr>
        <p:spPr bwMode="auto">
          <a:xfrm flipH="1">
            <a:off x="4497388" y="1830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89" name="Line 1081"/>
          <p:cNvSpPr>
            <a:spLocks noChangeShapeType="1"/>
          </p:cNvSpPr>
          <p:nvPr/>
        </p:nvSpPr>
        <p:spPr bwMode="auto">
          <a:xfrm flipH="1">
            <a:off x="5183188" y="1830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90" name="Line 1082"/>
          <p:cNvSpPr>
            <a:spLocks noChangeShapeType="1"/>
          </p:cNvSpPr>
          <p:nvPr/>
        </p:nvSpPr>
        <p:spPr bwMode="auto">
          <a:xfrm flipH="1">
            <a:off x="5868988" y="1830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91" name="Line 1083"/>
          <p:cNvSpPr>
            <a:spLocks noChangeShapeType="1"/>
          </p:cNvSpPr>
          <p:nvPr/>
        </p:nvSpPr>
        <p:spPr bwMode="auto">
          <a:xfrm>
            <a:off x="24399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92" name="Line 1084"/>
          <p:cNvSpPr>
            <a:spLocks noChangeShapeType="1"/>
          </p:cNvSpPr>
          <p:nvPr/>
        </p:nvSpPr>
        <p:spPr bwMode="auto">
          <a:xfrm>
            <a:off x="31257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93" name="Line 1085"/>
          <p:cNvSpPr>
            <a:spLocks noChangeShapeType="1"/>
          </p:cNvSpPr>
          <p:nvPr/>
        </p:nvSpPr>
        <p:spPr bwMode="auto">
          <a:xfrm>
            <a:off x="38115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94" name="Line 1086"/>
          <p:cNvSpPr>
            <a:spLocks noChangeShapeType="1"/>
          </p:cNvSpPr>
          <p:nvPr/>
        </p:nvSpPr>
        <p:spPr bwMode="auto">
          <a:xfrm>
            <a:off x="44973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95" name="Line 1087"/>
          <p:cNvSpPr>
            <a:spLocks noChangeShapeType="1"/>
          </p:cNvSpPr>
          <p:nvPr/>
        </p:nvSpPr>
        <p:spPr bwMode="auto">
          <a:xfrm>
            <a:off x="51831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96" name="Line 1088"/>
          <p:cNvSpPr>
            <a:spLocks noChangeShapeType="1"/>
          </p:cNvSpPr>
          <p:nvPr/>
        </p:nvSpPr>
        <p:spPr bwMode="auto">
          <a:xfrm>
            <a:off x="58689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97" name="Line 1089"/>
          <p:cNvSpPr>
            <a:spLocks noChangeShapeType="1"/>
          </p:cNvSpPr>
          <p:nvPr/>
        </p:nvSpPr>
        <p:spPr bwMode="auto">
          <a:xfrm>
            <a:off x="24384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98" name="Line 1090"/>
          <p:cNvSpPr>
            <a:spLocks noChangeShapeType="1"/>
          </p:cNvSpPr>
          <p:nvPr/>
        </p:nvSpPr>
        <p:spPr bwMode="auto">
          <a:xfrm>
            <a:off x="31242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99" name="Line 1091"/>
          <p:cNvSpPr>
            <a:spLocks noChangeShapeType="1"/>
          </p:cNvSpPr>
          <p:nvPr/>
        </p:nvSpPr>
        <p:spPr bwMode="auto">
          <a:xfrm>
            <a:off x="38100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00" name="Line 1092"/>
          <p:cNvSpPr>
            <a:spLocks noChangeShapeType="1"/>
          </p:cNvSpPr>
          <p:nvPr/>
        </p:nvSpPr>
        <p:spPr bwMode="auto">
          <a:xfrm>
            <a:off x="44958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01" name="Line 1093"/>
          <p:cNvSpPr>
            <a:spLocks noChangeShapeType="1"/>
          </p:cNvSpPr>
          <p:nvPr/>
        </p:nvSpPr>
        <p:spPr bwMode="auto">
          <a:xfrm>
            <a:off x="51816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02" name="Line 1094"/>
          <p:cNvSpPr>
            <a:spLocks noChangeShapeType="1"/>
          </p:cNvSpPr>
          <p:nvPr/>
        </p:nvSpPr>
        <p:spPr bwMode="auto">
          <a:xfrm>
            <a:off x="58674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03" name="Line 1095"/>
          <p:cNvSpPr>
            <a:spLocks noChangeShapeType="1"/>
          </p:cNvSpPr>
          <p:nvPr/>
        </p:nvSpPr>
        <p:spPr bwMode="auto">
          <a:xfrm>
            <a:off x="65532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04" name="Line 1096"/>
          <p:cNvSpPr>
            <a:spLocks noChangeShapeType="1"/>
          </p:cNvSpPr>
          <p:nvPr/>
        </p:nvSpPr>
        <p:spPr bwMode="auto">
          <a:xfrm>
            <a:off x="2438400" y="2514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05" name="Line 1097"/>
          <p:cNvSpPr>
            <a:spLocks noChangeShapeType="1"/>
          </p:cNvSpPr>
          <p:nvPr/>
        </p:nvSpPr>
        <p:spPr bwMode="auto">
          <a:xfrm>
            <a:off x="3124200" y="2514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06" name="Line 1098"/>
          <p:cNvSpPr>
            <a:spLocks noChangeShapeType="1"/>
          </p:cNvSpPr>
          <p:nvPr/>
        </p:nvSpPr>
        <p:spPr bwMode="auto">
          <a:xfrm>
            <a:off x="3810000" y="2514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07" name="Line 1099"/>
          <p:cNvSpPr>
            <a:spLocks noChangeShapeType="1"/>
          </p:cNvSpPr>
          <p:nvPr/>
        </p:nvSpPr>
        <p:spPr bwMode="auto">
          <a:xfrm>
            <a:off x="4495800" y="2514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08" name="Line 1100"/>
          <p:cNvSpPr>
            <a:spLocks noChangeShapeType="1"/>
          </p:cNvSpPr>
          <p:nvPr/>
        </p:nvSpPr>
        <p:spPr bwMode="auto">
          <a:xfrm>
            <a:off x="5181600" y="2514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09" name="Line 1101"/>
          <p:cNvSpPr>
            <a:spLocks noChangeShapeType="1"/>
          </p:cNvSpPr>
          <p:nvPr/>
        </p:nvSpPr>
        <p:spPr bwMode="auto">
          <a:xfrm>
            <a:off x="5867400" y="2514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10" name="Line 1102"/>
          <p:cNvSpPr>
            <a:spLocks noChangeShapeType="1"/>
          </p:cNvSpPr>
          <p:nvPr/>
        </p:nvSpPr>
        <p:spPr bwMode="auto">
          <a:xfrm flipH="1">
            <a:off x="2439988" y="25161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11" name="Line 1103"/>
          <p:cNvSpPr>
            <a:spLocks noChangeShapeType="1"/>
          </p:cNvSpPr>
          <p:nvPr/>
        </p:nvSpPr>
        <p:spPr bwMode="auto">
          <a:xfrm flipH="1">
            <a:off x="3125788" y="25161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12" name="Line 1104"/>
          <p:cNvSpPr>
            <a:spLocks noChangeShapeType="1"/>
          </p:cNvSpPr>
          <p:nvPr/>
        </p:nvSpPr>
        <p:spPr bwMode="auto">
          <a:xfrm flipH="1">
            <a:off x="3811588" y="25161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13" name="Line 1105"/>
          <p:cNvSpPr>
            <a:spLocks noChangeShapeType="1"/>
          </p:cNvSpPr>
          <p:nvPr/>
        </p:nvSpPr>
        <p:spPr bwMode="auto">
          <a:xfrm flipH="1">
            <a:off x="4497388" y="25161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14" name="Line 1106"/>
          <p:cNvSpPr>
            <a:spLocks noChangeShapeType="1"/>
          </p:cNvSpPr>
          <p:nvPr/>
        </p:nvSpPr>
        <p:spPr bwMode="auto">
          <a:xfrm flipH="1">
            <a:off x="5183188" y="25161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15" name="Line 1107"/>
          <p:cNvSpPr>
            <a:spLocks noChangeShapeType="1"/>
          </p:cNvSpPr>
          <p:nvPr/>
        </p:nvSpPr>
        <p:spPr bwMode="auto">
          <a:xfrm flipH="1">
            <a:off x="5868988" y="25161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16" name="Line 1108"/>
          <p:cNvSpPr>
            <a:spLocks noChangeShapeType="1"/>
          </p:cNvSpPr>
          <p:nvPr/>
        </p:nvSpPr>
        <p:spPr bwMode="auto">
          <a:xfrm>
            <a:off x="2438400" y="32019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17" name="Line 1109"/>
          <p:cNvSpPr>
            <a:spLocks noChangeShapeType="1"/>
          </p:cNvSpPr>
          <p:nvPr/>
        </p:nvSpPr>
        <p:spPr bwMode="auto">
          <a:xfrm>
            <a:off x="3124200" y="32019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18" name="Line 1110"/>
          <p:cNvSpPr>
            <a:spLocks noChangeShapeType="1"/>
          </p:cNvSpPr>
          <p:nvPr/>
        </p:nvSpPr>
        <p:spPr bwMode="auto">
          <a:xfrm>
            <a:off x="3810000" y="32019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19" name="Line 1111"/>
          <p:cNvSpPr>
            <a:spLocks noChangeShapeType="1"/>
          </p:cNvSpPr>
          <p:nvPr/>
        </p:nvSpPr>
        <p:spPr bwMode="auto">
          <a:xfrm>
            <a:off x="4495800" y="32019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20" name="Line 1112"/>
          <p:cNvSpPr>
            <a:spLocks noChangeShapeType="1"/>
          </p:cNvSpPr>
          <p:nvPr/>
        </p:nvSpPr>
        <p:spPr bwMode="auto">
          <a:xfrm>
            <a:off x="5181600" y="32019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21" name="Line 1113"/>
          <p:cNvSpPr>
            <a:spLocks noChangeShapeType="1"/>
          </p:cNvSpPr>
          <p:nvPr/>
        </p:nvSpPr>
        <p:spPr bwMode="auto">
          <a:xfrm>
            <a:off x="5867400" y="32019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22" name="Line 1114"/>
          <p:cNvSpPr>
            <a:spLocks noChangeShapeType="1"/>
          </p:cNvSpPr>
          <p:nvPr/>
        </p:nvSpPr>
        <p:spPr bwMode="auto">
          <a:xfrm>
            <a:off x="6553200" y="32019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23" name="Line 1115"/>
          <p:cNvSpPr>
            <a:spLocks noChangeShapeType="1"/>
          </p:cNvSpPr>
          <p:nvPr/>
        </p:nvSpPr>
        <p:spPr bwMode="auto">
          <a:xfrm>
            <a:off x="2438400" y="32004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24" name="Line 1116"/>
          <p:cNvSpPr>
            <a:spLocks noChangeShapeType="1"/>
          </p:cNvSpPr>
          <p:nvPr/>
        </p:nvSpPr>
        <p:spPr bwMode="auto">
          <a:xfrm>
            <a:off x="3124200" y="32004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25" name="Line 1117"/>
          <p:cNvSpPr>
            <a:spLocks noChangeShapeType="1"/>
          </p:cNvSpPr>
          <p:nvPr/>
        </p:nvSpPr>
        <p:spPr bwMode="auto">
          <a:xfrm>
            <a:off x="3810000" y="32004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26" name="Line 1118"/>
          <p:cNvSpPr>
            <a:spLocks noChangeShapeType="1"/>
          </p:cNvSpPr>
          <p:nvPr/>
        </p:nvSpPr>
        <p:spPr bwMode="auto">
          <a:xfrm>
            <a:off x="4495800" y="32004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27" name="Line 1119"/>
          <p:cNvSpPr>
            <a:spLocks noChangeShapeType="1"/>
          </p:cNvSpPr>
          <p:nvPr/>
        </p:nvSpPr>
        <p:spPr bwMode="auto">
          <a:xfrm>
            <a:off x="5181600" y="32004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28" name="Line 1120"/>
          <p:cNvSpPr>
            <a:spLocks noChangeShapeType="1"/>
          </p:cNvSpPr>
          <p:nvPr/>
        </p:nvSpPr>
        <p:spPr bwMode="auto">
          <a:xfrm>
            <a:off x="5867400" y="32004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29" name="Line 1121"/>
          <p:cNvSpPr>
            <a:spLocks noChangeShapeType="1"/>
          </p:cNvSpPr>
          <p:nvPr/>
        </p:nvSpPr>
        <p:spPr bwMode="auto">
          <a:xfrm flipH="1">
            <a:off x="2439988" y="32019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30" name="Line 1122"/>
          <p:cNvSpPr>
            <a:spLocks noChangeShapeType="1"/>
          </p:cNvSpPr>
          <p:nvPr/>
        </p:nvSpPr>
        <p:spPr bwMode="auto">
          <a:xfrm flipH="1">
            <a:off x="3125788" y="32019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31" name="Line 1123"/>
          <p:cNvSpPr>
            <a:spLocks noChangeShapeType="1"/>
          </p:cNvSpPr>
          <p:nvPr/>
        </p:nvSpPr>
        <p:spPr bwMode="auto">
          <a:xfrm flipH="1">
            <a:off x="3811588" y="32019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32" name="Line 1124"/>
          <p:cNvSpPr>
            <a:spLocks noChangeShapeType="1"/>
          </p:cNvSpPr>
          <p:nvPr/>
        </p:nvSpPr>
        <p:spPr bwMode="auto">
          <a:xfrm flipH="1">
            <a:off x="4497388" y="32019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33" name="Line 1125"/>
          <p:cNvSpPr>
            <a:spLocks noChangeShapeType="1"/>
          </p:cNvSpPr>
          <p:nvPr/>
        </p:nvSpPr>
        <p:spPr bwMode="auto">
          <a:xfrm flipH="1">
            <a:off x="5183188" y="32019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34" name="Line 1126"/>
          <p:cNvSpPr>
            <a:spLocks noChangeShapeType="1"/>
          </p:cNvSpPr>
          <p:nvPr/>
        </p:nvSpPr>
        <p:spPr bwMode="auto">
          <a:xfrm flipH="1">
            <a:off x="5868988" y="32019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35" name="Line 1127"/>
          <p:cNvSpPr>
            <a:spLocks noChangeShapeType="1"/>
          </p:cNvSpPr>
          <p:nvPr/>
        </p:nvSpPr>
        <p:spPr bwMode="auto">
          <a:xfrm>
            <a:off x="2438400" y="38877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36" name="Line 1128"/>
          <p:cNvSpPr>
            <a:spLocks noChangeShapeType="1"/>
          </p:cNvSpPr>
          <p:nvPr/>
        </p:nvSpPr>
        <p:spPr bwMode="auto">
          <a:xfrm>
            <a:off x="3124200" y="38877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37" name="Line 1129"/>
          <p:cNvSpPr>
            <a:spLocks noChangeShapeType="1"/>
          </p:cNvSpPr>
          <p:nvPr/>
        </p:nvSpPr>
        <p:spPr bwMode="auto">
          <a:xfrm>
            <a:off x="3810000" y="38877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38" name="Line 1130"/>
          <p:cNvSpPr>
            <a:spLocks noChangeShapeType="1"/>
          </p:cNvSpPr>
          <p:nvPr/>
        </p:nvSpPr>
        <p:spPr bwMode="auto">
          <a:xfrm>
            <a:off x="4495800" y="38877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39" name="Line 1131"/>
          <p:cNvSpPr>
            <a:spLocks noChangeShapeType="1"/>
          </p:cNvSpPr>
          <p:nvPr/>
        </p:nvSpPr>
        <p:spPr bwMode="auto">
          <a:xfrm>
            <a:off x="5181600" y="38877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40" name="Line 1132"/>
          <p:cNvSpPr>
            <a:spLocks noChangeShapeType="1"/>
          </p:cNvSpPr>
          <p:nvPr/>
        </p:nvSpPr>
        <p:spPr bwMode="auto">
          <a:xfrm>
            <a:off x="5867400" y="38877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41" name="Line 1133"/>
          <p:cNvSpPr>
            <a:spLocks noChangeShapeType="1"/>
          </p:cNvSpPr>
          <p:nvPr/>
        </p:nvSpPr>
        <p:spPr bwMode="auto">
          <a:xfrm>
            <a:off x="6553200" y="38877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42" name="Line 1134"/>
          <p:cNvSpPr>
            <a:spLocks noChangeShapeType="1"/>
          </p:cNvSpPr>
          <p:nvPr/>
        </p:nvSpPr>
        <p:spPr bwMode="auto">
          <a:xfrm>
            <a:off x="2438400" y="38862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43" name="Line 1135"/>
          <p:cNvSpPr>
            <a:spLocks noChangeShapeType="1"/>
          </p:cNvSpPr>
          <p:nvPr/>
        </p:nvSpPr>
        <p:spPr bwMode="auto">
          <a:xfrm>
            <a:off x="3124200" y="38862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44" name="Line 1136"/>
          <p:cNvSpPr>
            <a:spLocks noChangeShapeType="1"/>
          </p:cNvSpPr>
          <p:nvPr/>
        </p:nvSpPr>
        <p:spPr bwMode="auto">
          <a:xfrm>
            <a:off x="3810000" y="38862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45" name="Line 1137"/>
          <p:cNvSpPr>
            <a:spLocks noChangeShapeType="1"/>
          </p:cNvSpPr>
          <p:nvPr/>
        </p:nvSpPr>
        <p:spPr bwMode="auto">
          <a:xfrm>
            <a:off x="4495800" y="38862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46" name="Line 1138"/>
          <p:cNvSpPr>
            <a:spLocks noChangeShapeType="1"/>
          </p:cNvSpPr>
          <p:nvPr/>
        </p:nvSpPr>
        <p:spPr bwMode="auto">
          <a:xfrm>
            <a:off x="5181600" y="38862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47" name="Line 1139"/>
          <p:cNvSpPr>
            <a:spLocks noChangeShapeType="1"/>
          </p:cNvSpPr>
          <p:nvPr/>
        </p:nvSpPr>
        <p:spPr bwMode="auto">
          <a:xfrm>
            <a:off x="5867400" y="38862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48" name="Line 1140"/>
          <p:cNvSpPr>
            <a:spLocks noChangeShapeType="1"/>
          </p:cNvSpPr>
          <p:nvPr/>
        </p:nvSpPr>
        <p:spPr bwMode="auto">
          <a:xfrm flipH="1">
            <a:off x="2439988" y="38877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49" name="Line 1141"/>
          <p:cNvSpPr>
            <a:spLocks noChangeShapeType="1"/>
          </p:cNvSpPr>
          <p:nvPr/>
        </p:nvSpPr>
        <p:spPr bwMode="auto">
          <a:xfrm flipH="1">
            <a:off x="3125788" y="38877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50" name="Line 1142"/>
          <p:cNvSpPr>
            <a:spLocks noChangeShapeType="1"/>
          </p:cNvSpPr>
          <p:nvPr/>
        </p:nvSpPr>
        <p:spPr bwMode="auto">
          <a:xfrm flipH="1">
            <a:off x="3811588" y="38877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51" name="Line 1143"/>
          <p:cNvSpPr>
            <a:spLocks noChangeShapeType="1"/>
          </p:cNvSpPr>
          <p:nvPr/>
        </p:nvSpPr>
        <p:spPr bwMode="auto">
          <a:xfrm flipH="1">
            <a:off x="4497388" y="38877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52" name="Line 1144"/>
          <p:cNvSpPr>
            <a:spLocks noChangeShapeType="1"/>
          </p:cNvSpPr>
          <p:nvPr/>
        </p:nvSpPr>
        <p:spPr bwMode="auto">
          <a:xfrm flipH="1">
            <a:off x="5183188" y="38877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53" name="Line 1145"/>
          <p:cNvSpPr>
            <a:spLocks noChangeShapeType="1"/>
          </p:cNvSpPr>
          <p:nvPr/>
        </p:nvSpPr>
        <p:spPr bwMode="auto">
          <a:xfrm flipH="1">
            <a:off x="5868988" y="38877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54" name="Line 1146"/>
          <p:cNvSpPr>
            <a:spLocks noChangeShapeType="1"/>
          </p:cNvSpPr>
          <p:nvPr/>
        </p:nvSpPr>
        <p:spPr bwMode="auto">
          <a:xfrm>
            <a:off x="4495800" y="45735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55" name="Line 1147"/>
          <p:cNvSpPr>
            <a:spLocks noChangeShapeType="1"/>
          </p:cNvSpPr>
          <p:nvPr/>
        </p:nvSpPr>
        <p:spPr bwMode="auto">
          <a:xfrm>
            <a:off x="5181600" y="45735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56" name="Line 1148"/>
          <p:cNvSpPr>
            <a:spLocks noChangeShapeType="1"/>
          </p:cNvSpPr>
          <p:nvPr/>
        </p:nvSpPr>
        <p:spPr bwMode="auto">
          <a:xfrm>
            <a:off x="5867400" y="45735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57" name="Line 1149"/>
          <p:cNvSpPr>
            <a:spLocks noChangeShapeType="1"/>
          </p:cNvSpPr>
          <p:nvPr/>
        </p:nvSpPr>
        <p:spPr bwMode="auto">
          <a:xfrm>
            <a:off x="6553200" y="45735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58" name="Line 1150"/>
          <p:cNvSpPr>
            <a:spLocks noChangeShapeType="1"/>
          </p:cNvSpPr>
          <p:nvPr/>
        </p:nvSpPr>
        <p:spPr bwMode="auto">
          <a:xfrm>
            <a:off x="3810000" y="45720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59" name="Line 1151"/>
          <p:cNvSpPr>
            <a:spLocks noChangeShapeType="1"/>
          </p:cNvSpPr>
          <p:nvPr/>
        </p:nvSpPr>
        <p:spPr bwMode="auto">
          <a:xfrm>
            <a:off x="4495800" y="45720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60" name="Line 1152"/>
          <p:cNvSpPr>
            <a:spLocks noChangeShapeType="1"/>
          </p:cNvSpPr>
          <p:nvPr/>
        </p:nvSpPr>
        <p:spPr bwMode="auto">
          <a:xfrm>
            <a:off x="5181600" y="45720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61" name="Line 1153"/>
          <p:cNvSpPr>
            <a:spLocks noChangeShapeType="1"/>
          </p:cNvSpPr>
          <p:nvPr/>
        </p:nvSpPr>
        <p:spPr bwMode="auto">
          <a:xfrm>
            <a:off x="5867400" y="45720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62" name="Line 1154"/>
          <p:cNvSpPr>
            <a:spLocks noChangeShapeType="1"/>
          </p:cNvSpPr>
          <p:nvPr/>
        </p:nvSpPr>
        <p:spPr bwMode="auto">
          <a:xfrm flipH="1">
            <a:off x="3811588" y="45735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63" name="Line 1155"/>
          <p:cNvSpPr>
            <a:spLocks noChangeShapeType="1"/>
          </p:cNvSpPr>
          <p:nvPr/>
        </p:nvSpPr>
        <p:spPr bwMode="auto">
          <a:xfrm flipH="1">
            <a:off x="4497388" y="45735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64" name="Line 1156"/>
          <p:cNvSpPr>
            <a:spLocks noChangeShapeType="1"/>
          </p:cNvSpPr>
          <p:nvPr/>
        </p:nvSpPr>
        <p:spPr bwMode="auto">
          <a:xfrm flipH="1">
            <a:off x="5183188" y="45735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65" name="Line 1157"/>
          <p:cNvSpPr>
            <a:spLocks noChangeShapeType="1"/>
          </p:cNvSpPr>
          <p:nvPr/>
        </p:nvSpPr>
        <p:spPr bwMode="auto">
          <a:xfrm flipH="1">
            <a:off x="5868988" y="45735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66" name="Line 1158"/>
          <p:cNvSpPr>
            <a:spLocks noChangeShapeType="1"/>
          </p:cNvSpPr>
          <p:nvPr/>
        </p:nvSpPr>
        <p:spPr bwMode="auto">
          <a:xfrm>
            <a:off x="3811588" y="5943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67" name="Line 1159"/>
          <p:cNvSpPr>
            <a:spLocks noChangeShapeType="1"/>
          </p:cNvSpPr>
          <p:nvPr/>
        </p:nvSpPr>
        <p:spPr bwMode="auto">
          <a:xfrm>
            <a:off x="4497388" y="5943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68" name="Line 1160"/>
          <p:cNvSpPr>
            <a:spLocks noChangeShapeType="1"/>
          </p:cNvSpPr>
          <p:nvPr/>
        </p:nvSpPr>
        <p:spPr bwMode="auto">
          <a:xfrm>
            <a:off x="5183188" y="5943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69" name="Line 1161"/>
          <p:cNvSpPr>
            <a:spLocks noChangeShapeType="1"/>
          </p:cNvSpPr>
          <p:nvPr/>
        </p:nvSpPr>
        <p:spPr bwMode="auto">
          <a:xfrm>
            <a:off x="5868988" y="5943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70" name="Rectangle 116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 eaLnBrk="0" hangingPunct="0">
              <a:lnSpc>
                <a:spcPts val="3600"/>
              </a:lnSpc>
            </a:pPr>
            <a:r>
              <a:rPr lang="en-US" altLang="zh-CN" b="1" dirty="0" err="1">
                <a:ea typeface="宋体" panose="02010600030101010101" pitchFamily="2" charset="-122"/>
              </a:rPr>
              <a:t>Ruge</a:t>
            </a:r>
            <a:r>
              <a:rPr lang="en-US" altLang="zh-CN" b="1" dirty="0">
                <a:ea typeface="宋体" panose="02010600030101010101" pitchFamily="2" charset="-122"/>
              </a:rPr>
              <a:t> AMG: </a:t>
            </a:r>
            <a:r>
              <a:rPr lang="en-US" altLang="zh-CN" b="1" dirty="0" smtClean="0">
                <a:ea typeface="宋体" panose="02010600030101010101" pitchFamily="2" charset="-122"/>
              </a:rPr>
              <a:t>select </a:t>
            </a:r>
            <a:r>
              <a:rPr lang="en-US" altLang="zh-CN" b="1" dirty="0">
                <a:ea typeface="宋体" panose="02010600030101010101" pitchFamily="2" charset="-122"/>
              </a:rPr>
              <a:t>F-</a:t>
            </a:r>
            <a:r>
              <a:rPr lang="en-US" altLang="zh-CN" b="1" dirty="0" err="1">
                <a:ea typeface="宋体" panose="02010600030101010101" pitchFamily="2" charset="-122"/>
              </a:rPr>
              <a:t>pt</a:t>
            </a:r>
            <a:r>
              <a:rPr lang="en-US" altLang="zh-CN" b="1" dirty="0">
                <a:ea typeface="宋体" panose="02010600030101010101" pitchFamily="2" charset="-122"/>
              </a:rPr>
              <a:t> 1</a:t>
            </a:r>
          </a:p>
        </p:txBody>
      </p:sp>
      <p:sp>
        <p:nvSpPr>
          <p:cNvPr id="95371" name="Oval 1163"/>
          <p:cNvSpPr>
            <a:spLocks noChangeArrowheads="1"/>
          </p:cNvSpPr>
          <p:nvPr/>
        </p:nvSpPr>
        <p:spPr bwMode="auto">
          <a:xfrm>
            <a:off x="22733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72" name="Oval 1164"/>
          <p:cNvSpPr>
            <a:spLocks noChangeArrowheads="1"/>
          </p:cNvSpPr>
          <p:nvPr/>
        </p:nvSpPr>
        <p:spPr bwMode="auto">
          <a:xfrm>
            <a:off x="22733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73" name="Oval 1165"/>
          <p:cNvSpPr>
            <a:spLocks noChangeArrowheads="1"/>
          </p:cNvSpPr>
          <p:nvPr/>
        </p:nvSpPr>
        <p:spPr bwMode="auto">
          <a:xfrm>
            <a:off x="22733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74" name="Oval 1166"/>
          <p:cNvSpPr>
            <a:spLocks noChangeArrowheads="1"/>
          </p:cNvSpPr>
          <p:nvPr/>
        </p:nvSpPr>
        <p:spPr bwMode="auto">
          <a:xfrm>
            <a:off x="22733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75" name="Oval 1167"/>
          <p:cNvSpPr>
            <a:spLocks noChangeArrowheads="1"/>
          </p:cNvSpPr>
          <p:nvPr/>
        </p:nvSpPr>
        <p:spPr bwMode="auto">
          <a:xfrm>
            <a:off x="2273300" y="44069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76" name="Oval 1168"/>
          <p:cNvSpPr>
            <a:spLocks noChangeArrowheads="1"/>
          </p:cNvSpPr>
          <p:nvPr/>
        </p:nvSpPr>
        <p:spPr bwMode="auto">
          <a:xfrm>
            <a:off x="2273300" y="50927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77" name="Oval 1169"/>
          <p:cNvSpPr>
            <a:spLocks noChangeArrowheads="1"/>
          </p:cNvSpPr>
          <p:nvPr/>
        </p:nvSpPr>
        <p:spPr bwMode="auto">
          <a:xfrm>
            <a:off x="2273300" y="57785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78" name="Oval 1170"/>
          <p:cNvSpPr>
            <a:spLocks noChangeArrowheads="1"/>
          </p:cNvSpPr>
          <p:nvPr/>
        </p:nvSpPr>
        <p:spPr bwMode="auto">
          <a:xfrm>
            <a:off x="29591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79" name="Oval 1171"/>
          <p:cNvSpPr>
            <a:spLocks noChangeArrowheads="1"/>
          </p:cNvSpPr>
          <p:nvPr/>
        </p:nvSpPr>
        <p:spPr bwMode="auto">
          <a:xfrm>
            <a:off x="29591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80" name="Oval 1172"/>
          <p:cNvSpPr>
            <a:spLocks noChangeArrowheads="1"/>
          </p:cNvSpPr>
          <p:nvPr/>
        </p:nvSpPr>
        <p:spPr bwMode="auto">
          <a:xfrm>
            <a:off x="29591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81" name="Oval 1173"/>
          <p:cNvSpPr>
            <a:spLocks noChangeArrowheads="1"/>
          </p:cNvSpPr>
          <p:nvPr/>
        </p:nvSpPr>
        <p:spPr bwMode="auto">
          <a:xfrm>
            <a:off x="29591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82" name="Oval 1174"/>
          <p:cNvSpPr>
            <a:spLocks noChangeArrowheads="1"/>
          </p:cNvSpPr>
          <p:nvPr/>
        </p:nvSpPr>
        <p:spPr bwMode="auto">
          <a:xfrm>
            <a:off x="2959100" y="44069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83" name="Oval 1175"/>
          <p:cNvSpPr>
            <a:spLocks noChangeArrowheads="1"/>
          </p:cNvSpPr>
          <p:nvPr/>
        </p:nvSpPr>
        <p:spPr bwMode="auto">
          <a:xfrm>
            <a:off x="2959100" y="50927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84" name="Oval 1176"/>
          <p:cNvSpPr>
            <a:spLocks noChangeArrowheads="1"/>
          </p:cNvSpPr>
          <p:nvPr/>
        </p:nvSpPr>
        <p:spPr bwMode="auto">
          <a:xfrm>
            <a:off x="2959100" y="57785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85" name="Oval 1177"/>
          <p:cNvSpPr>
            <a:spLocks noChangeArrowheads="1"/>
          </p:cNvSpPr>
          <p:nvPr/>
        </p:nvSpPr>
        <p:spPr bwMode="auto">
          <a:xfrm>
            <a:off x="36449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86" name="Oval 1178"/>
          <p:cNvSpPr>
            <a:spLocks noChangeArrowheads="1"/>
          </p:cNvSpPr>
          <p:nvPr/>
        </p:nvSpPr>
        <p:spPr bwMode="auto">
          <a:xfrm>
            <a:off x="36449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87" name="Oval 1179"/>
          <p:cNvSpPr>
            <a:spLocks noChangeArrowheads="1"/>
          </p:cNvSpPr>
          <p:nvPr/>
        </p:nvSpPr>
        <p:spPr bwMode="auto">
          <a:xfrm>
            <a:off x="36449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88" name="Oval 1180"/>
          <p:cNvSpPr>
            <a:spLocks noChangeArrowheads="1"/>
          </p:cNvSpPr>
          <p:nvPr/>
        </p:nvSpPr>
        <p:spPr bwMode="auto">
          <a:xfrm>
            <a:off x="36449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89" name="Oval 1181"/>
          <p:cNvSpPr>
            <a:spLocks noChangeArrowheads="1"/>
          </p:cNvSpPr>
          <p:nvPr/>
        </p:nvSpPr>
        <p:spPr bwMode="auto">
          <a:xfrm>
            <a:off x="3644900" y="44069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90" name="Oval 1182"/>
          <p:cNvSpPr>
            <a:spLocks noChangeArrowheads="1"/>
          </p:cNvSpPr>
          <p:nvPr/>
        </p:nvSpPr>
        <p:spPr bwMode="auto">
          <a:xfrm>
            <a:off x="3644900" y="50927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91" name="Oval 1183"/>
          <p:cNvSpPr>
            <a:spLocks noChangeArrowheads="1"/>
          </p:cNvSpPr>
          <p:nvPr/>
        </p:nvSpPr>
        <p:spPr bwMode="auto">
          <a:xfrm>
            <a:off x="3644900" y="57785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92" name="Oval 1184"/>
          <p:cNvSpPr>
            <a:spLocks noChangeArrowheads="1"/>
          </p:cNvSpPr>
          <p:nvPr/>
        </p:nvSpPr>
        <p:spPr bwMode="auto">
          <a:xfrm>
            <a:off x="43307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93" name="Oval 1185"/>
          <p:cNvSpPr>
            <a:spLocks noChangeArrowheads="1"/>
          </p:cNvSpPr>
          <p:nvPr/>
        </p:nvSpPr>
        <p:spPr bwMode="auto">
          <a:xfrm>
            <a:off x="43307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94" name="Oval 1186"/>
          <p:cNvSpPr>
            <a:spLocks noChangeArrowheads="1"/>
          </p:cNvSpPr>
          <p:nvPr/>
        </p:nvSpPr>
        <p:spPr bwMode="auto">
          <a:xfrm>
            <a:off x="43307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95" name="Oval 1187"/>
          <p:cNvSpPr>
            <a:spLocks noChangeArrowheads="1"/>
          </p:cNvSpPr>
          <p:nvPr/>
        </p:nvSpPr>
        <p:spPr bwMode="auto">
          <a:xfrm>
            <a:off x="43307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96" name="Oval 1188"/>
          <p:cNvSpPr>
            <a:spLocks noChangeArrowheads="1"/>
          </p:cNvSpPr>
          <p:nvPr/>
        </p:nvSpPr>
        <p:spPr bwMode="auto">
          <a:xfrm>
            <a:off x="43307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97" name="Oval 1189"/>
          <p:cNvSpPr>
            <a:spLocks noChangeArrowheads="1"/>
          </p:cNvSpPr>
          <p:nvPr/>
        </p:nvSpPr>
        <p:spPr bwMode="auto">
          <a:xfrm>
            <a:off x="4330700" y="5092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98" name="Oval 1190"/>
          <p:cNvSpPr>
            <a:spLocks noChangeArrowheads="1"/>
          </p:cNvSpPr>
          <p:nvPr/>
        </p:nvSpPr>
        <p:spPr bwMode="auto">
          <a:xfrm>
            <a:off x="43307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399" name="Oval 1191"/>
          <p:cNvSpPr>
            <a:spLocks noChangeArrowheads="1"/>
          </p:cNvSpPr>
          <p:nvPr/>
        </p:nvSpPr>
        <p:spPr bwMode="auto">
          <a:xfrm>
            <a:off x="50165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400" name="Oval 1192"/>
          <p:cNvSpPr>
            <a:spLocks noChangeArrowheads="1"/>
          </p:cNvSpPr>
          <p:nvPr/>
        </p:nvSpPr>
        <p:spPr bwMode="auto">
          <a:xfrm>
            <a:off x="50165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401" name="Oval 1193"/>
          <p:cNvSpPr>
            <a:spLocks noChangeArrowheads="1"/>
          </p:cNvSpPr>
          <p:nvPr/>
        </p:nvSpPr>
        <p:spPr bwMode="auto">
          <a:xfrm>
            <a:off x="50165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402" name="Oval 1194"/>
          <p:cNvSpPr>
            <a:spLocks noChangeArrowheads="1"/>
          </p:cNvSpPr>
          <p:nvPr/>
        </p:nvSpPr>
        <p:spPr bwMode="auto">
          <a:xfrm>
            <a:off x="50165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403" name="Oval 1195"/>
          <p:cNvSpPr>
            <a:spLocks noChangeArrowheads="1"/>
          </p:cNvSpPr>
          <p:nvPr/>
        </p:nvSpPr>
        <p:spPr bwMode="auto">
          <a:xfrm>
            <a:off x="50165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404" name="Oval 1196"/>
          <p:cNvSpPr>
            <a:spLocks noChangeArrowheads="1"/>
          </p:cNvSpPr>
          <p:nvPr/>
        </p:nvSpPr>
        <p:spPr bwMode="auto">
          <a:xfrm>
            <a:off x="5016500" y="5092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405" name="Oval 1197"/>
          <p:cNvSpPr>
            <a:spLocks noChangeArrowheads="1"/>
          </p:cNvSpPr>
          <p:nvPr/>
        </p:nvSpPr>
        <p:spPr bwMode="auto">
          <a:xfrm>
            <a:off x="50165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406" name="Oval 1198"/>
          <p:cNvSpPr>
            <a:spLocks noChangeArrowheads="1"/>
          </p:cNvSpPr>
          <p:nvPr/>
        </p:nvSpPr>
        <p:spPr bwMode="auto">
          <a:xfrm>
            <a:off x="57023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407" name="Oval 1199"/>
          <p:cNvSpPr>
            <a:spLocks noChangeArrowheads="1"/>
          </p:cNvSpPr>
          <p:nvPr/>
        </p:nvSpPr>
        <p:spPr bwMode="auto">
          <a:xfrm>
            <a:off x="57023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408" name="Oval 1200"/>
          <p:cNvSpPr>
            <a:spLocks noChangeArrowheads="1"/>
          </p:cNvSpPr>
          <p:nvPr/>
        </p:nvSpPr>
        <p:spPr bwMode="auto">
          <a:xfrm>
            <a:off x="57023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409" name="Oval 1201"/>
          <p:cNvSpPr>
            <a:spLocks noChangeArrowheads="1"/>
          </p:cNvSpPr>
          <p:nvPr/>
        </p:nvSpPr>
        <p:spPr bwMode="auto">
          <a:xfrm>
            <a:off x="57023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410" name="Oval 1202"/>
          <p:cNvSpPr>
            <a:spLocks noChangeArrowheads="1"/>
          </p:cNvSpPr>
          <p:nvPr/>
        </p:nvSpPr>
        <p:spPr bwMode="auto">
          <a:xfrm>
            <a:off x="57023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411" name="Oval 1203"/>
          <p:cNvSpPr>
            <a:spLocks noChangeArrowheads="1"/>
          </p:cNvSpPr>
          <p:nvPr/>
        </p:nvSpPr>
        <p:spPr bwMode="auto">
          <a:xfrm>
            <a:off x="5702300" y="5092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412" name="Oval 1204"/>
          <p:cNvSpPr>
            <a:spLocks noChangeArrowheads="1"/>
          </p:cNvSpPr>
          <p:nvPr/>
        </p:nvSpPr>
        <p:spPr bwMode="auto">
          <a:xfrm>
            <a:off x="57023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413" name="Oval 1205"/>
          <p:cNvSpPr>
            <a:spLocks noChangeArrowheads="1"/>
          </p:cNvSpPr>
          <p:nvPr/>
        </p:nvSpPr>
        <p:spPr bwMode="auto">
          <a:xfrm>
            <a:off x="63881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414" name="Oval 1206"/>
          <p:cNvSpPr>
            <a:spLocks noChangeArrowheads="1"/>
          </p:cNvSpPr>
          <p:nvPr/>
        </p:nvSpPr>
        <p:spPr bwMode="auto">
          <a:xfrm>
            <a:off x="63881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415" name="Oval 1207"/>
          <p:cNvSpPr>
            <a:spLocks noChangeArrowheads="1"/>
          </p:cNvSpPr>
          <p:nvPr/>
        </p:nvSpPr>
        <p:spPr bwMode="auto">
          <a:xfrm>
            <a:off x="63881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416" name="Oval 1208"/>
          <p:cNvSpPr>
            <a:spLocks noChangeArrowheads="1"/>
          </p:cNvSpPr>
          <p:nvPr/>
        </p:nvSpPr>
        <p:spPr bwMode="auto">
          <a:xfrm>
            <a:off x="63881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417" name="Oval 1209"/>
          <p:cNvSpPr>
            <a:spLocks noChangeArrowheads="1"/>
          </p:cNvSpPr>
          <p:nvPr/>
        </p:nvSpPr>
        <p:spPr bwMode="auto">
          <a:xfrm>
            <a:off x="63881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418" name="Oval 1210"/>
          <p:cNvSpPr>
            <a:spLocks noChangeArrowheads="1"/>
          </p:cNvSpPr>
          <p:nvPr/>
        </p:nvSpPr>
        <p:spPr bwMode="auto">
          <a:xfrm>
            <a:off x="6388100" y="5092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419" name="Oval 1211"/>
          <p:cNvSpPr>
            <a:spLocks noChangeArrowheads="1"/>
          </p:cNvSpPr>
          <p:nvPr/>
        </p:nvSpPr>
        <p:spPr bwMode="auto">
          <a:xfrm>
            <a:off x="63881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420" name="Rectangle 1212"/>
          <p:cNvSpPr>
            <a:spLocks noChangeArrowheads="1"/>
          </p:cNvSpPr>
          <p:nvPr/>
        </p:nvSpPr>
        <p:spPr bwMode="auto">
          <a:xfrm>
            <a:off x="7162800" y="2095500"/>
            <a:ext cx="31242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88925" indent="-288925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77900" indent="-4064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208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637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800"/>
              </a:lnSpc>
              <a:spcBef>
                <a:spcPts val="600"/>
              </a:spcBef>
              <a:buClr>
                <a:srgbClr val="0C7B9C"/>
              </a:buClr>
              <a:buSzPct val="75000"/>
              <a:buFont typeface="Monotype Sorts" pitchFamily="2" charset="2"/>
              <a:buChar char="è"/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select C-pt with maximal measure</a:t>
            </a: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0C7B9C"/>
              </a:buClr>
              <a:buSzPct val="75000"/>
              <a:buFont typeface="Monotype Sorts" pitchFamily="2" charset="2"/>
              <a:buChar char=" "/>
            </a:pP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Monotype Sorts" pitchFamily="2" charset="2"/>
              <a:buChar char="è"/>
            </a:pPr>
            <a:r>
              <a:rPr lang="en-US" altLang="zh-CN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neighbors as F-pts</a:t>
            </a: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0C7B9C"/>
              </a:buClr>
              <a:buSzPct val="75000"/>
              <a:buFont typeface="Monotype Sorts" pitchFamily="2" charset="2"/>
              <a:buChar char=" "/>
            </a:pP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0C7B9C"/>
              </a:buClr>
              <a:buSzPct val="75000"/>
              <a:buFont typeface="Monotype Sorts" pitchFamily="2" charset="2"/>
              <a:buChar char="è"/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update measures of F-pt neighbors</a:t>
            </a:r>
          </a:p>
        </p:txBody>
      </p:sp>
      <p:sp>
        <p:nvSpPr>
          <p:cNvPr id="95421" name="Rectangle 1213"/>
          <p:cNvSpPr>
            <a:spLocks noChangeArrowheads="1"/>
          </p:cNvSpPr>
          <p:nvPr/>
        </p:nvSpPr>
        <p:spPr bwMode="auto">
          <a:xfrm>
            <a:off x="22971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95422" name="Rectangle 1214"/>
          <p:cNvSpPr>
            <a:spLocks noChangeArrowheads="1"/>
          </p:cNvSpPr>
          <p:nvPr/>
        </p:nvSpPr>
        <p:spPr bwMode="auto">
          <a:xfrm>
            <a:off x="29829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95423" name="Rectangle 1215"/>
          <p:cNvSpPr>
            <a:spLocks noChangeArrowheads="1"/>
          </p:cNvSpPr>
          <p:nvPr/>
        </p:nvSpPr>
        <p:spPr bwMode="auto">
          <a:xfrm>
            <a:off x="36687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95424" name="Rectangle 1216"/>
          <p:cNvSpPr>
            <a:spLocks noChangeArrowheads="1"/>
          </p:cNvSpPr>
          <p:nvPr/>
        </p:nvSpPr>
        <p:spPr bwMode="auto">
          <a:xfrm>
            <a:off x="43545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95425" name="Rectangle 1217"/>
          <p:cNvSpPr>
            <a:spLocks noChangeArrowheads="1"/>
          </p:cNvSpPr>
          <p:nvPr/>
        </p:nvSpPr>
        <p:spPr bwMode="auto">
          <a:xfrm>
            <a:off x="50403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95426" name="Rectangle 1218"/>
          <p:cNvSpPr>
            <a:spLocks noChangeArrowheads="1"/>
          </p:cNvSpPr>
          <p:nvPr/>
        </p:nvSpPr>
        <p:spPr bwMode="auto">
          <a:xfrm>
            <a:off x="57261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95427" name="Rectangle 1219"/>
          <p:cNvSpPr>
            <a:spLocks noChangeArrowheads="1"/>
          </p:cNvSpPr>
          <p:nvPr/>
        </p:nvSpPr>
        <p:spPr bwMode="auto">
          <a:xfrm>
            <a:off x="64119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95428" name="Rectangle 1220"/>
          <p:cNvSpPr>
            <a:spLocks noChangeArrowheads="1"/>
          </p:cNvSpPr>
          <p:nvPr/>
        </p:nvSpPr>
        <p:spPr bwMode="auto">
          <a:xfrm>
            <a:off x="2297113" y="2384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95429" name="Rectangle 1221"/>
          <p:cNvSpPr>
            <a:spLocks noChangeArrowheads="1"/>
          </p:cNvSpPr>
          <p:nvPr/>
        </p:nvSpPr>
        <p:spPr bwMode="auto">
          <a:xfrm>
            <a:off x="2982913" y="2384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5430" name="Rectangle 1222"/>
          <p:cNvSpPr>
            <a:spLocks noChangeArrowheads="1"/>
          </p:cNvSpPr>
          <p:nvPr/>
        </p:nvSpPr>
        <p:spPr bwMode="auto">
          <a:xfrm>
            <a:off x="3668713" y="2384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5431" name="Rectangle 1223"/>
          <p:cNvSpPr>
            <a:spLocks noChangeArrowheads="1"/>
          </p:cNvSpPr>
          <p:nvPr/>
        </p:nvSpPr>
        <p:spPr bwMode="auto">
          <a:xfrm>
            <a:off x="4354513" y="2384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5432" name="Rectangle 1224"/>
          <p:cNvSpPr>
            <a:spLocks noChangeArrowheads="1"/>
          </p:cNvSpPr>
          <p:nvPr/>
        </p:nvSpPr>
        <p:spPr bwMode="auto">
          <a:xfrm>
            <a:off x="5040313" y="2384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5433" name="Rectangle 1225"/>
          <p:cNvSpPr>
            <a:spLocks noChangeArrowheads="1"/>
          </p:cNvSpPr>
          <p:nvPr/>
        </p:nvSpPr>
        <p:spPr bwMode="auto">
          <a:xfrm>
            <a:off x="5726113" y="2384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5434" name="Rectangle 1226"/>
          <p:cNvSpPr>
            <a:spLocks noChangeArrowheads="1"/>
          </p:cNvSpPr>
          <p:nvPr/>
        </p:nvSpPr>
        <p:spPr bwMode="auto">
          <a:xfrm>
            <a:off x="6411913" y="2384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95435" name="Rectangle 1227"/>
          <p:cNvSpPr>
            <a:spLocks noChangeArrowheads="1"/>
          </p:cNvSpPr>
          <p:nvPr/>
        </p:nvSpPr>
        <p:spPr bwMode="auto">
          <a:xfrm>
            <a:off x="2297113" y="30702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95436" name="Rectangle 1228"/>
          <p:cNvSpPr>
            <a:spLocks noChangeArrowheads="1"/>
          </p:cNvSpPr>
          <p:nvPr/>
        </p:nvSpPr>
        <p:spPr bwMode="auto">
          <a:xfrm>
            <a:off x="2982913" y="30702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5437" name="Rectangle 1229"/>
          <p:cNvSpPr>
            <a:spLocks noChangeArrowheads="1"/>
          </p:cNvSpPr>
          <p:nvPr/>
        </p:nvSpPr>
        <p:spPr bwMode="auto">
          <a:xfrm>
            <a:off x="3668713" y="30702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5438" name="Rectangle 1230"/>
          <p:cNvSpPr>
            <a:spLocks noChangeArrowheads="1"/>
          </p:cNvSpPr>
          <p:nvPr/>
        </p:nvSpPr>
        <p:spPr bwMode="auto">
          <a:xfrm>
            <a:off x="4354513" y="30702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5439" name="Rectangle 1231"/>
          <p:cNvSpPr>
            <a:spLocks noChangeArrowheads="1"/>
          </p:cNvSpPr>
          <p:nvPr/>
        </p:nvSpPr>
        <p:spPr bwMode="auto">
          <a:xfrm>
            <a:off x="5040313" y="30702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5440" name="Rectangle 1232"/>
          <p:cNvSpPr>
            <a:spLocks noChangeArrowheads="1"/>
          </p:cNvSpPr>
          <p:nvPr/>
        </p:nvSpPr>
        <p:spPr bwMode="auto">
          <a:xfrm>
            <a:off x="5726113" y="30702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5441" name="Rectangle 1233"/>
          <p:cNvSpPr>
            <a:spLocks noChangeArrowheads="1"/>
          </p:cNvSpPr>
          <p:nvPr/>
        </p:nvSpPr>
        <p:spPr bwMode="auto">
          <a:xfrm>
            <a:off x="6411913" y="30702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95442" name="Rectangle 1234"/>
          <p:cNvSpPr>
            <a:spLocks noChangeArrowheads="1"/>
          </p:cNvSpPr>
          <p:nvPr/>
        </p:nvSpPr>
        <p:spPr bwMode="auto">
          <a:xfrm>
            <a:off x="2297113" y="37560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95443" name="Rectangle 1235"/>
          <p:cNvSpPr>
            <a:spLocks noChangeArrowheads="1"/>
          </p:cNvSpPr>
          <p:nvPr/>
        </p:nvSpPr>
        <p:spPr bwMode="auto">
          <a:xfrm>
            <a:off x="2982913" y="37560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5444" name="Rectangle 1236"/>
          <p:cNvSpPr>
            <a:spLocks noChangeArrowheads="1"/>
          </p:cNvSpPr>
          <p:nvPr/>
        </p:nvSpPr>
        <p:spPr bwMode="auto">
          <a:xfrm>
            <a:off x="3668713" y="37560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5445" name="Rectangle 1237"/>
          <p:cNvSpPr>
            <a:spLocks noChangeArrowheads="1"/>
          </p:cNvSpPr>
          <p:nvPr/>
        </p:nvSpPr>
        <p:spPr bwMode="auto">
          <a:xfrm>
            <a:off x="4354513" y="37560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5446" name="Rectangle 1238"/>
          <p:cNvSpPr>
            <a:spLocks noChangeArrowheads="1"/>
          </p:cNvSpPr>
          <p:nvPr/>
        </p:nvSpPr>
        <p:spPr bwMode="auto">
          <a:xfrm>
            <a:off x="5040313" y="37560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5447" name="Rectangle 1239"/>
          <p:cNvSpPr>
            <a:spLocks noChangeArrowheads="1"/>
          </p:cNvSpPr>
          <p:nvPr/>
        </p:nvSpPr>
        <p:spPr bwMode="auto">
          <a:xfrm>
            <a:off x="5726113" y="37560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5448" name="Rectangle 1240"/>
          <p:cNvSpPr>
            <a:spLocks noChangeArrowheads="1"/>
          </p:cNvSpPr>
          <p:nvPr/>
        </p:nvSpPr>
        <p:spPr bwMode="auto">
          <a:xfrm>
            <a:off x="6411913" y="37560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95449" name="Rectangle 1241"/>
          <p:cNvSpPr>
            <a:spLocks noChangeArrowheads="1"/>
          </p:cNvSpPr>
          <p:nvPr/>
        </p:nvSpPr>
        <p:spPr bwMode="auto">
          <a:xfrm>
            <a:off x="4354513" y="44418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5450" name="Rectangle 1242"/>
          <p:cNvSpPr>
            <a:spLocks noChangeArrowheads="1"/>
          </p:cNvSpPr>
          <p:nvPr/>
        </p:nvSpPr>
        <p:spPr bwMode="auto">
          <a:xfrm>
            <a:off x="5040313" y="44418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5451" name="Rectangle 1243"/>
          <p:cNvSpPr>
            <a:spLocks noChangeArrowheads="1"/>
          </p:cNvSpPr>
          <p:nvPr/>
        </p:nvSpPr>
        <p:spPr bwMode="auto">
          <a:xfrm>
            <a:off x="5726113" y="44418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5452" name="Rectangle 1244"/>
          <p:cNvSpPr>
            <a:spLocks noChangeArrowheads="1"/>
          </p:cNvSpPr>
          <p:nvPr/>
        </p:nvSpPr>
        <p:spPr bwMode="auto">
          <a:xfrm>
            <a:off x="6411913" y="44418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95453" name="Rectangle 1245"/>
          <p:cNvSpPr>
            <a:spLocks noChangeArrowheads="1"/>
          </p:cNvSpPr>
          <p:nvPr/>
        </p:nvSpPr>
        <p:spPr bwMode="auto">
          <a:xfrm>
            <a:off x="4354513" y="5127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5454" name="Rectangle 1246"/>
          <p:cNvSpPr>
            <a:spLocks noChangeArrowheads="1"/>
          </p:cNvSpPr>
          <p:nvPr/>
        </p:nvSpPr>
        <p:spPr bwMode="auto">
          <a:xfrm>
            <a:off x="5040313" y="5127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5455" name="Rectangle 1247"/>
          <p:cNvSpPr>
            <a:spLocks noChangeArrowheads="1"/>
          </p:cNvSpPr>
          <p:nvPr/>
        </p:nvSpPr>
        <p:spPr bwMode="auto">
          <a:xfrm>
            <a:off x="5726113" y="5127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5456" name="Rectangle 1248"/>
          <p:cNvSpPr>
            <a:spLocks noChangeArrowheads="1"/>
          </p:cNvSpPr>
          <p:nvPr/>
        </p:nvSpPr>
        <p:spPr bwMode="auto">
          <a:xfrm>
            <a:off x="6411913" y="5127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95457" name="Rectangle 1249"/>
          <p:cNvSpPr>
            <a:spLocks noChangeArrowheads="1"/>
          </p:cNvSpPr>
          <p:nvPr/>
        </p:nvSpPr>
        <p:spPr bwMode="auto">
          <a:xfrm>
            <a:off x="4354513" y="5813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95458" name="Rectangle 1250"/>
          <p:cNvSpPr>
            <a:spLocks noChangeArrowheads="1"/>
          </p:cNvSpPr>
          <p:nvPr/>
        </p:nvSpPr>
        <p:spPr bwMode="auto">
          <a:xfrm>
            <a:off x="5040313" y="5813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95459" name="Rectangle 1251"/>
          <p:cNvSpPr>
            <a:spLocks noChangeArrowheads="1"/>
          </p:cNvSpPr>
          <p:nvPr/>
        </p:nvSpPr>
        <p:spPr bwMode="auto">
          <a:xfrm>
            <a:off x="5726113" y="5813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95460" name="Rectangle 1252"/>
          <p:cNvSpPr>
            <a:spLocks noChangeArrowheads="1"/>
          </p:cNvSpPr>
          <p:nvPr/>
        </p:nvSpPr>
        <p:spPr bwMode="auto">
          <a:xfrm>
            <a:off x="6411913" y="5813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798291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Line 2"/>
          <p:cNvSpPr>
            <a:spLocks noChangeShapeType="1"/>
          </p:cNvSpPr>
          <p:nvPr/>
        </p:nvSpPr>
        <p:spPr bwMode="auto">
          <a:xfrm>
            <a:off x="2439988" y="2514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3" name="Line 3"/>
          <p:cNvSpPr>
            <a:spLocks noChangeShapeType="1"/>
          </p:cNvSpPr>
          <p:nvPr/>
        </p:nvSpPr>
        <p:spPr bwMode="auto">
          <a:xfrm>
            <a:off x="3125788" y="2514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4" name="Line 4"/>
          <p:cNvSpPr>
            <a:spLocks noChangeShapeType="1"/>
          </p:cNvSpPr>
          <p:nvPr/>
        </p:nvSpPr>
        <p:spPr bwMode="auto">
          <a:xfrm>
            <a:off x="3811588" y="2514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5" name="Line 5"/>
          <p:cNvSpPr>
            <a:spLocks noChangeShapeType="1"/>
          </p:cNvSpPr>
          <p:nvPr/>
        </p:nvSpPr>
        <p:spPr bwMode="auto">
          <a:xfrm>
            <a:off x="4497388" y="2514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6" name="Line 6"/>
          <p:cNvSpPr>
            <a:spLocks noChangeShapeType="1"/>
          </p:cNvSpPr>
          <p:nvPr/>
        </p:nvSpPr>
        <p:spPr bwMode="auto">
          <a:xfrm>
            <a:off x="5183188" y="2514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7" name="Line 7"/>
          <p:cNvSpPr>
            <a:spLocks noChangeShapeType="1"/>
          </p:cNvSpPr>
          <p:nvPr/>
        </p:nvSpPr>
        <p:spPr bwMode="auto">
          <a:xfrm>
            <a:off x="5868988" y="2514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8" name="Line 8"/>
          <p:cNvSpPr>
            <a:spLocks noChangeShapeType="1"/>
          </p:cNvSpPr>
          <p:nvPr/>
        </p:nvSpPr>
        <p:spPr bwMode="auto">
          <a:xfrm>
            <a:off x="2439988" y="32004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9" name="Line 9"/>
          <p:cNvSpPr>
            <a:spLocks noChangeShapeType="1"/>
          </p:cNvSpPr>
          <p:nvPr/>
        </p:nvSpPr>
        <p:spPr bwMode="auto">
          <a:xfrm>
            <a:off x="3125788" y="32004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0" name="Line 10"/>
          <p:cNvSpPr>
            <a:spLocks noChangeShapeType="1"/>
          </p:cNvSpPr>
          <p:nvPr/>
        </p:nvSpPr>
        <p:spPr bwMode="auto">
          <a:xfrm>
            <a:off x="3811588" y="32004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1" name="Line 11"/>
          <p:cNvSpPr>
            <a:spLocks noChangeShapeType="1"/>
          </p:cNvSpPr>
          <p:nvPr/>
        </p:nvSpPr>
        <p:spPr bwMode="auto">
          <a:xfrm>
            <a:off x="4497388" y="32004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2" name="Line 12"/>
          <p:cNvSpPr>
            <a:spLocks noChangeShapeType="1"/>
          </p:cNvSpPr>
          <p:nvPr/>
        </p:nvSpPr>
        <p:spPr bwMode="auto">
          <a:xfrm>
            <a:off x="5183188" y="32004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3" name="Line 13"/>
          <p:cNvSpPr>
            <a:spLocks noChangeShapeType="1"/>
          </p:cNvSpPr>
          <p:nvPr/>
        </p:nvSpPr>
        <p:spPr bwMode="auto">
          <a:xfrm>
            <a:off x="5868988" y="32004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4" name="Line 14"/>
          <p:cNvSpPr>
            <a:spLocks noChangeShapeType="1"/>
          </p:cNvSpPr>
          <p:nvPr/>
        </p:nvSpPr>
        <p:spPr bwMode="auto">
          <a:xfrm>
            <a:off x="2439988" y="38862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5" name="Line 15"/>
          <p:cNvSpPr>
            <a:spLocks noChangeShapeType="1"/>
          </p:cNvSpPr>
          <p:nvPr/>
        </p:nvSpPr>
        <p:spPr bwMode="auto">
          <a:xfrm>
            <a:off x="3125788" y="38862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6" name="Line 16"/>
          <p:cNvSpPr>
            <a:spLocks noChangeShapeType="1"/>
          </p:cNvSpPr>
          <p:nvPr/>
        </p:nvSpPr>
        <p:spPr bwMode="auto">
          <a:xfrm>
            <a:off x="3811588" y="38862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7" name="Line 17"/>
          <p:cNvSpPr>
            <a:spLocks noChangeShapeType="1"/>
          </p:cNvSpPr>
          <p:nvPr/>
        </p:nvSpPr>
        <p:spPr bwMode="auto">
          <a:xfrm>
            <a:off x="4497388" y="38862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8" name="Line 18"/>
          <p:cNvSpPr>
            <a:spLocks noChangeShapeType="1"/>
          </p:cNvSpPr>
          <p:nvPr/>
        </p:nvSpPr>
        <p:spPr bwMode="auto">
          <a:xfrm>
            <a:off x="5183188" y="38862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9" name="Line 19"/>
          <p:cNvSpPr>
            <a:spLocks noChangeShapeType="1"/>
          </p:cNvSpPr>
          <p:nvPr/>
        </p:nvSpPr>
        <p:spPr bwMode="auto">
          <a:xfrm>
            <a:off x="5868988" y="38862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0" name="Line 20"/>
          <p:cNvSpPr>
            <a:spLocks noChangeShapeType="1"/>
          </p:cNvSpPr>
          <p:nvPr/>
        </p:nvSpPr>
        <p:spPr bwMode="auto">
          <a:xfrm>
            <a:off x="3811588" y="45720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1" name="Line 21"/>
          <p:cNvSpPr>
            <a:spLocks noChangeShapeType="1"/>
          </p:cNvSpPr>
          <p:nvPr/>
        </p:nvSpPr>
        <p:spPr bwMode="auto">
          <a:xfrm>
            <a:off x="4497388" y="45720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2" name="Line 22"/>
          <p:cNvSpPr>
            <a:spLocks noChangeShapeType="1"/>
          </p:cNvSpPr>
          <p:nvPr/>
        </p:nvSpPr>
        <p:spPr bwMode="auto">
          <a:xfrm>
            <a:off x="5183188" y="45720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3" name="Line 23"/>
          <p:cNvSpPr>
            <a:spLocks noChangeShapeType="1"/>
          </p:cNvSpPr>
          <p:nvPr/>
        </p:nvSpPr>
        <p:spPr bwMode="auto">
          <a:xfrm>
            <a:off x="5868988" y="45720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4" name="Line 24"/>
          <p:cNvSpPr>
            <a:spLocks noChangeShapeType="1"/>
          </p:cNvSpPr>
          <p:nvPr/>
        </p:nvSpPr>
        <p:spPr bwMode="auto">
          <a:xfrm>
            <a:off x="3811588" y="5257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5" name="Line 25"/>
          <p:cNvSpPr>
            <a:spLocks noChangeShapeType="1"/>
          </p:cNvSpPr>
          <p:nvPr/>
        </p:nvSpPr>
        <p:spPr bwMode="auto">
          <a:xfrm>
            <a:off x="4497388" y="5257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6" name="Line 26"/>
          <p:cNvSpPr>
            <a:spLocks noChangeShapeType="1"/>
          </p:cNvSpPr>
          <p:nvPr/>
        </p:nvSpPr>
        <p:spPr bwMode="auto">
          <a:xfrm>
            <a:off x="5183188" y="5257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7" name="Line 27"/>
          <p:cNvSpPr>
            <a:spLocks noChangeShapeType="1"/>
          </p:cNvSpPr>
          <p:nvPr/>
        </p:nvSpPr>
        <p:spPr bwMode="auto">
          <a:xfrm>
            <a:off x="5868988" y="5257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8" name="Line 28"/>
          <p:cNvSpPr>
            <a:spLocks noChangeShapeType="1"/>
          </p:cNvSpPr>
          <p:nvPr/>
        </p:nvSpPr>
        <p:spPr bwMode="auto">
          <a:xfrm>
            <a:off x="4495800" y="5259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9" name="Line 29"/>
          <p:cNvSpPr>
            <a:spLocks noChangeShapeType="1"/>
          </p:cNvSpPr>
          <p:nvPr/>
        </p:nvSpPr>
        <p:spPr bwMode="auto">
          <a:xfrm>
            <a:off x="5181600" y="5259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10" name="Line 30"/>
          <p:cNvSpPr>
            <a:spLocks noChangeShapeType="1"/>
          </p:cNvSpPr>
          <p:nvPr/>
        </p:nvSpPr>
        <p:spPr bwMode="auto">
          <a:xfrm>
            <a:off x="5867400" y="5259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11" name="Line 31"/>
          <p:cNvSpPr>
            <a:spLocks noChangeShapeType="1"/>
          </p:cNvSpPr>
          <p:nvPr/>
        </p:nvSpPr>
        <p:spPr bwMode="auto">
          <a:xfrm>
            <a:off x="6553200" y="5259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12" name="Line 32"/>
          <p:cNvSpPr>
            <a:spLocks noChangeShapeType="1"/>
          </p:cNvSpPr>
          <p:nvPr/>
        </p:nvSpPr>
        <p:spPr bwMode="auto">
          <a:xfrm>
            <a:off x="3810000" y="5257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13" name="Line 33"/>
          <p:cNvSpPr>
            <a:spLocks noChangeShapeType="1"/>
          </p:cNvSpPr>
          <p:nvPr/>
        </p:nvSpPr>
        <p:spPr bwMode="auto">
          <a:xfrm>
            <a:off x="4495800" y="5257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14" name="Line 34"/>
          <p:cNvSpPr>
            <a:spLocks noChangeShapeType="1"/>
          </p:cNvSpPr>
          <p:nvPr/>
        </p:nvSpPr>
        <p:spPr bwMode="auto">
          <a:xfrm>
            <a:off x="5181600" y="5257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15" name="Line 35"/>
          <p:cNvSpPr>
            <a:spLocks noChangeShapeType="1"/>
          </p:cNvSpPr>
          <p:nvPr/>
        </p:nvSpPr>
        <p:spPr bwMode="auto">
          <a:xfrm>
            <a:off x="5867400" y="5257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16" name="Line 36"/>
          <p:cNvSpPr>
            <a:spLocks noChangeShapeType="1"/>
          </p:cNvSpPr>
          <p:nvPr/>
        </p:nvSpPr>
        <p:spPr bwMode="auto">
          <a:xfrm flipH="1">
            <a:off x="3811588" y="5259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17" name="Line 37"/>
          <p:cNvSpPr>
            <a:spLocks noChangeShapeType="1"/>
          </p:cNvSpPr>
          <p:nvPr/>
        </p:nvSpPr>
        <p:spPr bwMode="auto">
          <a:xfrm flipH="1">
            <a:off x="4497388" y="5259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18" name="Line 38"/>
          <p:cNvSpPr>
            <a:spLocks noChangeShapeType="1"/>
          </p:cNvSpPr>
          <p:nvPr/>
        </p:nvSpPr>
        <p:spPr bwMode="auto">
          <a:xfrm flipH="1">
            <a:off x="5183188" y="5259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19" name="Line 39"/>
          <p:cNvSpPr>
            <a:spLocks noChangeShapeType="1"/>
          </p:cNvSpPr>
          <p:nvPr/>
        </p:nvSpPr>
        <p:spPr bwMode="auto">
          <a:xfrm flipH="1">
            <a:off x="5868988" y="5259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20" name="Line 40"/>
          <p:cNvSpPr>
            <a:spLocks noChangeShapeType="1"/>
          </p:cNvSpPr>
          <p:nvPr/>
        </p:nvSpPr>
        <p:spPr bwMode="auto">
          <a:xfrm>
            <a:off x="24384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21" name="Line 41"/>
          <p:cNvSpPr>
            <a:spLocks noChangeShapeType="1"/>
          </p:cNvSpPr>
          <p:nvPr/>
        </p:nvSpPr>
        <p:spPr bwMode="auto">
          <a:xfrm>
            <a:off x="31242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22" name="Line 42"/>
          <p:cNvSpPr>
            <a:spLocks noChangeShapeType="1"/>
          </p:cNvSpPr>
          <p:nvPr/>
        </p:nvSpPr>
        <p:spPr bwMode="auto">
          <a:xfrm>
            <a:off x="38100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23" name="Line 43"/>
          <p:cNvSpPr>
            <a:spLocks noChangeShapeType="1"/>
          </p:cNvSpPr>
          <p:nvPr/>
        </p:nvSpPr>
        <p:spPr bwMode="auto">
          <a:xfrm>
            <a:off x="44958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24" name="Line 44"/>
          <p:cNvSpPr>
            <a:spLocks noChangeShapeType="1"/>
          </p:cNvSpPr>
          <p:nvPr/>
        </p:nvSpPr>
        <p:spPr bwMode="auto">
          <a:xfrm>
            <a:off x="51816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25" name="Line 45"/>
          <p:cNvSpPr>
            <a:spLocks noChangeShapeType="1"/>
          </p:cNvSpPr>
          <p:nvPr/>
        </p:nvSpPr>
        <p:spPr bwMode="auto">
          <a:xfrm>
            <a:off x="58674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26" name="Line 46"/>
          <p:cNvSpPr>
            <a:spLocks noChangeShapeType="1"/>
          </p:cNvSpPr>
          <p:nvPr/>
        </p:nvSpPr>
        <p:spPr bwMode="auto">
          <a:xfrm>
            <a:off x="65532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27" name="Line 47"/>
          <p:cNvSpPr>
            <a:spLocks noChangeShapeType="1"/>
          </p:cNvSpPr>
          <p:nvPr/>
        </p:nvSpPr>
        <p:spPr bwMode="auto">
          <a:xfrm>
            <a:off x="2438400" y="1828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28" name="Line 48"/>
          <p:cNvSpPr>
            <a:spLocks noChangeShapeType="1"/>
          </p:cNvSpPr>
          <p:nvPr/>
        </p:nvSpPr>
        <p:spPr bwMode="auto">
          <a:xfrm>
            <a:off x="3124200" y="1828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29" name="Line 49"/>
          <p:cNvSpPr>
            <a:spLocks noChangeShapeType="1"/>
          </p:cNvSpPr>
          <p:nvPr/>
        </p:nvSpPr>
        <p:spPr bwMode="auto">
          <a:xfrm>
            <a:off x="3810000" y="1828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30" name="Line 50"/>
          <p:cNvSpPr>
            <a:spLocks noChangeShapeType="1"/>
          </p:cNvSpPr>
          <p:nvPr/>
        </p:nvSpPr>
        <p:spPr bwMode="auto">
          <a:xfrm>
            <a:off x="4495800" y="1828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31" name="Line 51"/>
          <p:cNvSpPr>
            <a:spLocks noChangeShapeType="1"/>
          </p:cNvSpPr>
          <p:nvPr/>
        </p:nvSpPr>
        <p:spPr bwMode="auto">
          <a:xfrm>
            <a:off x="5181600" y="1828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32" name="Line 52"/>
          <p:cNvSpPr>
            <a:spLocks noChangeShapeType="1"/>
          </p:cNvSpPr>
          <p:nvPr/>
        </p:nvSpPr>
        <p:spPr bwMode="auto">
          <a:xfrm>
            <a:off x="5867400" y="1828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33" name="Line 53"/>
          <p:cNvSpPr>
            <a:spLocks noChangeShapeType="1"/>
          </p:cNvSpPr>
          <p:nvPr/>
        </p:nvSpPr>
        <p:spPr bwMode="auto">
          <a:xfrm flipH="1">
            <a:off x="2439988" y="1830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34" name="Line 54"/>
          <p:cNvSpPr>
            <a:spLocks noChangeShapeType="1"/>
          </p:cNvSpPr>
          <p:nvPr/>
        </p:nvSpPr>
        <p:spPr bwMode="auto">
          <a:xfrm flipH="1">
            <a:off x="3125788" y="1830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35" name="Line 55"/>
          <p:cNvSpPr>
            <a:spLocks noChangeShapeType="1"/>
          </p:cNvSpPr>
          <p:nvPr/>
        </p:nvSpPr>
        <p:spPr bwMode="auto">
          <a:xfrm flipH="1">
            <a:off x="3811588" y="1830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36" name="Line 56"/>
          <p:cNvSpPr>
            <a:spLocks noChangeShapeType="1"/>
          </p:cNvSpPr>
          <p:nvPr/>
        </p:nvSpPr>
        <p:spPr bwMode="auto">
          <a:xfrm flipH="1">
            <a:off x="4497388" y="1830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37" name="Line 57"/>
          <p:cNvSpPr>
            <a:spLocks noChangeShapeType="1"/>
          </p:cNvSpPr>
          <p:nvPr/>
        </p:nvSpPr>
        <p:spPr bwMode="auto">
          <a:xfrm flipH="1">
            <a:off x="5183188" y="1830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38" name="Line 58"/>
          <p:cNvSpPr>
            <a:spLocks noChangeShapeType="1"/>
          </p:cNvSpPr>
          <p:nvPr/>
        </p:nvSpPr>
        <p:spPr bwMode="auto">
          <a:xfrm flipH="1">
            <a:off x="5868988" y="1830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39" name="Line 59"/>
          <p:cNvSpPr>
            <a:spLocks noChangeShapeType="1"/>
          </p:cNvSpPr>
          <p:nvPr/>
        </p:nvSpPr>
        <p:spPr bwMode="auto">
          <a:xfrm>
            <a:off x="24399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40" name="Line 60"/>
          <p:cNvSpPr>
            <a:spLocks noChangeShapeType="1"/>
          </p:cNvSpPr>
          <p:nvPr/>
        </p:nvSpPr>
        <p:spPr bwMode="auto">
          <a:xfrm>
            <a:off x="31257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41" name="Line 61"/>
          <p:cNvSpPr>
            <a:spLocks noChangeShapeType="1"/>
          </p:cNvSpPr>
          <p:nvPr/>
        </p:nvSpPr>
        <p:spPr bwMode="auto">
          <a:xfrm>
            <a:off x="38115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42" name="Line 62"/>
          <p:cNvSpPr>
            <a:spLocks noChangeShapeType="1"/>
          </p:cNvSpPr>
          <p:nvPr/>
        </p:nvSpPr>
        <p:spPr bwMode="auto">
          <a:xfrm>
            <a:off x="44973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43" name="Line 63"/>
          <p:cNvSpPr>
            <a:spLocks noChangeShapeType="1"/>
          </p:cNvSpPr>
          <p:nvPr/>
        </p:nvSpPr>
        <p:spPr bwMode="auto">
          <a:xfrm>
            <a:off x="51831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44" name="Line 64"/>
          <p:cNvSpPr>
            <a:spLocks noChangeShapeType="1"/>
          </p:cNvSpPr>
          <p:nvPr/>
        </p:nvSpPr>
        <p:spPr bwMode="auto">
          <a:xfrm>
            <a:off x="58689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45" name="Line 65"/>
          <p:cNvSpPr>
            <a:spLocks noChangeShapeType="1"/>
          </p:cNvSpPr>
          <p:nvPr/>
        </p:nvSpPr>
        <p:spPr bwMode="auto">
          <a:xfrm>
            <a:off x="24384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46" name="Line 66"/>
          <p:cNvSpPr>
            <a:spLocks noChangeShapeType="1"/>
          </p:cNvSpPr>
          <p:nvPr/>
        </p:nvSpPr>
        <p:spPr bwMode="auto">
          <a:xfrm>
            <a:off x="31242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47" name="Line 67"/>
          <p:cNvSpPr>
            <a:spLocks noChangeShapeType="1"/>
          </p:cNvSpPr>
          <p:nvPr/>
        </p:nvSpPr>
        <p:spPr bwMode="auto">
          <a:xfrm>
            <a:off x="38100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48" name="Line 68"/>
          <p:cNvSpPr>
            <a:spLocks noChangeShapeType="1"/>
          </p:cNvSpPr>
          <p:nvPr/>
        </p:nvSpPr>
        <p:spPr bwMode="auto">
          <a:xfrm>
            <a:off x="44958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49" name="Line 69"/>
          <p:cNvSpPr>
            <a:spLocks noChangeShapeType="1"/>
          </p:cNvSpPr>
          <p:nvPr/>
        </p:nvSpPr>
        <p:spPr bwMode="auto">
          <a:xfrm>
            <a:off x="51816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50" name="Line 70"/>
          <p:cNvSpPr>
            <a:spLocks noChangeShapeType="1"/>
          </p:cNvSpPr>
          <p:nvPr/>
        </p:nvSpPr>
        <p:spPr bwMode="auto">
          <a:xfrm>
            <a:off x="58674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51" name="Line 71"/>
          <p:cNvSpPr>
            <a:spLocks noChangeShapeType="1"/>
          </p:cNvSpPr>
          <p:nvPr/>
        </p:nvSpPr>
        <p:spPr bwMode="auto">
          <a:xfrm>
            <a:off x="65532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52" name="Line 72"/>
          <p:cNvSpPr>
            <a:spLocks noChangeShapeType="1"/>
          </p:cNvSpPr>
          <p:nvPr/>
        </p:nvSpPr>
        <p:spPr bwMode="auto">
          <a:xfrm>
            <a:off x="2438400" y="2514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53" name="Line 73"/>
          <p:cNvSpPr>
            <a:spLocks noChangeShapeType="1"/>
          </p:cNvSpPr>
          <p:nvPr/>
        </p:nvSpPr>
        <p:spPr bwMode="auto">
          <a:xfrm>
            <a:off x="3124200" y="2514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54" name="Line 74"/>
          <p:cNvSpPr>
            <a:spLocks noChangeShapeType="1"/>
          </p:cNvSpPr>
          <p:nvPr/>
        </p:nvSpPr>
        <p:spPr bwMode="auto">
          <a:xfrm>
            <a:off x="3810000" y="2514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55" name="Line 75"/>
          <p:cNvSpPr>
            <a:spLocks noChangeShapeType="1"/>
          </p:cNvSpPr>
          <p:nvPr/>
        </p:nvSpPr>
        <p:spPr bwMode="auto">
          <a:xfrm>
            <a:off x="4495800" y="2514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56" name="Line 76"/>
          <p:cNvSpPr>
            <a:spLocks noChangeShapeType="1"/>
          </p:cNvSpPr>
          <p:nvPr/>
        </p:nvSpPr>
        <p:spPr bwMode="auto">
          <a:xfrm>
            <a:off x="5181600" y="2514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57" name="Line 77"/>
          <p:cNvSpPr>
            <a:spLocks noChangeShapeType="1"/>
          </p:cNvSpPr>
          <p:nvPr/>
        </p:nvSpPr>
        <p:spPr bwMode="auto">
          <a:xfrm>
            <a:off x="5867400" y="2514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58" name="Line 78"/>
          <p:cNvSpPr>
            <a:spLocks noChangeShapeType="1"/>
          </p:cNvSpPr>
          <p:nvPr/>
        </p:nvSpPr>
        <p:spPr bwMode="auto">
          <a:xfrm flipH="1">
            <a:off x="2439988" y="25161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59" name="Line 79"/>
          <p:cNvSpPr>
            <a:spLocks noChangeShapeType="1"/>
          </p:cNvSpPr>
          <p:nvPr/>
        </p:nvSpPr>
        <p:spPr bwMode="auto">
          <a:xfrm flipH="1">
            <a:off x="3125788" y="25161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60" name="Line 80"/>
          <p:cNvSpPr>
            <a:spLocks noChangeShapeType="1"/>
          </p:cNvSpPr>
          <p:nvPr/>
        </p:nvSpPr>
        <p:spPr bwMode="auto">
          <a:xfrm flipH="1">
            <a:off x="3811588" y="25161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61" name="Line 81"/>
          <p:cNvSpPr>
            <a:spLocks noChangeShapeType="1"/>
          </p:cNvSpPr>
          <p:nvPr/>
        </p:nvSpPr>
        <p:spPr bwMode="auto">
          <a:xfrm flipH="1">
            <a:off x="4497388" y="25161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62" name="Line 82"/>
          <p:cNvSpPr>
            <a:spLocks noChangeShapeType="1"/>
          </p:cNvSpPr>
          <p:nvPr/>
        </p:nvSpPr>
        <p:spPr bwMode="auto">
          <a:xfrm flipH="1">
            <a:off x="5183188" y="25161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63" name="Line 83"/>
          <p:cNvSpPr>
            <a:spLocks noChangeShapeType="1"/>
          </p:cNvSpPr>
          <p:nvPr/>
        </p:nvSpPr>
        <p:spPr bwMode="auto">
          <a:xfrm flipH="1">
            <a:off x="5868988" y="25161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64" name="Line 84"/>
          <p:cNvSpPr>
            <a:spLocks noChangeShapeType="1"/>
          </p:cNvSpPr>
          <p:nvPr/>
        </p:nvSpPr>
        <p:spPr bwMode="auto">
          <a:xfrm>
            <a:off x="2438400" y="32019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65" name="Line 85"/>
          <p:cNvSpPr>
            <a:spLocks noChangeShapeType="1"/>
          </p:cNvSpPr>
          <p:nvPr/>
        </p:nvSpPr>
        <p:spPr bwMode="auto">
          <a:xfrm>
            <a:off x="3124200" y="32019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66" name="Line 86"/>
          <p:cNvSpPr>
            <a:spLocks noChangeShapeType="1"/>
          </p:cNvSpPr>
          <p:nvPr/>
        </p:nvSpPr>
        <p:spPr bwMode="auto">
          <a:xfrm>
            <a:off x="3810000" y="32019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67" name="Line 87"/>
          <p:cNvSpPr>
            <a:spLocks noChangeShapeType="1"/>
          </p:cNvSpPr>
          <p:nvPr/>
        </p:nvSpPr>
        <p:spPr bwMode="auto">
          <a:xfrm>
            <a:off x="4495800" y="32019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68" name="Line 88"/>
          <p:cNvSpPr>
            <a:spLocks noChangeShapeType="1"/>
          </p:cNvSpPr>
          <p:nvPr/>
        </p:nvSpPr>
        <p:spPr bwMode="auto">
          <a:xfrm>
            <a:off x="5181600" y="32019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69" name="Line 89"/>
          <p:cNvSpPr>
            <a:spLocks noChangeShapeType="1"/>
          </p:cNvSpPr>
          <p:nvPr/>
        </p:nvSpPr>
        <p:spPr bwMode="auto">
          <a:xfrm>
            <a:off x="5867400" y="32019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70" name="Line 90"/>
          <p:cNvSpPr>
            <a:spLocks noChangeShapeType="1"/>
          </p:cNvSpPr>
          <p:nvPr/>
        </p:nvSpPr>
        <p:spPr bwMode="auto">
          <a:xfrm>
            <a:off x="6553200" y="32019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71" name="Line 91"/>
          <p:cNvSpPr>
            <a:spLocks noChangeShapeType="1"/>
          </p:cNvSpPr>
          <p:nvPr/>
        </p:nvSpPr>
        <p:spPr bwMode="auto">
          <a:xfrm>
            <a:off x="2438400" y="32004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72" name="Line 92"/>
          <p:cNvSpPr>
            <a:spLocks noChangeShapeType="1"/>
          </p:cNvSpPr>
          <p:nvPr/>
        </p:nvSpPr>
        <p:spPr bwMode="auto">
          <a:xfrm>
            <a:off x="3124200" y="32004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73" name="Line 93"/>
          <p:cNvSpPr>
            <a:spLocks noChangeShapeType="1"/>
          </p:cNvSpPr>
          <p:nvPr/>
        </p:nvSpPr>
        <p:spPr bwMode="auto">
          <a:xfrm>
            <a:off x="3810000" y="32004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74" name="Line 94"/>
          <p:cNvSpPr>
            <a:spLocks noChangeShapeType="1"/>
          </p:cNvSpPr>
          <p:nvPr/>
        </p:nvSpPr>
        <p:spPr bwMode="auto">
          <a:xfrm>
            <a:off x="4495800" y="32004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75" name="Line 95"/>
          <p:cNvSpPr>
            <a:spLocks noChangeShapeType="1"/>
          </p:cNvSpPr>
          <p:nvPr/>
        </p:nvSpPr>
        <p:spPr bwMode="auto">
          <a:xfrm>
            <a:off x="5181600" y="32004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76" name="Line 96"/>
          <p:cNvSpPr>
            <a:spLocks noChangeShapeType="1"/>
          </p:cNvSpPr>
          <p:nvPr/>
        </p:nvSpPr>
        <p:spPr bwMode="auto">
          <a:xfrm>
            <a:off x="5867400" y="32004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77" name="Line 97"/>
          <p:cNvSpPr>
            <a:spLocks noChangeShapeType="1"/>
          </p:cNvSpPr>
          <p:nvPr/>
        </p:nvSpPr>
        <p:spPr bwMode="auto">
          <a:xfrm flipH="1">
            <a:off x="2439988" y="32019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78" name="Line 98"/>
          <p:cNvSpPr>
            <a:spLocks noChangeShapeType="1"/>
          </p:cNvSpPr>
          <p:nvPr/>
        </p:nvSpPr>
        <p:spPr bwMode="auto">
          <a:xfrm flipH="1">
            <a:off x="3125788" y="32019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79" name="Line 99"/>
          <p:cNvSpPr>
            <a:spLocks noChangeShapeType="1"/>
          </p:cNvSpPr>
          <p:nvPr/>
        </p:nvSpPr>
        <p:spPr bwMode="auto">
          <a:xfrm flipH="1">
            <a:off x="3811588" y="32019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80" name="Line 100"/>
          <p:cNvSpPr>
            <a:spLocks noChangeShapeType="1"/>
          </p:cNvSpPr>
          <p:nvPr/>
        </p:nvSpPr>
        <p:spPr bwMode="auto">
          <a:xfrm flipH="1">
            <a:off x="4497388" y="32019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81" name="Line 101"/>
          <p:cNvSpPr>
            <a:spLocks noChangeShapeType="1"/>
          </p:cNvSpPr>
          <p:nvPr/>
        </p:nvSpPr>
        <p:spPr bwMode="auto">
          <a:xfrm flipH="1">
            <a:off x="5183188" y="32019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82" name="Line 102"/>
          <p:cNvSpPr>
            <a:spLocks noChangeShapeType="1"/>
          </p:cNvSpPr>
          <p:nvPr/>
        </p:nvSpPr>
        <p:spPr bwMode="auto">
          <a:xfrm flipH="1">
            <a:off x="5868988" y="32019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83" name="Line 103"/>
          <p:cNvSpPr>
            <a:spLocks noChangeShapeType="1"/>
          </p:cNvSpPr>
          <p:nvPr/>
        </p:nvSpPr>
        <p:spPr bwMode="auto">
          <a:xfrm>
            <a:off x="2438400" y="38877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84" name="Line 104"/>
          <p:cNvSpPr>
            <a:spLocks noChangeShapeType="1"/>
          </p:cNvSpPr>
          <p:nvPr/>
        </p:nvSpPr>
        <p:spPr bwMode="auto">
          <a:xfrm>
            <a:off x="3124200" y="38877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85" name="Line 105"/>
          <p:cNvSpPr>
            <a:spLocks noChangeShapeType="1"/>
          </p:cNvSpPr>
          <p:nvPr/>
        </p:nvSpPr>
        <p:spPr bwMode="auto">
          <a:xfrm>
            <a:off x="3810000" y="38877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86" name="Line 106"/>
          <p:cNvSpPr>
            <a:spLocks noChangeShapeType="1"/>
          </p:cNvSpPr>
          <p:nvPr/>
        </p:nvSpPr>
        <p:spPr bwMode="auto">
          <a:xfrm>
            <a:off x="4495800" y="38877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87" name="Line 107"/>
          <p:cNvSpPr>
            <a:spLocks noChangeShapeType="1"/>
          </p:cNvSpPr>
          <p:nvPr/>
        </p:nvSpPr>
        <p:spPr bwMode="auto">
          <a:xfrm>
            <a:off x="5181600" y="38877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88" name="Line 108"/>
          <p:cNvSpPr>
            <a:spLocks noChangeShapeType="1"/>
          </p:cNvSpPr>
          <p:nvPr/>
        </p:nvSpPr>
        <p:spPr bwMode="auto">
          <a:xfrm>
            <a:off x="5867400" y="38877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89" name="Line 109"/>
          <p:cNvSpPr>
            <a:spLocks noChangeShapeType="1"/>
          </p:cNvSpPr>
          <p:nvPr/>
        </p:nvSpPr>
        <p:spPr bwMode="auto">
          <a:xfrm>
            <a:off x="6553200" y="38877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90" name="Line 110"/>
          <p:cNvSpPr>
            <a:spLocks noChangeShapeType="1"/>
          </p:cNvSpPr>
          <p:nvPr/>
        </p:nvSpPr>
        <p:spPr bwMode="auto">
          <a:xfrm>
            <a:off x="2438400" y="38862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91" name="Line 111"/>
          <p:cNvSpPr>
            <a:spLocks noChangeShapeType="1"/>
          </p:cNvSpPr>
          <p:nvPr/>
        </p:nvSpPr>
        <p:spPr bwMode="auto">
          <a:xfrm>
            <a:off x="3124200" y="38862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92" name="Line 112"/>
          <p:cNvSpPr>
            <a:spLocks noChangeShapeType="1"/>
          </p:cNvSpPr>
          <p:nvPr/>
        </p:nvSpPr>
        <p:spPr bwMode="auto">
          <a:xfrm>
            <a:off x="3810000" y="38862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93" name="Line 113"/>
          <p:cNvSpPr>
            <a:spLocks noChangeShapeType="1"/>
          </p:cNvSpPr>
          <p:nvPr/>
        </p:nvSpPr>
        <p:spPr bwMode="auto">
          <a:xfrm>
            <a:off x="4495800" y="38862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94" name="Line 114"/>
          <p:cNvSpPr>
            <a:spLocks noChangeShapeType="1"/>
          </p:cNvSpPr>
          <p:nvPr/>
        </p:nvSpPr>
        <p:spPr bwMode="auto">
          <a:xfrm>
            <a:off x="5181600" y="38862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95" name="Line 115"/>
          <p:cNvSpPr>
            <a:spLocks noChangeShapeType="1"/>
          </p:cNvSpPr>
          <p:nvPr/>
        </p:nvSpPr>
        <p:spPr bwMode="auto">
          <a:xfrm>
            <a:off x="5867400" y="38862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96" name="Line 116"/>
          <p:cNvSpPr>
            <a:spLocks noChangeShapeType="1"/>
          </p:cNvSpPr>
          <p:nvPr/>
        </p:nvSpPr>
        <p:spPr bwMode="auto">
          <a:xfrm flipH="1">
            <a:off x="2439988" y="38877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97" name="Line 117"/>
          <p:cNvSpPr>
            <a:spLocks noChangeShapeType="1"/>
          </p:cNvSpPr>
          <p:nvPr/>
        </p:nvSpPr>
        <p:spPr bwMode="auto">
          <a:xfrm flipH="1">
            <a:off x="3125788" y="38877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98" name="Line 118"/>
          <p:cNvSpPr>
            <a:spLocks noChangeShapeType="1"/>
          </p:cNvSpPr>
          <p:nvPr/>
        </p:nvSpPr>
        <p:spPr bwMode="auto">
          <a:xfrm flipH="1">
            <a:off x="3811588" y="38877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99" name="Line 119"/>
          <p:cNvSpPr>
            <a:spLocks noChangeShapeType="1"/>
          </p:cNvSpPr>
          <p:nvPr/>
        </p:nvSpPr>
        <p:spPr bwMode="auto">
          <a:xfrm flipH="1">
            <a:off x="4497388" y="38877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0" name="Line 120"/>
          <p:cNvSpPr>
            <a:spLocks noChangeShapeType="1"/>
          </p:cNvSpPr>
          <p:nvPr/>
        </p:nvSpPr>
        <p:spPr bwMode="auto">
          <a:xfrm flipH="1">
            <a:off x="5183188" y="38877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1" name="Line 121"/>
          <p:cNvSpPr>
            <a:spLocks noChangeShapeType="1"/>
          </p:cNvSpPr>
          <p:nvPr/>
        </p:nvSpPr>
        <p:spPr bwMode="auto">
          <a:xfrm flipH="1">
            <a:off x="5868988" y="38877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2" name="Line 122"/>
          <p:cNvSpPr>
            <a:spLocks noChangeShapeType="1"/>
          </p:cNvSpPr>
          <p:nvPr/>
        </p:nvSpPr>
        <p:spPr bwMode="auto">
          <a:xfrm>
            <a:off x="4495800" y="45735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3" name="Line 123"/>
          <p:cNvSpPr>
            <a:spLocks noChangeShapeType="1"/>
          </p:cNvSpPr>
          <p:nvPr/>
        </p:nvSpPr>
        <p:spPr bwMode="auto">
          <a:xfrm>
            <a:off x="5181600" y="45735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4" name="Line 124"/>
          <p:cNvSpPr>
            <a:spLocks noChangeShapeType="1"/>
          </p:cNvSpPr>
          <p:nvPr/>
        </p:nvSpPr>
        <p:spPr bwMode="auto">
          <a:xfrm>
            <a:off x="5867400" y="45735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5" name="Line 125"/>
          <p:cNvSpPr>
            <a:spLocks noChangeShapeType="1"/>
          </p:cNvSpPr>
          <p:nvPr/>
        </p:nvSpPr>
        <p:spPr bwMode="auto">
          <a:xfrm>
            <a:off x="6553200" y="45735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6" name="Line 126"/>
          <p:cNvSpPr>
            <a:spLocks noChangeShapeType="1"/>
          </p:cNvSpPr>
          <p:nvPr/>
        </p:nvSpPr>
        <p:spPr bwMode="auto">
          <a:xfrm>
            <a:off x="3810000" y="45720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7" name="Line 127"/>
          <p:cNvSpPr>
            <a:spLocks noChangeShapeType="1"/>
          </p:cNvSpPr>
          <p:nvPr/>
        </p:nvSpPr>
        <p:spPr bwMode="auto">
          <a:xfrm>
            <a:off x="4495800" y="45720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8" name="Line 128"/>
          <p:cNvSpPr>
            <a:spLocks noChangeShapeType="1"/>
          </p:cNvSpPr>
          <p:nvPr/>
        </p:nvSpPr>
        <p:spPr bwMode="auto">
          <a:xfrm>
            <a:off x="5181600" y="45720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9" name="Line 129"/>
          <p:cNvSpPr>
            <a:spLocks noChangeShapeType="1"/>
          </p:cNvSpPr>
          <p:nvPr/>
        </p:nvSpPr>
        <p:spPr bwMode="auto">
          <a:xfrm>
            <a:off x="5867400" y="45720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10" name="Line 130"/>
          <p:cNvSpPr>
            <a:spLocks noChangeShapeType="1"/>
          </p:cNvSpPr>
          <p:nvPr/>
        </p:nvSpPr>
        <p:spPr bwMode="auto">
          <a:xfrm flipH="1">
            <a:off x="3811588" y="45735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11" name="Line 131"/>
          <p:cNvSpPr>
            <a:spLocks noChangeShapeType="1"/>
          </p:cNvSpPr>
          <p:nvPr/>
        </p:nvSpPr>
        <p:spPr bwMode="auto">
          <a:xfrm flipH="1">
            <a:off x="4497388" y="45735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12" name="Line 132"/>
          <p:cNvSpPr>
            <a:spLocks noChangeShapeType="1"/>
          </p:cNvSpPr>
          <p:nvPr/>
        </p:nvSpPr>
        <p:spPr bwMode="auto">
          <a:xfrm flipH="1">
            <a:off x="5183188" y="45735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13" name="Line 133"/>
          <p:cNvSpPr>
            <a:spLocks noChangeShapeType="1"/>
          </p:cNvSpPr>
          <p:nvPr/>
        </p:nvSpPr>
        <p:spPr bwMode="auto">
          <a:xfrm flipH="1">
            <a:off x="5868988" y="45735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14" name="Line 134"/>
          <p:cNvSpPr>
            <a:spLocks noChangeShapeType="1"/>
          </p:cNvSpPr>
          <p:nvPr/>
        </p:nvSpPr>
        <p:spPr bwMode="auto">
          <a:xfrm>
            <a:off x="3811588" y="5943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15" name="Line 135"/>
          <p:cNvSpPr>
            <a:spLocks noChangeShapeType="1"/>
          </p:cNvSpPr>
          <p:nvPr/>
        </p:nvSpPr>
        <p:spPr bwMode="auto">
          <a:xfrm>
            <a:off x="4497388" y="5943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16" name="Line 136"/>
          <p:cNvSpPr>
            <a:spLocks noChangeShapeType="1"/>
          </p:cNvSpPr>
          <p:nvPr/>
        </p:nvSpPr>
        <p:spPr bwMode="auto">
          <a:xfrm>
            <a:off x="5183188" y="5943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17" name="Line 137"/>
          <p:cNvSpPr>
            <a:spLocks noChangeShapeType="1"/>
          </p:cNvSpPr>
          <p:nvPr/>
        </p:nvSpPr>
        <p:spPr bwMode="auto">
          <a:xfrm>
            <a:off x="5868988" y="5943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18" name="Rectangle 1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 eaLnBrk="0" hangingPunct="0">
              <a:lnSpc>
                <a:spcPts val="3600"/>
              </a:lnSpc>
            </a:pPr>
            <a:r>
              <a:rPr lang="en-US" altLang="zh-CN" b="1" dirty="0" err="1">
                <a:ea typeface="宋体" panose="02010600030101010101" pitchFamily="2" charset="-122"/>
              </a:rPr>
              <a:t>Ruge</a:t>
            </a:r>
            <a:r>
              <a:rPr lang="en-US" altLang="zh-CN" b="1" dirty="0">
                <a:ea typeface="宋体" panose="02010600030101010101" pitchFamily="2" charset="-122"/>
              </a:rPr>
              <a:t> AMG: </a:t>
            </a:r>
            <a:r>
              <a:rPr lang="en-US" altLang="zh-CN" b="1" dirty="0" smtClean="0">
                <a:ea typeface="宋体" panose="02010600030101010101" pitchFamily="2" charset="-122"/>
              </a:rPr>
              <a:t>update </a:t>
            </a:r>
            <a:r>
              <a:rPr lang="en-US" altLang="zh-CN" b="1" dirty="0">
                <a:ea typeface="宋体" panose="02010600030101010101" pitchFamily="2" charset="-122"/>
              </a:rPr>
              <a:t>F-</a:t>
            </a:r>
            <a:r>
              <a:rPr lang="en-US" altLang="zh-CN" b="1" dirty="0" err="1">
                <a:ea typeface="宋体" panose="02010600030101010101" pitchFamily="2" charset="-122"/>
              </a:rPr>
              <a:t>pt</a:t>
            </a:r>
            <a:r>
              <a:rPr lang="en-US" altLang="zh-CN" b="1" dirty="0">
                <a:ea typeface="宋体" panose="02010600030101010101" pitchFamily="2" charset="-122"/>
              </a:rPr>
              <a:t> neighbors 1</a:t>
            </a:r>
          </a:p>
        </p:txBody>
      </p:sp>
      <p:sp>
        <p:nvSpPr>
          <p:cNvPr id="97419" name="Oval 139"/>
          <p:cNvSpPr>
            <a:spLocks noChangeArrowheads="1"/>
          </p:cNvSpPr>
          <p:nvPr/>
        </p:nvSpPr>
        <p:spPr bwMode="auto">
          <a:xfrm>
            <a:off x="22733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20" name="Oval 140"/>
          <p:cNvSpPr>
            <a:spLocks noChangeArrowheads="1"/>
          </p:cNvSpPr>
          <p:nvPr/>
        </p:nvSpPr>
        <p:spPr bwMode="auto">
          <a:xfrm>
            <a:off x="22733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21" name="Oval 141"/>
          <p:cNvSpPr>
            <a:spLocks noChangeArrowheads="1"/>
          </p:cNvSpPr>
          <p:nvPr/>
        </p:nvSpPr>
        <p:spPr bwMode="auto">
          <a:xfrm>
            <a:off x="22733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22" name="Oval 142"/>
          <p:cNvSpPr>
            <a:spLocks noChangeArrowheads="1"/>
          </p:cNvSpPr>
          <p:nvPr/>
        </p:nvSpPr>
        <p:spPr bwMode="auto">
          <a:xfrm>
            <a:off x="2273300" y="3721100"/>
            <a:ext cx="330200" cy="3302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23" name="Oval 143"/>
          <p:cNvSpPr>
            <a:spLocks noChangeArrowheads="1"/>
          </p:cNvSpPr>
          <p:nvPr/>
        </p:nvSpPr>
        <p:spPr bwMode="auto">
          <a:xfrm>
            <a:off x="2273300" y="44069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24" name="Oval 144"/>
          <p:cNvSpPr>
            <a:spLocks noChangeArrowheads="1"/>
          </p:cNvSpPr>
          <p:nvPr/>
        </p:nvSpPr>
        <p:spPr bwMode="auto">
          <a:xfrm>
            <a:off x="2273300" y="50927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25" name="Oval 145"/>
          <p:cNvSpPr>
            <a:spLocks noChangeArrowheads="1"/>
          </p:cNvSpPr>
          <p:nvPr/>
        </p:nvSpPr>
        <p:spPr bwMode="auto">
          <a:xfrm>
            <a:off x="2273300" y="57785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26" name="Oval 146"/>
          <p:cNvSpPr>
            <a:spLocks noChangeArrowheads="1"/>
          </p:cNvSpPr>
          <p:nvPr/>
        </p:nvSpPr>
        <p:spPr bwMode="auto">
          <a:xfrm>
            <a:off x="29591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27" name="Oval 147"/>
          <p:cNvSpPr>
            <a:spLocks noChangeArrowheads="1"/>
          </p:cNvSpPr>
          <p:nvPr/>
        </p:nvSpPr>
        <p:spPr bwMode="auto">
          <a:xfrm>
            <a:off x="29591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28" name="Oval 148"/>
          <p:cNvSpPr>
            <a:spLocks noChangeArrowheads="1"/>
          </p:cNvSpPr>
          <p:nvPr/>
        </p:nvSpPr>
        <p:spPr bwMode="auto">
          <a:xfrm>
            <a:off x="29591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29" name="Oval 149"/>
          <p:cNvSpPr>
            <a:spLocks noChangeArrowheads="1"/>
          </p:cNvSpPr>
          <p:nvPr/>
        </p:nvSpPr>
        <p:spPr bwMode="auto">
          <a:xfrm>
            <a:off x="2959100" y="3721100"/>
            <a:ext cx="330200" cy="3302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30" name="Oval 150"/>
          <p:cNvSpPr>
            <a:spLocks noChangeArrowheads="1"/>
          </p:cNvSpPr>
          <p:nvPr/>
        </p:nvSpPr>
        <p:spPr bwMode="auto">
          <a:xfrm>
            <a:off x="2959100" y="44069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31" name="Oval 151"/>
          <p:cNvSpPr>
            <a:spLocks noChangeArrowheads="1"/>
          </p:cNvSpPr>
          <p:nvPr/>
        </p:nvSpPr>
        <p:spPr bwMode="auto">
          <a:xfrm>
            <a:off x="2959100" y="50927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32" name="Oval 152"/>
          <p:cNvSpPr>
            <a:spLocks noChangeArrowheads="1"/>
          </p:cNvSpPr>
          <p:nvPr/>
        </p:nvSpPr>
        <p:spPr bwMode="auto">
          <a:xfrm>
            <a:off x="2959100" y="57785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33" name="Oval 153"/>
          <p:cNvSpPr>
            <a:spLocks noChangeArrowheads="1"/>
          </p:cNvSpPr>
          <p:nvPr/>
        </p:nvSpPr>
        <p:spPr bwMode="auto">
          <a:xfrm>
            <a:off x="36449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34" name="Oval 154"/>
          <p:cNvSpPr>
            <a:spLocks noChangeArrowheads="1"/>
          </p:cNvSpPr>
          <p:nvPr/>
        </p:nvSpPr>
        <p:spPr bwMode="auto">
          <a:xfrm>
            <a:off x="36449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35" name="Oval 155"/>
          <p:cNvSpPr>
            <a:spLocks noChangeArrowheads="1"/>
          </p:cNvSpPr>
          <p:nvPr/>
        </p:nvSpPr>
        <p:spPr bwMode="auto">
          <a:xfrm>
            <a:off x="36449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36" name="Oval 156"/>
          <p:cNvSpPr>
            <a:spLocks noChangeArrowheads="1"/>
          </p:cNvSpPr>
          <p:nvPr/>
        </p:nvSpPr>
        <p:spPr bwMode="auto">
          <a:xfrm>
            <a:off x="3644900" y="3721100"/>
            <a:ext cx="330200" cy="3302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37" name="Oval 157"/>
          <p:cNvSpPr>
            <a:spLocks noChangeArrowheads="1"/>
          </p:cNvSpPr>
          <p:nvPr/>
        </p:nvSpPr>
        <p:spPr bwMode="auto">
          <a:xfrm>
            <a:off x="3644900" y="44069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38" name="Oval 158"/>
          <p:cNvSpPr>
            <a:spLocks noChangeArrowheads="1"/>
          </p:cNvSpPr>
          <p:nvPr/>
        </p:nvSpPr>
        <p:spPr bwMode="auto">
          <a:xfrm>
            <a:off x="3644900" y="50927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39" name="Oval 159"/>
          <p:cNvSpPr>
            <a:spLocks noChangeArrowheads="1"/>
          </p:cNvSpPr>
          <p:nvPr/>
        </p:nvSpPr>
        <p:spPr bwMode="auto">
          <a:xfrm>
            <a:off x="3644900" y="57785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40" name="Oval 160"/>
          <p:cNvSpPr>
            <a:spLocks noChangeArrowheads="1"/>
          </p:cNvSpPr>
          <p:nvPr/>
        </p:nvSpPr>
        <p:spPr bwMode="auto">
          <a:xfrm>
            <a:off x="43307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41" name="Oval 161"/>
          <p:cNvSpPr>
            <a:spLocks noChangeArrowheads="1"/>
          </p:cNvSpPr>
          <p:nvPr/>
        </p:nvSpPr>
        <p:spPr bwMode="auto">
          <a:xfrm>
            <a:off x="43307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42" name="Oval 162"/>
          <p:cNvSpPr>
            <a:spLocks noChangeArrowheads="1"/>
          </p:cNvSpPr>
          <p:nvPr/>
        </p:nvSpPr>
        <p:spPr bwMode="auto">
          <a:xfrm>
            <a:off x="43307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43" name="Oval 163"/>
          <p:cNvSpPr>
            <a:spLocks noChangeArrowheads="1"/>
          </p:cNvSpPr>
          <p:nvPr/>
        </p:nvSpPr>
        <p:spPr bwMode="auto">
          <a:xfrm>
            <a:off x="4330700" y="3721100"/>
            <a:ext cx="330200" cy="3302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44" name="Oval 164"/>
          <p:cNvSpPr>
            <a:spLocks noChangeArrowheads="1"/>
          </p:cNvSpPr>
          <p:nvPr/>
        </p:nvSpPr>
        <p:spPr bwMode="auto">
          <a:xfrm>
            <a:off x="4330700" y="4406900"/>
            <a:ext cx="330200" cy="3302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45" name="Oval 165"/>
          <p:cNvSpPr>
            <a:spLocks noChangeArrowheads="1"/>
          </p:cNvSpPr>
          <p:nvPr/>
        </p:nvSpPr>
        <p:spPr bwMode="auto">
          <a:xfrm>
            <a:off x="4330700" y="5092700"/>
            <a:ext cx="330200" cy="3302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46" name="Oval 166"/>
          <p:cNvSpPr>
            <a:spLocks noChangeArrowheads="1"/>
          </p:cNvSpPr>
          <p:nvPr/>
        </p:nvSpPr>
        <p:spPr bwMode="auto">
          <a:xfrm>
            <a:off x="4330700" y="5778500"/>
            <a:ext cx="330200" cy="3302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47" name="Oval 167"/>
          <p:cNvSpPr>
            <a:spLocks noChangeArrowheads="1"/>
          </p:cNvSpPr>
          <p:nvPr/>
        </p:nvSpPr>
        <p:spPr bwMode="auto">
          <a:xfrm>
            <a:off x="50165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48" name="Oval 168"/>
          <p:cNvSpPr>
            <a:spLocks noChangeArrowheads="1"/>
          </p:cNvSpPr>
          <p:nvPr/>
        </p:nvSpPr>
        <p:spPr bwMode="auto">
          <a:xfrm>
            <a:off x="50165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49" name="Oval 169"/>
          <p:cNvSpPr>
            <a:spLocks noChangeArrowheads="1"/>
          </p:cNvSpPr>
          <p:nvPr/>
        </p:nvSpPr>
        <p:spPr bwMode="auto">
          <a:xfrm>
            <a:off x="50165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50" name="Oval 170"/>
          <p:cNvSpPr>
            <a:spLocks noChangeArrowheads="1"/>
          </p:cNvSpPr>
          <p:nvPr/>
        </p:nvSpPr>
        <p:spPr bwMode="auto">
          <a:xfrm>
            <a:off x="50165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51" name="Oval 171"/>
          <p:cNvSpPr>
            <a:spLocks noChangeArrowheads="1"/>
          </p:cNvSpPr>
          <p:nvPr/>
        </p:nvSpPr>
        <p:spPr bwMode="auto">
          <a:xfrm>
            <a:off x="50165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52" name="Oval 172"/>
          <p:cNvSpPr>
            <a:spLocks noChangeArrowheads="1"/>
          </p:cNvSpPr>
          <p:nvPr/>
        </p:nvSpPr>
        <p:spPr bwMode="auto">
          <a:xfrm>
            <a:off x="5016500" y="5092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53" name="Oval 173"/>
          <p:cNvSpPr>
            <a:spLocks noChangeArrowheads="1"/>
          </p:cNvSpPr>
          <p:nvPr/>
        </p:nvSpPr>
        <p:spPr bwMode="auto">
          <a:xfrm>
            <a:off x="50165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54" name="Oval 174"/>
          <p:cNvSpPr>
            <a:spLocks noChangeArrowheads="1"/>
          </p:cNvSpPr>
          <p:nvPr/>
        </p:nvSpPr>
        <p:spPr bwMode="auto">
          <a:xfrm>
            <a:off x="57023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55" name="Oval 175"/>
          <p:cNvSpPr>
            <a:spLocks noChangeArrowheads="1"/>
          </p:cNvSpPr>
          <p:nvPr/>
        </p:nvSpPr>
        <p:spPr bwMode="auto">
          <a:xfrm>
            <a:off x="57023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56" name="Oval 176"/>
          <p:cNvSpPr>
            <a:spLocks noChangeArrowheads="1"/>
          </p:cNvSpPr>
          <p:nvPr/>
        </p:nvSpPr>
        <p:spPr bwMode="auto">
          <a:xfrm>
            <a:off x="57023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57" name="Oval 177"/>
          <p:cNvSpPr>
            <a:spLocks noChangeArrowheads="1"/>
          </p:cNvSpPr>
          <p:nvPr/>
        </p:nvSpPr>
        <p:spPr bwMode="auto">
          <a:xfrm>
            <a:off x="57023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58" name="Oval 178"/>
          <p:cNvSpPr>
            <a:spLocks noChangeArrowheads="1"/>
          </p:cNvSpPr>
          <p:nvPr/>
        </p:nvSpPr>
        <p:spPr bwMode="auto">
          <a:xfrm>
            <a:off x="57023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59" name="Oval 179"/>
          <p:cNvSpPr>
            <a:spLocks noChangeArrowheads="1"/>
          </p:cNvSpPr>
          <p:nvPr/>
        </p:nvSpPr>
        <p:spPr bwMode="auto">
          <a:xfrm>
            <a:off x="5702300" y="5092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60" name="Oval 180"/>
          <p:cNvSpPr>
            <a:spLocks noChangeArrowheads="1"/>
          </p:cNvSpPr>
          <p:nvPr/>
        </p:nvSpPr>
        <p:spPr bwMode="auto">
          <a:xfrm>
            <a:off x="57023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61" name="Oval 181"/>
          <p:cNvSpPr>
            <a:spLocks noChangeArrowheads="1"/>
          </p:cNvSpPr>
          <p:nvPr/>
        </p:nvSpPr>
        <p:spPr bwMode="auto">
          <a:xfrm>
            <a:off x="63881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62" name="Oval 182"/>
          <p:cNvSpPr>
            <a:spLocks noChangeArrowheads="1"/>
          </p:cNvSpPr>
          <p:nvPr/>
        </p:nvSpPr>
        <p:spPr bwMode="auto">
          <a:xfrm>
            <a:off x="63881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63" name="Oval 183"/>
          <p:cNvSpPr>
            <a:spLocks noChangeArrowheads="1"/>
          </p:cNvSpPr>
          <p:nvPr/>
        </p:nvSpPr>
        <p:spPr bwMode="auto">
          <a:xfrm>
            <a:off x="63881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64" name="Oval 184"/>
          <p:cNvSpPr>
            <a:spLocks noChangeArrowheads="1"/>
          </p:cNvSpPr>
          <p:nvPr/>
        </p:nvSpPr>
        <p:spPr bwMode="auto">
          <a:xfrm>
            <a:off x="63881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65" name="Oval 185"/>
          <p:cNvSpPr>
            <a:spLocks noChangeArrowheads="1"/>
          </p:cNvSpPr>
          <p:nvPr/>
        </p:nvSpPr>
        <p:spPr bwMode="auto">
          <a:xfrm>
            <a:off x="63881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66" name="Oval 186"/>
          <p:cNvSpPr>
            <a:spLocks noChangeArrowheads="1"/>
          </p:cNvSpPr>
          <p:nvPr/>
        </p:nvSpPr>
        <p:spPr bwMode="auto">
          <a:xfrm>
            <a:off x="6388100" y="5092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67" name="Oval 187"/>
          <p:cNvSpPr>
            <a:spLocks noChangeArrowheads="1"/>
          </p:cNvSpPr>
          <p:nvPr/>
        </p:nvSpPr>
        <p:spPr bwMode="auto">
          <a:xfrm>
            <a:off x="63881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68" name="Rectangle 188"/>
          <p:cNvSpPr>
            <a:spLocks noChangeArrowheads="1"/>
          </p:cNvSpPr>
          <p:nvPr/>
        </p:nvSpPr>
        <p:spPr bwMode="auto">
          <a:xfrm>
            <a:off x="7162800" y="2095500"/>
            <a:ext cx="31242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88925" indent="-288925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77900" indent="-4064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208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637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800"/>
              </a:lnSpc>
              <a:spcBef>
                <a:spcPts val="600"/>
              </a:spcBef>
              <a:buClr>
                <a:srgbClr val="0C7B9C"/>
              </a:buClr>
              <a:buSzPct val="75000"/>
              <a:buFont typeface="Monotype Sorts" pitchFamily="2" charset="2"/>
              <a:buChar char="è"/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select C-pt with maximal measure</a:t>
            </a: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0C7B9C"/>
              </a:buClr>
              <a:buSzPct val="75000"/>
              <a:buFont typeface="Monotype Sorts" pitchFamily="2" charset="2"/>
              <a:buChar char=" "/>
            </a:pP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0C7B9C"/>
              </a:buClr>
              <a:buSzPct val="75000"/>
              <a:buFont typeface="Monotype Sorts" pitchFamily="2" charset="2"/>
              <a:buChar char="è"/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select neighbors as F-pts</a:t>
            </a: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0C7B9C"/>
              </a:buClr>
              <a:buSzPct val="75000"/>
              <a:buFont typeface="Monotype Sorts" pitchFamily="2" charset="2"/>
              <a:buChar char=" "/>
            </a:pP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Monotype Sorts" pitchFamily="2" charset="2"/>
              <a:buChar char="è"/>
            </a:pPr>
            <a:r>
              <a:rPr lang="en-US" altLang="zh-CN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 measures of F-pt neighbors</a:t>
            </a:r>
          </a:p>
        </p:txBody>
      </p:sp>
      <p:sp>
        <p:nvSpPr>
          <p:cNvPr id="97469" name="Rectangle 189"/>
          <p:cNvSpPr>
            <a:spLocks noChangeArrowheads="1"/>
          </p:cNvSpPr>
          <p:nvPr/>
        </p:nvSpPr>
        <p:spPr bwMode="auto">
          <a:xfrm>
            <a:off x="22971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97470" name="Rectangle 190"/>
          <p:cNvSpPr>
            <a:spLocks noChangeArrowheads="1"/>
          </p:cNvSpPr>
          <p:nvPr/>
        </p:nvSpPr>
        <p:spPr bwMode="auto">
          <a:xfrm>
            <a:off x="29829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97471" name="Rectangle 191"/>
          <p:cNvSpPr>
            <a:spLocks noChangeArrowheads="1"/>
          </p:cNvSpPr>
          <p:nvPr/>
        </p:nvSpPr>
        <p:spPr bwMode="auto">
          <a:xfrm>
            <a:off x="36687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97472" name="Rectangle 192"/>
          <p:cNvSpPr>
            <a:spLocks noChangeArrowheads="1"/>
          </p:cNvSpPr>
          <p:nvPr/>
        </p:nvSpPr>
        <p:spPr bwMode="auto">
          <a:xfrm>
            <a:off x="43545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97473" name="Rectangle 193"/>
          <p:cNvSpPr>
            <a:spLocks noChangeArrowheads="1"/>
          </p:cNvSpPr>
          <p:nvPr/>
        </p:nvSpPr>
        <p:spPr bwMode="auto">
          <a:xfrm>
            <a:off x="50403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97474" name="Rectangle 194"/>
          <p:cNvSpPr>
            <a:spLocks noChangeArrowheads="1"/>
          </p:cNvSpPr>
          <p:nvPr/>
        </p:nvSpPr>
        <p:spPr bwMode="auto">
          <a:xfrm>
            <a:off x="57261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97475" name="Rectangle 195"/>
          <p:cNvSpPr>
            <a:spLocks noChangeArrowheads="1"/>
          </p:cNvSpPr>
          <p:nvPr/>
        </p:nvSpPr>
        <p:spPr bwMode="auto">
          <a:xfrm>
            <a:off x="64119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97476" name="Rectangle 196"/>
          <p:cNvSpPr>
            <a:spLocks noChangeArrowheads="1"/>
          </p:cNvSpPr>
          <p:nvPr/>
        </p:nvSpPr>
        <p:spPr bwMode="auto">
          <a:xfrm>
            <a:off x="2297113" y="2384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97477" name="Rectangle 197"/>
          <p:cNvSpPr>
            <a:spLocks noChangeArrowheads="1"/>
          </p:cNvSpPr>
          <p:nvPr/>
        </p:nvSpPr>
        <p:spPr bwMode="auto">
          <a:xfrm>
            <a:off x="2982913" y="2384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7478" name="Rectangle 198"/>
          <p:cNvSpPr>
            <a:spLocks noChangeArrowheads="1"/>
          </p:cNvSpPr>
          <p:nvPr/>
        </p:nvSpPr>
        <p:spPr bwMode="auto">
          <a:xfrm>
            <a:off x="3668713" y="2384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7479" name="Rectangle 199"/>
          <p:cNvSpPr>
            <a:spLocks noChangeArrowheads="1"/>
          </p:cNvSpPr>
          <p:nvPr/>
        </p:nvSpPr>
        <p:spPr bwMode="auto">
          <a:xfrm>
            <a:off x="4354513" y="2384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7480" name="Rectangle 200"/>
          <p:cNvSpPr>
            <a:spLocks noChangeArrowheads="1"/>
          </p:cNvSpPr>
          <p:nvPr/>
        </p:nvSpPr>
        <p:spPr bwMode="auto">
          <a:xfrm>
            <a:off x="5040313" y="2384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7481" name="Rectangle 201"/>
          <p:cNvSpPr>
            <a:spLocks noChangeArrowheads="1"/>
          </p:cNvSpPr>
          <p:nvPr/>
        </p:nvSpPr>
        <p:spPr bwMode="auto">
          <a:xfrm>
            <a:off x="5726113" y="2384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7482" name="Rectangle 202"/>
          <p:cNvSpPr>
            <a:spLocks noChangeArrowheads="1"/>
          </p:cNvSpPr>
          <p:nvPr/>
        </p:nvSpPr>
        <p:spPr bwMode="auto">
          <a:xfrm>
            <a:off x="6411913" y="2384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97483" name="Rectangle 203"/>
          <p:cNvSpPr>
            <a:spLocks noChangeArrowheads="1"/>
          </p:cNvSpPr>
          <p:nvPr/>
        </p:nvSpPr>
        <p:spPr bwMode="auto">
          <a:xfrm>
            <a:off x="2297113" y="30702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97484" name="Rectangle 204"/>
          <p:cNvSpPr>
            <a:spLocks noChangeArrowheads="1"/>
          </p:cNvSpPr>
          <p:nvPr/>
        </p:nvSpPr>
        <p:spPr bwMode="auto">
          <a:xfrm>
            <a:off x="2982913" y="30702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7485" name="Rectangle 205"/>
          <p:cNvSpPr>
            <a:spLocks noChangeArrowheads="1"/>
          </p:cNvSpPr>
          <p:nvPr/>
        </p:nvSpPr>
        <p:spPr bwMode="auto">
          <a:xfrm>
            <a:off x="3668713" y="30702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7486" name="Rectangle 206"/>
          <p:cNvSpPr>
            <a:spLocks noChangeArrowheads="1"/>
          </p:cNvSpPr>
          <p:nvPr/>
        </p:nvSpPr>
        <p:spPr bwMode="auto">
          <a:xfrm>
            <a:off x="4354513" y="30702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7487" name="Rectangle 207"/>
          <p:cNvSpPr>
            <a:spLocks noChangeArrowheads="1"/>
          </p:cNvSpPr>
          <p:nvPr/>
        </p:nvSpPr>
        <p:spPr bwMode="auto">
          <a:xfrm>
            <a:off x="5040313" y="30702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7488" name="Rectangle 208"/>
          <p:cNvSpPr>
            <a:spLocks noChangeArrowheads="1"/>
          </p:cNvSpPr>
          <p:nvPr/>
        </p:nvSpPr>
        <p:spPr bwMode="auto">
          <a:xfrm>
            <a:off x="5726113" y="30702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7489" name="Rectangle 209"/>
          <p:cNvSpPr>
            <a:spLocks noChangeArrowheads="1"/>
          </p:cNvSpPr>
          <p:nvPr/>
        </p:nvSpPr>
        <p:spPr bwMode="auto">
          <a:xfrm>
            <a:off x="6411913" y="30702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97490" name="Rectangle 210"/>
          <p:cNvSpPr>
            <a:spLocks noChangeArrowheads="1"/>
          </p:cNvSpPr>
          <p:nvPr/>
        </p:nvSpPr>
        <p:spPr bwMode="auto">
          <a:xfrm>
            <a:off x="2297113" y="37560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97491" name="Rectangle 211"/>
          <p:cNvSpPr>
            <a:spLocks noChangeArrowheads="1"/>
          </p:cNvSpPr>
          <p:nvPr/>
        </p:nvSpPr>
        <p:spPr bwMode="auto">
          <a:xfrm>
            <a:off x="2933701" y="3756025"/>
            <a:ext cx="41998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97492" name="Rectangle 212"/>
          <p:cNvSpPr>
            <a:spLocks noChangeArrowheads="1"/>
          </p:cNvSpPr>
          <p:nvPr/>
        </p:nvSpPr>
        <p:spPr bwMode="auto">
          <a:xfrm>
            <a:off x="3619501" y="3756025"/>
            <a:ext cx="41998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97493" name="Rectangle 213"/>
          <p:cNvSpPr>
            <a:spLocks noChangeArrowheads="1"/>
          </p:cNvSpPr>
          <p:nvPr/>
        </p:nvSpPr>
        <p:spPr bwMode="auto">
          <a:xfrm>
            <a:off x="4354513" y="37560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97494" name="Rectangle 214"/>
          <p:cNvSpPr>
            <a:spLocks noChangeArrowheads="1"/>
          </p:cNvSpPr>
          <p:nvPr/>
        </p:nvSpPr>
        <p:spPr bwMode="auto">
          <a:xfrm>
            <a:off x="5040313" y="37560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7495" name="Rectangle 215"/>
          <p:cNvSpPr>
            <a:spLocks noChangeArrowheads="1"/>
          </p:cNvSpPr>
          <p:nvPr/>
        </p:nvSpPr>
        <p:spPr bwMode="auto">
          <a:xfrm>
            <a:off x="5726113" y="37560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7496" name="Rectangle 216"/>
          <p:cNvSpPr>
            <a:spLocks noChangeArrowheads="1"/>
          </p:cNvSpPr>
          <p:nvPr/>
        </p:nvSpPr>
        <p:spPr bwMode="auto">
          <a:xfrm>
            <a:off x="6411913" y="37560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97497" name="Rectangle 217"/>
          <p:cNvSpPr>
            <a:spLocks noChangeArrowheads="1"/>
          </p:cNvSpPr>
          <p:nvPr/>
        </p:nvSpPr>
        <p:spPr bwMode="auto">
          <a:xfrm>
            <a:off x="4305301" y="4441825"/>
            <a:ext cx="41998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97498" name="Rectangle 218"/>
          <p:cNvSpPr>
            <a:spLocks noChangeArrowheads="1"/>
          </p:cNvSpPr>
          <p:nvPr/>
        </p:nvSpPr>
        <p:spPr bwMode="auto">
          <a:xfrm>
            <a:off x="5040313" y="44418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7499" name="Rectangle 219"/>
          <p:cNvSpPr>
            <a:spLocks noChangeArrowheads="1"/>
          </p:cNvSpPr>
          <p:nvPr/>
        </p:nvSpPr>
        <p:spPr bwMode="auto">
          <a:xfrm>
            <a:off x="5726113" y="44418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7500" name="Rectangle 220"/>
          <p:cNvSpPr>
            <a:spLocks noChangeArrowheads="1"/>
          </p:cNvSpPr>
          <p:nvPr/>
        </p:nvSpPr>
        <p:spPr bwMode="auto">
          <a:xfrm>
            <a:off x="6411913" y="44418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97501" name="Rectangle 221"/>
          <p:cNvSpPr>
            <a:spLocks noChangeArrowheads="1"/>
          </p:cNvSpPr>
          <p:nvPr/>
        </p:nvSpPr>
        <p:spPr bwMode="auto">
          <a:xfrm>
            <a:off x="4305301" y="5127625"/>
            <a:ext cx="41998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97502" name="Rectangle 222"/>
          <p:cNvSpPr>
            <a:spLocks noChangeArrowheads="1"/>
          </p:cNvSpPr>
          <p:nvPr/>
        </p:nvSpPr>
        <p:spPr bwMode="auto">
          <a:xfrm>
            <a:off x="5040313" y="5127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7503" name="Rectangle 223"/>
          <p:cNvSpPr>
            <a:spLocks noChangeArrowheads="1"/>
          </p:cNvSpPr>
          <p:nvPr/>
        </p:nvSpPr>
        <p:spPr bwMode="auto">
          <a:xfrm>
            <a:off x="5726113" y="5127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7504" name="Rectangle 224"/>
          <p:cNvSpPr>
            <a:spLocks noChangeArrowheads="1"/>
          </p:cNvSpPr>
          <p:nvPr/>
        </p:nvSpPr>
        <p:spPr bwMode="auto">
          <a:xfrm>
            <a:off x="6411913" y="5127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97505" name="Rectangle 225"/>
          <p:cNvSpPr>
            <a:spLocks noChangeArrowheads="1"/>
          </p:cNvSpPr>
          <p:nvPr/>
        </p:nvSpPr>
        <p:spPr bwMode="auto">
          <a:xfrm>
            <a:off x="4354513" y="5813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97506" name="Rectangle 226"/>
          <p:cNvSpPr>
            <a:spLocks noChangeArrowheads="1"/>
          </p:cNvSpPr>
          <p:nvPr/>
        </p:nvSpPr>
        <p:spPr bwMode="auto">
          <a:xfrm>
            <a:off x="5040313" y="5813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97507" name="Rectangle 227"/>
          <p:cNvSpPr>
            <a:spLocks noChangeArrowheads="1"/>
          </p:cNvSpPr>
          <p:nvPr/>
        </p:nvSpPr>
        <p:spPr bwMode="auto">
          <a:xfrm>
            <a:off x="5726113" y="5813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97508" name="Rectangle 228"/>
          <p:cNvSpPr>
            <a:spLocks noChangeArrowheads="1"/>
          </p:cNvSpPr>
          <p:nvPr/>
        </p:nvSpPr>
        <p:spPr bwMode="auto">
          <a:xfrm>
            <a:off x="6411913" y="5813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8942049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Line 1026"/>
          <p:cNvSpPr>
            <a:spLocks noChangeShapeType="1"/>
          </p:cNvSpPr>
          <p:nvPr/>
        </p:nvSpPr>
        <p:spPr bwMode="auto">
          <a:xfrm>
            <a:off x="2439988" y="2514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1" name="Line 1027"/>
          <p:cNvSpPr>
            <a:spLocks noChangeShapeType="1"/>
          </p:cNvSpPr>
          <p:nvPr/>
        </p:nvSpPr>
        <p:spPr bwMode="auto">
          <a:xfrm>
            <a:off x="3125788" y="2514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2" name="Line 1028"/>
          <p:cNvSpPr>
            <a:spLocks noChangeShapeType="1"/>
          </p:cNvSpPr>
          <p:nvPr/>
        </p:nvSpPr>
        <p:spPr bwMode="auto">
          <a:xfrm>
            <a:off x="3811588" y="2514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3" name="Line 1029"/>
          <p:cNvSpPr>
            <a:spLocks noChangeShapeType="1"/>
          </p:cNvSpPr>
          <p:nvPr/>
        </p:nvSpPr>
        <p:spPr bwMode="auto">
          <a:xfrm>
            <a:off x="4497388" y="2514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4" name="Line 1030"/>
          <p:cNvSpPr>
            <a:spLocks noChangeShapeType="1"/>
          </p:cNvSpPr>
          <p:nvPr/>
        </p:nvSpPr>
        <p:spPr bwMode="auto">
          <a:xfrm>
            <a:off x="5183188" y="2514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5" name="Line 1031"/>
          <p:cNvSpPr>
            <a:spLocks noChangeShapeType="1"/>
          </p:cNvSpPr>
          <p:nvPr/>
        </p:nvSpPr>
        <p:spPr bwMode="auto">
          <a:xfrm>
            <a:off x="5868988" y="2514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6" name="Line 1032"/>
          <p:cNvSpPr>
            <a:spLocks noChangeShapeType="1"/>
          </p:cNvSpPr>
          <p:nvPr/>
        </p:nvSpPr>
        <p:spPr bwMode="auto">
          <a:xfrm>
            <a:off x="2439988" y="32004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7" name="Line 1033"/>
          <p:cNvSpPr>
            <a:spLocks noChangeShapeType="1"/>
          </p:cNvSpPr>
          <p:nvPr/>
        </p:nvSpPr>
        <p:spPr bwMode="auto">
          <a:xfrm>
            <a:off x="3125788" y="32004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8" name="Line 1034"/>
          <p:cNvSpPr>
            <a:spLocks noChangeShapeType="1"/>
          </p:cNvSpPr>
          <p:nvPr/>
        </p:nvSpPr>
        <p:spPr bwMode="auto">
          <a:xfrm>
            <a:off x="3811588" y="32004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9" name="Line 1035"/>
          <p:cNvSpPr>
            <a:spLocks noChangeShapeType="1"/>
          </p:cNvSpPr>
          <p:nvPr/>
        </p:nvSpPr>
        <p:spPr bwMode="auto">
          <a:xfrm>
            <a:off x="4497388" y="32004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0" name="Line 1036"/>
          <p:cNvSpPr>
            <a:spLocks noChangeShapeType="1"/>
          </p:cNvSpPr>
          <p:nvPr/>
        </p:nvSpPr>
        <p:spPr bwMode="auto">
          <a:xfrm>
            <a:off x="5183188" y="32004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1" name="Line 1037"/>
          <p:cNvSpPr>
            <a:spLocks noChangeShapeType="1"/>
          </p:cNvSpPr>
          <p:nvPr/>
        </p:nvSpPr>
        <p:spPr bwMode="auto">
          <a:xfrm>
            <a:off x="5868988" y="32004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2" name="Line 1038"/>
          <p:cNvSpPr>
            <a:spLocks noChangeShapeType="1"/>
          </p:cNvSpPr>
          <p:nvPr/>
        </p:nvSpPr>
        <p:spPr bwMode="auto">
          <a:xfrm>
            <a:off x="2439988" y="38862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3" name="Line 1039"/>
          <p:cNvSpPr>
            <a:spLocks noChangeShapeType="1"/>
          </p:cNvSpPr>
          <p:nvPr/>
        </p:nvSpPr>
        <p:spPr bwMode="auto">
          <a:xfrm>
            <a:off x="3125788" y="38862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4" name="Line 1040"/>
          <p:cNvSpPr>
            <a:spLocks noChangeShapeType="1"/>
          </p:cNvSpPr>
          <p:nvPr/>
        </p:nvSpPr>
        <p:spPr bwMode="auto">
          <a:xfrm>
            <a:off x="3811588" y="38862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5" name="Line 1041"/>
          <p:cNvSpPr>
            <a:spLocks noChangeShapeType="1"/>
          </p:cNvSpPr>
          <p:nvPr/>
        </p:nvSpPr>
        <p:spPr bwMode="auto">
          <a:xfrm>
            <a:off x="4497388" y="38862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6" name="Line 1042"/>
          <p:cNvSpPr>
            <a:spLocks noChangeShapeType="1"/>
          </p:cNvSpPr>
          <p:nvPr/>
        </p:nvSpPr>
        <p:spPr bwMode="auto">
          <a:xfrm>
            <a:off x="5183188" y="38862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7" name="Line 1043"/>
          <p:cNvSpPr>
            <a:spLocks noChangeShapeType="1"/>
          </p:cNvSpPr>
          <p:nvPr/>
        </p:nvSpPr>
        <p:spPr bwMode="auto">
          <a:xfrm>
            <a:off x="5868988" y="38862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8" name="Line 1044"/>
          <p:cNvSpPr>
            <a:spLocks noChangeShapeType="1"/>
          </p:cNvSpPr>
          <p:nvPr/>
        </p:nvSpPr>
        <p:spPr bwMode="auto">
          <a:xfrm>
            <a:off x="3811588" y="45720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9" name="Line 1045"/>
          <p:cNvSpPr>
            <a:spLocks noChangeShapeType="1"/>
          </p:cNvSpPr>
          <p:nvPr/>
        </p:nvSpPr>
        <p:spPr bwMode="auto">
          <a:xfrm>
            <a:off x="4497388" y="45720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50" name="Line 1046"/>
          <p:cNvSpPr>
            <a:spLocks noChangeShapeType="1"/>
          </p:cNvSpPr>
          <p:nvPr/>
        </p:nvSpPr>
        <p:spPr bwMode="auto">
          <a:xfrm>
            <a:off x="5183188" y="45720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51" name="Line 1047"/>
          <p:cNvSpPr>
            <a:spLocks noChangeShapeType="1"/>
          </p:cNvSpPr>
          <p:nvPr/>
        </p:nvSpPr>
        <p:spPr bwMode="auto">
          <a:xfrm>
            <a:off x="5868988" y="45720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52" name="Line 1048"/>
          <p:cNvSpPr>
            <a:spLocks noChangeShapeType="1"/>
          </p:cNvSpPr>
          <p:nvPr/>
        </p:nvSpPr>
        <p:spPr bwMode="auto">
          <a:xfrm>
            <a:off x="3811588" y="5257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53" name="Line 1049"/>
          <p:cNvSpPr>
            <a:spLocks noChangeShapeType="1"/>
          </p:cNvSpPr>
          <p:nvPr/>
        </p:nvSpPr>
        <p:spPr bwMode="auto">
          <a:xfrm>
            <a:off x="4497388" y="5257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54" name="Line 1050"/>
          <p:cNvSpPr>
            <a:spLocks noChangeShapeType="1"/>
          </p:cNvSpPr>
          <p:nvPr/>
        </p:nvSpPr>
        <p:spPr bwMode="auto">
          <a:xfrm>
            <a:off x="5183188" y="5257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55" name="Line 1051"/>
          <p:cNvSpPr>
            <a:spLocks noChangeShapeType="1"/>
          </p:cNvSpPr>
          <p:nvPr/>
        </p:nvSpPr>
        <p:spPr bwMode="auto">
          <a:xfrm>
            <a:off x="5868988" y="5257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56" name="Line 1052"/>
          <p:cNvSpPr>
            <a:spLocks noChangeShapeType="1"/>
          </p:cNvSpPr>
          <p:nvPr/>
        </p:nvSpPr>
        <p:spPr bwMode="auto">
          <a:xfrm>
            <a:off x="4495800" y="5259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57" name="Line 1053"/>
          <p:cNvSpPr>
            <a:spLocks noChangeShapeType="1"/>
          </p:cNvSpPr>
          <p:nvPr/>
        </p:nvSpPr>
        <p:spPr bwMode="auto">
          <a:xfrm>
            <a:off x="5181600" y="5259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58" name="Line 1054"/>
          <p:cNvSpPr>
            <a:spLocks noChangeShapeType="1"/>
          </p:cNvSpPr>
          <p:nvPr/>
        </p:nvSpPr>
        <p:spPr bwMode="auto">
          <a:xfrm>
            <a:off x="5867400" y="5259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59" name="Line 1055"/>
          <p:cNvSpPr>
            <a:spLocks noChangeShapeType="1"/>
          </p:cNvSpPr>
          <p:nvPr/>
        </p:nvSpPr>
        <p:spPr bwMode="auto">
          <a:xfrm>
            <a:off x="6553200" y="5259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0" name="Line 1056"/>
          <p:cNvSpPr>
            <a:spLocks noChangeShapeType="1"/>
          </p:cNvSpPr>
          <p:nvPr/>
        </p:nvSpPr>
        <p:spPr bwMode="auto">
          <a:xfrm>
            <a:off x="3810000" y="5257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1" name="Line 1057"/>
          <p:cNvSpPr>
            <a:spLocks noChangeShapeType="1"/>
          </p:cNvSpPr>
          <p:nvPr/>
        </p:nvSpPr>
        <p:spPr bwMode="auto">
          <a:xfrm>
            <a:off x="4495800" y="5257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2" name="Line 1058"/>
          <p:cNvSpPr>
            <a:spLocks noChangeShapeType="1"/>
          </p:cNvSpPr>
          <p:nvPr/>
        </p:nvSpPr>
        <p:spPr bwMode="auto">
          <a:xfrm>
            <a:off x="5181600" y="5257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3" name="Line 1059"/>
          <p:cNvSpPr>
            <a:spLocks noChangeShapeType="1"/>
          </p:cNvSpPr>
          <p:nvPr/>
        </p:nvSpPr>
        <p:spPr bwMode="auto">
          <a:xfrm>
            <a:off x="5867400" y="5257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4" name="Line 1060"/>
          <p:cNvSpPr>
            <a:spLocks noChangeShapeType="1"/>
          </p:cNvSpPr>
          <p:nvPr/>
        </p:nvSpPr>
        <p:spPr bwMode="auto">
          <a:xfrm flipH="1">
            <a:off x="3811588" y="5259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5" name="Line 1061"/>
          <p:cNvSpPr>
            <a:spLocks noChangeShapeType="1"/>
          </p:cNvSpPr>
          <p:nvPr/>
        </p:nvSpPr>
        <p:spPr bwMode="auto">
          <a:xfrm flipH="1">
            <a:off x="4497388" y="5259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6" name="Line 1062"/>
          <p:cNvSpPr>
            <a:spLocks noChangeShapeType="1"/>
          </p:cNvSpPr>
          <p:nvPr/>
        </p:nvSpPr>
        <p:spPr bwMode="auto">
          <a:xfrm flipH="1">
            <a:off x="5183188" y="5259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7" name="Line 1063"/>
          <p:cNvSpPr>
            <a:spLocks noChangeShapeType="1"/>
          </p:cNvSpPr>
          <p:nvPr/>
        </p:nvSpPr>
        <p:spPr bwMode="auto">
          <a:xfrm flipH="1">
            <a:off x="5868988" y="5259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8" name="Line 1064"/>
          <p:cNvSpPr>
            <a:spLocks noChangeShapeType="1"/>
          </p:cNvSpPr>
          <p:nvPr/>
        </p:nvSpPr>
        <p:spPr bwMode="auto">
          <a:xfrm>
            <a:off x="24384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9" name="Line 1065"/>
          <p:cNvSpPr>
            <a:spLocks noChangeShapeType="1"/>
          </p:cNvSpPr>
          <p:nvPr/>
        </p:nvSpPr>
        <p:spPr bwMode="auto">
          <a:xfrm>
            <a:off x="31242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70" name="Line 1066"/>
          <p:cNvSpPr>
            <a:spLocks noChangeShapeType="1"/>
          </p:cNvSpPr>
          <p:nvPr/>
        </p:nvSpPr>
        <p:spPr bwMode="auto">
          <a:xfrm>
            <a:off x="38100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71" name="Line 1067"/>
          <p:cNvSpPr>
            <a:spLocks noChangeShapeType="1"/>
          </p:cNvSpPr>
          <p:nvPr/>
        </p:nvSpPr>
        <p:spPr bwMode="auto">
          <a:xfrm>
            <a:off x="44958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72" name="Line 1068"/>
          <p:cNvSpPr>
            <a:spLocks noChangeShapeType="1"/>
          </p:cNvSpPr>
          <p:nvPr/>
        </p:nvSpPr>
        <p:spPr bwMode="auto">
          <a:xfrm>
            <a:off x="51816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73" name="Line 1069"/>
          <p:cNvSpPr>
            <a:spLocks noChangeShapeType="1"/>
          </p:cNvSpPr>
          <p:nvPr/>
        </p:nvSpPr>
        <p:spPr bwMode="auto">
          <a:xfrm>
            <a:off x="58674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74" name="Line 1070"/>
          <p:cNvSpPr>
            <a:spLocks noChangeShapeType="1"/>
          </p:cNvSpPr>
          <p:nvPr/>
        </p:nvSpPr>
        <p:spPr bwMode="auto">
          <a:xfrm>
            <a:off x="65532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75" name="Line 1071"/>
          <p:cNvSpPr>
            <a:spLocks noChangeShapeType="1"/>
          </p:cNvSpPr>
          <p:nvPr/>
        </p:nvSpPr>
        <p:spPr bwMode="auto">
          <a:xfrm>
            <a:off x="2438400" y="1828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76" name="Line 1072"/>
          <p:cNvSpPr>
            <a:spLocks noChangeShapeType="1"/>
          </p:cNvSpPr>
          <p:nvPr/>
        </p:nvSpPr>
        <p:spPr bwMode="auto">
          <a:xfrm>
            <a:off x="3124200" y="1828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77" name="Line 1073"/>
          <p:cNvSpPr>
            <a:spLocks noChangeShapeType="1"/>
          </p:cNvSpPr>
          <p:nvPr/>
        </p:nvSpPr>
        <p:spPr bwMode="auto">
          <a:xfrm>
            <a:off x="3810000" y="1828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78" name="Line 1074"/>
          <p:cNvSpPr>
            <a:spLocks noChangeShapeType="1"/>
          </p:cNvSpPr>
          <p:nvPr/>
        </p:nvSpPr>
        <p:spPr bwMode="auto">
          <a:xfrm>
            <a:off x="4495800" y="1828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79" name="Line 1075"/>
          <p:cNvSpPr>
            <a:spLocks noChangeShapeType="1"/>
          </p:cNvSpPr>
          <p:nvPr/>
        </p:nvSpPr>
        <p:spPr bwMode="auto">
          <a:xfrm>
            <a:off x="5181600" y="1828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80" name="Line 1076"/>
          <p:cNvSpPr>
            <a:spLocks noChangeShapeType="1"/>
          </p:cNvSpPr>
          <p:nvPr/>
        </p:nvSpPr>
        <p:spPr bwMode="auto">
          <a:xfrm>
            <a:off x="5867400" y="1828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81" name="Line 1077"/>
          <p:cNvSpPr>
            <a:spLocks noChangeShapeType="1"/>
          </p:cNvSpPr>
          <p:nvPr/>
        </p:nvSpPr>
        <p:spPr bwMode="auto">
          <a:xfrm flipH="1">
            <a:off x="2439988" y="1830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82" name="Line 1078"/>
          <p:cNvSpPr>
            <a:spLocks noChangeShapeType="1"/>
          </p:cNvSpPr>
          <p:nvPr/>
        </p:nvSpPr>
        <p:spPr bwMode="auto">
          <a:xfrm flipH="1">
            <a:off x="3125788" y="1830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83" name="Line 1079"/>
          <p:cNvSpPr>
            <a:spLocks noChangeShapeType="1"/>
          </p:cNvSpPr>
          <p:nvPr/>
        </p:nvSpPr>
        <p:spPr bwMode="auto">
          <a:xfrm flipH="1">
            <a:off x="3811588" y="1830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84" name="Line 1080"/>
          <p:cNvSpPr>
            <a:spLocks noChangeShapeType="1"/>
          </p:cNvSpPr>
          <p:nvPr/>
        </p:nvSpPr>
        <p:spPr bwMode="auto">
          <a:xfrm flipH="1">
            <a:off x="4497388" y="1830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85" name="Line 1081"/>
          <p:cNvSpPr>
            <a:spLocks noChangeShapeType="1"/>
          </p:cNvSpPr>
          <p:nvPr/>
        </p:nvSpPr>
        <p:spPr bwMode="auto">
          <a:xfrm flipH="1">
            <a:off x="5183188" y="1830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86" name="Line 1082"/>
          <p:cNvSpPr>
            <a:spLocks noChangeShapeType="1"/>
          </p:cNvSpPr>
          <p:nvPr/>
        </p:nvSpPr>
        <p:spPr bwMode="auto">
          <a:xfrm flipH="1">
            <a:off x="5868988" y="1830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87" name="Line 1083"/>
          <p:cNvSpPr>
            <a:spLocks noChangeShapeType="1"/>
          </p:cNvSpPr>
          <p:nvPr/>
        </p:nvSpPr>
        <p:spPr bwMode="auto">
          <a:xfrm>
            <a:off x="24399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88" name="Line 1084"/>
          <p:cNvSpPr>
            <a:spLocks noChangeShapeType="1"/>
          </p:cNvSpPr>
          <p:nvPr/>
        </p:nvSpPr>
        <p:spPr bwMode="auto">
          <a:xfrm>
            <a:off x="31257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89" name="Line 1085"/>
          <p:cNvSpPr>
            <a:spLocks noChangeShapeType="1"/>
          </p:cNvSpPr>
          <p:nvPr/>
        </p:nvSpPr>
        <p:spPr bwMode="auto">
          <a:xfrm>
            <a:off x="38115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90" name="Line 1086"/>
          <p:cNvSpPr>
            <a:spLocks noChangeShapeType="1"/>
          </p:cNvSpPr>
          <p:nvPr/>
        </p:nvSpPr>
        <p:spPr bwMode="auto">
          <a:xfrm>
            <a:off x="44973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91" name="Line 1087"/>
          <p:cNvSpPr>
            <a:spLocks noChangeShapeType="1"/>
          </p:cNvSpPr>
          <p:nvPr/>
        </p:nvSpPr>
        <p:spPr bwMode="auto">
          <a:xfrm>
            <a:off x="51831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92" name="Line 1088"/>
          <p:cNvSpPr>
            <a:spLocks noChangeShapeType="1"/>
          </p:cNvSpPr>
          <p:nvPr/>
        </p:nvSpPr>
        <p:spPr bwMode="auto">
          <a:xfrm>
            <a:off x="58689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93" name="Line 1089"/>
          <p:cNvSpPr>
            <a:spLocks noChangeShapeType="1"/>
          </p:cNvSpPr>
          <p:nvPr/>
        </p:nvSpPr>
        <p:spPr bwMode="auto">
          <a:xfrm>
            <a:off x="24384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94" name="Line 1090"/>
          <p:cNvSpPr>
            <a:spLocks noChangeShapeType="1"/>
          </p:cNvSpPr>
          <p:nvPr/>
        </p:nvSpPr>
        <p:spPr bwMode="auto">
          <a:xfrm>
            <a:off x="31242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95" name="Line 1091"/>
          <p:cNvSpPr>
            <a:spLocks noChangeShapeType="1"/>
          </p:cNvSpPr>
          <p:nvPr/>
        </p:nvSpPr>
        <p:spPr bwMode="auto">
          <a:xfrm>
            <a:off x="38100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96" name="Line 1092"/>
          <p:cNvSpPr>
            <a:spLocks noChangeShapeType="1"/>
          </p:cNvSpPr>
          <p:nvPr/>
        </p:nvSpPr>
        <p:spPr bwMode="auto">
          <a:xfrm>
            <a:off x="44958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97" name="Line 1093"/>
          <p:cNvSpPr>
            <a:spLocks noChangeShapeType="1"/>
          </p:cNvSpPr>
          <p:nvPr/>
        </p:nvSpPr>
        <p:spPr bwMode="auto">
          <a:xfrm>
            <a:off x="51816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98" name="Line 1094"/>
          <p:cNvSpPr>
            <a:spLocks noChangeShapeType="1"/>
          </p:cNvSpPr>
          <p:nvPr/>
        </p:nvSpPr>
        <p:spPr bwMode="auto">
          <a:xfrm>
            <a:off x="58674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99" name="Line 1095"/>
          <p:cNvSpPr>
            <a:spLocks noChangeShapeType="1"/>
          </p:cNvSpPr>
          <p:nvPr/>
        </p:nvSpPr>
        <p:spPr bwMode="auto">
          <a:xfrm>
            <a:off x="65532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0" name="Line 1096"/>
          <p:cNvSpPr>
            <a:spLocks noChangeShapeType="1"/>
          </p:cNvSpPr>
          <p:nvPr/>
        </p:nvSpPr>
        <p:spPr bwMode="auto">
          <a:xfrm>
            <a:off x="2438400" y="2514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1" name="Line 1097"/>
          <p:cNvSpPr>
            <a:spLocks noChangeShapeType="1"/>
          </p:cNvSpPr>
          <p:nvPr/>
        </p:nvSpPr>
        <p:spPr bwMode="auto">
          <a:xfrm>
            <a:off x="3124200" y="2514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2" name="Line 1098"/>
          <p:cNvSpPr>
            <a:spLocks noChangeShapeType="1"/>
          </p:cNvSpPr>
          <p:nvPr/>
        </p:nvSpPr>
        <p:spPr bwMode="auto">
          <a:xfrm>
            <a:off x="3810000" y="2514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3" name="Line 1099"/>
          <p:cNvSpPr>
            <a:spLocks noChangeShapeType="1"/>
          </p:cNvSpPr>
          <p:nvPr/>
        </p:nvSpPr>
        <p:spPr bwMode="auto">
          <a:xfrm>
            <a:off x="4495800" y="2514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4" name="Line 1100"/>
          <p:cNvSpPr>
            <a:spLocks noChangeShapeType="1"/>
          </p:cNvSpPr>
          <p:nvPr/>
        </p:nvSpPr>
        <p:spPr bwMode="auto">
          <a:xfrm>
            <a:off x="5181600" y="2514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5" name="Line 1101"/>
          <p:cNvSpPr>
            <a:spLocks noChangeShapeType="1"/>
          </p:cNvSpPr>
          <p:nvPr/>
        </p:nvSpPr>
        <p:spPr bwMode="auto">
          <a:xfrm>
            <a:off x="5867400" y="2514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6" name="Line 1102"/>
          <p:cNvSpPr>
            <a:spLocks noChangeShapeType="1"/>
          </p:cNvSpPr>
          <p:nvPr/>
        </p:nvSpPr>
        <p:spPr bwMode="auto">
          <a:xfrm flipH="1">
            <a:off x="2439988" y="25161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7" name="Line 1103"/>
          <p:cNvSpPr>
            <a:spLocks noChangeShapeType="1"/>
          </p:cNvSpPr>
          <p:nvPr/>
        </p:nvSpPr>
        <p:spPr bwMode="auto">
          <a:xfrm flipH="1">
            <a:off x="3125788" y="25161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8" name="Line 1104"/>
          <p:cNvSpPr>
            <a:spLocks noChangeShapeType="1"/>
          </p:cNvSpPr>
          <p:nvPr/>
        </p:nvSpPr>
        <p:spPr bwMode="auto">
          <a:xfrm flipH="1">
            <a:off x="3811588" y="25161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9" name="Line 1105"/>
          <p:cNvSpPr>
            <a:spLocks noChangeShapeType="1"/>
          </p:cNvSpPr>
          <p:nvPr/>
        </p:nvSpPr>
        <p:spPr bwMode="auto">
          <a:xfrm flipH="1">
            <a:off x="4497388" y="25161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0" name="Line 1106"/>
          <p:cNvSpPr>
            <a:spLocks noChangeShapeType="1"/>
          </p:cNvSpPr>
          <p:nvPr/>
        </p:nvSpPr>
        <p:spPr bwMode="auto">
          <a:xfrm flipH="1">
            <a:off x="5183188" y="25161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1" name="Line 1107"/>
          <p:cNvSpPr>
            <a:spLocks noChangeShapeType="1"/>
          </p:cNvSpPr>
          <p:nvPr/>
        </p:nvSpPr>
        <p:spPr bwMode="auto">
          <a:xfrm flipH="1">
            <a:off x="5868988" y="25161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2" name="Line 1108"/>
          <p:cNvSpPr>
            <a:spLocks noChangeShapeType="1"/>
          </p:cNvSpPr>
          <p:nvPr/>
        </p:nvSpPr>
        <p:spPr bwMode="auto">
          <a:xfrm>
            <a:off x="2438400" y="32019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3" name="Line 1109"/>
          <p:cNvSpPr>
            <a:spLocks noChangeShapeType="1"/>
          </p:cNvSpPr>
          <p:nvPr/>
        </p:nvSpPr>
        <p:spPr bwMode="auto">
          <a:xfrm>
            <a:off x="3124200" y="32019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4" name="Line 1110"/>
          <p:cNvSpPr>
            <a:spLocks noChangeShapeType="1"/>
          </p:cNvSpPr>
          <p:nvPr/>
        </p:nvSpPr>
        <p:spPr bwMode="auto">
          <a:xfrm>
            <a:off x="3810000" y="32019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5" name="Line 1111"/>
          <p:cNvSpPr>
            <a:spLocks noChangeShapeType="1"/>
          </p:cNvSpPr>
          <p:nvPr/>
        </p:nvSpPr>
        <p:spPr bwMode="auto">
          <a:xfrm>
            <a:off x="4495800" y="32019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6" name="Line 1112"/>
          <p:cNvSpPr>
            <a:spLocks noChangeShapeType="1"/>
          </p:cNvSpPr>
          <p:nvPr/>
        </p:nvSpPr>
        <p:spPr bwMode="auto">
          <a:xfrm>
            <a:off x="5181600" y="32019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7" name="Line 1113"/>
          <p:cNvSpPr>
            <a:spLocks noChangeShapeType="1"/>
          </p:cNvSpPr>
          <p:nvPr/>
        </p:nvSpPr>
        <p:spPr bwMode="auto">
          <a:xfrm>
            <a:off x="5867400" y="32019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8" name="Line 1114"/>
          <p:cNvSpPr>
            <a:spLocks noChangeShapeType="1"/>
          </p:cNvSpPr>
          <p:nvPr/>
        </p:nvSpPr>
        <p:spPr bwMode="auto">
          <a:xfrm>
            <a:off x="6553200" y="32019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9" name="Line 1115"/>
          <p:cNvSpPr>
            <a:spLocks noChangeShapeType="1"/>
          </p:cNvSpPr>
          <p:nvPr/>
        </p:nvSpPr>
        <p:spPr bwMode="auto">
          <a:xfrm>
            <a:off x="2438400" y="32004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20" name="Line 1116"/>
          <p:cNvSpPr>
            <a:spLocks noChangeShapeType="1"/>
          </p:cNvSpPr>
          <p:nvPr/>
        </p:nvSpPr>
        <p:spPr bwMode="auto">
          <a:xfrm>
            <a:off x="3124200" y="32004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21" name="Line 1117"/>
          <p:cNvSpPr>
            <a:spLocks noChangeShapeType="1"/>
          </p:cNvSpPr>
          <p:nvPr/>
        </p:nvSpPr>
        <p:spPr bwMode="auto">
          <a:xfrm>
            <a:off x="3810000" y="32004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22" name="Line 1118"/>
          <p:cNvSpPr>
            <a:spLocks noChangeShapeType="1"/>
          </p:cNvSpPr>
          <p:nvPr/>
        </p:nvSpPr>
        <p:spPr bwMode="auto">
          <a:xfrm>
            <a:off x="4495800" y="32004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23" name="Line 1119"/>
          <p:cNvSpPr>
            <a:spLocks noChangeShapeType="1"/>
          </p:cNvSpPr>
          <p:nvPr/>
        </p:nvSpPr>
        <p:spPr bwMode="auto">
          <a:xfrm>
            <a:off x="5181600" y="32004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24" name="Line 1120"/>
          <p:cNvSpPr>
            <a:spLocks noChangeShapeType="1"/>
          </p:cNvSpPr>
          <p:nvPr/>
        </p:nvSpPr>
        <p:spPr bwMode="auto">
          <a:xfrm>
            <a:off x="5867400" y="32004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25" name="Line 1121"/>
          <p:cNvSpPr>
            <a:spLocks noChangeShapeType="1"/>
          </p:cNvSpPr>
          <p:nvPr/>
        </p:nvSpPr>
        <p:spPr bwMode="auto">
          <a:xfrm flipH="1">
            <a:off x="2439988" y="32019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26" name="Line 1122"/>
          <p:cNvSpPr>
            <a:spLocks noChangeShapeType="1"/>
          </p:cNvSpPr>
          <p:nvPr/>
        </p:nvSpPr>
        <p:spPr bwMode="auto">
          <a:xfrm flipH="1">
            <a:off x="3125788" y="32019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27" name="Line 1123"/>
          <p:cNvSpPr>
            <a:spLocks noChangeShapeType="1"/>
          </p:cNvSpPr>
          <p:nvPr/>
        </p:nvSpPr>
        <p:spPr bwMode="auto">
          <a:xfrm flipH="1">
            <a:off x="3811588" y="32019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28" name="Line 1124"/>
          <p:cNvSpPr>
            <a:spLocks noChangeShapeType="1"/>
          </p:cNvSpPr>
          <p:nvPr/>
        </p:nvSpPr>
        <p:spPr bwMode="auto">
          <a:xfrm flipH="1">
            <a:off x="4497388" y="32019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29" name="Line 1125"/>
          <p:cNvSpPr>
            <a:spLocks noChangeShapeType="1"/>
          </p:cNvSpPr>
          <p:nvPr/>
        </p:nvSpPr>
        <p:spPr bwMode="auto">
          <a:xfrm flipH="1">
            <a:off x="5183188" y="32019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30" name="Line 1126"/>
          <p:cNvSpPr>
            <a:spLocks noChangeShapeType="1"/>
          </p:cNvSpPr>
          <p:nvPr/>
        </p:nvSpPr>
        <p:spPr bwMode="auto">
          <a:xfrm flipH="1">
            <a:off x="5868988" y="32019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31" name="Line 1127"/>
          <p:cNvSpPr>
            <a:spLocks noChangeShapeType="1"/>
          </p:cNvSpPr>
          <p:nvPr/>
        </p:nvSpPr>
        <p:spPr bwMode="auto">
          <a:xfrm>
            <a:off x="2438400" y="38877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32" name="Line 1128"/>
          <p:cNvSpPr>
            <a:spLocks noChangeShapeType="1"/>
          </p:cNvSpPr>
          <p:nvPr/>
        </p:nvSpPr>
        <p:spPr bwMode="auto">
          <a:xfrm>
            <a:off x="3124200" y="38877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33" name="Line 1129"/>
          <p:cNvSpPr>
            <a:spLocks noChangeShapeType="1"/>
          </p:cNvSpPr>
          <p:nvPr/>
        </p:nvSpPr>
        <p:spPr bwMode="auto">
          <a:xfrm>
            <a:off x="3810000" y="38877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34" name="Line 1130"/>
          <p:cNvSpPr>
            <a:spLocks noChangeShapeType="1"/>
          </p:cNvSpPr>
          <p:nvPr/>
        </p:nvSpPr>
        <p:spPr bwMode="auto">
          <a:xfrm>
            <a:off x="4495800" y="38877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35" name="Line 1131"/>
          <p:cNvSpPr>
            <a:spLocks noChangeShapeType="1"/>
          </p:cNvSpPr>
          <p:nvPr/>
        </p:nvSpPr>
        <p:spPr bwMode="auto">
          <a:xfrm>
            <a:off x="5181600" y="38877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36" name="Line 1132"/>
          <p:cNvSpPr>
            <a:spLocks noChangeShapeType="1"/>
          </p:cNvSpPr>
          <p:nvPr/>
        </p:nvSpPr>
        <p:spPr bwMode="auto">
          <a:xfrm>
            <a:off x="5867400" y="38877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37" name="Line 1133"/>
          <p:cNvSpPr>
            <a:spLocks noChangeShapeType="1"/>
          </p:cNvSpPr>
          <p:nvPr/>
        </p:nvSpPr>
        <p:spPr bwMode="auto">
          <a:xfrm>
            <a:off x="6553200" y="38877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38" name="Line 1134"/>
          <p:cNvSpPr>
            <a:spLocks noChangeShapeType="1"/>
          </p:cNvSpPr>
          <p:nvPr/>
        </p:nvSpPr>
        <p:spPr bwMode="auto">
          <a:xfrm>
            <a:off x="2438400" y="38862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39" name="Line 1135"/>
          <p:cNvSpPr>
            <a:spLocks noChangeShapeType="1"/>
          </p:cNvSpPr>
          <p:nvPr/>
        </p:nvSpPr>
        <p:spPr bwMode="auto">
          <a:xfrm>
            <a:off x="3124200" y="38862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40" name="Line 1136"/>
          <p:cNvSpPr>
            <a:spLocks noChangeShapeType="1"/>
          </p:cNvSpPr>
          <p:nvPr/>
        </p:nvSpPr>
        <p:spPr bwMode="auto">
          <a:xfrm>
            <a:off x="3810000" y="38862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41" name="Line 1137"/>
          <p:cNvSpPr>
            <a:spLocks noChangeShapeType="1"/>
          </p:cNvSpPr>
          <p:nvPr/>
        </p:nvSpPr>
        <p:spPr bwMode="auto">
          <a:xfrm>
            <a:off x="4495800" y="38862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42" name="Line 1138"/>
          <p:cNvSpPr>
            <a:spLocks noChangeShapeType="1"/>
          </p:cNvSpPr>
          <p:nvPr/>
        </p:nvSpPr>
        <p:spPr bwMode="auto">
          <a:xfrm>
            <a:off x="5181600" y="38862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43" name="Line 1139"/>
          <p:cNvSpPr>
            <a:spLocks noChangeShapeType="1"/>
          </p:cNvSpPr>
          <p:nvPr/>
        </p:nvSpPr>
        <p:spPr bwMode="auto">
          <a:xfrm>
            <a:off x="5867400" y="38862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44" name="Line 1140"/>
          <p:cNvSpPr>
            <a:spLocks noChangeShapeType="1"/>
          </p:cNvSpPr>
          <p:nvPr/>
        </p:nvSpPr>
        <p:spPr bwMode="auto">
          <a:xfrm flipH="1">
            <a:off x="2439988" y="38877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45" name="Line 1141"/>
          <p:cNvSpPr>
            <a:spLocks noChangeShapeType="1"/>
          </p:cNvSpPr>
          <p:nvPr/>
        </p:nvSpPr>
        <p:spPr bwMode="auto">
          <a:xfrm flipH="1">
            <a:off x="3125788" y="38877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46" name="Line 1142"/>
          <p:cNvSpPr>
            <a:spLocks noChangeShapeType="1"/>
          </p:cNvSpPr>
          <p:nvPr/>
        </p:nvSpPr>
        <p:spPr bwMode="auto">
          <a:xfrm flipH="1">
            <a:off x="3811588" y="38877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47" name="Line 1143"/>
          <p:cNvSpPr>
            <a:spLocks noChangeShapeType="1"/>
          </p:cNvSpPr>
          <p:nvPr/>
        </p:nvSpPr>
        <p:spPr bwMode="auto">
          <a:xfrm flipH="1">
            <a:off x="4497388" y="38877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48" name="Line 1144"/>
          <p:cNvSpPr>
            <a:spLocks noChangeShapeType="1"/>
          </p:cNvSpPr>
          <p:nvPr/>
        </p:nvSpPr>
        <p:spPr bwMode="auto">
          <a:xfrm flipH="1">
            <a:off x="5183188" y="38877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49" name="Line 1145"/>
          <p:cNvSpPr>
            <a:spLocks noChangeShapeType="1"/>
          </p:cNvSpPr>
          <p:nvPr/>
        </p:nvSpPr>
        <p:spPr bwMode="auto">
          <a:xfrm flipH="1">
            <a:off x="5868988" y="38877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50" name="Line 1146"/>
          <p:cNvSpPr>
            <a:spLocks noChangeShapeType="1"/>
          </p:cNvSpPr>
          <p:nvPr/>
        </p:nvSpPr>
        <p:spPr bwMode="auto">
          <a:xfrm>
            <a:off x="4495800" y="45735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51" name="Line 1147"/>
          <p:cNvSpPr>
            <a:spLocks noChangeShapeType="1"/>
          </p:cNvSpPr>
          <p:nvPr/>
        </p:nvSpPr>
        <p:spPr bwMode="auto">
          <a:xfrm>
            <a:off x="5181600" y="45735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52" name="Line 1148"/>
          <p:cNvSpPr>
            <a:spLocks noChangeShapeType="1"/>
          </p:cNvSpPr>
          <p:nvPr/>
        </p:nvSpPr>
        <p:spPr bwMode="auto">
          <a:xfrm>
            <a:off x="5867400" y="45735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53" name="Line 1149"/>
          <p:cNvSpPr>
            <a:spLocks noChangeShapeType="1"/>
          </p:cNvSpPr>
          <p:nvPr/>
        </p:nvSpPr>
        <p:spPr bwMode="auto">
          <a:xfrm>
            <a:off x="6553200" y="45735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54" name="Line 1150"/>
          <p:cNvSpPr>
            <a:spLocks noChangeShapeType="1"/>
          </p:cNvSpPr>
          <p:nvPr/>
        </p:nvSpPr>
        <p:spPr bwMode="auto">
          <a:xfrm>
            <a:off x="3810000" y="45720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55" name="Line 1151"/>
          <p:cNvSpPr>
            <a:spLocks noChangeShapeType="1"/>
          </p:cNvSpPr>
          <p:nvPr/>
        </p:nvSpPr>
        <p:spPr bwMode="auto">
          <a:xfrm>
            <a:off x="4495800" y="45720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56" name="Line 1152"/>
          <p:cNvSpPr>
            <a:spLocks noChangeShapeType="1"/>
          </p:cNvSpPr>
          <p:nvPr/>
        </p:nvSpPr>
        <p:spPr bwMode="auto">
          <a:xfrm>
            <a:off x="5181600" y="45720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57" name="Line 1153"/>
          <p:cNvSpPr>
            <a:spLocks noChangeShapeType="1"/>
          </p:cNvSpPr>
          <p:nvPr/>
        </p:nvSpPr>
        <p:spPr bwMode="auto">
          <a:xfrm>
            <a:off x="5867400" y="45720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58" name="Line 1154"/>
          <p:cNvSpPr>
            <a:spLocks noChangeShapeType="1"/>
          </p:cNvSpPr>
          <p:nvPr/>
        </p:nvSpPr>
        <p:spPr bwMode="auto">
          <a:xfrm flipH="1">
            <a:off x="3811588" y="45735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59" name="Line 1155"/>
          <p:cNvSpPr>
            <a:spLocks noChangeShapeType="1"/>
          </p:cNvSpPr>
          <p:nvPr/>
        </p:nvSpPr>
        <p:spPr bwMode="auto">
          <a:xfrm flipH="1">
            <a:off x="4497388" y="45735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60" name="Line 1156"/>
          <p:cNvSpPr>
            <a:spLocks noChangeShapeType="1"/>
          </p:cNvSpPr>
          <p:nvPr/>
        </p:nvSpPr>
        <p:spPr bwMode="auto">
          <a:xfrm flipH="1">
            <a:off x="5183188" y="45735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61" name="Line 1157"/>
          <p:cNvSpPr>
            <a:spLocks noChangeShapeType="1"/>
          </p:cNvSpPr>
          <p:nvPr/>
        </p:nvSpPr>
        <p:spPr bwMode="auto">
          <a:xfrm flipH="1">
            <a:off x="5868988" y="45735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62" name="Line 1158"/>
          <p:cNvSpPr>
            <a:spLocks noChangeShapeType="1"/>
          </p:cNvSpPr>
          <p:nvPr/>
        </p:nvSpPr>
        <p:spPr bwMode="auto">
          <a:xfrm>
            <a:off x="3811588" y="5943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63" name="Line 1159"/>
          <p:cNvSpPr>
            <a:spLocks noChangeShapeType="1"/>
          </p:cNvSpPr>
          <p:nvPr/>
        </p:nvSpPr>
        <p:spPr bwMode="auto">
          <a:xfrm>
            <a:off x="4497388" y="5943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64" name="Line 1160"/>
          <p:cNvSpPr>
            <a:spLocks noChangeShapeType="1"/>
          </p:cNvSpPr>
          <p:nvPr/>
        </p:nvSpPr>
        <p:spPr bwMode="auto">
          <a:xfrm>
            <a:off x="5183188" y="5943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65" name="Line 1161"/>
          <p:cNvSpPr>
            <a:spLocks noChangeShapeType="1"/>
          </p:cNvSpPr>
          <p:nvPr/>
        </p:nvSpPr>
        <p:spPr bwMode="auto">
          <a:xfrm>
            <a:off x="5868988" y="5943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66" name="Rectangle 116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 eaLnBrk="0" hangingPunct="0">
              <a:lnSpc>
                <a:spcPts val="3600"/>
              </a:lnSpc>
            </a:pPr>
            <a:r>
              <a:rPr lang="en-US" altLang="zh-CN" b="1" dirty="0" err="1">
                <a:ea typeface="宋体" panose="02010600030101010101" pitchFamily="2" charset="-122"/>
              </a:rPr>
              <a:t>Ruge</a:t>
            </a:r>
            <a:r>
              <a:rPr lang="en-US" altLang="zh-CN" b="1" dirty="0">
                <a:ea typeface="宋体" panose="02010600030101010101" pitchFamily="2" charset="-122"/>
              </a:rPr>
              <a:t> AMG</a:t>
            </a:r>
            <a:r>
              <a:rPr lang="en-US" altLang="zh-CN" b="1" dirty="0" smtClean="0">
                <a:ea typeface="宋体" panose="02010600030101010101" pitchFamily="2" charset="-122"/>
              </a:rPr>
              <a:t>: select </a:t>
            </a:r>
            <a:r>
              <a:rPr lang="en-US" altLang="zh-CN" b="1" dirty="0">
                <a:ea typeface="宋体" panose="02010600030101010101" pitchFamily="2" charset="-122"/>
              </a:rPr>
              <a:t>C-</a:t>
            </a:r>
            <a:r>
              <a:rPr lang="en-US" altLang="zh-CN" b="1" dirty="0" err="1">
                <a:ea typeface="宋体" panose="02010600030101010101" pitchFamily="2" charset="-122"/>
              </a:rPr>
              <a:t>pt</a:t>
            </a:r>
            <a:r>
              <a:rPr lang="en-US" altLang="zh-CN" b="1" dirty="0">
                <a:ea typeface="宋体" panose="02010600030101010101" pitchFamily="2" charset="-122"/>
              </a:rPr>
              <a:t> 2</a:t>
            </a:r>
          </a:p>
        </p:txBody>
      </p:sp>
      <p:sp>
        <p:nvSpPr>
          <p:cNvPr id="99467" name="Oval 1163"/>
          <p:cNvSpPr>
            <a:spLocks noChangeArrowheads="1"/>
          </p:cNvSpPr>
          <p:nvPr/>
        </p:nvSpPr>
        <p:spPr bwMode="auto">
          <a:xfrm>
            <a:off x="22733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68" name="Oval 1164"/>
          <p:cNvSpPr>
            <a:spLocks noChangeArrowheads="1"/>
          </p:cNvSpPr>
          <p:nvPr/>
        </p:nvSpPr>
        <p:spPr bwMode="auto">
          <a:xfrm>
            <a:off x="22733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69" name="Oval 1165"/>
          <p:cNvSpPr>
            <a:spLocks noChangeArrowheads="1"/>
          </p:cNvSpPr>
          <p:nvPr/>
        </p:nvSpPr>
        <p:spPr bwMode="auto">
          <a:xfrm>
            <a:off x="22733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70" name="Oval 1166"/>
          <p:cNvSpPr>
            <a:spLocks noChangeArrowheads="1"/>
          </p:cNvSpPr>
          <p:nvPr/>
        </p:nvSpPr>
        <p:spPr bwMode="auto">
          <a:xfrm>
            <a:off x="22733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71" name="Oval 1167"/>
          <p:cNvSpPr>
            <a:spLocks noChangeArrowheads="1"/>
          </p:cNvSpPr>
          <p:nvPr/>
        </p:nvSpPr>
        <p:spPr bwMode="auto">
          <a:xfrm>
            <a:off x="2273300" y="44069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72" name="Oval 1168"/>
          <p:cNvSpPr>
            <a:spLocks noChangeArrowheads="1"/>
          </p:cNvSpPr>
          <p:nvPr/>
        </p:nvSpPr>
        <p:spPr bwMode="auto">
          <a:xfrm>
            <a:off x="2273300" y="50927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73" name="Oval 1169"/>
          <p:cNvSpPr>
            <a:spLocks noChangeArrowheads="1"/>
          </p:cNvSpPr>
          <p:nvPr/>
        </p:nvSpPr>
        <p:spPr bwMode="auto">
          <a:xfrm>
            <a:off x="2273300" y="57785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74" name="Oval 1170"/>
          <p:cNvSpPr>
            <a:spLocks noChangeArrowheads="1"/>
          </p:cNvSpPr>
          <p:nvPr/>
        </p:nvSpPr>
        <p:spPr bwMode="auto">
          <a:xfrm>
            <a:off x="29591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75" name="Oval 1171"/>
          <p:cNvSpPr>
            <a:spLocks noChangeArrowheads="1"/>
          </p:cNvSpPr>
          <p:nvPr/>
        </p:nvSpPr>
        <p:spPr bwMode="auto">
          <a:xfrm>
            <a:off x="29591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76" name="Oval 1172"/>
          <p:cNvSpPr>
            <a:spLocks noChangeArrowheads="1"/>
          </p:cNvSpPr>
          <p:nvPr/>
        </p:nvSpPr>
        <p:spPr bwMode="auto">
          <a:xfrm>
            <a:off x="29591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77" name="Oval 1173"/>
          <p:cNvSpPr>
            <a:spLocks noChangeArrowheads="1"/>
          </p:cNvSpPr>
          <p:nvPr/>
        </p:nvSpPr>
        <p:spPr bwMode="auto">
          <a:xfrm>
            <a:off x="29591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78" name="Oval 1174"/>
          <p:cNvSpPr>
            <a:spLocks noChangeArrowheads="1"/>
          </p:cNvSpPr>
          <p:nvPr/>
        </p:nvSpPr>
        <p:spPr bwMode="auto">
          <a:xfrm>
            <a:off x="2959100" y="44069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79" name="Oval 1175"/>
          <p:cNvSpPr>
            <a:spLocks noChangeArrowheads="1"/>
          </p:cNvSpPr>
          <p:nvPr/>
        </p:nvSpPr>
        <p:spPr bwMode="auto">
          <a:xfrm>
            <a:off x="2959100" y="50927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80" name="Oval 1176"/>
          <p:cNvSpPr>
            <a:spLocks noChangeArrowheads="1"/>
          </p:cNvSpPr>
          <p:nvPr/>
        </p:nvSpPr>
        <p:spPr bwMode="auto">
          <a:xfrm>
            <a:off x="2959100" y="57785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81" name="Oval 1177"/>
          <p:cNvSpPr>
            <a:spLocks noChangeArrowheads="1"/>
          </p:cNvSpPr>
          <p:nvPr/>
        </p:nvSpPr>
        <p:spPr bwMode="auto">
          <a:xfrm>
            <a:off x="36449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82" name="Oval 1178"/>
          <p:cNvSpPr>
            <a:spLocks noChangeArrowheads="1"/>
          </p:cNvSpPr>
          <p:nvPr/>
        </p:nvSpPr>
        <p:spPr bwMode="auto">
          <a:xfrm>
            <a:off x="36449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83" name="Oval 1179"/>
          <p:cNvSpPr>
            <a:spLocks noChangeArrowheads="1"/>
          </p:cNvSpPr>
          <p:nvPr/>
        </p:nvSpPr>
        <p:spPr bwMode="auto">
          <a:xfrm>
            <a:off x="36449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84" name="Oval 1180"/>
          <p:cNvSpPr>
            <a:spLocks noChangeArrowheads="1"/>
          </p:cNvSpPr>
          <p:nvPr/>
        </p:nvSpPr>
        <p:spPr bwMode="auto">
          <a:xfrm>
            <a:off x="36449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85" name="Oval 1181"/>
          <p:cNvSpPr>
            <a:spLocks noChangeArrowheads="1"/>
          </p:cNvSpPr>
          <p:nvPr/>
        </p:nvSpPr>
        <p:spPr bwMode="auto">
          <a:xfrm>
            <a:off x="3644900" y="44069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86" name="Oval 1182"/>
          <p:cNvSpPr>
            <a:spLocks noChangeArrowheads="1"/>
          </p:cNvSpPr>
          <p:nvPr/>
        </p:nvSpPr>
        <p:spPr bwMode="auto">
          <a:xfrm>
            <a:off x="3644900" y="50927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87" name="Oval 1183"/>
          <p:cNvSpPr>
            <a:spLocks noChangeArrowheads="1"/>
          </p:cNvSpPr>
          <p:nvPr/>
        </p:nvSpPr>
        <p:spPr bwMode="auto">
          <a:xfrm>
            <a:off x="3644900" y="57785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88" name="Oval 1184"/>
          <p:cNvSpPr>
            <a:spLocks noChangeArrowheads="1"/>
          </p:cNvSpPr>
          <p:nvPr/>
        </p:nvSpPr>
        <p:spPr bwMode="auto">
          <a:xfrm>
            <a:off x="43307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89" name="Oval 1185"/>
          <p:cNvSpPr>
            <a:spLocks noChangeArrowheads="1"/>
          </p:cNvSpPr>
          <p:nvPr/>
        </p:nvSpPr>
        <p:spPr bwMode="auto">
          <a:xfrm>
            <a:off x="43307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90" name="Oval 1186"/>
          <p:cNvSpPr>
            <a:spLocks noChangeArrowheads="1"/>
          </p:cNvSpPr>
          <p:nvPr/>
        </p:nvSpPr>
        <p:spPr bwMode="auto">
          <a:xfrm>
            <a:off x="43307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91" name="Oval 1187"/>
          <p:cNvSpPr>
            <a:spLocks noChangeArrowheads="1"/>
          </p:cNvSpPr>
          <p:nvPr/>
        </p:nvSpPr>
        <p:spPr bwMode="auto">
          <a:xfrm>
            <a:off x="43307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92" name="Oval 1188"/>
          <p:cNvSpPr>
            <a:spLocks noChangeArrowheads="1"/>
          </p:cNvSpPr>
          <p:nvPr/>
        </p:nvSpPr>
        <p:spPr bwMode="auto">
          <a:xfrm>
            <a:off x="43307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93" name="Oval 1189"/>
          <p:cNvSpPr>
            <a:spLocks noChangeArrowheads="1"/>
          </p:cNvSpPr>
          <p:nvPr/>
        </p:nvSpPr>
        <p:spPr bwMode="auto">
          <a:xfrm>
            <a:off x="4330700" y="50927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94" name="Oval 1190"/>
          <p:cNvSpPr>
            <a:spLocks noChangeArrowheads="1"/>
          </p:cNvSpPr>
          <p:nvPr/>
        </p:nvSpPr>
        <p:spPr bwMode="auto">
          <a:xfrm>
            <a:off x="43307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95" name="Oval 1191"/>
          <p:cNvSpPr>
            <a:spLocks noChangeArrowheads="1"/>
          </p:cNvSpPr>
          <p:nvPr/>
        </p:nvSpPr>
        <p:spPr bwMode="auto">
          <a:xfrm>
            <a:off x="50165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96" name="Oval 1192"/>
          <p:cNvSpPr>
            <a:spLocks noChangeArrowheads="1"/>
          </p:cNvSpPr>
          <p:nvPr/>
        </p:nvSpPr>
        <p:spPr bwMode="auto">
          <a:xfrm>
            <a:off x="50165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97" name="Oval 1193"/>
          <p:cNvSpPr>
            <a:spLocks noChangeArrowheads="1"/>
          </p:cNvSpPr>
          <p:nvPr/>
        </p:nvSpPr>
        <p:spPr bwMode="auto">
          <a:xfrm>
            <a:off x="50165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98" name="Oval 1194"/>
          <p:cNvSpPr>
            <a:spLocks noChangeArrowheads="1"/>
          </p:cNvSpPr>
          <p:nvPr/>
        </p:nvSpPr>
        <p:spPr bwMode="auto">
          <a:xfrm>
            <a:off x="50165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99" name="Oval 1195"/>
          <p:cNvSpPr>
            <a:spLocks noChangeArrowheads="1"/>
          </p:cNvSpPr>
          <p:nvPr/>
        </p:nvSpPr>
        <p:spPr bwMode="auto">
          <a:xfrm>
            <a:off x="50165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500" name="Oval 1196"/>
          <p:cNvSpPr>
            <a:spLocks noChangeArrowheads="1"/>
          </p:cNvSpPr>
          <p:nvPr/>
        </p:nvSpPr>
        <p:spPr bwMode="auto">
          <a:xfrm>
            <a:off x="5016500" y="5092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501" name="Oval 1197"/>
          <p:cNvSpPr>
            <a:spLocks noChangeArrowheads="1"/>
          </p:cNvSpPr>
          <p:nvPr/>
        </p:nvSpPr>
        <p:spPr bwMode="auto">
          <a:xfrm>
            <a:off x="50165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502" name="Oval 1198"/>
          <p:cNvSpPr>
            <a:spLocks noChangeArrowheads="1"/>
          </p:cNvSpPr>
          <p:nvPr/>
        </p:nvSpPr>
        <p:spPr bwMode="auto">
          <a:xfrm>
            <a:off x="57023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503" name="Oval 1199"/>
          <p:cNvSpPr>
            <a:spLocks noChangeArrowheads="1"/>
          </p:cNvSpPr>
          <p:nvPr/>
        </p:nvSpPr>
        <p:spPr bwMode="auto">
          <a:xfrm>
            <a:off x="57023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504" name="Oval 1200"/>
          <p:cNvSpPr>
            <a:spLocks noChangeArrowheads="1"/>
          </p:cNvSpPr>
          <p:nvPr/>
        </p:nvSpPr>
        <p:spPr bwMode="auto">
          <a:xfrm>
            <a:off x="57023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505" name="Oval 1201"/>
          <p:cNvSpPr>
            <a:spLocks noChangeArrowheads="1"/>
          </p:cNvSpPr>
          <p:nvPr/>
        </p:nvSpPr>
        <p:spPr bwMode="auto">
          <a:xfrm>
            <a:off x="57023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506" name="Oval 1202"/>
          <p:cNvSpPr>
            <a:spLocks noChangeArrowheads="1"/>
          </p:cNvSpPr>
          <p:nvPr/>
        </p:nvSpPr>
        <p:spPr bwMode="auto">
          <a:xfrm>
            <a:off x="57023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507" name="Oval 1203"/>
          <p:cNvSpPr>
            <a:spLocks noChangeArrowheads="1"/>
          </p:cNvSpPr>
          <p:nvPr/>
        </p:nvSpPr>
        <p:spPr bwMode="auto">
          <a:xfrm>
            <a:off x="5702300" y="5092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508" name="Oval 1204"/>
          <p:cNvSpPr>
            <a:spLocks noChangeArrowheads="1"/>
          </p:cNvSpPr>
          <p:nvPr/>
        </p:nvSpPr>
        <p:spPr bwMode="auto">
          <a:xfrm>
            <a:off x="57023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509" name="Oval 1205"/>
          <p:cNvSpPr>
            <a:spLocks noChangeArrowheads="1"/>
          </p:cNvSpPr>
          <p:nvPr/>
        </p:nvSpPr>
        <p:spPr bwMode="auto">
          <a:xfrm>
            <a:off x="63881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510" name="Oval 1206"/>
          <p:cNvSpPr>
            <a:spLocks noChangeArrowheads="1"/>
          </p:cNvSpPr>
          <p:nvPr/>
        </p:nvSpPr>
        <p:spPr bwMode="auto">
          <a:xfrm>
            <a:off x="63881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511" name="Oval 1207"/>
          <p:cNvSpPr>
            <a:spLocks noChangeArrowheads="1"/>
          </p:cNvSpPr>
          <p:nvPr/>
        </p:nvSpPr>
        <p:spPr bwMode="auto">
          <a:xfrm>
            <a:off x="63881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512" name="Oval 1208"/>
          <p:cNvSpPr>
            <a:spLocks noChangeArrowheads="1"/>
          </p:cNvSpPr>
          <p:nvPr/>
        </p:nvSpPr>
        <p:spPr bwMode="auto">
          <a:xfrm>
            <a:off x="63881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513" name="Oval 1209"/>
          <p:cNvSpPr>
            <a:spLocks noChangeArrowheads="1"/>
          </p:cNvSpPr>
          <p:nvPr/>
        </p:nvSpPr>
        <p:spPr bwMode="auto">
          <a:xfrm>
            <a:off x="63881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514" name="Oval 1210"/>
          <p:cNvSpPr>
            <a:spLocks noChangeArrowheads="1"/>
          </p:cNvSpPr>
          <p:nvPr/>
        </p:nvSpPr>
        <p:spPr bwMode="auto">
          <a:xfrm>
            <a:off x="6388100" y="5092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515" name="Oval 1211"/>
          <p:cNvSpPr>
            <a:spLocks noChangeArrowheads="1"/>
          </p:cNvSpPr>
          <p:nvPr/>
        </p:nvSpPr>
        <p:spPr bwMode="auto">
          <a:xfrm>
            <a:off x="63881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516" name="Rectangle 1212"/>
          <p:cNvSpPr>
            <a:spLocks noChangeArrowheads="1"/>
          </p:cNvSpPr>
          <p:nvPr/>
        </p:nvSpPr>
        <p:spPr bwMode="auto">
          <a:xfrm>
            <a:off x="7162800" y="2095500"/>
            <a:ext cx="31242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88925" indent="-288925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77900" indent="-4064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208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637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8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Monotype Sorts" pitchFamily="2" charset="2"/>
              <a:buChar char="è"/>
            </a:pPr>
            <a:r>
              <a:rPr lang="en-US" altLang="zh-CN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next</a:t>
            </a:r>
            <a:r>
              <a:rPr lang="en-US" altLang="zh-CN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C-pt with maximal measure</a:t>
            </a: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0C7B9C"/>
              </a:buClr>
              <a:buSzPct val="75000"/>
              <a:buFont typeface="Monotype Sorts" pitchFamily="2" charset="2"/>
              <a:buChar char=" "/>
            </a:pP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0C7B9C"/>
              </a:buClr>
              <a:buSzPct val="75000"/>
              <a:buFont typeface="Monotype Sorts" pitchFamily="2" charset="2"/>
              <a:buChar char="è"/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select neighbors as F-pts</a:t>
            </a: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0C7B9C"/>
              </a:buClr>
              <a:buSzPct val="75000"/>
              <a:buFont typeface="Monotype Sorts" pitchFamily="2" charset="2"/>
              <a:buChar char=" "/>
            </a:pP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0C879C"/>
              </a:buClr>
              <a:buSzPct val="75000"/>
              <a:buFont typeface="Monotype Sorts" pitchFamily="2" charset="2"/>
              <a:buChar char="è"/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update measures of F-pt neighbors</a:t>
            </a:r>
          </a:p>
        </p:txBody>
      </p:sp>
      <p:sp>
        <p:nvSpPr>
          <p:cNvPr id="99517" name="Rectangle 1213"/>
          <p:cNvSpPr>
            <a:spLocks noChangeArrowheads="1"/>
          </p:cNvSpPr>
          <p:nvPr/>
        </p:nvSpPr>
        <p:spPr bwMode="auto">
          <a:xfrm>
            <a:off x="22971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99518" name="Rectangle 1214"/>
          <p:cNvSpPr>
            <a:spLocks noChangeArrowheads="1"/>
          </p:cNvSpPr>
          <p:nvPr/>
        </p:nvSpPr>
        <p:spPr bwMode="auto">
          <a:xfrm>
            <a:off x="29829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99519" name="Rectangle 1215"/>
          <p:cNvSpPr>
            <a:spLocks noChangeArrowheads="1"/>
          </p:cNvSpPr>
          <p:nvPr/>
        </p:nvSpPr>
        <p:spPr bwMode="auto">
          <a:xfrm>
            <a:off x="36687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99520" name="Rectangle 1216"/>
          <p:cNvSpPr>
            <a:spLocks noChangeArrowheads="1"/>
          </p:cNvSpPr>
          <p:nvPr/>
        </p:nvSpPr>
        <p:spPr bwMode="auto">
          <a:xfrm>
            <a:off x="43545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99521" name="Rectangle 1217"/>
          <p:cNvSpPr>
            <a:spLocks noChangeArrowheads="1"/>
          </p:cNvSpPr>
          <p:nvPr/>
        </p:nvSpPr>
        <p:spPr bwMode="auto">
          <a:xfrm>
            <a:off x="50403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99522" name="Rectangle 1218"/>
          <p:cNvSpPr>
            <a:spLocks noChangeArrowheads="1"/>
          </p:cNvSpPr>
          <p:nvPr/>
        </p:nvSpPr>
        <p:spPr bwMode="auto">
          <a:xfrm>
            <a:off x="57261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99523" name="Rectangle 1219"/>
          <p:cNvSpPr>
            <a:spLocks noChangeArrowheads="1"/>
          </p:cNvSpPr>
          <p:nvPr/>
        </p:nvSpPr>
        <p:spPr bwMode="auto">
          <a:xfrm>
            <a:off x="64119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99524" name="Rectangle 1220"/>
          <p:cNvSpPr>
            <a:spLocks noChangeArrowheads="1"/>
          </p:cNvSpPr>
          <p:nvPr/>
        </p:nvSpPr>
        <p:spPr bwMode="auto">
          <a:xfrm>
            <a:off x="2297113" y="2384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99525" name="Rectangle 1221"/>
          <p:cNvSpPr>
            <a:spLocks noChangeArrowheads="1"/>
          </p:cNvSpPr>
          <p:nvPr/>
        </p:nvSpPr>
        <p:spPr bwMode="auto">
          <a:xfrm>
            <a:off x="2982913" y="2384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9526" name="Rectangle 1222"/>
          <p:cNvSpPr>
            <a:spLocks noChangeArrowheads="1"/>
          </p:cNvSpPr>
          <p:nvPr/>
        </p:nvSpPr>
        <p:spPr bwMode="auto">
          <a:xfrm>
            <a:off x="3668713" y="2384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9527" name="Rectangle 1223"/>
          <p:cNvSpPr>
            <a:spLocks noChangeArrowheads="1"/>
          </p:cNvSpPr>
          <p:nvPr/>
        </p:nvSpPr>
        <p:spPr bwMode="auto">
          <a:xfrm>
            <a:off x="4354513" y="2384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9528" name="Rectangle 1224"/>
          <p:cNvSpPr>
            <a:spLocks noChangeArrowheads="1"/>
          </p:cNvSpPr>
          <p:nvPr/>
        </p:nvSpPr>
        <p:spPr bwMode="auto">
          <a:xfrm>
            <a:off x="5040313" y="2384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9529" name="Rectangle 1225"/>
          <p:cNvSpPr>
            <a:spLocks noChangeArrowheads="1"/>
          </p:cNvSpPr>
          <p:nvPr/>
        </p:nvSpPr>
        <p:spPr bwMode="auto">
          <a:xfrm>
            <a:off x="5726113" y="2384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9530" name="Rectangle 1226"/>
          <p:cNvSpPr>
            <a:spLocks noChangeArrowheads="1"/>
          </p:cNvSpPr>
          <p:nvPr/>
        </p:nvSpPr>
        <p:spPr bwMode="auto">
          <a:xfrm>
            <a:off x="6411913" y="2384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99531" name="Rectangle 1227"/>
          <p:cNvSpPr>
            <a:spLocks noChangeArrowheads="1"/>
          </p:cNvSpPr>
          <p:nvPr/>
        </p:nvSpPr>
        <p:spPr bwMode="auto">
          <a:xfrm>
            <a:off x="2297113" y="30702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99532" name="Rectangle 1228"/>
          <p:cNvSpPr>
            <a:spLocks noChangeArrowheads="1"/>
          </p:cNvSpPr>
          <p:nvPr/>
        </p:nvSpPr>
        <p:spPr bwMode="auto">
          <a:xfrm>
            <a:off x="2982913" y="30702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9533" name="Rectangle 1229"/>
          <p:cNvSpPr>
            <a:spLocks noChangeArrowheads="1"/>
          </p:cNvSpPr>
          <p:nvPr/>
        </p:nvSpPr>
        <p:spPr bwMode="auto">
          <a:xfrm>
            <a:off x="3668713" y="30702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9534" name="Rectangle 1230"/>
          <p:cNvSpPr>
            <a:spLocks noChangeArrowheads="1"/>
          </p:cNvSpPr>
          <p:nvPr/>
        </p:nvSpPr>
        <p:spPr bwMode="auto">
          <a:xfrm>
            <a:off x="4354513" y="30702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9535" name="Rectangle 1231"/>
          <p:cNvSpPr>
            <a:spLocks noChangeArrowheads="1"/>
          </p:cNvSpPr>
          <p:nvPr/>
        </p:nvSpPr>
        <p:spPr bwMode="auto">
          <a:xfrm>
            <a:off x="5040313" y="30702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9536" name="Rectangle 1232"/>
          <p:cNvSpPr>
            <a:spLocks noChangeArrowheads="1"/>
          </p:cNvSpPr>
          <p:nvPr/>
        </p:nvSpPr>
        <p:spPr bwMode="auto">
          <a:xfrm>
            <a:off x="5726113" y="30702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9537" name="Rectangle 1233"/>
          <p:cNvSpPr>
            <a:spLocks noChangeArrowheads="1"/>
          </p:cNvSpPr>
          <p:nvPr/>
        </p:nvSpPr>
        <p:spPr bwMode="auto">
          <a:xfrm>
            <a:off x="6411913" y="30702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99538" name="Rectangle 1234"/>
          <p:cNvSpPr>
            <a:spLocks noChangeArrowheads="1"/>
          </p:cNvSpPr>
          <p:nvPr/>
        </p:nvSpPr>
        <p:spPr bwMode="auto">
          <a:xfrm>
            <a:off x="2297113" y="37560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99539" name="Rectangle 1235"/>
          <p:cNvSpPr>
            <a:spLocks noChangeArrowheads="1"/>
          </p:cNvSpPr>
          <p:nvPr/>
        </p:nvSpPr>
        <p:spPr bwMode="auto">
          <a:xfrm>
            <a:off x="2933701" y="3768725"/>
            <a:ext cx="41998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99540" name="Rectangle 1236"/>
          <p:cNvSpPr>
            <a:spLocks noChangeArrowheads="1"/>
          </p:cNvSpPr>
          <p:nvPr/>
        </p:nvSpPr>
        <p:spPr bwMode="auto">
          <a:xfrm>
            <a:off x="3619501" y="3756025"/>
            <a:ext cx="41998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99541" name="Rectangle 1237"/>
          <p:cNvSpPr>
            <a:spLocks noChangeArrowheads="1"/>
          </p:cNvSpPr>
          <p:nvPr/>
        </p:nvSpPr>
        <p:spPr bwMode="auto">
          <a:xfrm>
            <a:off x="4354513" y="37560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99542" name="Rectangle 1238"/>
          <p:cNvSpPr>
            <a:spLocks noChangeArrowheads="1"/>
          </p:cNvSpPr>
          <p:nvPr/>
        </p:nvSpPr>
        <p:spPr bwMode="auto">
          <a:xfrm>
            <a:off x="5040313" y="37560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9543" name="Rectangle 1239"/>
          <p:cNvSpPr>
            <a:spLocks noChangeArrowheads="1"/>
          </p:cNvSpPr>
          <p:nvPr/>
        </p:nvSpPr>
        <p:spPr bwMode="auto">
          <a:xfrm>
            <a:off x="5726113" y="37560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9544" name="Rectangle 1240"/>
          <p:cNvSpPr>
            <a:spLocks noChangeArrowheads="1"/>
          </p:cNvSpPr>
          <p:nvPr/>
        </p:nvSpPr>
        <p:spPr bwMode="auto">
          <a:xfrm>
            <a:off x="6411913" y="37560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99545" name="Rectangle 1241"/>
          <p:cNvSpPr>
            <a:spLocks noChangeArrowheads="1"/>
          </p:cNvSpPr>
          <p:nvPr/>
        </p:nvSpPr>
        <p:spPr bwMode="auto">
          <a:xfrm>
            <a:off x="4305301" y="4441825"/>
            <a:ext cx="41998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99546" name="Rectangle 1242"/>
          <p:cNvSpPr>
            <a:spLocks noChangeArrowheads="1"/>
          </p:cNvSpPr>
          <p:nvPr/>
        </p:nvSpPr>
        <p:spPr bwMode="auto">
          <a:xfrm>
            <a:off x="5040313" y="44418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9547" name="Rectangle 1243"/>
          <p:cNvSpPr>
            <a:spLocks noChangeArrowheads="1"/>
          </p:cNvSpPr>
          <p:nvPr/>
        </p:nvSpPr>
        <p:spPr bwMode="auto">
          <a:xfrm>
            <a:off x="5726113" y="44418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9548" name="Rectangle 1244"/>
          <p:cNvSpPr>
            <a:spLocks noChangeArrowheads="1"/>
          </p:cNvSpPr>
          <p:nvPr/>
        </p:nvSpPr>
        <p:spPr bwMode="auto">
          <a:xfrm>
            <a:off x="6411913" y="44418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99549" name="Rectangle 1245"/>
          <p:cNvSpPr>
            <a:spLocks noChangeArrowheads="1"/>
          </p:cNvSpPr>
          <p:nvPr/>
        </p:nvSpPr>
        <p:spPr bwMode="auto">
          <a:xfrm>
            <a:off x="5040313" y="5127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9550" name="Rectangle 1246"/>
          <p:cNvSpPr>
            <a:spLocks noChangeArrowheads="1"/>
          </p:cNvSpPr>
          <p:nvPr/>
        </p:nvSpPr>
        <p:spPr bwMode="auto">
          <a:xfrm>
            <a:off x="5726113" y="5127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9551" name="Rectangle 1247"/>
          <p:cNvSpPr>
            <a:spLocks noChangeArrowheads="1"/>
          </p:cNvSpPr>
          <p:nvPr/>
        </p:nvSpPr>
        <p:spPr bwMode="auto">
          <a:xfrm>
            <a:off x="6411913" y="5127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99552" name="Rectangle 1248"/>
          <p:cNvSpPr>
            <a:spLocks noChangeArrowheads="1"/>
          </p:cNvSpPr>
          <p:nvPr/>
        </p:nvSpPr>
        <p:spPr bwMode="auto">
          <a:xfrm>
            <a:off x="4354513" y="5813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99553" name="Rectangle 1249"/>
          <p:cNvSpPr>
            <a:spLocks noChangeArrowheads="1"/>
          </p:cNvSpPr>
          <p:nvPr/>
        </p:nvSpPr>
        <p:spPr bwMode="auto">
          <a:xfrm>
            <a:off x="5040313" y="5813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99554" name="Rectangle 1250"/>
          <p:cNvSpPr>
            <a:spLocks noChangeArrowheads="1"/>
          </p:cNvSpPr>
          <p:nvPr/>
        </p:nvSpPr>
        <p:spPr bwMode="auto">
          <a:xfrm>
            <a:off x="5726113" y="5813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99555" name="Rectangle 1251"/>
          <p:cNvSpPr>
            <a:spLocks noChangeArrowheads="1"/>
          </p:cNvSpPr>
          <p:nvPr/>
        </p:nvSpPr>
        <p:spPr bwMode="auto">
          <a:xfrm>
            <a:off x="6411913" y="5813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3071549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Line 2050"/>
          <p:cNvSpPr>
            <a:spLocks noChangeShapeType="1"/>
          </p:cNvSpPr>
          <p:nvPr/>
        </p:nvSpPr>
        <p:spPr bwMode="auto">
          <a:xfrm>
            <a:off x="2439988" y="2514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79" name="Line 2051"/>
          <p:cNvSpPr>
            <a:spLocks noChangeShapeType="1"/>
          </p:cNvSpPr>
          <p:nvPr/>
        </p:nvSpPr>
        <p:spPr bwMode="auto">
          <a:xfrm>
            <a:off x="3125788" y="2514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0" name="Line 2052"/>
          <p:cNvSpPr>
            <a:spLocks noChangeShapeType="1"/>
          </p:cNvSpPr>
          <p:nvPr/>
        </p:nvSpPr>
        <p:spPr bwMode="auto">
          <a:xfrm>
            <a:off x="3811588" y="2514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1" name="Line 2053"/>
          <p:cNvSpPr>
            <a:spLocks noChangeShapeType="1"/>
          </p:cNvSpPr>
          <p:nvPr/>
        </p:nvSpPr>
        <p:spPr bwMode="auto">
          <a:xfrm>
            <a:off x="4497388" y="2514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2" name="Line 2054"/>
          <p:cNvSpPr>
            <a:spLocks noChangeShapeType="1"/>
          </p:cNvSpPr>
          <p:nvPr/>
        </p:nvSpPr>
        <p:spPr bwMode="auto">
          <a:xfrm>
            <a:off x="5183188" y="2514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3" name="Line 2055"/>
          <p:cNvSpPr>
            <a:spLocks noChangeShapeType="1"/>
          </p:cNvSpPr>
          <p:nvPr/>
        </p:nvSpPr>
        <p:spPr bwMode="auto">
          <a:xfrm>
            <a:off x="5868988" y="2514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4" name="Line 2056"/>
          <p:cNvSpPr>
            <a:spLocks noChangeShapeType="1"/>
          </p:cNvSpPr>
          <p:nvPr/>
        </p:nvSpPr>
        <p:spPr bwMode="auto">
          <a:xfrm>
            <a:off x="2439988" y="32004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5" name="Line 2057"/>
          <p:cNvSpPr>
            <a:spLocks noChangeShapeType="1"/>
          </p:cNvSpPr>
          <p:nvPr/>
        </p:nvSpPr>
        <p:spPr bwMode="auto">
          <a:xfrm>
            <a:off x="3125788" y="32004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6" name="Line 2058"/>
          <p:cNvSpPr>
            <a:spLocks noChangeShapeType="1"/>
          </p:cNvSpPr>
          <p:nvPr/>
        </p:nvSpPr>
        <p:spPr bwMode="auto">
          <a:xfrm>
            <a:off x="3811588" y="32004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7" name="Line 2059"/>
          <p:cNvSpPr>
            <a:spLocks noChangeShapeType="1"/>
          </p:cNvSpPr>
          <p:nvPr/>
        </p:nvSpPr>
        <p:spPr bwMode="auto">
          <a:xfrm>
            <a:off x="4497388" y="32004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8" name="Line 2060"/>
          <p:cNvSpPr>
            <a:spLocks noChangeShapeType="1"/>
          </p:cNvSpPr>
          <p:nvPr/>
        </p:nvSpPr>
        <p:spPr bwMode="auto">
          <a:xfrm>
            <a:off x="5183188" y="32004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9" name="Line 2061"/>
          <p:cNvSpPr>
            <a:spLocks noChangeShapeType="1"/>
          </p:cNvSpPr>
          <p:nvPr/>
        </p:nvSpPr>
        <p:spPr bwMode="auto">
          <a:xfrm>
            <a:off x="5868988" y="32004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0" name="Line 2062"/>
          <p:cNvSpPr>
            <a:spLocks noChangeShapeType="1"/>
          </p:cNvSpPr>
          <p:nvPr/>
        </p:nvSpPr>
        <p:spPr bwMode="auto">
          <a:xfrm>
            <a:off x="2439988" y="38862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1" name="Line 2063"/>
          <p:cNvSpPr>
            <a:spLocks noChangeShapeType="1"/>
          </p:cNvSpPr>
          <p:nvPr/>
        </p:nvSpPr>
        <p:spPr bwMode="auto">
          <a:xfrm>
            <a:off x="3125788" y="38862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2" name="Line 2064"/>
          <p:cNvSpPr>
            <a:spLocks noChangeShapeType="1"/>
          </p:cNvSpPr>
          <p:nvPr/>
        </p:nvSpPr>
        <p:spPr bwMode="auto">
          <a:xfrm>
            <a:off x="3811588" y="38862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3" name="Line 2065"/>
          <p:cNvSpPr>
            <a:spLocks noChangeShapeType="1"/>
          </p:cNvSpPr>
          <p:nvPr/>
        </p:nvSpPr>
        <p:spPr bwMode="auto">
          <a:xfrm>
            <a:off x="4497388" y="38862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4" name="Line 2066"/>
          <p:cNvSpPr>
            <a:spLocks noChangeShapeType="1"/>
          </p:cNvSpPr>
          <p:nvPr/>
        </p:nvSpPr>
        <p:spPr bwMode="auto">
          <a:xfrm>
            <a:off x="5183188" y="38862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5" name="Line 2067"/>
          <p:cNvSpPr>
            <a:spLocks noChangeShapeType="1"/>
          </p:cNvSpPr>
          <p:nvPr/>
        </p:nvSpPr>
        <p:spPr bwMode="auto">
          <a:xfrm>
            <a:off x="5868988" y="38862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6" name="Line 2068"/>
          <p:cNvSpPr>
            <a:spLocks noChangeShapeType="1"/>
          </p:cNvSpPr>
          <p:nvPr/>
        </p:nvSpPr>
        <p:spPr bwMode="auto">
          <a:xfrm>
            <a:off x="5183188" y="45720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7" name="Line 2069"/>
          <p:cNvSpPr>
            <a:spLocks noChangeShapeType="1"/>
          </p:cNvSpPr>
          <p:nvPr/>
        </p:nvSpPr>
        <p:spPr bwMode="auto">
          <a:xfrm>
            <a:off x="5868988" y="45720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8" name="Line 2070"/>
          <p:cNvSpPr>
            <a:spLocks noChangeShapeType="1"/>
          </p:cNvSpPr>
          <p:nvPr/>
        </p:nvSpPr>
        <p:spPr bwMode="auto">
          <a:xfrm>
            <a:off x="5183188" y="5257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9" name="Line 2071"/>
          <p:cNvSpPr>
            <a:spLocks noChangeShapeType="1"/>
          </p:cNvSpPr>
          <p:nvPr/>
        </p:nvSpPr>
        <p:spPr bwMode="auto">
          <a:xfrm>
            <a:off x="5868988" y="5257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00" name="Line 2072"/>
          <p:cNvSpPr>
            <a:spLocks noChangeShapeType="1"/>
          </p:cNvSpPr>
          <p:nvPr/>
        </p:nvSpPr>
        <p:spPr bwMode="auto">
          <a:xfrm>
            <a:off x="5867400" y="5259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01" name="Line 2073"/>
          <p:cNvSpPr>
            <a:spLocks noChangeShapeType="1"/>
          </p:cNvSpPr>
          <p:nvPr/>
        </p:nvSpPr>
        <p:spPr bwMode="auto">
          <a:xfrm>
            <a:off x="6553200" y="5259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02" name="Line 2074"/>
          <p:cNvSpPr>
            <a:spLocks noChangeShapeType="1"/>
          </p:cNvSpPr>
          <p:nvPr/>
        </p:nvSpPr>
        <p:spPr bwMode="auto">
          <a:xfrm>
            <a:off x="5181600" y="5257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03" name="Line 2075"/>
          <p:cNvSpPr>
            <a:spLocks noChangeShapeType="1"/>
          </p:cNvSpPr>
          <p:nvPr/>
        </p:nvSpPr>
        <p:spPr bwMode="auto">
          <a:xfrm>
            <a:off x="5867400" y="5257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04" name="Line 2076"/>
          <p:cNvSpPr>
            <a:spLocks noChangeShapeType="1"/>
          </p:cNvSpPr>
          <p:nvPr/>
        </p:nvSpPr>
        <p:spPr bwMode="auto">
          <a:xfrm flipH="1">
            <a:off x="5183188" y="5259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05" name="Line 2077"/>
          <p:cNvSpPr>
            <a:spLocks noChangeShapeType="1"/>
          </p:cNvSpPr>
          <p:nvPr/>
        </p:nvSpPr>
        <p:spPr bwMode="auto">
          <a:xfrm flipH="1">
            <a:off x="5868988" y="5259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06" name="Line 2078"/>
          <p:cNvSpPr>
            <a:spLocks noChangeShapeType="1"/>
          </p:cNvSpPr>
          <p:nvPr/>
        </p:nvSpPr>
        <p:spPr bwMode="auto">
          <a:xfrm>
            <a:off x="24384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07" name="Line 2079"/>
          <p:cNvSpPr>
            <a:spLocks noChangeShapeType="1"/>
          </p:cNvSpPr>
          <p:nvPr/>
        </p:nvSpPr>
        <p:spPr bwMode="auto">
          <a:xfrm>
            <a:off x="31242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08" name="Line 2080"/>
          <p:cNvSpPr>
            <a:spLocks noChangeShapeType="1"/>
          </p:cNvSpPr>
          <p:nvPr/>
        </p:nvSpPr>
        <p:spPr bwMode="auto">
          <a:xfrm>
            <a:off x="38100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09" name="Line 2081"/>
          <p:cNvSpPr>
            <a:spLocks noChangeShapeType="1"/>
          </p:cNvSpPr>
          <p:nvPr/>
        </p:nvSpPr>
        <p:spPr bwMode="auto">
          <a:xfrm>
            <a:off x="44958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10" name="Line 2082"/>
          <p:cNvSpPr>
            <a:spLocks noChangeShapeType="1"/>
          </p:cNvSpPr>
          <p:nvPr/>
        </p:nvSpPr>
        <p:spPr bwMode="auto">
          <a:xfrm>
            <a:off x="51816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11" name="Line 2083"/>
          <p:cNvSpPr>
            <a:spLocks noChangeShapeType="1"/>
          </p:cNvSpPr>
          <p:nvPr/>
        </p:nvSpPr>
        <p:spPr bwMode="auto">
          <a:xfrm>
            <a:off x="58674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12" name="Line 2084"/>
          <p:cNvSpPr>
            <a:spLocks noChangeShapeType="1"/>
          </p:cNvSpPr>
          <p:nvPr/>
        </p:nvSpPr>
        <p:spPr bwMode="auto">
          <a:xfrm>
            <a:off x="65532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13" name="Line 2085"/>
          <p:cNvSpPr>
            <a:spLocks noChangeShapeType="1"/>
          </p:cNvSpPr>
          <p:nvPr/>
        </p:nvSpPr>
        <p:spPr bwMode="auto">
          <a:xfrm>
            <a:off x="2438400" y="1828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14" name="Line 2086"/>
          <p:cNvSpPr>
            <a:spLocks noChangeShapeType="1"/>
          </p:cNvSpPr>
          <p:nvPr/>
        </p:nvSpPr>
        <p:spPr bwMode="auto">
          <a:xfrm>
            <a:off x="3124200" y="1828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15" name="Line 2087"/>
          <p:cNvSpPr>
            <a:spLocks noChangeShapeType="1"/>
          </p:cNvSpPr>
          <p:nvPr/>
        </p:nvSpPr>
        <p:spPr bwMode="auto">
          <a:xfrm>
            <a:off x="3810000" y="1828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16" name="Line 2088"/>
          <p:cNvSpPr>
            <a:spLocks noChangeShapeType="1"/>
          </p:cNvSpPr>
          <p:nvPr/>
        </p:nvSpPr>
        <p:spPr bwMode="auto">
          <a:xfrm>
            <a:off x="4495800" y="1828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17" name="Line 2089"/>
          <p:cNvSpPr>
            <a:spLocks noChangeShapeType="1"/>
          </p:cNvSpPr>
          <p:nvPr/>
        </p:nvSpPr>
        <p:spPr bwMode="auto">
          <a:xfrm>
            <a:off x="5181600" y="1828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18" name="Line 2090"/>
          <p:cNvSpPr>
            <a:spLocks noChangeShapeType="1"/>
          </p:cNvSpPr>
          <p:nvPr/>
        </p:nvSpPr>
        <p:spPr bwMode="auto">
          <a:xfrm>
            <a:off x="5867400" y="1828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19" name="Line 2091"/>
          <p:cNvSpPr>
            <a:spLocks noChangeShapeType="1"/>
          </p:cNvSpPr>
          <p:nvPr/>
        </p:nvSpPr>
        <p:spPr bwMode="auto">
          <a:xfrm flipH="1">
            <a:off x="2439988" y="1830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20" name="Line 2092"/>
          <p:cNvSpPr>
            <a:spLocks noChangeShapeType="1"/>
          </p:cNvSpPr>
          <p:nvPr/>
        </p:nvSpPr>
        <p:spPr bwMode="auto">
          <a:xfrm flipH="1">
            <a:off x="3125788" y="1830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21" name="Line 2093"/>
          <p:cNvSpPr>
            <a:spLocks noChangeShapeType="1"/>
          </p:cNvSpPr>
          <p:nvPr/>
        </p:nvSpPr>
        <p:spPr bwMode="auto">
          <a:xfrm flipH="1">
            <a:off x="3811588" y="1830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22" name="Line 2094"/>
          <p:cNvSpPr>
            <a:spLocks noChangeShapeType="1"/>
          </p:cNvSpPr>
          <p:nvPr/>
        </p:nvSpPr>
        <p:spPr bwMode="auto">
          <a:xfrm flipH="1">
            <a:off x="4497388" y="1830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23" name="Line 2095"/>
          <p:cNvSpPr>
            <a:spLocks noChangeShapeType="1"/>
          </p:cNvSpPr>
          <p:nvPr/>
        </p:nvSpPr>
        <p:spPr bwMode="auto">
          <a:xfrm flipH="1">
            <a:off x="5183188" y="1830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24" name="Line 2096"/>
          <p:cNvSpPr>
            <a:spLocks noChangeShapeType="1"/>
          </p:cNvSpPr>
          <p:nvPr/>
        </p:nvSpPr>
        <p:spPr bwMode="auto">
          <a:xfrm flipH="1">
            <a:off x="5868988" y="1830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25" name="Line 2097"/>
          <p:cNvSpPr>
            <a:spLocks noChangeShapeType="1"/>
          </p:cNvSpPr>
          <p:nvPr/>
        </p:nvSpPr>
        <p:spPr bwMode="auto">
          <a:xfrm>
            <a:off x="24399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26" name="Line 2098"/>
          <p:cNvSpPr>
            <a:spLocks noChangeShapeType="1"/>
          </p:cNvSpPr>
          <p:nvPr/>
        </p:nvSpPr>
        <p:spPr bwMode="auto">
          <a:xfrm>
            <a:off x="31257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27" name="Line 2099"/>
          <p:cNvSpPr>
            <a:spLocks noChangeShapeType="1"/>
          </p:cNvSpPr>
          <p:nvPr/>
        </p:nvSpPr>
        <p:spPr bwMode="auto">
          <a:xfrm>
            <a:off x="38115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28" name="Line 2100"/>
          <p:cNvSpPr>
            <a:spLocks noChangeShapeType="1"/>
          </p:cNvSpPr>
          <p:nvPr/>
        </p:nvSpPr>
        <p:spPr bwMode="auto">
          <a:xfrm>
            <a:off x="44973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29" name="Line 2101"/>
          <p:cNvSpPr>
            <a:spLocks noChangeShapeType="1"/>
          </p:cNvSpPr>
          <p:nvPr/>
        </p:nvSpPr>
        <p:spPr bwMode="auto">
          <a:xfrm>
            <a:off x="51831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30" name="Line 2102"/>
          <p:cNvSpPr>
            <a:spLocks noChangeShapeType="1"/>
          </p:cNvSpPr>
          <p:nvPr/>
        </p:nvSpPr>
        <p:spPr bwMode="auto">
          <a:xfrm>
            <a:off x="58689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31" name="Line 2103"/>
          <p:cNvSpPr>
            <a:spLocks noChangeShapeType="1"/>
          </p:cNvSpPr>
          <p:nvPr/>
        </p:nvSpPr>
        <p:spPr bwMode="auto">
          <a:xfrm>
            <a:off x="24384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32" name="Line 2104"/>
          <p:cNvSpPr>
            <a:spLocks noChangeShapeType="1"/>
          </p:cNvSpPr>
          <p:nvPr/>
        </p:nvSpPr>
        <p:spPr bwMode="auto">
          <a:xfrm>
            <a:off x="31242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33" name="Line 2105"/>
          <p:cNvSpPr>
            <a:spLocks noChangeShapeType="1"/>
          </p:cNvSpPr>
          <p:nvPr/>
        </p:nvSpPr>
        <p:spPr bwMode="auto">
          <a:xfrm>
            <a:off x="38100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34" name="Line 2106"/>
          <p:cNvSpPr>
            <a:spLocks noChangeShapeType="1"/>
          </p:cNvSpPr>
          <p:nvPr/>
        </p:nvSpPr>
        <p:spPr bwMode="auto">
          <a:xfrm>
            <a:off x="44958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35" name="Line 2107"/>
          <p:cNvSpPr>
            <a:spLocks noChangeShapeType="1"/>
          </p:cNvSpPr>
          <p:nvPr/>
        </p:nvSpPr>
        <p:spPr bwMode="auto">
          <a:xfrm>
            <a:off x="51816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36" name="Line 2108"/>
          <p:cNvSpPr>
            <a:spLocks noChangeShapeType="1"/>
          </p:cNvSpPr>
          <p:nvPr/>
        </p:nvSpPr>
        <p:spPr bwMode="auto">
          <a:xfrm>
            <a:off x="58674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37" name="Line 2109"/>
          <p:cNvSpPr>
            <a:spLocks noChangeShapeType="1"/>
          </p:cNvSpPr>
          <p:nvPr/>
        </p:nvSpPr>
        <p:spPr bwMode="auto">
          <a:xfrm>
            <a:off x="65532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38" name="Line 2110"/>
          <p:cNvSpPr>
            <a:spLocks noChangeShapeType="1"/>
          </p:cNvSpPr>
          <p:nvPr/>
        </p:nvSpPr>
        <p:spPr bwMode="auto">
          <a:xfrm>
            <a:off x="2438400" y="2514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39" name="Line 2111"/>
          <p:cNvSpPr>
            <a:spLocks noChangeShapeType="1"/>
          </p:cNvSpPr>
          <p:nvPr/>
        </p:nvSpPr>
        <p:spPr bwMode="auto">
          <a:xfrm>
            <a:off x="3124200" y="2514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40" name="Line 2112"/>
          <p:cNvSpPr>
            <a:spLocks noChangeShapeType="1"/>
          </p:cNvSpPr>
          <p:nvPr/>
        </p:nvSpPr>
        <p:spPr bwMode="auto">
          <a:xfrm>
            <a:off x="3810000" y="2514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41" name="Line 2113"/>
          <p:cNvSpPr>
            <a:spLocks noChangeShapeType="1"/>
          </p:cNvSpPr>
          <p:nvPr/>
        </p:nvSpPr>
        <p:spPr bwMode="auto">
          <a:xfrm>
            <a:off x="4495800" y="2514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42" name="Line 2114"/>
          <p:cNvSpPr>
            <a:spLocks noChangeShapeType="1"/>
          </p:cNvSpPr>
          <p:nvPr/>
        </p:nvSpPr>
        <p:spPr bwMode="auto">
          <a:xfrm>
            <a:off x="5181600" y="2514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43" name="Line 2115"/>
          <p:cNvSpPr>
            <a:spLocks noChangeShapeType="1"/>
          </p:cNvSpPr>
          <p:nvPr/>
        </p:nvSpPr>
        <p:spPr bwMode="auto">
          <a:xfrm>
            <a:off x="5867400" y="2514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44" name="Line 2116"/>
          <p:cNvSpPr>
            <a:spLocks noChangeShapeType="1"/>
          </p:cNvSpPr>
          <p:nvPr/>
        </p:nvSpPr>
        <p:spPr bwMode="auto">
          <a:xfrm flipH="1">
            <a:off x="2439988" y="25161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45" name="Line 2117"/>
          <p:cNvSpPr>
            <a:spLocks noChangeShapeType="1"/>
          </p:cNvSpPr>
          <p:nvPr/>
        </p:nvSpPr>
        <p:spPr bwMode="auto">
          <a:xfrm flipH="1">
            <a:off x="3125788" y="25161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46" name="Line 2118"/>
          <p:cNvSpPr>
            <a:spLocks noChangeShapeType="1"/>
          </p:cNvSpPr>
          <p:nvPr/>
        </p:nvSpPr>
        <p:spPr bwMode="auto">
          <a:xfrm flipH="1">
            <a:off x="3811588" y="25161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47" name="Line 2119"/>
          <p:cNvSpPr>
            <a:spLocks noChangeShapeType="1"/>
          </p:cNvSpPr>
          <p:nvPr/>
        </p:nvSpPr>
        <p:spPr bwMode="auto">
          <a:xfrm flipH="1">
            <a:off x="4497388" y="25161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48" name="Line 2120"/>
          <p:cNvSpPr>
            <a:spLocks noChangeShapeType="1"/>
          </p:cNvSpPr>
          <p:nvPr/>
        </p:nvSpPr>
        <p:spPr bwMode="auto">
          <a:xfrm flipH="1">
            <a:off x="5183188" y="25161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49" name="Line 2121"/>
          <p:cNvSpPr>
            <a:spLocks noChangeShapeType="1"/>
          </p:cNvSpPr>
          <p:nvPr/>
        </p:nvSpPr>
        <p:spPr bwMode="auto">
          <a:xfrm flipH="1">
            <a:off x="5868988" y="25161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50" name="Line 2122"/>
          <p:cNvSpPr>
            <a:spLocks noChangeShapeType="1"/>
          </p:cNvSpPr>
          <p:nvPr/>
        </p:nvSpPr>
        <p:spPr bwMode="auto">
          <a:xfrm>
            <a:off x="2438400" y="32019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51" name="Line 2123"/>
          <p:cNvSpPr>
            <a:spLocks noChangeShapeType="1"/>
          </p:cNvSpPr>
          <p:nvPr/>
        </p:nvSpPr>
        <p:spPr bwMode="auto">
          <a:xfrm>
            <a:off x="3124200" y="32019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52" name="Line 2124"/>
          <p:cNvSpPr>
            <a:spLocks noChangeShapeType="1"/>
          </p:cNvSpPr>
          <p:nvPr/>
        </p:nvSpPr>
        <p:spPr bwMode="auto">
          <a:xfrm>
            <a:off x="3810000" y="32019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53" name="Line 2125"/>
          <p:cNvSpPr>
            <a:spLocks noChangeShapeType="1"/>
          </p:cNvSpPr>
          <p:nvPr/>
        </p:nvSpPr>
        <p:spPr bwMode="auto">
          <a:xfrm>
            <a:off x="4495800" y="32019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54" name="Line 2126"/>
          <p:cNvSpPr>
            <a:spLocks noChangeShapeType="1"/>
          </p:cNvSpPr>
          <p:nvPr/>
        </p:nvSpPr>
        <p:spPr bwMode="auto">
          <a:xfrm>
            <a:off x="5181600" y="32019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55" name="Line 2127"/>
          <p:cNvSpPr>
            <a:spLocks noChangeShapeType="1"/>
          </p:cNvSpPr>
          <p:nvPr/>
        </p:nvSpPr>
        <p:spPr bwMode="auto">
          <a:xfrm>
            <a:off x="5867400" y="32019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56" name="Line 2128"/>
          <p:cNvSpPr>
            <a:spLocks noChangeShapeType="1"/>
          </p:cNvSpPr>
          <p:nvPr/>
        </p:nvSpPr>
        <p:spPr bwMode="auto">
          <a:xfrm>
            <a:off x="6553200" y="32019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57" name="Line 2129"/>
          <p:cNvSpPr>
            <a:spLocks noChangeShapeType="1"/>
          </p:cNvSpPr>
          <p:nvPr/>
        </p:nvSpPr>
        <p:spPr bwMode="auto">
          <a:xfrm>
            <a:off x="2438400" y="32004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58" name="Line 2130"/>
          <p:cNvSpPr>
            <a:spLocks noChangeShapeType="1"/>
          </p:cNvSpPr>
          <p:nvPr/>
        </p:nvSpPr>
        <p:spPr bwMode="auto">
          <a:xfrm>
            <a:off x="3124200" y="32004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59" name="Line 2131"/>
          <p:cNvSpPr>
            <a:spLocks noChangeShapeType="1"/>
          </p:cNvSpPr>
          <p:nvPr/>
        </p:nvSpPr>
        <p:spPr bwMode="auto">
          <a:xfrm>
            <a:off x="3810000" y="32004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60" name="Line 2132"/>
          <p:cNvSpPr>
            <a:spLocks noChangeShapeType="1"/>
          </p:cNvSpPr>
          <p:nvPr/>
        </p:nvSpPr>
        <p:spPr bwMode="auto">
          <a:xfrm>
            <a:off x="4495800" y="32004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61" name="Line 2133"/>
          <p:cNvSpPr>
            <a:spLocks noChangeShapeType="1"/>
          </p:cNvSpPr>
          <p:nvPr/>
        </p:nvSpPr>
        <p:spPr bwMode="auto">
          <a:xfrm>
            <a:off x="5181600" y="32004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62" name="Line 2134"/>
          <p:cNvSpPr>
            <a:spLocks noChangeShapeType="1"/>
          </p:cNvSpPr>
          <p:nvPr/>
        </p:nvSpPr>
        <p:spPr bwMode="auto">
          <a:xfrm>
            <a:off x="5867400" y="32004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63" name="Line 2135"/>
          <p:cNvSpPr>
            <a:spLocks noChangeShapeType="1"/>
          </p:cNvSpPr>
          <p:nvPr/>
        </p:nvSpPr>
        <p:spPr bwMode="auto">
          <a:xfrm flipH="1">
            <a:off x="2439988" y="32019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64" name="Line 2136"/>
          <p:cNvSpPr>
            <a:spLocks noChangeShapeType="1"/>
          </p:cNvSpPr>
          <p:nvPr/>
        </p:nvSpPr>
        <p:spPr bwMode="auto">
          <a:xfrm flipH="1">
            <a:off x="3125788" y="32019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65" name="Line 2137"/>
          <p:cNvSpPr>
            <a:spLocks noChangeShapeType="1"/>
          </p:cNvSpPr>
          <p:nvPr/>
        </p:nvSpPr>
        <p:spPr bwMode="auto">
          <a:xfrm flipH="1">
            <a:off x="3811588" y="32019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66" name="Line 2138"/>
          <p:cNvSpPr>
            <a:spLocks noChangeShapeType="1"/>
          </p:cNvSpPr>
          <p:nvPr/>
        </p:nvSpPr>
        <p:spPr bwMode="auto">
          <a:xfrm flipH="1">
            <a:off x="4497388" y="32019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67" name="Line 2139"/>
          <p:cNvSpPr>
            <a:spLocks noChangeShapeType="1"/>
          </p:cNvSpPr>
          <p:nvPr/>
        </p:nvSpPr>
        <p:spPr bwMode="auto">
          <a:xfrm flipH="1">
            <a:off x="5183188" y="32019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68" name="Line 2140"/>
          <p:cNvSpPr>
            <a:spLocks noChangeShapeType="1"/>
          </p:cNvSpPr>
          <p:nvPr/>
        </p:nvSpPr>
        <p:spPr bwMode="auto">
          <a:xfrm flipH="1">
            <a:off x="5868988" y="32019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69" name="Line 2141"/>
          <p:cNvSpPr>
            <a:spLocks noChangeShapeType="1"/>
          </p:cNvSpPr>
          <p:nvPr/>
        </p:nvSpPr>
        <p:spPr bwMode="auto">
          <a:xfrm>
            <a:off x="2438400" y="38877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70" name="Line 2142"/>
          <p:cNvSpPr>
            <a:spLocks noChangeShapeType="1"/>
          </p:cNvSpPr>
          <p:nvPr/>
        </p:nvSpPr>
        <p:spPr bwMode="auto">
          <a:xfrm>
            <a:off x="3124200" y="38877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71" name="Line 2143"/>
          <p:cNvSpPr>
            <a:spLocks noChangeShapeType="1"/>
          </p:cNvSpPr>
          <p:nvPr/>
        </p:nvSpPr>
        <p:spPr bwMode="auto">
          <a:xfrm>
            <a:off x="3810000" y="38877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72" name="Line 2144"/>
          <p:cNvSpPr>
            <a:spLocks noChangeShapeType="1"/>
          </p:cNvSpPr>
          <p:nvPr/>
        </p:nvSpPr>
        <p:spPr bwMode="auto">
          <a:xfrm>
            <a:off x="4495800" y="38877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73" name="Line 2145"/>
          <p:cNvSpPr>
            <a:spLocks noChangeShapeType="1"/>
          </p:cNvSpPr>
          <p:nvPr/>
        </p:nvSpPr>
        <p:spPr bwMode="auto">
          <a:xfrm>
            <a:off x="5181600" y="38877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74" name="Line 2146"/>
          <p:cNvSpPr>
            <a:spLocks noChangeShapeType="1"/>
          </p:cNvSpPr>
          <p:nvPr/>
        </p:nvSpPr>
        <p:spPr bwMode="auto">
          <a:xfrm>
            <a:off x="5867400" y="38877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75" name="Line 2147"/>
          <p:cNvSpPr>
            <a:spLocks noChangeShapeType="1"/>
          </p:cNvSpPr>
          <p:nvPr/>
        </p:nvSpPr>
        <p:spPr bwMode="auto">
          <a:xfrm>
            <a:off x="6553200" y="38877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76" name="Line 2148"/>
          <p:cNvSpPr>
            <a:spLocks noChangeShapeType="1"/>
          </p:cNvSpPr>
          <p:nvPr/>
        </p:nvSpPr>
        <p:spPr bwMode="auto">
          <a:xfrm>
            <a:off x="2438400" y="38862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77" name="Line 2149"/>
          <p:cNvSpPr>
            <a:spLocks noChangeShapeType="1"/>
          </p:cNvSpPr>
          <p:nvPr/>
        </p:nvSpPr>
        <p:spPr bwMode="auto">
          <a:xfrm>
            <a:off x="3124200" y="38862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78" name="Line 2150"/>
          <p:cNvSpPr>
            <a:spLocks noChangeShapeType="1"/>
          </p:cNvSpPr>
          <p:nvPr/>
        </p:nvSpPr>
        <p:spPr bwMode="auto">
          <a:xfrm>
            <a:off x="3810000" y="38862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79" name="Line 2151"/>
          <p:cNvSpPr>
            <a:spLocks noChangeShapeType="1"/>
          </p:cNvSpPr>
          <p:nvPr/>
        </p:nvSpPr>
        <p:spPr bwMode="auto">
          <a:xfrm>
            <a:off x="4495800" y="38862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80" name="Line 2152"/>
          <p:cNvSpPr>
            <a:spLocks noChangeShapeType="1"/>
          </p:cNvSpPr>
          <p:nvPr/>
        </p:nvSpPr>
        <p:spPr bwMode="auto">
          <a:xfrm>
            <a:off x="5181600" y="38862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81" name="Line 2153"/>
          <p:cNvSpPr>
            <a:spLocks noChangeShapeType="1"/>
          </p:cNvSpPr>
          <p:nvPr/>
        </p:nvSpPr>
        <p:spPr bwMode="auto">
          <a:xfrm>
            <a:off x="5867400" y="38862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82" name="Line 2154"/>
          <p:cNvSpPr>
            <a:spLocks noChangeShapeType="1"/>
          </p:cNvSpPr>
          <p:nvPr/>
        </p:nvSpPr>
        <p:spPr bwMode="auto">
          <a:xfrm flipH="1">
            <a:off x="2439988" y="38877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83" name="Line 2155"/>
          <p:cNvSpPr>
            <a:spLocks noChangeShapeType="1"/>
          </p:cNvSpPr>
          <p:nvPr/>
        </p:nvSpPr>
        <p:spPr bwMode="auto">
          <a:xfrm flipH="1">
            <a:off x="3125788" y="38877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84" name="Line 2156"/>
          <p:cNvSpPr>
            <a:spLocks noChangeShapeType="1"/>
          </p:cNvSpPr>
          <p:nvPr/>
        </p:nvSpPr>
        <p:spPr bwMode="auto">
          <a:xfrm flipH="1">
            <a:off x="3811588" y="38877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85" name="Line 2157"/>
          <p:cNvSpPr>
            <a:spLocks noChangeShapeType="1"/>
          </p:cNvSpPr>
          <p:nvPr/>
        </p:nvSpPr>
        <p:spPr bwMode="auto">
          <a:xfrm flipH="1">
            <a:off x="4497388" y="38877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86" name="Line 2158"/>
          <p:cNvSpPr>
            <a:spLocks noChangeShapeType="1"/>
          </p:cNvSpPr>
          <p:nvPr/>
        </p:nvSpPr>
        <p:spPr bwMode="auto">
          <a:xfrm flipH="1">
            <a:off x="5183188" y="38877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87" name="Line 2159"/>
          <p:cNvSpPr>
            <a:spLocks noChangeShapeType="1"/>
          </p:cNvSpPr>
          <p:nvPr/>
        </p:nvSpPr>
        <p:spPr bwMode="auto">
          <a:xfrm flipH="1">
            <a:off x="5868988" y="38877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88" name="Line 2160"/>
          <p:cNvSpPr>
            <a:spLocks noChangeShapeType="1"/>
          </p:cNvSpPr>
          <p:nvPr/>
        </p:nvSpPr>
        <p:spPr bwMode="auto">
          <a:xfrm>
            <a:off x="5867400" y="45735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89" name="Line 2161"/>
          <p:cNvSpPr>
            <a:spLocks noChangeShapeType="1"/>
          </p:cNvSpPr>
          <p:nvPr/>
        </p:nvSpPr>
        <p:spPr bwMode="auto">
          <a:xfrm>
            <a:off x="6553200" y="45735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90" name="Line 2162"/>
          <p:cNvSpPr>
            <a:spLocks noChangeShapeType="1"/>
          </p:cNvSpPr>
          <p:nvPr/>
        </p:nvSpPr>
        <p:spPr bwMode="auto">
          <a:xfrm>
            <a:off x="5181600" y="45720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91" name="Line 2163"/>
          <p:cNvSpPr>
            <a:spLocks noChangeShapeType="1"/>
          </p:cNvSpPr>
          <p:nvPr/>
        </p:nvSpPr>
        <p:spPr bwMode="auto">
          <a:xfrm>
            <a:off x="5867400" y="45720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92" name="Line 2164"/>
          <p:cNvSpPr>
            <a:spLocks noChangeShapeType="1"/>
          </p:cNvSpPr>
          <p:nvPr/>
        </p:nvSpPr>
        <p:spPr bwMode="auto">
          <a:xfrm flipH="1">
            <a:off x="5183188" y="45735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93" name="Line 2165"/>
          <p:cNvSpPr>
            <a:spLocks noChangeShapeType="1"/>
          </p:cNvSpPr>
          <p:nvPr/>
        </p:nvSpPr>
        <p:spPr bwMode="auto">
          <a:xfrm flipH="1">
            <a:off x="5868988" y="45735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94" name="Line 2166"/>
          <p:cNvSpPr>
            <a:spLocks noChangeShapeType="1"/>
          </p:cNvSpPr>
          <p:nvPr/>
        </p:nvSpPr>
        <p:spPr bwMode="auto">
          <a:xfrm>
            <a:off x="5183188" y="5943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95" name="Line 2167"/>
          <p:cNvSpPr>
            <a:spLocks noChangeShapeType="1"/>
          </p:cNvSpPr>
          <p:nvPr/>
        </p:nvSpPr>
        <p:spPr bwMode="auto">
          <a:xfrm>
            <a:off x="5868988" y="5943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96" name="Rectangle 216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 eaLnBrk="0" hangingPunct="0">
              <a:lnSpc>
                <a:spcPts val="3600"/>
              </a:lnSpc>
            </a:pPr>
            <a:r>
              <a:rPr lang="en-US" altLang="zh-CN" b="1" dirty="0" err="1">
                <a:ea typeface="宋体" panose="02010600030101010101" pitchFamily="2" charset="-122"/>
              </a:rPr>
              <a:t>Ruge</a:t>
            </a:r>
            <a:r>
              <a:rPr lang="en-US" altLang="zh-CN" b="1" dirty="0">
                <a:ea typeface="宋体" panose="02010600030101010101" pitchFamily="2" charset="-122"/>
              </a:rPr>
              <a:t> AMG</a:t>
            </a:r>
            <a:r>
              <a:rPr lang="en-US" altLang="zh-CN" b="1" dirty="0" smtClean="0">
                <a:ea typeface="宋体" panose="02010600030101010101" pitchFamily="2" charset="-122"/>
              </a:rPr>
              <a:t>: select </a:t>
            </a:r>
            <a:r>
              <a:rPr lang="en-US" altLang="zh-CN" b="1" dirty="0">
                <a:ea typeface="宋体" panose="02010600030101010101" pitchFamily="2" charset="-122"/>
              </a:rPr>
              <a:t>F-</a:t>
            </a:r>
            <a:r>
              <a:rPr lang="en-US" altLang="zh-CN" b="1" dirty="0" err="1">
                <a:ea typeface="宋体" panose="02010600030101010101" pitchFamily="2" charset="-122"/>
              </a:rPr>
              <a:t>pt</a:t>
            </a:r>
            <a:r>
              <a:rPr lang="en-US" altLang="zh-CN" b="1" dirty="0">
                <a:ea typeface="宋体" panose="02010600030101010101" pitchFamily="2" charset="-122"/>
              </a:rPr>
              <a:t> 2</a:t>
            </a:r>
          </a:p>
        </p:txBody>
      </p:sp>
      <p:sp>
        <p:nvSpPr>
          <p:cNvPr id="101497" name="Oval 2169"/>
          <p:cNvSpPr>
            <a:spLocks noChangeArrowheads="1"/>
          </p:cNvSpPr>
          <p:nvPr/>
        </p:nvSpPr>
        <p:spPr bwMode="auto">
          <a:xfrm>
            <a:off x="22733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98" name="Oval 2170"/>
          <p:cNvSpPr>
            <a:spLocks noChangeArrowheads="1"/>
          </p:cNvSpPr>
          <p:nvPr/>
        </p:nvSpPr>
        <p:spPr bwMode="auto">
          <a:xfrm>
            <a:off x="22733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99" name="Oval 2171"/>
          <p:cNvSpPr>
            <a:spLocks noChangeArrowheads="1"/>
          </p:cNvSpPr>
          <p:nvPr/>
        </p:nvSpPr>
        <p:spPr bwMode="auto">
          <a:xfrm>
            <a:off x="22733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500" name="Oval 2172"/>
          <p:cNvSpPr>
            <a:spLocks noChangeArrowheads="1"/>
          </p:cNvSpPr>
          <p:nvPr/>
        </p:nvSpPr>
        <p:spPr bwMode="auto">
          <a:xfrm>
            <a:off x="22733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501" name="Oval 2173"/>
          <p:cNvSpPr>
            <a:spLocks noChangeArrowheads="1"/>
          </p:cNvSpPr>
          <p:nvPr/>
        </p:nvSpPr>
        <p:spPr bwMode="auto">
          <a:xfrm>
            <a:off x="2273300" y="44069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502" name="Oval 2174"/>
          <p:cNvSpPr>
            <a:spLocks noChangeArrowheads="1"/>
          </p:cNvSpPr>
          <p:nvPr/>
        </p:nvSpPr>
        <p:spPr bwMode="auto">
          <a:xfrm>
            <a:off x="2273300" y="50927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503" name="Oval 2175"/>
          <p:cNvSpPr>
            <a:spLocks noChangeArrowheads="1"/>
          </p:cNvSpPr>
          <p:nvPr/>
        </p:nvSpPr>
        <p:spPr bwMode="auto">
          <a:xfrm>
            <a:off x="2273300" y="57785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504" name="Oval 2176"/>
          <p:cNvSpPr>
            <a:spLocks noChangeArrowheads="1"/>
          </p:cNvSpPr>
          <p:nvPr/>
        </p:nvSpPr>
        <p:spPr bwMode="auto">
          <a:xfrm>
            <a:off x="29591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505" name="Oval 2177"/>
          <p:cNvSpPr>
            <a:spLocks noChangeArrowheads="1"/>
          </p:cNvSpPr>
          <p:nvPr/>
        </p:nvSpPr>
        <p:spPr bwMode="auto">
          <a:xfrm>
            <a:off x="29591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506" name="Oval 2178"/>
          <p:cNvSpPr>
            <a:spLocks noChangeArrowheads="1"/>
          </p:cNvSpPr>
          <p:nvPr/>
        </p:nvSpPr>
        <p:spPr bwMode="auto">
          <a:xfrm>
            <a:off x="29591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507" name="Oval 2179"/>
          <p:cNvSpPr>
            <a:spLocks noChangeArrowheads="1"/>
          </p:cNvSpPr>
          <p:nvPr/>
        </p:nvSpPr>
        <p:spPr bwMode="auto">
          <a:xfrm>
            <a:off x="29591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508" name="Oval 2180"/>
          <p:cNvSpPr>
            <a:spLocks noChangeArrowheads="1"/>
          </p:cNvSpPr>
          <p:nvPr/>
        </p:nvSpPr>
        <p:spPr bwMode="auto">
          <a:xfrm>
            <a:off x="2959100" y="44069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509" name="Oval 2181"/>
          <p:cNvSpPr>
            <a:spLocks noChangeArrowheads="1"/>
          </p:cNvSpPr>
          <p:nvPr/>
        </p:nvSpPr>
        <p:spPr bwMode="auto">
          <a:xfrm>
            <a:off x="2959100" y="50927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510" name="Oval 2182"/>
          <p:cNvSpPr>
            <a:spLocks noChangeArrowheads="1"/>
          </p:cNvSpPr>
          <p:nvPr/>
        </p:nvSpPr>
        <p:spPr bwMode="auto">
          <a:xfrm>
            <a:off x="2959100" y="57785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511" name="Oval 2183"/>
          <p:cNvSpPr>
            <a:spLocks noChangeArrowheads="1"/>
          </p:cNvSpPr>
          <p:nvPr/>
        </p:nvSpPr>
        <p:spPr bwMode="auto">
          <a:xfrm>
            <a:off x="36449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512" name="Oval 2184"/>
          <p:cNvSpPr>
            <a:spLocks noChangeArrowheads="1"/>
          </p:cNvSpPr>
          <p:nvPr/>
        </p:nvSpPr>
        <p:spPr bwMode="auto">
          <a:xfrm>
            <a:off x="36449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513" name="Oval 2185"/>
          <p:cNvSpPr>
            <a:spLocks noChangeArrowheads="1"/>
          </p:cNvSpPr>
          <p:nvPr/>
        </p:nvSpPr>
        <p:spPr bwMode="auto">
          <a:xfrm>
            <a:off x="36449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514" name="Oval 2186"/>
          <p:cNvSpPr>
            <a:spLocks noChangeArrowheads="1"/>
          </p:cNvSpPr>
          <p:nvPr/>
        </p:nvSpPr>
        <p:spPr bwMode="auto">
          <a:xfrm>
            <a:off x="36449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515" name="Oval 2187"/>
          <p:cNvSpPr>
            <a:spLocks noChangeArrowheads="1"/>
          </p:cNvSpPr>
          <p:nvPr/>
        </p:nvSpPr>
        <p:spPr bwMode="auto">
          <a:xfrm>
            <a:off x="3644900" y="44069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516" name="Oval 2188"/>
          <p:cNvSpPr>
            <a:spLocks noChangeArrowheads="1"/>
          </p:cNvSpPr>
          <p:nvPr/>
        </p:nvSpPr>
        <p:spPr bwMode="auto">
          <a:xfrm>
            <a:off x="3644900" y="50927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517" name="Oval 2189"/>
          <p:cNvSpPr>
            <a:spLocks noChangeArrowheads="1"/>
          </p:cNvSpPr>
          <p:nvPr/>
        </p:nvSpPr>
        <p:spPr bwMode="auto">
          <a:xfrm>
            <a:off x="3644900" y="57785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518" name="Oval 2190"/>
          <p:cNvSpPr>
            <a:spLocks noChangeArrowheads="1"/>
          </p:cNvSpPr>
          <p:nvPr/>
        </p:nvSpPr>
        <p:spPr bwMode="auto">
          <a:xfrm>
            <a:off x="43307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519" name="Oval 2191"/>
          <p:cNvSpPr>
            <a:spLocks noChangeArrowheads="1"/>
          </p:cNvSpPr>
          <p:nvPr/>
        </p:nvSpPr>
        <p:spPr bwMode="auto">
          <a:xfrm>
            <a:off x="43307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520" name="Oval 2192"/>
          <p:cNvSpPr>
            <a:spLocks noChangeArrowheads="1"/>
          </p:cNvSpPr>
          <p:nvPr/>
        </p:nvSpPr>
        <p:spPr bwMode="auto">
          <a:xfrm>
            <a:off x="43307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521" name="Oval 2193"/>
          <p:cNvSpPr>
            <a:spLocks noChangeArrowheads="1"/>
          </p:cNvSpPr>
          <p:nvPr/>
        </p:nvSpPr>
        <p:spPr bwMode="auto">
          <a:xfrm>
            <a:off x="43307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522" name="Oval 2194"/>
          <p:cNvSpPr>
            <a:spLocks noChangeArrowheads="1"/>
          </p:cNvSpPr>
          <p:nvPr/>
        </p:nvSpPr>
        <p:spPr bwMode="auto">
          <a:xfrm>
            <a:off x="4330700" y="44069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523" name="Oval 2195"/>
          <p:cNvSpPr>
            <a:spLocks noChangeArrowheads="1"/>
          </p:cNvSpPr>
          <p:nvPr/>
        </p:nvSpPr>
        <p:spPr bwMode="auto">
          <a:xfrm>
            <a:off x="4330700" y="50927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524" name="Oval 2196"/>
          <p:cNvSpPr>
            <a:spLocks noChangeArrowheads="1"/>
          </p:cNvSpPr>
          <p:nvPr/>
        </p:nvSpPr>
        <p:spPr bwMode="auto">
          <a:xfrm>
            <a:off x="4330700" y="57785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525" name="Oval 2197"/>
          <p:cNvSpPr>
            <a:spLocks noChangeArrowheads="1"/>
          </p:cNvSpPr>
          <p:nvPr/>
        </p:nvSpPr>
        <p:spPr bwMode="auto">
          <a:xfrm>
            <a:off x="50165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526" name="Oval 2198"/>
          <p:cNvSpPr>
            <a:spLocks noChangeArrowheads="1"/>
          </p:cNvSpPr>
          <p:nvPr/>
        </p:nvSpPr>
        <p:spPr bwMode="auto">
          <a:xfrm>
            <a:off x="50165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527" name="Oval 2199"/>
          <p:cNvSpPr>
            <a:spLocks noChangeArrowheads="1"/>
          </p:cNvSpPr>
          <p:nvPr/>
        </p:nvSpPr>
        <p:spPr bwMode="auto">
          <a:xfrm>
            <a:off x="50165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528" name="Oval 2200"/>
          <p:cNvSpPr>
            <a:spLocks noChangeArrowheads="1"/>
          </p:cNvSpPr>
          <p:nvPr/>
        </p:nvSpPr>
        <p:spPr bwMode="auto">
          <a:xfrm>
            <a:off x="50165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529" name="Oval 2201"/>
          <p:cNvSpPr>
            <a:spLocks noChangeArrowheads="1"/>
          </p:cNvSpPr>
          <p:nvPr/>
        </p:nvSpPr>
        <p:spPr bwMode="auto">
          <a:xfrm>
            <a:off x="5016500" y="44069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530" name="Oval 2202"/>
          <p:cNvSpPr>
            <a:spLocks noChangeArrowheads="1"/>
          </p:cNvSpPr>
          <p:nvPr/>
        </p:nvSpPr>
        <p:spPr bwMode="auto">
          <a:xfrm>
            <a:off x="5016500" y="50927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531" name="Oval 2203"/>
          <p:cNvSpPr>
            <a:spLocks noChangeArrowheads="1"/>
          </p:cNvSpPr>
          <p:nvPr/>
        </p:nvSpPr>
        <p:spPr bwMode="auto">
          <a:xfrm>
            <a:off x="5016500" y="57785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532" name="Oval 2204"/>
          <p:cNvSpPr>
            <a:spLocks noChangeArrowheads="1"/>
          </p:cNvSpPr>
          <p:nvPr/>
        </p:nvSpPr>
        <p:spPr bwMode="auto">
          <a:xfrm>
            <a:off x="57023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533" name="Oval 2205"/>
          <p:cNvSpPr>
            <a:spLocks noChangeArrowheads="1"/>
          </p:cNvSpPr>
          <p:nvPr/>
        </p:nvSpPr>
        <p:spPr bwMode="auto">
          <a:xfrm>
            <a:off x="57023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534" name="Oval 2206"/>
          <p:cNvSpPr>
            <a:spLocks noChangeArrowheads="1"/>
          </p:cNvSpPr>
          <p:nvPr/>
        </p:nvSpPr>
        <p:spPr bwMode="auto">
          <a:xfrm>
            <a:off x="57023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535" name="Oval 2207"/>
          <p:cNvSpPr>
            <a:spLocks noChangeArrowheads="1"/>
          </p:cNvSpPr>
          <p:nvPr/>
        </p:nvSpPr>
        <p:spPr bwMode="auto">
          <a:xfrm>
            <a:off x="57023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536" name="Oval 2208"/>
          <p:cNvSpPr>
            <a:spLocks noChangeArrowheads="1"/>
          </p:cNvSpPr>
          <p:nvPr/>
        </p:nvSpPr>
        <p:spPr bwMode="auto">
          <a:xfrm>
            <a:off x="57023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537" name="Oval 2209"/>
          <p:cNvSpPr>
            <a:spLocks noChangeArrowheads="1"/>
          </p:cNvSpPr>
          <p:nvPr/>
        </p:nvSpPr>
        <p:spPr bwMode="auto">
          <a:xfrm>
            <a:off x="5702300" y="5092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538" name="Oval 2210"/>
          <p:cNvSpPr>
            <a:spLocks noChangeArrowheads="1"/>
          </p:cNvSpPr>
          <p:nvPr/>
        </p:nvSpPr>
        <p:spPr bwMode="auto">
          <a:xfrm>
            <a:off x="57023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539" name="Oval 2211"/>
          <p:cNvSpPr>
            <a:spLocks noChangeArrowheads="1"/>
          </p:cNvSpPr>
          <p:nvPr/>
        </p:nvSpPr>
        <p:spPr bwMode="auto">
          <a:xfrm>
            <a:off x="63881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540" name="Oval 2212"/>
          <p:cNvSpPr>
            <a:spLocks noChangeArrowheads="1"/>
          </p:cNvSpPr>
          <p:nvPr/>
        </p:nvSpPr>
        <p:spPr bwMode="auto">
          <a:xfrm>
            <a:off x="63881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541" name="Oval 2213"/>
          <p:cNvSpPr>
            <a:spLocks noChangeArrowheads="1"/>
          </p:cNvSpPr>
          <p:nvPr/>
        </p:nvSpPr>
        <p:spPr bwMode="auto">
          <a:xfrm>
            <a:off x="63881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542" name="Oval 2214"/>
          <p:cNvSpPr>
            <a:spLocks noChangeArrowheads="1"/>
          </p:cNvSpPr>
          <p:nvPr/>
        </p:nvSpPr>
        <p:spPr bwMode="auto">
          <a:xfrm>
            <a:off x="63881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543" name="Oval 2215"/>
          <p:cNvSpPr>
            <a:spLocks noChangeArrowheads="1"/>
          </p:cNvSpPr>
          <p:nvPr/>
        </p:nvSpPr>
        <p:spPr bwMode="auto">
          <a:xfrm>
            <a:off x="63881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544" name="Oval 2216"/>
          <p:cNvSpPr>
            <a:spLocks noChangeArrowheads="1"/>
          </p:cNvSpPr>
          <p:nvPr/>
        </p:nvSpPr>
        <p:spPr bwMode="auto">
          <a:xfrm>
            <a:off x="6388100" y="5092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545" name="Oval 2217"/>
          <p:cNvSpPr>
            <a:spLocks noChangeArrowheads="1"/>
          </p:cNvSpPr>
          <p:nvPr/>
        </p:nvSpPr>
        <p:spPr bwMode="auto">
          <a:xfrm>
            <a:off x="63881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546" name="Rectangle 2218"/>
          <p:cNvSpPr>
            <a:spLocks noChangeArrowheads="1"/>
          </p:cNvSpPr>
          <p:nvPr/>
        </p:nvSpPr>
        <p:spPr bwMode="auto">
          <a:xfrm>
            <a:off x="7162800" y="2095500"/>
            <a:ext cx="31242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88925" indent="-288925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77900" indent="-4064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208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637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800"/>
              </a:lnSpc>
              <a:spcBef>
                <a:spcPts val="600"/>
              </a:spcBef>
              <a:buClr>
                <a:srgbClr val="0A6089"/>
              </a:buClr>
              <a:buSzPct val="75000"/>
              <a:buFont typeface="Monotype Sorts" pitchFamily="2" charset="2"/>
              <a:buChar char="è"/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select next C-pt with maximal measure</a:t>
            </a: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0C7B9C"/>
              </a:buClr>
              <a:buSzPct val="75000"/>
              <a:buFont typeface="Monotype Sorts" pitchFamily="2" charset="2"/>
              <a:buChar char=" "/>
            </a:pP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Monotype Sorts" pitchFamily="2" charset="2"/>
              <a:buChar char="è"/>
            </a:pPr>
            <a:r>
              <a:rPr lang="en-US" altLang="zh-CN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neighbors as F-pts</a:t>
            </a: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0C7B9C"/>
              </a:buClr>
              <a:buSzPct val="75000"/>
              <a:buFont typeface="Monotype Sorts" pitchFamily="2" charset="2"/>
              <a:buChar char=" "/>
            </a:pP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0C879C"/>
              </a:buClr>
              <a:buSzPct val="75000"/>
              <a:buFont typeface="Monotype Sorts" pitchFamily="2" charset="2"/>
              <a:buChar char="è"/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update measures of F-pt neighbors</a:t>
            </a:r>
          </a:p>
        </p:txBody>
      </p:sp>
      <p:sp>
        <p:nvSpPr>
          <p:cNvPr id="101547" name="Rectangle 2219"/>
          <p:cNvSpPr>
            <a:spLocks noChangeArrowheads="1"/>
          </p:cNvSpPr>
          <p:nvPr/>
        </p:nvSpPr>
        <p:spPr bwMode="auto">
          <a:xfrm>
            <a:off x="22971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01548" name="Rectangle 2220"/>
          <p:cNvSpPr>
            <a:spLocks noChangeArrowheads="1"/>
          </p:cNvSpPr>
          <p:nvPr/>
        </p:nvSpPr>
        <p:spPr bwMode="auto">
          <a:xfrm>
            <a:off x="29829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1549" name="Rectangle 2221"/>
          <p:cNvSpPr>
            <a:spLocks noChangeArrowheads="1"/>
          </p:cNvSpPr>
          <p:nvPr/>
        </p:nvSpPr>
        <p:spPr bwMode="auto">
          <a:xfrm>
            <a:off x="36687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1550" name="Rectangle 2222"/>
          <p:cNvSpPr>
            <a:spLocks noChangeArrowheads="1"/>
          </p:cNvSpPr>
          <p:nvPr/>
        </p:nvSpPr>
        <p:spPr bwMode="auto">
          <a:xfrm>
            <a:off x="43545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1551" name="Rectangle 2223"/>
          <p:cNvSpPr>
            <a:spLocks noChangeArrowheads="1"/>
          </p:cNvSpPr>
          <p:nvPr/>
        </p:nvSpPr>
        <p:spPr bwMode="auto">
          <a:xfrm>
            <a:off x="50403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1552" name="Rectangle 2224"/>
          <p:cNvSpPr>
            <a:spLocks noChangeArrowheads="1"/>
          </p:cNvSpPr>
          <p:nvPr/>
        </p:nvSpPr>
        <p:spPr bwMode="auto">
          <a:xfrm>
            <a:off x="57261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1553" name="Rectangle 2225"/>
          <p:cNvSpPr>
            <a:spLocks noChangeArrowheads="1"/>
          </p:cNvSpPr>
          <p:nvPr/>
        </p:nvSpPr>
        <p:spPr bwMode="auto">
          <a:xfrm>
            <a:off x="64119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01554" name="Rectangle 2226"/>
          <p:cNvSpPr>
            <a:spLocks noChangeArrowheads="1"/>
          </p:cNvSpPr>
          <p:nvPr/>
        </p:nvSpPr>
        <p:spPr bwMode="auto">
          <a:xfrm>
            <a:off x="2297113" y="2384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1555" name="Rectangle 2227"/>
          <p:cNvSpPr>
            <a:spLocks noChangeArrowheads="1"/>
          </p:cNvSpPr>
          <p:nvPr/>
        </p:nvSpPr>
        <p:spPr bwMode="auto">
          <a:xfrm>
            <a:off x="2982913" y="2384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01556" name="Rectangle 2228"/>
          <p:cNvSpPr>
            <a:spLocks noChangeArrowheads="1"/>
          </p:cNvSpPr>
          <p:nvPr/>
        </p:nvSpPr>
        <p:spPr bwMode="auto">
          <a:xfrm>
            <a:off x="3668713" y="2384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01557" name="Rectangle 2229"/>
          <p:cNvSpPr>
            <a:spLocks noChangeArrowheads="1"/>
          </p:cNvSpPr>
          <p:nvPr/>
        </p:nvSpPr>
        <p:spPr bwMode="auto">
          <a:xfrm>
            <a:off x="4354513" y="2384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01558" name="Rectangle 2230"/>
          <p:cNvSpPr>
            <a:spLocks noChangeArrowheads="1"/>
          </p:cNvSpPr>
          <p:nvPr/>
        </p:nvSpPr>
        <p:spPr bwMode="auto">
          <a:xfrm>
            <a:off x="5040313" y="2384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01559" name="Rectangle 2231"/>
          <p:cNvSpPr>
            <a:spLocks noChangeArrowheads="1"/>
          </p:cNvSpPr>
          <p:nvPr/>
        </p:nvSpPr>
        <p:spPr bwMode="auto">
          <a:xfrm>
            <a:off x="5726113" y="2384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01560" name="Rectangle 2232"/>
          <p:cNvSpPr>
            <a:spLocks noChangeArrowheads="1"/>
          </p:cNvSpPr>
          <p:nvPr/>
        </p:nvSpPr>
        <p:spPr bwMode="auto">
          <a:xfrm>
            <a:off x="6411913" y="2384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1561" name="Rectangle 2233"/>
          <p:cNvSpPr>
            <a:spLocks noChangeArrowheads="1"/>
          </p:cNvSpPr>
          <p:nvPr/>
        </p:nvSpPr>
        <p:spPr bwMode="auto">
          <a:xfrm>
            <a:off x="2297113" y="30702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1562" name="Rectangle 2234"/>
          <p:cNvSpPr>
            <a:spLocks noChangeArrowheads="1"/>
          </p:cNvSpPr>
          <p:nvPr/>
        </p:nvSpPr>
        <p:spPr bwMode="auto">
          <a:xfrm>
            <a:off x="2982913" y="30702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01563" name="Rectangle 2235"/>
          <p:cNvSpPr>
            <a:spLocks noChangeArrowheads="1"/>
          </p:cNvSpPr>
          <p:nvPr/>
        </p:nvSpPr>
        <p:spPr bwMode="auto">
          <a:xfrm>
            <a:off x="3668713" y="30702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01564" name="Rectangle 2236"/>
          <p:cNvSpPr>
            <a:spLocks noChangeArrowheads="1"/>
          </p:cNvSpPr>
          <p:nvPr/>
        </p:nvSpPr>
        <p:spPr bwMode="auto">
          <a:xfrm>
            <a:off x="4354513" y="30702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01565" name="Rectangle 2237"/>
          <p:cNvSpPr>
            <a:spLocks noChangeArrowheads="1"/>
          </p:cNvSpPr>
          <p:nvPr/>
        </p:nvSpPr>
        <p:spPr bwMode="auto">
          <a:xfrm>
            <a:off x="5040313" y="30702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01566" name="Rectangle 2238"/>
          <p:cNvSpPr>
            <a:spLocks noChangeArrowheads="1"/>
          </p:cNvSpPr>
          <p:nvPr/>
        </p:nvSpPr>
        <p:spPr bwMode="auto">
          <a:xfrm>
            <a:off x="5726113" y="30702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01567" name="Rectangle 2239"/>
          <p:cNvSpPr>
            <a:spLocks noChangeArrowheads="1"/>
          </p:cNvSpPr>
          <p:nvPr/>
        </p:nvSpPr>
        <p:spPr bwMode="auto">
          <a:xfrm>
            <a:off x="6411913" y="30702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1568" name="Rectangle 2240"/>
          <p:cNvSpPr>
            <a:spLocks noChangeArrowheads="1"/>
          </p:cNvSpPr>
          <p:nvPr/>
        </p:nvSpPr>
        <p:spPr bwMode="auto">
          <a:xfrm>
            <a:off x="2297113" y="37560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101569" name="Rectangle 2241"/>
          <p:cNvSpPr>
            <a:spLocks noChangeArrowheads="1"/>
          </p:cNvSpPr>
          <p:nvPr/>
        </p:nvSpPr>
        <p:spPr bwMode="auto">
          <a:xfrm>
            <a:off x="2933701" y="3768725"/>
            <a:ext cx="41998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101570" name="Rectangle 2242"/>
          <p:cNvSpPr>
            <a:spLocks noChangeArrowheads="1"/>
          </p:cNvSpPr>
          <p:nvPr/>
        </p:nvSpPr>
        <p:spPr bwMode="auto">
          <a:xfrm>
            <a:off x="3619501" y="3756025"/>
            <a:ext cx="41998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101571" name="Rectangle 2243"/>
          <p:cNvSpPr>
            <a:spLocks noChangeArrowheads="1"/>
          </p:cNvSpPr>
          <p:nvPr/>
        </p:nvSpPr>
        <p:spPr bwMode="auto">
          <a:xfrm>
            <a:off x="4354513" y="37560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101572" name="Rectangle 2244"/>
          <p:cNvSpPr>
            <a:spLocks noChangeArrowheads="1"/>
          </p:cNvSpPr>
          <p:nvPr/>
        </p:nvSpPr>
        <p:spPr bwMode="auto">
          <a:xfrm>
            <a:off x="5040313" y="37560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01573" name="Rectangle 2245"/>
          <p:cNvSpPr>
            <a:spLocks noChangeArrowheads="1"/>
          </p:cNvSpPr>
          <p:nvPr/>
        </p:nvSpPr>
        <p:spPr bwMode="auto">
          <a:xfrm>
            <a:off x="5726113" y="37560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01574" name="Rectangle 2246"/>
          <p:cNvSpPr>
            <a:spLocks noChangeArrowheads="1"/>
          </p:cNvSpPr>
          <p:nvPr/>
        </p:nvSpPr>
        <p:spPr bwMode="auto">
          <a:xfrm>
            <a:off x="6411913" y="37560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1575" name="Rectangle 2247"/>
          <p:cNvSpPr>
            <a:spLocks noChangeArrowheads="1"/>
          </p:cNvSpPr>
          <p:nvPr/>
        </p:nvSpPr>
        <p:spPr bwMode="auto">
          <a:xfrm>
            <a:off x="5726113" y="44418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01576" name="Rectangle 2248"/>
          <p:cNvSpPr>
            <a:spLocks noChangeArrowheads="1"/>
          </p:cNvSpPr>
          <p:nvPr/>
        </p:nvSpPr>
        <p:spPr bwMode="auto">
          <a:xfrm>
            <a:off x="6411913" y="44418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1577" name="Rectangle 2249"/>
          <p:cNvSpPr>
            <a:spLocks noChangeArrowheads="1"/>
          </p:cNvSpPr>
          <p:nvPr/>
        </p:nvSpPr>
        <p:spPr bwMode="auto">
          <a:xfrm>
            <a:off x="5726113" y="5127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01578" name="Rectangle 2250"/>
          <p:cNvSpPr>
            <a:spLocks noChangeArrowheads="1"/>
          </p:cNvSpPr>
          <p:nvPr/>
        </p:nvSpPr>
        <p:spPr bwMode="auto">
          <a:xfrm>
            <a:off x="6411913" y="5127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1579" name="Rectangle 2251"/>
          <p:cNvSpPr>
            <a:spLocks noChangeArrowheads="1"/>
          </p:cNvSpPr>
          <p:nvPr/>
        </p:nvSpPr>
        <p:spPr bwMode="auto">
          <a:xfrm>
            <a:off x="5726113" y="5813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1580" name="Rectangle 2252"/>
          <p:cNvSpPr>
            <a:spLocks noChangeArrowheads="1"/>
          </p:cNvSpPr>
          <p:nvPr/>
        </p:nvSpPr>
        <p:spPr bwMode="auto">
          <a:xfrm>
            <a:off x="6411913" y="5813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1117552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Line 1026"/>
          <p:cNvSpPr>
            <a:spLocks noChangeShapeType="1"/>
          </p:cNvSpPr>
          <p:nvPr/>
        </p:nvSpPr>
        <p:spPr bwMode="auto">
          <a:xfrm>
            <a:off x="2439988" y="2514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27" name="Line 1027"/>
          <p:cNvSpPr>
            <a:spLocks noChangeShapeType="1"/>
          </p:cNvSpPr>
          <p:nvPr/>
        </p:nvSpPr>
        <p:spPr bwMode="auto">
          <a:xfrm>
            <a:off x="3125788" y="2514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28" name="Line 1028"/>
          <p:cNvSpPr>
            <a:spLocks noChangeShapeType="1"/>
          </p:cNvSpPr>
          <p:nvPr/>
        </p:nvSpPr>
        <p:spPr bwMode="auto">
          <a:xfrm>
            <a:off x="3811588" y="2514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29" name="Line 1029"/>
          <p:cNvSpPr>
            <a:spLocks noChangeShapeType="1"/>
          </p:cNvSpPr>
          <p:nvPr/>
        </p:nvSpPr>
        <p:spPr bwMode="auto">
          <a:xfrm>
            <a:off x="4497388" y="2514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0" name="Line 1030"/>
          <p:cNvSpPr>
            <a:spLocks noChangeShapeType="1"/>
          </p:cNvSpPr>
          <p:nvPr/>
        </p:nvSpPr>
        <p:spPr bwMode="auto">
          <a:xfrm>
            <a:off x="5183188" y="2514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1" name="Line 1031"/>
          <p:cNvSpPr>
            <a:spLocks noChangeShapeType="1"/>
          </p:cNvSpPr>
          <p:nvPr/>
        </p:nvSpPr>
        <p:spPr bwMode="auto">
          <a:xfrm>
            <a:off x="5868988" y="2514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2" name="Line 1032"/>
          <p:cNvSpPr>
            <a:spLocks noChangeShapeType="1"/>
          </p:cNvSpPr>
          <p:nvPr/>
        </p:nvSpPr>
        <p:spPr bwMode="auto">
          <a:xfrm>
            <a:off x="2439988" y="32004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3" name="Line 1033"/>
          <p:cNvSpPr>
            <a:spLocks noChangeShapeType="1"/>
          </p:cNvSpPr>
          <p:nvPr/>
        </p:nvSpPr>
        <p:spPr bwMode="auto">
          <a:xfrm>
            <a:off x="3125788" y="32004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4" name="Line 1034"/>
          <p:cNvSpPr>
            <a:spLocks noChangeShapeType="1"/>
          </p:cNvSpPr>
          <p:nvPr/>
        </p:nvSpPr>
        <p:spPr bwMode="auto">
          <a:xfrm>
            <a:off x="3811588" y="32004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5" name="Line 1035"/>
          <p:cNvSpPr>
            <a:spLocks noChangeShapeType="1"/>
          </p:cNvSpPr>
          <p:nvPr/>
        </p:nvSpPr>
        <p:spPr bwMode="auto">
          <a:xfrm>
            <a:off x="4497388" y="32004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6" name="Line 1036"/>
          <p:cNvSpPr>
            <a:spLocks noChangeShapeType="1"/>
          </p:cNvSpPr>
          <p:nvPr/>
        </p:nvSpPr>
        <p:spPr bwMode="auto">
          <a:xfrm>
            <a:off x="5183188" y="32004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7" name="Line 1037"/>
          <p:cNvSpPr>
            <a:spLocks noChangeShapeType="1"/>
          </p:cNvSpPr>
          <p:nvPr/>
        </p:nvSpPr>
        <p:spPr bwMode="auto">
          <a:xfrm>
            <a:off x="5868988" y="32004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8" name="Line 1038"/>
          <p:cNvSpPr>
            <a:spLocks noChangeShapeType="1"/>
          </p:cNvSpPr>
          <p:nvPr/>
        </p:nvSpPr>
        <p:spPr bwMode="auto">
          <a:xfrm>
            <a:off x="2439988" y="38862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9" name="Line 1039"/>
          <p:cNvSpPr>
            <a:spLocks noChangeShapeType="1"/>
          </p:cNvSpPr>
          <p:nvPr/>
        </p:nvSpPr>
        <p:spPr bwMode="auto">
          <a:xfrm>
            <a:off x="3125788" y="38862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0" name="Line 1040"/>
          <p:cNvSpPr>
            <a:spLocks noChangeShapeType="1"/>
          </p:cNvSpPr>
          <p:nvPr/>
        </p:nvSpPr>
        <p:spPr bwMode="auto">
          <a:xfrm>
            <a:off x="3811588" y="38862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1" name="Line 1041"/>
          <p:cNvSpPr>
            <a:spLocks noChangeShapeType="1"/>
          </p:cNvSpPr>
          <p:nvPr/>
        </p:nvSpPr>
        <p:spPr bwMode="auto">
          <a:xfrm>
            <a:off x="4497388" y="38862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2" name="Line 1042"/>
          <p:cNvSpPr>
            <a:spLocks noChangeShapeType="1"/>
          </p:cNvSpPr>
          <p:nvPr/>
        </p:nvSpPr>
        <p:spPr bwMode="auto">
          <a:xfrm>
            <a:off x="5183188" y="38862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3" name="Line 1043"/>
          <p:cNvSpPr>
            <a:spLocks noChangeShapeType="1"/>
          </p:cNvSpPr>
          <p:nvPr/>
        </p:nvSpPr>
        <p:spPr bwMode="auto">
          <a:xfrm>
            <a:off x="5868988" y="38862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4" name="Line 1044"/>
          <p:cNvSpPr>
            <a:spLocks noChangeShapeType="1"/>
          </p:cNvSpPr>
          <p:nvPr/>
        </p:nvSpPr>
        <p:spPr bwMode="auto">
          <a:xfrm>
            <a:off x="5183188" y="45720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5" name="Line 1045"/>
          <p:cNvSpPr>
            <a:spLocks noChangeShapeType="1"/>
          </p:cNvSpPr>
          <p:nvPr/>
        </p:nvSpPr>
        <p:spPr bwMode="auto">
          <a:xfrm>
            <a:off x="5868988" y="45720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6" name="Line 1046"/>
          <p:cNvSpPr>
            <a:spLocks noChangeShapeType="1"/>
          </p:cNvSpPr>
          <p:nvPr/>
        </p:nvSpPr>
        <p:spPr bwMode="auto">
          <a:xfrm>
            <a:off x="5183188" y="5257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7" name="Line 1047"/>
          <p:cNvSpPr>
            <a:spLocks noChangeShapeType="1"/>
          </p:cNvSpPr>
          <p:nvPr/>
        </p:nvSpPr>
        <p:spPr bwMode="auto">
          <a:xfrm>
            <a:off x="5868988" y="5257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8" name="Line 1048"/>
          <p:cNvSpPr>
            <a:spLocks noChangeShapeType="1"/>
          </p:cNvSpPr>
          <p:nvPr/>
        </p:nvSpPr>
        <p:spPr bwMode="auto">
          <a:xfrm>
            <a:off x="5867400" y="5259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9" name="Line 1049"/>
          <p:cNvSpPr>
            <a:spLocks noChangeShapeType="1"/>
          </p:cNvSpPr>
          <p:nvPr/>
        </p:nvSpPr>
        <p:spPr bwMode="auto">
          <a:xfrm>
            <a:off x="6553200" y="5259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50" name="Line 1050"/>
          <p:cNvSpPr>
            <a:spLocks noChangeShapeType="1"/>
          </p:cNvSpPr>
          <p:nvPr/>
        </p:nvSpPr>
        <p:spPr bwMode="auto">
          <a:xfrm>
            <a:off x="5181600" y="5257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51" name="Line 1051"/>
          <p:cNvSpPr>
            <a:spLocks noChangeShapeType="1"/>
          </p:cNvSpPr>
          <p:nvPr/>
        </p:nvSpPr>
        <p:spPr bwMode="auto">
          <a:xfrm>
            <a:off x="5867400" y="5257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52" name="Line 1052"/>
          <p:cNvSpPr>
            <a:spLocks noChangeShapeType="1"/>
          </p:cNvSpPr>
          <p:nvPr/>
        </p:nvSpPr>
        <p:spPr bwMode="auto">
          <a:xfrm flipH="1">
            <a:off x="5183188" y="5259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53" name="Line 1053"/>
          <p:cNvSpPr>
            <a:spLocks noChangeShapeType="1"/>
          </p:cNvSpPr>
          <p:nvPr/>
        </p:nvSpPr>
        <p:spPr bwMode="auto">
          <a:xfrm flipH="1">
            <a:off x="5868988" y="5259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54" name="Line 1054"/>
          <p:cNvSpPr>
            <a:spLocks noChangeShapeType="1"/>
          </p:cNvSpPr>
          <p:nvPr/>
        </p:nvSpPr>
        <p:spPr bwMode="auto">
          <a:xfrm>
            <a:off x="24384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55" name="Line 1055"/>
          <p:cNvSpPr>
            <a:spLocks noChangeShapeType="1"/>
          </p:cNvSpPr>
          <p:nvPr/>
        </p:nvSpPr>
        <p:spPr bwMode="auto">
          <a:xfrm>
            <a:off x="31242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56" name="Line 1056"/>
          <p:cNvSpPr>
            <a:spLocks noChangeShapeType="1"/>
          </p:cNvSpPr>
          <p:nvPr/>
        </p:nvSpPr>
        <p:spPr bwMode="auto">
          <a:xfrm>
            <a:off x="38100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57" name="Line 1057"/>
          <p:cNvSpPr>
            <a:spLocks noChangeShapeType="1"/>
          </p:cNvSpPr>
          <p:nvPr/>
        </p:nvSpPr>
        <p:spPr bwMode="auto">
          <a:xfrm>
            <a:off x="44958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58" name="Line 1058"/>
          <p:cNvSpPr>
            <a:spLocks noChangeShapeType="1"/>
          </p:cNvSpPr>
          <p:nvPr/>
        </p:nvSpPr>
        <p:spPr bwMode="auto">
          <a:xfrm>
            <a:off x="51816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59" name="Line 1059"/>
          <p:cNvSpPr>
            <a:spLocks noChangeShapeType="1"/>
          </p:cNvSpPr>
          <p:nvPr/>
        </p:nvSpPr>
        <p:spPr bwMode="auto">
          <a:xfrm>
            <a:off x="58674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60" name="Line 1060"/>
          <p:cNvSpPr>
            <a:spLocks noChangeShapeType="1"/>
          </p:cNvSpPr>
          <p:nvPr/>
        </p:nvSpPr>
        <p:spPr bwMode="auto">
          <a:xfrm>
            <a:off x="6553200" y="18303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61" name="Line 1061"/>
          <p:cNvSpPr>
            <a:spLocks noChangeShapeType="1"/>
          </p:cNvSpPr>
          <p:nvPr/>
        </p:nvSpPr>
        <p:spPr bwMode="auto">
          <a:xfrm>
            <a:off x="2438400" y="1828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62" name="Line 1062"/>
          <p:cNvSpPr>
            <a:spLocks noChangeShapeType="1"/>
          </p:cNvSpPr>
          <p:nvPr/>
        </p:nvSpPr>
        <p:spPr bwMode="auto">
          <a:xfrm>
            <a:off x="3124200" y="1828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63" name="Line 1063"/>
          <p:cNvSpPr>
            <a:spLocks noChangeShapeType="1"/>
          </p:cNvSpPr>
          <p:nvPr/>
        </p:nvSpPr>
        <p:spPr bwMode="auto">
          <a:xfrm>
            <a:off x="3810000" y="1828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64" name="Line 1064"/>
          <p:cNvSpPr>
            <a:spLocks noChangeShapeType="1"/>
          </p:cNvSpPr>
          <p:nvPr/>
        </p:nvSpPr>
        <p:spPr bwMode="auto">
          <a:xfrm>
            <a:off x="4495800" y="1828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65" name="Line 1065"/>
          <p:cNvSpPr>
            <a:spLocks noChangeShapeType="1"/>
          </p:cNvSpPr>
          <p:nvPr/>
        </p:nvSpPr>
        <p:spPr bwMode="auto">
          <a:xfrm>
            <a:off x="5181600" y="1828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66" name="Line 1066"/>
          <p:cNvSpPr>
            <a:spLocks noChangeShapeType="1"/>
          </p:cNvSpPr>
          <p:nvPr/>
        </p:nvSpPr>
        <p:spPr bwMode="auto">
          <a:xfrm>
            <a:off x="5867400" y="1828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67" name="Line 1067"/>
          <p:cNvSpPr>
            <a:spLocks noChangeShapeType="1"/>
          </p:cNvSpPr>
          <p:nvPr/>
        </p:nvSpPr>
        <p:spPr bwMode="auto">
          <a:xfrm flipH="1">
            <a:off x="2439988" y="1830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68" name="Line 1068"/>
          <p:cNvSpPr>
            <a:spLocks noChangeShapeType="1"/>
          </p:cNvSpPr>
          <p:nvPr/>
        </p:nvSpPr>
        <p:spPr bwMode="auto">
          <a:xfrm flipH="1">
            <a:off x="3125788" y="1830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69" name="Line 1069"/>
          <p:cNvSpPr>
            <a:spLocks noChangeShapeType="1"/>
          </p:cNvSpPr>
          <p:nvPr/>
        </p:nvSpPr>
        <p:spPr bwMode="auto">
          <a:xfrm flipH="1">
            <a:off x="3811588" y="1830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70" name="Line 1070"/>
          <p:cNvSpPr>
            <a:spLocks noChangeShapeType="1"/>
          </p:cNvSpPr>
          <p:nvPr/>
        </p:nvSpPr>
        <p:spPr bwMode="auto">
          <a:xfrm flipH="1">
            <a:off x="4497388" y="1830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71" name="Line 1071"/>
          <p:cNvSpPr>
            <a:spLocks noChangeShapeType="1"/>
          </p:cNvSpPr>
          <p:nvPr/>
        </p:nvSpPr>
        <p:spPr bwMode="auto">
          <a:xfrm flipH="1">
            <a:off x="5183188" y="1830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72" name="Line 1072"/>
          <p:cNvSpPr>
            <a:spLocks noChangeShapeType="1"/>
          </p:cNvSpPr>
          <p:nvPr/>
        </p:nvSpPr>
        <p:spPr bwMode="auto">
          <a:xfrm flipH="1">
            <a:off x="5868988" y="18303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73" name="Line 1073"/>
          <p:cNvSpPr>
            <a:spLocks noChangeShapeType="1"/>
          </p:cNvSpPr>
          <p:nvPr/>
        </p:nvSpPr>
        <p:spPr bwMode="auto">
          <a:xfrm>
            <a:off x="24399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74" name="Line 1074"/>
          <p:cNvSpPr>
            <a:spLocks noChangeShapeType="1"/>
          </p:cNvSpPr>
          <p:nvPr/>
        </p:nvSpPr>
        <p:spPr bwMode="auto">
          <a:xfrm>
            <a:off x="31257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75" name="Line 1075"/>
          <p:cNvSpPr>
            <a:spLocks noChangeShapeType="1"/>
          </p:cNvSpPr>
          <p:nvPr/>
        </p:nvSpPr>
        <p:spPr bwMode="auto">
          <a:xfrm>
            <a:off x="38115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76" name="Line 1076"/>
          <p:cNvSpPr>
            <a:spLocks noChangeShapeType="1"/>
          </p:cNvSpPr>
          <p:nvPr/>
        </p:nvSpPr>
        <p:spPr bwMode="auto">
          <a:xfrm>
            <a:off x="44973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77" name="Line 1077"/>
          <p:cNvSpPr>
            <a:spLocks noChangeShapeType="1"/>
          </p:cNvSpPr>
          <p:nvPr/>
        </p:nvSpPr>
        <p:spPr bwMode="auto">
          <a:xfrm>
            <a:off x="51831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78" name="Line 1078"/>
          <p:cNvSpPr>
            <a:spLocks noChangeShapeType="1"/>
          </p:cNvSpPr>
          <p:nvPr/>
        </p:nvSpPr>
        <p:spPr bwMode="auto">
          <a:xfrm>
            <a:off x="5868988" y="18288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79" name="Line 1079"/>
          <p:cNvSpPr>
            <a:spLocks noChangeShapeType="1"/>
          </p:cNvSpPr>
          <p:nvPr/>
        </p:nvSpPr>
        <p:spPr bwMode="auto">
          <a:xfrm>
            <a:off x="24384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80" name="Line 1080"/>
          <p:cNvSpPr>
            <a:spLocks noChangeShapeType="1"/>
          </p:cNvSpPr>
          <p:nvPr/>
        </p:nvSpPr>
        <p:spPr bwMode="auto">
          <a:xfrm>
            <a:off x="31242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81" name="Line 1081"/>
          <p:cNvSpPr>
            <a:spLocks noChangeShapeType="1"/>
          </p:cNvSpPr>
          <p:nvPr/>
        </p:nvSpPr>
        <p:spPr bwMode="auto">
          <a:xfrm>
            <a:off x="38100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82" name="Line 1082"/>
          <p:cNvSpPr>
            <a:spLocks noChangeShapeType="1"/>
          </p:cNvSpPr>
          <p:nvPr/>
        </p:nvSpPr>
        <p:spPr bwMode="auto">
          <a:xfrm>
            <a:off x="44958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83" name="Line 1083"/>
          <p:cNvSpPr>
            <a:spLocks noChangeShapeType="1"/>
          </p:cNvSpPr>
          <p:nvPr/>
        </p:nvSpPr>
        <p:spPr bwMode="auto">
          <a:xfrm>
            <a:off x="51816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84" name="Line 1084"/>
          <p:cNvSpPr>
            <a:spLocks noChangeShapeType="1"/>
          </p:cNvSpPr>
          <p:nvPr/>
        </p:nvSpPr>
        <p:spPr bwMode="auto">
          <a:xfrm>
            <a:off x="58674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85" name="Line 1085"/>
          <p:cNvSpPr>
            <a:spLocks noChangeShapeType="1"/>
          </p:cNvSpPr>
          <p:nvPr/>
        </p:nvSpPr>
        <p:spPr bwMode="auto">
          <a:xfrm>
            <a:off x="6553200" y="25161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86" name="Line 1086"/>
          <p:cNvSpPr>
            <a:spLocks noChangeShapeType="1"/>
          </p:cNvSpPr>
          <p:nvPr/>
        </p:nvSpPr>
        <p:spPr bwMode="auto">
          <a:xfrm>
            <a:off x="2438400" y="2514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87" name="Line 1087"/>
          <p:cNvSpPr>
            <a:spLocks noChangeShapeType="1"/>
          </p:cNvSpPr>
          <p:nvPr/>
        </p:nvSpPr>
        <p:spPr bwMode="auto">
          <a:xfrm>
            <a:off x="3124200" y="2514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88" name="Line 1088"/>
          <p:cNvSpPr>
            <a:spLocks noChangeShapeType="1"/>
          </p:cNvSpPr>
          <p:nvPr/>
        </p:nvSpPr>
        <p:spPr bwMode="auto">
          <a:xfrm>
            <a:off x="3810000" y="2514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89" name="Line 1089"/>
          <p:cNvSpPr>
            <a:spLocks noChangeShapeType="1"/>
          </p:cNvSpPr>
          <p:nvPr/>
        </p:nvSpPr>
        <p:spPr bwMode="auto">
          <a:xfrm>
            <a:off x="4495800" y="2514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90" name="Line 1090"/>
          <p:cNvSpPr>
            <a:spLocks noChangeShapeType="1"/>
          </p:cNvSpPr>
          <p:nvPr/>
        </p:nvSpPr>
        <p:spPr bwMode="auto">
          <a:xfrm>
            <a:off x="5181600" y="2514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91" name="Line 1091"/>
          <p:cNvSpPr>
            <a:spLocks noChangeShapeType="1"/>
          </p:cNvSpPr>
          <p:nvPr/>
        </p:nvSpPr>
        <p:spPr bwMode="auto">
          <a:xfrm>
            <a:off x="5867400" y="2514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92" name="Line 1092"/>
          <p:cNvSpPr>
            <a:spLocks noChangeShapeType="1"/>
          </p:cNvSpPr>
          <p:nvPr/>
        </p:nvSpPr>
        <p:spPr bwMode="auto">
          <a:xfrm flipH="1">
            <a:off x="2439988" y="25161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93" name="Line 1093"/>
          <p:cNvSpPr>
            <a:spLocks noChangeShapeType="1"/>
          </p:cNvSpPr>
          <p:nvPr/>
        </p:nvSpPr>
        <p:spPr bwMode="auto">
          <a:xfrm flipH="1">
            <a:off x="3125788" y="25161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94" name="Line 1094"/>
          <p:cNvSpPr>
            <a:spLocks noChangeShapeType="1"/>
          </p:cNvSpPr>
          <p:nvPr/>
        </p:nvSpPr>
        <p:spPr bwMode="auto">
          <a:xfrm flipH="1">
            <a:off x="3811588" y="25161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95" name="Line 1095"/>
          <p:cNvSpPr>
            <a:spLocks noChangeShapeType="1"/>
          </p:cNvSpPr>
          <p:nvPr/>
        </p:nvSpPr>
        <p:spPr bwMode="auto">
          <a:xfrm flipH="1">
            <a:off x="4497388" y="25161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96" name="Line 1096"/>
          <p:cNvSpPr>
            <a:spLocks noChangeShapeType="1"/>
          </p:cNvSpPr>
          <p:nvPr/>
        </p:nvSpPr>
        <p:spPr bwMode="auto">
          <a:xfrm flipH="1">
            <a:off x="5183188" y="25161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97" name="Line 1097"/>
          <p:cNvSpPr>
            <a:spLocks noChangeShapeType="1"/>
          </p:cNvSpPr>
          <p:nvPr/>
        </p:nvSpPr>
        <p:spPr bwMode="auto">
          <a:xfrm flipH="1">
            <a:off x="5868988" y="25161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98" name="Line 1098"/>
          <p:cNvSpPr>
            <a:spLocks noChangeShapeType="1"/>
          </p:cNvSpPr>
          <p:nvPr/>
        </p:nvSpPr>
        <p:spPr bwMode="auto">
          <a:xfrm>
            <a:off x="2438400" y="32019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99" name="Line 1099"/>
          <p:cNvSpPr>
            <a:spLocks noChangeShapeType="1"/>
          </p:cNvSpPr>
          <p:nvPr/>
        </p:nvSpPr>
        <p:spPr bwMode="auto">
          <a:xfrm>
            <a:off x="3124200" y="32019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00" name="Line 1100"/>
          <p:cNvSpPr>
            <a:spLocks noChangeShapeType="1"/>
          </p:cNvSpPr>
          <p:nvPr/>
        </p:nvSpPr>
        <p:spPr bwMode="auto">
          <a:xfrm>
            <a:off x="3810000" y="32019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01" name="Line 1101"/>
          <p:cNvSpPr>
            <a:spLocks noChangeShapeType="1"/>
          </p:cNvSpPr>
          <p:nvPr/>
        </p:nvSpPr>
        <p:spPr bwMode="auto">
          <a:xfrm>
            <a:off x="4495800" y="32019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02" name="Line 1102"/>
          <p:cNvSpPr>
            <a:spLocks noChangeShapeType="1"/>
          </p:cNvSpPr>
          <p:nvPr/>
        </p:nvSpPr>
        <p:spPr bwMode="auto">
          <a:xfrm>
            <a:off x="5181600" y="32019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03" name="Line 1103"/>
          <p:cNvSpPr>
            <a:spLocks noChangeShapeType="1"/>
          </p:cNvSpPr>
          <p:nvPr/>
        </p:nvSpPr>
        <p:spPr bwMode="auto">
          <a:xfrm>
            <a:off x="5867400" y="32019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04" name="Line 1104"/>
          <p:cNvSpPr>
            <a:spLocks noChangeShapeType="1"/>
          </p:cNvSpPr>
          <p:nvPr/>
        </p:nvSpPr>
        <p:spPr bwMode="auto">
          <a:xfrm>
            <a:off x="6553200" y="32019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05" name="Line 1105"/>
          <p:cNvSpPr>
            <a:spLocks noChangeShapeType="1"/>
          </p:cNvSpPr>
          <p:nvPr/>
        </p:nvSpPr>
        <p:spPr bwMode="auto">
          <a:xfrm>
            <a:off x="2438400" y="32004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06" name="Line 1106"/>
          <p:cNvSpPr>
            <a:spLocks noChangeShapeType="1"/>
          </p:cNvSpPr>
          <p:nvPr/>
        </p:nvSpPr>
        <p:spPr bwMode="auto">
          <a:xfrm>
            <a:off x="3124200" y="32004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07" name="Line 1107"/>
          <p:cNvSpPr>
            <a:spLocks noChangeShapeType="1"/>
          </p:cNvSpPr>
          <p:nvPr/>
        </p:nvSpPr>
        <p:spPr bwMode="auto">
          <a:xfrm>
            <a:off x="3810000" y="32004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08" name="Line 1108"/>
          <p:cNvSpPr>
            <a:spLocks noChangeShapeType="1"/>
          </p:cNvSpPr>
          <p:nvPr/>
        </p:nvSpPr>
        <p:spPr bwMode="auto">
          <a:xfrm>
            <a:off x="4495800" y="32004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09" name="Line 1109"/>
          <p:cNvSpPr>
            <a:spLocks noChangeShapeType="1"/>
          </p:cNvSpPr>
          <p:nvPr/>
        </p:nvSpPr>
        <p:spPr bwMode="auto">
          <a:xfrm>
            <a:off x="5181600" y="32004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10" name="Line 1110"/>
          <p:cNvSpPr>
            <a:spLocks noChangeShapeType="1"/>
          </p:cNvSpPr>
          <p:nvPr/>
        </p:nvSpPr>
        <p:spPr bwMode="auto">
          <a:xfrm>
            <a:off x="5867400" y="32004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11" name="Line 1111"/>
          <p:cNvSpPr>
            <a:spLocks noChangeShapeType="1"/>
          </p:cNvSpPr>
          <p:nvPr/>
        </p:nvSpPr>
        <p:spPr bwMode="auto">
          <a:xfrm flipH="1">
            <a:off x="2439988" y="32019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12" name="Line 1112"/>
          <p:cNvSpPr>
            <a:spLocks noChangeShapeType="1"/>
          </p:cNvSpPr>
          <p:nvPr/>
        </p:nvSpPr>
        <p:spPr bwMode="auto">
          <a:xfrm flipH="1">
            <a:off x="3125788" y="32019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13" name="Line 1113"/>
          <p:cNvSpPr>
            <a:spLocks noChangeShapeType="1"/>
          </p:cNvSpPr>
          <p:nvPr/>
        </p:nvSpPr>
        <p:spPr bwMode="auto">
          <a:xfrm flipH="1">
            <a:off x="3811588" y="32019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14" name="Line 1114"/>
          <p:cNvSpPr>
            <a:spLocks noChangeShapeType="1"/>
          </p:cNvSpPr>
          <p:nvPr/>
        </p:nvSpPr>
        <p:spPr bwMode="auto">
          <a:xfrm flipH="1">
            <a:off x="4497388" y="32019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15" name="Line 1115"/>
          <p:cNvSpPr>
            <a:spLocks noChangeShapeType="1"/>
          </p:cNvSpPr>
          <p:nvPr/>
        </p:nvSpPr>
        <p:spPr bwMode="auto">
          <a:xfrm flipH="1">
            <a:off x="5183188" y="32019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16" name="Line 1116"/>
          <p:cNvSpPr>
            <a:spLocks noChangeShapeType="1"/>
          </p:cNvSpPr>
          <p:nvPr/>
        </p:nvSpPr>
        <p:spPr bwMode="auto">
          <a:xfrm flipH="1">
            <a:off x="5868988" y="32019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17" name="Line 1117"/>
          <p:cNvSpPr>
            <a:spLocks noChangeShapeType="1"/>
          </p:cNvSpPr>
          <p:nvPr/>
        </p:nvSpPr>
        <p:spPr bwMode="auto">
          <a:xfrm>
            <a:off x="2438400" y="38877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18" name="Line 1118"/>
          <p:cNvSpPr>
            <a:spLocks noChangeShapeType="1"/>
          </p:cNvSpPr>
          <p:nvPr/>
        </p:nvSpPr>
        <p:spPr bwMode="auto">
          <a:xfrm>
            <a:off x="3124200" y="38877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19" name="Line 1119"/>
          <p:cNvSpPr>
            <a:spLocks noChangeShapeType="1"/>
          </p:cNvSpPr>
          <p:nvPr/>
        </p:nvSpPr>
        <p:spPr bwMode="auto">
          <a:xfrm>
            <a:off x="3810000" y="38877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20" name="Line 1120"/>
          <p:cNvSpPr>
            <a:spLocks noChangeShapeType="1"/>
          </p:cNvSpPr>
          <p:nvPr/>
        </p:nvSpPr>
        <p:spPr bwMode="auto">
          <a:xfrm>
            <a:off x="4495800" y="38877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21" name="Line 1121"/>
          <p:cNvSpPr>
            <a:spLocks noChangeShapeType="1"/>
          </p:cNvSpPr>
          <p:nvPr/>
        </p:nvSpPr>
        <p:spPr bwMode="auto">
          <a:xfrm>
            <a:off x="5181600" y="38877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22" name="Line 1122"/>
          <p:cNvSpPr>
            <a:spLocks noChangeShapeType="1"/>
          </p:cNvSpPr>
          <p:nvPr/>
        </p:nvSpPr>
        <p:spPr bwMode="auto">
          <a:xfrm>
            <a:off x="5867400" y="38877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23" name="Line 1123"/>
          <p:cNvSpPr>
            <a:spLocks noChangeShapeType="1"/>
          </p:cNvSpPr>
          <p:nvPr/>
        </p:nvSpPr>
        <p:spPr bwMode="auto">
          <a:xfrm>
            <a:off x="6553200" y="38877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24" name="Line 1124"/>
          <p:cNvSpPr>
            <a:spLocks noChangeShapeType="1"/>
          </p:cNvSpPr>
          <p:nvPr/>
        </p:nvSpPr>
        <p:spPr bwMode="auto">
          <a:xfrm>
            <a:off x="2438400" y="38862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25" name="Line 1125"/>
          <p:cNvSpPr>
            <a:spLocks noChangeShapeType="1"/>
          </p:cNvSpPr>
          <p:nvPr/>
        </p:nvSpPr>
        <p:spPr bwMode="auto">
          <a:xfrm>
            <a:off x="3124200" y="38862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26" name="Line 1126"/>
          <p:cNvSpPr>
            <a:spLocks noChangeShapeType="1"/>
          </p:cNvSpPr>
          <p:nvPr/>
        </p:nvSpPr>
        <p:spPr bwMode="auto">
          <a:xfrm>
            <a:off x="3810000" y="38862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27" name="Line 1127"/>
          <p:cNvSpPr>
            <a:spLocks noChangeShapeType="1"/>
          </p:cNvSpPr>
          <p:nvPr/>
        </p:nvSpPr>
        <p:spPr bwMode="auto">
          <a:xfrm>
            <a:off x="4495800" y="38862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28" name="Line 1128"/>
          <p:cNvSpPr>
            <a:spLocks noChangeShapeType="1"/>
          </p:cNvSpPr>
          <p:nvPr/>
        </p:nvSpPr>
        <p:spPr bwMode="auto">
          <a:xfrm>
            <a:off x="5181600" y="38862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29" name="Line 1129"/>
          <p:cNvSpPr>
            <a:spLocks noChangeShapeType="1"/>
          </p:cNvSpPr>
          <p:nvPr/>
        </p:nvSpPr>
        <p:spPr bwMode="auto">
          <a:xfrm>
            <a:off x="5867400" y="38862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30" name="Line 1130"/>
          <p:cNvSpPr>
            <a:spLocks noChangeShapeType="1"/>
          </p:cNvSpPr>
          <p:nvPr/>
        </p:nvSpPr>
        <p:spPr bwMode="auto">
          <a:xfrm flipH="1">
            <a:off x="2439988" y="38877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31" name="Line 1131"/>
          <p:cNvSpPr>
            <a:spLocks noChangeShapeType="1"/>
          </p:cNvSpPr>
          <p:nvPr/>
        </p:nvSpPr>
        <p:spPr bwMode="auto">
          <a:xfrm flipH="1">
            <a:off x="3125788" y="38877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32" name="Line 1132"/>
          <p:cNvSpPr>
            <a:spLocks noChangeShapeType="1"/>
          </p:cNvSpPr>
          <p:nvPr/>
        </p:nvSpPr>
        <p:spPr bwMode="auto">
          <a:xfrm flipH="1">
            <a:off x="3811588" y="38877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33" name="Line 1133"/>
          <p:cNvSpPr>
            <a:spLocks noChangeShapeType="1"/>
          </p:cNvSpPr>
          <p:nvPr/>
        </p:nvSpPr>
        <p:spPr bwMode="auto">
          <a:xfrm flipH="1">
            <a:off x="4497388" y="38877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34" name="Line 1134"/>
          <p:cNvSpPr>
            <a:spLocks noChangeShapeType="1"/>
          </p:cNvSpPr>
          <p:nvPr/>
        </p:nvSpPr>
        <p:spPr bwMode="auto">
          <a:xfrm flipH="1">
            <a:off x="5183188" y="38877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35" name="Line 1135"/>
          <p:cNvSpPr>
            <a:spLocks noChangeShapeType="1"/>
          </p:cNvSpPr>
          <p:nvPr/>
        </p:nvSpPr>
        <p:spPr bwMode="auto">
          <a:xfrm flipH="1">
            <a:off x="5868988" y="38877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36" name="Line 1136"/>
          <p:cNvSpPr>
            <a:spLocks noChangeShapeType="1"/>
          </p:cNvSpPr>
          <p:nvPr/>
        </p:nvSpPr>
        <p:spPr bwMode="auto">
          <a:xfrm>
            <a:off x="5867400" y="45735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37" name="Line 1137"/>
          <p:cNvSpPr>
            <a:spLocks noChangeShapeType="1"/>
          </p:cNvSpPr>
          <p:nvPr/>
        </p:nvSpPr>
        <p:spPr bwMode="auto">
          <a:xfrm>
            <a:off x="6553200" y="457358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38" name="Line 1138"/>
          <p:cNvSpPr>
            <a:spLocks noChangeShapeType="1"/>
          </p:cNvSpPr>
          <p:nvPr/>
        </p:nvSpPr>
        <p:spPr bwMode="auto">
          <a:xfrm>
            <a:off x="5181600" y="45720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39" name="Line 1139"/>
          <p:cNvSpPr>
            <a:spLocks noChangeShapeType="1"/>
          </p:cNvSpPr>
          <p:nvPr/>
        </p:nvSpPr>
        <p:spPr bwMode="auto">
          <a:xfrm>
            <a:off x="5867400" y="45720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40" name="Line 1140"/>
          <p:cNvSpPr>
            <a:spLocks noChangeShapeType="1"/>
          </p:cNvSpPr>
          <p:nvPr/>
        </p:nvSpPr>
        <p:spPr bwMode="auto">
          <a:xfrm flipH="1">
            <a:off x="5183188" y="45735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41" name="Line 1141"/>
          <p:cNvSpPr>
            <a:spLocks noChangeShapeType="1"/>
          </p:cNvSpPr>
          <p:nvPr/>
        </p:nvSpPr>
        <p:spPr bwMode="auto">
          <a:xfrm flipH="1">
            <a:off x="5868988" y="4573588"/>
            <a:ext cx="684212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42" name="Line 1142"/>
          <p:cNvSpPr>
            <a:spLocks noChangeShapeType="1"/>
          </p:cNvSpPr>
          <p:nvPr/>
        </p:nvSpPr>
        <p:spPr bwMode="auto">
          <a:xfrm>
            <a:off x="5183188" y="5943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43" name="Line 1143"/>
          <p:cNvSpPr>
            <a:spLocks noChangeShapeType="1"/>
          </p:cNvSpPr>
          <p:nvPr/>
        </p:nvSpPr>
        <p:spPr bwMode="auto">
          <a:xfrm>
            <a:off x="5868988" y="5943600"/>
            <a:ext cx="684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44" name="Rectangle 114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eaLnBrk="0" hangingPunct="0">
              <a:lnSpc>
                <a:spcPts val="3600"/>
              </a:lnSpc>
            </a:pPr>
            <a:r>
              <a:rPr lang="en-US" altLang="zh-CN" b="1" dirty="0" err="1">
                <a:ea typeface="宋体" panose="02010600030101010101" pitchFamily="2" charset="-122"/>
              </a:rPr>
              <a:t>Ruge</a:t>
            </a:r>
            <a:r>
              <a:rPr lang="en-US" altLang="zh-CN" b="1" dirty="0">
                <a:ea typeface="宋体" panose="02010600030101010101" pitchFamily="2" charset="-122"/>
              </a:rPr>
              <a:t> AMG: </a:t>
            </a:r>
            <a:r>
              <a:rPr lang="en-US" altLang="zh-CN" b="1" dirty="0" smtClean="0">
                <a:ea typeface="宋体" panose="02010600030101010101" pitchFamily="2" charset="-122"/>
              </a:rPr>
              <a:t>update </a:t>
            </a:r>
            <a:r>
              <a:rPr lang="en-US" altLang="zh-CN" b="1" dirty="0">
                <a:ea typeface="宋体" panose="02010600030101010101" pitchFamily="2" charset="-122"/>
              </a:rPr>
              <a:t>F-</a:t>
            </a:r>
            <a:r>
              <a:rPr lang="en-US" altLang="zh-CN" b="1" dirty="0" err="1">
                <a:ea typeface="宋体" panose="02010600030101010101" pitchFamily="2" charset="-122"/>
              </a:rPr>
              <a:t>pt</a:t>
            </a:r>
            <a:r>
              <a:rPr lang="en-US" altLang="zh-CN" b="1" dirty="0">
                <a:ea typeface="宋体" panose="02010600030101010101" pitchFamily="2" charset="-122"/>
              </a:rPr>
              <a:t> neighbors 2</a:t>
            </a:r>
          </a:p>
        </p:txBody>
      </p:sp>
      <p:sp>
        <p:nvSpPr>
          <p:cNvPr id="103545" name="Oval 1145"/>
          <p:cNvSpPr>
            <a:spLocks noChangeArrowheads="1"/>
          </p:cNvSpPr>
          <p:nvPr/>
        </p:nvSpPr>
        <p:spPr bwMode="auto">
          <a:xfrm>
            <a:off x="22733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46" name="Oval 1146"/>
          <p:cNvSpPr>
            <a:spLocks noChangeArrowheads="1"/>
          </p:cNvSpPr>
          <p:nvPr/>
        </p:nvSpPr>
        <p:spPr bwMode="auto">
          <a:xfrm>
            <a:off x="22733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47" name="Oval 1147"/>
          <p:cNvSpPr>
            <a:spLocks noChangeArrowheads="1"/>
          </p:cNvSpPr>
          <p:nvPr/>
        </p:nvSpPr>
        <p:spPr bwMode="auto">
          <a:xfrm>
            <a:off x="22733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48" name="Oval 1148"/>
          <p:cNvSpPr>
            <a:spLocks noChangeArrowheads="1"/>
          </p:cNvSpPr>
          <p:nvPr/>
        </p:nvSpPr>
        <p:spPr bwMode="auto">
          <a:xfrm>
            <a:off x="22733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49" name="Oval 1149"/>
          <p:cNvSpPr>
            <a:spLocks noChangeArrowheads="1"/>
          </p:cNvSpPr>
          <p:nvPr/>
        </p:nvSpPr>
        <p:spPr bwMode="auto">
          <a:xfrm>
            <a:off x="2273300" y="44069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50" name="Oval 1150"/>
          <p:cNvSpPr>
            <a:spLocks noChangeArrowheads="1"/>
          </p:cNvSpPr>
          <p:nvPr/>
        </p:nvSpPr>
        <p:spPr bwMode="auto">
          <a:xfrm>
            <a:off x="2273300" y="50927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51" name="Oval 1151"/>
          <p:cNvSpPr>
            <a:spLocks noChangeArrowheads="1"/>
          </p:cNvSpPr>
          <p:nvPr/>
        </p:nvSpPr>
        <p:spPr bwMode="auto">
          <a:xfrm>
            <a:off x="2273300" y="57785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52" name="Oval 1152"/>
          <p:cNvSpPr>
            <a:spLocks noChangeArrowheads="1"/>
          </p:cNvSpPr>
          <p:nvPr/>
        </p:nvSpPr>
        <p:spPr bwMode="auto">
          <a:xfrm>
            <a:off x="29591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53" name="Oval 1153"/>
          <p:cNvSpPr>
            <a:spLocks noChangeArrowheads="1"/>
          </p:cNvSpPr>
          <p:nvPr/>
        </p:nvSpPr>
        <p:spPr bwMode="auto">
          <a:xfrm>
            <a:off x="29591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54" name="Oval 1154"/>
          <p:cNvSpPr>
            <a:spLocks noChangeArrowheads="1"/>
          </p:cNvSpPr>
          <p:nvPr/>
        </p:nvSpPr>
        <p:spPr bwMode="auto">
          <a:xfrm>
            <a:off x="29591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55" name="Oval 1155"/>
          <p:cNvSpPr>
            <a:spLocks noChangeArrowheads="1"/>
          </p:cNvSpPr>
          <p:nvPr/>
        </p:nvSpPr>
        <p:spPr bwMode="auto">
          <a:xfrm>
            <a:off x="29591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56" name="Oval 1156"/>
          <p:cNvSpPr>
            <a:spLocks noChangeArrowheads="1"/>
          </p:cNvSpPr>
          <p:nvPr/>
        </p:nvSpPr>
        <p:spPr bwMode="auto">
          <a:xfrm>
            <a:off x="2959100" y="44069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57" name="Oval 1157"/>
          <p:cNvSpPr>
            <a:spLocks noChangeArrowheads="1"/>
          </p:cNvSpPr>
          <p:nvPr/>
        </p:nvSpPr>
        <p:spPr bwMode="auto">
          <a:xfrm>
            <a:off x="2959100" y="50927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58" name="Oval 1158"/>
          <p:cNvSpPr>
            <a:spLocks noChangeArrowheads="1"/>
          </p:cNvSpPr>
          <p:nvPr/>
        </p:nvSpPr>
        <p:spPr bwMode="auto">
          <a:xfrm>
            <a:off x="2959100" y="57785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59" name="Oval 1159"/>
          <p:cNvSpPr>
            <a:spLocks noChangeArrowheads="1"/>
          </p:cNvSpPr>
          <p:nvPr/>
        </p:nvSpPr>
        <p:spPr bwMode="auto">
          <a:xfrm>
            <a:off x="36449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60" name="Oval 1160"/>
          <p:cNvSpPr>
            <a:spLocks noChangeArrowheads="1"/>
          </p:cNvSpPr>
          <p:nvPr/>
        </p:nvSpPr>
        <p:spPr bwMode="auto">
          <a:xfrm>
            <a:off x="36449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61" name="Oval 1161"/>
          <p:cNvSpPr>
            <a:spLocks noChangeArrowheads="1"/>
          </p:cNvSpPr>
          <p:nvPr/>
        </p:nvSpPr>
        <p:spPr bwMode="auto">
          <a:xfrm>
            <a:off x="36449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62" name="Oval 1162"/>
          <p:cNvSpPr>
            <a:spLocks noChangeArrowheads="1"/>
          </p:cNvSpPr>
          <p:nvPr/>
        </p:nvSpPr>
        <p:spPr bwMode="auto">
          <a:xfrm>
            <a:off x="3644900" y="3721100"/>
            <a:ext cx="330200" cy="3302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63" name="Oval 1163"/>
          <p:cNvSpPr>
            <a:spLocks noChangeArrowheads="1"/>
          </p:cNvSpPr>
          <p:nvPr/>
        </p:nvSpPr>
        <p:spPr bwMode="auto">
          <a:xfrm>
            <a:off x="3644900" y="44069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64" name="Oval 1164"/>
          <p:cNvSpPr>
            <a:spLocks noChangeArrowheads="1"/>
          </p:cNvSpPr>
          <p:nvPr/>
        </p:nvSpPr>
        <p:spPr bwMode="auto">
          <a:xfrm>
            <a:off x="3644900" y="50927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65" name="Oval 1165"/>
          <p:cNvSpPr>
            <a:spLocks noChangeArrowheads="1"/>
          </p:cNvSpPr>
          <p:nvPr/>
        </p:nvSpPr>
        <p:spPr bwMode="auto">
          <a:xfrm>
            <a:off x="3644900" y="57785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66" name="Oval 1166"/>
          <p:cNvSpPr>
            <a:spLocks noChangeArrowheads="1"/>
          </p:cNvSpPr>
          <p:nvPr/>
        </p:nvSpPr>
        <p:spPr bwMode="auto">
          <a:xfrm>
            <a:off x="43307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67" name="Oval 1167"/>
          <p:cNvSpPr>
            <a:spLocks noChangeArrowheads="1"/>
          </p:cNvSpPr>
          <p:nvPr/>
        </p:nvSpPr>
        <p:spPr bwMode="auto">
          <a:xfrm>
            <a:off x="43307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68" name="Oval 1168"/>
          <p:cNvSpPr>
            <a:spLocks noChangeArrowheads="1"/>
          </p:cNvSpPr>
          <p:nvPr/>
        </p:nvSpPr>
        <p:spPr bwMode="auto">
          <a:xfrm>
            <a:off x="43307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69" name="Oval 1169"/>
          <p:cNvSpPr>
            <a:spLocks noChangeArrowheads="1"/>
          </p:cNvSpPr>
          <p:nvPr/>
        </p:nvSpPr>
        <p:spPr bwMode="auto">
          <a:xfrm>
            <a:off x="4330700" y="3721100"/>
            <a:ext cx="330200" cy="3302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70" name="Oval 1170"/>
          <p:cNvSpPr>
            <a:spLocks noChangeArrowheads="1"/>
          </p:cNvSpPr>
          <p:nvPr/>
        </p:nvSpPr>
        <p:spPr bwMode="auto">
          <a:xfrm>
            <a:off x="4330700" y="44069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71" name="Oval 1171"/>
          <p:cNvSpPr>
            <a:spLocks noChangeArrowheads="1"/>
          </p:cNvSpPr>
          <p:nvPr/>
        </p:nvSpPr>
        <p:spPr bwMode="auto">
          <a:xfrm>
            <a:off x="4330700" y="5092700"/>
            <a:ext cx="330200" cy="330200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72" name="Oval 1172"/>
          <p:cNvSpPr>
            <a:spLocks noChangeArrowheads="1"/>
          </p:cNvSpPr>
          <p:nvPr/>
        </p:nvSpPr>
        <p:spPr bwMode="auto">
          <a:xfrm>
            <a:off x="4330700" y="57785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73" name="Oval 1173"/>
          <p:cNvSpPr>
            <a:spLocks noChangeArrowheads="1"/>
          </p:cNvSpPr>
          <p:nvPr/>
        </p:nvSpPr>
        <p:spPr bwMode="auto">
          <a:xfrm>
            <a:off x="50165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74" name="Oval 1174"/>
          <p:cNvSpPr>
            <a:spLocks noChangeArrowheads="1"/>
          </p:cNvSpPr>
          <p:nvPr/>
        </p:nvSpPr>
        <p:spPr bwMode="auto">
          <a:xfrm>
            <a:off x="50165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75" name="Oval 1175"/>
          <p:cNvSpPr>
            <a:spLocks noChangeArrowheads="1"/>
          </p:cNvSpPr>
          <p:nvPr/>
        </p:nvSpPr>
        <p:spPr bwMode="auto">
          <a:xfrm>
            <a:off x="50165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76" name="Oval 1176"/>
          <p:cNvSpPr>
            <a:spLocks noChangeArrowheads="1"/>
          </p:cNvSpPr>
          <p:nvPr/>
        </p:nvSpPr>
        <p:spPr bwMode="auto">
          <a:xfrm>
            <a:off x="5016500" y="3721100"/>
            <a:ext cx="330200" cy="3302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77" name="Oval 1177"/>
          <p:cNvSpPr>
            <a:spLocks noChangeArrowheads="1"/>
          </p:cNvSpPr>
          <p:nvPr/>
        </p:nvSpPr>
        <p:spPr bwMode="auto">
          <a:xfrm>
            <a:off x="5016500" y="44069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78" name="Oval 1178"/>
          <p:cNvSpPr>
            <a:spLocks noChangeArrowheads="1"/>
          </p:cNvSpPr>
          <p:nvPr/>
        </p:nvSpPr>
        <p:spPr bwMode="auto">
          <a:xfrm>
            <a:off x="5016500" y="50927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79" name="Oval 1179"/>
          <p:cNvSpPr>
            <a:spLocks noChangeArrowheads="1"/>
          </p:cNvSpPr>
          <p:nvPr/>
        </p:nvSpPr>
        <p:spPr bwMode="auto">
          <a:xfrm>
            <a:off x="5016500" y="5778500"/>
            <a:ext cx="330200" cy="330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80" name="Oval 1180"/>
          <p:cNvSpPr>
            <a:spLocks noChangeArrowheads="1"/>
          </p:cNvSpPr>
          <p:nvPr/>
        </p:nvSpPr>
        <p:spPr bwMode="auto">
          <a:xfrm>
            <a:off x="57023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81" name="Oval 1181"/>
          <p:cNvSpPr>
            <a:spLocks noChangeArrowheads="1"/>
          </p:cNvSpPr>
          <p:nvPr/>
        </p:nvSpPr>
        <p:spPr bwMode="auto">
          <a:xfrm>
            <a:off x="57023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82" name="Oval 1182"/>
          <p:cNvSpPr>
            <a:spLocks noChangeArrowheads="1"/>
          </p:cNvSpPr>
          <p:nvPr/>
        </p:nvSpPr>
        <p:spPr bwMode="auto">
          <a:xfrm>
            <a:off x="57023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83" name="Oval 1183"/>
          <p:cNvSpPr>
            <a:spLocks noChangeArrowheads="1"/>
          </p:cNvSpPr>
          <p:nvPr/>
        </p:nvSpPr>
        <p:spPr bwMode="auto">
          <a:xfrm>
            <a:off x="5702300" y="3721100"/>
            <a:ext cx="330200" cy="3302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84" name="Oval 1184"/>
          <p:cNvSpPr>
            <a:spLocks noChangeArrowheads="1"/>
          </p:cNvSpPr>
          <p:nvPr/>
        </p:nvSpPr>
        <p:spPr bwMode="auto">
          <a:xfrm>
            <a:off x="5702300" y="4406900"/>
            <a:ext cx="330200" cy="3302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85" name="Oval 1185"/>
          <p:cNvSpPr>
            <a:spLocks noChangeArrowheads="1"/>
          </p:cNvSpPr>
          <p:nvPr/>
        </p:nvSpPr>
        <p:spPr bwMode="auto">
          <a:xfrm>
            <a:off x="5702300" y="5092700"/>
            <a:ext cx="330200" cy="3302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86" name="Oval 1186"/>
          <p:cNvSpPr>
            <a:spLocks noChangeArrowheads="1"/>
          </p:cNvSpPr>
          <p:nvPr/>
        </p:nvSpPr>
        <p:spPr bwMode="auto">
          <a:xfrm>
            <a:off x="5702300" y="5778500"/>
            <a:ext cx="330200" cy="3302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87" name="Oval 1187"/>
          <p:cNvSpPr>
            <a:spLocks noChangeArrowheads="1"/>
          </p:cNvSpPr>
          <p:nvPr/>
        </p:nvSpPr>
        <p:spPr bwMode="auto">
          <a:xfrm>
            <a:off x="6388100" y="1663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88" name="Oval 1188"/>
          <p:cNvSpPr>
            <a:spLocks noChangeArrowheads="1"/>
          </p:cNvSpPr>
          <p:nvPr/>
        </p:nvSpPr>
        <p:spPr bwMode="auto">
          <a:xfrm>
            <a:off x="6388100" y="2349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89" name="Oval 1189"/>
          <p:cNvSpPr>
            <a:spLocks noChangeArrowheads="1"/>
          </p:cNvSpPr>
          <p:nvPr/>
        </p:nvSpPr>
        <p:spPr bwMode="auto">
          <a:xfrm>
            <a:off x="6388100" y="30353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90" name="Oval 1190"/>
          <p:cNvSpPr>
            <a:spLocks noChangeArrowheads="1"/>
          </p:cNvSpPr>
          <p:nvPr/>
        </p:nvSpPr>
        <p:spPr bwMode="auto">
          <a:xfrm>
            <a:off x="6388100" y="37211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91" name="Oval 1191"/>
          <p:cNvSpPr>
            <a:spLocks noChangeArrowheads="1"/>
          </p:cNvSpPr>
          <p:nvPr/>
        </p:nvSpPr>
        <p:spPr bwMode="auto">
          <a:xfrm>
            <a:off x="6388100" y="44069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92" name="Oval 1192"/>
          <p:cNvSpPr>
            <a:spLocks noChangeArrowheads="1"/>
          </p:cNvSpPr>
          <p:nvPr/>
        </p:nvSpPr>
        <p:spPr bwMode="auto">
          <a:xfrm>
            <a:off x="6388100" y="50927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93" name="Oval 1193"/>
          <p:cNvSpPr>
            <a:spLocks noChangeArrowheads="1"/>
          </p:cNvSpPr>
          <p:nvPr/>
        </p:nvSpPr>
        <p:spPr bwMode="auto">
          <a:xfrm>
            <a:off x="6388100" y="5778500"/>
            <a:ext cx="330200" cy="330200"/>
          </a:xfrm>
          <a:prstGeom prst="ellipse">
            <a:avLst/>
          </a:prstGeom>
          <a:solidFill>
            <a:srgbClr val="0C6D9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94" name="Rectangle 1194"/>
          <p:cNvSpPr>
            <a:spLocks noChangeArrowheads="1"/>
          </p:cNvSpPr>
          <p:nvPr/>
        </p:nvSpPr>
        <p:spPr bwMode="auto">
          <a:xfrm>
            <a:off x="7162800" y="2095500"/>
            <a:ext cx="31242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88925" indent="-288925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77900" indent="-4064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208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637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800"/>
              </a:lnSpc>
              <a:spcBef>
                <a:spcPts val="600"/>
              </a:spcBef>
              <a:buClr>
                <a:srgbClr val="0A6089"/>
              </a:buClr>
              <a:buSzPct val="75000"/>
              <a:buFont typeface="Monotype Sorts" pitchFamily="2" charset="2"/>
              <a:buChar char="è"/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select next C-pt with maximal measure</a:t>
            </a: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0C7B9C"/>
              </a:buClr>
              <a:buSzPct val="75000"/>
              <a:buFont typeface="Monotype Sorts" pitchFamily="2" charset="2"/>
              <a:buChar char=" "/>
            </a:pP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0A6089"/>
              </a:buClr>
              <a:buSzPct val="75000"/>
              <a:buFont typeface="Monotype Sorts" pitchFamily="2" charset="2"/>
              <a:buChar char="è"/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select neighbors as F-pts</a:t>
            </a:r>
            <a:endParaRPr lang="en-US" altLang="zh-CN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0C7B9C"/>
              </a:buClr>
              <a:buSzPct val="75000"/>
              <a:buFont typeface="Monotype Sorts" pitchFamily="2" charset="2"/>
              <a:buChar char=" "/>
            </a:pP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Monotype Sorts" pitchFamily="2" charset="2"/>
              <a:buChar char="è"/>
            </a:pPr>
            <a:r>
              <a:rPr lang="en-US" altLang="zh-CN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 measures of F-pt neighbors</a:t>
            </a:r>
          </a:p>
        </p:txBody>
      </p:sp>
      <p:sp>
        <p:nvSpPr>
          <p:cNvPr id="103595" name="Rectangle 1195"/>
          <p:cNvSpPr>
            <a:spLocks noChangeArrowheads="1"/>
          </p:cNvSpPr>
          <p:nvPr/>
        </p:nvSpPr>
        <p:spPr bwMode="auto">
          <a:xfrm>
            <a:off x="22971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03596" name="Rectangle 1196"/>
          <p:cNvSpPr>
            <a:spLocks noChangeArrowheads="1"/>
          </p:cNvSpPr>
          <p:nvPr/>
        </p:nvSpPr>
        <p:spPr bwMode="auto">
          <a:xfrm>
            <a:off x="29829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3597" name="Rectangle 1197"/>
          <p:cNvSpPr>
            <a:spLocks noChangeArrowheads="1"/>
          </p:cNvSpPr>
          <p:nvPr/>
        </p:nvSpPr>
        <p:spPr bwMode="auto">
          <a:xfrm>
            <a:off x="36687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3598" name="Rectangle 1198"/>
          <p:cNvSpPr>
            <a:spLocks noChangeArrowheads="1"/>
          </p:cNvSpPr>
          <p:nvPr/>
        </p:nvSpPr>
        <p:spPr bwMode="auto">
          <a:xfrm>
            <a:off x="43545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3599" name="Rectangle 1199"/>
          <p:cNvSpPr>
            <a:spLocks noChangeArrowheads="1"/>
          </p:cNvSpPr>
          <p:nvPr/>
        </p:nvSpPr>
        <p:spPr bwMode="auto">
          <a:xfrm>
            <a:off x="50403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3600" name="Rectangle 1200"/>
          <p:cNvSpPr>
            <a:spLocks noChangeArrowheads="1"/>
          </p:cNvSpPr>
          <p:nvPr/>
        </p:nvSpPr>
        <p:spPr bwMode="auto">
          <a:xfrm>
            <a:off x="57261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3601" name="Rectangle 1201"/>
          <p:cNvSpPr>
            <a:spLocks noChangeArrowheads="1"/>
          </p:cNvSpPr>
          <p:nvPr/>
        </p:nvSpPr>
        <p:spPr bwMode="auto">
          <a:xfrm>
            <a:off x="6411913" y="1698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03602" name="Rectangle 1202"/>
          <p:cNvSpPr>
            <a:spLocks noChangeArrowheads="1"/>
          </p:cNvSpPr>
          <p:nvPr/>
        </p:nvSpPr>
        <p:spPr bwMode="auto">
          <a:xfrm>
            <a:off x="2297113" y="2384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3603" name="Rectangle 1203"/>
          <p:cNvSpPr>
            <a:spLocks noChangeArrowheads="1"/>
          </p:cNvSpPr>
          <p:nvPr/>
        </p:nvSpPr>
        <p:spPr bwMode="auto">
          <a:xfrm>
            <a:off x="2982913" y="2384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03604" name="Rectangle 1204"/>
          <p:cNvSpPr>
            <a:spLocks noChangeArrowheads="1"/>
          </p:cNvSpPr>
          <p:nvPr/>
        </p:nvSpPr>
        <p:spPr bwMode="auto">
          <a:xfrm>
            <a:off x="3668713" y="2384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03605" name="Rectangle 1205"/>
          <p:cNvSpPr>
            <a:spLocks noChangeArrowheads="1"/>
          </p:cNvSpPr>
          <p:nvPr/>
        </p:nvSpPr>
        <p:spPr bwMode="auto">
          <a:xfrm>
            <a:off x="4354513" y="2384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03606" name="Rectangle 1206"/>
          <p:cNvSpPr>
            <a:spLocks noChangeArrowheads="1"/>
          </p:cNvSpPr>
          <p:nvPr/>
        </p:nvSpPr>
        <p:spPr bwMode="auto">
          <a:xfrm>
            <a:off x="5040313" y="2384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03607" name="Rectangle 1207"/>
          <p:cNvSpPr>
            <a:spLocks noChangeArrowheads="1"/>
          </p:cNvSpPr>
          <p:nvPr/>
        </p:nvSpPr>
        <p:spPr bwMode="auto">
          <a:xfrm>
            <a:off x="5726113" y="2384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03608" name="Rectangle 1208"/>
          <p:cNvSpPr>
            <a:spLocks noChangeArrowheads="1"/>
          </p:cNvSpPr>
          <p:nvPr/>
        </p:nvSpPr>
        <p:spPr bwMode="auto">
          <a:xfrm>
            <a:off x="6411913" y="2384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3609" name="Rectangle 1209"/>
          <p:cNvSpPr>
            <a:spLocks noChangeArrowheads="1"/>
          </p:cNvSpPr>
          <p:nvPr/>
        </p:nvSpPr>
        <p:spPr bwMode="auto">
          <a:xfrm>
            <a:off x="2297113" y="30702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3610" name="Rectangle 1210"/>
          <p:cNvSpPr>
            <a:spLocks noChangeArrowheads="1"/>
          </p:cNvSpPr>
          <p:nvPr/>
        </p:nvSpPr>
        <p:spPr bwMode="auto">
          <a:xfrm>
            <a:off x="2982913" y="30702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03611" name="Rectangle 1211"/>
          <p:cNvSpPr>
            <a:spLocks noChangeArrowheads="1"/>
          </p:cNvSpPr>
          <p:nvPr/>
        </p:nvSpPr>
        <p:spPr bwMode="auto">
          <a:xfrm>
            <a:off x="3668713" y="30702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03612" name="Rectangle 1212"/>
          <p:cNvSpPr>
            <a:spLocks noChangeArrowheads="1"/>
          </p:cNvSpPr>
          <p:nvPr/>
        </p:nvSpPr>
        <p:spPr bwMode="auto">
          <a:xfrm>
            <a:off x="4354513" y="30702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03613" name="Rectangle 1213"/>
          <p:cNvSpPr>
            <a:spLocks noChangeArrowheads="1"/>
          </p:cNvSpPr>
          <p:nvPr/>
        </p:nvSpPr>
        <p:spPr bwMode="auto">
          <a:xfrm>
            <a:off x="5040313" y="30702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03614" name="Rectangle 1214"/>
          <p:cNvSpPr>
            <a:spLocks noChangeArrowheads="1"/>
          </p:cNvSpPr>
          <p:nvPr/>
        </p:nvSpPr>
        <p:spPr bwMode="auto">
          <a:xfrm>
            <a:off x="5726113" y="30702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03615" name="Rectangle 1215"/>
          <p:cNvSpPr>
            <a:spLocks noChangeArrowheads="1"/>
          </p:cNvSpPr>
          <p:nvPr/>
        </p:nvSpPr>
        <p:spPr bwMode="auto">
          <a:xfrm>
            <a:off x="6411913" y="30702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3616" name="Rectangle 1216"/>
          <p:cNvSpPr>
            <a:spLocks noChangeArrowheads="1"/>
          </p:cNvSpPr>
          <p:nvPr/>
        </p:nvSpPr>
        <p:spPr bwMode="auto">
          <a:xfrm>
            <a:off x="2297113" y="37560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103617" name="Rectangle 1217"/>
          <p:cNvSpPr>
            <a:spLocks noChangeArrowheads="1"/>
          </p:cNvSpPr>
          <p:nvPr/>
        </p:nvSpPr>
        <p:spPr bwMode="auto">
          <a:xfrm>
            <a:off x="2933701" y="3768725"/>
            <a:ext cx="41998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103618" name="Rectangle 1218"/>
          <p:cNvSpPr>
            <a:spLocks noChangeArrowheads="1"/>
          </p:cNvSpPr>
          <p:nvPr/>
        </p:nvSpPr>
        <p:spPr bwMode="auto">
          <a:xfrm>
            <a:off x="3619501" y="3756025"/>
            <a:ext cx="41998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103619" name="Rectangle 1219"/>
          <p:cNvSpPr>
            <a:spLocks noChangeArrowheads="1"/>
          </p:cNvSpPr>
          <p:nvPr/>
        </p:nvSpPr>
        <p:spPr bwMode="auto">
          <a:xfrm>
            <a:off x="4305301" y="3756025"/>
            <a:ext cx="41998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103620" name="Rectangle 1220"/>
          <p:cNvSpPr>
            <a:spLocks noChangeArrowheads="1"/>
          </p:cNvSpPr>
          <p:nvPr/>
        </p:nvSpPr>
        <p:spPr bwMode="auto">
          <a:xfrm>
            <a:off x="4991101" y="3756025"/>
            <a:ext cx="41998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103621" name="Rectangle 1221"/>
          <p:cNvSpPr>
            <a:spLocks noChangeArrowheads="1"/>
          </p:cNvSpPr>
          <p:nvPr/>
        </p:nvSpPr>
        <p:spPr bwMode="auto">
          <a:xfrm>
            <a:off x="5726113" y="37560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103622" name="Rectangle 1222"/>
          <p:cNvSpPr>
            <a:spLocks noChangeArrowheads="1"/>
          </p:cNvSpPr>
          <p:nvPr/>
        </p:nvSpPr>
        <p:spPr bwMode="auto">
          <a:xfrm>
            <a:off x="6411913" y="37560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3623" name="Rectangle 1223"/>
          <p:cNvSpPr>
            <a:spLocks noChangeArrowheads="1"/>
          </p:cNvSpPr>
          <p:nvPr/>
        </p:nvSpPr>
        <p:spPr bwMode="auto">
          <a:xfrm>
            <a:off x="5676901" y="4441825"/>
            <a:ext cx="41998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103624" name="Rectangle 1224"/>
          <p:cNvSpPr>
            <a:spLocks noChangeArrowheads="1"/>
          </p:cNvSpPr>
          <p:nvPr/>
        </p:nvSpPr>
        <p:spPr bwMode="auto">
          <a:xfrm>
            <a:off x="6411913" y="44418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3625" name="Rectangle 1225"/>
          <p:cNvSpPr>
            <a:spLocks noChangeArrowheads="1"/>
          </p:cNvSpPr>
          <p:nvPr/>
        </p:nvSpPr>
        <p:spPr bwMode="auto">
          <a:xfrm>
            <a:off x="5676901" y="5127625"/>
            <a:ext cx="41998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103626" name="Rectangle 1226"/>
          <p:cNvSpPr>
            <a:spLocks noChangeArrowheads="1"/>
          </p:cNvSpPr>
          <p:nvPr/>
        </p:nvSpPr>
        <p:spPr bwMode="auto">
          <a:xfrm>
            <a:off x="6411913" y="51276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3627" name="Rectangle 1227"/>
          <p:cNvSpPr>
            <a:spLocks noChangeArrowheads="1"/>
          </p:cNvSpPr>
          <p:nvPr/>
        </p:nvSpPr>
        <p:spPr bwMode="auto">
          <a:xfrm>
            <a:off x="5726113" y="5813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103628" name="Rectangle 1228"/>
          <p:cNvSpPr>
            <a:spLocks noChangeArrowheads="1"/>
          </p:cNvSpPr>
          <p:nvPr/>
        </p:nvSpPr>
        <p:spPr bwMode="auto">
          <a:xfrm>
            <a:off x="6411913" y="5813425"/>
            <a:ext cx="3029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FF66"/>
                </a:solidFill>
                <a:ea typeface="宋体" panose="02010600030101010101" pitchFamily="2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2803976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823</Words>
  <Application>Microsoft Office PowerPoint</Application>
  <PresentationFormat>Widescreen</PresentationFormat>
  <Paragraphs>445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Monotype Sorts</vt:lpstr>
      <vt:lpstr>宋体</vt:lpstr>
      <vt:lpstr>微软雅黑</vt:lpstr>
      <vt:lpstr>等线</vt:lpstr>
      <vt:lpstr>Arial</vt:lpstr>
      <vt:lpstr>Calibri</vt:lpstr>
      <vt:lpstr>Calibri Light</vt:lpstr>
      <vt:lpstr>Comic Sans MS</vt:lpstr>
      <vt:lpstr>第一PPT，www.1ppt.com</vt:lpstr>
      <vt:lpstr>PowerPoint Presentation</vt:lpstr>
      <vt:lpstr>Ruge: Choosing the Coarse Grid Points </vt:lpstr>
      <vt:lpstr>Ruge AMG:  start</vt:lpstr>
      <vt:lpstr>Ruge AMG: select C-pt 1</vt:lpstr>
      <vt:lpstr>Ruge AMG: select F-pt 1</vt:lpstr>
      <vt:lpstr>Ruge AMG: update F-pt neighbors 1</vt:lpstr>
      <vt:lpstr>Ruge AMG: select C-pt 2</vt:lpstr>
      <vt:lpstr>Ruge AMG: select F-pt 2</vt:lpstr>
      <vt:lpstr>Ruge AMG: update F-pt neighbors 2</vt:lpstr>
      <vt:lpstr>Ruge AMG: select C-pt, F-pts, update neighbors 3</vt:lpstr>
      <vt:lpstr>Ruge AMG: select C-pt, F-pts, update neighbors 4</vt:lpstr>
      <vt:lpstr>Ruge AMG: select C-pt, F-pts, update neighbors 5</vt:lpstr>
      <vt:lpstr>Ruge AMG: select C-pt, F-pts,  update neighbors 6,7,8,9</vt:lpstr>
      <vt:lpstr>Examples: Laplacian Operator 5-pt FD, 9-pt FE (quads), and 9-pt FE (stretched quads)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2017-10-30T12:45:31Z</dcterms:created>
  <dcterms:modified xsi:type="dcterms:W3CDTF">2019-02-06T05:46:17Z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