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62" autoAdjust="0"/>
    <p:restoredTop sz="95788"/>
  </p:normalViewPr>
  <p:slideViewPr>
    <p:cSldViewPr snapToGrid="0">
      <p:cViewPr>
        <p:scale>
          <a:sx n="90" d="100"/>
          <a:sy n="90" d="100"/>
        </p:scale>
        <p:origin x="14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6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92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18/4/17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矩形 83"/>
          <p:cNvSpPr/>
          <p:nvPr/>
        </p:nvSpPr>
        <p:spPr>
          <a:xfrm>
            <a:off x="4217655" y="6113966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3200" b="1" dirty="0" smtClean="0">
                <a:solidFill>
                  <a:prstClr val="black"/>
                </a:solidFill>
              </a:rPr>
              <a:t>XXL-SSO</a:t>
            </a:r>
            <a:r>
              <a:rPr lang="zh-CN" altLang="en-US" sz="3200" b="1" dirty="0" smtClean="0">
                <a:solidFill>
                  <a:prstClr val="black"/>
                </a:solidFill>
              </a:rPr>
              <a:t>架</a:t>
            </a:r>
            <a:r>
              <a:rPr lang="zh-CN" altLang="en-US" sz="3200" b="1" dirty="0">
                <a:solidFill>
                  <a:prstClr val="black"/>
                </a:solidFill>
              </a:rPr>
              <a:t>构图 </a:t>
            </a:r>
            <a:r>
              <a:rPr lang="en-US" altLang="zh-CN" sz="3200" b="1" dirty="0" smtClean="0">
                <a:solidFill>
                  <a:prstClr val="black"/>
                </a:solidFill>
              </a:rPr>
              <a:t>v0.1</a:t>
            </a:r>
            <a:endParaRPr lang="en-US" altLang="zh-CN" sz="3200" b="1" dirty="0">
              <a:solidFill>
                <a:prstClr val="black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685925" y="4695853"/>
            <a:ext cx="9057993" cy="1203798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charset="0"/>
              </a:rPr>
              <a:t>browser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499069" y="2617491"/>
            <a:ext cx="1799440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Client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1986332" y="656678"/>
            <a:ext cx="2885706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sessionid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user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2" name="可选流程 31"/>
          <p:cNvSpPr/>
          <p:nvPr/>
        </p:nvSpPr>
        <p:spPr>
          <a:xfrm>
            <a:off x="1986332" y="4866799"/>
            <a:ext cx="1799440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sso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sessionid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3" name="可选流程 32"/>
          <p:cNvSpPr/>
          <p:nvPr/>
        </p:nvSpPr>
        <p:spPr>
          <a:xfrm>
            <a:off x="1986332" y="2685957"/>
            <a:ext cx="1799440" cy="520470"/>
          </a:xfrm>
          <a:prstGeom prst="flowChartAlternateProcess">
            <a:avLst/>
          </a:prstGeom>
          <a:solidFill>
            <a:srgbClr val="ABC36C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867" kern="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867" kern="0" dirty="0" smtClean="0">
                <a:latin typeface="Microsoft YaHei" charset="0"/>
                <a:ea typeface="Microsoft YaHei" charset="0"/>
                <a:cs typeface="Microsoft YaHei" charset="0"/>
              </a:rPr>
              <a:t>Server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34" name="直线箭头连接符 33"/>
          <p:cNvCxnSpPr/>
          <p:nvPr/>
        </p:nvCxnSpPr>
        <p:spPr>
          <a:xfrm rot="10800000">
            <a:off x="4189077" y="2803235"/>
            <a:ext cx="1868820" cy="0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可选流程 35"/>
          <p:cNvSpPr/>
          <p:nvPr/>
        </p:nvSpPr>
        <p:spPr>
          <a:xfrm>
            <a:off x="8621493" y="2617491"/>
            <a:ext cx="1799440" cy="520470"/>
          </a:xfrm>
          <a:prstGeom prst="flowChartAlternateProcess">
            <a:avLst/>
          </a:prstGeom>
          <a:solidFill>
            <a:srgbClr val="FAA756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57913" y="2428872"/>
            <a:ext cx="4586004" cy="1394449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so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client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685925" y="2428872"/>
            <a:ext cx="2400255" cy="1394450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000000"/>
                </a:solidFill>
                <a:latin typeface="Microsoft YaHei" charset="0"/>
              </a:rPr>
              <a:t>s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so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server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3" name="直线箭头连接符 12"/>
          <p:cNvCxnSpPr/>
          <p:nvPr/>
        </p:nvCxnSpPr>
        <p:spPr>
          <a:xfrm>
            <a:off x="4186196" y="3536131"/>
            <a:ext cx="1868820" cy="0"/>
          </a:xfrm>
          <a:prstGeom prst="straightConnector1">
            <a:avLst/>
          </a:prstGeom>
          <a:ln w="38100">
            <a:headEnd type="none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4231941" y="2428872"/>
            <a:ext cx="1914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edirect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login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logout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21028" y="3164303"/>
            <a:ext cx="18554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Microsoft YaHei" charset="0"/>
                <a:ea typeface="Microsoft YaHei" charset="0"/>
                <a:cs typeface="Microsoft YaHei" charset="0"/>
              </a:rPr>
              <a:t>r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edirect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：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sso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 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sessionid</a:t>
            </a:r>
            <a:endParaRPr kumimoji="1" lang="zh-CN" altLang="en-US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85925" y="438891"/>
            <a:ext cx="9057993" cy="1109794"/>
          </a:xfrm>
          <a:prstGeom prst="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dash"/>
            <a:miter lim="800000"/>
          </a:ln>
          <a:effectLst/>
        </p:spPr>
        <p:txBody>
          <a:bodyPr anchor="b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session</a:t>
            </a:r>
            <a:r>
              <a:rPr lang="zh-CN" altLang="en-US" sz="2000" dirty="0" smtClean="0">
                <a:solidFill>
                  <a:srgbClr val="000000"/>
                </a:solidFill>
                <a:latin typeface="Microsoft YaHei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latin typeface="Microsoft YaHei" charset="0"/>
              </a:rPr>
              <a:t>store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17" name="直线箭头连接符 16"/>
          <p:cNvCxnSpPr/>
          <p:nvPr/>
        </p:nvCxnSpPr>
        <p:spPr>
          <a:xfrm flipH="1">
            <a:off x="2867363" y="3885659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886052" y="4111134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login</a:t>
            </a:r>
            <a:r>
              <a:rPr kumimoji="1" lang="zh-CN" altLang="en-US" sz="1200" dirty="0" smtClean="0">
                <a:latin typeface="Microsoft YaHei" charset="0"/>
                <a:ea typeface="Microsoft YaHei" charset="0"/>
                <a:cs typeface="Microsoft YaHei" charset="0"/>
              </a:rPr>
              <a:t>、</a:t>
            </a:r>
            <a:r>
              <a:rPr kumimoji="1" lang="en-US" altLang="zh-CN" sz="1200" dirty="0" smtClean="0">
                <a:latin typeface="Microsoft YaHei" charset="0"/>
                <a:ea typeface="Microsoft YaHei" charset="0"/>
                <a:cs typeface="Microsoft YaHei" charset="0"/>
              </a:rPr>
              <a:t>logout</a:t>
            </a:r>
            <a:endParaRPr kumimoji="1" lang="zh-CN" altLang="en-US" sz="1200" dirty="0" smtClean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cxnSp>
        <p:nvCxnSpPr>
          <p:cNvPr id="21" name="直线箭头连接符 20"/>
          <p:cNvCxnSpPr/>
          <p:nvPr/>
        </p:nvCxnSpPr>
        <p:spPr>
          <a:xfrm flipH="1">
            <a:off x="7398789" y="3885658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可选流程 21"/>
          <p:cNvSpPr/>
          <p:nvPr/>
        </p:nvSpPr>
        <p:spPr>
          <a:xfrm>
            <a:off x="6499069" y="4866799"/>
            <a:ext cx="1799440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sso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sessionid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3" name="可选流程 22"/>
          <p:cNvSpPr/>
          <p:nvPr/>
        </p:nvSpPr>
        <p:spPr>
          <a:xfrm>
            <a:off x="8621493" y="4866799"/>
            <a:ext cx="1799440" cy="520470"/>
          </a:xfrm>
          <a:prstGeom prst="flowChartAlternateProcess">
            <a:avLst/>
          </a:prstGeom>
          <a:solidFill>
            <a:srgbClr val="D8D8D8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sso</a:t>
            </a:r>
            <a:r>
              <a:rPr kumimoji="1" lang="zh-CN" altLang="en-US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 </a:t>
            </a:r>
            <a:r>
              <a:rPr kumimoji="1" lang="en-US" altLang="zh-CN" sz="1867" kern="0" dirty="0" smtClean="0">
                <a:solidFill>
                  <a:prstClr val="black"/>
                </a:solidFill>
                <a:latin typeface="Heiti SC Light" charset="-122"/>
                <a:ea typeface="Heiti SC Light" charset="-122"/>
                <a:cs typeface="Heiti SC Light" charset="-122"/>
              </a:rPr>
              <a:t>sessionid</a:t>
            </a:r>
            <a:endParaRPr kumimoji="1" lang="zh-CN" altLang="en-US" sz="1867" kern="0" dirty="0">
              <a:solidFill>
                <a:prstClr val="black"/>
              </a:solidFill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4" name="直线箭头连接符 23"/>
          <p:cNvCxnSpPr/>
          <p:nvPr/>
        </p:nvCxnSpPr>
        <p:spPr>
          <a:xfrm flipH="1">
            <a:off x="9521213" y="3885658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/>
          <p:nvPr/>
        </p:nvCxnSpPr>
        <p:spPr>
          <a:xfrm flipH="1">
            <a:off x="2791524" y="1574846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直线箭头连接符 38"/>
          <p:cNvCxnSpPr/>
          <p:nvPr/>
        </p:nvCxnSpPr>
        <p:spPr>
          <a:xfrm flipH="1">
            <a:off x="7394411" y="1600142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线箭头连接符 39"/>
          <p:cNvCxnSpPr/>
          <p:nvPr/>
        </p:nvCxnSpPr>
        <p:spPr>
          <a:xfrm flipH="1">
            <a:off x="9516835" y="1600141"/>
            <a:ext cx="4378" cy="758737"/>
          </a:xfrm>
          <a:prstGeom prst="straightConnector1">
            <a:avLst/>
          </a:prstGeom>
          <a:ln w="38100">
            <a:headEnd type="triangle" w="med" len="lg"/>
            <a:tailEnd type="triangle" w="med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6494691" y="653176"/>
            <a:ext cx="1799440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8623682" y="653176"/>
            <a:ext cx="1799440" cy="520470"/>
          </a:xfrm>
          <a:prstGeom prst="roundRect">
            <a:avLst/>
          </a:prstGeom>
          <a:solidFill>
            <a:srgbClr val="58B8D1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867" kern="0">
                <a:latin typeface="Microsoft YaHei" charset="0"/>
                <a:ea typeface="Microsoft YaHei" charset="0"/>
                <a:cs typeface="Microsoft YaHei" charset="0"/>
              </a:rPr>
              <a:t>……</a:t>
            </a:r>
            <a:endParaRPr kumimoji="1" lang="zh-CN" altLang="en-US" sz="1867" kern="0" dirty="0"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3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40</Words>
  <Application>Microsoft Macintosh PowerPoint</Application>
  <PresentationFormat>宽屏</PresentationFormat>
  <Paragraphs>18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Heiti SC Light</vt:lpstr>
      <vt:lpstr>Microsoft YaHei</vt:lpstr>
      <vt:lpstr>宋体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429</cp:revision>
  <dcterms:created xsi:type="dcterms:W3CDTF">2015-05-05T08:02:00Z</dcterms:created>
  <dcterms:modified xsi:type="dcterms:W3CDTF">2018-04-17T02:28:46Z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