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5"/>
  </p:notesMasterIdLst>
  <p:handoutMasterIdLst>
    <p:handoutMasterId r:id="rId6"/>
  </p:handoutMasterIdLst>
  <p:sldIdLst>
    <p:sldId id="264" r:id="rId2"/>
    <p:sldId id="270" r:id="rId3"/>
    <p:sldId id="269" r:id="rId4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00"/>
    <a:srgbClr val="7D0000"/>
    <a:srgbClr val="990000"/>
    <a:srgbClr val="2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96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77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477AB60-DDD9-4492-9E1E-0E17ADB66486}" type="datetime2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2019年3月27日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1AC5B93-CA34-49DE-A280-558E83BB834C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443941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7D21222-DA84-451C-89CE-08FE3FCDA235}" type="datetime2">
              <a:rPr lang="zh-TW" altLang="en-US" smtClean="0"/>
              <a:pPr/>
              <a:t>2019年3月27日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dirty="0" smtClean="0"/>
              <a:t>按一下以編輯母片文字樣式</a:t>
            </a:r>
          </a:p>
          <a:p>
            <a:pPr lvl="1" rtl="0"/>
            <a:r>
              <a:rPr lang="zh-TW" altLang="en-US" dirty="0" smtClean="0"/>
              <a:t>第二層</a:t>
            </a:r>
          </a:p>
          <a:p>
            <a:pPr lvl="2" rtl="0"/>
            <a:r>
              <a:rPr lang="zh-TW" altLang="en-US" dirty="0" smtClean="0"/>
              <a:t>第三層</a:t>
            </a:r>
          </a:p>
          <a:p>
            <a:pPr lvl="3" rtl="0"/>
            <a:r>
              <a:rPr lang="zh-TW" altLang="en-US" dirty="0" smtClean="0"/>
              <a:t>第四層</a:t>
            </a:r>
          </a:p>
          <a:p>
            <a:pPr lvl="4" rtl="0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24F3E57-140F-42E5-ACA7-3B197A5F54F0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94886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24F3E57-140F-42E5-ACA7-3B197A5F54F0}" type="slidenum">
              <a:rPr lang="en-US" altLang="zh-TW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9880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711200" y="3248464"/>
            <a:ext cx="10468864" cy="1828800"/>
          </a:xfrm>
          <a:ln>
            <a:noFill/>
          </a:ln>
        </p:spPr>
        <p:txBody>
          <a:bodyPr vert="horz" tIns="0" rIns="18288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4800" b="1">
                <a:ln>
                  <a:noFill/>
                </a:ln>
                <a:solidFill>
                  <a:schemeClr val="tx2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711200" y="5105400"/>
            <a:ext cx="10472928" cy="1752600"/>
          </a:xfrm>
        </p:spPr>
        <p:txBody>
          <a:bodyPr lIns="0" rIns="18288" rtlCol="0"/>
          <a:lstStyle>
            <a:lvl1pPr marL="0" marR="45720" indent="0" algn="r">
              <a:buNone/>
              <a:defRPr>
                <a:solidFill>
                  <a:schemeClr val="accent3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zh-TW" altLang="en-US" smtClean="0"/>
              <a:t>按一下以編輯母片副標題樣式</a:t>
            </a:r>
            <a:endParaRPr kumimoji="0" lang="zh-TW" altLang="en-US" dirty="0"/>
          </a:p>
        </p:txBody>
      </p:sp>
      <p:sp>
        <p:nvSpPr>
          <p:cNvPr id="30" name="日期預留位置 2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C10824A-BCE9-41D3-A6DE-A1F01EA5894F}" type="datetime2">
              <a:rPr lang="zh-TW" altLang="en-US" smtClean="0"/>
              <a:pPr/>
              <a:t>2019年3月27日</a:t>
            </a:fld>
            <a:endParaRPr lang="zh-TW" altLang="en-US" dirty="0"/>
          </a:p>
        </p:txBody>
      </p:sp>
      <p:sp>
        <p:nvSpPr>
          <p:cNvPr id="19" name="頁尾預留位置 1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27" name="投影片編號預留位置 2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1847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buClr>
                <a:schemeClr val="accent3">
                  <a:lumMod val="50000"/>
                </a:schemeClr>
              </a:buClr>
              <a:defRPr/>
            </a:lvl1pPr>
            <a:lvl2pPr>
              <a:buClr>
                <a:schemeClr val="accent1">
                  <a:lumMod val="50000"/>
                </a:schemeClr>
              </a:buClr>
              <a:defRPr/>
            </a:lvl2pPr>
            <a:lvl3pPr>
              <a:buClr>
                <a:schemeClr val="accent2">
                  <a:lumMod val="50000"/>
                </a:schemeClr>
              </a:buClr>
              <a:defRPr/>
            </a:lvl3pPr>
            <a:lvl4pPr>
              <a:buClr>
                <a:schemeClr val="accent3">
                  <a:lumMod val="50000"/>
                </a:schemeClr>
              </a:buClr>
              <a:defRPr/>
            </a:lvl4pPr>
            <a:lvl5pPr>
              <a:buClr>
                <a:schemeClr val="accent4">
                  <a:lumMod val="50000"/>
                </a:schemeClr>
              </a:buClr>
              <a:defRPr/>
            </a:lvl5pPr>
            <a:lvl6pPr>
              <a:buClr>
                <a:schemeClr val="accent5">
                  <a:lumMod val="50000"/>
                </a:schemeClr>
              </a:buClr>
              <a:defRPr/>
            </a:lvl6pPr>
            <a:lvl7pPr>
              <a:buClr>
                <a:schemeClr val="accent6">
                  <a:lumMod val="50000"/>
                </a:schemeClr>
              </a:buClr>
              <a:defRPr/>
            </a:lvl7pPr>
            <a:lvl8pPr>
              <a:defRPr/>
            </a:lvl8pPr>
            <a:lvl9pPr>
              <a:defRPr/>
            </a:lvl9pPr>
          </a:lstStyle>
          <a:p>
            <a:pPr lvl="0" rt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rtl="0" eaLnBrk="1" latinLnBrk="0" hangingPunct="1"/>
            <a:r>
              <a:rPr lang="zh-TW" altLang="en-US" dirty="0" smtClean="0"/>
              <a:t>第二層</a:t>
            </a:r>
          </a:p>
          <a:p>
            <a:pPr lvl="2" rtl="0" eaLnBrk="1" latinLnBrk="0" hangingPunct="1"/>
            <a:r>
              <a:rPr lang="zh-TW" altLang="en-US" dirty="0" smtClean="0"/>
              <a:t>第三層</a:t>
            </a:r>
          </a:p>
          <a:p>
            <a:pPr lvl="3" rtl="0" eaLnBrk="1" latinLnBrk="0" hangingPunct="1"/>
            <a:r>
              <a:rPr lang="zh-TW" altLang="en-US" dirty="0" smtClean="0"/>
              <a:t>第四層</a:t>
            </a:r>
          </a:p>
          <a:p>
            <a:pPr lvl="4" rtl="0" eaLnBrk="1" latinLnBrk="0" hangingPunct="1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35362B1-86A9-4FF0-87A8-75D281F89C0E}" type="datetime2">
              <a:rPr lang="zh-TW" altLang="en-US" smtClean="0"/>
              <a:pPr/>
              <a:t>2019年3月27日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1261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429500" y="914402"/>
            <a:ext cx="2743200" cy="5211763"/>
          </a:xfrm>
        </p:spPr>
        <p:txBody>
          <a:bodyPr vert="eaVert"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 hasCustomPrompt="1"/>
          </p:nvPr>
        </p:nvSpPr>
        <p:spPr>
          <a:xfrm>
            <a:off x="1104900" y="914402"/>
            <a:ext cx="6121400" cy="5211763"/>
          </a:xfrm>
        </p:spPr>
        <p:txBody>
          <a:bodyPr vert="eaVert" rtlCol="0"/>
          <a:lstStyle>
            <a:lvl1pPr>
              <a:buClr>
                <a:schemeClr val="accent3">
                  <a:lumMod val="50000"/>
                </a:schemeClr>
              </a:buClr>
              <a:defRPr/>
            </a:lvl1pPr>
            <a:lvl2pPr>
              <a:buClr>
                <a:schemeClr val="accent1">
                  <a:lumMod val="50000"/>
                </a:schemeClr>
              </a:buClr>
              <a:defRPr/>
            </a:lvl2pPr>
            <a:lvl3pPr>
              <a:buClr>
                <a:schemeClr val="accent2">
                  <a:lumMod val="50000"/>
                </a:schemeClr>
              </a:buClr>
              <a:defRPr/>
            </a:lvl3pPr>
            <a:lvl4pPr>
              <a:buClr>
                <a:schemeClr val="accent3">
                  <a:lumMod val="50000"/>
                </a:schemeClr>
              </a:buClr>
              <a:defRPr/>
            </a:lvl4pPr>
            <a:lvl5pPr>
              <a:buClr>
                <a:schemeClr val="accent4">
                  <a:lumMod val="50000"/>
                </a:schemeClr>
              </a:buClr>
              <a:defRPr/>
            </a:lvl5pPr>
            <a:lvl6pPr>
              <a:buClr>
                <a:schemeClr val="accent5">
                  <a:lumMod val="50000"/>
                </a:schemeClr>
              </a:buClr>
              <a:defRPr/>
            </a:lvl6pPr>
            <a:lvl7pPr>
              <a:buClr>
                <a:schemeClr val="accent6">
                  <a:lumMod val="50000"/>
                </a:schemeClr>
              </a:buClr>
              <a:defRPr/>
            </a:lvl7pPr>
            <a:lvl8pPr>
              <a:defRPr/>
            </a:lvl8pPr>
            <a:lvl9pPr>
              <a:defRPr/>
            </a:lvl9pPr>
          </a:lstStyle>
          <a:p>
            <a:pPr lvl="0" rt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rtl="0" eaLnBrk="1" latinLnBrk="0" hangingPunct="1"/>
            <a:r>
              <a:rPr lang="zh-TW" altLang="en-US" dirty="0" smtClean="0"/>
              <a:t>第二層</a:t>
            </a:r>
          </a:p>
          <a:p>
            <a:pPr lvl="2" rtl="0" eaLnBrk="1" latinLnBrk="0" hangingPunct="1"/>
            <a:r>
              <a:rPr lang="zh-TW" altLang="en-US" dirty="0" smtClean="0"/>
              <a:t>第三層</a:t>
            </a:r>
          </a:p>
          <a:p>
            <a:pPr lvl="3" rtl="0" eaLnBrk="1" latinLnBrk="0" hangingPunct="1"/>
            <a:r>
              <a:rPr lang="zh-TW" altLang="en-US" dirty="0" smtClean="0"/>
              <a:t>第四層</a:t>
            </a:r>
          </a:p>
          <a:p>
            <a:pPr lvl="4" rtl="0" eaLnBrk="1" latinLnBrk="0" hangingPunct="1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93B56F1-C279-4F3F-B859-EB7463E98C53}" type="datetime2">
              <a:rPr lang="zh-TW" altLang="en-US" smtClean="0"/>
              <a:pPr/>
              <a:t>2019年3月27日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6353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buClr>
                <a:schemeClr val="accent3">
                  <a:lumMod val="50000"/>
                </a:schemeClr>
              </a:buClr>
              <a:defRPr/>
            </a:lvl1pPr>
            <a:lvl2pPr>
              <a:buClr>
                <a:schemeClr val="accent1">
                  <a:lumMod val="50000"/>
                </a:schemeClr>
              </a:buClr>
              <a:defRPr/>
            </a:lvl2pPr>
            <a:lvl3pPr>
              <a:buClr>
                <a:schemeClr val="accent2">
                  <a:lumMod val="50000"/>
                </a:schemeClr>
              </a:buClr>
              <a:defRPr/>
            </a:lvl3pPr>
            <a:lvl4pPr>
              <a:buClr>
                <a:schemeClr val="accent3">
                  <a:lumMod val="50000"/>
                </a:schemeClr>
              </a:buClr>
              <a:defRPr/>
            </a:lvl4pPr>
            <a:lvl5pPr>
              <a:buClr>
                <a:schemeClr val="accent4">
                  <a:lumMod val="50000"/>
                </a:schemeClr>
              </a:buClr>
              <a:defRPr/>
            </a:lvl5pPr>
            <a:lvl6pPr>
              <a:buClr>
                <a:schemeClr val="accent5">
                  <a:lumMod val="50000"/>
                </a:schemeClr>
              </a:buClr>
              <a:defRPr/>
            </a:lvl6pPr>
            <a:lvl7pPr>
              <a:buClr>
                <a:schemeClr val="accent6">
                  <a:lumMod val="50000"/>
                </a:schemeClr>
              </a:buClr>
              <a:defRPr/>
            </a:lvl7pPr>
            <a:lvl8pPr marL="2011680" indent="0">
              <a:buNone/>
              <a:defRPr/>
            </a:lvl8pPr>
            <a:lvl9pPr>
              <a:defRPr/>
            </a:lvl9pPr>
          </a:lstStyle>
          <a:p>
            <a:pPr lvl="0" rt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rtl="0" eaLnBrk="1" latinLnBrk="0" hangingPunct="1"/>
            <a:r>
              <a:rPr lang="zh-TW" altLang="en-US" dirty="0" smtClean="0"/>
              <a:t>第二層</a:t>
            </a:r>
          </a:p>
          <a:p>
            <a:pPr lvl="2" rtl="0" eaLnBrk="1" latinLnBrk="0" hangingPunct="1"/>
            <a:r>
              <a:rPr lang="zh-TW" altLang="en-US" dirty="0" smtClean="0"/>
              <a:t>第三層</a:t>
            </a:r>
          </a:p>
          <a:p>
            <a:pPr lvl="3" rtl="0" eaLnBrk="1" latinLnBrk="0" hangingPunct="1"/>
            <a:r>
              <a:rPr lang="zh-TW" altLang="en-US" dirty="0" smtClean="0"/>
              <a:t>第四層</a:t>
            </a:r>
          </a:p>
          <a:p>
            <a:pPr lvl="4" rtl="0" eaLnBrk="1" latinLnBrk="0" hangingPunct="1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D1D65B5-7762-4B70-9EE6-8ED083B58F8D}" type="datetime2">
              <a:rPr lang="zh-TW" altLang="en-US" smtClean="0"/>
              <a:pPr/>
              <a:t>2019年3月27日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2594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04900" y="1316736"/>
            <a:ext cx="9067800" cy="1362456"/>
          </a:xfrm>
          <a:ln>
            <a:noFill/>
          </a:ln>
        </p:spPr>
        <p:txBody>
          <a:bodyPr vert="horz" tIns="0" bIns="0" rtlCol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4800" b="1" cap="none" baseline="0" dirty="0">
                <a:ln w="635">
                  <a:noFill/>
                </a:ln>
                <a:solidFill>
                  <a:schemeClr val="tx2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104900" y="2704664"/>
            <a:ext cx="9067800" cy="1509712"/>
          </a:xfrm>
        </p:spPr>
        <p:txBody>
          <a:bodyPr lIns="45720" rIns="45720" rtlCol="0" anchor="t"/>
          <a:lstStyle>
            <a:lvl1pPr marL="0" indent="0">
              <a:buNone/>
              <a:defRPr sz="22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zh-TW" altLang="en-US" smtClean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8A732D5-CA0B-4191-BD05-E60C4BA86B17}" type="datetime2">
              <a:rPr lang="zh-TW" altLang="en-US" smtClean="0"/>
              <a:pPr/>
              <a:t>2019年3月27日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5614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04900" y="704088"/>
            <a:ext cx="9067800" cy="1143000"/>
          </a:xfrm>
        </p:spPr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 hasCustomPrompt="1"/>
          </p:nvPr>
        </p:nvSpPr>
        <p:spPr>
          <a:xfrm>
            <a:off x="1122546" y="1920085"/>
            <a:ext cx="4389120" cy="4434840"/>
          </a:xfrm>
        </p:spPr>
        <p:txBody>
          <a:bodyPr rtlCol="0"/>
          <a:lstStyle>
            <a:lvl1pPr>
              <a:buClr>
                <a:schemeClr val="accent3">
                  <a:lumMod val="50000"/>
                </a:schemeClr>
              </a:buClr>
              <a:defRPr sz="2400"/>
            </a:lvl1pPr>
            <a:lvl2pPr>
              <a:buClr>
                <a:schemeClr val="accent1">
                  <a:lumMod val="50000"/>
                </a:schemeClr>
              </a:buClr>
              <a:defRPr sz="2400"/>
            </a:lvl2pPr>
            <a:lvl3pPr>
              <a:buClr>
                <a:schemeClr val="accent2">
                  <a:lumMod val="50000"/>
                </a:schemeClr>
              </a:buClr>
              <a:defRPr sz="2000"/>
            </a:lvl3pPr>
            <a:lvl4pPr>
              <a:buClr>
                <a:schemeClr val="accent3">
                  <a:lumMod val="50000"/>
                </a:schemeClr>
              </a:buClr>
              <a:defRPr sz="1800"/>
            </a:lvl4pPr>
            <a:lvl5pPr>
              <a:buClr>
                <a:schemeClr val="accent4">
                  <a:lumMod val="50000"/>
                </a:schemeClr>
              </a:buClr>
              <a:defRPr sz="1800"/>
            </a:lvl5pPr>
            <a:lvl6pPr>
              <a:buClr>
                <a:schemeClr val="accent5">
                  <a:lumMod val="50000"/>
                </a:schemeClr>
              </a:buClr>
              <a:defRPr/>
            </a:lvl6pPr>
            <a:lvl7pPr>
              <a:buClr>
                <a:schemeClr val="accent6">
                  <a:lumMod val="50000"/>
                </a:schemeClr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 rt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rtl="0" eaLnBrk="1" latinLnBrk="0" hangingPunct="1"/>
            <a:r>
              <a:rPr lang="zh-TW" altLang="en-US" dirty="0" smtClean="0"/>
              <a:t>第二層</a:t>
            </a:r>
          </a:p>
          <a:p>
            <a:pPr lvl="2" rtl="0" eaLnBrk="1" latinLnBrk="0" hangingPunct="1"/>
            <a:r>
              <a:rPr lang="zh-TW" altLang="en-US" dirty="0" smtClean="0"/>
              <a:t>第三層</a:t>
            </a:r>
          </a:p>
          <a:p>
            <a:pPr lvl="3" rtl="0" eaLnBrk="1" latinLnBrk="0" hangingPunct="1"/>
            <a:r>
              <a:rPr lang="zh-TW" altLang="en-US" dirty="0" smtClean="0"/>
              <a:t>第四層</a:t>
            </a:r>
          </a:p>
          <a:p>
            <a:pPr lvl="4" rtl="0" eaLnBrk="1" latinLnBrk="0" hangingPunct="1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 hasCustomPrompt="1"/>
          </p:nvPr>
        </p:nvSpPr>
        <p:spPr>
          <a:xfrm>
            <a:off x="5783580" y="1920085"/>
            <a:ext cx="4389120" cy="4434840"/>
          </a:xfrm>
        </p:spPr>
        <p:txBody>
          <a:bodyPr rtlCol="0"/>
          <a:lstStyle>
            <a:lvl1pPr>
              <a:buClr>
                <a:schemeClr val="accent3">
                  <a:lumMod val="50000"/>
                </a:schemeClr>
              </a:buClr>
              <a:defRPr sz="2400"/>
            </a:lvl1pPr>
            <a:lvl2pPr>
              <a:buClr>
                <a:schemeClr val="accent1">
                  <a:lumMod val="50000"/>
                </a:schemeClr>
              </a:buClr>
              <a:defRPr sz="2400"/>
            </a:lvl2pPr>
            <a:lvl3pPr>
              <a:buClr>
                <a:schemeClr val="accent2">
                  <a:lumMod val="50000"/>
                </a:schemeClr>
              </a:buClr>
              <a:defRPr sz="2000"/>
            </a:lvl3pPr>
            <a:lvl4pPr>
              <a:buClr>
                <a:schemeClr val="accent3">
                  <a:lumMod val="50000"/>
                </a:schemeClr>
              </a:buClr>
              <a:defRPr sz="1800"/>
            </a:lvl4pPr>
            <a:lvl5pPr>
              <a:buClr>
                <a:schemeClr val="accent4">
                  <a:lumMod val="50000"/>
                </a:schemeClr>
              </a:buClr>
              <a:defRPr sz="1800"/>
            </a:lvl5pPr>
            <a:lvl6pPr>
              <a:buClr>
                <a:schemeClr val="accent5">
                  <a:lumMod val="50000"/>
                </a:schemeClr>
              </a:buClr>
              <a:defRPr/>
            </a:lvl6pPr>
            <a:lvl7pPr>
              <a:buClr>
                <a:schemeClr val="accent6">
                  <a:lumMod val="50000"/>
                </a:schemeClr>
              </a:buClr>
              <a:defRPr/>
            </a:lvl7pPr>
            <a:lvl8pPr>
              <a:defRPr/>
            </a:lvl8pPr>
            <a:lvl9pPr>
              <a:defRPr/>
            </a:lvl9pPr>
          </a:lstStyle>
          <a:p>
            <a:pPr lvl="0" rt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rtl="0" eaLnBrk="1" latinLnBrk="0" hangingPunct="1"/>
            <a:r>
              <a:rPr lang="zh-TW" altLang="en-US" dirty="0" smtClean="0"/>
              <a:t>第二層</a:t>
            </a:r>
          </a:p>
          <a:p>
            <a:pPr lvl="2" rtl="0" eaLnBrk="1" latinLnBrk="0" hangingPunct="1"/>
            <a:r>
              <a:rPr lang="zh-TW" altLang="en-US" dirty="0" smtClean="0"/>
              <a:t>第三層</a:t>
            </a:r>
          </a:p>
          <a:p>
            <a:pPr lvl="3" rtl="0" eaLnBrk="1" latinLnBrk="0" hangingPunct="1"/>
            <a:r>
              <a:rPr lang="zh-TW" altLang="en-US" dirty="0" smtClean="0"/>
              <a:t>第四層</a:t>
            </a:r>
          </a:p>
          <a:p>
            <a:pPr lvl="4" rtl="0" eaLnBrk="1" latinLnBrk="0" hangingPunct="1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B219954-34C3-4B3F-9F9F-13B20AE0DDCE}" type="datetime2">
              <a:rPr lang="zh-TW" altLang="en-US" smtClean="0"/>
              <a:pPr/>
              <a:t>2019年3月27日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5495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4848" y="704088"/>
            <a:ext cx="9027852" cy="1143000"/>
          </a:xfrm>
        </p:spPr>
        <p:txBody>
          <a:bodyPr tIns="45720" rtlCol="0" anchor="b"/>
          <a:lstStyle>
            <a:lvl1pPr>
              <a:defRPr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144848" y="1855248"/>
            <a:ext cx="4389120" cy="659352"/>
          </a:xfrm>
        </p:spPr>
        <p:txBody>
          <a:bodyPr lIns="45720" tIns="0" rIns="45720" bIns="0" rtlCol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zh-TW" altLang="en-US" smtClean="0"/>
              <a:t>編輯母片文字樣式</a:t>
            </a:r>
          </a:p>
        </p:txBody>
      </p:sp>
      <p:sp>
        <p:nvSpPr>
          <p:cNvPr id="5" name="內容預留位置 4"/>
          <p:cNvSpPr>
            <a:spLocks noGrp="1"/>
          </p:cNvSpPr>
          <p:nvPr>
            <p:ph sz="quarter" idx="2" hasCustomPrompt="1"/>
          </p:nvPr>
        </p:nvSpPr>
        <p:spPr>
          <a:xfrm>
            <a:off x="1144848" y="2514600"/>
            <a:ext cx="4389120" cy="3845720"/>
          </a:xfrm>
        </p:spPr>
        <p:txBody>
          <a:bodyPr tIns="0" rtlCol="0"/>
          <a:lstStyle>
            <a:lvl1pPr>
              <a:buClr>
                <a:schemeClr val="accent3">
                  <a:lumMod val="50000"/>
                </a:schemeClr>
              </a:buClr>
              <a:defRPr sz="2200"/>
            </a:lvl1pPr>
            <a:lvl2pPr>
              <a:buClr>
                <a:schemeClr val="accent1">
                  <a:lumMod val="50000"/>
                </a:schemeClr>
              </a:buClr>
              <a:defRPr sz="2000"/>
            </a:lvl2pPr>
            <a:lvl3pPr>
              <a:buClr>
                <a:schemeClr val="accent2">
                  <a:lumMod val="50000"/>
                </a:schemeClr>
              </a:buClr>
              <a:defRPr sz="1800"/>
            </a:lvl3pPr>
            <a:lvl4pPr>
              <a:buClr>
                <a:schemeClr val="accent3">
                  <a:lumMod val="50000"/>
                </a:schemeClr>
              </a:buClr>
              <a:defRPr sz="1600"/>
            </a:lvl4pPr>
            <a:lvl5pPr>
              <a:buClr>
                <a:schemeClr val="accent4">
                  <a:lumMod val="50000"/>
                </a:schemeClr>
              </a:buClr>
              <a:defRPr sz="1600"/>
            </a:lvl5pPr>
            <a:lvl6pPr>
              <a:buClr>
                <a:schemeClr val="accent5">
                  <a:lumMod val="50000"/>
                </a:schemeClr>
              </a:buClr>
              <a:defRPr/>
            </a:lvl6pPr>
            <a:lvl7pPr>
              <a:buClr>
                <a:schemeClr val="accent6">
                  <a:lumMod val="50000"/>
                </a:schemeClr>
              </a:buClr>
              <a:defRPr/>
            </a:lvl7pPr>
            <a:lvl8pPr>
              <a:defRPr/>
            </a:lvl8pPr>
            <a:lvl9pPr>
              <a:defRPr/>
            </a:lvl9pPr>
          </a:lstStyle>
          <a:p>
            <a:pPr lvl="0" rt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rtl="0" eaLnBrk="1" latinLnBrk="0" hangingPunct="1"/>
            <a:r>
              <a:rPr lang="zh-TW" altLang="en-US" dirty="0" smtClean="0"/>
              <a:t>第二層</a:t>
            </a:r>
          </a:p>
          <a:p>
            <a:pPr lvl="2" rtl="0" eaLnBrk="1" latinLnBrk="0" hangingPunct="1"/>
            <a:r>
              <a:rPr lang="zh-TW" altLang="en-US" dirty="0" smtClean="0"/>
              <a:t>第三層</a:t>
            </a:r>
          </a:p>
          <a:p>
            <a:pPr lvl="3" rtl="0" eaLnBrk="1" latinLnBrk="0" hangingPunct="1"/>
            <a:r>
              <a:rPr lang="zh-TW" altLang="en-US" dirty="0" smtClean="0"/>
              <a:t>第四層</a:t>
            </a:r>
          </a:p>
          <a:p>
            <a:pPr lvl="4" rtl="0" eaLnBrk="1" latinLnBrk="0" hangingPunct="1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3"/>
          </p:nvPr>
        </p:nvSpPr>
        <p:spPr>
          <a:xfrm>
            <a:off x="5769260" y="1859758"/>
            <a:ext cx="4389120" cy="654843"/>
          </a:xfrm>
        </p:spPr>
        <p:txBody>
          <a:bodyPr lIns="45720" tIns="0" rIns="45720" bIns="0" rtlCol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zh-TW" altLang="en-US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 hasCustomPrompt="1"/>
          </p:nvPr>
        </p:nvSpPr>
        <p:spPr>
          <a:xfrm>
            <a:off x="5769260" y="2514600"/>
            <a:ext cx="4389120" cy="3845720"/>
          </a:xfrm>
        </p:spPr>
        <p:txBody>
          <a:bodyPr tIns="0" rtlCol="0"/>
          <a:lstStyle>
            <a:lvl1pPr>
              <a:buClr>
                <a:schemeClr val="accent3">
                  <a:lumMod val="50000"/>
                </a:schemeClr>
              </a:buClr>
              <a:defRPr sz="2200"/>
            </a:lvl1pPr>
            <a:lvl2pPr>
              <a:buClr>
                <a:schemeClr val="accent1">
                  <a:lumMod val="50000"/>
                </a:schemeClr>
              </a:buClr>
              <a:defRPr sz="2000"/>
            </a:lvl2pPr>
            <a:lvl3pPr>
              <a:buClr>
                <a:schemeClr val="accent2">
                  <a:lumMod val="50000"/>
                </a:schemeClr>
              </a:buClr>
              <a:defRPr sz="1800"/>
            </a:lvl3pPr>
            <a:lvl4pPr>
              <a:buClr>
                <a:schemeClr val="accent3">
                  <a:lumMod val="50000"/>
                </a:schemeClr>
              </a:buClr>
              <a:defRPr sz="1600"/>
            </a:lvl4pPr>
            <a:lvl5pPr>
              <a:buClr>
                <a:schemeClr val="accent4">
                  <a:lumMod val="50000"/>
                </a:schemeClr>
              </a:buClr>
              <a:defRPr sz="1600"/>
            </a:lvl5pPr>
            <a:lvl6pPr>
              <a:buClr>
                <a:schemeClr val="accent5">
                  <a:lumMod val="50000"/>
                </a:schemeClr>
              </a:buClr>
              <a:defRPr/>
            </a:lvl6pPr>
            <a:lvl7pPr>
              <a:buClr>
                <a:schemeClr val="accent6">
                  <a:lumMod val="50000"/>
                </a:schemeClr>
              </a:buClr>
              <a:defRPr/>
            </a:lvl7pPr>
            <a:lvl8pPr>
              <a:defRPr/>
            </a:lvl8pPr>
            <a:lvl9pPr>
              <a:defRPr/>
            </a:lvl9pPr>
          </a:lstStyle>
          <a:p>
            <a:pPr lvl="0" rt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rtl="0" eaLnBrk="1" latinLnBrk="0" hangingPunct="1"/>
            <a:r>
              <a:rPr lang="zh-TW" altLang="en-US" dirty="0" smtClean="0"/>
              <a:t>第二層</a:t>
            </a:r>
          </a:p>
          <a:p>
            <a:pPr lvl="2" rtl="0" eaLnBrk="1" latinLnBrk="0" hangingPunct="1"/>
            <a:r>
              <a:rPr lang="zh-TW" altLang="en-US" dirty="0" smtClean="0"/>
              <a:t>第三層</a:t>
            </a:r>
          </a:p>
          <a:p>
            <a:pPr lvl="3" rtl="0" eaLnBrk="1" latinLnBrk="0" hangingPunct="1"/>
            <a:r>
              <a:rPr lang="zh-TW" altLang="en-US" dirty="0" smtClean="0"/>
              <a:t>第四層</a:t>
            </a:r>
          </a:p>
          <a:p>
            <a:pPr lvl="4" rtl="0" eaLnBrk="1" latinLnBrk="0" hangingPunct="1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D7F1E99-5A4E-42E2-8369-15017BAAC849}" type="datetime2">
              <a:rPr lang="zh-TW" altLang="en-US" smtClean="0"/>
              <a:pPr/>
              <a:t>2019年3月27日</a:t>
            </a:fld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80433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04900" y="704088"/>
            <a:ext cx="9067800" cy="1143000"/>
          </a:xfrm>
        </p:spPr>
        <p:txBody>
          <a:bodyPr vert="horz" tIns="45720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0">
                <a:ln>
                  <a:noFill/>
                </a:ln>
                <a:solidFill>
                  <a:schemeClr val="tx2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B38267F-E865-4F0F-BEC9-A4CA78BEE7B8}" type="datetime2">
              <a:rPr lang="zh-TW" altLang="en-US" smtClean="0"/>
              <a:pPr/>
              <a:t>2019年3月27日</a:t>
            </a:fld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2292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FF213BC-B55F-4E2E-8A48-0F3C97B349EA}" type="datetime2">
              <a:rPr lang="zh-TW" altLang="en-US" smtClean="0"/>
              <a:pPr/>
              <a:t>2019年3月27日</a:t>
            </a:fld>
            <a:endParaRPr lang="zh-TW" altLang="en-US" dirty="0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4361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37420" y="514352"/>
            <a:ext cx="3657600" cy="1162050"/>
          </a:xfrm>
        </p:spPr>
        <p:txBody>
          <a:bodyPr lIns="0" rtlCol="0" anchor="b">
            <a:noAutofit/>
          </a:bodyPr>
          <a:lstStyle>
            <a:lvl1pPr algn="l" rtl="0">
              <a:spcBef>
                <a:spcPct val="0"/>
              </a:spcBef>
              <a:buNone/>
              <a:defRPr sz="2400" b="0">
                <a:ln>
                  <a:noFill/>
                </a:ln>
                <a:solidFill>
                  <a:schemeClr val="tx2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1" hasCustomPrompt="1"/>
          </p:nvPr>
        </p:nvSpPr>
        <p:spPr>
          <a:xfrm>
            <a:off x="5084956" y="1676400"/>
            <a:ext cx="5087744" cy="4572000"/>
          </a:xfrm>
        </p:spPr>
        <p:txBody>
          <a:bodyPr tIns="0" rtlCol="0">
            <a:normAutofit/>
          </a:bodyPr>
          <a:lstStyle>
            <a:lvl1pPr>
              <a:buClr>
                <a:schemeClr val="accent3">
                  <a:lumMod val="50000"/>
                </a:schemeClr>
              </a:buClr>
              <a:defRPr sz="2400"/>
            </a:lvl1pPr>
            <a:lvl2pPr>
              <a:buClr>
                <a:schemeClr val="accent1">
                  <a:lumMod val="50000"/>
                </a:schemeClr>
              </a:buClr>
              <a:defRPr sz="2400"/>
            </a:lvl2pPr>
            <a:lvl3pPr>
              <a:buClr>
                <a:schemeClr val="accent2">
                  <a:lumMod val="50000"/>
                </a:schemeClr>
              </a:buClr>
              <a:defRPr sz="2000"/>
            </a:lvl3pPr>
            <a:lvl4pPr>
              <a:buClr>
                <a:schemeClr val="accent3">
                  <a:lumMod val="50000"/>
                </a:schemeClr>
              </a:buClr>
              <a:defRPr sz="1800"/>
            </a:lvl4pPr>
            <a:lvl5pPr>
              <a:buClr>
                <a:schemeClr val="accent4">
                  <a:lumMod val="50000"/>
                </a:schemeClr>
              </a:buClr>
              <a:defRPr sz="1600"/>
            </a:lvl5pPr>
            <a:lvl6pPr>
              <a:buClr>
                <a:schemeClr val="accent5">
                  <a:lumMod val="50000"/>
                </a:schemeClr>
              </a:buClr>
              <a:defRPr/>
            </a:lvl6pPr>
            <a:lvl7pPr>
              <a:buClr>
                <a:schemeClr val="accent6">
                  <a:lumMod val="50000"/>
                </a:schemeClr>
              </a:buClr>
              <a:defRPr/>
            </a:lvl7pPr>
            <a:lvl8pPr>
              <a:defRPr/>
            </a:lvl8pPr>
            <a:lvl9pPr>
              <a:defRPr/>
            </a:lvl9pPr>
          </a:lstStyle>
          <a:p>
            <a:pPr lvl="0" rt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rtl="0" eaLnBrk="1" latinLnBrk="0" hangingPunct="1"/>
            <a:r>
              <a:rPr lang="zh-TW" altLang="en-US" dirty="0" smtClean="0"/>
              <a:t>第二層</a:t>
            </a:r>
          </a:p>
          <a:p>
            <a:pPr lvl="2" rtl="0" eaLnBrk="1" latinLnBrk="0" hangingPunct="1"/>
            <a:r>
              <a:rPr lang="zh-TW" altLang="en-US" dirty="0" smtClean="0"/>
              <a:t>第三層</a:t>
            </a:r>
          </a:p>
          <a:p>
            <a:pPr lvl="3" rtl="0" eaLnBrk="1" latinLnBrk="0" hangingPunct="1"/>
            <a:r>
              <a:rPr lang="zh-TW" altLang="en-US" dirty="0" smtClean="0"/>
              <a:t>第四層</a:t>
            </a:r>
          </a:p>
          <a:p>
            <a:pPr lvl="4" rtl="0" eaLnBrk="1" latinLnBrk="0" hangingPunct="1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2"/>
          </p:nvPr>
        </p:nvSpPr>
        <p:spPr>
          <a:xfrm>
            <a:off x="1137420" y="1676400"/>
            <a:ext cx="3657600" cy="4572000"/>
          </a:xfrm>
        </p:spPr>
        <p:txBody>
          <a:bodyPr lIns="18288" rIns="18288" rtlCol="0">
            <a:normAutofit/>
          </a:bodyPr>
          <a:lstStyle>
            <a:lvl1pPr marL="0" indent="0" algn="l">
              <a:buNone/>
              <a:defRPr sz="18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rtl="0" eaLnBrk="1" latinLnBrk="0" hangingPunct="1"/>
            <a:r>
              <a:rPr lang="zh-TW" altLang="en-US" smtClean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EFA2643-2670-46A0-8299-C1AA6021E439}" type="datetime2">
              <a:rPr lang="zh-TW" altLang="en-US" smtClean="0"/>
              <a:pPr/>
              <a:t>2019年3月27日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5088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25028" y="1176997"/>
            <a:ext cx="2950464" cy="1582621"/>
          </a:xfrm>
        </p:spPr>
        <p:txBody>
          <a:bodyPr vert="horz" lIns="45720" tIns="45720" rIns="45720" bIns="45720" rtlCol="0" anchor="b">
            <a:norm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9" name="剪去並圓角化單一角落矩形 8"/>
          <p:cNvSpPr/>
          <p:nvPr/>
        </p:nvSpPr>
        <p:spPr>
          <a:xfrm rot="420000" flipV="1">
            <a:off x="4636119" y="1133467"/>
            <a:ext cx="6608172" cy="3878710"/>
          </a:xfrm>
          <a:prstGeom prst="snipRoundRect">
            <a:avLst>
              <a:gd name="adj1" fmla="val 0"/>
              <a:gd name="adj2" fmla="val 3646"/>
            </a:avLst>
          </a:prstGeom>
          <a:solidFill>
            <a:schemeClr val="tx2">
              <a:lumMod val="20000"/>
              <a:lumOff val="80000"/>
            </a:schemeClr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 rot="420000">
            <a:off x="5013414" y="1221883"/>
            <a:ext cx="5803699" cy="3706323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zh-TW" altLang="en-US" smtClean="0"/>
              <a:t>按一下圖示以新增圖片</a:t>
            </a:r>
            <a:endParaRPr kumimoji="0" lang="zh-TW" altLang="en-US" dirty="0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125028" y="2828785"/>
            <a:ext cx="2946400" cy="2179320"/>
          </a:xfrm>
        </p:spPr>
        <p:txBody>
          <a:bodyPr lIns="64008" rIns="45720" bIns="45720" rtlCol="0" anchor="t">
            <a:normAutofit/>
          </a:bodyPr>
          <a:lstStyle>
            <a:lvl1pPr marL="0" indent="0" algn="l">
              <a:spcBef>
                <a:spcPts val="250"/>
              </a:spcBef>
              <a:buFontTx/>
              <a:buNone/>
              <a:defRPr sz="18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rtl="0" eaLnBrk="1" latinLnBrk="0" hangingPunct="1"/>
            <a:r>
              <a:rPr lang="zh-TW" altLang="en-US" smtClean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491FECB-1E8C-419F-BB43-15A5AC109925}" type="datetime2">
              <a:rPr lang="zh-TW" altLang="en-US" smtClean="0"/>
              <a:pPr/>
              <a:t>2019年3月27日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  <p:sp>
        <p:nvSpPr>
          <p:cNvPr id="11" name="手繪多邊形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zh-TW" altLang="en-US" sz="180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7075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預留位置 8"/>
          <p:cNvSpPr>
            <a:spLocks noGrp="1"/>
          </p:cNvSpPr>
          <p:nvPr>
            <p:ph type="title"/>
          </p:nvPr>
        </p:nvSpPr>
        <p:spPr>
          <a:xfrm>
            <a:off x="1104900" y="704088"/>
            <a:ext cx="9067800" cy="1143000"/>
          </a:xfrm>
          <a:prstGeom prst="rect">
            <a:avLst/>
          </a:prstGeom>
        </p:spPr>
        <p:txBody>
          <a:bodyPr vert="horz" lIns="0" rIns="0" bIns="0" rtlCol="0" anchor="b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  <a:endParaRPr kumimoji="0" lang="zh-TW" altLang="en-US" dirty="0"/>
          </a:p>
        </p:txBody>
      </p:sp>
      <p:sp>
        <p:nvSpPr>
          <p:cNvPr id="30" name="文字預留位置 29"/>
          <p:cNvSpPr>
            <a:spLocks noGrp="1"/>
          </p:cNvSpPr>
          <p:nvPr>
            <p:ph type="body" idx="1"/>
          </p:nvPr>
        </p:nvSpPr>
        <p:spPr>
          <a:xfrm>
            <a:off x="1104900" y="1935480"/>
            <a:ext cx="9067800" cy="43891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rtl="0" eaLnBrk="1" latinLnBrk="0" hangingPunct="1"/>
            <a:r>
              <a:rPr lang="zh-TW" altLang="en-US" dirty="0" smtClean="0"/>
              <a:t>第二層</a:t>
            </a:r>
          </a:p>
          <a:p>
            <a:pPr lvl="2" rtl="0" eaLnBrk="1" latinLnBrk="0" hangingPunct="1"/>
            <a:r>
              <a:rPr lang="zh-TW" altLang="en-US" dirty="0" smtClean="0"/>
              <a:t>第三層</a:t>
            </a:r>
          </a:p>
          <a:p>
            <a:pPr lvl="3" rtl="0" eaLnBrk="1" latinLnBrk="0" hangingPunct="1"/>
            <a:r>
              <a:rPr lang="zh-TW" altLang="en-US" dirty="0" smtClean="0"/>
              <a:t>第四層</a:t>
            </a:r>
          </a:p>
          <a:p>
            <a:pPr lvl="4" rtl="0" eaLnBrk="1" latinLnBrk="0" hangingPunct="1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10" name="日期預留位置 9"/>
          <p:cNvSpPr>
            <a:spLocks noGrp="1"/>
          </p:cNvSpPr>
          <p:nvPr>
            <p:ph type="dt" sz="half" idx="2"/>
          </p:nvPr>
        </p:nvSpPr>
        <p:spPr>
          <a:xfrm>
            <a:off x="1104900" y="6356351"/>
            <a:ext cx="23495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2">
                    <a:shade val="9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5A6CF96-0232-4382-8576-5C7695EB7674}" type="datetime2">
              <a:rPr lang="zh-TW" altLang="en-US" smtClean="0"/>
              <a:pPr/>
              <a:t>2019年3月27日</a:t>
            </a:fld>
            <a:endParaRPr lang="zh-TW" altLang="en-US" dirty="0"/>
          </a:p>
        </p:txBody>
      </p:sp>
      <p:sp>
        <p:nvSpPr>
          <p:cNvPr id="22" name="頁尾預留位置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2">
                    <a:shade val="9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18" name="投影片編號預留位置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 eaLnBrk="1" latinLnBrk="0" hangingPunct="1">
              <a:defRPr kumimoji="0" sz="1100">
                <a:solidFill>
                  <a:schemeClr val="tx2">
                    <a:shade val="9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01CF334-2D5C-4859-84A6-CA7E6E43FAEB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7619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400" b="0" kern="1200">
          <a:ln>
            <a:noFill/>
          </a:ln>
          <a:solidFill>
            <a:schemeClr val="tx2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50000"/>
          </a:schemeClr>
        </a:buClr>
        <a:buSzPct val="65000"/>
        <a:buFont typeface="Wingdings 2"/>
        <a:buChar char=""/>
        <a:defRPr kumimoji="0"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50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3912" userDrawn="1">
          <p15:clr>
            <a:srgbClr val="F26B43"/>
          </p15:clr>
        </p15:guide>
        <p15:guide id="1" pos="6408" userDrawn="1">
          <p15:clr>
            <a:srgbClr val="F26B43"/>
          </p15:clr>
        </p15:guide>
        <p15:guide id="2" pos="696" userDrawn="1">
          <p15:clr>
            <a:srgbClr val="F26B43"/>
          </p15:clr>
        </p15:guide>
        <p15:guide id="3" orient="horz" pos="4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設計說明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zh-TW" dirty="0" smtClean="0"/>
              <a:t>104820018 </a:t>
            </a:r>
            <a:r>
              <a:rPr lang="zh-TW" altLang="en-US" dirty="0" smtClean="0"/>
              <a:t>電資四資工 段寶鈞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1071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5310489" cy="6857998"/>
          </a:xfrm>
        </p:spPr>
      </p:pic>
      <p:sp>
        <p:nvSpPr>
          <p:cNvPr id="6" name="矩形 5"/>
          <p:cNvSpPr/>
          <p:nvPr/>
        </p:nvSpPr>
        <p:spPr>
          <a:xfrm>
            <a:off x="0" y="0"/>
            <a:ext cx="5320145" cy="399011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-9656" y="399011"/>
            <a:ext cx="5320145" cy="2588029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3012455"/>
            <a:ext cx="5310489" cy="1762745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4780141"/>
            <a:ext cx="5320145" cy="1468260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0" y="6248401"/>
            <a:ext cx="5320145" cy="609599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2" name="直線單箭頭接點 11"/>
          <p:cNvCxnSpPr/>
          <p:nvPr/>
        </p:nvCxnSpPr>
        <p:spPr>
          <a:xfrm flipH="1">
            <a:off x="4936605" y="203200"/>
            <a:ext cx="12801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H="1">
            <a:off x="4936605" y="1666240"/>
            <a:ext cx="12801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>
            <a:off x="4909820" y="3911600"/>
            <a:ext cx="12801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>
            <a:off x="4909820" y="5547360"/>
            <a:ext cx="12801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>
            <a:off x="4936605" y="6604000"/>
            <a:ext cx="12801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6216765" y="29679"/>
            <a:ext cx="114923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主導欄列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216765" y="1481574"/>
            <a:ext cx="204331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主打商品形象廣告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216765" y="3588435"/>
            <a:ext cx="204331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主打商品功能介紹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最新消息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216765" y="6419334"/>
            <a:ext cx="114923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功能導覽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6216765" y="5362694"/>
            <a:ext cx="135243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相關資訊欄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1930400" y="1688246"/>
            <a:ext cx="416560" cy="416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24" name="橢圓 23"/>
          <p:cNvSpPr/>
          <p:nvPr/>
        </p:nvSpPr>
        <p:spPr>
          <a:xfrm>
            <a:off x="39548" y="4829011"/>
            <a:ext cx="416560" cy="416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25" name="橢圓 24"/>
          <p:cNvSpPr/>
          <p:nvPr/>
        </p:nvSpPr>
        <p:spPr>
          <a:xfrm>
            <a:off x="39548" y="6265288"/>
            <a:ext cx="416560" cy="416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26" name="橢圓 25"/>
          <p:cNvSpPr/>
          <p:nvPr/>
        </p:nvSpPr>
        <p:spPr>
          <a:xfrm>
            <a:off x="7840865" y="4751586"/>
            <a:ext cx="416560" cy="416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27" name="橢圓 26"/>
          <p:cNvSpPr/>
          <p:nvPr/>
        </p:nvSpPr>
        <p:spPr>
          <a:xfrm>
            <a:off x="7840865" y="5245571"/>
            <a:ext cx="416560" cy="416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28" name="橢圓 27"/>
          <p:cNvSpPr/>
          <p:nvPr/>
        </p:nvSpPr>
        <p:spPr>
          <a:xfrm>
            <a:off x="7840865" y="5739556"/>
            <a:ext cx="416560" cy="416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8260081" y="4775200"/>
            <a:ext cx="129032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LOGO</a:t>
            </a:r>
          </a:p>
        </p:txBody>
      </p:sp>
      <p:sp>
        <p:nvSpPr>
          <p:cNvPr id="30" name="文字方塊 29"/>
          <p:cNvSpPr txBox="1"/>
          <p:nvPr/>
        </p:nvSpPr>
        <p:spPr>
          <a:xfrm>
            <a:off x="8257425" y="5269185"/>
            <a:ext cx="168656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連結代表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ICO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8257425" y="5766341"/>
            <a:ext cx="1778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遊戲廠商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LOGO</a:t>
            </a:r>
          </a:p>
        </p:txBody>
      </p:sp>
      <p:sp>
        <p:nvSpPr>
          <p:cNvPr id="35" name="橢圓 34"/>
          <p:cNvSpPr/>
          <p:nvPr/>
        </p:nvSpPr>
        <p:spPr>
          <a:xfrm>
            <a:off x="39548" y="2351462"/>
            <a:ext cx="416560" cy="416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36" name="橢圓 35"/>
          <p:cNvSpPr/>
          <p:nvPr/>
        </p:nvSpPr>
        <p:spPr>
          <a:xfrm>
            <a:off x="7840865" y="4258380"/>
            <a:ext cx="416560" cy="416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8260080" y="4281994"/>
            <a:ext cx="14705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功能鍵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574120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311833" cy="6859736"/>
          </a:xfrm>
        </p:spPr>
      </p:pic>
      <p:sp>
        <p:nvSpPr>
          <p:cNvPr id="6" name="橢圓 5"/>
          <p:cNvSpPr/>
          <p:nvPr/>
        </p:nvSpPr>
        <p:spPr>
          <a:xfrm>
            <a:off x="5483745" y="418084"/>
            <a:ext cx="416560" cy="416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5900305" y="441698"/>
            <a:ext cx="7416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色彩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22225" y="996950"/>
            <a:ext cx="497840" cy="497840"/>
          </a:xfrm>
          <a:prstGeom prst="rect">
            <a:avLst/>
          </a:prstGeom>
          <a:solidFill>
            <a:srgbClr val="66000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6641984" y="1061205"/>
            <a:ext cx="162952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R:102, G:0,B:0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6" name="Picture 2" descr="ã#660000ãçåçæå°çµæ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225" y="1744965"/>
            <a:ext cx="1427359" cy="936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字方塊 10"/>
          <p:cNvSpPr txBox="1"/>
          <p:nvPr/>
        </p:nvSpPr>
        <p:spPr>
          <a:xfrm>
            <a:off x="7468148" y="1758340"/>
            <a:ext cx="2996651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紅色代表戀愛、心動的色彩，並使用深紅色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帶給人神秘的感覺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，以符合遊戲主題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5483745" y="2931845"/>
            <a:ext cx="416560" cy="416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5900304" y="2955459"/>
            <a:ext cx="109993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視覺回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952431" y="5066830"/>
            <a:ext cx="705450" cy="705450"/>
          </a:xfrm>
          <a:prstGeom prst="rect">
            <a:avLst/>
          </a:prstGeom>
          <a:solidFill>
            <a:srgbClr val="66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952431" y="4361380"/>
            <a:ext cx="705450" cy="705450"/>
          </a:xfrm>
          <a:prstGeom prst="rect">
            <a:avLst/>
          </a:prstGeom>
          <a:solidFill>
            <a:srgbClr val="7D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952431" y="3655930"/>
            <a:ext cx="705450" cy="70545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817184" y="4465185"/>
            <a:ext cx="1889936" cy="497840"/>
          </a:xfrm>
          <a:prstGeom prst="rect">
            <a:avLst/>
          </a:prstGeom>
          <a:solidFill>
            <a:srgbClr val="7D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首頁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817184" y="3759735"/>
            <a:ext cx="1889936" cy="497840"/>
          </a:xfrm>
          <a:prstGeom prst="rect">
            <a:avLst/>
          </a:prstGeom>
          <a:solidFill>
            <a:srgbClr val="99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首頁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817184" y="5170635"/>
            <a:ext cx="1889936" cy="497840"/>
          </a:xfrm>
          <a:prstGeom prst="rect">
            <a:avLst/>
          </a:prstGeom>
          <a:solidFill>
            <a:srgbClr val="66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首頁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8727439" y="3823989"/>
            <a:ext cx="975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HOVER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8727439" y="4529439"/>
            <a:ext cx="119888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NORMAL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8727439" y="5234889"/>
            <a:ext cx="85344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PRESS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8" name="Picture 4" descr="ãmystic messenger LOGOãçåçæå°çµæ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184" y="6004593"/>
            <a:ext cx="2010525" cy="753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橢圓 24"/>
          <p:cNvSpPr/>
          <p:nvPr/>
        </p:nvSpPr>
        <p:spPr>
          <a:xfrm>
            <a:off x="5483745" y="6064972"/>
            <a:ext cx="416560" cy="416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5900305" y="6088586"/>
            <a:ext cx="9168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LOGO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422170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藍色海洋設計範本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6308448_TF03460632.potx" id="{7E7E6722-BB05-4BDA-9F34-8D6A46AF5426}" vid="{E8EF7DF4-880D-4A4D-919E-B185A93A83E6}"/>
    </a:ext>
  </a:extLst>
</a:theme>
</file>

<file path=ppt/theme/theme2.xml><?xml version="1.0" encoding="utf-8"?>
<a:theme xmlns:a="http://schemas.openxmlformats.org/drawingml/2006/main" name="Office 佈景主題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藍色海洋設計投影片</Template>
  <TotalTime>48</TotalTime>
  <Words>87</Words>
  <Application>Microsoft Office PowerPoint</Application>
  <PresentationFormat>寬螢幕</PresentationFormat>
  <Paragraphs>35</Paragraphs>
  <Slides>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0" baseType="lpstr">
      <vt:lpstr>Microsoft JhengHei UI</vt:lpstr>
      <vt:lpstr>微軟正黑體</vt:lpstr>
      <vt:lpstr>新細明體</vt:lpstr>
      <vt:lpstr>Arial</vt:lpstr>
      <vt:lpstr>Calibri</vt:lpstr>
      <vt:lpstr>Wingdings 2</vt:lpstr>
      <vt:lpstr>藍色海洋設計範本</vt:lpstr>
      <vt:lpstr>設計說明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標題版面配置</dc:title>
  <dc:creator>Ivy Tuan</dc:creator>
  <cp:lastModifiedBy>Ivy Tuan</cp:lastModifiedBy>
  <cp:revision>6</cp:revision>
  <dcterms:created xsi:type="dcterms:W3CDTF">2019-03-27T12:05:59Z</dcterms:created>
  <dcterms:modified xsi:type="dcterms:W3CDTF">2019-03-27T12:54:47Z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