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0" r:id="rId3"/>
    <p:sldId id="269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00"/>
    <a:srgbClr val="7D0000"/>
    <a:srgbClr val="990000"/>
    <a:srgbClr val="2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77AB60-DDD9-4492-9E1E-0E17ADB66486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2019年6月1日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AC5B93-CA34-49DE-A280-558E83BB834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D21222-DA84-451C-89CE-08FE3FCDA235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24F3E57-140F-42E5-ACA7-3B197A5F54F0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24F3E57-140F-42E5-ACA7-3B197A5F54F0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kumimoji="0" lang="zh-TW" altLang="en-US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C10824A-BCE9-41D3-A6DE-A1F01EA5894F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5362B1-86A9-4FF0-87A8-75D281F89C0E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3B56F1-C279-4F3F-B859-EB7463E98C53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1D65B5-7762-4B70-9EE6-8ED083B58F8D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8A732D5-CA0B-4191-BD05-E60C4BA86B17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 rtlCol="0"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219954-34C3-4B3F-9F9F-13B20AE0DDCE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 hasCustomPrompt="1"/>
          </p:nvPr>
        </p:nvSpPr>
        <p:spPr>
          <a:xfrm>
            <a:off x="1144848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769260" y="2514600"/>
            <a:ext cx="4389120" cy="3845720"/>
          </a:xfrm>
        </p:spPr>
        <p:txBody>
          <a:bodyPr tIns="0" rtlCol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D7F1E99-5A4E-42E2-8369-15017BAAC849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38267F-E865-4F0F-BEC9-A4CA78BEE7B8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F213BC-B55F-4E2E-8A48-0F3C97B349EA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 rtlCol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 rtlCol="0">
            <a:normAutofit/>
          </a:bodyPr>
          <a:lstStyle>
            <a:lvl1pPr marL="0" indent="0" algn="l">
              <a:buNone/>
              <a:defRPr sz="18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FA2643-2670-46A0-8299-C1AA6021E439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rtlCol="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9" name="剪去並圓角化單一角落矩形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rtlCol="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91FECB-1E8C-419F-BB43-15A5AC109925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  <a:endParaRPr kumimoji="0" lang="zh-TW" altLang="en-US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dirty="0" smtClean="0"/>
              <a:t>第二層</a:t>
            </a:r>
          </a:p>
          <a:p>
            <a:pPr lvl="2" rtl="0" eaLnBrk="1" latinLnBrk="0" hangingPunct="1"/>
            <a:r>
              <a:rPr lang="zh-TW" altLang="en-US" dirty="0" smtClean="0"/>
              <a:t>第三層</a:t>
            </a:r>
          </a:p>
          <a:p>
            <a:pPr lvl="3" rtl="0" eaLnBrk="1" latinLnBrk="0" hangingPunct="1"/>
            <a:r>
              <a:rPr lang="zh-TW" altLang="en-US" dirty="0" smtClean="0"/>
              <a:t>第四層</a:t>
            </a:r>
          </a:p>
          <a:p>
            <a:pPr lvl="4" rtl="0" eaLnBrk="1" latinLnBrk="0" hangingPunct="1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5A6CF96-0232-4382-8576-5C7695EB7674}" type="datetime2">
              <a:rPr lang="zh-TW" altLang="en-US" smtClean="0"/>
              <a:pPr/>
              <a:t>2019年6月1日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RWD</a:t>
            </a:r>
            <a:r>
              <a:rPr lang="zh-TW" altLang="en-US" dirty="0" smtClean="0"/>
              <a:t> 設計</a:t>
            </a:r>
            <a:r>
              <a:rPr lang="zh-TW" altLang="en-US" dirty="0" smtClean="0"/>
              <a:t>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104820018 </a:t>
            </a:r>
            <a:r>
              <a:rPr lang="zh-TW" altLang="en-US" dirty="0" smtClean="0"/>
              <a:t>電資四資工 段寶鈞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89" cy="685800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20" y="0"/>
            <a:ext cx="3680604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55" y="0"/>
            <a:ext cx="165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2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6" y="457201"/>
            <a:ext cx="4389120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M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01 </a:t>
            </a:r>
            <a:r>
              <a:rPr lang="zh-TW" altLang="en-US" dirty="0" smtClean="0"/>
              <a:t>社群連結欄位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顯示數量減少為兩個，並增加向左向右按鈕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讓使用者更加清楚瀏覽資訊以及方便點選，加上選擇按鈕增加操作自由度</a:t>
            </a:r>
            <a:endParaRPr lang="en-US" altLang="zh-TW" dirty="0" smtClean="0"/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20" y="0"/>
            <a:ext cx="36806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1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5" y="457201"/>
            <a:ext cx="4821055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01 </a:t>
            </a:r>
            <a:r>
              <a:rPr lang="zh-TW" altLang="en-US" dirty="0" smtClean="0"/>
              <a:t>導覽列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更改為漢堡選單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節省版面空間，使網頁內容更加簡潔化</a:t>
            </a:r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>
          <a:xfrm>
            <a:off x="6079616" y="665016"/>
            <a:ext cx="3452068" cy="5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6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6" y="457201"/>
            <a:ext cx="4629862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02 </a:t>
            </a:r>
            <a:r>
              <a:rPr lang="zh-TW" altLang="en-US" dirty="0" smtClean="0"/>
              <a:t>主視覺圖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更改為長版圖片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配合手機瀏覽方式，使視覺圖可以直接佔滿螢幕版面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2"/>
          <a:stretch/>
        </p:blipFill>
        <p:spPr>
          <a:xfrm>
            <a:off x="6079616" y="665016"/>
            <a:ext cx="3452068" cy="52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1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5" y="457201"/>
            <a:ext cx="6683105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03 </a:t>
            </a:r>
            <a:r>
              <a:rPr lang="zh-TW" altLang="en-US" dirty="0" smtClean="0"/>
              <a:t>公告與遊戲介紹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切割成兩個版面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</a:t>
            </a:r>
            <a:r>
              <a:rPr lang="zh-TW" altLang="en-US" dirty="0" smtClean="0"/>
              <a:t>使用者清楚</a:t>
            </a:r>
            <a:r>
              <a:rPr lang="zh-TW" altLang="en-US" dirty="0"/>
              <a:t>瀏覽資訊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48"/>
          <a:stretch/>
        </p:blipFill>
        <p:spPr>
          <a:xfrm>
            <a:off x="6079616" y="665017"/>
            <a:ext cx="3452068" cy="50292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3" b="31879"/>
          <a:stretch/>
        </p:blipFill>
        <p:spPr>
          <a:xfrm>
            <a:off x="6079616" y="1296786"/>
            <a:ext cx="3452068" cy="44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6" y="457201"/>
            <a:ext cx="4762866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04 </a:t>
            </a:r>
            <a:r>
              <a:rPr lang="zh-TW" altLang="en-US" dirty="0" smtClean="0"/>
              <a:t>社</a:t>
            </a:r>
            <a:r>
              <a:rPr lang="zh-TW" altLang="en-US" dirty="0"/>
              <a:t>群連結欄位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單</a:t>
            </a:r>
            <a:r>
              <a:rPr lang="zh-TW" altLang="en-US" dirty="0"/>
              <a:t>排</a:t>
            </a:r>
            <a:r>
              <a:rPr lang="zh-TW" altLang="en-US" dirty="0" smtClean="0"/>
              <a:t>顯示</a:t>
            </a:r>
            <a:r>
              <a:rPr lang="zh-TW" altLang="en-US" dirty="0"/>
              <a:t>數量減少為兩個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讓</a:t>
            </a:r>
            <a:r>
              <a:rPr lang="zh-TW" altLang="en-US" dirty="0" smtClean="0"/>
              <a:t>使用者清楚</a:t>
            </a:r>
            <a:r>
              <a:rPr lang="zh-TW" altLang="en-US" dirty="0"/>
              <a:t>瀏覽</a:t>
            </a:r>
            <a:r>
              <a:rPr lang="zh-TW" altLang="en-US" dirty="0" smtClean="0"/>
              <a:t>資訊，並能輕鬆點選連結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58"/>
          <a:stretch/>
        </p:blipFill>
        <p:spPr>
          <a:xfrm>
            <a:off x="6079616" y="665017"/>
            <a:ext cx="3452068" cy="50707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0"/>
          <a:stretch/>
        </p:blipFill>
        <p:spPr>
          <a:xfrm>
            <a:off x="6079616" y="1305098"/>
            <a:ext cx="3452068" cy="44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7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內容版面配置區 16"/>
          <p:cNvSpPr>
            <a:spLocks noGrp="1"/>
          </p:cNvSpPr>
          <p:nvPr>
            <p:ph sz="half" idx="1"/>
          </p:nvPr>
        </p:nvSpPr>
        <p:spPr>
          <a:xfrm>
            <a:off x="1122546" y="457201"/>
            <a:ext cx="4746240" cy="500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smtClean="0"/>
              <a:t>Size S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05 </a:t>
            </a:r>
            <a:r>
              <a:rPr lang="zh-TW" altLang="en-US" dirty="0" smtClean="0"/>
              <a:t>回到頁頂按鈕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在右下</a:t>
            </a:r>
            <a:r>
              <a:rPr lang="zh-TW" altLang="en-US" dirty="0"/>
              <a:t>角新增回到頁頂</a:t>
            </a:r>
            <a:r>
              <a:rPr lang="zh-TW" altLang="en-US" dirty="0" smtClean="0"/>
              <a:t>按鈕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  <a:p>
            <a:r>
              <a:rPr lang="zh-TW" altLang="en-US" dirty="0" smtClean="0"/>
              <a:t>目的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因為此版型較長</a:t>
            </a:r>
            <a:r>
              <a:rPr lang="zh-TW" altLang="en-US" dirty="0"/>
              <a:t>，新增回到頁頂</a:t>
            </a:r>
            <a:r>
              <a:rPr lang="zh-TW" altLang="en-US" dirty="0" smtClean="0"/>
              <a:t>按鈕來方便使用者在瀏覽較下方的欄位時也能快速回到頁面頂端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58"/>
          <a:stretch/>
        </p:blipFill>
        <p:spPr>
          <a:xfrm>
            <a:off x="6079616" y="665017"/>
            <a:ext cx="3452068" cy="507076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70"/>
          <a:stretch/>
        </p:blipFill>
        <p:spPr>
          <a:xfrm>
            <a:off x="6079616" y="1305098"/>
            <a:ext cx="3452068" cy="44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2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藍色海洋設計範本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6308448_TF03460632.potx" id="{7E7E6722-BB05-4BDA-9F34-8D6A46AF5426}" vid="{E8EF7DF4-880D-4A4D-919E-B185A93A83E6}"/>
    </a:ext>
  </a:extLst>
</a:theme>
</file>

<file path=ppt/theme/theme2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藍色海洋設計投影片</Template>
  <TotalTime>91</TotalTime>
  <Words>50</Words>
  <Application>Microsoft Office PowerPoint</Application>
  <PresentationFormat>寬螢幕</PresentationFormat>
  <Paragraphs>33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Microsoft JhengHei UI</vt:lpstr>
      <vt:lpstr>Wingdings 2</vt:lpstr>
      <vt:lpstr>藍色海洋設計範本</vt:lpstr>
      <vt:lpstr>RWD 設計說明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Ivy Tuan</dc:creator>
  <cp:lastModifiedBy>Ivy Tuan</cp:lastModifiedBy>
  <cp:revision>13</cp:revision>
  <dcterms:created xsi:type="dcterms:W3CDTF">2019-03-27T12:05:59Z</dcterms:created>
  <dcterms:modified xsi:type="dcterms:W3CDTF">2019-06-01T13:00:42Z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