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3"/>
  </p:notesMasterIdLst>
  <p:sldIdLst>
    <p:sldId id="330" r:id="rId3"/>
    <p:sldId id="357" r:id="rId4"/>
    <p:sldId id="315" r:id="rId5"/>
    <p:sldId id="324" r:id="rId6"/>
    <p:sldId id="358" r:id="rId7"/>
    <p:sldId id="262" r:id="rId8"/>
    <p:sldId id="359" r:id="rId9"/>
    <p:sldId id="361" r:id="rId10"/>
    <p:sldId id="362" r:id="rId11"/>
    <p:sldId id="363" r:id="rId12"/>
    <p:sldId id="364" r:id="rId13"/>
    <p:sldId id="365" r:id="rId14"/>
    <p:sldId id="379" r:id="rId15"/>
    <p:sldId id="366" r:id="rId16"/>
    <p:sldId id="367" r:id="rId17"/>
    <p:sldId id="368" r:id="rId18"/>
    <p:sldId id="319" r:id="rId19"/>
    <p:sldId id="260" r:id="rId20"/>
    <p:sldId id="369" r:id="rId21"/>
    <p:sldId id="370" r:id="rId22"/>
    <p:sldId id="371" r:id="rId23"/>
    <p:sldId id="372" r:id="rId24"/>
    <p:sldId id="373" r:id="rId25"/>
    <p:sldId id="374" r:id="rId26"/>
    <p:sldId id="375" r:id="rId27"/>
    <p:sldId id="320" r:id="rId28"/>
    <p:sldId id="376" r:id="rId29"/>
    <p:sldId id="377" r:id="rId30"/>
    <p:sldId id="378" r:id="rId31"/>
    <p:sldId id="32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66FF"/>
    <a:srgbClr val="1BD2ED"/>
    <a:srgbClr val="F2B800"/>
    <a:srgbClr val="006C31"/>
    <a:srgbClr val="60AECE"/>
    <a:srgbClr val="D0EAB4"/>
    <a:srgbClr val="ADDB7B"/>
    <a:srgbClr val="92D050"/>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81" autoAdjust="0"/>
  </p:normalViewPr>
  <p:slideViewPr>
    <p:cSldViewPr snapToGrid="0">
      <p:cViewPr varScale="1">
        <p:scale>
          <a:sx n="82" d="100"/>
          <a:sy n="82" d="100"/>
        </p:scale>
        <p:origin x="731" y="9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0F58D-4693-4D7D-ADA6-732BDE111134}" type="datetimeFigureOut">
              <a:rPr lang="zh-CN" altLang="en-US" smtClean="0"/>
              <a:t>2024/2/11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567A2-8DEF-40AA-809F-50C0F430C253}" type="slidenum">
              <a:rPr lang="zh-CN" altLang="en-US" smtClean="0"/>
              <a:t>‹#›</a:t>
            </a:fld>
            <a:endParaRPr lang="zh-CN" altLang="en-US"/>
          </a:p>
        </p:txBody>
      </p:sp>
    </p:spTree>
    <p:extLst>
      <p:ext uri="{BB962C8B-B14F-4D97-AF65-F5344CB8AC3E}">
        <p14:creationId xmlns:p14="http://schemas.microsoft.com/office/powerpoint/2010/main" val="1380983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2FC115-43AE-41EB-BF0D-DEDE8EE1D962}" type="slidenum">
              <a:rPr lang="zh-CN" altLang="en-US" smtClean="0"/>
              <a:t>2</a:t>
            </a:fld>
            <a:endParaRPr lang="zh-CN" altLang="en-US"/>
          </a:p>
        </p:txBody>
      </p:sp>
    </p:spTree>
    <p:extLst>
      <p:ext uri="{BB962C8B-B14F-4D97-AF65-F5344CB8AC3E}">
        <p14:creationId xmlns:p14="http://schemas.microsoft.com/office/powerpoint/2010/main" val="2656314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2FC115-43AE-41EB-BF0D-DEDE8EE1D962}" type="slidenum">
              <a:rPr lang="zh-CN" altLang="en-US" smtClean="0"/>
              <a:t>3</a:t>
            </a:fld>
            <a:endParaRPr lang="zh-CN" altLang="en-US"/>
          </a:p>
        </p:txBody>
      </p:sp>
    </p:spTree>
    <p:extLst>
      <p:ext uri="{BB962C8B-B14F-4D97-AF65-F5344CB8AC3E}">
        <p14:creationId xmlns:p14="http://schemas.microsoft.com/office/powerpoint/2010/main" val="118593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9452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43061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2FC115-43AE-41EB-BF0D-DEDE8EE1D962}" type="slidenum">
              <a:rPr lang="zh-CN" altLang="en-US" smtClean="0"/>
              <a:t>17</a:t>
            </a:fld>
            <a:endParaRPr lang="zh-CN" altLang="en-US"/>
          </a:p>
        </p:txBody>
      </p:sp>
    </p:spTree>
    <p:extLst>
      <p:ext uri="{BB962C8B-B14F-4D97-AF65-F5344CB8AC3E}">
        <p14:creationId xmlns:p14="http://schemas.microsoft.com/office/powerpoint/2010/main" val="427899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2FC115-43AE-41EB-BF0D-DEDE8EE1D962}" type="slidenum">
              <a:rPr lang="zh-CN" altLang="en-US" smtClean="0"/>
              <a:t>26</a:t>
            </a:fld>
            <a:endParaRPr lang="zh-CN" altLang="en-US"/>
          </a:p>
        </p:txBody>
      </p:sp>
    </p:spTree>
    <p:extLst>
      <p:ext uri="{BB962C8B-B14F-4D97-AF65-F5344CB8AC3E}">
        <p14:creationId xmlns:p14="http://schemas.microsoft.com/office/powerpoint/2010/main" val="174731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92FC115-43AE-41EB-BF0D-DEDE8EE1D962}" type="slidenum">
              <a:rPr lang="zh-CN" altLang="en-US" smtClean="0"/>
              <a:t>30</a:t>
            </a:fld>
            <a:endParaRPr lang="zh-CN" altLang="en-US"/>
          </a:p>
        </p:txBody>
      </p:sp>
    </p:spTree>
    <p:extLst>
      <p:ext uri="{BB962C8B-B14F-4D97-AF65-F5344CB8AC3E}">
        <p14:creationId xmlns:p14="http://schemas.microsoft.com/office/powerpoint/2010/main" val="94172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00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2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grpSp>
        <p:nvGrpSpPr>
          <p:cNvPr id="4" name="组合 3"/>
          <p:cNvGrpSpPr/>
          <p:nvPr userDrawn="1"/>
        </p:nvGrpSpPr>
        <p:grpSpPr>
          <a:xfrm flipH="1" flipV="1">
            <a:off x="-15944" y="5422431"/>
            <a:ext cx="1120172" cy="1152143"/>
            <a:chOff x="1565992" y="3100101"/>
            <a:chExt cx="1406469" cy="2632106"/>
          </a:xfrm>
        </p:grpSpPr>
        <p:sp>
          <p:nvSpPr>
            <p:cNvPr id="25"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 fmla="*/ 0 w 1406469"/>
                <a:gd name="connsiteY0" fmla="*/ 3476740 h 3476740"/>
                <a:gd name="connsiteX1" fmla="*/ 1406469 w 1406469"/>
                <a:gd name="connsiteY1" fmla="*/ 0 h 3476740"/>
                <a:gd name="connsiteX2" fmla="*/ 1400412 w 1406469"/>
                <a:gd name="connsiteY2" fmla="*/ 881316 h 3476740"/>
                <a:gd name="connsiteX3" fmla="*/ 1406469 w 1406469"/>
                <a:gd name="connsiteY3" fmla="*/ 3476740 h 3476740"/>
                <a:gd name="connsiteX4" fmla="*/ 0 w 1406469"/>
                <a:gd name="connsiteY4" fmla="*/ 3476740 h 3476740"/>
                <a:gd name="connsiteX0" fmla="*/ 0 w 1406469"/>
                <a:gd name="connsiteY0" fmla="*/ 3476740 h 3476740"/>
                <a:gd name="connsiteX1" fmla="*/ 1058581 w 1406469"/>
                <a:gd name="connsiteY1" fmla="*/ 855678 h 3476740"/>
                <a:gd name="connsiteX2" fmla="*/ 1406469 w 1406469"/>
                <a:gd name="connsiteY2" fmla="*/ 0 h 3476740"/>
                <a:gd name="connsiteX3" fmla="*/ 1400412 w 1406469"/>
                <a:gd name="connsiteY3" fmla="*/ 881316 h 3476740"/>
                <a:gd name="connsiteX4" fmla="*/ 1406469 w 1406469"/>
                <a:gd name="connsiteY4" fmla="*/ 3476740 h 3476740"/>
                <a:gd name="connsiteX5" fmla="*/ 0 w 1406469"/>
                <a:gd name="connsiteY5" fmla="*/ 3476740 h 3476740"/>
                <a:gd name="connsiteX0" fmla="*/ 0 w 1406469"/>
                <a:gd name="connsiteY0" fmla="*/ 2621062 h 2621062"/>
                <a:gd name="connsiteX1" fmla="*/ 1058581 w 1406469"/>
                <a:gd name="connsiteY1" fmla="*/ 0 h 2621062"/>
                <a:gd name="connsiteX2" fmla="*/ 1400412 w 1406469"/>
                <a:gd name="connsiteY2" fmla="*/ 25638 h 2621062"/>
                <a:gd name="connsiteX3" fmla="*/ 1406469 w 1406469"/>
                <a:gd name="connsiteY3" fmla="*/ 2621062 h 2621062"/>
                <a:gd name="connsiteX4" fmla="*/ 0 w 1406469"/>
                <a:gd name="connsiteY4" fmla="*/ 2621062 h 26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6404298" y="-615311"/>
            <a:ext cx="5787702" cy="3740603"/>
            <a:chOff x="6404298" y="-615311"/>
            <a:chExt cx="5787702" cy="3740603"/>
          </a:xfrm>
        </p:grpSpPr>
        <p:sp>
          <p:nvSpPr>
            <p:cNvPr id="13" name="等腰三角形 12"/>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1175168 w 1175168"/>
                <a:gd name="connsiteY0" fmla="*/ 1423350 h 1442358"/>
                <a:gd name="connsiteX1" fmla="*/ 446919 w 1175168"/>
                <a:gd name="connsiteY1" fmla="*/ 1442358 h 1442358"/>
                <a:gd name="connsiteX2" fmla="*/ 0 w 1175168"/>
                <a:gd name="connsiteY2" fmla="*/ 0 h 1442358"/>
                <a:gd name="connsiteX3" fmla="*/ 1175168 w 1175168"/>
                <a:gd name="connsiteY3" fmla="*/ 1423350 h 1442358"/>
                <a:gd name="connsiteX0" fmla="*/ 1215869 w 1215869"/>
                <a:gd name="connsiteY0" fmla="*/ 1390790 h 1409798"/>
                <a:gd name="connsiteX1" fmla="*/ 487620 w 1215869"/>
                <a:gd name="connsiteY1" fmla="*/ 1409798 h 1409798"/>
                <a:gd name="connsiteX2" fmla="*/ 0 w 1215869"/>
                <a:gd name="connsiteY2" fmla="*/ 0 h 1409798"/>
                <a:gd name="connsiteX3" fmla="*/ 1215869 w 1215869"/>
                <a:gd name="connsiteY3" fmla="*/ 1390790 h 1409798"/>
              </a:gdLst>
              <a:ahLst/>
              <a:cxnLst>
                <a:cxn ang="0">
                  <a:pos x="connsiteX0" y="connsiteY0"/>
                </a:cxn>
                <a:cxn ang="0">
                  <a:pos x="connsiteX1" y="connsiteY1"/>
                </a:cxn>
                <a:cxn ang="0">
                  <a:pos x="connsiteX2" y="connsiteY2"/>
                </a:cxn>
                <a:cxn ang="0">
                  <a:pos x="connsiteX3" y="connsiteY3"/>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728249 w 728249"/>
                <a:gd name="connsiteY0" fmla="*/ 1369482 h 1388490"/>
                <a:gd name="connsiteX1" fmla="*/ 0 w 728249"/>
                <a:gd name="connsiteY1" fmla="*/ 1388490 h 1388490"/>
                <a:gd name="connsiteX2" fmla="*/ 272516 w 728249"/>
                <a:gd name="connsiteY2" fmla="*/ 0 h 1388490"/>
                <a:gd name="connsiteX3" fmla="*/ 728249 w 728249"/>
                <a:gd name="connsiteY3" fmla="*/ 1369482 h 1388490"/>
                <a:gd name="connsiteX0" fmla="*/ 487618 w 487618"/>
                <a:gd name="connsiteY0" fmla="*/ 1369482 h 1369482"/>
                <a:gd name="connsiteX1" fmla="*/ 0 w 487618"/>
                <a:gd name="connsiteY1" fmla="*/ 1364427 h 1369482"/>
                <a:gd name="connsiteX2" fmla="*/ 31885 w 487618"/>
                <a:gd name="connsiteY2" fmla="*/ 0 h 1369482"/>
                <a:gd name="connsiteX3" fmla="*/ 487618 w 487618"/>
                <a:gd name="connsiteY3" fmla="*/ 1369482 h 1369482"/>
                <a:gd name="connsiteX0" fmla="*/ 571839 w 571839"/>
                <a:gd name="connsiteY0" fmla="*/ 1369482 h 1376459"/>
                <a:gd name="connsiteX1" fmla="*/ 0 w 571839"/>
                <a:gd name="connsiteY1" fmla="*/ 1376459 h 1376459"/>
                <a:gd name="connsiteX2" fmla="*/ 116106 w 571839"/>
                <a:gd name="connsiteY2" fmla="*/ 0 h 1376459"/>
                <a:gd name="connsiteX3" fmla="*/ 571839 w 571839"/>
                <a:gd name="connsiteY3" fmla="*/ 1369482 h 1376459"/>
                <a:gd name="connsiteX0" fmla="*/ 571839 w 571839"/>
                <a:gd name="connsiteY0" fmla="*/ 1369482 h 1376459"/>
                <a:gd name="connsiteX1" fmla="*/ 0 w 571839"/>
                <a:gd name="connsiteY1" fmla="*/ 1376459 h 1376459"/>
                <a:gd name="connsiteX2" fmla="*/ 67979 w 571839"/>
                <a:gd name="connsiteY2" fmla="*/ 0 h 1376459"/>
                <a:gd name="connsiteX3" fmla="*/ 571839 w 571839"/>
                <a:gd name="connsiteY3" fmla="*/ 1369482 h 1376459"/>
                <a:gd name="connsiteX0" fmla="*/ 598827 w 598827"/>
                <a:gd name="connsiteY0" fmla="*/ 1418322 h 1425299"/>
                <a:gd name="connsiteX1" fmla="*/ 26988 w 598827"/>
                <a:gd name="connsiteY1" fmla="*/ 1425299 h 1425299"/>
                <a:gd name="connsiteX2" fmla="*/ 0 w 598827"/>
                <a:gd name="connsiteY2" fmla="*/ 0 h 1425299"/>
                <a:gd name="connsiteX3" fmla="*/ 598827 w 598827"/>
                <a:gd name="connsiteY3" fmla="*/ 1418322 h 1425299"/>
              </a:gdLst>
              <a:ahLst/>
              <a:cxnLst>
                <a:cxn ang="0">
                  <a:pos x="connsiteX0" y="connsiteY0"/>
                </a:cxn>
                <a:cxn ang="0">
                  <a:pos x="connsiteX1" y="connsiteY1"/>
                </a:cxn>
                <a:cxn ang="0">
                  <a:pos x="connsiteX2" y="connsiteY2"/>
                </a:cxn>
                <a:cxn ang="0">
                  <a:pos x="connsiteX3" y="connsiteY3"/>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Lst>
              <a:ahLst/>
              <a:cxnLst>
                <a:cxn ang="0">
                  <a:pos x="connsiteX0" y="connsiteY0"/>
                </a:cxn>
                <a:cxn ang="0">
                  <a:pos x="connsiteX1" y="connsiteY1"/>
                </a:cxn>
                <a:cxn ang="0">
                  <a:pos x="connsiteX2" y="connsiteY2"/>
                </a:cxn>
                <a:cxn ang="0">
                  <a:pos x="connsiteX3" y="connsiteY3"/>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459311 w 1569062"/>
                <a:gd name="connsiteY0" fmla="*/ 2897490 h 2897490"/>
                <a:gd name="connsiteX1" fmla="*/ 0 w 1569062"/>
                <a:gd name="connsiteY1" fmla="*/ 1229977 h 2897490"/>
                <a:gd name="connsiteX2" fmla="*/ 1569062 w 1569062"/>
                <a:gd name="connsiteY2" fmla="*/ 0 h 2897490"/>
                <a:gd name="connsiteX3" fmla="*/ 1459311 w 1569062"/>
                <a:gd name="connsiteY3" fmla="*/ 2897490 h 2897490"/>
              </a:gdLst>
              <a:ahLst/>
              <a:cxnLst>
                <a:cxn ang="0">
                  <a:pos x="connsiteX0" y="connsiteY0"/>
                </a:cxn>
                <a:cxn ang="0">
                  <a:pos x="connsiteX1" y="connsiteY1"/>
                </a:cxn>
                <a:cxn ang="0">
                  <a:pos x="connsiteX2" y="connsiteY2"/>
                </a:cxn>
                <a:cxn ang="0">
                  <a:pos x="connsiteX3" y="connsiteY3"/>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Lst>
              <a:ahLst/>
              <a:cxnLst>
                <a:cxn ang="0">
                  <a:pos x="connsiteX0" y="connsiteY0"/>
                </a:cxn>
                <a:cxn ang="0">
                  <a:pos x="connsiteX1" y="connsiteY1"/>
                </a:cxn>
                <a:cxn ang="0">
                  <a:pos x="connsiteX2" y="connsiteY2"/>
                </a:cxn>
                <a:cxn ang="0">
                  <a:pos x="connsiteX3" y="connsiteY3"/>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Lst>
              <a:ahLst/>
              <a:cxnLst>
                <a:cxn ang="0">
                  <a:pos x="connsiteX0" y="connsiteY0"/>
                </a:cxn>
                <a:cxn ang="0">
                  <a:pos x="connsiteX1" y="connsiteY1"/>
                </a:cxn>
                <a:cxn ang="0">
                  <a:pos x="connsiteX2" y="connsiteY2"/>
                </a:cxn>
                <a:cxn ang="0">
                  <a:pos x="connsiteX3" y="connsiteY3"/>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Lst>
              <a:ahLst/>
              <a:cxnLst>
                <a:cxn ang="0">
                  <a:pos x="connsiteX0" y="connsiteY0"/>
                </a:cxn>
                <a:cxn ang="0">
                  <a:pos x="connsiteX1" y="connsiteY1"/>
                </a:cxn>
                <a:cxn ang="0">
                  <a:pos x="connsiteX2" y="connsiteY2"/>
                </a:cxn>
                <a:cxn ang="0">
                  <a:pos x="connsiteX3" y="connsiteY3"/>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5659987" y="1377793"/>
            <a:ext cx="906097" cy="0"/>
            <a:chOff x="5444832" y="1399309"/>
            <a:chExt cx="906097" cy="0"/>
          </a:xfrm>
        </p:grpSpPr>
        <p:cxnSp>
          <p:nvCxnSpPr>
            <p:cNvPr id="28" name="直接连接符 27"/>
            <p:cNvCxnSpPr/>
            <p:nvPr/>
          </p:nvCxnSpPr>
          <p:spPr>
            <a:xfrm>
              <a:off x="5444832" y="1399309"/>
              <a:ext cx="454994" cy="0"/>
            </a:xfrm>
            <a:prstGeom prst="line">
              <a:avLst/>
            </a:prstGeom>
            <a:ln w="57150">
              <a:gradFill>
                <a:gsLst>
                  <a:gs pos="0">
                    <a:srgbClr val="92BFB5"/>
                  </a:gs>
                  <a:gs pos="100000">
                    <a:srgbClr val="52A4A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895935" y="1399309"/>
              <a:ext cx="45499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03579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grpSp>
        <p:nvGrpSpPr>
          <p:cNvPr id="15" name="组合 14"/>
          <p:cNvGrpSpPr/>
          <p:nvPr userDrawn="1"/>
        </p:nvGrpSpPr>
        <p:grpSpPr>
          <a:xfrm flipH="1" flipV="1">
            <a:off x="-15944" y="5422431"/>
            <a:ext cx="1120172" cy="1152143"/>
            <a:chOff x="1565992" y="3100101"/>
            <a:chExt cx="1406469" cy="2632106"/>
          </a:xfrm>
        </p:grpSpPr>
        <p:sp>
          <p:nvSpPr>
            <p:cNvPr id="16"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 fmla="*/ 0 w 1406469"/>
                <a:gd name="connsiteY0" fmla="*/ 3476740 h 3476740"/>
                <a:gd name="connsiteX1" fmla="*/ 1406469 w 1406469"/>
                <a:gd name="connsiteY1" fmla="*/ 0 h 3476740"/>
                <a:gd name="connsiteX2" fmla="*/ 1400412 w 1406469"/>
                <a:gd name="connsiteY2" fmla="*/ 881316 h 3476740"/>
                <a:gd name="connsiteX3" fmla="*/ 1406469 w 1406469"/>
                <a:gd name="connsiteY3" fmla="*/ 3476740 h 3476740"/>
                <a:gd name="connsiteX4" fmla="*/ 0 w 1406469"/>
                <a:gd name="connsiteY4" fmla="*/ 3476740 h 3476740"/>
                <a:gd name="connsiteX0" fmla="*/ 0 w 1406469"/>
                <a:gd name="connsiteY0" fmla="*/ 3476740 h 3476740"/>
                <a:gd name="connsiteX1" fmla="*/ 1058581 w 1406469"/>
                <a:gd name="connsiteY1" fmla="*/ 855678 h 3476740"/>
                <a:gd name="connsiteX2" fmla="*/ 1406469 w 1406469"/>
                <a:gd name="connsiteY2" fmla="*/ 0 h 3476740"/>
                <a:gd name="connsiteX3" fmla="*/ 1400412 w 1406469"/>
                <a:gd name="connsiteY3" fmla="*/ 881316 h 3476740"/>
                <a:gd name="connsiteX4" fmla="*/ 1406469 w 1406469"/>
                <a:gd name="connsiteY4" fmla="*/ 3476740 h 3476740"/>
                <a:gd name="connsiteX5" fmla="*/ 0 w 1406469"/>
                <a:gd name="connsiteY5" fmla="*/ 3476740 h 3476740"/>
                <a:gd name="connsiteX0" fmla="*/ 0 w 1406469"/>
                <a:gd name="connsiteY0" fmla="*/ 2621062 h 2621062"/>
                <a:gd name="connsiteX1" fmla="*/ 1058581 w 1406469"/>
                <a:gd name="connsiteY1" fmla="*/ 0 h 2621062"/>
                <a:gd name="connsiteX2" fmla="*/ 1400412 w 1406469"/>
                <a:gd name="connsiteY2" fmla="*/ 25638 h 2621062"/>
                <a:gd name="connsiteX3" fmla="*/ 1406469 w 1406469"/>
                <a:gd name="connsiteY3" fmla="*/ 2621062 h 2621062"/>
                <a:gd name="connsiteX4" fmla="*/ 0 w 1406469"/>
                <a:gd name="connsiteY4" fmla="*/ 2621062 h 26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6404298" y="-615311"/>
            <a:ext cx="5787702" cy="3740603"/>
            <a:chOff x="6404298" y="-615311"/>
            <a:chExt cx="5787702" cy="3740603"/>
          </a:xfrm>
        </p:grpSpPr>
        <p:sp>
          <p:nvSpPr>
            <p:cNvPr id="19" name="等腰三角形 18"/>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1175168 w 1175168"/>
                <a:gd name="connsiteY0" fmla="*/ 1423350 h 1442358"/>
                <a:gd name="connsiteX1" fmla="*/ 446919 w 1175168"/>
                <a:gd name="connsiteY1" fmla="*/ 1442358 h 1442358"/>
                <a:gd name="connsiteX2" fmla="*/ 0 w 1175168"/>
                <a:gd name="connsiteY2" fmla="*/ 0 h 1442358"/>
                <a:gd name="connsiteX3" fmla="*/ 1175168 w 1175168"/>
                <a:gd name="connsiteY3" fmla="*/ 1423350 h 1442358"/>
                <a:gd name="connsiteX0" fmla="*/ 1215869 w 1215869"/>
                <a:gd name="connsiteY0" fmla="*/ 1390790 h 1409798"/>
                <a:gd name="connsiteX1" fmla="*/ 487620 w 1215869"/>
                <a:gd name="connsiteY1" fmla="*/ 1409798 h 1409798"/>
                <a:gd name="connsiteX2" fmla="*/ 0 w 1215869"/>
                <a:gd name="connsiteY2" fmla="*/ 0 h 1409798"/>
                <a:gd name="connsiteX3" fmla="*/ 1215869 w 1215869"/>
                <a:gd name="connsiteY3" fmla="*/ 1390790 h 1409798"/>
              </a:gdLst>
              <a:ahLst/>
              <a:cxnLst>
                <a:cxn ang="0">
                  <a:pos x="connsiteX0" y="connsiteY0"/>
                </a:cxn>
                <a:cxn ang="0">
                  <a:pos x="connsiteX1" y="connsiteY1"/>
                </a:cxn>
                <a:cxn ang="0">
                  <a:pos x="connsiteX2" y="connsiteY2"/>
                </a:cxn>
                <a:cxn ang="0">
                  <a:pos x="connsiteX3" y="connsiteY3"/>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728249 w 728249"/>
                <a:gd name="connsiteY0" fmla="*/ 1369482 h 1388490"/>
                <a:gd name="connsiteX1" fmla="*/ 0 w 728249"/>
                <a:gd name="connsiteY1" fmla="*/ 1388490 h 1388490"/>
                <a:gd name="connsiteX2" fmla="*/ 272516 w 728249"/>
                <a:gd name="connsiteY2" fmla="*/ 0 h 1388490"/>
                <a:gd name="connsiteX3" fmla="*/ 728249 w 728249"/>
                <a:gd name="connsiteY3" fmla="*/ 1369482 h 1388490"/>
                <a:gd name="connsiteX0" fmla="*/ 487618 w 487618"/>
                <a:gd name="connsiteY0" fmla="*/ 1369482 h 1369482"/>
                <a:gd name="connsiteX1" fmla="*/ 0 w 487618"/>
                <a:gd name="connsiteY1" fmla="*/ 1364427 h 1369482"/>
                <a:gd name="connsiteX2" fmla="*/ 31885 w 487618"/>
                <a:gd name="connsiteY2" fmla="*/ 0 h 1369482"/>
                <a:gd name="connsiteX3" fmla="*/ 487618 w 487618"/>
                <a:gd name="connsiteY3" fmla="*/ 1369482 h 1369482"/>
                <a:gd name="connsiteX0" fmla="*/ 571839 w 571839"/>
                <a:gd name="connsiteY0" fmla="*/ 1369482 h 1376459"/>
                <a:gd name="connsiteX1" fmla="*/ 0 w 571839"/>
                <a:gd name="connsiteY1" fmla="*/ 1376459 h 1376459"/>
                <a:gd name="connsiteX2" fmla="*/ 116106 w 571839"/>
                <a:gd name="connsiteY2" fmla="*/ 0 h 1376459"/>
                <a:gd name="connsiteX3" fmla="*/ 571839 w 571839"/>
                <a:gd name="connsiteY3" fmla="*/ 1369482 h 1376459"/>
                <a:gd name="connsiteX0" fmla="*/ 571839 w 571839"/>
                <a:gd name="connsiteY0" fmla="*/ 1369482 h 1376459"/>
                <a:gd name="connsiteX1" fmla="*/ 0 w 571839"/>
                <a:gd name="connsiteY1" fmla="*/ 1376459 h 1376459"/>
                <a:gd name="connsiteX2" fmla="*/ 67979 w 571839"/>
                <a:gd name="connsiteY2" fmla="*/ 0 h 1376459"/>
                <a:gd name="connsiteX3" fmla="*/ 571839 w 571839"/>
                <a:gd name="connsiteY3" fmla="*/ 1369482 h 1376459"/>
                <a:gd name="connsiteX0" fmla="*/ 598827 w 598827"/>
                <a:gd name="connsiteY0" fmla="*/ 1418322 h 1425299"/>
                <a:gd name="connsiteX1" fmla="*/ 26988 w 598827"/>
                <a:gd name="connsiteY1" fmla="*/ 1425299 h 1425299"/>
                <a:gd name="connsiteX2" fmla="*/ 0 w 598827"/>
                <a:gd name="connsiteY2" fmla="*/ 0 h 1425299"/>
                <a:gd name="connsiteX3" fmla="*/ 598827 w 598827"/>
                <a:gd name="connsiteY3" fmla="*/ 1418322 h 1425299"/>
              </a:gdLst>
              <a:ahLst/>
              <a:cxnLst>
                <a:cxn ang="0">
                  <a:pos x="connsiteX0" y="connsiteY0"/>
                </a:cxn>
                <a:cxn ang="0">
                  <a:pos x="connsiteX1" y="connsiteY1"/>
                </a:cxn>
                <a:cxn ang="0">
                  <a:pos x="connsiteX2" y="connsiteY2"/>
                </a:cxn>
                <a:cxn ang="0">
                  <a:pos x="connsiteX3" y="connsiteY3"/>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Lst>
              <a:ahLst/>
              <a:cxnLst>
                <a:cxn ang="0">
                  <a:pos x="connsiteX0" y="connsiteY0"/>
                </a:cxn>
                <a:cxn ang="0">
                  <a:pos x="connsiteX1" y="connsiteY1"/>
                </a:cxn>
                <a:cxn ang="0">
                  <a:pos x="connsiteX2" y="connsiteY2"/>
                </a:cxn>
                <a:cxn ang="0">
                  <a:pos x="connsiteX3" y="connsiteY3"/>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459311 w 1569062"/>
                <a:gd name="connsiteY0" fmla="*/ 2897490 h 2897490"/>
                <a:gd name="connsiteX1" fmla="*/ 0 w 1569062"/>
                <a:gd name="connsiteY1" fmla="*/ 1229977 h 2897490"/>
                <a:gd name="connsiteX2" fmla="*/ 1569062 w 1569062"/>
                <a:gd name="connsiteY2" fmla="*/ 0 h 2897490"/>
                <a:gd name="connsiteX3" fmla="*/ 1459311 w 1569062"/>
                <a:gd name="connsiteY3" fmla="*/ 2897490 h 2897490"/>
              </a:gdLst>
              <a:ahLst/>
              <a:cxnLst>
                <a:cxn ang="0">
                  <a:pos x="connsiteX0" y="connsiteY0"/>
                </a:cxn>
                <a:cxn ang="0">
                  <a:pos x="connsiteX1" y="connsiteY1"/>
                </a:cxn>
                <a:cxn ang="0">
                  <a:pos x="connsiteX2" y="connsiteY2"/>
                </a:cxn>
                <a:cxn ang="0">
                  <a:pos x="connsiteX3" y="connsiteY3"/>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Lst>
              <a:ahLst/>
              <a:cxnLst>
                <a:cxn ang="0">
                  <a:pos x="connsiteX0" y="connsiteY0"/>
                </a:cxn>
                <a:cxn ang="0">
                  <a:pos x="connsiteX1" y="connsiteY1"/>
                </a:cxn>
                <a:cxn ang="0">
                  <a:pos x="connsiteX2" y="connsiteY2"/>
                </a:cxn>
                <a:cxn ang="0">
                  <a:pos x="connsiteX3" y="connsiteY3"/>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Lst>
              <a:ahLst/>
              <a:cxnLst>
                <a:cxn ang="0">
                  <a:pos x="connsiteX0" y="connsiteY0"/>
                </a:cxn>
                <a:cxn ang="0">
                  <a:pos x="connsiteX1" y="connsiteY1"/>
                </a:cxn>
                <a:cxn ang="0">
                  <a:pos x="connsiteX2" y="connsiteY2"/>
                </a:cxn>
                <a:cxn ang="0">
                  <a:pos x="connsiteX3" y="connsiteY3"/>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Lst>
              <a:ahLst/>
              <a:cxnLst>
                <a:cxn ang="0">
                  <a:pos x="connsiteX0" y="connsiteY0"/>
                </a:cxn>
                <a:cxn ang="0">
                  <a:pos x="connsiteX1" y="connsiteY1"/>
                </a:cxn>
                <a:cxn ang="0">
                  <a:pos x="connsiteX2" y="connsiteY2"/>
                </a:cxn>
                <a:cxn ang="0">
                  <a:pos x="connsiteX3" y="connsiteY3"/>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userDrawn="1"/>
        </p:nvGrpSpPr>
        <p:grpSpPr>
          <a:xfrm>
            <a:off x="5659987" y="1377793"/>
            <a:ext cx="906097" cy="0"/>
            <a:chOff x="5444832" y="1399309"/>
            <a:chExt cx="906097" cy="0"/>
          </a:xfrm>
        </p:grpSpPr>
        <p:cxnSp>
          <p:nvCxnSpPr>
            <p:cNvPr id="33" name="直接连接符 32"/>
            <p:cNvCxnSpPr/>
            <p:nvPr/>
          </p:nvCxnSpPr>
          <p:spPr>
            <a:xfrm>
              <a:off x="5444832" y="1399309"/>
              <a:ext cx="454994" cy="0"/>
            </a:xfrm>
            <a:prstGeom prst="line">
              <a:avLst/>
            </a:prstGeom>
            <a:ln w="57150">
              <a:gradFill>
                <a:gsLst>
                  <a:gs pos="0">
                    <a:srgbClr val="92BFB5"/>
                  </a:gs>
                  <a:gs pos="100000">
                    <a:srgbClr val="52A4A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95935" y="1399309"/>
              <a:ext cx="45499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0871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grpSp>
        <p:nvGrpSpPr>
          <p:cNvPr id="15" name="组合 14"/>
          <p:cNvGrpSpPr/>
          <p:nvPr userDrawn="1"/>
        </p:nvGrpSpPr>
        <p:grpSpPr>
          <a:xfrm flipH="1" flipV="1">
            <a:off x="-15944" y="5422431"/>
            <a:ext cx="1120172" cy="1152143"/>
            <a:chOff x="1565992" y="3100101"/>
            <a:chExt cx="1406469" cy="2632106"/>
          </a:xfrm>
        </p:grpSpPr>
        <p:sp>
          <p:nvSpPr>
            <p:cNvPr id="16" name="等腰三角形 26"/>
            <p:cNvSpPr/>
            <p:nvPr userDrawn="1"/>
          </p:nvSpPr>
          <p:spPr>
            <a:xfrm flipV="1">
              <a:off x="1565992" y="3111145"/>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 fmla="*/ 0 w 1406469"/>
                <a:gd name="connsiteY0" fmla="*/ 3476740 h 3476740"/>
                <a:gd name="connsiteX1" fmla="*/ 1406469 w 1406469"/>
                <a:gd name="connsiteY1" fmla="*/ 0 h 3476740"/>
                <a:gd name="connsiteX2" fmla="*/ 1400412 w 1406469"/>
                <a:gd name="connsiteY2" fmla="*/ 881316 h 3476740"/>
                <a:gd name="connsiteX3" fmla="*/ 1406469 w 1406469"/>
                <a:gd name="connsiteY3" fmla="*/ 3476740 h 3476740"/>
                <a:gd name="connsiteX4" fmla="*/ 0 w 1406469"/>
                <a:gd name="connsiteY4" fmla="*/ 3476740 h 3476740"/>
                <a:gd name="connsiteX0" fmla="*/ 0 w 1406469"/>
                <a:gd name="connsiteY0" fmla="*/ 3476740 h 3476740"/>
                <a:gd name="connsiteX1" fmla="*/ 1058581 w 1406469"/>
                <a:gd name="connsiteY1" fmla="*/ 855678 h 3476740"/>
                <a:gd name="connsiteX2" fmla="*/ 1406469 w 1406469"/>
                <a:gd name="connsiteY2" fmla="*/ 0 h 3476740"/>
                <a:gd name="connsiteX3" fmla="*/ 1400412 w 1406469"/>
                <a:gd name="connsiteY3" fmla="*/ 881316 h 3476740"/>
                <a:gd name="connsiteX4" fmla="*/ 1406469 w 1406469"/>
                <a:gd name="connsiteY4" fmla="*/ 3476740 h 3476740"/>
                <a:gd name="connsiteX5" fmla="*/ 0 w 1406469"/>
                <a:gd name="connsiteY5" fmla="*/ 3476740 h 3476740"/>
                <a:gd name="connsiteX0" fmla="*/ 0 w 1406469"/>
                <a:gd name="connsiteY0" fmla="*/ 2621062 h 2621062"/>
                <a:gd name="connsiteX1" fmla="*/ 1058581 w 1406469"/>
                <a:gd name="connsiteY1" fmla="*/ 0 h 2621062"/>
                <a:gd name="connsiteX2" fmla="*/ 1400412 w 1406469"/>
                <a:gd name="connsiteY2" fmla="*/ 25638 h 2621062"/>
                <a:gd name="connsiteX3" fmla="*/ 1406469 w 1406469"/>
                <a:gd name="connsiteY3" fmla="*/ 2621062 h 2621062"/>
                <a:gd name="connsiteX4" fmla="*/ 0 w 1406469"/>
                <a:gd name="connsiteY4" fmla="*/ 2621062 h 26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V="1">
              <a:off x="1779353" y="310010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6404298" y="-615311"/>
            <a:ext cx="5787702" cy="3740603"/>
            <a:chOff x="6404298" y="-615311"/>
            <a:chExt cx="5787702" cy="3740603"/>
          </a:xfrm>
        </p:grpSpPr>
        <p:sp>
          <p:nvSpPr>
            <p:cNvPr id="19" name="等腰三角形 18"/>
            <p:cNvSpPr/>
            <p:nvPr userDrawn="1"/>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1"/>
            <p:cNvSpPr/>
            <p:nvPr userDrawn="1"/>
          </p:nvSpPr>
          <p:spPr>
            <a:xfrm>
              <a:off x="7858555" y="613606"/>
              <a:ext cx="1215869" cy="140979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1175168 w 1175168"/>
                <a:gd name="connsiteY0" fmla="*/ 1423350 h 1442358"/>
                <a:gd name="connsiteX1" fmla="*/ 446919 w 1175168"/>
                <a:gd name="connsiteY1" fmla="*/ 1442358 h 1442358"/>
                <a:gd name="connsiteX2" fmla="*/ 0 w 1175168"/>
                <a:gd name="connsiteY2" fmla="*/ 0 h 1442358"/>
                <a:gd name="connsiteX3" fmla="*/ 1175168 w 1175168"/>
                <a:gd name="connsiteY3" fmla="*/ 1423350 h 1442358"/>
                <a:gd name="connsiteX0" fmla="*/ 1215869 w 1215869"/>
                <a:gd name="connsiteY0" fmla="*/ 1390790 h 1409798"/>
                <a:gd name="connsiteX1" fmla="*/ 487620 w 1215869"/>
                <a:gd name="connsiteY1" fmla="*/ 1409798 h 1409798"/>
                <a:gd name="connsiteX2" fmla="*/ 0 w 1215869"/>
                <a:gd name="connsiteY2" fmla="*/ 0 h 1409798"/>
                <a:gd name="connsiteX3" fmla="*/ 1215869 w 1215869"/>
                <a:gd name="connsiteY3" fmla="*/ 1390790 h 1409798"/>
              </a:gdLst>
              <a:ahLst/>
              <a:cxnLst>
                <a:cxn ang="0">
                  <a:pos x="connsiteX0" y="connsiteY0"/>
                </a:cxn>
                <a:cxn ang="0">
                  <a:pos x="connsiteX1" y="connsiteY1"/>
                </a:cxn>
                <a:cxn ang="0">
                  <a:pos x="connsiteX2" y="connsiteY2"/>
                </a:cxn>
                <a:cxn ang="0">
                  <a:pos x="connsiteX3" y="connsiteY3"/>
                </a:cxn>
              </a:cxnLst>
              <a:rect l="l" t="t" r="r" b="b"/>
              <a:pathLst>
                <a:path w="1215869" h="1409798">
                  <a:moveTo>
                    <a:pt x="1215869" y="1390790"/>
                  </a:moveTo>
                  <a:lnTo>
                    <a:pt x="487620" y="1409798"/>
                  </a:lnTo>
                  <a:lnTo>
                    <a:pt x="0" y="0"/>
                  </a:lnTo>
                  <a:lnTo>
                    <a:pt x="1215869" y="139079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1"/>
            <p:cNvSpPr/>
            <p:nvPr userDrawn="1"/>
          </p:nvSpPr>
          <p:spPr>
            <a:xfrm>
              <a:off x="7854306" y="615599"/>
              <a:ext cx="598827" cy="142529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728249 w 728249"/>
                <a:gd name="connsiteY0" fmla="*/ 1369482 h 1388490"/>
                <a:gd name="connsiteX1" fmla="*/ 0 w 728249"/>
                <a:gd name="connsiteY1" fmla="*/ 1388490 h 1388490"/>
                <a:gd name="connsiteX2" fmla="*/ 272516 w 728249"/>
                <a:gd name="connsiteY2" fmla="*/ 0 h 1388490"/>
                <a:gd name="connsiteX3" fmla="*/ 728249 w 728249"/>
                <a:gd name="connsiteY3" fmla="*/ 1369482 h 1388490"/>
                <a:gd name="connsiteX0" fmla="*/ 487618 w 487618"/>
                <a:gd name="connsiteY0" fmla="*/ 1369482 h 1369482"/>
                <a:gd name="connsiteX1" fmla="*/ 0 w 487618"/>
                <a:gd name="connsiteY1" fmla="*/ 1364427 h 1369482"/>
                <a:gd name="connsiteX2" fmla="*/ 31885 w 487618"/>
                <a:gd name="connsiteY2" fmla="*/ 0 h 1369482"/>
                <a:gd name="connsiteX3" fmla="*/ 487618 w 487618"/>
                <a:gd name="connsiteY3" fmla="*/ 1369482 h 1369482"/>
                <a:gd name="connsiteX0" fmla="*/ 571839 w 571839"/>
                <a:gd name="connsiteY0" fmla="*/ 1369482 h 1376459"/>
                <a:gd name="connsiteX1" fmla="*/ 0 w 571839"/>
                <a:gd name="connsiteY1" fmla="*/ 1376459 h 1376459"/>
                <a:gd name="connsiteX2" fmla="*/ 116106 w 571839"/>
                <a:gd name="connsiteY2" fmla="*/ 0 h 1376459"/>
                <a:gd name="connsiteX3" fmla="*/ 571839 w 571839"/>
                <a:gd name="connsiteY3" fmla="*/ 1369482 h 1376459"/>
                <a:gd name="connsiteX0" fmla="*/ 571839 w 571839"/>
                <a:gd name="connsiteY0" fmla="*/ 1369482 h 1376459"/>
                <a:gd name="connsiteX1" fmla="*/ 0 w 571839"/>
                <a:gd name="connsiteY1" fmla="*/ 1376459 h 1376459"/>
                <a:gd name="connsiteX2" fmla="*/ 67979 w 571839"/>
                <a:gd name="connsiteY2" fmla="*/ 0 h 1376459"/>
                <a:gd name="connsiteX3" fmla="*/ 571839 w 571839"/>
                <a:gd name="connsiteY3" fmla="*/ 1369482 h 1376459"/>
                <a:gd name="connsiteX0" fmla="*/ 598827 w 598827"/>
                <a:gd name="connsiteY0" fmla="*/ 1418322 h 1425299"/>
                <a:gd name="connsiteX1" fmla="*/ 26988 w 598827"/>
                <a:gd name="connsiteY1" fmla="*/ 1425299 h 1425299"/>
                <a:gd name="connsiteX2" fmla="*/ 0 w 598827"/>
                <a:gd name="connsiteY2" fmla="*/ 0 h 1425299"/>
                <a:gd name="connsiteX3" fmla="*/ 598827 w 598827"/>
                <a:gd name="connsiteY3" fmla="*/ 1418322 h 1425299"/>
              </a:gdLst>
              <a:ahLst/>
              <a:cxnLst>
                <a:cxn ang="0">
                  <a:pos x="connsiteX0" y="connsiteY0"/>
                </a:cxn>
                <a:cxn ang="0">
                  <a:pos x="connsiteX1" y="connsiteY1"/>
                </a:cxn>
                <a:cxn ang="0">
                  <a:pos x="connsiteX2" y="connsiteY2"/>
                </a:cxn>
                <a:cxn ang="0">
                  <a:pos x="connsiteX3" y="connsiteY3"/>
                </a:cxn>
              </a:cxnLst>
              <a:rect l="l" t="t" r="r" b="b"/>
              <a:pathLst>
                <a:path w="598827" h="1425299">
                  <a:moveTo>
                    <a:pt x="598827" y="1418322"/>
                  </a:moveTo>
                  <a:lnTo>
                    <a:pt x="26988" y="1425299"/>
                  </a:lnTo>
                  <a:lnTo>
                    <a:pt x="0" y="0"/>
                  </a:lnTo>
                  <a:lnTo>
                    <a:pt x="598827" y="141832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1"/>
            <p:cNvSpPr/>
            <p:nvPr userDrawn="1"/>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Lst>
              <a:ahLst/>
              <a:cxnLst>
                <a:cxn ang="0">
                  <a:pos x="connsiteX0" y="connsiteY0"/>
                </a:cxn>
                <a:cxn ang="0">
                  <a:pos x="connsiteX1" y="connsiteY1"/>
                </a:cxn>
                <a:cxn ang="0">
                  <a:pos x="connsiteX2" y="connsiteY2"/>
                </a:cxn>
                <a:cxn ang="0">
                  <a:pos x="connsiteX3" y="connsiteY3"/>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1"/>
            <p:cNvSpPr/>
            <p:nvPr userDrawn="1"/>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459311 w 1569062"/>
                <a:gd name="connsiteY0" fmla="*/ 2897490 h 2897490"/>
                <a:gd name="connsiteX1" fmla="*/ 0 w 1569062"/>
                <a:gd name="connsiteY1" fmla="*/ 1229977 h 2897490"/>
                <a:gd name="connsiteX2" fmla="*/ 1569062 w 1569062"/>
                <a:gd name="connsiteY2" fmla="*/ 0 h 2897490"/>
                <a:gd name="connsiteX3" fmla="*/ 1459311 w 1569062"/>
                <a:gd name="connsiteY3" fmla="*/ 2897490 h 2897490"/>
              </a:gdLst>
              <a:ahLst/>
              <a:cxnLst>
                <a:cxn ang="0">
                  <a:pos x="connsiteX0" y="connsiteY0"/>
                </a:cxn>
                <a:cxn ang="0">
                  <a:pos x="connsiteX1" y="connsiteY1"/>
                </a:cxn>
                <a:cxn ang="0">
                  <a:pos x="connsiteX2" y="connsiteY2"/>
                </a:cxn>
                <a:cxn ang="0">
                  <a:pos x="connsiteX3" y="connsiteY3"/>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1"/>
            <p:cNvSpPr/>
            <p:nvPr userDrawn="1"/>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Lst>
              <a:ahLst/>
              <a:cxnLst>
                <a:cxn ang="0">
                  <a:pos x="connsiteX0" y="connsiteY0"/>
                </a:cxn>
                <a:cxn ang="0">
                  <a:pos x="connsiteX1" y="connsiteY1"/>
                </a:cxn>
                <a:cxn ang="0">
                  <a:pos x="connsiteX2" y="connsiteY2"/>
                </a:cxn>
                <a:cxn ang="0">
                  <a:pos x="connsiteX3" y="connsiteY3"/>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1"/>
            <p:cNvSpPr/>
            <p:nvPr userDrawn="1"/>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Lst>
              <a:ahLst/>
              <a:cxnLst>
                <a:cxn ang="0">
                  <a:pos x="connsiteX0" y="connsiteY0"/>
                </a:cxn>
                <a:cxn ang="0">
                  <a:pos x="connsiteX1" y="connsiteY1"/>
                </a:cxn>
                <a:cxn ang="0">
                  <a:pos x="connsiteX2" y="connsiteY2"/>
                </a:cxn>
                <a:cxn ang="0">
                  <a:pos x="connsiteX3" y="connsiteY3"/>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1"/>
            <p:cNvSpPr/>
            <p:nvPr userDrawn="1"/>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Lst>
              <a:ahLst/>
              <a:cxnLst>
                <a:cxn ang="0">
                  <a:pos x="connsiteX0" y="connsiteY0"/>
                </a:cxn>
                <a:cxn ang="0">
                  <a:pos x="connsiteX1" y="connsiteY1"/>
                </a:cxn>
                <a:cxn ang="0">
                  <a:pos x="connsiteX2" y="connsiteY2"/>
                </a:cxn>
                <a:cxn ang="0">
                  <a:pos x="connsiteX3" y="connsiteY3"/>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1"/>
            <p:cNvSpPr/>
            <p:nvPr userDrawn="1"/>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userDrawn="1"/>
        </p:nvSpPr>
        <p:spPr>
          <a:xfrm>
            <a:off x="197820" y="263237"/>
            <a:ext cx="11797868" cy="6605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705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FE25A-F59E-4A74-B665-864FD89EC22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A42CC18-0C10-4C0D-A0F2-E6045AE31DB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1D336C-545D-4EB5-97AD-1195B1E100BF}"/>
              </a:ext>
            </a:extLst>
          </p:cNvPr>
          <p:cNvSpPr>
            <a:spLocks noGrp="1"/>
          </p:cNvSpPr>
          <p:nvPr>
            <p:ph type="dt" sz="half" idx="10"/>
          </p:nvPr>
        </p:nvSpPr>
        <p:spPr>
          <a:xfrm>
            <a:off x="838200" y="6356350"/>
            <a:ext cx="2743200" cy="365125"/>
          </a:xfrm>
          <a:prstGeom prst="rect">
            <a:avLst/>
          </a:prstGeom>
        </p:spPr>
        <p:txBody>
          <a:bodyPr/>
          <a:lstStyle/>
          <a:p>
            <a:fld id="{66177337-1161-4CB2-8B69-3E24C9ADD514}"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B3F62F5E-1F39-4ED3-9466-620AD89BE98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AB90C6-7DD8-450C-B97D-289F0B9378B3}"/>
              </a:ext>
            </a:extLst>
          </p:cNvPr>
          <p:cNvSpPr>
            <a:spLocks noGrp="1"/>
          </p:cNvSpPr>
          <p:nvPr>
            <p:ph type="sldNum" sz="quarter" idx="12"/>
          </p:nvPr>
        </p:nvSpPr>
        <p:spPr>
          <a:xfrm>
            <a:off x="8610600" y="6356350"/>
            <a:ext cx="2743200" cy="365125"/>
          </a:xfrm>
          <a:prstGeom prst="rect">
            <a:avLst/>
          </a:prstGeom>
        </p:spPr>
        <p:txBody>
          <a:bodyPr/>
          <a:lstStyle/>
          <a:p>
            <a:fld id="{2EED884B-F155-42E3-9801-487CD0C3BEE5}" type="slidenum">
              <a:rPr lang="zh-CN" altLang="en-US" smtClean="0"/>
              <a:t>‹#›</a:t>
            </a:fld>
            <a:endParaRPr lang="zh-CN" altLang="en-US"/>
          </a:p>
        </p:txBody>
      </p:sp>
    </p:spTree>
    <p:extLst>
      <p:ext uri="{BB962C8B-B14F-4D97-AF65-F5344CB8AC3E}">
        <p14:creationId xmlns:p14="http://schemas.microsoft.com/office/powerpoint/2010/main" val="2234083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2024/2/11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09940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2024/2/11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22729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16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70751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91282"/>
            <a:ext cx="10972800" cy="15081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5257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a:xfrm>
            <a:off x="5892800" y="6172200"/>
            <a:ext cx="2844800" cy="368300"/>
          </a:xfrm>
          <a:prstGeom prst="rect">
            <a:avLst/>
          </a:prstGeom>
          <a:ln/>
        </p:spPr>
        <p:txBody>
          <a:bodyPr/>
          <a:lstStyle>
            <a:lvl1pPr>
              <a:defRPr/>
            </a:lvl1pPr>
          </a:lstStyle>
          <a:p>
            <a:pPr>
              <a:defRPr/>
            </a:pPr>
            <a:fld id="{26100EF5-06DC-4874-8070-4431634703C4}" type="slidenum">
              <a:rPr lang="zh-CN" altLang="zh-CN"/>
              <a:pPr>
                <a:defRPr/>
              </a:pPr>
              <a:t>‹#›</a:t>
            </a:fld>
            <a:endParaRPr lang="zh-CN" altLang="zh-CN"/>
          </a:p>
        </p:txBody>
      </p:sp>
    </p:spTree>
    <p:extLst>
      <p:ext uri="{BB962C8B-B14F-4D97-AF65-F5344CB8AC3E}">
        <p14:creationId xmlns:p14="http://schemas.microsoft.com/office/powerpoint/2010/main" val="273381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91282"/>
            <a:ext cx="10972800" cy="15081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5257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a:xfrm>
            <a:off x="5892800" y="6172200"/>
            <a:ext cx="2844800" cy="368300"/>
          </a:xfrm>
          <a:prstGeom prst="rect">
            <a:avLst/>
          </a:prstGeom>
          <a:ln/>
        </p:spPr>
        <p:txBody>
          <a:bodyPr/>
          <a:lstStyle>
            <a:lvl1pPr>
              <a:defRPr/>
            </a:lvl1pPr>
          </a:lstStyle>
          <a:p>
            <a:pPr>
              <a:defRPr/>
            </a:pPr>
            <a:fld id="{26100EF5-06DC-4874-8070-4431634703C4}" type="slidenum">
              <a:rPr lang="zh-CN" altLang="zh-CN"/>
              <a:pPr>
                <a:defRPr/>
              </a:pPr>
              <a:t>‹#›</a:t>
            </a:fld>
            <a:endParaRPr lang="zh-CN" altLang="zh-CN"/>
          </a:p>
        </p:txBody>
      </p:sp>
      <p:sp>
        <p:nvSpPr>
          <p:cNvPr id="6" name="TextBox 5"/>
          <p:cNvSpPr txBox="1"/>
          <p:nvPr userDrawn="1"/>
        </p:nvSpPr>
        <p:spPr>
          <a:xfrm>
            <a:off x="1075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086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74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40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9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52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0"/>
            <a:ext cx="12192000" cy="6858000"/>
          </a:xfrm>
          <a:prstGeom prst="rect">
            <a:avLst/>
          </a:prstGeom>
          <a:gradFill>
            <a:gsLst>
              <a:gs pos="67000">
                <a:srgbClr val="FFFFFF"/>
              </a:gs>
              <a:gs pos="0">
                <a:srgbClr val="E1EAE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6386946" y="5422432"/>
            <a:ext cx="5822505" cy="1446611"/>
          </a:xfrm>
          <a:prstGeom prst="triangle">
            <a:avLst>
              <a:gd name="adj" fmla="val 100000"/>
            </a:avLst>
          </a:prstGeom>
          <a:gradFill>
            <a:gsLst>
              <a:gs pos="67000">
                <a:srgbClr val="FFFFFF"/>
              </a:gs>
              <a:gs pos="0">
                <a:srgbClr val="E1EA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612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72" r:id="rId5"/>
    <p:sldLayoutId id="2147483657" r:id="rId6"/>
    <p:sldLayoutId id="2147483659" r:id="rId7"/>
    <p:sldLayoutId id="2147483660" r:id="rId8"/>
    <p:sldLayoutId id="2147483661" r:id="rId9"/>
    <p:sldLayoutId id="2147483664" r:id="rId10"/>
    <p:sldLayoutId id="2147483666" r:id="rId11"/>
    <p:sldLayoutId id="2147483669" r:id="rId12"/>
    <p:sldLayoutId id="2147483671" r:id="rId13"/>
    <p:sldLayoutId id="214748367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0311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web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web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webp"/><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7" Type="http://schemas.openxmlformats.org/officeDocument/2006/relationships/image" Target="../media/image5.webp"/><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4.webp"/><Relationship Id="rId5" Type="http://schemas.openxmlformats.org/officeDocument/2006/relationships/image" Target="../media/image3.png"/><Relationship Id="rId4" Type="http://schemas.openxmlformats.org/officeDocument/2006/relationships/hyperlink" Target="https://so.csdn.net/so/search?q=%E5%8D%B7%E7%A7%AF%E7%A5%9E%E7%BB%8F%E7%BD%91%E7%BB%9C&amp;spm=1001.2101.3001.702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hyperlink" Target="https://baike.baidu.com/item/%E6%9D%83%E9%87%8D/10245966" TargetMode="External"/><Relationship Id="rId4" Type="http://schemas.openxmlformats.org/officeDocument/2006/relationships/hyperlink" Target="https://baike.baidu.com/item/%E5%8D%B7%E7%A7%AF%E6%A0%B8/337759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C8F5B5-467B-40AB-9582-7F1F1F554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177" y="3166909"/>
            <a:ext cx="4213872" cy="3160404"/>
          </a:xfrm>
          <a:prstGeom prst="rect">
            <a:avLst/>
          </a:prstGeom>
          <a:noFill/>
          <a:effectLst>
            <a:glow rad="1905000">
              <a:schemeClr val="accent1">
                <a:alpha val="20000"/>
              </a:schemeClr>
            </a:glow>
            <a:reflection endPos="65000" dist="50800" dir="5400000" sy="-100000" algn="bl" rotWithShape="0"/>
            <a:softEdge rad="114300"/>
          </a:effectLst>
        </p:spPr>
      </p:pic>
      <p:sp>
        <p:nvSpPr>
          <p:cNvPr id="4" name="矩形 3">
            <a:extLst>
              <a:ext uri="{FF2B5EF4-FFF2-40B4-BE49-F238E27FC236}">
                <a16:creationId xmlns:a16="http://schemas.microsoft.com/office/drawing/2014/main" id="{27F16512-483E-4BB2-85B9-EC634D27B9D1}"/>
              </a:ext>
            </a:extLst>
          </p:cNvPr>
          <p:cNvSpPr/>
          <p:nvPr/>
        </p:nvSpPr>
        <p:spPr>
          <a:xfrm>
            <a:off x="7397654" y="3185761"/>
            <a:ext cx="4184919" cy="3160404"/>
          </a:xfrm>
          <a:prstGeom prst="rect">
            <a:avLst/>
          </a:prstGeom>
          <a:solidFill>
            <a:schemeClr val="bg1">
              <a:alpha val="3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1857239"/>
              <a:gd name="connsiteY0" fmla="*/ 666791 h 1558058"/>
              <a:gd name="connsiteX1" fmla="*/ 1702129 w 1857239"/>
              <a:gd name="connsiteY1" fmla="*/ 0 h 1558058"/>
              <a:gd name="connsiteX2" fmla="*/ 1857239 w 1857239"/>
              <a:gd name="connsiteY2" fmla="*/ 1558058 h 1558058"/>
              <a:gd name="connsiteX3" fmla="*/ 0 w 1857239"/>
              <a:gd name="connsiteY3" fmla="*/ 666791 h 1558058"/>
              <a:gd name="connsiteX0" fmla="*/ 0 w 972984"/>
              <a:gd name="connsiteY0" fmla="*/ 495969 h 1558058"/>
              <a:gd name="connsiteX1" fmla="*/ 817874 w 972984"/>
              <a:gd name="connsiteY1" fmla="*/ 0 h 1558058"/>
              <a:gd name="connsiteX2" fmla="*/ 972984 w 972984"/>
              <a:gd name="connsiteY2" fmla="*/ 1558058 h 1558058"/>
              <a:gd name="connsiteX3" fmla="*/ 0 w 972984"/>
              <a:gd name="connsiteY3" fmla="*/ 495969 h 1558058"/>
              <a:gd name="connsiteX0" fmla="*/ 0 w 972984"/>
              <a:gd name="connsiteY0" fmla="*/ 812492 h 1874581"/>
              <a:gd name="connsiteX1" fmla="*/ 345601 w 972984"/>
              <a:gd name="connsiteY1" fmla="*/ 0 h 1874581"/>
              <a:gd name="connsiteX2" fmla="*/ 972984 w 972984"/>
              <a:gd name="connsiteY2" fmla="*/ 1874581 h 1874581"/>
              <a:gd name="connsiteX3" fmla="*/ 0 w 972984"/>
              <a:gd name="connsiteY3" fmla="*/ 812492 h 1874581"/>
              <a:gd name="connsiteX0" fmla="*/ 0 w 972984"/>
              <a:gd name="connsiteY0" fmla="*/ 1335006 h 2397095"/>
              <a:gd name="connsiteX1" fmla="*/ 54198 w 972984"/>
              <a:gd name="connsiteY1" fmla="*/ 0 h 2397095"/>
              <a:gd name="connsiteX2" fmla="*/ 972984 w 972984"/>
              <a:gd name="connsiteY2" fmla="*/ 2397095 h 2397095"/>
              <a:gd name="connsiteX3" fmla="*/ 0 w 972984"/>
              <a:gd name="connsiteY3" fmla="*/ 1335006 h 2397095"/>
            </a:gdLst>
            <a:ahLst/>
            <a:cxnLst>
              <a:cxn ang="0">
                <a:pos x="connsiteX0" y="connsiteY0"/>
              </a:cxn>
              <a:cxn ang="0">
                <a:pos x="connsiteX1" y="connsiteY1"/>
              </a:cxn>
              <a:cxn ang="0">
                <a:pos x="connsiteX2" y="connsiteY2"/>
              </a:cxn>
              <a:cxn ang="0">
                <a:pos x="connsiteX3" y="connsiteY3"/>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 fmla="*/ 0 w 1406469"/>
              <a:gd name="connsiteY0" fmla="*/ 3476740 h 3476740"/>
              <a:gd name="connsiteX1" fmla="*/ 1406469 w 1406469"/>
              <a:gd name="connsiteY1" fmla="*/ 0 h 3476740"/>
              <a:gd name="connsiteX2" fmla="*/ 1400412 w 1406469"/>
              <a:gd name="connsiteY2" fmla="*/ 881316 h 3476740"/>
              <a:gd name="connsiteX3" fmla="*/ 1406469 w 1406469"/>
              <a:gd name="connsiteY3" fmla="*/ 3476740 h 3476740"/>
              <a:gd name="connsiteX4" fmla="*/ 0 w 1406469"/>
              <a:gd name="connsiteY4" fmla="*/ 3476740 h 3476740"/>
              <a:gd name="connsiteX0" fmla="*/ 0 w 1406469"/>
              <a:gd name="connsiteY0" fmla="*/ 3476740 h 3476740"/>
              <a:gd name="connsiteX1" fmla="*/ 1058581 w 1406469"/>
              <a:gd name="connsiteY1" fmla="*/ 855678 h 3476740"/>
              <a:gd name="connsiteX2" fmla="*/ 1406469 w 1406469"/>
              <a:gd name="connsiteY2" fmla="*/ 0 h 3476740"/>
              <a:gd name="connsiteX3" fmla="*/ 1400412 w 1406469"/>
              <a:gd name="connsiteY3" fmla="*/ 881316 h 3476740"/>
              <a:gd name="connsiteX4" fmla="*/ 1406469 w 1406469"/>
              <a:gd name="connsiteY4" fmla="*/ 3476740 h 3476740"/>
              <a:gd name="connsiteX5" fmla="*/ 0 w 1406469"/>
              <a:gd name="connsiteY5" fmla="*/ 3476740 h 3476740"/>
              <a:gd name="connsiteX0" fmla="*/ 0 w 1406469"/>
              <a:gd name="connsiteY0" fmla="*/ 2621062 h 2621062"/>
              <a:gd name="connsiteX1" fmla="*/ 1058581 w 1406469"/>
              <a:gd name="connsiteY1" fmla="*/ 0 h 2621062"/>
              <a:gd name="connsiteX2" fmla="*/ 1400412 w 1406469"/>
              <a:gd name="connsiteY2" fmla="*/ 25638 h 2621062"/>
              <a:gd name="connsiteX3" fmla="*/ 1406469 w 1406469"/>
              <a:gd name="connsiteY3" fmla="*/ 2621062 h 2621062"/>
              <a:gd name="connsiteX4" fmla="*/ 0 w 1406469"/>
              <a:gd name="connsiteY4" fmla="*/ 2621062 h 26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154930F2-2839-4D7F-90FD-A5E513DE108E}"/>
              </a:ext>
            </a:extLst>
          </p:cNvPr>
          <p:cNvSpPr txBox="1"/>
          <p:nvPr/>
        </p:nvSpPr>
        <p:spPr bwMode="auto">
          <a:xfrm>
            <a:off x="757402" y="2450527"/>
            <a:ext cx="6819720" cy="1107996"/>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zh-CN" altLang="en-US" sz="6600" b="0" spc="0" dirty="0">
                <a:solidFill>
                  <a:srgbClr val="405E62"/>
                </a:solidFill>
                <a:effectLst>
                  <a:outerShdw blurRad="25400" dist="25400" dir="2700000" algn="tl">
                    <a:srgbClr val="000000">
                      <a:alpha val="25000"/>
                    </a:srgbClr>
                  </a:outerShdw>
                </a:effectLst>
                <a:latin typeface="+mn-lt"/>
                <a:ea typeface="+mn-ea"/>
                <a:cs typeface="+mn-ea"/>
                <a:sym typeface="+mn-lt"/>
              </a:rPr>
              <a:t>卷积神经网络</a:t>
            </a:r>
          </a:p>
        </p:txBody>
      </p:sp>
      <p:sp>
        <p:nvSpPr>
          <p:cNvPr id="9" name="矩形: 圆角 38">
            <a:extLst>
              <a:ext uri="{FF2B5EF4-FFF2-40B4-BE49-F238E27FC236}">
                <a16:creationId xmlns:a16="http://schemas.microsoft.com/office/drawing/2014/main" id="{0A730B71-A113-49A7-9792-E431D2B4B9AB}"/>
              </a:ext>
            </a:extLst>
          </p:cNvPr>
          <p:cNvSpPr/>
          <p:nvPr/>
        </p:nvSpPr>
        <p:spPr>
          <a:xfrm>
            <a:off x="996772" y="4316990"/>
            <a:ext cx="1374771" cy="284171"/>
          </a:xfrm>
          <a:prstGeom prst="roundRect">
            <a:avLst>
              <a:gd name="adj" fmla="val 50000"/>
            </a:avLst>
          </a:prstGeom>
          <a:gradFill flip="none" rotWithShape="1">
            <a:gsLst>
              <a:gs pos="0">
                <a:srgbClr val="B6D3B7"/>
              </a:gs>
              <a:gs pos="100000">
                <a:srgbClr val="52A4AE"/>
              </a:gs>
            </a:gsLst>
            <a:lin ang="5400000" scaled="0"/>
            <a:tileRect/>
          </a:gra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汇报人：</a:t>
            </a:r>
          </a:p>
        </p:txBody>
      </p:sp>
      <p:sp>
        <p:nvSpPr>
          <p:cNvPr id="10" name="矩形: 圆角 39">
            <a:extLst>
              <a:ext uri="{FF2B5EF4-FFF2-40B4-BE49-F238E27FC236}">
                <a16:creationId xmlns:a16="http://schemas.microsoft.com/office/drawing/2014/main" id="{B29F3D11-9447-4511-AF5C-ECB1EAB7D31E}"/>
              </a:ext>
            </a:extLst>
          </p:cNvPr>
          <p:cNvSpPr/>
          <p:nvPr/>
        </p:nvSpPr>
        <p:spPr>
          <a:xfrm>
            <a:off x="3190134" y="4351022"/>
            <a:ext cx="1521766" cy="284171"/>
          </a:xfrm>
          <a:prstGeom prst="roundRect">
            <a:avLst>
              <a:gd name="adj" fmla="val 50000"/>
            </a:avLst>
          </a:prstGeom>
          <a:gradFill>
            <a:gsLst>
              <a:gs pos="0">
                <a:srgbClr val="B6D3B7"/>
              </a:gs>
              <a:gs pos="100000">
                <a:srgbClr val="52A4AE"/>
              </a:gs>
            </a:gsLst>
            <a:lin ang="5400000" scaled="0"/>
          </a:gra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cs typeface="+mn-ea"/>
                <a:sym typeface="+mn-lt"/>
              </a:rPr>
              <a:t>学号：</a:t>
            </a:r>
          </a:p>
        </p:txBody>
      </p:sp>
      <p:sp>
        <p:nvSpPr>
          <p:cNvPr id="14" name="矩形 13">
            <a:extLst>
              <a:ext uri="{FF2B5EF4-FFF2-40B4-BE49-F238E27FC236}">
                <a16:creationId xmlns:a16="http://schemas.microsoft.com/office/drawing/2014/main" id="{7E5685AF-2F1A-4C00-A35B-D740EA9D940C}"/>
              </a:ext>
            </a:extLst>
          </p:cNvPr>
          <p:cNvSpPr/>
          <p:nvPr/>
        </p:nvSpPr>
        <p:spPr>
          <a:xfrm>
            <a:off x="-374628" y="1350080"/>
            <a:ext cx="5561154" cy="774187"/>
          </a:xfrm>
          <a:prstGeom prst="rect">
            <a:avLst/>
          </a:prstGeom>
        </p:spPr>
        <p:txBody>
          <a:bodyPr wrap="square" lIns="51435" tIns="25718" rIns="51435" bIns="25718" anchor="ctr" anchorCtr="1">
            <a:spAutoFit/>
          </a:bodyPr>
          <a:lstStyle/>
          <a:p>
            <a:pPr>
              <a:lnSpc>
                <a:spcPct val="130000"/>
              </a:lnSpc>
            </a:pPr>
            <a:r>
              <a:rPr lang="zh-CN" altLang="en-US" sz="4000" dirty="0">
                <a:ln w="19050">
                  <a:noFill/>
                </a:ln>
                <a:solidFill>
                  <a:srgbClr val="405E62"/>
                </a:solidFill>
                <a:effectLst>
                  <a:outerShdw blurRad="25400" dist="25400" dir="2700000" algn="tl">
                    <a:srgbClr val="000000">
                      <a:alpha val="25000"/>
                    </a:srgbClr>
                  </a:outerShdw>
                </a:effectLst>
                <a:cs typeface="+mn-ea"/>
                <a:sym typeface="+mn-lt"/>
              </a:rPr>
              <a:t>借智慧交通看</a:t>
            </a:r>
          </a:p>
        </p:txBody>
      </p:sp>
      <p:sp>
        <p:nvSpPr>
          <p:cNvPr id="22" name="等腰三角形 21"/>
          <p:cNvSpPr/>
          <p:nvPr/>
        </p:nvSpPr>
        <p:spPr>
          <a:xfrm>
            <a:off x="7778663" y="751561"/>
            <a:ext cx="1089764" cy="789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Lst>
            <a:ahLst/>
            <a:cxnLst>
              <a:cxn ang="0">
                <a:pos x="connsiteX0" y="connsiteY0"/>
              </a:cxn>
              <a:cxn ang="0">
                <a:pos x="connsiteX1" y="connsiteY1"/>
              </a:cxn>
              <a:cxn ang="0">
                <a:pos x="connsiteX2" y="connsiteY2"/>
              </a:cxn>
              <a:cxn ang="0">
                <a:pos x="connsiteX3" y="connsiteY3"/>
              </a:cxn>
            </a:cxnLst>
            <a:rect l="l" t="t" r="r" b="b"/>
            <a:pathLst>
              <a:path w="1089764" h="789139">
                <a:moveTo>
                  <a:pt x="75156" y="789139"/>
                </a:moveTo>
                <a:lnTo>
                  <a:pt x="0" y="0"/>
                </a:lnTo>
                <a:lnTo>
                  <a:pt x="1089764" y="425885"/>
                </a:lnTo>
                <a:lnTo>
                  <a:pt x="75156" y="789139"/>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1"/>
          <p:cNvSpPr/>
          <p:nvPr/>
        </p:nvSpPr>
        <p:spPr>
          <a:xfrm>
            <a:off x="7815181" y="1954954"/>
            <a:ext cx="839950" cy="864297"/>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Lst>
            <a:ahLst/>
            <a:cxnLst>
              <a:cxn ang="0">
                <a:pos x="connsiteX0" y="connsiteY0"/>
              </a:cxn>
              <a:cxn ang="0">
                <a:pos x="connsiteX1" y="connsiteY1"/>
              </a:cxn>
              <a:cxn ang="0">
                <a:pos x="connsiteX2" y="connsiteY2"/>
              </a:cxn>
              <a:cxn ang="0">
                <a:pos x="connsiteX3" y="connsiteY3"/>
              </a:cxn>
            </a:cxnLst>
            <a:rect l="l" t="t" r="r" b="b"/>
            <a:pathLst>
              <a:path w="839950" h="864297">
                <a:moveTo>
                  <a:pt x="0" y="698988"/>
                </a:moveTo>
                <a:lnTo>
                  <a:pt x="626743" y="0"/>
                </a:lnTo>
                <a:lnTo>
                  <a:pt x="839950" y="864297"/>
                </a:lnTo>
                <a:lnTo>
                  <a:pt x="0" y="69898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1"/>
          <p:cNvSpPr/>
          <p:nvPr/>
        </p:nvSpPr>
        <p:spPr>
          <a:xfrm>
            <a:off x="8764510" y="1124618"/>
            <a:ext cx="1702129" cy="118626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Lst>
            <a:ahLst/>
            <a:cxnLst>
              <a:cxn ang="0">
                <a:pos x="connsiteX0" y="connsiteY0"/>
              </a:cxn>
              <a:cxn ang="0">
                <a:pos x="connsiteX1" y="connsiteY1"/>
              </a:cxn>
              <a:cxn ang="0">
                <a:pos x="connsiteX2" y="connsiteY2"/>
              </a:cxn>
              <a:cxn ang="0">
                <a:pos x="connsiteX3" y="connsiteY3"/>
              </a:cxn>
            </a:cxnLst>
            <a:rect l="l" t="t" r="r" b="b"/>
            <a:pathLst>
              <a:path w="1702129" h="1186269">
                <a:moveTo>
                  <a:pt x="0" y="666791"/>
                </a:moveTo>
                <a:lnTo>
                  <a:pt x="1702129" y="0"/>
                </a:lnTo>
                <a:lnTo>
                  <a:pt x="988057" y="1186269"/>
                </a:lnTo>
                <a:lnTo>
                  <a:pt x="0" y="666791"/>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1"/>
          <p:cNvSpPr/>
          <p:nvPr/>
        </p:nvSpPr>
        <p:spPr>
          <a:xfrm>
            <a:off x="10048625" y="1541081"/>
            <a:ext cx="1805722" cy="1146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1729229"/>
              <a:gd name="connsiteY0" fmla="*/ 698988 h 698988"/>
              <a:gd name="connsiteX1" fmla="*/ 626743 w 1729229"/>
              <a:gd name="connsiteY1" fmla="*/ 0 h 698988"/>
              <a:gd name="connsiteX2" fmla="*/ 1729229 w 1729229"/>
              <a:gd name="connsiteY2" fmla="*/ 623136 h 698988"/>
              <a:gd name="connsiteX3" fmla="*/ 0 w 1729229"/>
              <a:gd name="connsiteY3" fmla="*/ 698988 h 698988"/>
              <a:gd name="connsiteX0" fmla="*/ 0 w 1729229"/>
              <a:gd name="connsiteY0" fmla="*/ 1146139 h 1146139"/>
              <a:gd name="connsiteX1" fmla="*/ 817662 w 1729229"/>
              <a:gd name="connsiteY1" fmla="*/ 0 h 1146139"/>
              <a:gd name="connsiteX2" fmla="*/ 1729229 w 1729229"/>
              <a:gd name="connsiteY2" fmla="*/ 1070287 h 1146139"/>
              <a:gd name="connsiteX3" fmla="*/ 0 w 1729229"/>
              <a:gd name="connsiteY3" fmla="*/ 1146139 h 1146139"/>
            </a:gdLst>
            <a:ahLst/>
            <a:cxnLst>
              <a:cxn ang="0">
                <a:pos x="connsiteX0" y="connsiteY0"/>
              </a:cxn>
              <a:cxn ang="0">
                <a:pos x="connsiteX1" y="connsiteY1"/>
              </a:cxn>
              <a:cxn ang="0">
                <a:pos x="connsiteX2" y="connsiteY2"/>
              </a:cxn>
              <a:cxn ang="0">
                <a:pos x="connsiteX3" y="connsiteY3"/>
              </a:cxn>
            </a:cxnLst>
            <a:rect l="l" t="t" r="r" b="b"/>
            <a:pathLst>
              <a:path w="1729229" h="1146139">
                <a:moveTo>
                  <a:pt x="0" y="1146139"/>
                </a:moveTo>
                <a:lnTo>
                  <a:pt x="817662" y="0"/>
                </a:lnTo>
                <a:lnTo>
                  <a:pt x="1729229" y="1070287"/>
                </a:lnTo>
                <a:lnTo>
                  <a:pt x="0" y="1146139"/>
                </a:lnTo>
                <a:close/>
              </a:path>
            </a:pathLst>
          </a:custGeom>
          <a:gradFill>
            <a:gsLst>
              <a:gs pos="89000">
                <a:srgbClr val="52A4AE"/>
              </a:gs>
              <a:gs pos="3000">
                <a:srgbClr val="92BFB5"/>
              </a:gs>
            </a:gsLst>
            <a:lin ang="18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Lst>
            <a:ahLst/>
            <a:cxnLst>
              <a:cxn ang="0">
                <a:pos x="connsiteX0" y="connsiteY0"/>
              </a:cxn>
              <a:cxn ang="0">
                <a:pos x="connsiteX1" y="connsiteY1"/>
              </a:cxn>
              <a:cxn ang="0">
                <a:pos x="connsiteX2" y="connsiteY2"/>
              </a:cxn>
              <a:cxn ang="0">
                <a:pos x="connsiteX3" y="connsiteY3"/>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 name="connsiteX0" fmla="*/ 0 w 507885"/>
              <a:gd name="connsiteY0" fmla="*/ 143102 h 441356"/>
              <a:gd name="connsiteX1" fmla="*/ 213384 w 507885"/>
              <a:gd name="connsiteY1" fmla="*/ 0 h 441356"/>
              <a:gd name="connsiteX2" fmla="*/ 507885 w 507885"/>
              <a:gd name="connsiteY2" fmla="*/ 441356 h 441356"/>
              <a:gd name="connsiteX3" fmla="*/ 0 w 507885"/>
              <a:gd name="connsiteY3" fmla="*/ 143102 h 441356"/>
              <a:gd name="connsiteX0" fmla="*/ 0 w 507885"/>
              <a:gd name="connsiteY0" fmla="*/ 33812 h 332066"/>
              <a:gd name="connsiteX1" fmla="*/ 191526 w 507885"/>
              <a:gd name="connsiteY1" fmla="*/ 0 h 332066"/>
              <a:gd name="connsiteX2" fmla="*/ 507885 w 507885"/>
              <a:gd name="connsiteY2" fmla="*/ 332066 h 332066"/>
              <a:gd name="connsiteX3" fmla="*/ 0 w 507885"/>
              <a:gd name="connsiteY3" fmla="*/ 33812 h 332066"/>
              <a:gd name="connsiteX0" fmla="*/ 0 w 191526"/>
              <a:gd name="connsiteY0" fmla="*/ 33812 h 160844"/>
              <a:gd name="connsiteX1" fmla="*/ 191526 w 191526"/>
              <a:gd name="connsiteY1" fmla="*/ 0 h 160844"/>
              <a:gd name="connsiteX2" fmla="*/ 139939 w 191526"/>
              <a:gd name="connsiteY2" fmla="*/ 160844 h 160844"/>
              <a:gd name="connsiteX3" fmla="*/ 0 w 191526"/>
              <a:gd name="connsiteY3" fmla="*/ 33812 h 160844"/>
            </a:gdLst>
            <a:ahLst/>
            <a:cxnLst>
              <a:cxn ang="0">
                <a:pos x="connsiteX0" y="connsiteY0"/>
              </a:cxn>
              <a:cxn ang="0">
                <a:pos x="connsiteX1" y="connsiteY1"/>
              </a:cxn>
              <a:cxn ang="0">
                <a:pos x="connsiteX2" y="connsiteY2"/>
              </a:cxn>
              <a:cxn ang="0">
                <a:pos x="connsiteX3" y="connsiteY3"/>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6" name="直接连接符 35"/>
          <p:cNvCxnSpPr/>
          <p:nvPr/>
        </p:nvCxnSpPr>
        <p:spPr>
          <a:xfrm>
            <a:off x="526472" y="1535596"/>
            <a:ext cx="0" cy="3064107"/>
          </a:xfrm>
          <a:prstGeom prst="line">
            <a:avLst/>
          </a:prstGeom>
          <a:ln w="47625">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B0A07CE-907E-46BA-9C3A-4FB2C25C408B}"/>
              </a:ext>
            </a:extLst>
          </p:cNvPr>
          <p:cNvSpPr txBox="1"/>
          <p:nvPr/>
        </p:nvSpPr>
        <p:spPr>
          <a:xfrm>
            <a:off x="872319" y="2138208"/>
            <a:ext cx="4602448" cy="369332"/>
          </a:xfrm>
          <a:prstGeom prst="rect">
            <a:avLst/>
          </a:prstGeom>
          <a:noFill/>
        </p:spPr>
        <p:txBody>
          <a:bodyPr wrap="square" rtlCol="0">
            <a:spAutoFit/>
          </a:bodyPr>
          <a:lstStyle/>
          <a:p>
            <a:r>
              <a:rPr lang="en-US" altLang="zh-CN" dirty="0"/>
              <a:t>from the intelligent traffic</a:t>
            </a:r>
            <a:endParaRPr lang="zh-CN" altLang="en-US" dirty="0"/>
          </a:p>
        </p:txBody>
      </p:sp>
      <p:sp>
        <p:nvSpPr>
          <p:cNvPr id="8" name="文本框 7">
            <a:extLst>
              <a:ext uri="{FF2B5EF4-FFF2-40B4-BE49-F238E27FC236}">
                <a16:creationId xmlns:a16="http://schemas.microsoft.com/office/drawing/2014/main" id="{6F889F9A-EE02-4986-A72E-3FE134938230}"/>
              </a:ext>
            </a:extLst>
          </p:cNvPr>
          <p:cNvSpPr txBox="1"/>
          <p:nvPr/>
        </p:nvSpPr>
        <p:spPr>
          <a:xfrm>
            <a:off x="874400" y="3442125"/>
            <a:ext cx="5137077" cy="369332"/>
          </a:xfrm>
          <a:prstGeom prst="rect">
            <a:avLst/>
          </a:prstGeom>
          <a:noFill/>
        </p:spPr>
        <p:txBody>
          <a:bodyPr wrap="square" rtlCol="0">
            <a:spAutoFit/>
          </a:bodyPr>
          <a:lstStyle/>
          <a:p>
            <a:r>
              <a:rPr lang="en-US" altLang="zh-CN" dirty="0"/>
              <a:t>To Convolutional Neural Networks (CNN)</a:t>
            </a:r>
            <a:endParaRPr lang="zh-CN" altLang="en-US" dirty="0"/>
          </a:p>
        </p:txBody>
      </p:sp>
    </p:spTree>
    <p:extLst>
      <p:ext uri="{BB962C8B-B14F-4D97-AF65-F5344CB8AC3E}">
        <p14:creationId xmlns:p14="http://schemas.microsoft.com/office/powerpoint/2010/main" val="28738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750" fill="hold"/>
                                        <p:tgtEl>
                                          <p:spTgt spid="22"/>
                                        </p:tgtEl>
                                        <p:attrNameLst>
                                          <p:attrName>ppt_x</p:attrName>
                                        </p:attrNameLst>
                                      </p:cBhvr>
                                      <p:tavLst>
                                        <p:tav tm="0">
                                          <p:val>
                                            <p:strVal val="1+#ppt_w/2"/>
                                          </p:val>
                                        </p:tav>
                                        <p:tav tm="100000">
                                          <p:val>
                                            <p:strVal val="#ppt_x"/>
                                          </p:val>
                                        </p:tav>
                                      </p:tavLst>
                                    </p:anim>
                                    <p:anim calcmode="lin" valueType="num">
                                      <p:cBhvr additive="base">
                                        <p:cTn id="16" dur="750" fill="hold"/>
                                        <p:tgtEl>
                                          <p:spTgt spid="22"/>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750" fill="hold"/>
                                        <p:tgtEl>
                                          <p:spTgt spid="23"/>
                                        </p:tgtEl>
                                        <p:attrNameLst>
                                          <p:attrName>ppt_x</p:attrName>
                                        </p:attrNameLst>
                                      </p:cBhvr>
                                      <p:tavLst>
                                        <p:tav tm="0">
                                          <p:val>
                                            <p:strVal val="1+#ppt_w/2"/>
                                          </p:val>
                                        </p:tav>
                                        <p:tav tm="100000">
                                          <p:val>
                                            <p:strVal val="#ppt_x"/>
                                          </p:val>
                                        </p:tav>
                                      </p:tavLst>
                                    </p:anim>
                                    <p:anim calcmode="lin" valueType="num">
                                      <p:cBhvr additive="base">
                                        <p:cTn id="20" dur="75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750" fill="hold"/>
                                        <p:tgtEl>
                                          <p:spTgt spid="24"/>
                                        </p:tgtEl>
                                        <p:attrNameLst>
                                          <p:attrName>ppt_x</p:attrName>
                                        </p:attrNameLst>
                                      </p:cBhvr>
                                      <p:tavLst>
                                        <p:tav tm="0">
                                          <p:val>
                                            <p:strVal val="1+#ppt_w/2"/>
                                          </p:val>
                                        </p:tav>
                                        <p:tav tm="100000">
                                          <p:val>
                                            <p:strVal val="#ppt_x"/>
                                          </p:val>
                                        </p:tav>
                                      </p:tavLst>
                                    </p:anim>
                                    <p:anim calcmode="lin" valueType="num">
                                      <p:cBhvr additive="base">
                                        <p:cTn id="24" dur="75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750" fill="hold"/>
                                        <p:tgtEl>
                                          <p:spTgt spid="26"/>
                                        </p:tgtEl>
                                        <p:attrNameLst>
                                          <p:attrName>ppt_x</p:attrName>
                                        </p:attrNameLst>
                                      </p:cBhvr>
                                      <p:tavLst>
                                        <p:tav tm="0">
                                          <p:val>
                                            <p:strVal val="1+#ppt_w/2"/>
                                          </p:val>
                                        </p:tav>
                                        <p:tav tm="100000">
                                          <p:val>
                                            <p:strVal val="#ppt_x"/>
                                          </p:val>
                                        </p:tav>
                                      </p:tavLst>
                                    </p:anim>
                                    <p:anim calcmode="lin" valueType="num">
                                      <p:cBhvr additive="base">
                                        <p:cTn id="28" dur="75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750" fill="hold"/>
                                        <p:tgtEl>
                                          <p:spTgt spid="29"/>
                                        </p:tgtEl>
                                        <p:attrNameLst>
                                          <p:attrName>ppt_x</p:attrName>
                                        </p:attrNameLst>
                                      </p:cBhvr>
                                      <p:tavLst>
                                        <p:tav tm="0">
                                          <p:val>
                                            <p:strVal val="1+#ppt_w/2"/>
                                          </p:val>
                                        </p:tav>
                                        <p:tav tm="100000">
                                          <p:val>
                                            <p:strVal val="#ppt_x"/>
                                          </p:val>
                                        </p:tav>
                                      </p:tavLst>
                                    </p:anim>
                                    <p:anim calcmode="lin" valueType="num">
                                      <p:cBhvr additive="base">
                                        <p:cTn id="32" dur="750" fill="hold"/>
                                        <p:tgtEl>
                                          <p:spTgt spid="29"/>
                                        </p:tgtEl>
                                        <p:attrNameLst>
                                          <p:attrName>ppt_y</p:attrName>
                                        </p:attrNameLst>
                                      </p:cBhvr>
                                      <p:tavLst>
                                        <p:tav tm="0">
                                          <p:val>
                                            <p:strVal val="0-#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750" fill="hold"/>
                                        <p:tgtEl>
                                          <p:spTgt spid="31"/>
                                        </p:tgtEl>
                                        <p:attrNameLst>
                                          <p:attrName>ppt_x</p:attrName>
                                        </p:attrNameLst>
                                      </p:cBhvr>
                                      <p:tavLst>
                                        <p:tav tm="0">
                                          <p:val>
                                            <p:strVal val="0-#ppt_w/2"/>
                                          </p:val>
                                        </p:tav>
                                        <p:tav tm="100000">
                                          <p:val>
                                            <p:strVal val="#ppt_x"/>
                                          </p:val>
                                        </p:tav>
                                      </p:tavLst>
                                    </p:anim>
                                    <p:anim calcmode="lin" valueType="num">
                                      <p:cBhvr additive="base">
                                        <p:cTn id="36" dur="75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750" fill="hold"/>
                                        <p:tgtEl>
                                          <p:spTgt spid="32"/>
                                        </p:tgtEl>
                                        <p:attrNameLst>
                                          <p:attrName>ppt_x</p:attrName>
                                        </p:attrNameLst>
                                      </p:cBhvr>
                                      <p:tavLst>
                                        <p:tav tm="0">
                                          <p:val>
                                            <p:strVal val="0-#ppt_w/2"/>
                                          </p:val>
                                        </p:tav>
                                        <p:tav tm="100000">
                                          <p:val>
                                            <p:strVal val="#ppt_x"/>
                                          </p:val>
                                        </p:tav>
                                      </p:tavLst>
                                    </p:anim>
                                    <p:anim calcmode="lin" valueType="num">
                                      <p:cBhvr additive="base">
                                        <p:cTn id="40" dur="750" fill="hold"/>
                                        <p:tgtEl>
                                          <p:spTgt spid="32"/>
                                        </p:tgtEl>
                                        <p:attrNameLst>
                                          <p:attrName>ppt_y</p:attrName>
                                        </p:attrNameLst>
                                      </p:cBhvr>
                                      <p:tavLst>
                                        <p:tav tm="0">
                                          <p:val>
                                            <p:strVal val="1+#ppt_h/2"/>
                                          </p:val>
                                        </p:tav>
                                        <p:tav tm="100000">
                                          <p:val>
                                            <p:strVal val="#ppt_y"/>
                                          </p:val>
                                        </p:tav>
                                      </p:tavLst>
                                    </p:anim>
                                  </p:childTnLst>
                                </p:cTn>
                              </p:par>
                              <p:par>
                                <p:cTn id="41" presetID="41" presetClass="entr" presetSubtype="0" fill="hold" grpId="0" nodeType="withEffect">
                                  <p:stCondLst>
                                    <p:cond delay="500"/>
                                  </p:stCondLst>
                                  <p:iterate type="lt">
                                    <p:tmPct val="10000"/>
                                  </p:iterate>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5"/>
                                        </p:tgtEl>
                                        <p:attrNameLst>
                                          <p:attrName>ppt_y</p:attrName>
                                        </p:attrNameLst>
                                      </p:cBhvr>
                                      <p:tavLst>
                                        <p:tav tm="0">
                                          <p:val>
                                            <p:strVal val="#ppt_y"/>
                                          </p:val>
                                        </p:tav>
                                        <p:tav tm="100000">
                                          <p:val>
                                            <p:strVal val="#ppt_y"/>
                                          </p:val>
                                        </p:tav>
                                      </p:tavLst>
                                    </p:anim>
                                    <p:anim calcmode="lin" valueType="num">
                                      <p:cBhvr>
                                        <p:cTn id="4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5"/>
                                        </p:tgtEl>
                                      </p:cBhvr>
                                    </p:animEffect>
                                  </p:childTnLst>
                                </p:cTn>
                              </p:par>
                              <p:par>
                                <p:cTn id="48" presetID="22" presetClass="entr" presetSubtype="4" fill="hold" grpId="0" nodeType="withEffect">
                                  <p:stCondLst>
                                    <p:cond delay="500"/>
                                  </p:stCondLst>
                                  <p:childTnLst>
                                    <p:set>
                                      <p:cBhvr>
                                        <p:cTn id="49" dur="1" fill="hold">
                                          <p:stCondLst>
                                            <p:cond delay="0"/>
                                          </p:stCondLst>
                                        </p:cTn>
                                        <p:tgtEl>
                                          <p:spTgt spid="8"/>
                                        </p:tgtEl>
                                        <p:attrNameLst>
                                          <p:attrName>style.visibility</p:attrName>
                                        </p:attrNameLst>
                                      </p:cBhvr>
                                      <p:to>
                                        <p:strVal val="visible"/>
                                      </p:to>
                                    </p:set>
                                    <p:animEffect transition="in" filter="wipe(down)">
                                      <p:cBhvr>
                                        <p:cTn id="50" dur="500"/>
                                        <p:tgtEl>
                                          <p:spTgt spid="8"/>
                                        </p:tgtEl>
                                      </p:cBhvr>
                                    </p:animEffect>
                                  </p:childTnLst>
                                </p:cTn>
                              </p:par>
                              <p:par>
                                <p:cTn id="51" presetID="22" presetClass="entr" presetSubtype="1" fill="hold" nodeType="withEffect">
                                  <p:stCondLst>
                                    <p:cond delay="50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500"/>
                                        <p:tgtEl>
                                          <p:spTgt spid="36"/>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35" presetClass="path" presetSubtype="0" accel="50000" decel="50000" fill="hold" grpId="1" nodeType="withEffect">
                                  <p:stCondLst>
                                    <p:cond delay="500"/>
                                  </p:stCondLst>
                                  <p:childTnLst>
                                    <p:animMotion origin="layout" path="M 0.26302 -7.40741E-7 L 0.01302 -7.40741E-7 " pathEditMode="relative" rAng="0" ptsTypes="AA">
                                      <p:cBhvr>
                                        <p:cTn id="58" dur="1250" fill="hold"/>
                                        <p:tgtEl>
                                          <p:spTgt spid="14"/>
                                        </p:tgtEl>
                                        <p:attrNameLst>
                                          <p:attrName>ppt_x</p:attrName>
                                          <p:attrName>ppt_y</p:attrName>
                                        </p:attrNameLst>
                                      </p:cBhvr>
                                      <p:rCtr x="-12500" y="0"/>
                                    </p:animMotion>
                                  </p:childTnLst>
                                </p:cTn>
                              </p:par>
                              <p:par>
                                <p:cTn id="59" presetID="22" presetClass="entr" presetSubtype="4" fill="hold" grpId="0" nodeType="withEffect">
                                  <p:stCondLst>
                                    <p:cond delay="50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childTnLst>
                          </p:cTn>
                        </p:par>
                        <p:par>
                          <p:cTn id="62" fill="hold">
                            <p:stCondLst>
                              <p:cond delay="1750"/>
                            </p:stCondLst>
                            <p:childTnLst>
                              <p:par>
                                <p:cTn id="63" presetID="50" presetClass="entr" presetSubtype="0" decel="100000" fill="hold" grpId="0" nodeType="after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p:cTn id="65" dur="1000" fill="hold"/>
                                        <p:tgtEl>
                                          <p:spTgt spid="9"/>
                                        </p:tgtEl>
                                        <p:attrNameLst>
                                          <p:attrName>ppt_w</p:attrName>
                                        </p:attrNameLst>
                                      </p:cBhvr>
                                      <p:tavLst>
                                        <p:tav tm="0">
                                          <p:val>
                                            <p:strVal val="#ppt_w+.3"/>
                                          </p:val>
                                        </p:tav>
                                        <p:tav tm="100000">
                                          <p:val>
                                            <p:strVal val="#ppt_w"/>
                                          </p:val>
                                        </p:tav>
                                      </p:tavLst>
                                    </p:anim>
                                    <p:anim calcmode="lin" valueType="num">
                                      <p:cBhvr>
                                        <p:cTn id="66" dur="1000" fill="hold"/>
                                        <p:tgtEl>
                                          <p:spTgt spid="9"/>
                                        </p:tgtEl>
                                        <p:attrNameLst>
                                          <p:attrName>ppt_h</p:attrName>
                                        </p:attrNameLst>
                                      </p:cBhvr>
                                      <p:tavLst>
                                        <p:tav tm="0">
                                          <p:val>
                                            <p:strVal val="#ppt_h"/>
                                          </p:val>
                                        </p:tav>
                                        <p:tav tm="100000">
                                          <p:val>
                                            <p:strVal val="#ppt_h"/>
                                          </p:val>
                                        </p:tav>
                                      </p:tavLst>
                                    </p:anim>
                                    <p:animEffect transition="in" filter="fade">
                                      <p:cBhvr>
                                        <p:cTn id="67" dur="1000"/>
                                        <p:tgtEl>
                                          <p:spTgt spid="9"/>
                                        </p:tgtEl>
                                      </p:cBhvr>
                                    </p:animEffect>
                                  </p:childTnLst>
                                </p:cTn>
                              </p:par>
                              <p:par>
                                <p:cTn id="68" presetID="50" presetClass="entr" presetSubtype="0" decel="100000" fill="hold" grpId="0" nodeType="withEffect">
                                  <p:stCondLst>
                                    <p:cond delay="250"/>
                                  </p:stCondLst>
                                  <p:childTnLst>
                                    <p:set>
                                      <p:cBhvr>
                                        <p:cTn id="69" dur="1" fill="hold">
                                          <p:stCondLst>
                                            <p:cond delay="0"/>
                                          </p:stCondLst>
                                        </p:cTn>
                                        <p:tgtEl>
                                          <p:spTgt spid="10"/>
                                        </p:tgtEl>
                                        <p:attrNameLst>
                                          <p:attrName>style.visibility</p:attrName>
                                        </p:attrNameLst>
                                      </p:cBhvr>
                                      <p:to>
                                        <p:strVal val="visible"/>
                                      </p:to>
                                    </p:set>
                                    <p:anim calcmode="lin" valueType="num">
                                      <p:cBhvr>
                                        <p:cTn id="70" dur="1000" fill="hold"/>
                                        <p:tgtEl>
                                          <p:spTgt spid="10"/>
                                        </p:tgtEl>
                                        <p:attrNameLst>
                                          <p:attrName>ppt_w</p:attrName>
                                        </p:attrNameLst>
                                      </p:cBhvr>
                                      <p:tavLst>
                                        <p:tav tm="0">
                                          <p:val>
                                            <p:strVal val="#ppt_w+.3"/>
                                          </p:val>
                                        </p:tav>
                                        <p:tav tm="100000">
                                          <p:val>
                                            <p:strVal val="#ppt_w"/>
                                          </p:val>
                                        </p:tav>
                                      </p:tavLst>
                                    </p:anim>
                                    <p:anim calcmode="lin" valueType="num">
                                      <p:cBhvr>
                                        <p:cTn id="71" dur="1000" fill="hold"/>
                                        <p:tgtEl>
                                          <p:spTgt spid="10"/>
                                        </p:tgtEl>
                                        <p:attrNameLst>
                                          <p:attrName>ppt_h</p:attrName>
                                        </p:attrNameLst>
                                      </p:cBhvr>
                                      <p:tavLst>
                                        <p:tav tm="0">
                                          <p:val>
                                            <p:strVal val="#ppt_h"/>
                                          </p:val>
                                        </p:tav>
                                        <p:tav tm="100000">
                                          <p:val>
                                            <p:strVal val="#ppt_h"/>
                                          </p:val>
                                        </p:tav>
                                      </p:tavLst>
                                    </p:anim>
                                    <p:animEffect transition="in" filter="fade">
                                      <p:cBhvr>
                                        <p:cTn id="72" dur="1000"/>
                                        <p:tgtEl>
                                          <p:spTgt spid="10"/>
                                        </p:tgtEl>
                                      </p:cBhvr>
                                    </p:animEffect>
                                  </p:childTnLst>
                                </p:cTn>
                              </p:par>
                              <p:par>
                                <p:cTn id="73" presetID="14" presetClass="entr" presetSubtype="10" fill="hold" grpId="0" nodeType="withEffect">
                                  <p:stCondLst>
                                    <p:cond delay="250"/>
                                  </p:stCondLst>
                                  <p:childTnLst>
                                    <p:set>
                                      <p:cBhvr>
                                        <p:cTn id="74" dur="1" fill="hold">
                                          <p:stCondLst>
                                            <p:cond delay="0"/>
                                          </p:stCondLst>
                                        </p:cTn>
                                        <p:tgtEl>
                                          <p:spTgt spid="4"/>
                                        </p:tgtEl>
                                        <p:attrNameLst>
                                          <p:attrName>style.visibility</p:attrName>
                                        </p:attrNameLst>
                                      </p:cBhvr>
                                      <p:to>
                                        <p:strVal val="visible"/>
                                      </p:to>
                                    </p:set>
                                    <p:animEffect transition="in" filter="randombar(horizontal)">
                                      <p:cBhvr>
                                        <p:cTn id="75" dur="500"/>
                                        <p:tgtEl>
                                          <p:spTgt spid="4"/>
                                        </p:tgtEl>
                                      </p:cBhvr>
                                    </p:animEffect>
                                  </p:childTnLst>
                                </p:cTn>
                              </p:par>
                              <p:par>
                                <p:cTn id="76" presetID="14" presetClass="entr" presetSubtype="10" fill="hold" nodeType="with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randombar(horizontal)">
                                      <p:cBhvr>
                                        <p:cTn id="7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7" grpId="0" animBg="1"/>
      <p:bldP spid="5" grpId="0"/>
      <p:bldP spid="9" grpId="0" animBg="1"/>
      <p:bldP spid="10" grpId="0" animBg="1"/>
      <p:bldP spid="14" grpId="0"/>
      <p:bldP spid="14" grpId="1"/>
      <p:bldP spid="22" grpId="0" animBg="1"/>
      <p:bldP spid="23" grpId="0" animBg="1"/>
      <p:bldP spid="24" grpId="0" animBg="1"/>
      <p:bldP spid="26" grpId="0" animBg="1"/>
      <p:bldP spid="29" grpId="0" animBg="1"/>
      <p:bldP spid="31" grpId="0" animBg="1"/>
      <p:bldP spid="32"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矩形 320">
            <a:extLst>
              <a:ext uri="{FF2B5EF4-FFF2-40B4-BE49-F238E27FC236}">
                <a16:creationId xmlns:a16="http://schemas.microsoft.com/office/drawing/2014/main" id="{33E1491E-8B76-4A40-AAB3-CB5D9264C172}"/>
              </a:ext>
            </a:extLst>
          </p:cNvPr>
          <p:cNvSpPr/>
          <p:nvPr/>
        </p:nvSpPr>
        <p:spPr>
          <a:xfrm>
            <a:off x="5482506" y="1099335"/>
            <a:ext cx="1268239" cy="441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7" name="矩形 1046">
            <a:extLst>
              <a:ext uri="{FF2B5EF4-FFF2-40B4-BE49-F238E27FC236}">
                <a16:creationId xmlns:a16="http://schemas.microsoft.com/office/drawing/2014/main" id="{86DF1652-6DA6-4A32-9D74-2A5BB80A6580}"/>
              </a:ext>
            </a:extLst>
          </p:cNvPr>
          <p:cNvSpPr/>
          <p:nvPr/>
        </p:nvSpPr>
        <p:spPr>
          <a:xfrm flipV="1">
            <a:off x="116305" y="1172524"/>
            <a:ext cx="8187224" cy="5394826"/>
          </a:xfrm>
          <a:prstGeom prst="rect">
            <a:avLst/>
          </a:prstGeom>
          <a:gradFill>
            <a:gsLst>
              <a:gs pos="75000">
                <a:srgbClr val="5CACCF">
                  <a:lumMod val="98000"/>
                </a:srgbClr>
              </a:gs>
              <a:gs pos="5000">
                <a:srgbClr val="B6D3B7"/>
              </a:gs>
            </a:gsLst>
            <a:lin ang="3000000" scaled="0"/>
          </a:gradFill>
          <a:ln>
            <a:noFill/>
          </a:ln>
          <a:effectLst>
            <a:outerShdw blurRad="50800" dist="38100" dir="2700000" algn="tl" rotWithShape="0">
              <a:prstClr val="black">
                <a:alpha val="40000"/>
              </a:prstClr>
            </a:outerShdw>
            <a:reflection blurRad="6350" stA="50000" endA="300" endPos="5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09" name="图片 208">
            <a:extLst>
              <a:ext uri="{FF2B5EF4-FFF2-40B4-BE49-F238E27FC236}">
                <a16:creationId xmlns:a16="http://schemas.microsoft.com/office/drawing/2014/main" id="{911983F4-0D71-445C-9B81-BCB3F197F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999" y="2026441"/>
            <a:ext cx="6078216" cy="3427438"/>
          </a:xfrm>
          <a:prstGeom prst="rect">
            <a:avLst/>
          </a:prstGeom>
        </p:spPr>
      </p:pic>
      <p:sp>
        <p:nvSpPr>
          <p:cNvPr id="79" name="矩形 78">
            <a:extLst>
              <a:ext uri="{FF2B5EF4-FFF2-40B4-BE49-F238E27FC236}">
                <a16:creationId xmlns:a16="http://schemas.microsoft.com/office/drawing/2014/main" id="{0148A113-11C5-4469-8BE9-605502C137B3}"/>
              </a:ext>
            </a:extLst>
          </p:cNvPr>
          <p:cNvSpPr/>
          <p:nvPr/>
        </p:nvSpPr>
        <p:spPr>
          <a:xfrm>
            <a:off x="5482506" y="1099335"/>
            <a:ext cx="1332048" cy="55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78" name="任意多边形: 形状 77">
            <a:extLst>
              <a:ext uri="{FF2B5EF4-FFF2-40B4-BE49-F238E27FC236}">
                <a16:creationId xmlns:a16="http://schemas.microsoft.com/office/drawing/2014/main" id="{0F95ED92-F7BD-4AD5-9670-69E1BCED634C}"/>
              </a:ext>
            </a:extLst>
          </p:cNvPr>
          <p:cNvSpPr/>
          <p:nvPr/>
        </p:nvSpPr>
        <p:spPr>
          <a:xfrm>
            <a:off x="6840265" y="596900"/>
            <a:ext cx="34379" cy="37059"/>
          </a:xfrm>
          <a:custGeom>
            <a:avLst/>
            <a:gdLst/>
            <a:ahLst/>
            <a:cxnLst/>
            <a:rect l="l" t="t" r="r" b="b"/>
            <a:pathLst>
              <a:path w="34379" h="37059">
                <a:moveTo>
                  <a:pt x="14511" y="0"/>
                </a:moveTo>
                <a:cubicBezTo>
                  <a:pt x="20315" y="7144"/>
                  <a:pt x="26938" y="16074"/>
                  <a:pt x="34379" y="26789"/>
                </a:cubicBezTo>
                <a:lnTo>
                  <a:pt x="18976" y="37059"/>
                </a:lnTo>
                <a:cubicBezTo>
                  <a:pt x="11981" y="26343"/>
                  <a:pt x="5656" y="17041"/>
                  <a:pt x="0" y="9153"/>
                </a:cubicBezTo>
                <a:lnTo>
                  <a:pt x="1451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形状 76">
            <a:extLst>
              <a:ext uri="{FF2B5EF4-FFF2-40B4-BE49-F238E27FC236}">
                <a16:creationId xmlns:a16="http://schemas.microsoft.com/office/drawing/2014/main" id="{9B022235-98A2-4052-A0D1-39F2B9D655B9}"/>
              </a:ext>
            </a:extLst>
          </p:cNvPr>
          <p:cNvSpPr/>
          <p:nvPr/>
        </p:nvSpPr>
        <p:spPr>
          <a:xfrm>
            <a:off x="4650929" y="598017"/>
            <a:ext cx="202704" cy="223019"/>
          </a:xfrm>
          <a:custGeom>
            <a:avLst/>
            <a:gdLst/>
            <a:ahLst/>
            <a:cxnLst/>
            <a:rect l="l" t="t" r="r" b="b"/>
            <a:pathLst>
              <a:path w="202704" h="223019">
                <a:moveTo>
                  <a:pt x="91753" y="0"/>
                </a:moveTo>
                <a:lnTo>
                  <a:pt x="110951" y="0"/>
                </a:lnTo>
                <a:cubicBezTo>
                  <a:pt x="110951" y="22101"/>
                  <a:pt x="109910" y="41820"/>
                  <a:pt x="107826" y="59159"/>
                </a:cubicBezTo>
                <a:lnTo>
                  <a:pt x="202704" y="59159"/>
                </a:lnTo>
                <a:cubicBezTo>
                  <a:pt x="201811" y="105147"/>
                  <a:pt x="200471" y="143098"/>
                  <a:pt x="198686" y="173012"/>
                </a:cubicBezTo>
                <a:cubicBezTo>
                  <a:pt x="197197" y="200843"/>
                  <a:pt x="182463" y="214759"/>
                  <a:pt x="154484" y="214759"/>
                </a:cubicBezTo>
                <a:cubicBezTo>
                  <a:pt x="142875" y="214759"/>
                  <a:pt x="129108" y="214387"/>
                  <a:pt x="113184" y="213642"/>
                </a:cubicBezTo>
                <a:cubicBezTo>
                  <a:pt x="112588" y="207838"/>
                  <a:pt x="111472" y="200918"/>
                  <a:pt x="109835" y="192881"/>
                </a:cubicBezTo>
                <a:cubicBezTo>
                  <a:pt x="123825" y="194816"/>
                  <a:pt x="137592" y="195783"/>
                  <a:pt x="151135" y="195783"/>
                </a:cubicBezTo>
                <a:cubicBezTo>
                  <a:pt x="168994" y="195783"/>
                  <a:pt x="178371" y="187002"/>
                  <a:pt x="179263" y="169440"/>
                </a:cubicBezTo>
                <a:cubicBezTo>
                  <a:pt x="181347" y="140270"/>
                  <a:pt x="182686" y="109314"/>
                  <a:pt x="183282" y="76572"/>
                </a:cubicBezTo>
                <a:lnTo>
                  <a:pt x="105370" y="76572"/>
                </a:lnTo>
                <a:cubicBezTo>
                  <a:pt x="94431" y="142205"/>
                  <a:pt x="63847" y="191020"/>
                  <a:pt x="13618" y="223019"/>
                </a:cubicBezTo>
                <a:cubicBezTo>
                  <a:pt x="9451" y="217810"/>
                  <a:pt x="4911" y="212303"/>
                  <a:pt x="0" y="206499"/>
                </a:cubicBezTo>
                <a:cubicBezTo>
                  <a:pt x="46286" y="179189"/>
                  <a:pt x="74898" y="135880"/>
                  <a:pt x="85837" y="76572"/>
                </a:cubicBezTo>
                <a:lnTo>
                  <a:pt x="4688" y="76572"/>
                </a:lnTo>
                <a:lnTo>
                  <a:pt x="4688" y="59159"/>
                </a:lnTo>
                <a:lnTo>
                  <a:pt x="88516" y="59159"/>
                </a:lnTo>
                <a:cubicBezTo>
                  <a:pt x="90674" y="40927"/>
                  <a:pt x="91753" y="21208"/>
                  <a:pt x="9175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 name="任意多边形: 形状 75">
            <a:extLst>
              <a:ext uri="{FF2B5EF4-FFF2-40B4-BE49-F238E27FC236}">
                <a16:creationId xmlns:a16="http://schemas.microsoft.com/office/drawing/2014/main" id="{D35B0C9B-4C6D-475D-9AE1-FBBA390A871D}"/>
              </a:ext>
            </a:extLst>
          </p:cNvPr>
          <p:cNvSpPr/>
          <p:nvPr/>
        </p:nvSpPr>
        <p:spPr>
          <a:xfrm>
            <a:off x="6750745" y="598240"/>
            <a:ext cx="173682" cy="220563"/>
          </a:xfrm>
          <a:custGeom>
            <a:avLst/>
            <a:gdLst/>
            <a:ahLst/>
            <a:cxnLst/>
            <a:rect l="l" t="t" r="r" b="b"/>
            <a:pathLst>
              <a:path w="173682" h="220563">
                <a:moveTo>
                  <a:pt x="52015" y="0"/>
                </a:moveTo>
                <a:lnTo>
                  <a:pt x="68535" y="5804"/>
                </a:lnTo>
                <a:cubicBezTo>
                  <a:pt x="63698" y="17189"/>
                  <a:pt x="58638" y="28128"/>
                  <a:pt x="53355" y="38621"/>
                </a:cubicBezTo>
                <a:lnTo>
                  <a:pt x="170780" y="38621"/>
                </a:lnTo>
                <a:lnTo>
                  <a:pt x="170780" y="54024"/>
                </a:lnTo>
                <a:lnTo>
                  <a:pt x="116532" y="54024"/>
                </a:lnTo>
                <a:lnTo>
                  <a:pt x="116532" y="87288"/>
                </a:lnTo>
                <a:lnTo>
                  <a:pt x="164753" y="87288"/>
                </a:lnTo>
                <a:lnTo>
                  <a:pt x="164753" y="102691"/>
                </a:lnTo>
                <a:lnTo>
                  <a:pt x="116532" y="102691"/>
                </a:lnTo>
                <a:lnTo>
                  <a:pt x="116532" y="135954"/>
                </a:lnTo>
                <a:lnTo>
                  <a:pt x="165199" y="135954"/>
                </a:lnTo>
                <a:lnTo>
                  <a:pt x="165199" y="151358"/>
                </a:lnTo>
                <a:lnTo>
                  <a:pt x="116532" y="151358"/>
                </a:lnTo>
                <a:lnTo>
                  <a:pt x="116532" y="187747"/>
                </a:lnTo>
                <a:lnTo>
                  <a:pt x="173682" y="187747"/>
                </a:lnTo>
                <a:lnTo>
                  <a:pt x="173682" y="202704"/>
                </a:lnTo>
                <a:lnTo>
                  <a:pt x="48443" y="202704"/>
                </a:lnTo>
                <a:lnTo>
                  <a:pt x="48443" y="220563"/>
                </a:lnTo>
                <a:lnTo>
                  <a:pt x="31031" y="220563"/>
                </a:lnTo>
                <a:lnTo>
                  <a:pt x="31031" y="78693"/>
                </a:lnTo>
                <a:cubicBezTo>
                  <a:pt x="25152" y="88069"/>
                  <a:pt x="19050" y="96961"/>
                  <a:pt x="12725" y="105370"/>
                </a:cubicBezTo>
                <a:cubicBezTo>
                  <a:pt x="9451" y="100756"/>
                  <a:pt x="5209" y="96217"/>
                  <a:pt x="0" y="91752"/>
                </a:cubicBezTo>
                <a:cubicBezTo>
                  <a:pt x="21431" y="65559"/>
                  <a:pt x="38770" y="34974"/>
                  <a:pt x="52015" y="0"/>
                </a:cubicBezTo>
                <a:close/>
                <a:moveTo>
                  <a:pt x="48443" y="54024"/>
                </a:moveTo>
                <a:lnTo>
                  <a:pt x="48443" y="87288"/>
                </a:lnTo>
                <a:lnTo>
                  <a:pt x="99119" y="87288"/>
                </a:lnTo>
                <a:lnTo>
                  <a:pt x="99119" y="54024"/>
                </a:lnTo>
                <a:lnTo>
                  <a:pt x="48443" y="54024"/>
                </a:lnTo>
                <a:close/>
                <a:moveTo>
                  <a:pt x="48443" y="102691"/>
                </a:moveTo>
                <a:lnTo>
                  <a:pt x="48443" y="135954"/>
                </a:lnTo>
                <a:lnTo>
                  <a:pt x="99119" y="135954"/>
                </a:lnTo>
                <a:lnTo>
                  <a:pt x="99119" y="102691"/>
                </a:lnTo>
                <a:lnTo>
                  <a:pt x="48443" y="102691"/>
                </a:lnTo>
                <a:close/>
                <a:moveTo>
                  <a:pt x="48443" y="151358"/>
                </a:moveTo>
                <a:lnTo>
                  <a:pt x="48443" y="187747"/>
                </a:lnTo>
                <a:lnTo>
                  <a:pt x="99119" y="187747"/>
                </a:lnTo>
                <a:lnTo>
                  <a:pt x="99119" y="151358"/>
                </a:lnTo>
                <a:lnTo>
                  <a:pt x="48443" y="15135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形状 74">
            <a:extLst>
              <a:ext uri="{FF2B5EF4-FFF2-40B4-BE49-F238E27FC236}">
                <a16:creationId xmlns:a16="http://schemas.microsoft.com/office/drawing/2014/main" id="{69D57DC8-ACCC-4E5E-999D-96ECEEABF319}"/>
              </a:ext>
            </a:extLst>
          </p:cNvPr>
          <p:cNvSpPr/>
          <p:nvPr/>
        </p:nvSpPr>
        <p:spPr>
          <a:xfrm>
            <a:off x="5102548" y="598686"/>
            <a:ext cx="121444" cy="132606"/>
          </a:xfrm>
          <a:custGeom>
            <a:avLst/>
            <a:gdLst/>
            <a:ahLst/>
            <a:cxnLst/>
            <a:rect l="l" t="t" r="r" b="b"/>
            <a:pathLst>
              <a:path w="121444" h="132606">
                <a:moveTo>
                  <a:pt x="103138" y="0"/>
                </a:moveTo>
                <a:lnTo>
                  <a:pt x="121444" y="9153"/>
                </a:lnTo>
                <a:cubicBezTo>
                  <a:pt x="91529" y="59755"/>
                  <a:pt x="55662" y="100906"/>
                  <a:pt x="13841" y="132606"/>
                </a:cubicBezTo>
                <a:cubicBezTo>
                  <a:pt x="10120" y="127992"/>
                  <a:pt x="5507" y="123081"/>
                  <a:pt x="0" y="117872"/>
                </a:cubicBezTo>
                <a:cubicBezTo>
                  <a:pt x="41374" y="85874"/>
                  <a:pt x="75753" y="46584"/>
                  <a:pt x="103138"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 name="任意多边形: 形状 73">
            <a:extLst>
              <a:ext uri="{FF2B5EF4-FFF2-40B4-BE49-F238E27FC236}">
                <a16:creationId xmlns:a16="http://schemas.microsoft.com/office/drawing/2014/main" id="{74C2591A-1241-4639-8205-85D22EE050AF}"/>
              </a:ext>
            </a:extLst>
          </p:cNvPr>
          <p:cNvSpPr/>
          <p:nvPr/>
        </p:nvSpPr>
        <p:spPr>
          <a:xfrm>
            <a:off x="6017394" y="598686"/>
            <a:ext cx="64741" cy="219671"/>
          </a:xfrm>
          <a:custGeom>
            <a:avLst/>
            <a:gdLst/>
            <a:ahLst/>
            <a:cxnLst/>
            <a:rect l="l" t="t" r="r" b="b"/>
            <a:pathLst>
              <a:path w="64741" h="219671">
                <a:moveTo>
                  <a:pt x="47997" y="0"/>
                </a:moveTo>
                <a:lnTo>
                  <a:pt x="64741" y="4242"/>
                </a:lnTo>
                <a:cubicBezTo>
                  <a:pt x="57746" y="25078"/>
                  <a:pt x="50379" y="44239"/>
                  <a:pt x="42640" y="61727"/>
                </a:cubicBezTo>
                <a:lnTo>
                  <a:pt x="42640" y="219671"/>
                </a:lnTo>
                <a:lnTo>
                  <a:pt x="27013" y="219671"/>
                </a:lnTo>
                <a:lnTo>
                  <a:pt x="27013" y="93650"/>
                </a:lnTo>
                <a:cubicBezTo>
                  <a:pt x="20539" y="105631"/>
                  <a:pt x="13841" y="116607"/>
                  <a:pt x="6921" y="126579"/>
                </a:cubicBezTo>
                <a:cubicBezTo>
                  <a:pt x="4837" y="120328"/>
                  <a:pt x="2530" y="114226"/>
                  <a:pt x="0" y="108273"/>
                </a:cubicBezTo>
                <a:cubicBezTo>
                  <a:pt x="19497" y="78656"/>
                  <a:pt x="35496" y="42565"/>
                  <a:pt x="4799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0D959A47-F163-4C52-A360-D5B3CBD685D2}"/>
              </a:ext>
            </a:extLst>
          </p:cNvPr>
          <p:cNvSpPr/>
          <p:nvPr/>
        </p:nvSpPr>
        <p:spPr>
          <a:xfrm>
            <a:off x="6070303" y="598910"/>
            <a:ext cx="169664" cy="217002"/>
          </a:xfrm>
          <a:custGeom>
            <a:avLst/>
            <a:gdLst/>
            <a:ahLst/>
            <a:cxnLst/>
            <a:rect l="l" t="t" r="r" b="b"/>
            <a:pathLst>
              <a:path w="169664" h="217002">
                <a:moveTo>
                  <a:pt x="57373" y="0"/>
                </a:moveTo>
                <a:lnTo>
                  <a:pt x="76349" y="0"/>
                </a:lnTo>
                <a:cubicBezTo>
                  <a:pt x="72405" y="5953"/>
                  <a:pt x="68237" y="11757"/>
                  <a:pt x="63847" y="17412"/>
                </a:cubicBezTo>
                <a:lnTo>
                  <a:pt x="126578" y="17412"/>
                </a:lnTo>
                <a:lnTo>
                  <a:pt x="126578" y="30584"/>
                </a:lnTo>
                <a:lnTo>
                  <a:pt x="106486" y="51345"/>
                </a:lnTo>
                <a:lnTo>
                  <a:pt x="154707" y="51345"/>
                </a:lnTo>
                <a:lnTo>
                  <a:pt x="154707" y="100012"/>
                </a:lnTo>
                <a:lnTo>
                  <a:pt x="83158" y="100012"/>
                </a:lnTo>
                <a:cubicBezTo>
                  <a:pt x="81818" y="101649"/>
                  <a:pt x="80367" y="103286"/>
                  <a:pt x="78804" y="104923"/>
                </a:cubicBezTo>
                <a:cubicBezTo>
                  <a:pt x="88106" y="115193"/>
                  <a:pt x="95213" y="125983"/>
                  <a:pt x="100124" y="137293"/>
                </a:cubicBezTo>
                <a:cubicBezTo>
                  <a:pt x="118132" y="126727"/>
                  <a:pt x="133275" y="116606"/>
                  <a:pt x="145554" y="106933"/>
                </a:cubicBezTo>
                <a:lnTo>
                  <a:pt x="157162" y="119211"/>
                </a:lnTo>
                <a:cubicBezTo>
                  <a:pt x="147935" y="125462"/>
                  <a:pt x="138224" y="131601"/>
                  <a:pt x="128029" y="137628"/>
                </a:cubicBezTo>
                <a:cubicBezTo>
                  <a:pt x="135991" y="159432"/>
                  <a:pt x="149870" y="176956"/>
                  <a:pt x="169664" y="190202"/>
                </a:cubicBezTo>
                <a:cubicBezTo>
                  <a:pt x="164008" y="194667"/>
                  <a:pt x="159097" y="199206"/>
                  <a:pt x="154930" y="203820"/>
                </a:cubicBezTo>
                <a:cubicBezTo>
                  <a:pt x="137368" y="188193"/>
                  <a:pt x="124197" y="168510"/>
                  <a:pt x="115416" y="144772"/>
                </a:cubicBezTo>
                <a:cubicBezTo>
                  <a:pt x="111919" y="146707"/>
                  <a:pt x="108384" y="148642"/>
                  <a:pt x="104812" y="150576"/>
                </a:cubicBezTo>
                <a:cubicBezTo>
                  <a:pt x="107416" y="159878"/>
                  <a:pt x="108644" y="169515"/>
                  <a:pt x="108495" y="179486"/>
                </a:cubicBezTo>
                <a:cubicBezTo>
                  <a:pt x="108198" y="204936"/>
                  <a:pt x="96589" y="217437"/>
                  <a:pt x="73670" y="216991"/>
                </a:cubicBezTo>
                <a:cubicBezTo>
                  <a:pt x="68014" y="216991"/>
                  <a:pt x="60722" y="216842"/>
                  <a:pt x="51792" y="216544"/>
                </a:cubicBezTo>
                <a:cubicBezTo>
                  <a:pt x="50750" y="210740"/>
                  <a:pt x="49485" y="205234"/>
                  <a:pt x="47997" y="200025"/>
                </a:cubicBezTo>
                <a:cubicBezTo>
                  <a:pt x="59754" y="201215"/>
                  <a:pt x="67940" y="201810"/>
                  <a:pt x="72554" y="201810"/>
                </a:cubicBezTo>
                <a:cubicBezTo>
                  <a:pt x="85799" y="202108"/>
                  <a:pt x="92645" y="194369"/>
                  <a:pt x="93092" y="178593"/>
                </a:cubicBezTo>
                <a:cubicBezTo>
                  <a:pt x="93092" y="173161"/>
                  <a:pt x="92645" y="167803"/>
                  <a:pt x="91752" y="162520"/>
                </a:cubicBezTo>
                <a:cubicBezTo>
                  <a:pt x="72702" y="180156"/>
                  <a:pt x="46285" y="196602"/>
                  <a:pt x="12501" y="211856"/>
                </a:cubicBezTo>
                <a:cubicBezTo>
                  <a:pt x="9674" y="207540"/>
                  <a:pt x="6251" y="202927"/>
                  <a:pt x="2232" y="198015"/>
                </a:cubicBezTo>
                <a:cubicBezTo>
                  <a:pt x="36686" y="185588"/>
                  <a:pt x="65187" y="168622"/>
                  <a:pt x="87734" y="147116"/>
                </a:cubicBezTo>
                <a:cubicBezTo>
                  <a:pt x="86246" y="143023"/>
                  <a:pt x="84460" y="139005"/>
                  <a:pt x="82376" y="135061"/>
                </a:cubicBezTo>
                <a:cubicBezTo>
                  <a:pt x="62433" y="152772"/>
                  <a:pt x="38695" y="167431"/>
                  <a:pt x="11162" y="179040"/>
                </a:cubicBezTo>
                <a:cubicBezTo>
                  <a:pt x="8185" y="174575"/>
                  <a:pt x="4762" y="170110"/>
                  <a:pt x="893" y="165645"/>
                </a:cubicBezTo>
                <a:cubicBezTo>
                  <a:pt x="29542" y="155823"/>
                  <a:pt x="54248" y="141758"/>
                  <a:pt x="75009" y="123452"/>
                </a:cubicBezTo>
                <a:cubicBezTo>
                  <a:pt x="72851" y="120476"/>
                  <a:pt x="70507" y="117537"/>
                  <a:pt x="67977" y="114634"/>
                </a:cubicBezTo>
                <a:cubicBezTo>
                  <a:pt x="54434" y="125127"/>
                  <a:pt x="35421" y="135731"/>
                  <a:pt x="10939" y="146446"/>
                </a:cubicBezTo>
                <a:cubicBezTo>
                  <a:pt x="7664" y="141833"/>
                  <a:pt x="4241" y="137517"/>
                  <a:pt x="670" y="133498"/>
                </a:cubicBezTo>
                <a:cubicBezTo>
                  <a:pt x="29542" y="122187"/>
                  <a:pt x="50229" y="111025"/>
                  <a:pt x="62731" y="100012"/>
                </a:cubicBezTo>
                <a:lnTo>
                  <a:pt x="37281" y="100012"/>
                </a:lnTo>
                <a:lnTo>
                  <a:pt x="37281" y="105147"/>
                </a:lnTo>
                <a:lnTo>
                  <a:pt x="21878" y="105147"/>
                </a:lnTo>
                <a:lnTo>
                  <a:pt x="21878" y="62061"/>
                </a:lnTo>
                <a:cubicBezTo>
                  <a:pt x="17785" y="65633"/>
                  <a:pt x="13618" y="69130"/>
                  <a:pt x="9376" y="72553"/>
                </a:cubicBezTo>
                <a:cubicBezTo>
                  <a:pt x="7888" y="69577"/>
                  <a:pt x="4762" y="64814"/>
                  <a:pt x="0" y="58266"/>
                </a:cubicBezTo>
                <a:cubicBezTo>
                  <a:pt x="22622" y="41151"/>
                  <a:pt x="41746" y="21728"/>
                  <a:pt x="57373" y="0"/>
                </a:cubicBezTo>
                <a:close/>
                <a:moveTo>
                  <a:pt x="52462" y="31253"/>
                </a:moveTo>
                <a:cubicBezTo>
                  <a:pt x="46434" y="38174"/>
                  <a:pt x="40072" y="44871"/>
                  <a:pt x="33374" y="51345"/>
                </a:cubicBezTo>
                <a:lnTo>
                  <a:pt x="86841" y="51345"/>
                </a:lnTo>
                <a:lnTo>
                  <a:pt x="105147" y="31253"/>
                </a:lnTo>
                <a:lnTo>
                  <a:pt x="52462" y="31253"/>
                </a:lnTo>
                <a:close/>
                <a:moveTo>
                  <a:pt x="37281" y="65186"/>
                </a:moveTo>
                <a:lnTo>
                  <a:pt x="37281" y="86171"/>
                </a:lnTo>
                <a:lnTo>
                  <a:pt x="74339" y="86171"/>
                </a:lnTo>
                <a:cubicBezTo>
                  <a:pt x="78060" y="79846"/>
                  <a:pt x="80553" y="72851"/>
                  <a:pt x="81818" y="65186"/>
                </a:cubicBezTo>
                <a:lnTo>
                  <a:pt x="37281" y="65186"/>
                </a:lnTo>
                <a:close/>
                <a:moveTo>
                  <a:pt x="98003" y="65186"/>
                </a:moveTo>
                <a:cubicBezTo>
                  <a:pt x="96589" y="72702"/>
                  <a:pt x="94394" y="79697"/>
                  <a:pt x="91417" y="86171"/>
                </a:cubicBezTo>
                <a:lnTo>
                  <a:pt x="139303" y="86171"/>
                </a:lnTo>
                <a:lnTo>
                  <a:pt x="139303" y="65186"/>
                </a:lnTo>
                <a:lnTo>
                  <a:pt x="98003" y="651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 name="任意多边形: 形状 71">
            <a:extLst>
              <a:ext uri="{FF2B5EF4-FFF2-40B4-BE49-F238E27FC236}">
                <a16:creationId xmlns:a16="http://schemas.microsoft.com/office/drawing/2014/main" id="{00ECB5FB-1DD7-4504-8206-490D28330CB4}"/>
              </a:ext>
            </a:extLst>
          </p:cNvPr>
          <p:cNvSpPr/>
          <p:nvPr/>
        </p:nvSpPr>
        <p:spPr>
          <a:xfrm>
            <a:off x="6474371" y="599579"/>
            <a:ext cx="85948" cy="217661"/>
          </a:xfrm>
          <a:custGeom>
            <a:avLst/>
            <a:gdLst/>
            <a:ahLst/>
            <a:cxnLst/>
            <a:rect l="l" t="t" r="r" b="b"/>
            <a:pathLst>
              <a:path w="85948" h="217661">
                <a:moveTo>
                  <a:pt x="35496" y="0"/>
                </a:moveTo>
                <a:lnTo>
                  <a:pt x="51123" y="0"/>
                </a:lnTo>
                <a:lnTo>
                  <a:pt x="51123" y="43756"/>
                </a:lnTo>
                <a:lnTo>
                  <a:pt x="81484" y="43756"/>
                </a:lnTo>
                <a:lnTo>
                  <a:pt x="81484" y="58936"/>
                </a:lnTo>
                <a:lnTo>
                  <a:pt x="51123" y="58936"/>
                </a:lnTo>
                <a:lnTo>
                  <a:pt x="51123" y="98450"/>
                </a:lnTo>
                <a:lnTo>
                  <a:pt x="60722" y="88404"/>
                </a:lnTo>
                <a:cubicBezTo>
                  <a:pt x="70247" y="96590"/>
                  <a:pt x="78656" y="104478"/>
                  <a:pt x="85948" y="112068"/>
                </a:cubicBezTo>
                <a:lnTo>
                  <a:pt x="74117" y="124346"/>
                </a:lnTo>
                <a:cubicBezTo>
                  <a:pt x="66973" y="116235"/>
                  <a:pt x="59308" y="108049"/>
                  <a:pt x="51123" y="99790"/>
                </a:cubicBezTo>
                <a:lnTo>
                  <a:pt x="51123" y="217661"/>
                </a:lnTo>
                <a:lnTo>
                  <a:pt x="35496" y="217661"/>
                </a:lnTo>
                <a:lnTo>
                  <a:pt x="35496" y="96776"/>
                </a:lnTo>
                <a:cubicBezTo>
                  <a:pt x="27608" y="122374"/>
                  <a:pt x="18232" y="142950"/>
                  <a:pt x="7367" y="158502"/>
                </a:cubicBezTo>
                <a:cubicBezTo>
                  <a:pt x="5284" y="152103"/>
                  <a:pt x="2828" y="145554"/>
                  <a:pt x="0" y="138857"/>
                </a:cubicBezTo>
                <a:cubicBezTo>
                  <a:pt x="16520" y="113407"/>
                  <a:pt x="27831" y="86767"/>
                  <a:pt x="33933" y="58936"/>
                </a:cubicBezTo>
                <a:lnTo>
                  <a:pt x="1563" y="58936"/>
                </a:lnTo>
                <a:lnTo>
                  <a:pt x="1563" y="43756"/>
                </a:lnTo>
                <a:lnTo>
                  <a:pt x="35496" y="43756"/>
                </a:lnTo>
                <a:lnTo>
                  <a:pt x="35496"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 name="任意多边形: 形状 70">
            <a:extLst>
              <a:ext uri="{FF2B5EF4-FFF2-40B4-BE49-F238E27FC236}">
                <a16:creationId xmlns:a16="http://schemas.microsoft.com/office/drawing/2014/main" id="{EEFA6CB0-E1FC-45BE-84D7-E745202A7D72}"/>
              </a:ext>
            </a:extLst>
          </p:cNvPr>
          <p:cNvSpPr/>
          <p:nvPr/>
        </p:nvSpPr>
        <p:spPr>
          <a:xfrm>
            <a:off x="6932018" y="599803"/>
            <a:ext cx="76572" cy="217437"/>
          </a:xfrm>
          <a:custGeom>
            <a:avLst/>
            <a:gdLst/>
            <a:ahLst/>
            <a:cxnLst/>
            <a:rect l="l" t="t" r="r" b="b"/>
            <a:pathLst>
              <a:path w="76572" h="217437">
                <a:moveTo>
                  <a:pt x="57150" y="0"/>
                </a:moveTo>
                <a:lnTo>
                  <a:pt x="76572" y="5581"/>
                </a:lnTo>
                <a:cubicBezTo>
                  <a:pt x="69502" y="24035"/>
                  <a:pt x="61838" y="41411"/>
                  <a:pt x="53578" y="57708"/>
                </a:cubicBezTo>
                <a:lnTo>
                  <a:pt x="53578" y="217437"/>
                </a:lnTo>
                <a:lnTo>
                  <a:pt x="34825" y="217437"/>
                </a:lnTo>
                <a:lnTo>
                  <a:pt x="34825" y="91306"/>
                </a:lnTo>
                <a:cubicBezTo>
                  <a:pt x="26565" y="104700"/>
                  <a:pt x="17785" y="117276"/>
                  <a:pt x="8483" y="129034"/>
                </a:cubicBezTo>
                <a:cubicBezTo>
                  <a:pt x="5953" y="122634"/>
                  <a:pt x="3125" y="116160"/>
                  <a:pt x="0" y="109611"/>
                </a:cubicBezTo>
                <a:cubicBezTo>
                  <a:pt x="25896" y="75232"/>
                  <a:pt x="44946" y="38695"/>
                  <a:pt x="5715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任意多边形: 形状 69">
            <a:extLst>
              <a:ext uri="{FF2B5EF4-FFF2-40B4-BE49-F238E27FC236}">
                <a16:creationId xmlns:a16="http://schemas.microsoft.com/office/drawing/2014/main" id="{4940926F-0995-4243-AD50-C54AF0C21EDA}"/>
              </a:ext>
            </a:extLst>
          </p:cNvPr>
          <p:cNvSpPr/>
          <p:nvPr/>
        </p:nvSpPr>
        <p:spPr>
          <a:xfrm>
            <a:off x="6244432" y="600026"/>
            <a:ext cx="59382" cy="219000"/>
          </a:xfrm>
          <a:custGeom>
            <a:avLst/>
            <a:gdLst/>
            <a:ahLst/>
            <a:cxnLst/>
            <a:rect l="l" t="t" r="r" b="b"/>
            <a:pathLst>
              <a:path w="59382" h="219000">
                <a:moveTo>
                  <a:pt x="42862" y="0"/>
                </a:moveTo>
                <a:lnTo>
                  <a:pt x="59382" y="4241"/>
                </a:lnTo>
                <a:cubicBezTo>
                  <a:pt x="54620" y="21654"/>
                  <a:pt x="49411" y="37951"/>
                  <a:pt x="43755" y="53131"/>
                </a:cubicBezTo>
                <a:lnTo>
                  <a:pt x="43755" y="219000"/>
                </a:lnTo>
                <a:lnTo>
                  <a:pt x="28575" y="219000"/>
                </a:lnTo>
                <a:lnTo>
                  <a:pt x="28575" y="87957"/>
                </a:lnTo>
                <a:cubicBezTo>
                  <a:pt x="21877" y="101203"/>
                  <a:pt x="14734" y="113332"/>
                  <a:pt x="7143" y="124346"/>
                </a:cubicBezTo>
                <a:cubicBezTo>
                  <a:pt x="5060" y="118393"/>
                  <a:pt x="2679" y="112142"/>
                  <a:pt x="0" y="105593"/>
                </a:cubicBezTo>
                <a:cubicBezTo>
                  <a:pt x="19347" y="74786"/>
                  <a:pt x="33635" y="39588"/>
                  <a:pt x="4286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形状 68">
            <a:extLst>
              <a:ext uri="{FF2B5EF4-FFF2-40B4-BE49-F238E27FC236}">
                <a16:creationId xmlns:a16="http://schemas.microsoft.com/office/drawing/2014/main" id="{4C627022-D7A2-4E08-AB4F-D150C99C1E20}"/>
              </a:ext>
            </a:extLst>
          </p:cNvPr>
          <p:cNvSpPr/>
          <p:nvPr/>
        </p:nvSpPr>
        <p:spPr>
          <a:xfrm>
            <a:off x="6373019" y="600026"/>
            <a:ext cx="96218" cy="221010"/>
          </a:xfrm>
          <a:custGeom>
            <a:avLst/>
            <a:gdLst/>
            <a:ahLst/>
            <a:cxnLst/>
            <a:rect l="l" t="t" r="r" b="b"/>
            <a:pathLst>
              <a:path w="96218" h="221010">
                <a:moveTo>
                  <a:pt x="33710" y="0"/>
                </a:moveTo>
                <a:lnTo>
                  <a:pt x="50006" y="2679"/>
                </a:lnTo>
                <a:cubicBezTo>
                  <a:pt x="47328" y="16817"/>
                  <a:pt x="44277" y="30063"/>
                  <a:pt x="40854" y="42416"/>
                </a:cubicBezTo>
                <a:lnTo>
                  <a:pt x="93762" y="42416"/>
                </a:lnTo>
                <a:lnTo>
                  <a:pt x="93762" y="56927"/>
                </a:lnTo>
                <a:lnTo>
                  <a:pt x="82377" y="56927"/>
                </a:lnTo>
                <a:cubicBezTo>
                  <a:pt x="80293" y="99640"/>
                  <a:pt x="72777" y="134243"/>
                  <a:pt x="59829" y="160734"/>
                </a:cubicBezTo>
                <a:cubicBezTo>
                  <a:pt x="69354" y="177105"/>
                  <a:pt x="81484" y="190202"/>
                  <a:pt x="96218" y="200025"/>
                </a:cubicBezTo>
                <a:cubicBezTo>
                  <a:pt x="92348" y="205531"/>
                  <a:pt x="88851" y="211038"/>
                  <a:pt x="85725" y="216545"/>
                </a:cubicBezTo>
                <a:cubicBezTo>
                  <a:pt x="71587" y="205234"/>
                  <a:pt x="59829" y="191988"/>
                  <a:pt x="50453" y="176808"/>
                </a:cubicBezTo>
                <a:cubicBezTo>
                  <a:pt x="40035" y="192435"/>
                  <a:pt x="26938" y="207169"/>
                  <a:pt x="11162" y="221010"/>
                </a:cubicBezTo>
                <a:cubicBezTo>
                  <a:pt x="8186" y="216694"/>
                  <a:pt x="4465" y="212005"/>
                  <a:pt x="0" y="206945"/>
                </a:cubicBezTo>
                <a:cubicBezTo>
                  <a:pt x="18008" y="191765"/>
                  <a:pt x="31775" y="176212"/>
                  <a:pt x="41300" y="160288"/>
                </a:cubicBezTo>
                <a:cubicBezTo>
                  <a:pt x="31775" y="140047"/>
                  <a:pt x="25673" y="116904"/>
                  <a:pt x="22994" y="90859"/>
                </a:cubicBezTo>
                <a:cubicBezTo>
                  <a:pt x="19422" y="98450"/>
                  <a:pt x="15627" y="105593"/>
                  <a:pt x="11609" y="112291"/>
                </a:cubicBezTo>
                <a:cubicBezTo>
                  <a:pt x="8930" y="107826"/>
                  <a:pt x="5656" y="103063"/>
                  <a:pt x="1786" y="98003"/>
                </a:cubicBezTo>
                <a:cubicBezTo>
                  <a:pt x="17115" y="71065"/>
                  <a:pt x="27757" y="38397"/>
                  <a:pt x="33710" y="0"/>
                </a:cubicBezTo>
                <a:close/>
                <a:moveTo>
                  <a:pt x="36389" y="56927"/>
                </a:moveTo>
                <a:cubicBezTo>
                  <a:pt x="35793" y="58712"/>
                  <a:pt x="35198" y="60424"/>
                  <a:pt x="34603" y="62061"/>
                </a:cubicBezTo>
                <a:cubicBezTo>
                  <a:pt x="36389" y="93166"/>
                  <a:pt x="41746" y="119732"/>
                  <a:pt x="50676" y="141759"/>
                </a:cubicBezTo>
                <a:cubicBezTo>
                  <a:pt x="59457" y="120178"/>
                  <a:pt x="64517" y="91901"/>
                  <a:pt x="65857" y="56927"/>
                </a:cubicBezTo>
                <a:lnTo>
                  <a:pt x="36389" y="5692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 name="任意多边形: 形状 67">
            <a:extLst>
              <a:ext uri="{FF2B5EF4-FFF2-40B4-BE49-F238E27FC236}">
                <a16:creationId xmlns:a16="http://schemas.microsoft.com/office/drawing/2014/main" id="{D279794B-F060-4DDD-9A92-B840F5DCC416}"/>
              </a:ext>
            </a:extLst>
          </p:cNvPr>
          <p:cNvSpPr/>
          <p:nvPr/>
        </p:nvSpPr>
        <p:spPr>
          <a:xfrm>
            <a:off x="5560194" y="600249"/>
            <a:ext cx="79475" cy="149572"/>
          </a:xfrm>
          <a:custGeom>
            <a:avLst/>
            <a:gdLst/>
            <a:ahLst/>
            <a:cxnLst/>
            <a:rect l="l" t="t" r="r" b="b"/>
            <a:pathLst>
              <a:path w="79475" h="149572">
                <a:moveTo>
                  <a:pt x="41970" y="0"/>
                </a:moveTo>
                <a:lnTo>
                  <a:pt x="59606" y="6251"/>
                </a:lnTo>
                <a:cubicBezTo>
                  <a:pt x="45021" y="34379"/>
                  <a:pt x="31626" y="57448"/>
                  <a:pt x="19422" y="75456"/>
                </a:cubicBezTo>
                <a:cubicBezTo>
                  <a:pt x="28352" y="75307"/>
                  <a:pt x="37207" y="75158"/>
                  <a:pt x="45988" y="75009"/>
                </a:cubicBezTo>
                <a:cubicBezTo>
                  <a:pt x="51346" y="65782"/>
                  <a:pt x="56927" y="55587"/>
                  <a:pt x="62731" y="44425"/>
                </a:cubicBezTo>
                <a:lnTo>
                  <a:pt x="79475" y="51569"/>
                </a:lnTo>
                <a:cubicBezTo>
                  <a:pt x="58639" y="86097"/>
                  <a:pt x="41375" y="113035"/>
                  <a:pt x="27682" y="132383"/>
                </a:cubicBezTo>
                <a:cubicBezTo>
                  <a:pt x="28278" y="132383"/>
                  <a:pt x="43681" y="131192"/>
                  <a:pt x="73894" y="128811"/>
                </a:cubicBezTo>
                <a:cubicBezTo>
                  <a:pt x="73149" y="133424"/>
                  <a:pt x="72480" y="138261"/>
                  <a:pt x="71884" y="143321"/>
                </a:cubicBezTo>
                <a:cubicBezTo>
                  <a:pt x="47030" y="145554"/>
                  <a:pt x="25822" y="147638"/>
                  <a:pt x="8260" y="149572"/>
                </a:cubicBezTo>
                <a:lnTo>
                  <a:pt x="4689" y="135285"/>
                </a:lnTo>
                <a:cubicBezTo>
                  <a:pt x="13618" y="126802"/>
                  <a:pt x="24855" y="111175"/>
                  <a:pt x="38398" y="88404"/>
                </a:cubicBezTo>
                <a:cubicBezTo>
                  <a:pt x="29022" y="88999"/>
                  <a:pt x="17785" y="89818"/>
                  <a:pt x="4689" y="90860"/>
                </a:cubicBezTo>
                <a:lnTo>
                  <a:pt x="0" y="76795"/>
                </a:lnTo>
                <a:cubicBezTo>
                  <a:pt x="12800" y="62210"/>
                  <a:pt x="26789" y="36612"/>
                  <a:pt x="4197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 name="任意多边形: 形状 66">
            <a:extLst>
              <a:ext uri="{FF2B5EF4-FFF2-40B4-BE49-F238E27FC236}">
                <a16:creationId xmlns:a16="http://schemas.microsoft.com/office/drawing/2014/main" id="{C23B745F-5D2C-435A-A20A-6662AA3558FF}"/>
              </a:ext>
            </a:extLst>
          </p:cNvPr>
          <p:cNvSpPr/>
          <p:nvPr/>
        </p:nvSpPr>
        <p:spPr>
          <a:xfrm>
            <a:off x="5626944" y="600249"/>
            <a:ext cx="157162" cy="95548"/>
          </a:xfrm>
          <a:custGeom>
            <a:avLst/>
            <a:gdLst/>
            <a:ahLst/>
            <a:cxnLst/>
            <a:rect l="l" t="t" r="r" b="b"/>
            <a:pathLst>
              <a:path w="157162" h="95548">
                <a:moveTo>
                  <a:pt x="70321" y="0"/>
                </a:moveTo>
                <a:lnTo>
                  <a:pt x="90190" y="0"/>
                </a:lnTo>
                <a:lnTo>
                  <a:pt x="85501" y="7590"/>
                </a:lnTo>
                <a:cubicBezTo>
                  <a:pt x="102914" y="36016"/>
                  <a:pt x="126801" y="59531"/>
                  <a:pt x="157162" y="78135"/>
                </a:cubicBezTo>
                <a:cubicBezTo>
                  <a:pt x="152846" y="82600"/>
                  <a:pt x="148530" y="87437"/>
                  <a:pt x="144214" y="92646"/>
                </a:cubicBezTo>
                <a:cubicBezTo>
                  <a:pt x="115044" y="71958"/>
                  <a:pt x="92348" y="48667"/>
                  <a:pt x="76125" y="22771"/>
                </a:cubicBezTo>
                <a:cubicBezTo>
                  <a:pt x="59903" y="50155"/>
                  <a:pt x="38844" y="74414"/>
                  <a:pt x="12948" y="95548"/>
                </a:cubicBezTo>
                <a:cubicBezTo>
                  <a:pt x="10120" y="92273"/>
                  <a:pt x="5804" y="88106"/>
                  <a:pt x="0" y="83046"/>
                </a:cubicBezTo>
                <a:cubicBezTo>
                  <a:pt x="30063" y="60127"/>
                  <a:pt x="53503" y="32445"/>
                  <a:pt x="7032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 name="任意多边形: 形状 65">
            <a:extLst>
              <a:ext uri="{FF2B5EF4-FFF2-40B4-BE49-F238E27FC236}">
                <a16:creationId xmlns:a16="http://schemas.microsoft.com/office/drawing/2014/main" id="{3BEEED36-B7D3-4E03-8B8F-758291774672}"/>
              </a:ext>
            </a:extLst>
          </p:cNvPr>
          <p:cNvSpPr/>
          <p:nvPr/>
        </p:nvSpPr>
        <p:spPr>
          <a:xfrm>
            <a:off x="4874618" y="600695"/>
            <a:ext cx="71214" cy="216769"/>
          </a:xfrm>
          <a:custGeom>
            <a:avLst/>
            <a:gdLst/>
            <a:ahLst/>
            <a:cxnLst/>
            <a:rect l="l" t="t" r="r" b="b"/>
            <a:pathLst>
              <a:path w="71214" h="216769">
                <a:moveTo>
                  <a:pt x="52238" y="0"/>
                </a:moveTo>
                <a:lnTo>
                  <a:pt x="71214" y="5358"/>
                </a:lnTo>
                <a:cubicBezTo>
                  <a:pt x="65261" y="22622"/>
                  <a:pt x="58936" y="38733"/>
                  <a:pt x="52238" y="53690"/>
                </a:cubicBezTo>
                <a:lnTo>
                  <a:pt x="52238" y="216769"/>
                </a:lnTo>
                <a:lnTo>
                  <a:pt x="33932" y="216769"/>
                </a:lnTo>
                <a:lnTo>
                  <a:pt x="33932" y="90190"/>
                </a:lnTo>
                <a:cubicBezTo>
                  <a:pt x="25747" y="104627"/>
                  <a:pt x="17115" y="117649"/>
                  <a:pt x="8036" y="129258"/>
                </a:cubicBezTo>
                <a:cubicBezTo>
                  <a:pt x="5655" y="122858"/>
                  <a:pt x="2976" y="116384"/>
                  <a:pt x="0" y="109836"/>
                </a:cubicBezTo>
                <a:cubicBezTo>
                  <a:pt x="22175" y="79177"/>
                  <a:pt x="39588" y="42565"/>
                  <a:pt x="52238"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 name="任意多边形: 形状 64">
            <a:extLst>
              <a:ext uri="{FF2B5EF4-FFF2-40B4-BE49-F238E27FC236}">
                <a16:creationId xmlns:a16="http://schemas.microsoft.com/office/drawing/2014/main" id="{F15041C9-F670-4171-8C79-666BE6A32863}"/>
              </a:ext>
            </a:extLst>
          </p:cNvPr>
          <p:cNvSpPr/>
          <p:nvPr/>
        </p:nvSpPr>
        <p:spPr>
          <a:xfrm>
            <a:off x="4943599" y="601142"/>
            <a:ext cx="153145" cy="216098"/>
          </a:xfrm>
          <a:custGeom>
            <a:avLst/>
            <a:gdLst/>
            <a:ahLst/>
            <a:cxnLst/>
            <a:rect l="l" t="t" r="r" b="b"/>
            <a:pathLst>
              <a:path w="153145" h="216098">
                <a:moveTo>
                  <a:pt x="67420" y="0"/>
                </a:moveTo>
                <a:lnTo>
                  <a:pt x="86395" y="0"/>
                </a:lnTo>
                <a:lnTo>
                  <a:pt x="86395" y="79921"/>
                </a:lnTo>
                <a:lnTo>
                  <a:pt x="153145" y="79921"/>
                </a:lnTo>
                <a:lnTo>
                  <a:pt x="153145" y="97780"/>
                </a:lnTo>
                <a:lnTo>
                  <a:pt x="86395" y="97780"/>
                </a:lnTo>
                <a:lnTo>
                  <a:pt x="86395" y="216098"/>
                </a:lnTo>
                <a:lnTo>
                  <a:pt x="67420" y="216098"/>
                </a:lnTo>
                <a:lnTo>
                  <a:pt x="67420" y="97780"/>
                </a:lnTo>
                <a:lnTo>
                  <a:pt x="0" y="97780"/>
                </a:lnTo>
                <a:lnTo>
                  <a:pt x="0" y="79921"/>
                </a:lnTo>
                <a:lnTo>
                  <a:pt x="67420" y="79921"/>
                </a:lnTo>
                <a:lnTo>
                  <a:pt x="6742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 name="任意多边形: 形状 63">
            <a:extLst>
              <a:ext uri="{FF2B5EF4-FFF2-40B4-BE49-F238E27FC236}">
                <a16:creationId xmlns:a16="http://schemas.microsoft.com/office/drawing/2014/main" id="{80DC67C1-06BC-42A7-9D06-A0ECBDAA573E}"/>
              </a:ext>
            </a:extLst>
          </p:cNvPr>
          <p:cNvSpPr/>
          <p:nvPr/>
        </p:nvSpPr>
        <p:spPr>
          <a:xfrm>
            <a:off x="6298233" y="601588"/>
            <a:ext cx="87511" cy="200249"/>
          </a:xfrm>
          <a:custGeom>
            <a:avLst/>
            <a:gdLst/>
            <a:ahLst/>
            <a:cxnLst/>
            <a:rect l="l" t="t" r="r" b="b"/>
            <a:pathLst>
              <a:path w="87511" h="200249">
                <a:moveTo>
                  <a:pt x="35496" y="0"/>
                </a:moveTo>
                <a:lnTo>
                  <a:pt x="52015" y="0"/>
                </a:lnTo>
                <a:lnTo>
                  <a:pt x="52015" y="43309"/>
                </a:lnTo>
                <a:lnTo>
                  <a:pt x="87511" y="43309"/>
                </a:lnTo>
                <a:lnTo>
                  <a:pt x="87511" y="58490"/>
                </a:lnTo>
                <a:lnTo>
                  <a:pt x="52015" y="58490"/>
                </a:lnTo>
                <a:lnTo>
                  <a:pt x="52015" y="102915"/>
                </a:lnTo>
                <a:lnTo>
                  <a:pt x="78805" y="102915"/>
                </a:lnTo>
                <a:lnTo>
                  <a:pt x="78805" y="184845"/>
                </a:lnTo>
                <a:lnTo>
                  <a:pt x="26119" y="184845"/>
                </a:lnTo>
                <a:lnTo>
                  <a:pt x="26119" y="200249"/>
                </a:lnTo>
                <a:lnTo>
                  <a:pt x="10046" y="200249"/>
                </a:lnTo>
                <a:lnTo>
                  <a:pt x="10046" y="102915"/>
                </a:lnTo>
                <a:lnTo>
                  <a:pt x="35496" y="102915"/>
                </a:lnTo>
                <a:lnTo>
                  <a:pt x="35496" y="58490"/>
                </a:lnTo>
                <a:lnTo>
                  <a:pt x="0" y="58490"/>
                </a:lnTo>
                <a:lnTo>
                  <a:pt x="0" y="43309"/>
                </a:lnTo>
                <a:lnTo>
                  <a:pt x="35496" y="43309"/>
                </a:lnTo>
                <a:lnTo>
                  <a:pt x="35496" y="0"/>
                </a:lnTo>
                <a:close/>
                <a:moveTo>
                  <a:pt x="26119" y="117649"/>
                </a:moveTo>
                <a:lnTo>
                  <a:pt x="26119" y="170111"/>
                </a:lnTo>
                <a:lnTo>
                  <a:pt x="62731" y="170111"/>
                </a:lnTo>
                <a:lnTo>
                  <a:pt x="62731" y="117649"/>
                </a:lnTo>
                <a:lnTo>
                  <a:pt x="26119" y="11764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a:extLst>
              <a:ext uri="{FF2B5EF4-FFF2-40B4-BE49-F238E27FC236}">
                <a16:creationId xmlns:a16="http://schemas.microsoft.com/office/drawing/2014/main" id="{80F5DAA9-35A8-48BC-BC85-FB5D90784EC7}"/>
              </a:ext>
            </a:extLst>
          </p:cNvPr>
          <p:cNvSpPr/>
          <p:nvPr/>
        </p:nvSpPr>
        <p:spPr>
          <a:xfrm>
            <a:off x="4671467" y="601812"/>
            <a:ext cx="47774" cy="45764"/>
          </a:xfrm>
          <a:custGeom>
            <a:avLst/>
            <a:gdLst/>
            <a:ahLst/>
            <a:cxnLst/>
            <a:rect l="l" t="t" r="r" b="b"/>
            <a:pathLst>
              <a:path w="47774" h="45764">
                <a:moveTo>
                  <a:pt x="12055" y="0"/>
                </a:moveTo>
                <a:cubicBezTo>
                  <a:pt x="24408" y="10715"/>
                  <a:pt x="36314" y="21729"/>
                  <a:pt x="47774" y="33040"/>
                </a:cubicBezTo>
                <a:lnTo>
                  <a:pt x="34156" y="45764"/>
                </a:lnTo>
                <a:cubicBezTo>
                  <a:pt x="23143" y="33709"/>
                  <a:pt x="11758" y="22175"/>
                  <a:pt x="0" y="11162"/>
                </a:cubicBezTo>
                <a:lnTo>
                  <a:pt x="1205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形状 61">
            <a:extLst>
              <a:ext uri="{FF2B5EF4-FFF2-40B4-BE49-F238E27FC236}">
                <a16:creationId xmlns:a16="http://schemas.microsoft.com/office/drawing/2014/main" id="{18750178-6B41-4E81-8B0F-8D292577D43C}"/>
              </a:ext>
            </a:extLst>
          </p:cNvPr>
          <p:cNvSpPr/>
          <p:nvPr/>
        </p:nvSpPr>
        <p:spPr>
          <a:xfrm>
            <a:off x="6994749" y="603151"/>
            <a:ext cx="159618" cy="206946"/>
          </a:xfrm>
          <a:custGeom>
            <a:avLst/>
            <a:gdLst/>
            <a:ahLst/>
            <a:cxnLst/>
            <a:rect l="l" t="t" r="r" b="b"/>
            <a:pathLst>
              <a:path w="159618" h="206946">
                <a:moveTo>
                  <a:pt x="54694" y="0"/>
                </a:moveTo>
                <a:lnTo>
                  <a:pt x="73893" y="0"/>
                </a:lnTo>
                <a:lnTo>
                  <a:pt x="73893" y="87958"/>
                </a:lnTo>
                <a:cubicBezTo>
                  <a:pt x="96663" y="69577"/>
                  <a:pt x="116904" y="48369"/>
                  <a:pt x="134615" y="24334"/>
                </a:cubicBezTo>
                <a:lnTo>
                  <a:pt x="150911" y="36165"/>
                </a:lnTo>
                <a:cubicBezTo>
                  <a:pt x="129257" y="64964"/>
                  <a:pt x="103584" y="90153"/>
                  <a:pt x="73893" y="111733"/>
                </a:cubicBezTo>
                <a:lnTo>
                  <a:pt x="73893" y="174799"/>
                </a:lnTo>
                <a:cubicBezTo>
                  <a:pt x="73893" y="184919"/>
                  <a:pt x="79251" y="189979"/>
                  <a:pt x="89966" y="189979"/>
                </a:cubicBezTo>
                <a:lnTo>
                  <a:pt x="118318" y="189979"/>
                </a:lnTo>
                <a:cubicBezTo>
                  <a:pt x="128438" y="189979"/>
                  <a:pt x="134317" y="185142"/>
                  <a:pt x="135954" y="175469"/>
                </a:cubicBezTo>
                <a:cubicBezTo>
                  <a:pt x="138038" y="165348"/>
                  <a:pt x="139377" y="153665"/>
                  <a:pt x="139972" y="140419"/>
                </a:cubicBezTo>
                <a:cubicBezTo>
                  <a:pt x="146223" y="142801"/>
                  <a:pt x="152772" y="144959"/>
                  <a:pt x="159618" y="146894"/>
                </a:cubicBezTo>
                <a:cubicBezTo>
                  <a:pt x="158427" y="159395"/>
                  <a:pt x="156864" y="170855"/>
                  <a:pt x="154930" y="181273"/>
                </a:cubicBezTo>
                <a:cubicBezTo>
                  <a:pt x="152102" y="198388"/>
                  <a:pt x="141386" y="206946"/>
                  <a:pt x="122783" y="206946"/>
                </a:cubicBezTo>
                <a:lnTo>
                  <a:pt x="85055" y="206946"/>
                </a:lnTo>
                <a:cubicBezTo>
                  <a:pt x="64814" y="206946"/>
                  <a:pt x="54694" y="196974"/>
                  <a:pt x="54694" y="177031"/>
                </a:cubicBezTo>
                <a:lnTo>
                  <a:pt x="54694" y="124793"/>
                </a:lnTo>
                <a:cubicBezTo>
                  <a:pt x="40779" y="133722"/>
                  <a:pt x="26119" y="141908"/>
                  <a:pt x="10715" y="149349"/>
                </a:cubicBezTo>
                <a:cubicBezTo>
                  <a:pt x="7590" y="144438"/>
                  <a:pt x="4018" y="139229"/>
                  <a:pt x="0" y="133722"/>
                </a:cubicBezTo>
                <a:cubicBezTo>
                  <a:pt x="19496" y="124644"/>
                  <a:pt x="37728" y="114189"/>
                  <a:pt x="54694" y="102357"/>
                </a:cubicBezTo>
                <a:lnTo>
                  <a:pt x="5469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任意多边形: 形状 60">
            <a:extLst>
              <a:ext uri="{FF2B5EF4-FFF2-40B4-BE49-F238E27FC236}">
                <a16:creationId xmlns:a16="http://schemas.microsoft.com/office/drawing/2014/main" id="{4E73F258-2AA7-41DB-8E0D-EF4824386B08}"/>
              </a:ext>
            </a:extLst>
          </p:cNvPr>
          <p:cNvSpPr/>
          <p:nvPr/>
        </p:nvSpPr>
        <p:spPr>
          <a:xfrm>
            <a:off x="5339854" y="607170"/>
            <a:ext cx="206276" cy="106040"/>
          </a:xfrm>
          <a:custGeom>
            <a:avLst/>
            <a:gdLst/>
            <a:ahLst/>
            <a:cxnLst/>
            <a:rect l="l" t="t" r="r" b="b"/>
            <a:pathLst>
              <a:path w="206276" h="106040">
                <a:moveTo>
                  <a:pt x="0" y="0"/>
                </a:moveTo>
                <a:lnTo>
                  <a:pt x="206276" y="0"/>
                </a:lnTo>
                <a:lnTo>
                  <a:pt x="206276" y="15180"/>
                </a:lnTo>
                <a:lnTo>
                  <a:pt x="139304" y="15180"/>
                </a:lnTo>
                <a:lnTo>
                  <a:pt x="139304" y="39513"/>
                </a:lnTo>
                <a:lnTo>
                  <a:pt x="195337" y="39513"/>
                </a:lnTo>
                <a:lnTo>
                  <a:pt x="195337" y="106040"/>
                </a:lnTo>
                <a:lnTo>
                  <a:pt x="178817" y="106040"/>
                </a:lnTo>
                <a:lnTo>
                  <a:pt x="178817" y="97556"/>
                </a:lnTo>
                <a:lnTo>
                  <a:pt x="27236" y="97556"/>
                </a:lnTo>
                <a:lnTo>
                  <a:pt x="27236" y="106040"/>
                </a:lnTo>
                <a:lnTo>
                  <a:pt x="10716" y="106040"/>
                </a:lnTo>
                <a:lnTo>
                  <a:pt x="10716" y="39513"/>
                </a:lnTo>
                <a:lnTo>
                  <a:pt x="66750" y="39513"/>
                </a:lnTo>
                <a:lnTo>
                  <a:pt x="66750" y="15180"/>
                </a:lnTo>
                <a:lnTo>
                  <a:pt x="0" y="15180"/>
                </a:lnTo>
                <a:lnTo>
                  <a:pt x="0" y="0"/>
                </a:lnTo>
                <a:close/>
                <a:moveTo>
                  <a:pt x="83270" y="15180"/>
                </a:moveTo>
                <a:lnTo>
                  <a:pt x="83270" y="39513"/>
                </a:lnTo>
                <a:lnTo>
                  <a:pt x="122784" y="39513"/>
                </a:lnTo>
                <a:lnTo>
                  <a:pt x="122784" y="15180"/>
                </a:lnTo>
                <a:lnTo>
                  <a:pt x="83270" y="15180"/>
                </a:lnTo>
                <a:close/>
                <a:moveTo>
                  <a:pt x="27236" y="53801"/>
                </a:moveTo>
                <a:lnTo>
                  <a:pt x="27236" y="83269"/>
                </a:lnTo>
                <a:lnTo>
                  <a:pt x="66750" y="83269"/>
                </a:lnTo>
                <a:lnTo>
                  <a:pt x="66750" y="53801"/>
                </a:lnTo>
                <a:lnTo>
                  <a:pt x="27236" y="53801"/>
                </a:lnTo>
                <a:close/>
                <a:moveTo>
                  <a:pt x="83270" y="53801"/>
                </a:moveTo>
                <a:lnTo>
                  <a:pt x="83270" y="83269"/>
                </a:lnTo>
                <a:lnTo>
                  <a:pt x="122784" y="83269"/>
                </a:lnTo>
                <a:lnTo>
                  <a:pt x="122784" y="53801"/>
                </a:lnTo>
                <a:lnTo>
                  <a:pt x="83270" y="53801"/>
                </a:lnTo>
                <a:close/>
                <a:moveTo>
                  <a:pt x="139304" y="53801"/>
                </a:moveTo>
                <a:lnTo>
                  <a:pt x="139304" y="83269"/>
                </a:lnTo>
                <a:lnTo>
                  <a:pt x="178817" y="83269"/>
                </a:lnTo>
                <a:lnTo>
                  <a:pt x="178817" y="53801"/>
                </a:lnTo>
                <a:lnTo>
                  <a:pt x="139304" y="5380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 name="任意多边形: 形状 59">
            <a:extLst>
              <a:ext uri="{FF2B5EF4-FFF2-40B4-BE49-F238E27FC236}">
                <a16:creationId xmlns:a16="http://schemas.microsoft.com/office/drawing/2014/main" id="{BAF4B686-481F-421E-AC7F-D7572DC72C49}"/>
              </a:ext>
            </a:extLst>
          </p:cNvPr>
          <p:cNvSpPr/>
          <p:nvPr/>
        </p:nvSpPr>
        <p:spPr>
          <a:xfrm>
            <a:off x="5801296" y="607616"/>
            <a:ext cx="196900" cy="210071"/>
          </a:xfrm>
          <a:custGeom>
            <a:avLst/>
            <a:gdLst/>
            <a:ahLst/>
            <a:cxnLst/>
            <a:rect l="l" t="t" r="r" b="b"/>
            <a:pathLst>
              <a:path w="196900" h="210071">
                <a:moveTo>
                  <a:pt x="0" y="0"/>
                </a:moveTo>
                <a:lnTo>
                  <a:pt x="196900" y="0"/>
                </a:lnTo>
                <a:lnTo>
                  <a:pt x="196900" y="210071"/>
                </a:lnTo>
                <a:lnTo>
                  <a:pt x="180156" y="210071"/>
                </a:lnTo>
                <a:lnTo>
                  <a:pt x="180156" y="199355"/>
                </a:lnTo>
                <a:lnTo>
                  <a:pt x="16743" y="199355"/>
                </a:lnTo>
                <a:lnTo>
                  <a:pt x="16743" y="210071"/>
                </a:lnTo>
                <a:lnTo>
                  <a:pt x="0" y="210071"/>
                </a:lnTo>
                <a:lnTo>
                  <a:pt x="0" y="0"/>
                </a:lnTo>
                <a:close/>
                <a:moveTo>
                  <a:pt x="16743" y="16073"/>
                </a:moveTo>
                <a:lnTo>
                  <a:pt x="16743" y="183282"/>
                </a:lnTo>
                <a:lnTo>
                  <a:pt x="180156" y="183282"/>
                </a:lnTo>
                <a:lnTo>
                  <a:pt x="180156" y="16073"/>
                </a:lnTo>
                <a:lnTo>
                  <a:pt x="16743" y="1607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 name="任意多边形: 形状 58">
            <a:extLst>
              <a:ext uri="{FF2B5EF4-FFF2-40B4-BE49-F238E27FC236}">
                <a16:creationId xmlns:a16="http://schemas.microsoft.com/office/drawing/2014/main" id="{6167315D-5C87-490E-BD3E-CD5AB286B05D}"/>
              </a:ext>
            </a:extLst>
          </p:cNvPr>
          <p:cNvSpPr/>
          <p:nvPr/>
        </p:nvSpPr>
        <p:spPr>
          <a:xfrm>
            <a:off x="6705204" y="610518"/>
            <a:ext cx="51568" cy="58936"/>
          </a:xfrm>
          <a:custGeom>
            <a:avLst/>
            <a:gdLst/>
            <a:ahLst/>
            <a:cxnLst/>
            <a:rect l="l" t="t" r="r" b="b"/>
            <a:pathLst>
              <a:path w="51568" h="58936">
                <a:moveTo>
                  <a:pt x="14064" y="0"/>
                </a:moveTo>
                <a:cubicBezTo>
                  <a:pt x="26417" y="14436"/>
                  <a:pt x="38918" y="29691"/>
                  <a:pt x="51568" y="45765"/>
                </a:cubicBezTo>
                <a:cubicBezTo>
                  <a:pt x="50527" y="46509"/>
                  <a:pt x="45392" y="50899"/>
                  <a:pt x="36165" y="58936"/>
                </a:cubicBezTo>
                <a:cubicBezTo>
                  <a:pt x="25003" y="43309"/>
                  <a:pt x="12948" y="27459"/>
                  <a:pt x="0" y="11386"/>
                </a:cubicBezTo>
                <a:lnTo>
                  <a:pt x="140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任意多边形: 形状 57">
            <a:extLst>
              <a:ext uri="{FF2B5EF4-FFF2-40B4-BE49-F238E27FC236}">
                <a16:creationId xmlns:a16="http://schemas.microsoft.com/office/drawing/2014/main" id="{7EB29475-683B-44C7-9B24-EDB6414E1761}"/>
              </a:ext>
            </a:extLst>
          </p:cNvPr>
          <p:cNvSpPr/>
          <p:nvPr/>
        </p:nvSpPr>
        <p:spPr>
          <a:xfrm>
            <a:off x="6565900" y="612751"/>
            <a:ext cx="118765" cy="15627"/>
          </a:xfrm>
          <a:custGeom>
            <a:avLst/>
            <a:gdLst/>
            <a:ahLst/>
            <a:cxnLst/>
            <a:rect l="l" t="t" r="r" b="b"/>
            <a:pathLst>
              <a:path w="118765" h="15627">
                <a:moveTo>
                  <a:pt x="0" y="0"/>
                </a:moveTo>
                <a:lnTo>
                  <a:pt x="118765" y="0"/>
                </a:lnTo>
                <a:lnTo>
                  <a:pt x="118765" y="15627"/>
                </a:lnTo>
                <a:lnTo>
                  <a:pt x="0" y="156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a:extLst>
              <a:ext uri="{FF2B5EF4-FFF2-40B4-BE49-F238E27FC236}">
                <a16:creationId xmlns:a16="http://schemas.microsoft.com/office/drawing/2014/main" id="{E13168E6-DE30-4B7C-92BC-4AA2FD240483}"/>
              </a:ext>
            </a:extLst>
          </p:cNvPr>
          <p:cNvSpPr/>
          <p:nvPr/>
        </p:nvSpPr>
        <p:spPr>
          <a:xfrm>
            <a:off x="7176245" y="613197"/>
            <a:ext cx="88180" cy="126690"/>
          </a:xfrm>
          <a:custGeom>
            <a:avLst/>
            <a:gdLst/>
            <a:ahLst/>
            <a:cxnLst/>
            <a:rect l="l" t="t" r="r" b="b"/>
            <a:pathLst>
              <a:path w="88180" h="126690">
                <a:moveTo>
                  <a:pt x="40630" y="0"/>
                </a:moveTo>
                <a:cubicBezTo>
                  <a:pt x="55140" y="0"/>
                  <a:pt x="66693" y="3814"/>
                  <a:pt x="75288" y="11441"/>
                </a:cubicBezTo>
                <a:cubicBezTo>
                  <a:pt x="83883" y="19069"/>
                  <a:pt x="88180" y="29059"/>
                  <a:pt x="88180" y="41411"/>
                </a:cubicBezTo>
                <a:cubicBezTo>
                  <a:pt x="88180" y="50044"/>
                  <a:pt x="86171" y="57894"/>
                  <a:pt x="82153" y="64964"/>
                </a:cubicBezTo>
                <a:cubicBezTo>
                  <a:pt x="78134" y="72033"/>
                  <a:pt x="71400" y="79474"/>
                  <a:pt x="61949" y="87288"/>
                </a:cubicBezTo>
                <a:cubicBezTo>
                  <a:pt x="54359" y="93613"/>
                  <a:pt x="49262" y="98636"/>
                  <a:pt x="46657" y="102357"/>
                </a:cubicBezTo>
                <a:cubicBezTo>
                  <a:pt x="44053" y="106077"/>
                  <a:pt x="42750" y="111286"/>
                  <a:pt x="42750" y="117984"/>
                </a:cubicBezTo>
                <a:lnTo>
                  <a:pt x="42750" y="126690"/>
                </a:lnTo>
                <a:lnTo>
                  <a:pt x="23328" y="126690"/>
                </a:lnTo>
                <a:lnTo>
                  <a:pt x="23328" y="117091"/>
                </a:lnTo>
                <a:cubicBezTo>
                  <a:pt x="23328" y="109277"/>
                  <a:pt x="24891" y="102561"/>
                  <a:pt x="28016" y="96943"/>
                </a:cubicBezTo>
                <a:cubicBezTo>
                  <a:pt x="31142" y="91325"/>
                  <a:pt x="36723" y="85390"/>
                  <a:pt x="44760" y="79139"/>
                </a:cubicBezTo>
                <a:cubicBezTo>
                  <a:pt x="52647" y="73037"/>
                  <a:pt x="58284" y="67326"/>
                  <a:pt x="61670" y="62006"/>
                </a:cubicBezTo>
                <a:cubicBezTo>
                  <a:pt x="65056" y="56685"/>
                  <a:pt x="66749" y="50564"/>
                  <a:pt x="66749" y="43644"/>
                </a:cubicBezTo>
                <a:cubicBezTo>
                  <a:pt x="66749" y="36277"/>
                  <a:pt x="64126" y="30212"/>
                  <a:pt x="58880" y="25450"/>
                </a:cubicBezTo>
                <a:cubicBezTo>
                  <a:pt x="53633" y="20687"/>
                  <a:pt x="46508" y="18306"/>
                  <a:pt x="37504" y="18306"/>
                </a:cubicBezTo>
                <a:cubicBezTo>
                  <a:pt x="23291" y="18306"/>
                  <a:pt x="10790" y="23701"/>
                  <a:pt x="0" y="34491"/>
                </a:cubicBezTo>
                <a:lnTo>
                  <a:pt x="0" y="11720"/>
                </a:lnTo>
                <a:cubicBezTo>
                  <a:pt x="12501" y="3907"/>
                  <a:pt x="26044" y="0"/>
                  <a:pt x="4063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任意多边形: 形状 55">
            <a:extLst>
              <a:ext uri="{FF2B5EF4-FFF2-40B4-BE49-F238E27FC236}">
                <a16:creationId xmlns:a16="http://schemas.microsoft.com/office/drawing/2014/main" id="{1BE37B77-69D1-4686-B808-D5BA99BE0B99}"/>
              </a:ext>
            </a:extLst>
          </p:cNvPr>
          <p:cNvSpPr/>
          <p:nvPr/>
        </p:nvSpPr>
        <p:spPr>
          <a:xfrm>
            <a:off x="5822057" y="626368"/>
            <a:ext cx="154484" cy="100683"/>
          </a:xfrm>
          <a:custGeom>
            <a:avLst/>
            <a:gdLst/>
            <a:ahLst/>
            <a:cxnLst/>
            <a:rect l="l" t="t" r="r" b="b"/>
            <a:pathLst>
              <a:path w="154484" h="100683">
                <a:moveTo>
                  <a:pt x="53802" y="0"/>
                </a:moveTo>
                <a:lnTo>
                  <a:pt x="68536" y="6921"/>
                </a:lnTo>
                <a:cubicBezTo>
                  <a:pt x="65783" y="11014"/>
                  <a:pt x="62806" y="15032"/>
                  <a:pt x="59606" y="18976"/>
                </a:cubicBezTo>
                <a:lnTo>
                  <a:pt x="138634" y="18976"/>
                </a:lnTo>
                <a:lnTo>
                  <a:pt x="138634" y="32147"/>
                </a:lnTo>
                <a:cubicBezTo>
                  <a:pt x="127695" y="45393"/>
                  <a:pt x="113742" y="57336"/>
                  <a:pt x="96776" y="67978"/>
                </a:cubicBezTo>
                <a:cubicBezTo>
                  <a:pt x="112477" y="73261"/>
                  <a:pt x="131713" y="77391"/>
                  <a:pt x="154484" y="80368"/>
                </a:cubicBezTo>
                <a:cubicBezTo>
                  <a:pt x="151061" y="87065"/>
                  <a:pt x="148605" y="92646"/>
                  <a:pt x="147117" y="97111"/>
                </a:cubicBezTo>
                <a:cubicBezTo>
                  <a:pt x="120700" y="91083"/>
                  <a:pt x="98376" y="84274"/>
                  <a:pt x="80144" y="76684"/>
                </a:cubicBezTo>
                <a:cubicBezTo>
                  <a:pt x="61913" y="84870"/>
                  <a:pt x="37728" y="92869"/>
                  <a:pt x="7591" y="100683"/>
                </a:cubicBezTo>
                <a:cubicBezTo>
                  <a:pt x="5507" y="95771"/>
                  <a:pt x="2977" y="91009"/>
                  <a:pt x="0" y="86395"/>
                </a:cubicBezTo>
                <a:cubicBezTo>
                  <a:pt x="26120" y="81037"/>
                  <a:pt x="47700" y="74898"/>
                  <a:pt x="64741" y="67978"/>
                </a:cubicBezTo>
                <a:cubicBezTo>
                  <a:pt x="54248" y="60759"/>
                  <a:pt x="45207" y="52462"/>
                  <a:pt x="37617" y="43086"/>
                </a:cubicBezTo>
                <a:cubicBezTo>
                  <a:pt x="30547" y="49858"/>
                  <a:pt x="22846" y="56481"/>
                  <a:pt x="14511" y="62955"/>
                </a:cubicBezTo>
                <a:cubicBezTo>
                  <a:pt x="11535" y="59829"/>
                  <a:pt x="7888" y="56183"/>
                  <a:pt x="3572" y="52016"/>
                </a:cubicBezTo>
                <a:cubicBezTo>
                  <a:pt x="23962" y="37282"/>
                  <a:pt x="40705" y="19943"/>
                  <a:pt x="53802" y="0"/>
                </a:cubicBezTo>
                <a:close/>
                <a:moveTo>
                  <a:pt x="47663" y="32817"/>
                </a:moveTo>
                <a:cubicBezTo>
                  <a:pt x="47439" y="33115"/>
                  <a:pt x="47216" y="33375"/>
                  <a:pt x="46993" y="33598"/>
                </a:cubicBezTo>
                <a:cubicBezTo>
                  <a:pt x="55625" y="44686"/>
                  <a:pt x="66527" y="53802"/>
                  <a:pt x="79698" y="60945"/>
                </a:cubicBezTo>
                <a:cubicBezTo>
                  <a:pt x="95102" y="52685"/>
                  <a:pt x="107380" y="43309"/>
                  <a:pt x="116533" y="32817"/>
                </a:cubicBezTo>
                <a:lnTo>
                  <a:pt x="47663" y="3281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任意多边形: 形状 54">
            <a:extLst>
              <a:ext uri="{FF2B5EF4-FFF2-40B4-BE49-F238E27FC236}">
                <a16:creationId xmlns:a16="http://schemas.microsoft.com/office/drawing/2014/main" id="{6CF98063-647E-4D97-ADC0-8F277413329C}"/>
              </a:ext>
            </a:extLst>
          </p:cNvPr>
          <p:cNvSpPr/>
          <p:nvPr/>
        </p:nvSpPr>
        <p:spPr>
          <a:xfrm>
            <a:off x="5123756" y="640879"/>
            <a:ext cx="200025" cy="174799"/>
          </a:xfrm>
          <a:custGeom>
            <a:avLst/>
            <a:gdLst/>
            <a:ahLst/>
            <a:cxnLst/>
            <a:rect l="l" t="t" r="r" b="b"/>
            <a:pathLst>
              <a:path w="200025" h="174799">
                <a:moveTo>
                  <a:pt x="128587" y="0"/>
                </a:moveTo>
                <a:lnTo>
                  <a:pt x="148009" y="9823"/>
                </a:lnTo>
                <a:cubicBezTo>
                  <a:pt x="113928" y="60722"/>
                  <a:pt x="77391" y="105594"/>
                  <a:pt x="38398" y="144438"/>
                </a:cubicBezTo>
                <a:cubicBezTo>
                  <a:pt x="66154" y="143322"/>
                  <a:pt x="106673" y="141350"/>
                  <a:pt x="159953" y="138522"/>
                </a:cubicBezTo>
                <a:cubicBezTo>
                  <a:pt x="148568" y="120142"/>
                  <a:pt x="137592" y="103064"/>
                  <a:pt x="127025" y="87288"/>
                </a:cubicBezTo>
                <a:lnTo>
                  <a:pt x="142875" y="77465"/>
                </a:lnTo>
                <a:cubicBezTo>
                  <a:pt x="162967" y="105891"/>
                  <a:pt x="182017" y="134615"/>
                  <a:pt x="200025" y="163637"/>
                </a:cubicBezTo>
                <a:lnTo>
                  <a:pt x="182166" y="174799"/>
                </a:lnTo>
                <a:cubicBezTo>
                  <a:pt x="178147" y="168027"/>
                  <a:pt x="174166" y="161404"/>
                  <a:pt x="170222" y="154930"/>
                </a:cubicBezTo>
                <a:cubicBezTo>
                  <a:pt x="99529" y="159023"/>
                  <a:pt x="55215" y="161851"/>
                  <a:pt x="37281" y="163413"/>
                </a:cubicBezTo>
                <a:cubicBezTo>
                  <a:pt x="25524" y="164455"/>
                  <a:pt x="16148" y="165795"/>
                  <a:pt x="9153" y="167432"/>
                </a:cubicBezTo>
                <a:lnTo>
                  <a:pt x="0" y="147786"/>
                </a:lnTo>
                <a:cubicBezTo>
                  <a:pt x="9078" y="144066"/>
                  <a:pt x="17859" y="138187"/>
                  <a:pt x="26342" y="130150"/>
                </a:cubicBezTo>
                <a:cubicBezTo>
                  <a:pt x="65187" y="90860"/>
                  <a:pt x="99268" y="47476"/>
                  <a:pt x="1285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 name="任意多边形: 形状 53">
            <a:extLst>
              <a:ext uri="{FF2B5EF4-FFF2-40B4-BE49-F238E27FC236}">
                <a16:creationId xmlns:a16="http://schemas.microsoft.com/office/drawing/2014/main" id="{74575269-A79F-4729-A76F-3166BBA83C6A}"/>
              </a:ext>
            </a:extLst>
          </p:cNvPr>
          <p:cNvSpPr/>
          <p:nvPr/>
        </p:nvSpPr>
        <p:spPr>
          <a:xfrm>
            <a:off x="6555631" y="678161"/>
            <a:ext cx="139303" cy="136921"/>
          </a:xfrm>
          <a:custGeom>
            <a:avLst/>
            <a:gdLst/>
            <a:ahLst/>
            <a:cxnLst/>
            <a:rect l="l" t="t" r="r" b="b"/>
            <a:pathLst>
              <a:path w="139303" h="136921">
                <a:moveTo>
                  <a:pt x="0" y="0"/>
                </a:moveTo>
                <a:lnTo>
                  <a:pt x="139303" y="0"/>
                </a:lnTo>
                <a:lnTo>
                  <a:pt x="139303" y="15626"/>
                </a:lnTo>
                <a:lnTo>
                  <a:pt x="77689" y="15626"/>
                </a:lnTo>
                <a:lnTo>
                  <a:pt x="77689" y="108942"/>
                </a:lnTo>
                <a:cubicBezTo>
                  <a:pt x="77689" y="127545"/>
                  <a:pt x="69131" y="136847"/>
                  <a:pt x="52016" y="136847"/>
                </a:cubicBezTo>
                <a:cubicBezTo>
                  <a:pt x="43979" y="136996"/>
                  <a:pt x="34082" y="136921"/>
                  <a:pt x="22325" y="136624"/>
                </a:cubicBezTo>
                <a:cubicBezTo>
                  <a:pt x="21580" y="131266"/>
                  <a:pt x="20539" y="125090"/>
                  <a:pt x="19199" y="118095"/>
                </a:cubicBezTo>
                <a:cubicBezTo>
                  <a:pt x="29468" y="119285"/>
                  <a:pt x="38844" y="119881"/>
                  <a:pt x="47328" y="119881"/>
                </a:cubicBezTo>
                <a:cubicBezTo>
                  <a:pt x="56257" y="119881"/>
                  <a:pt x="60722" y="114374"/>
                  <a:pt x="60722" y="103361"/>
                </a:cubicBezTo>
                <a:lnTo>
                  <a:pt x="60722" y="15626"/>
                </a:lnTo>
                <a:lnTo>
                  <a:pt x="0" y="1562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a:extLst>
              <a:ext uri="{FF2B5EF4-FFF2-40B4-BE49-F238E27FC236}">
                <a16:creationId xmlns:a16="http://schemas.microsoft.com/office/drawing/2014/main" id="{5B82F6D7-9C55-4F46-B388-BC55680495DA}"/>
              </a:ext>
            </a:extLst>
          </p:cNvPr>
          <p:cNvSpPr/>
          <p:nvPr/>
        </p:nvSpPr>
        <p:spPr>
          <a:xfrm>
            <a:off x="5655519" y="683072"/>
            <a:ext cx="97780" cy="15404"/>
          </a:xfrm>
          <a:custGeom>
            <a:avLst/>
            <a:gdLst/>
            <a:ahLst/>
            <a:cxnLst/>
            <a:rect l="l" t="t" r="r" b="b"/>
            <a:pathLst>
              <a:path w="97780" h="15404">
                <a:moveTo>
                  <a:pt x="0" y="0"/>
                </a:moveTo>
                <a:lnTo>
                  <a:pt x="97780" y="0"/>
                </a:lnTo>
                <a:lnTo>
                  <a:pt x="97780" y="15404"/>
                </a:lnTo>
                <a:lnTo>
                  <a:pt x="0" y="154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任意多边形: 形状 51">
            <a:extLst>
              <a:ext uri="{FF2B5EF4-FFF2-40B4-BE49-F238E27FC236}">
                <a16:creationId xmlns:a16="http://schemas.microsoft.com/office/drawing/2014/main" id="{305031EE-7D54-455A-B798-1943D45575DB}"/>
              </a:ext>
            </a:extLst>
          </p:cNvPr>
          <p:cNvSpPr/>
          <p:nvPr/>
        </p:nvSpPr>
        <p:spPr>
          <a:xfrm>
            <a:off x="6706320" y="702271"/>
            <a:ext cx="49559" cy="99789"/>
          </a:xfrm>
          <a:custGeom>
            <a:avLst/>
            <a:gdLst/>
            <a:ahLst/>
            <a:cxnLst/>
            <a:rect l="l" t="t" r="r" b="b"/>
            <a:pathLst>
              <a:path w="49559" h="99789">
                <a:moveTo>
                  <a:pt x="32593" y="0"/>
                </a:moveTo>
                <a:cubicBezTo>
                  <a:pt x="38397" y="3125"/>
                  <a:pt x="44053" y="5655"/>
                  <a:pt x="49559" y="7590"/>
                </a:cubicBezTo>
                <a:cubicBezTo>
                  <a:pt x="38993" y="38397"/>
                  <a:pt x="28575" y="69130"/>
                  <a:pt x="18306" y="99789"/>
                </a:cubicBezTo>
                <a:lnTo>
                  <a:pt x="0" y="91529"/>
                </a:lnTo>
                <a:cubicBezTo>
                  <a:pt x="11459" y="64293"/>
                  <a:pt x="22324" y="33784"/>
                  <a:pt x="3259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任意多边形: 形状 50">
            <a:extLst>
              <a:ext uri="{FF2B5EF4-FFF2-40B4-BE49-F238E27FC236}">
                <a16:creationId xmlns:a16="http://schemas.microsoft.com/office/drawing/2014/main" id="{D8AEB4D5-40C3-42B7-B043-DB33C52B39DF}"/>
              </a:ext>
            </a:extLst>
          </p:cNvPr>
          <p:cNvSpPr/>
          <p:nvPr/>
        </p:nvSpPr>
        <p:spPr>
          <a:xfrm>
            <a:off x="4761657" y="703833"/>
            <a:ext cx="51123" cy="51569"/>
          </a:xfrm>
          <a:custGeom>
            <a:avLst/>
            <a:gdLst/>
            <a:ahLst/>
            <a:cxnLst/>
            <a:rect l="l" t="t" r="r" b="b"/>
            <a:pathLst>
              <a:path w="51123" h="51569">
                <a:moveTo>
                  <a:pt x="12278" y="0"/>
                </a:moveTo>
                <a:cubicBezTo>
                  <a:pt x="26566" y="13246"/>
                  <a:pt x="39514" y="26269"/>
                  <a:pt x="51123" y="39068"/>
                </a:cubicBezTo>
                <a:lnTo>
                  <a:pt x="37282" y="51569"/>
                </a:lnTo>
                <a:cubicBezTo>
                  <a:pt x="25822" y="38026"/>
                  <a:pt x="13395" y="24483"/>
                  <a:pt x="0" y="10939"/>
                </a:cubicBezTo>
                <a:lnTo>
                  <a:pt x="122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a:extLst>
              <a:ext uri="{FF2B5EF4-FFF2-40B4-BE49-F238E27FC236}">
                <a16:creationId xmlns:a16="http://schemas.microsoft.com/office/drawing/2014/main" id="{43ECCE12-57AC-495B-8FBA-FF1E3CD0BB15}"/>
              </a:ext>
            </a:extLst>
          </p:cNvPr>
          <p:cNvSpPr/>
          <p:nvPr/>
        </p:nvSpPr>
        <p:spPr>
          <a:xfrm>
            <a:off x="5332041" y="705173"/>
            <a:ext cx="221679" cy="114746"/>
          </a:xfrm>
          <a:custGeom>
            <a:avLst/>
            <a:gdLst/>
            <a:ahLst/>
            <a:cxnLst/>
            <a:rect l="l" t="t" r="r" b="b"/>
            <a:pathLst>
              <a:path w="221679" h="114746">
                <a:moveTo>
                  <a:pt x="79474" y="0"/>
                </a:moveTo>
                <a:lnTo>
                  <a:pt x="96664" y="6920"/>
                </a:lnTo>
                <a:cubicBezTo>
                  <a:pt x="93389" y="11832"/>
                  <a:pt x="90153" y="16669"/>
                  <a:pt x="86953" y="21431"/>
                </a:cubicBezTo>
                <a:lnTo>
                  <a:pt x="221679" y="21431"/>
                </a:lnTo>
                <a:lnTo>
                  <a:pt x="221679" y="36612"/>
                </a:lnTo>
                <a:lnTo>
                  <a:pt x="170110" y="36612"/>
                </a:lnTo>
                <a:cubicBezTo>
                  <a:pt x="161553" y="51718"/>
                  <a:pt x="150465" y="64442"/>
                  <a:pt x="136847" y="74786"/>
                </a:cubicBezTo>
                <a:cubicBezTo>
                  <a:pt x="158948" y="81409"/>
                  <a:pt x="182166" y="88478"/>
                  <a:pt x="206499" y="95994"/>
                </a:cubicBezTo>
                <a:lnTo>
                  <a:pt x="196676" y="113407"/>
                </a:lnTo>
                <a:cubicBezTo>
                  <a:pt x="171673" y="104700"/>
                  <a:pt x="145405" y="95734"/>
                  <a:pt x="117872" y="86506"/>
                </a:cubicBezTo>
                <a:cubicBezTo>
                  <a:pt x="91827" y="100050"/>
                  <a:pt x="57745" y="109463"/>
                  <a:pt x="15627" y="114746"/>
                </a:cubicBezTo>
                <a:cubicBezTo>
                  <a:pt x="12948" y="109240"/>
                  <a:pt x="10046" y="103510"/>
                  <a:pt x="6920" y="97557"/>
                </a:cubicBezTo>
                <a:cubicBezTo>
                  <a:pt x="43160" y="94282"/>
                  <a:pt x="72479" y="88032"/>
                  <a:pt x="94878" y="78804"/>
                </a:cubicBezTo>
                <a:cubicBezTo>
                  <a:pt x="76795" y="72777"/>
                  <a:pt x="58192" y="66600"/>
                  <a:pt x="39067" y="60275"/>
                </a:cubicBezTo>
                <a:cubicBezTo>
                  <a:pt x="45244" y="52462"/>
                  <a:pt x="51048" y="44574"/>
                  <a:pt x="56480" y="36612"/>
                </a:cubicBezTo>
                <a:lnTo>
                  <a:pt x="0" y="36612"/>
                </a:lnTo>
                <a:lnTo>
                  <a:pt x="0" y="21431"/>
                </a:lnTo>
                <a:lnTo>
                  <a:pt x="66638" y="21431"/>
                </a:lnTo>
                <a:cubicBezTo>
                  <a:pt x="71177" y="14362"/>
                  <a:pt x="75456" y="7218"/>
                  <a:pt x="79474" y="0"/>
                </a:cubicBezTo>
                <a:close/>
                <a:moveTo>
                  <a:pt x="76349" y="36612"/>
                </a:moveTo>
                <a:cubicBezTo>
                  <a:pt x="72405" y="42267"/>
                  <a:pt x="68461" y="47774"/>
                  <a:pt x="64517" y="53131"/>
                </a:cubicBezTo>
                <a:cubicBezTo>
                  <a:pt x="80814" y="57968"/>
                  <a:pt x="97817" y="63029"/>
                  <a:pt x="115528" y="68312"/>
                </a:cubicBezTo>
                <a:cubicBezTo>
                  <a:pt x="130038" y="59531"/>
                  <a:pt x="141238" y="48964"/>
                  <a:pt x="149126" y="36612"/>
                </a:cubicBezTo>
                <a:lnTo>
                  <a:pt x="76349" y="3661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形状 48">
            <a:extLst>
              <a:ext uri="{FF2B5EF4-FFF2-40B4-BE49-F238E27FC236}">
                <a16:creationId xmlns:a16="http://schemas.microsoft.com/office/drawing/2014/main" id="{C168412D-4B31-4BF7-88B9-6D3B8F3A9A49}"/>
              </a:ext>
            </a:extLst>
          </p:cNvPr>
          <p:cNvSpPr/>
          <p:nvPr/>
        </p:nvSpPr>
        <p:spPr>
          <a:xfrm>
            <a:off x="6540451" y="714995"/>
            <a:ext cx="52685" cy="79251"/>
          </a:xfrm>
          <a:custGeom>
            <a:avLst/>
            <a:gdLst/>
            <a:ahLst/>
            <a:cxnLst/>
            <a:rect l="l" t="t" r="r" b="b"/>
            <a:pathLst>
              <a:path w="52685" h="79251">
                <a:moveTo>
                  <a:pt x="35942" y="0"/>
                </a:moveTo>
                <a:lnTo>
                  <a:pt x="52685" y="6698"/>
                </a:lnTo>
                <a:cubicBezTo>
                  <a:pt x="40481" y="33933"/>
                  <a:pt x="28352" y="58118"/>
                  <a:pt x="16297" y="79251"/>
                </a:cubicBezTo>
                <a:cubicBezTo>
                  <a:pt x="11683" y="76573"/>
                  <a:pt x="6251" y="73968"/>
                  <a:pt x="0" y="71438"/>
                </a:cubicBezTo>
                <a:cubicBezTo>
                  <a:pt x="11906" y="52239"/>
                  <a:pt x="23887" y="28427"/>
                  <a:pt x="3594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任意多边形: 形状 47">
            <a:extLst>
              <a:ext uri="{FF2B5EF4-FFF2-40B4-BE49-F238E27FC236}">
                <a16:creationId xmlns:a16="http://schemas.microsoft.com/office/drawing/2014/main" id="{2861530C-D671-41A7-ABEA-6A5A48B6E814}"/>
              </a:ext>
            </a:extLst>
          </p:cNvPr>
          <p:cNvSpPr/>
          <p:nvPr/>
        </p:nvSpPr>
        <p:spPr>
          <a:xfrm>
            <a:off x="6648054" y="714995"/>
            <a:ext cx="51122" cy="79028"/>
          </a:xfrm>
          <a:custGeom>
            <a:avLst/>
            <a:gdLst/>
            <a:ahLst/>
            <a:cxnLst/>
            <a:rect l="l" t="t" r="r" b="b"/>
            <a:pathLst>
              <a:path w="51122" h="79028">
                <a:moveTo>
                  <a:pt x="15850" y="0"/>
                </a:moveTo>
                <a:cubicBezTo>
                  <a:pt x="29988" y="27087"/>
                  <a:pt x="41746" y="50825"/>
                  <a:pt x="51122" y="71215"/>
                </a:cubicBezTo>
                <a:lnTo>
                  <a:pt x="33263" y="79028"/>
                </a:lnTo>
                <a:cubicBezTo>
                  <a:pt x="23589" y="55960"/>
                  <a:pt x="12501" y="32147"/>
                  <a:pt x="0" y="7591"/>
                </a:cubicBezTo>
                <a:lnTo>
                  <a:pt x="158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任意多边形: 形状 46">
            <a:extLst>
              <a:ext uri="{FF2B5EF4-FFF2-40B4-BE49-F238E27FC236}">
                <a16:creationId xmlns:a16="http://schemas.microsoft.com/office/drawing/2014/main" id="{903EE32D-8B6A-423E-AB2A-21DA66974BFF}"/>
              </a:ext>
            </a:extLst>
          </p:cNvPr>
          <p:cNvSpPr/>
          <p:nvPr/>
        </p:nvSpPr>
        <p:spPr>
          <a:xfrm>
            <a:off x="5865143" y="720130"/>
            <a:ext cx="73447" cy="26789"/>
          </a:xfrm>
          <a:custGeom>
            <a:avLst/>
            <a:gdLst/>
            <a:ahLst/>
            <a:cxnLst/>
            <a:rect l="l" t="t" r="r" b="b"/>
            <a:pathLst>
              <a:path w="73447" h="26789">
                <a:moveTo>
                  <a:pt x="4465" y="0"/>
                </a:moveTo>
                <a:cubicBezTo>
                  <a:pt x="26343" y="3274"/>
                  <a:pt x="49337" y="6995"/>
                  <a:pt x="73447" y="11162"/>
                </a:cubicBezTo>
                <a:lnTo>
                  <a:pt x="68759" y="26789"/>
                </a:lnTo>
                <a:cubicBezTo>
                  <a:pt x="44351" y="21878"/>
                  <a:pt x="21431" y="17934"/>
                  <a:pt x="0" y="14957"/>
                </a:cubicBezTo>
                <a:lnTo>
                  <a:pt x="446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a:extLst>
              <a:ext uri="{FF2B5EF4-FFF2-40B4-BE49-F238E27FC236}">
                <a16:creationId xmlns:a16="http://schemas.microsoft.com/office/drawing/2014/main" id="{17286C40-C803-4FB4-9FC8-177A1AEA95F2}"/>
              </a:ext>
            </a:extLst>
          </p:cNvPr>
          <p:cNvSpPr/>
          <p:nvPr/>
        </p:nvSpPr>
        <p:spPr>
          <a:xfrm>
            <a:off x="5647929" y="724818"/>
            <a:ext cx="112960" cy="94655"/>
          </a:xfrm>
          <a:custGeom>
            <a:avLst/>
            <a:gdLst/>
            <a:ahLst/>
            <a:cxnLst/>
            <a:rect l="l" t="t" r="r" b="b"/>
            <a:pathLst>
              <a:path w="112960" h="94655">
                <a:moveTo>
                  <a:pt x="0" y="0"/>
                </a:moveTo>
                <a:lnTo>
                  <a:pt x="112960" y="0"/>
                </a:lnTo>
                <a:lnTo>
                  <a:pt x="112960" y="94432"/>
                </a:lnTo>
                <a:lnTo>
                  <a:pt x="95994" y="94432"/>
                </a:lnTo>
                <a:lnTo>
                  <a:pt x="95994" y="79474"/>
                </a:lnTo>
                <a:lnTo>
                  <a:pt x="16966" y="79474"/>
                </a:lnTo>
                <a:lnTo>
                  <a:pt x="16966" y="94655"/>
                </a:lnTo>
                <a:lnTo>
                  <a:pt x="0" y="94655"/>
                </a:lnTo>
                <a:lnTo>
                  <a:pt x="0" y="0"/>
                </a:lnTo>
                <a:close/>
                <a:moveTo>
                  <a:pt x="16966" y="15404"/>
                </a:moveTo>
                <a:lnTo>
                  <a:pt x="16966" y="64071"/>
                </a:lnTo>
                <a:lnTo>
                  <a:pt x="95994" y="64071"/>
                </a:lnTo>
                <a:lnTo>
                  <a:pt x="95994" y="15404"/>
                </a:lnTo>
                <a:lnTo>
                  <a:pt x="16966" y="154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任意多边形: 形状 44">
            <a:extLst>
              <a:ext uri="{FF2B5EF4-FFF2-40B4-BE49-F238E27FC236}">
                <a16:creationId xmlns:a16="http://schemas.microsoft.com/office/drawing/2014/main" id="{DA60B1C8-6E92-4C08-985E-AC00EB15B1B7}"/>
              </a:ext>
            </a:extLst>
          </p:cNvPr>
          <p:cNvSpPr/>
          <p:nvPr/>
        </p:nvSpPr>
        <p:spPr>
          <a:xfrm>
            <a:off x="5841703" y="749375"/>
            <a:ext cx="112067" cy="34156"/>
          </a:xfrm>
          <a:custGeom>
            <a:avLst/>
            <a:gdLst/>
            <a:ahLst/>
            <a:cxnLst/>
            <a:rect l="l" t="t" r="r" b="b"/>
            <a:pathLst>
              <a:path w="112067" h="34156">
                <a:moveTo>
                  <a:pt x="4688" y="0"/>
                </a:moveTo>
                <a:cubicBezTo>
                  <a:pt x="41895" y="4911"/>
                  <a:pt x="77688" y="10641"/>
                  <a:pt x="112067" y="17189"/>
                </a:cubicBezTo>
                <a:lnTo>
                  <a:pt x="106040" y="34156"/>
                </a:lnTo>
                <a:cubicBezTo>
                  <a:pt x="73149" y="26863"/>
                  <a:pt x="37802" y="20612"/>
                  <a:pt x="0" y="15403"/>
                </a:cubicBezTo>
                <a:lnTo>
                  <a:pt x="468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任意多边形: 形状 43">
            <a:extLst>
              <a:ext uri="{FF2B5EF4-FFF2-40B4-BE49-F238E27FC236}">
                <a16:creationId xmlns:a16="http://schemas.microsoft.com/office/drawing/2014/main" id="{24344BEE-AD98-481A-B5C1-AFDCF4E41318}"/>
              </a:ext>
            </a:extLst>
          </p:cNvPr>
          <p:cNvSpPr/>
          <p:nvPr/>
        </p:nvSpPr>
        <p:spPr>
          <a:xfrm>
            <a:off x="7194997" y="763216"/>
            <a:ext cx="28575" cy="28352"/>
          </a:xfrm>
          <a:custGeom>
            <a:avLst/>
            <a:gdLst/>
            <a:ahLst/>
            <a:cxnLst/>
            <a:rect l="l" t="t" r="r" b="b"/>
            <a:pathLst>
              <a:path w="28575" h="28352">
                <a:moveTo>
                  <a:pt x="14176" y="0"/>
                </a:moveTo>
                <a:cubicBezTo>
                  <a:pt x="18120" y="0"/>
                  <a:pt x="21506" y="1376"/>
                  <a:pt x="24333" y="4130"/>
                </a:cubicBezTo>
                <a:cubicBezTo>
                  <a:pt x="27161" y="6883"/>
                  <a:pt x="28575" y="10232"/>
                  <a:pt x="28575" y="14176"/>
                </a:cubicBezTo>
                <a:cubicBezTo>
                  <a:pt x="28575" y="18194"/>
                  <a:pt x="27161" y="21561"/>
                  <a:pt x="24333" y="24277"/>
                </a:cubicBezTo>
                <a:cubicBezTo>
                  <a:pt x="21506" y="26994"/>
                  <a:pt x="18120" y="28352"/>
                  <a:pt x="14176" y="28352"/>
                </a:cubicBezTo>
                <a:cubicBezTo>
                  <a:pt x="10381" y="28352"/>
                  <a:pt x="7069" y="27012"/>
                  <a:pt x="4241" y="24333"/>
                </a:cubicBezTo>
                <a:cubicBezTo>
                  <a:pt x="1414" y="21654"/>
                  <a:pt x="0" y="18268"/>
                  <a:pt x="0" y="14176"/>
                </a:cubicBezTo>
                <a:cubicBezTo>
                  <a:pt x="0" y="10157"/>
                  <a:pt x="1395" y="6790"/>
                  <a:pt x="4186" y="4074"/>
                </a:cubicBezTo>
                <a:cubicBezTo>
                  <a:pt x="6976" y="1358"/>
                  <a:pt x="10306" y="0"/>
                  <a:pt x="14176"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任意多边形: 形状 42">
            <a:extLst>
              <a:ext uri="{FF2B5EF4-FFF2-40B4-BE49-F238E27FC236}">
                <a16:creationId xmlns:a16="http://schemas.microsoft.com/office/drawing/2014/main" id="{7F586ED5-792F-4B5A-9202-3336E05B3602}"/>
              </a:ext>
            </a:extLst>
          </p:cNvPr>
          <p:cNvSpPr/>
          <p:nvPr/>
        </p:nvSpPr>
        <p:spPr>
          <a:xfrm>
            <a:off x="5561087" y="769020"/>
            <a:ext cx="74786" cy="31924"/>
          </a:xfrm>
          <a:custGeom>
            <a:avLst/>
            <a:gdLst/>
            <a:ahLst/>
            <a:cxnLst/>
            <a:rect l="l" t="t" r="r" b="b"/>
            <a:pathLst>
              <a:path w="74786" h="31924">
                <a:moveTo>
                  <a:pt x="74563" y="0"/>
                </a:moveTo>
                <a:cubicBezTo>
                  <a:pt x="74414" y="5507"/>
                  <a:pt x="74489" y="10790"/>
                  <a:pt x="74786" y="15850"/>
                </a:cubicBezTo>
                <a:cubicBezTo>
                  <a:pt x="44426" y="22250"/>
                  <a:pt x="21432" y="27608"/>
                  <a:pt x="5805" y="31924"/>
                </a:cubicBezTo>
                <a:lnTo>
                  <a:pt x="0" y="15404"/>
                </a:lnTo>
                <a:cubicBezTo>
                  <a:pt x="27682" y="10195"/>
                  <a:pt x="52537" y="5060"/>
                  <a:pt x="7456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8" name="矩形 207">
            <a:extLst>
              <a:ext uri="{FF2B5EF4-FFF2-40B4-BE49-F238E27FC236}">
                <a16:creationId xmlns:a16="http://schemas.microsoft.com/office/drawing/2014/main" id="{2C809896-BF1D-4B5F-BC70-19229497F549}"/>
              </a:ext>
            </a:extLst>
          </p:cNvPr>
          <p:cNvSpPr/>
          <p:nvPr/>
        </p:nvSpPr>
        <p:spPr>
          <a:xfrm>
            <a:off x="5359612" y="1911329"/>
            <a:ext cx="6311463" cy="3649713"/>
          </a:xfrm>
          <a:prstGeom prst="rect">
            <a:avLst/>
          </a:prstGeom>
          <a:noFill/>
          <a:ln w="82550" cmpd="dbl">
            <a:solidFill>
              <a:srgbClr val="3B6A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846FB8C9-B116-4ED8-99BF-8F03652B6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498" y="2026696"/>
            <a:ext cx="6074838" cy="3427438"/>
          </a:xfrm>
          <a:prstGeom prst="rect">
            <a:avLst/>
          </a:prstGeom>
        </p:spPr>
      </p:pic>
      <p:sp>
        <p:nvSpPr>
          <p:cNvPr id="1044" name="任意多边形: 形状 1043">
            <a:extLst>
              <a:ext uri="{FF2B5EF4-FFF2-40B4-BE49-F238E27FC236}">
                <a16:creationId xmlns:a16="http://schemas.microsoft.com/office/drawing/2014/main" id="{236A86A1-E2DD-4974-B68B-38035062AC33}"/>
              </a:ext>
            </a:extLst>
          </p:cNvPr>
          <p:cNvSpPr/>
          <p:nvPr/>
        </p:nvSpPr>
        <p:spPr>
          <a:xfrm>
            <a:off x="531333" y="1749247"/>
            <a:ext cx="207169" cy="125909"/>
          </a:xfrm>
          <a:custGeom>
            <a:avLst/>
            <a:gdLst/>
            <a:ahLst/>
            <a:cxnLst/>
            <a:rect l="l" t="t" r="r" b="b"/>
            <a:pathLst>
              <a:path w="207169" h="125909">
                <a:moveTo>
                  <a:pt x="82748" y="0"/>
                </a:moveTo>
                <a:lnTo>
                  <a:pt x="121444" y="0"/>
                </a:lnTo>
                <a:lnTo>
                  <a:pt x="121444" y="23515"/>
                </a:lnTo>
                <a:lnTo>
                  <a:pt x="200322" y="23515"/>
                </a:lnTo>
                <a:lnTo>
                  <a:pt x="200322" y="49114"/>
                </a:lnTo>
                <a:lnTo>
                  <a:pt x="121444" y="49114"/>
                </a:lnTo>
                <a:lnTo>
                  <a:pt x="121444" y="61913"/>
                </a:lnTo>
                <a:lnTo>
                  <a:pt x="192881" y="61913"/>
                </a:lnTo>
                <a:lnTo>
                  <a:pt x="192881" y="87511"/>
                </a:lnTo>
                <a:lnTo>
                  <a:pt x="121444" y="87511"/>
                </a:lnTo>
                <a:lnTo>
                  <a:pt x="121444" y="100311"/>
                </a:lnTo>
                <a:lnTo>
                  <a:pt x="207169" y="100311"/>
                </a:lnTo>
                <a:lnTo>
                  <a:pt x="207169" y="125909"/>
                </a:lnTo>
                <a:lnTo>
                  <a:pt x="0" y="125909"/>
                </a:lnTo>
                <a:lnTo>
                  <a:pt x="0" y="100311"/>
                </a:lnTo>
                <a:lnTo>
                  <a:pt x="82748" y="100311"/>
                </a:lnTo>
                <a:lnTo>
                  <a:pt x="82748" y="87511"/>
                </a:lnTo>
                <a:lnTo>
                  <a:pt x="15180" y="87511"/>
                </a:lnTo>
                <a:lnTo>
                  <a:pt x="15180" y="61913"/>
                </a:lnTo>
                <a:lnTo>
                  <a:pt x="82748" y="61913"/>
                </a:lnTo>
                <a:lnTo>
                  <a:pt x="82748" y="49114"/>
                </a:lnTo>
                <a:lnTo>
                  <a:pt x="8632" y="49114"/>
                </a:lnTo>
                <a:lnTo>
                  <a:pt x="8632" y="23515"/>
                </a:lnTo>
                <a:lnTo>
                  <a:pt x="82748" y="23515"/>
                </a:lnTo>
                <a:lnTo>
                  <a:pt x="82748" y="0"/>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3" name="任意多边形: 形状 1042">
            <a:extLst>
              <a:ext uri="{FF2B5EF4-FFF2-40B4-BE49-F238E27FC236}">
                <a16:creationId xmlns:a16="http://schemas.microsoft.com/office/drawing/2014/main" id="{6DE86B86-ED5E-4633-AE6A-172D0CF32987}"/>
              </a:ext>
            </a:extLst>
          </p:cNvPr>
          <p:cNvSpPr/>
          <p:nvPr/>
        </p:nvSpPr>
        <p:spPr>
          <a:xfrm>
            <a:off x="482517" y="1749843"/>
            <a:ext cx="60722" cy="292893"/>
          </a:xfrm>
          <a:custGeom>
            <a:avLst/>
            <a:gdLst/>
            <a:ahLst/>
            <a:cxnLst/>
            <a:rect l="l" t="t" r="r" b="b"/>
            <a:pathLst>
              <a:path w="60722" h="292893">
                <a:moveTo>
                  <a:pt x="0" y="0"/>
                </a:moveTo>
                <a:lnTo>
                  <a:pt x="36910" y="0"/>
                </a:lnTo>
                <a:lnTo>
                  <a:pt x="36910" y="55959"/>
                </a:lnTo>
                <a:lnTo>
                  <a:pt x="60722" y="65484"/>
                </a:lnTo>
                <a:lnTo>
                  <a:pt x="51197" y="97036"/>
                </a:lnTo>
                <a:lnTo>
                  <a:pt x="36910" y="89594"/>
                </a:lnTo>
                <a:lnTo>
                  <a:pt x="36910" y="292893"/>
                </a:lnTo>
                <a:lnTo>
                  <a:pt x="0" y="292893"/>
                </a:lnTo>
                <a:lnTo>
                  <a:pt x="0" y="0"/>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2" name="任意多边形: 形状 1041">
            <a:extLst>
              <a:ext uri="{FF2B5EF4-FFF2-40B4-BE49-F238E27FC236}">
                <a16:creationId xmlns:a16="http://schemas.microsoft.com/office/drawing/2014/main" id="{54FC46C3-279D-4998-A777-4F88E6C6641A}"/>
              </a:ext>
            </a:extLst>
          </p:cNvPr>
          <p:cNvSpPr/>
          <p:nvPr/>
        </p:nvSpPr>
        <p:spPr>
          <a:xfrm>
            <a:off x="808153" y="1762642"/>
            <a:ext cx="236339" cy="281285"/>
          </a:xfrm>
          <a:custGeom>
            <a:avLst/>
            <a:gdLst/>
            <a:ahLst/>
            <a:cxnLst/>
            <a:rect l="l" t="t" r="r" b="b"/>
            <a:pathLst>
              <a:path w="236339" h="281285">
                <a:moveTo>
                  <a:pt x="30361" y="0"/>
                </a:moveTo>
                <a:lnTo>
                  <a:pt x="213717" y="0"/>
                </a:lnTo>
                <a:lnTo>
                  <a:pt x="213717" y="143173"/>
                </a:lnTo>
                <a:lnTo>
                  <a:pt x="169664" y="143173"/>
                </a:lnTo>
                <a:lnTo>
                  <a:pt x="169664" y="216991"/>
                </a:lnTo>
                <a:cubicBezTo>
                  <a:pt x="169664" y="222548"/>
                  <a:pt x="170284" y="226814"/>
                  <a:pt x="171524" y="229791"/>
                </a:cubicBezTo>
                <a:cubicBezTo>
                  <a:pt x="172765" y="232767"/>
                  <a:pt x="175518" y="234255"/>
                  <a:pt x="179784" y="234255"/>
                </a:cubicBezTo>
                <a:cubicBezTo>
                  <a:pt x="186531" y="234255"/>
                  <a:pt x="190674" y="231006"/>
                  <a:pt x="192212" y="224507"/>
                </a:cubicBezTo>
                <a:cubicBezTo>
                  <a:pt x="193750" y="218008"/>
                  <a:pt x="195362" y="203398"/>
                  <a:pt x="197049" y="180677"/>
                </a:cubicBezTo>
                <a:cubicBezTo>
                  <a:pt x="209352" y="184844"/>
                  <a:pt x="222449" y="188813"/>
                  <a:pt x="236339" y="192584"/>
                </a:cubicBezTo>
                <a:cubicBezTo>
                  <a:pt x="231676" y="231279"/>
                  <a:pt x="225351" y="254248"/>
                  <a:pt x="217364" y="261491"/>
                </a:cubicBezTo>
                <a:cubicBezTo>
                  <a:pt x="209376" y="268734"/>
                  <a:pt x="199430" y="272355"/>
                  <a:pt x="187524" y="272355"/>
                </a:cubicBezTo>
                <a:lnTo>
                  <a:pt x="166985" y="272355"/>
                </a:lnTo>
                <a:cubicBezTo>
                  <a:pt x="140990" y="272355"/>
                  <a:pt x="127992" y="257175"/>
                  <a:pt x="127992" y="226814"/>
                </a:cubicBezTo>
                <a:lnTo>
                  <a:pt x="127992" y="143173"/>
                </a:lnTo>
                <a:lnTo>
                  <a:pt x="106412" y="143173"/>
                </a:lnTo>
                <a:cubicBezTo>
                  <a:pt x="104726" y="206177"/>
                  <a:pt x="79177" y="252214"/>
                  <a:pt x="29766" y="281285"/>
                </a:cubicBezTo>
                <a:cubicBezTo>
                  <a:pt x="24011" y="272951"/>
                  <a:pt x="14089" y="261144"/>
                  <a:pt x="0" y="245864"/>
                </a:cubicBezTo>
                <a:cubicBezTo>
                  <a:pt x="13891" y="239712"/>
                  <a:pt x="27930" y="229195"/>
                  <a:pt x="42118" y="214312"/>
                </a:cubicBezTo>
                <a:cubicBezTo>
                  <a:pt x="56307" y="199430"/>
                  <a:pt x="63847" y="175716"/>
                  <a:pt x="64740" y="143173"/>
                </a:cubicBezTo>
                <a:lnTo>
                  <a:pt x="30361" y="143173"/>
                </a:lnTo>
                <a:lnTo>
                  <a:pt x="30361" y="0"/>
                </a:lnTo>
                <a:close/>
                <a:moveTo>
                  <a:pt x="72033" y="37505"/>
                </a:moveTo>
                <a:lnTo>
                  <a:pt x="72033" y="105668"/>
                </a:lnTo>
                <a:lnTo>
                  <a:pt x="172045" y="105668"/>
                </a:lnTo>
                <a:lnTo>
                  <a:pt x="172045" y="37505"/>
                </a:lnTo>
                <a:lnTo>
                  <a:pt x="72033" y="37505"/>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1" name="任意多边形: 形状 1040">
            <a:extLst>
              <a:ext uri="{FF2B5EF4-FFF2-40B4-BE49-F238E27FC236}">
                <a16:creationId xmlns:a16="http://schemas.microsoft.com/office/drawing/2014/main" id="{CBB653D9-2694-4795-83DD-97DE9AF5BC16}"/>
              </a:ext>
            </a:extLst>
          </p:cNvPr>
          <p:cNvSpPr/>
          <p:nvPr/>
        </p:nvSpPr>
        <p:spPr>
          <a:xfrm>
            <a:off x="745645" y="1764129"/>
            <a:ext cx="83939" cy="87214"/>
          </a:xfrm>
          <a:custGeom>
            <a:avLst/>
            <a:gdLst/>
            <a:ahLst/>
            <a:cxnLst/>
            <a:rect l="l" t="t" r="r" b="b"/>
            <a:pathLst>
              <a:path w="83939" h="87214">
                <a:moveTo>
                  <a:pt x="29766" y="0"/>
                </a:moveTo>
                <a:cubicBezTo>
                  <a:pt x="42466" y="12303"/>
                  <a:pt x="60524" y="31552"/>
                  <a:pt x="83939" y="57746"/>
                </a:cubicBezTo>
                <a:lnTo>
                  <a:pt x="51197" y="87214"/>
                </a:lnTo>
                <a:cubicBezTo>
                  <a:pt x="34925" y="65782"/>
                  <a:pt x="17860" y="45641"/>
                  <a:pt x="0" y="26789"/>
                </a:cubicBezTo>
                <a:lnTo>
                  <a:pt x="29766" y="0"/>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40" name="任意多边形: 形状 1039">
            <a:extLst>
              <a:ext uri="{FF2B5EF4-FFF2-40B4-BE49-F238E27FC236}">
                <a16:creationId xmlns:a16="http://schemas.microsoft.com/office/drawing/2014/main" id="{5BB949F2-9A66-4596-8A20-B8D4C1FFBCE1}"/>
              </a:ext>
            </a:extLst>
          </p:cNvPr>
          <p:cNvSpPr/>
          <p:nvPr/>
        </p:nvSpPr>
        <p:spPr>
          <a:xfrm>
            <a:off x="1079020" y="1781394"/>
            <a:ext cx="242888" cy="44649"/>
          </a:xfrm>
          <a:custGeom>
            <a:avLst/>
            <a:gdLst/>
            <a:ahLst/>
            <a:cxnLst/>
            <a:rect l="l" t="t" r="r" b="b"/>
            <a:pathLst>
              <a:path w="242888" h="44649">
                <a:moveTo>
                  <a:pt x="0" y="0"/>
                </a:moveTo>
                <a:lnTo>
                  <a:pt x="242888" y="0"/>
                </a:lnTo>
                <a:lnTo>
                  <a:pt x="242888" y="44649"/>
                </a:lnTo>
                <a:lnTo>
                  <a:pt x="0" y="44649"/>
                </a:lnTo>
                <a:lnTo>
                  <a:pt x="0" y="0"/>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9" name="任意多边形: 形状 1038">
            <a:extLst>
              <a:ext uri="{FF2B5EF4-FFF2-40B4-BE49-F238E27FC236}">
                <a16:creationId xmlns:a16="http://schemas.microsoft.com/office/drawing/2014/main" id="{743FE323-CC2C-4D4F-9874-9A2F143968C0}"/>
              </a:ext>
            </a:extLst>
          </p:cNvPr>
          <p:cNvSpPr/>
          <p:nvPr/>
        </p:nvSpPr>
        <p:spPr>
          <a:xfrm>
            <a:off x="440250" y="1802826"/>
            <a:ext cx="40184" cy="94059"/>
          </a:xfrm>
          <a:custGeom>
            <a:avLst/>
            <a:gdLst/>
            <a:ahLst/>
            <a:cxnLst/>
            <a:rect l="l" t="t" r="r" b="b"/>
            <a:pathLst>
              <a:path w="40184" h="94059">
                <a:moveTo>
                  <a:pt x="14287" y="0"/>
                </a:moveTo>
                <a:lnTo>
                  <a:pt x="40184" y="2083"/>
                </a:lnTo>
                <a:cubicBezTo>
                  <a:pt x="36612" y="32444"/>
                  <a:pt x="31849" y="63103"/>
                  <a:pt x="25896" y="94059"/>
                </a:cubicBezTo>
                <a:lnTo>
                  <a:pt x="0" y="89296"/>
                </a:lnTo>
                <a:cubicBezTo>
                  <a:pt x="6548" y="56951"/>
                  <a:pt x="11311" y="27185"/>
                  <a:pt x="14287" y="0"/>
                </a:cubicBez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8" name="任意多边形: 形状 1037">
            <a:extLst>
              <a:ext uri="{FF2B5EF4-FFF2-40B4-BE49-F238E27FC236}">
                <a16:creationId xmlns:a16="http://schemas.microsoft.com/office/drawing/2014/main" id="{F392F97E-5283-4FBB-91F4-9708A38B328D}"/>
              </a:ext>
            </a:extLst>
          </p:cNvPr>
          <p:cNvSpPr/>
          <p:nvPr/>
        </p:nvSpPr>
        <p:spPr>
          <a:xfrm>
            <a:off x="1401680" y="1835419"/>
            <a:ext cx="54471" cy="49709"/>
          </a:xfrm>
          <a:custGeom>
            <a:avLst/>
            <a:gdLst/>
            <a:ahLst/>
            <a:cxnLst/>
            <a:rect l="l" t="t" r="r" b="b"/>
            <a:pathLst>
              <a:path w="54471" h="49709">
                <a:moveTo>
                  <a:pt x="27086" y="0"/>
                </a:moveTo>
                <a:cubicBezTo>
                  <a:pt x="34627" y="0"/>
                  <a:pt x="41076" y="2406"/>
                  <a:pt x="46434" y="7218"/>
                </a:cubicBezTo>
                <a:cubicBezTo>
                  <a:pt x="51792" y="12030"/>
                  <a:pt x="54471" y="17959"/>
                  <a:pt x="54471" y="25003"/>
                </a:cubicBezTo>
                <a:cubicBezTo>
                  <a:pt x="54471" y="31849"/>
                  <a:pt x="51841" y="37678"/>
                  <a:pt x="46583" y="42490"/>
                </a:cubicBezTo>
                <a:cubicBezTo>
                  <a:pt x="41324" y="47302"/>
                  <a:pt x="34825" y="49709"/>
                  <a:pt x="27086" y="49709"/>
                </a:cubicBezTo>
                <a:cubicBezTo>
                  <a:pt x="19447" y="49709"/>
                  <a:pt x="13022" y="47278"/>
                  <a:pt x="7813" y="42416"/>
                </a:cubicBezTo>
                <a:cubicBezTo>
                  <a:pt x="2604" y="37554"/>
                  <a:pt x="0" y="31750"/>
                  <a:pt x="0" y="25003"/>
                </a:cubicBezTo>
                <a:cubicBezTo>
                  <a:pt x="0" y="18058"/>
                  <a:pt x="2654" y="12154"/>
                  <a:pt x="7962" y="7292"/>
                </a:cubicBezTo>
                <a:cubicBezTo>
                  <a:pt x="13270" y="2431"/>
                  <a:pt x="19645" y="0"/>
                  <a:pt x="27086" y="0"/>
                </a:cubicBez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7" name="任意多边形: 形状 1036">
            <a:extLst>
              <a:ext uri="{FF2B5EF4-FFF2-40B4-BE49-F238E27FC236}">
                <a16:creationId xmlns:a16="http://schemas.microsoft.com/office/drawing/2014/main" id="{F2369ED4-FC37-4320-A6AB-8B125AB524D1}"/>
              </a:ext>
            </a:extLst>
          </p:cNvPr>
          <p:cNvSpPr/>
          <p:nvPr/>
        </p:nvSpPr>
        <p:spPr>
          <a:xfrm>
            <a:off x="744455" y="1884086"/>
            <a:ext cx="87808" cy="146149"/>
          </a:xfrm>
          <a:custGeom>
            <a:avLst/>
            <a:gdLst/>
            <a:ahLst/>
            <a:cxnLst/>
            <a:rect l="l" t="t" r="r" b="b"/>
            <a:pathLst>
              <a:path w="87808" h="146149">
                <a:moveTo>
                  <a:pt x="49113" y="0"/>
                </a:moveTo>
                <a:cubicBezTo>
                  <a:pt x="55661" y="4167"/>
                  <a:pt x="68560" y="11311"/>
                  <a:pt x="87808" y="21431"/>
                </a:cubicBezTo>
                <a:lnTo>
                  <a:pt x="36909" y="146149"/>
                </a:lnTo>
                <a:cubicBezTo>
                  <a:pt x="26590" y="138211"/>
                  <a:pt x="14287" y="129679"/>
                  <a:pt x="0" y="120550"/>
                </a:cubicBezTo>
                <a:cubicBezTo>
                  <a:pt x="15081" y="88602"/>
                  <a:pt x="31452" y="48418"/>
                  <a:pt x="49113" y="0"/>
                </a:cubicBez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6" name="任意多边形: 形状 1035">
            <a:extLst>
              <a:ext uri="{FF2B5EF4-FFF2-40B4-BE49-F238E27FC236}">
                <a16:creationId xmlns:a16="http://schemas.microsoft.com/office/drawing/2014/main" id="{3477A05D-8412-483F-A0A9-3A231407C501}"/>
              </a:ext>
            </a:extLst>
          </p:cNvPr>
          <p:cNvSpPr/>
          <p:nvPr/>
        </p:nvSpPr>
        <p:spPr>
          <a:xfrm>
            <a:off x="545620" y="1887062"/>
            <a:ext cx="175618" cy="153889"/>
          </a:xfrm>
          <a:custGeom>
            <a:avLst/>
            <a:gdLst/>
            <a:ahLst/>
            <a:cxnLst/>
            <a:rect l="l" t="t" r="r" b="b"/>
            <a:pathLst>
              <a:path w="175618" h="153889">
                <a:moveTo>
                  <a:pt x="0" y="0"/>
                </a:moveTo>
                <a:lnTo>
                  <a:pt x="175618" y="0"/>
                </a:lnTo>
                <a:lnTo>
                  <a:pt x="175618" y="113407"/>
                </a:lnTo>
                <a:cubicBezTo>
                  <a:pt x="175618" y="124917"/>
                  <a:pt x="173236" y="133846"/>
                  <a:pt x="168474" y="140196"/>
                </a:cubicBezTo>
                <a:cubicBezTo>
                  <a:pt x="163711" y="146546"/>
                  <a:pt x="156915" y="150366"/>
                  <a:pt x="148084" y="151656"/>
                </a:cubicBezTo>
                <a:cubicBezTo>
                  <a:pt x="139254" y="152946"/>
                  <a:pt x="119460" y="153690"/>
                  <a:pt x="88702" y="153889"/>
                </a:cubicBezTo>
                <a:cubicBezTo>
                  <a:pt x="86718" y="144364"/>
                  <a:pt x="83939" y="133747"/>
                  <a:pt x="80368" y="122039"/>
                </a:cubicBezTo>
                <a:cubicBezTo>
                  <a:pt x="99418" y="123230"/>
                  <a:pt x="113804" y="123825"/>
                  <a:pt x="123528" y="123825"/>
                </a:cubicBezTo>
                <a:cubicBezTo>
                  <a:pt x="133251" y="123825"/>
                  <a:pt x="138113" y="119063"/>
                  <a:pt x="138113" y="109538"/>
                </a:cubicBezTo>
                <a:lnTo>
                  <a:pt x="138113" y="105371"/>
                </a:lnTo>
                <a:lnTo>
                  <a:pt x="37505" y="105371"/>
                </a:lnTo>
                <a:lnTo>
                  <a:pt x="37505" y="153293"/>
                </a:lnTo>
                <a:lnTo>
                  <a:pt x="0" y="153293"/>
                </a:lnTo>
                <a:lnTo>
                  <a:pt x="0" y="0"/>
                </a:lnTo>
                <a:close/>
                <a:moveTo>
                  <a:pt x="37505" y="27385"/>
                </a:moveTo>
                <a:lnTo>
                  <a:pt x="37505" y="42267"/>
                </a:lnTo>
                <a:lnTo>
                  <a:pt x="138113" y="42267"/>
                </a:lnTo>
                <a:lnTo>
                  <a:pt x="138113" y="27385"/>
                </a:lnTo>
                <a:lnTo>
                  <a:pt x="37505" y="27385"/>
                </a:lnTo>
                <a:close/>
                <a:moveTo>
                  <a:pt x="37505" y="66973"/>
                </a:moveTo>
                <a:lnTo>
                  <a:pt x="37505" y="80665"/>
                </a:lnTo>
                <a:lnTo>
                  <a:pt x="138113" y="80665"/>
                </a:lnTo>
                <a:lnTo>
                  <a:pt x="138113" y="66973"/>
                </a:lnTo>
                <a:lnTo>
                  <a:pt x="37505" y="66973"/>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5" name="任意多边形: 形状 1034">
            <a:extLst>
              <a:ext uri="{FF2B5EF4-FFF2-40B4-BE49-F238E27FC236}">
                <a16:creationId xmlns:a16="http://schemas.microsoft.com/office/drawing/2014/main" id="{7B1D1455-2AD9-4F45-8CCF-696F202844D6}"/>
              </a:ext>
            </a:extLst>
          </p:cNvPr>
          <p:cNvSpPr/>
          <p:nvPr/>
        </p:nvSpPr>
        <p:spPr>
          <a:xfrm>
            <a:off x="1401680" y="1956713"/>
            <a:ext cx="54471" cy="49708"/>
          </a:xfrm>
          <a:custGeom>
            <a:avLst/>
            <a:gdLst/>
            <a:ahLst/>
            <a:cxnLst/>
            <a:rect l="l" t="t" r="r" b="b"/>
            <a:pathLst>
              <a:path w="54471" h="49708">
                <a:moveTo>
                  <a:pt x="27086" y="0"/>
                </a:moveTo>
                <a:cubicBezTo>
                  <a:pt x="34627" y="0"/>
                  <a:pt x="41076" y="2431"/>
                  <a:pt x="46434" y="7292"/>
                </a:cubicBezTo>
                <a:cubicBezTo>
                  <a:pt x="51792" y="12154"/>
                  <a:pt x="54471" y="18058"/>
                  <a:pt x="54471" y="25003"/>
                </a:cubicBezTo>
                <a:cubicBezTo>
                  <a:pt x="54471" y="31750"/>
                  <a:pt x="51792" y="37554"/>
                  <a:pt x="46434" y="42416"/>
                </a:cubicBezTo>
                <a:cubicBezTo>
                  <a:pt x="41076" y="47278"/>
                  <a:pt x="34627" y="49708"/>
                  <a:pt x="27086" y="49708"/>
                </a:cubicBezTo>
                <a:cubicBezTo>
                  <a:pt x="19546" y="49708"/>
                  <a:pt x="13146" y="47278"/>
                  <a:pt x="7888" y="42416"/>
                </a:cubicBezTo>
                <a:cubicBezTo>
                  <a:pt x="2629" y="37554"/>
                  <a:pt x="0" y="31750"/>
                  <a:pt x="0" y="25003"/>
                </a:cubicBezTo>
                <a:cubicBezTo>
                  <a:pt x="0" y="18058"/>
                  <a:pt x="2629" y="12154"/>
                  <a:pt x="7888" y="7292"/>
                </a:cubicBezTo>
                <a:cubicBezTo>
                  <a:pt x="13146" y="2431"/>
                  <a:pt x="19546" y="0"/>
                  <a:pt x="27086" y="0"/>
                </a:cubicBez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4" name="任意多边形: 形状 1033">
            <a:extLst>
              <a:ext uri="{FF2B5EF4-FFF2-40B4-BE49-F238E27FC236}">
                <a16:creationId xmlns:a16="http://schemas.microsoft.com/office/drawing/2014/main" id="{C67DE31F-298C-4F4F-B59D-C04534F73547}"/>
              </a:ext>
            </a:extLst>
          </p:cNvPr>
          <p:cNvSpPr/>
          <p:nvPr/>
        </p:nvSpPr>
        <p:spPr>
          <a:xfrm>
            <a:off x="1057589" y="1965345"/>
            <a:ext cx="286345" cy="45244"/>
          </a:xfrm>
          <a:custGeom>
            <a:avLst/>
            <a:gdLst/>
            <a:ahLst/>
            <a:cxnLst/>
            <a:rect l="l" t="t" r="r" b="b"/>
            <a:pathLst>
              <a:path w="286345" h="45244">
                <a:moveTo>
                  <a:pt x="0" y="0"/>
                </a:moveTo>
                <a:lnTo>
                  <a:pt x="286345" y="0"/>
                </a:lnTo>
                <a:lnTo>
                  <a:pt x="286345" y="45244"/>
                </a:lnTo>
                <a:lnTo>
                  <a:pt x="0" y="45244"/>
                </a:lnTo>
                <a:lnTo>
                  <a:pt x="0" y="0"/>
                </a:lnTo>
                <a:close/>
              </a:path>
            </a:pathLst>
          </a:cu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3" name="任意多边形: 形状 1032">
            <a:extLst>
              <a:ext uri="{FF2B5EF4-FFF2-40B4-BE49-F238E27FC236}">
                <a16:creationId xmlns:a16="http://schemas.microsoft.com/office/drawing/2014/main" id="{86DD4C40-3E7B-4278-9059-DB7AD2B897C1}"/>
              </a:ext>
            </a:extLst>
          </p:cNvPr>
          <p:cNvSpPr/>
          <p:nvPr/>
        </p:nvSpPr>
        <p:spPr>
          <a:xfrm>
            <a:off x="3202723" y="2281270"/>
            <a:ext cx="222350" cy="213866"/>
          </a:xfrm>
          <a:custGeom>
            <a:avLst/>
            <a:gdLst/>
            <a:ahLst/>
            <a:cxnLst/>
            <a:rect l="l" t="t" r="r" b="b"/>
            <a:pathLst>
              <a:path w="222350" h="213866">
                <a:moveTo>
                  <a:pt x="68982" y="0"/>
                </a:moveTo>
                <a:lnTo>
                  <a:pt x="87735" y="4688"/>
                </a:lnTo>
                <a:cubicBezTo>
                  <a:pt x="83716" y="11088"/>
                  <a:pt x="79437" y="17338"/>
                  <a:pt x="74898" y="23440"/>
                </a:cubicBezTo>
                <a:lnTo>
                  <a:pt x="163190" y="23440"/>
                </a:lnTo>
                <a:lnTo>
                  <a:pt x="163190" y="39291"/>
                </a:lnTo>
                <a:cubicBezTo>
                  <a:pt x="154856" y="49039"/>
                  <a:pt x="146150" y="58787"/>
                  <a:pt x="137071" y="68535"/>
                </a:cubicBezTo>
                <a:lnTo>
                  <a:pt x="197346" y="68535"/>
                </a:lnTo>
                <a:lnTo>
                  <a:pt x="197346" y="150019"/>
                </a:lnTo>
                <a:lnTo>
                  <a:pt x="179487" y="150019"/>
                </a:lnTo>
                <a:lnTo>
                  <a:pt x="179487" y="142205"/>
                </a:lnTo>
                <a:lnTo>
                  <a:pt x="45319" y="142205"/>
                </a:lnTo>
                <a:lnTo>
                  <a:pt x="45319" y="181719"/>
                </a:lnTo>
                <a:cubicBezTo>
                  <a:pt x="45319" y="191839"/>
                  <a:pt x="50007" y="196900"/>
                  <a:pt x="59383" y="196900"/>
                </a:cubicBezTo>
                <a:lnTo>
                  <a:pt x="179934" y="196900"/>
                </a:lnTo>
                <a:cubicBezTo>
                  <a:pt x="189905" y="196900"/>
                  <a:pt x="195933" y="193774"/>
                  <a:pt x="198016" y="187523"/>
                </a:cubicBezTo>
                <a:cubicBezTo>
                  <a:pt x="200844" y="178445"/>
                  <a:pt x="202853" y="167060"/>
                  <a:pt x="204044" y="153367"/>
                </a:cubicBezTo>
                <a:cubicBezTo>
                  <a:pt x="208360" y="155302"/>
                  <a:pt x="214462" y="157609"/>
                  <a:pt x="222350" y="160288"/>
                </a:cubicBezTo>
                <a:cubicBezTo>
                  <a:pt x="220266" y="174278"/>
                  <a:pt x="218108" y="185068"/>
                  <a:pt x="215876" y="192658"/>
                </a:cubicBezTo>
                <a:cubicBezTo>
                  <a:pt x="212006" y="206797"/>
                  <a:pt x="201142" y="213866"/>
                  <a:pt x="183282" y="213866"/>
                </a:cubicBezTo>
                <a:lnTo>
                  <a:pt x="57374" y="213866"/>
                </a:lnTo>
                <a:cubicBezTo>
                  <a:pt x="37431" y="213866"/>
                  <a:pt x="27459" y="203671"/>
                  <a:pt x="27459" y="183282"/>
                </a:cubicBezTo>
                <a:lnTo>
                  <a:pt x="27459" y="75791"/>
                </a:lnTo>
                <a:cubicBezTo>
                  <a:pt x="23069" y="79735"/>
                  <a:pt x="18529" y="83641"/>
                  <a:pt x="13841"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5" y="58415"/>
                  <a:pt x="132681" y="48592"/>
                  <a:pt x="140643" y="39067"/>
                </a:cubicBezTo>
                <a:lnTo>
                  <a:pt x="62620" y="39067"/>
                </a:lnTo>
                <a:close/>
                <a:moveTo>
                  <a:pt x="45319" y="84609"/>
                </a:moveTo>
                <a:lnTo>
                  <a:pt x="45319" y="126132"/>
                </a:lnTo>
                <a:lnTo>
                  <a:pt x="103585" y="126132"/>
                </a:lnTo>
                <a:lnTo>
                  <a:pt x="103585" y="84609"/>
                </a:lnTo>
                <a:lnTo>
                  <a:pt x="45319" y="84609"/>
                </a:lnTo>
                <a:close/>
                <a:moveTo>
                  <a:pt x="120998" y="84609"/>
                </a:moveTo>
                <a:lnTo>
                  <a:pt x="120998" y="126132"/>
                </a:lnTo>
                <a:lnTo>
                  <a:pt x="179487" y="126132"/>
                </a:lnTo>
                <a:lnTo>
                  <a:pt x="179487" y="84609"/>
                </a:lnTo>
                <a:lnTo>
                  <a:pt x="120998"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2" name="任意多边形: 形状 1031">
            <a:extLst>
              <a:ext uri="{FF2B5EF4-FFF2-40B4-BE49-F238E27FC236}">
                <a16:creationId xmlns:a16="http://schemas.microsoft.com/office/drawing/2014/main" id="{CD3F84B8-1924-4546-AECE-742C30D5AF3F}"/>
              </a:ext>
            </a:extLst>
          </p:cNvPr>
          <p:cNvSpPr/>
          <p:nvPr/>
        </p:nvSpPr>
        <p:spPr>
          <a:xfrm>
            <a:off x="3888523" y="2281270"/>
            <a:ext cx="222350" cy="213866"/>
          </a:xfrm>
          <a:custGeom>
            <a:avLst/>
            <a:gdLst/>
            <a:ahLst/>
            <a:cxnLst/>
            <a:rect l="l" t="t" r="r" b="b"/>
            <a:pathLst>
              <a:path w="222350" h="213866">
                <a:moveTo>
                  <a:pt x="68982" y="0"/>
                </a:moveTo>
                <a:lnTo>
                  <a:pt x="87735" y="4688"/>
                </a:lnTo>
                <a:cubicBezTo>
                  <a:pt x="83716" y="11088"/>
                  <a:pt x="79437" y="17338"/>
                  <a:pt x="74898" y="23440"/>
                </a:cubicBezTo>
                <a:lnTo>
                  <a:pt x="163190" y="23440"/>
                </a:lnTo>
                <a:lnTo>
                  <a:pt x="163190" y="39291"/>
                </a:lnTo>
                <a:cubicBezTo>
                  <a:pt x="154856" y="49039"/>
                  <a:pt x="146150" y="58787"/>
                  <a:pt x="137071" y="68535"/>
                </a:cubicBezTo>
                <a:lnTo>
                  <a:pt x="197346" y="68535"/>
                </a:lnTo>
                <a:lnTo>
                  <a:pt x="197346" y="150019"/>
                </a:lnTo>
                <a:lnTo>
                  <a:pt x="179487" y="150019"/>
                </a:lnTo>
                <a:lnTo>
                  <a:pt x="179487" y="142205"/>
                </a:lnTo>
                <a:lnTo>
                  <a:pt x="45319" y="142205"/>
                </a:lnTo>
                <a:lnTo>
                  <a:pt x="45319" y="181719"/>
                </a:lnTo>
                <a:cubicBezTo>
                  <a:pt x="45319" y="191839"/>
                  <a:pt x="50007" y="196900"/>
                  <a:pt x="59383" y="196900"/>
                </a:cubicBezTo>
                <a:lnTo>
                  <a:pt x="179934" y="196900"/>
                </a:lnTo>
                <a:cubicBezTo>
                  <a:pt x="189905" y="196900"/>
                  <a:pt x="195933" y="193774"/>
                  <a:pt x="198016" y="187523"/>
                </a:cubicBezTo>
                <a:cubicBezTo>
                  <a:pt x="200844" y="178445"/>
                  <a:pt x="202853" y="167060"/>
                  <a:pt x="204044" y="153367"/>
                </a:cubicBezTo>
                <a:cubicBezTo>
                  <a:pt x="208360" y="155302"/>
                  <a:pt x="214462" y="157609"/>
                  <a:pt x="222350" y="160288"/>
                </a:cubicBezTo>
                <a:cubicBezTo>
                  <a:pt x="220266" y="174278"/>
                  <a:pt x="218108" y="185068"/>
                  <a:pt x="215876" y="192658"/>
                </a:cubicBezTo>
                <a:cubicBezTo>
                  <a:pt x="212006" y="206797"/>
                  <a:pt x="201142" y="213866"/>
                  <a:pt x="183282" y="213866"/>
                </a:cubicBezTo>
                <a:lnTo>
                  <a:pt x="57374" y="213866"/>
                </a:lnTo>
                <a:cubicBezTo>
                  <a:pt x="37431" y="213866"/>
                  <a:pt x="27459" y="203671"/>
                  <a:pt x="27459" y="183282"/>
                </a:cubicBezTo>
                <a:lnTo>
                  <a:pt x="27459" y="75791"/>
                </a:lnTo>
                <a:cubicBezTo>
                  <a:pt x="23069" y="79735"/>
                  <a:pt x="18529" y="83641"/>
                  <a:pt x="13841"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5" y="58415"/>
                  <a:pt x="132681" y="48592"/>
                  <a:pt x="140643" y="39067"/>
                </a:cubicBezTo>
                <a:lnTo>
                  <a:pt x="62620" y="39067"/>
                </a:lnTo>
                <a:close/>
                <a:moveTo>
                  <a:pt x="45319" y="84609"/>
                </a:moveTo>
                <a:lnTo>
                  <a:pt x="45319" y="126132"/>
                </a:lnTo>
                <a:lnTo>
                  <a:pt x="103585" y="126132"/>
                </a:lnTo>
                <a:lnTo>
                  <a:pt x="103585" y="84609"/>
                </a:lnTo>
                <a:lnTo>
                  <a:pt x="45319" y="84609"/>
                </a:lnTo>
                <a:close/>
                <a:moveTo>
                  <a:pt x="120998" y="84609"/>
                </a:moveTo>
                <a:lnTo>
                  <a:pt x="120998" y="126132"/>
                </a:lnTo>
                <a:lnTo>
                  <a:pt x="179487" y="126132"/>
                </a:lnTo>
                <a:lnTo>
                  <a:pt x="179487" y="84609"/>
                </a:lnTo>
                <a:lnTo>
                  <a:pt x="120998"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1" name="任意多边形: 形状 1030">
            <a:extLst>
              <a:ext uri="{FF2B5EF4-FFF2-40B4-BE49-F238E27FC236}">
                <a16:creationId xmlns:a16="http://schemas.microsoft.com/office/drawing/2014/main" id="{5EB2E0DB-E2EE-42AA-A2DD-14775F7EB052}"/>
              </a:ext>
            </a:extLst>
          </p:cNvPr>
          <p:cNvSpPr/>
          <p:nvPr/>
        </p:nvSpPr>
        <p:spPr>
          <a:xfrm>
            <a:off x="4574323" y="2281270"/>
            <a:ext cx="222350" cy="213866"/>
          </a:xfrm>
          <a:custGeom>
            <a:avLst/>
            <a:gdLst/>
            <a:ahLst/>
            <a:cxnLst/>
            <a:rect l="l" t="t" r="r" b="b"/>
            <a:pathLst>
              <a:path w="222350" h="213866">
                <a:moveTo>
                  <a:pt x="68982" y="0"/>
                </a:moveTo>
                <a:lnTo>
                  <a:pt x="87735" y="4688"/>
                </a:lnTo>
                <a:cubicBezTo>
                  <a:pt x="83716" y="11088"/>
                  <a:pt x="79437" y="17338"/>
                  <a:pt x="74898" y="23440"/>
                </a:cubicBezTo>
                <a:lnTo>
                  <a:pt x="163191" y="23440"/>
                </a:lnTo>
                <a:lnTo>
                  <a:pt x="163191" y="39291"/>
                </a:lnTo>
                <a:cubicBezTo>
                  <a:pt x="154856" y="49039"/>
                  <a:pt x="146150" y="58787"/>
                  <a:pt x="137071" y="68535"/>
                </a:cubicBezTo>
                <a:lnTo>
                  <a:pt x="197347" y="68535"/>
                </a:lnTo>
                <a:lnTo>
                  <a:pt x="197347" y="150019"/>
                </a:lnTo>
                <a:lnTo>
                  <a:pt x="179487" y="150019"/>
                </a:lnTo>
                <a:lnTo>
                  <a:pt x="179487" y="142205"/>
                </a:lnTo>
                <a:lnTo>
                  <a:pt x="45319" y="142205"/>
                </a:lnTo>
                <a:lnTo>
                  <a:pt x="45319" y="181719"/>
                </a:lnTo>
                <a:cubicBezTo>
                  <a:pt x="45319" y="191839"/>
                  <a:pt x="50007" y="196900"/>
                  <a:pt x="59383" y="196900"/>
                </a:cubicBezTo>
                <a:lnTo>
                  <a:pt x="179934" y="196900"/>
                </a:lnTo>
                <a:cubicBezTo>
                  <a:pt x="189905" y="196900"/>
                  <a:pt x="195933" y="193774"/>
                  <a:pt x="198016" y="187523"/>
                </a:cubicBezTo>
                <a:cubicBezTo>
                  <a:pt x="200844" y="178445"/>
                  <a:pt x="202853" y="167060"/>
                  <a:pt x="204044" y="153367"/>
                </a:cubicBezTo>
                <a:cubicBezTo>
                  <a:pt x="208360" y="155302"/>
                  <a:pt x="214462" y="157609"/>
                  <a:pt x="222350" y="160288"/>
                </a:cubicBezTo>
                <a:cubicBezTo>
                  <a:pt x="220266" y="174278"/>
                  <a:pt x="218108" y="185068"/>
                  <a:pt x="215876" y="192658"/>
                </a:cubicBezTo>
                <a:cubicBezTo>
                  <a:pt x="212006" y="206797"/>
                  <a:pt x="201142" y="213866"/>
                  <a:pt x="183282" y="213866"/>
                </a:cubicBezTo>
                <a:lnTo>
                  <a:pt x="57374" y="213866"/>
                </a:lnTo>
                <a:cubicBezTo>
                  <a:pt x="37431" y="213866"/>
                  <a:pt x="27459" y="203671"/>
                  <a:pt x="27459" y="183282"/>
                </a:cubicBezTo>
                <a:lnTo>
                  <a:pt x="27459" y="75791"/>
                </a:lnTo>
                <a:cubicBezTo>
                  <a:pt x="23069" y="79735"/>
                  <a:pt x="18530" y="83641"/>
                  <a:pt x="13842"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5" y="58415"/>
                  <a:pt x="132681" y="48592"/>
                  <a:pt x="140643" y="39067"/>
                </a:cubicBezTo>
                <a:lnTo>
                  <a:pt x="62620" y="39067"/>
                </a:lnTo>
                <a:close/>
                <a:moveTo>
                  <a:pt x="45319" y="84609"/>
                </a:moveTo>
                <a:lnTo>
                  <a:pt x="45319" y="126132"/>
                </a:lnTo>
                <a:lnTo>
                  <a:pt x="103585" y="126132"/>
                </a:lnTo>
                <a:lnTo>
                  <a:pt x="103585" y="84609"/>
                </a:lnTo>
                <a:lnTo>
                  <a:pt x="45319" y="84609"/>
                </a:lnTo>
                <a:close/>
                <a:moveTo>
                  <a:pt x="120998" y="84609"/>
                </a:moveTo>
                <a:lnTo>
                  <a:pt x="120998" y="126132"/>
                </a:lnTo>
                <a:lnTo>
                  <a:pt x="179487" y="126132"/>
                </a:lnTo>
                <a:lnTo>
                  <a:pt x="179487" y="84609"/>
                </a:lnTo>
                <a:lnTo>
                  <a:pt x="120998"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0" name="任意多边形: 形状 1029">
            <a:extLst>
              <a:ext uri="{FF2B5EF4-FFF2-40B4-BE49-F238E27FC236}">
                <a16:creationId xmlns:a16="http://schemas.microsoft.com/office/drawing/2014/main" id="{C0BE2846-2E9E-4D91-92FE-C0096B4D4319}"/>
              </a:ext>
            </a:extLst>
          </p:cNvPr>
          <p:cNvSpPr/>
          <p:nvPr/>
        </p:nvSpPr>
        <p:spPr>
          <a:xfrm>
            <a:off x="2976802" y="2282609"/>
            <a:ext cx="84832" cy="153814"/>
          </a:xfrm>
          <a:custGeom>
            <a:avLst/>
            <a:gdLst/>
            <a:ahLst/>
            <a:cxnLst/>
            <a:rect l="l" t="t" r="r" b="b"/>
            <a:pathLst>
              <a:path w="84832" h="153814">
                <a:moveTo>
                  <a:pt x="46435" y="0"/>
                </a:moveTo>
                <a:lnTo>
                  <a:pt x="64517" y="6698"/>
                </a:lnTo>
                <a:cubicBezTo>
                  <a:pt x="49783" y="33784"/>
                  <a:pt x="35347" y="57671"/>
                  <a:pt x="21208" y="78358"/>
                </a:cubicBezTo>
                <a:cubicBezTo>
                  <a:pt x="31031" y="78135"/>
                  <a:pt x="40444" y="77875"/>
                  <a:pt x="49448" y="77577"/>
                </a:cubicBezTo>
                <a:cubicBezTo>
                  <a:pt x="55476" y="68275"/>
                  <a:pt x="61541" y="58267"/>
                  <a:pt x="67643" y="47551"/>
                </a:cubicBezTo>
                <a:lnTo>
                  <a:pt x="84832" y="55811"/>
                </a:lnTo>
                <a:cubicBezTo>
                  <a:pt x="65336" y="85725"/>
                  <a:pt x="46435" y="111770"/>
                  <a:pt x="28129" y="133946"/>
                </a:cubicBezTo>
                <a:cubicBezTo>
                  <a:pt x="55364" y="130076"/>
                  <a:pt x="74042" y="127323"/>
                  <a:pt x="84163" y="125686"/>
                </a:cubicBezTo>
                <a:cubicBezTo>
                  <a:pt x="83270" y="131490"/>
                  <a:pt x="82600" y="137146"/>
                  <a:pt x="82153" y="142652"/>
                </a:cubicBezTo>
                <a:cubicBezTo>
                  <a:pt x="63401" y="145182"/>
                  <a:pt x="38249" y="148903"/>
                  <a:pt x="6698" y="153814"/>
                </a:cubicBezTo>
                <a:lnTo>
                  <a:pt x="2456" y="137294"/>
                </a:lnTo>
                <a:cubicBezTo>
                  <a:pt x="14734" y="125314"/>
                  <a:pt x="27124" y="110356"/>
                  <a:pt x="39626" y="92423"/>
                </a:cubicBezTo>
                <a:cubicBezTo>
                  <a:pt x="23701" y="93390"/>
                  <a:pt x="11981" y="94209"/>
                  <a:pt x="4465" y="94878"/>
                </a:cubicBezTo>
                <a:lnTo>
                  <a:pt x="0" y="79698"/>
                </a:lnTo>
                <a:cubicBezTo>
                  <a:pt x="16669" y="58118"/>
                  <a:pt x="32147" y="31552"/>
                  <a:pt x="4643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9" name="任意多边形: 形状 1028">
            <a:extLst>
              <a:ext uri="{FF2B5EF4-FFF2-40B4-BE49-F238E27FC236}">
                <a16:creationId xmlns:a16="http://schemas.microsoft.com/office/drawing/2014/main" id="{5A85A89E-C822-41F4-840C-327A0988D2F8}"/>
              </a:ext>
            </a:extLst>
          </p:cNvPr>
          <p:cNvSpPr/>
          <p:nvPr/>
        </p:nvSpPr>
        <p:spPr>
          <a:xfrm>
            <a:off x="4347733" y="2282609"/>
            <a:ext cx="78358" cy="154484"/>
          </a:xfrm>
          <a:custGeom>
            <a:avLst/>
            <a:gdLst/>
            <a:ahLst/>
            <a:cxnLst/>
            <a:rect l="l" t="t" r="r" b="b"/>
            <a:pathLst>
              <a:path w="78358" h="154484">
                <a:moveTo>
                  <a:pt x="41523" y="0"/>
                </a:moveTo>
                <a:lnTo>
                  <a:pt x="58266" y="6698"/>
                </a:lnTo>
                <a:cubicBezTo>
                  <a:pt x="42788" y="37356"/>
                  <a:pt x="29840" y="60871"/>
                  <a:pt x="19422" y="77242"/>
                </a:cubicBezTo>
                <a:cubicBezTo>
                  <a:pt x="27533" y="77019"/>
                  <a:pt x="35830" y="76833"/>
                  <a:pt x="44313" y="76684"/>
                </a:cubicBezTo>
                <a:cubicBezTo>
                  <a:pt x="49745" y="66936"/>
                  <a:pt x="55587" y="56109"/>
                  <a:pt x="61838" y="44202"/>
                </a:cubicBezTo>
                <a:lnTo>
                  <a:pt x="78358" y="51569"/>
                </a:lnTo>
                <a:cubicBezTo>
                  <a:pt x="59456" y="84460"/>
                  <a:pt x="42416" y="112142"/>
                  <a:pt x="27235" y="134615"/>
                </a:cubicBezTo>
                <a:cubicBezTo>
                  <a:pt x="41225" y="132681"/>
                  <a:pt x="55736" y="130448"/>
                  <a:pt x="70767" y="127918"/>
                </a:cubicBezTo>
                <a:cubicBezTo>
                  <a:pt x="69874" y="133723"/>
                  <a:pt x="69205" y="139378"/>
                  <a:pt x="68758" y="144885"/>
                </a:cubicBezTo>
                <a:cubicBezTo>
                  <a:pt x="48518" y="147861"/>
                  <a:pt x="28054" y="151061"/>
                  <a:pt x="7367" y="154484"/>
                </a:cubicBezTo>
                <a:lnTo>
                  <a:pt x="4018" y="137964"/>
                </a:lnTo>
                <a:cubicBezTo>
                  <a:pt x="11831" y="130002"/>
                  <a:pt x="22473" y="114449"/>
                  <a:pt x="35942" y="91306"/>
                </a:cubicBezTo>
                <a:cubicBezTo>
                  <a:pt x="22770" y="92125"/>
                  <a:pt x="12203" y="92944"/>
                  <a:pt x="4241" y="93762"/>
                </a:cubicBezTo>
                <a:lnTo>
                  <a:pt x="0" y="78582"/>
                </a:lnTo>
                <a:cubicBezTo>
                  <a:pt x="13245" y="60871"/>
                  <a:pt x="27086" y="34677"/>
                  <a:pt x="4152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8" name="任意多边形: 形状 1027">
            <a:extLst>
              <a:ext uri="{FF2B5EF4-FFF2-40B4-BE49-F238E27FC236}">
                <a16:creationId xmlns:a16="http://schemas.microsoft.com/office/drawing/2014/main" id="{6C69BA0F-8224-4F3A-ADCF-0B66CC11480E}"/>
              </a:ext>
            </a:extLst>
          </p:cNvPr>
          <p:cNvSpPr/>
          <p:nvPr/>
        </p:nvSpPr>
        <p:spPr>
          <a:xfrm>
            <a:off x="1612347" y="2283056"/>
            <a:ext cx="204713" cy="72554"/>
          </a:xfrm>
          <a:custGeom>
            <a:avLst/>
            <a:gdLst/>
            <a:ahLst/>
            <a:cxnLst/>
            <a:rect l="l" t="t" r="r" b="b"/>
            <a:pathLst>
              <a:path w="204713" h="72554">
                <a:moveTo>
                  <a:pt x="103585" y="0"/>
                </a:moveTo>
                <a:cubicBezTo>
                  <a:pt x="108496" y="6548"/>
                  <a:pt x="114449" y="15180"/>
                  <a:pt x="121444" y="25896"/>
                </a:cubicBezTo>
                <a:lnTo>
                  <a:pt x="109166" y="32593"/>
                </a:lnTo>
                <a:lnTo>
                  <a:pt x="204713" y="32593"/>
                </a:lnTo>
                <a:lnTo>
                  <a:pt x="204713" y="72554"/>
                </a:lnTo>
                <a:lnTo>
                  <a:pt x="186854" y="72554"/>
                </a:lnTo>
                <a:lnTo>
                  <a:pt x="186854" y="49113"/>
                </a:lnTo>
                <a:lnTo>
                  <a:pt x="17860" y="49113"/>
                </a:lnTo>
                <a:lnTo>
                  <a:pt x="17860" y="72554"/>
                </a:lnTo>
                <a:lnTo>
                  <a:pt x="0" y="72554"/>
                </a:lnTo>
                <a:lnTo>
                  <a:pt x="0" y="32593"/>
                </a:lnTo>
                <a:lnTo>
                  <a:pt x="102245" y="32593"/>
                </a:lnTo>
                <a:cubicBezTo>
                  <a:pt x="98525" y="25896"/>
                  <a:pt x="93538" y="18083"/>
                  <a:pt x="87288" y="9153"/>
                </a:cubicBezTo>
                <a:lnTo>
                  <a:pt x="10358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7" name="任意多边形: 形状 1026">
            <a:extLst>
              <a:ext uri="{FF2B5EF4-FFF2-40B4-BE49-F238E27FC236}">
                <a16:creationId xmlns:a16="http://schemas.microsoft.com/office/drawing/2014/main" id="{35D7FD1E-51FA-448D-8A7C-221F85C2E38A}"/>
              </a:ext>
            </a:extLst>
          </p:cNvPr>
          <p:cNvSpPr/>
          <p:nvPr/>
        </p:nvSpPr>
        <p:spPr>
          <a:xfrm>
            <a:off x="1847868" y="2283056"/>
            <a:ext cx="191988" cy="221456"/>
          </a:xfrm>
          <a:custGeom>
            <a:avLst/>
            <a:gdLst/>
            <a:ahLst/>
            <a:cxnLst/>
            <a:rect l="l" t="t" r="r" b="b"/>
            <a:pathLst>
              <a:path w="191988" h="221456">
                <a:moveTo>
                  <a:pt x="85948" y="0"/>
                </a:moveTo>
                <a:lnTo>
                  <a:pt x="105147" y="0"/>
                </a:lnTo>
                <a:lnTo>
                  <a:pt x="105147" y="48667"/>
                </a:lnTo>
                <a:lnTo>
                  <a:pt x="191988" y="48667"/>
                </a:lnTo>
                <a:lnTo>
                  <a:pt x="191988" y="150465"/>
                </a:lnTo>
                <a:lnTo>
                  <a:pt x="173682" y="150465"/>
                </a:lnTo>
                <a:lnTo>
                  <a:pt x="173682" y="138410"/>
                </a:lnTo>
                <a:lnTo>
                  <a:pt x="105147" y="138410"/>
                </a:lnTo>
                <a:lnTo>
                  <a:pt x="105147" y="221456"/>
                </a:lnTo>
                <a:lnTo>
                  <a:pt x="85948" y="221456"/>
                </a:lnTo>
                <a:lnTo>
                  <a:pt x="85948" y="138410"/>
                </a:lnTo>
                <a:lnTo>
                  <a:pt x="18306" y="138410"/>
                </a:lnTo>
                <a:lnTo>
                  <a:pt x="18306" y="150465"/>
                </a:lnTo>
                <a:lnTo>
                  <a:pt x="0" y="150465"/>
                </a:lnTo>
                <a:lnTo>
                  <a:pt x="0" y="48667"/>
                </a:lnTo>
                <a:lnTo>
                  <a:pt x="85948" y="48667"/>
                </a:lnTo>
                <a:lnTo>
                  <a:pt x="85948" y="0"/>
                </a:lnTo>
                <a:close/>
                <a:moveTo>
                  <a:pt x="18306" y="65187"/>
                </a:moveTo>
                <a:lnTo>
                  <a:pt x="18306" y="121890"/>
                </a:lnTo>
                <a:lnTo>
                  <a:pt x="85948" y="121890"/>
                </a:lnTo>
                <a:lnTo>
                  <a:pt x="85948" y="65187"/>
                </a:lnTo>
                <a:lnTo>
                  <a:pt x="18306" y="65187"/>
                </a:lnTo>
                <a:close/>
                <a:moveTo>
                  <a:pt x="105147" y="65187"/>
                </a:moveTo>
                <a:lnTo>
                  <a:pt x="105147" y="121890"/>
                </a:lnTo>
                <a:lnTo>
                  <a:pt x="173682" y="121890"/>
                </a:lnTo>
                <a:lnTo>
                  <a:pt x="173682" y="65187"/>
                </a:lnTo>
                <a:lnTo>
                  <a:pt x="105147" y="6518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6" name="任意多边形: 形状 1025">
            <a:extLst>
              <a:ext uri="{FF2B5EF4-FFF2-40B4-BE49-F238E27FC236}">
                <a16:creationId xmlns:a16="http://schemas.microsoft.com/office/drawing/2014/main" id="{D6472957-C694-4C02-B80E-25A1F7E15A76}"/>
              </a:ext>
            </a:extLst>
          </p:cNvPr>
          <p:cNvSpPr/>
          <p:nvPr/>
        </p:nvSpPr>
        <p:spPr>
          <a:xfrm>
            <a:off x="1145994" y="2283279"/>
            <a:ext cx="221457" cy="218554"/>
          </a:xfrm>
          <a:custGeom>
            <a:avLst/>
            <a:gdLst/>
            <a:ahLst/>
            <a:cxnLst/>
            <a:rect l="l" t="t" r="r" b="b"/>
            <a:pathLst>
              <a:path w="221457" h="218554">
                <a:moveTo>
                  <a:pt x="81707" y="0"/>
                </a:moveTo>
                <a:lnTo>
                  <a:pt x="100236" y="4688"/>
                </a:lnTo>
                <a:cubicBezTo>
                  <a:pt x="97632" y="12502"/>
                  <a:pt x="94841" y="20166"/>
                  <a:pt x="91865" y="27682"/>
                </a:cubicBezTo>
                <a:lnTo>
                  <a:pt x="221457" y="27682"/>
                </a:lnTo>
                <a:lnTo>
                  <a:pt x="221457" y="44202"/>
                </a:lnTo>
                <a:lnTo>
                  <a:pt x="84832" y="44202"/>
                </a:lnTo>
                <a:cubicBezTo>
                  <a:pt x="75977" y="64071"/>
                  <a:pt x="65634" y="82786"/>
                  <a:pt x="53802" y="100348"/>
                </a:cubicBezTo>
                <a:lnTo>
                  <a:pt x="53802" y="218554"/>
                </a:lnTo>
                <a:lnTo>
                  <a:pt x="36389" y="218554"/>
                </a:lnTo>
                <a:lnTo>
                  <a:pt x="36389" y="124123"/>
                </a:lnTo>
                <a:cubicBezTo>
                  <a:pt x="28352" y="134169"/>
                  <a:pt x="19794" y="143768"/>
                  <a:pt x="10716" y="152921"/>
                </a:cubicBezTo>
                <a:cubicBezTo>
                  <a:pt x="7591" y="147712"/>
                  <a:pt x="4019" y="142354"/>
                  <a:pt x="0" y="136848"/>
                </a:cubicBezTo>
                <a:cubicBezTo>
                  <a:pt x="27385" y="108421"/>
                  <a:pt x="48928" y="77540"/>
                  <a:pt x="64629" y="44202"/>
                </a:cubicBezTo>
                <a:lnTo>
                  <a:pt x="6251" y="44202"/>
                </a:lnTo>
                <a:lnTo>
                  <a:pt x="6251" y="27682"/>
                </a:lnTo>
                <a:lnTo>
                  <a:pt x="71884" y="27682"/>
                </a:lnTo>
                <a:cubicBezTo>
                  <a:pt x="75531" y="18678"/>
                  <a:pt x="78805" y="9451"/>
                  <a:pt x="8170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5" name="任意多边形: 形状 1024">
            <a:extLst>
              <a:ext uri="{FF2B5EF4-FFF2-40B4-BE49-F238E27FC236}">
                <a16:creationId xmlns:a16="http://schemas.microsoft.com/office/drawing/2014/main" id="{8E849020-A71E-4380-B642-BDE68EDD64FA}"/>
              </a:ext>
            </a:extLst>
          </p:cNvPr>
          <p:cNvSpPr/>
          <p:nvPr/>
        </p:nvSpPr>
        <p:spPr>
          <a:xfrm>
            <a:off x="3663942" y="2283279"/>
            <a:ext cx="217214" cy="46658"/>
          </a:xfrm>
          <a:custGeom>
            <a:avLst/>
            <a:gdLst/>
            <a:ahLst/>
            <a:cxnLst/>
            <a:rect l="l" t="t" r="r" b="b"/>
            <a:pathLst>
              <a:path w="217214" h="46658">
                <a:moveTo>
                  <a:pt x="64517" y="0"/>
                </a:moveTo>
                <a:lnTo>
                  <a:pt x="81037" y="0"/>
                </a:lnTo>
                <a:lnTo>
                  <a:pt x="81037" y="18529"/>
                </a:lnTo>
                <a:lnTo>
                  <a:pt x="136847" y="18529"/>
                </a:lnTo>
                <a:lnTo>
                  <a:pt x="136847" y="0"/>
                </a:lnTo>
                <a:lnTo>
                  <a:pt x="153367" y="0"/>
                </a:lnTo>
                <a:lnTo>
                  <a:pt x="153367" y="18529"/>
                </a:lnTo>
                <a:lnTo>
                  <a:pt x="217214" y="18529"/>
                </a:lnTo>
                <a:lnTo>
                  <a:pt x="217214" y="34156"/>
                </a:lnTo>
                <a:lnTo>
                  <a:pt x="153367" y="34156"/>
                </a:lnTo>
                <a:lnTo>
                  <a:pt x="153367" y="46658"/>
                </a:lnTo>
                <a:lnTo>
                  <a:pt x="136847" y="46658"/>
                </a:lnTo>
                <a:lnTo>
                  <a:pt x="136847" y="34156"/>
                </a:lnTo>
                <a:lnTo>
                  <a:pt x="81037" y="34156"/>
                </a:lnTo>
                <a:lnTo>
                  <a:pt x="81037" y="46658"/>
                </a:lnTo>
                <a:lnTo>
                  <a:pt x="64517" y="46658"/>
                </a:lnTo>
                <a:lnTo>
                  <a:pt x="64517" y="34156"/>
                </a:lnTo>
                <a:lnTo>
                  <a:pt x="0" y="34156"/>
                </a:lnTo>
                <a:lnTo>
                  <a:pt x="0" y="18529"/>
                </a:lnTo>
                <a:lnTo>
                  <a:pt x="64517" y="18529"/>
                </a:lnTo>
                <a:lnTo>
                  <a:pt x="6451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4" name="任意多边形: 形状 1023">
            <a:extLst>
              <a:ext uri="{FF2B5EF4-FFF2-40B4-BE49-F238E27FC236}">
                <a16:creationId xmlns:a16="http://schemas.microsoft.com/office/drawing/2014/main" id="{039A3A96-03FE-4257-B520-54469FE17A94}"/>
              </a:ext>
            </a:extLst>
          </p:cNvPr>
          <p:cNvSpPr/>
          <p:nvPr/>
        </p:nvSpPr>
        <p:spPr>
          <a:xfrm>
            <a:off x="2756239" y="2283502"/>
            <a:ext cx="85948" cy="216322"/>
          </a:xfrm>
          <a:custGeom>
            <a:avLst/>
            <a:gdLst/>
            <a:ahLst/>
            <a:cxnLst/>
            <a:rect l="l" t="t" r="r" b="b"/>
            <a:pathLst>
              <a:path w="85948" h="216322">
                <a:moveTo>
                  <a:pt x="36165" y="0"/>
                </a:moveTo>
                <a:lnTo>
                  <a:pt x="54918" y="5358"/>
                </a:lnTo>
                <a:cubicBezTo>
                  <a:pt x="50229" y="16744"/>
                  <a:pt x="45690" y="27310"/>
                  <a:pt x="41300" y="37059"/>
                </a:cubicBezTo>
                <a:lnTo>
                  <a:pt x="85948" y="37059"/>
                </a:lnTo>
                <a:lnTo>
                  <a:pt x="85948" y="214759"/>
                </a:lnTo>
                <a:lnTo>
                  <a:pt x="68089" y="214759"/>
                </a:lnTo>
                <a:lnTo>
                  <a:pt x="68089" y="197347"/>
                </a:lnTo>
                <a:lnTo>
                  <a:pt x="17859" y="197347"/>
                </a:lnTo>
                <a:lnTo>
                  <a:pt x="17859" y="216322"/>
                </a:lnTo>
                <a:lnTo>
                  <a:pt x="0" y="216322"/>
                </a:lnTo>
                <a:lnTo>
                  <a:pt x="0" y="37059"/>
                </a:lnTo>
                <a:lnTo>
                  <a:pt x="22547" y="37059"/>
                </a:lnTo>
                <a:cubicBezTo>
                  <a:pt x="28054" y="23515"/>
                  <a:pt x="32593" y="11163"/>
                  <a:pt x="36165" y="0"/>
                </a:cubicBezTo>
                <a:close/>
                <a:moveTo>
                  <a:pt x="17859" y="53802"/>
                </a:moveTo>
                <a:lnTo>
                  <a:pt x="17859" y="108050"/>
                </a:lnTo>
                <a:lnTo>
                  <a:pt x="68089" y="108050"/>
                </a:lnTo>
                <a:lnTo>
                  <a:pt x="68089" y="53802"/>
                </a:lnTo>
                <a:lnTo>
                  <a:pt x="17859" y="53802"/>
                </a:lnTo>
                <a:close/>
                <a:moveTo>
                  <a:pt x="17859" y="124123"/>
                </a:moveTo>
                <a:lnTo>
                  <a:pt x="17859" y="180603"/>
                </a:lnTo>
                <a:lnTo>
                  <a:pt x="68089" y="180603"/>
                </a:lnTo>
                <a:lnTo>
                  <a:pt x="68089" y="124123"/>
                </a:lnTo>
                <a:lnTo>
                  <a:pt x="17859"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3" name="任意多边形: 形状 1022">
            <a:extLst>
              <a:ext uri="{FF2B5EF4-FFF2-40B4-BE49-F238E27FC236}">
                <a16:creationId xmlns:a16="http://schemas.microsoft.com/office/drawing/2014/main" id="{594B718D-8960-479C-BF89-4844AE0F6EA5}"/>
              </a:ext>
            </a:extLst>
          </p:cNvPr>
          <p:cNvSpPr/>
          <p:nvPr/>
        </p:nvSpPr>
        <p:spPr>
          <a:xfrm>
            <a:off x="2845536" y="2283502"/>
            <a:ext cx="114523" cy="215876"/>
          </a:xfrm>
          <a:custGeom>
            <a:avLst/>
            <a:gdLst/>
            <a:ahLst/>
            <a:cxnLst/>
            <a:rect l="l" t="t" r="r" b="b"/>
            <a:pathLst>
              <a:path w="114523" h="215876">
                <a:moveTo>
                  <a:pt x="35495" y="0"/>
                </a:moveTo>
                <a:lnTo>
                  <a:pt x="54248" y="4688"/>
                </a:lnTo>
                <a:cubicBezTo>
                  <a:pt x="50453" y="15925"/>
                  <a:pt x="46583" y="26492"/>
                  <a:pt x="42639" y="36389"/>
                </a:cubicBezTo>
                <a:lnTo>
                  <a:pt x="114523" y="36389"/>
                </a:lnTo>
                <a:cubicBezTo>
                  <a:pt x="112737" y="112887"/>
                  <a:pt x="111249" y="161032"/>
                  <a:pt x="110058" y="180827"/>
                </a:cubicBezTo>
                <a:cubicBezTo>
                  <a:pt x="109016" y="204193"/>
                  <a:pt x="96738" y="215876"/>
                  <a:pt x="73223" y="215876"/>
                </a:cubicBezTo>
                <a:cubicBezTo>
                  <a:pt x="59680" y="215876"/>
                  <a:pt x="45913" y="215429"/>
                  <a:pt x="31923" y="214536"/>
                </a:cubicBezTo>
                <a:cubicBezTo>
                  <a:pt x="31031" y="207095"/>
                  <a:pt x="29840" y="200472"/>
                  <a:pt x="28352" y="194668"/>
                </a:cubicBezTo>
                <a:lnTo>
                  <a:pt x="29021" y="194668"/>
                </a:lnTo>
                <a:cubicBezTo>
                  <a:pt x="43904" y="196751"/>
                  <a:pt x="57522" y="197793"/>
                  <a:pt x="69875" y="197793"/>
                </a:cubicBezTo>
                <a:cubicBezTo>
                  <a:pt x="83418" y="197793"/>
                  <a:pt x="90711" y="190649"/>
                  <a:pt x="91752" y="176362"/>
                </a:cubicBezTo>
                <a:cubicBezTo>
                  <a:pt x="93390" y="154186"/>
                  <a:pt x="94580" y="113110"/>
                  <a:pt x="95324" y="53132"/>
                </a:cubicBezTo>
                <a:lnTo>
                  <a:pt x="35495" y="53132"/>
                </a:lnTo>
                <a:cubicBezTo>
                  <a:pt x="29021" y="67494"/>
                  <a:pt x="22324" y="80144"/>
                  <a:pt x="15404" y="91083"/>
                </a:cubicBezTo>
                <a:cubicBezTo>
                  <a:pt x="11385" y="88255"/>
                  <a:pt x="6251" y="85502"/>
                  <a:pt x="0" y="82823"/>
                </a:cubicBezTo>
                <a:cubicBezTo>
                  <a:pt x="13990" y="60648"/>
                  <a:pt x="25822" y="33040"/>
                  <a:pt x="354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2" name="任意多边形: 形状 1021">
            <a:extLst>
              <a:ext uri="{FF2B5EF4-FFF2-40B4-BE49-F238E27FC236}">
                <a16:creationId xmlns:a16="http://schemas.microsoft.com/office/drawing/2014/main" id="{813D5168-3E0E-4CEA-8CA7-56996F1581C9}"/>
              </a:ext>
            </a:extLst>
          </p:cNvPr>
          <p:cNvSpPr/>
          <p:nvPr/>
        </p:nvSpPr>
        <p:spPr>
          <a:xfrm>
            <a:off x="2525630" y="2284619"/>
            <a:ext cx="212973" cy="219000"/>
          </a:xfrm>
          <a:custGeom>
            <a:avLst/>
            <a:gdLst/>
            <a:ahLst/>
            <a:cxnLst/>
            <a:rect l="l" t="t" r="r" b="b"/>
            <a:pathLst>
              <a:path w="212973" h="219000">
                <a:moveTo>
                  <a:pt x="134168" y="0"/>
                </a:moveTo>
                <a:lnTo>
                  <a:pt x="153144" y="0"/>
                </a:lnTo>
                <a:lnTo>
                  <a:pt x="153144" y="64517"/>
                </a:lnTo>
                <a:lnTo>
                  <a:pt x="212973" y="64517"/>
                </a:lnTo>
                <a:lnTo>
                  <a:pt x="212973" y="81260"/>
                </a:lnTo>
                <a:lnTo>
                  <a:pt x="53355" y="81260"/>
                </a:lnTo>
                <a:cubicBezTo>
                  <a:pt x="53355" y="90785"/>
                  <a:pt x="53132" y="103882"/>
                  <a:pt x="52685" y="120550"/>
                </a:cubicBezTo>
                <a:lnTo>
                  <a:pt x="162743" y="120550"/>
                </a:lnTo>
                <a:lnTo>
                  <a:pt x="162743" y="217884"/>
                </a:lnTo>
                <a:lnTo>
                  <a:pt x="143545" y="217884"/>
                </a:lnTo>
                <a:lnTo>
                  <a:pt x="143545" y="137517"/>
                </a:lnTo>
                <a:lnTo>
                  <a:pt x="51346" y="137517"/>
                </a:lnTo>
                <a:cubicBezTo>
                  <a:pt x="48369" y="169664"/>
                  <a:pt x="35942" y="196825"/>
                  <a:pt x="14064" y="219000"/>
                </a:cubicBezTo>
                <a:cubicBezTo>
                  <a:pt x="10046" y="213642"/>
                  <a:pt x="5358" y="208359"/>
                  <a:pt x="0" y="203150"/>
                </a:cubicBezTo>
                <a:cubicBezTo>
                  <a:pt x="13692" y="188714"/>
                  <a:pt x="22845" y="174203"/>
                  <a:pt x="27459" y="159618"/>
                </a:cubicBezTo>
                <a:cubicBezTo>
                  <a:pt x="32072" y="146521"/>
                  <a:pt x="34379" y="125536"/>
                  <a:pt x="34379" y="96663"/>
                </a:cubicBezTo>
                <a:lnTo>
                  <a:pt x="34379" y="4018"/>
                </a:lnTo>
                <a:lnTo>
                  <a:pt x="53355" y="4018"/>
                </a:lnTo>
                <a:lnTo>
                  <a:pt x="53355" y="64517"/>
                </a:lnTo>
                <a:lnTo>
                  <a:pt x="134168" y="64517"/>
                </a:lnTo>
                <a:lnTo>
                  <a:pt x="13416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1" name="任意多边形: 形状 1020">
            <a:extLst>
              <a:ext uri="{FF2B5EF4-FFF2-40B4-BE49-F238E27FC236}">
                <a16:creationId xmlns:a16="http://schemas.microsoft.com/office/drawing/2014/main" id="{A0A84D6A-77C4-4EE3-802B-279A86D2B4C0}"/>
              </a:ext>
            </a:extLst>
          </p:cNvPr>
          <p:cNvSpPr/>
          <p:nvPr/>
        </p:nvSpPr>
        <p:spPr>
          <a:xfrm>
            <a:off x="917617" y="2284843"/>
            <a:ext cx="70768" cy="217661"/>
          </a:xfrm>
          <a:custGeom>
            <a:avLst/>
            <a:gdLst/>
            <a:ahLst/>
            <a:cxnLst/>
            <a:rect l="l" t="t" r="r" b="b"/>
            <a:pathLst>
              <a:path w="70768" h="217661">
                <a:moveTo>
                  <a:pt x="52686" y="0"/>
                </a:moveTo>
                <a:lnTo>
                  <a:pt x="70768" y="6027"/>
                </a:lnTo>
                <a:cubicBezTo>
                  <a:pt x="63327" y="26715"/>
                  <a:pt x="55290" y="45765"/>
                  <a:pt x="46658" y="63177"/>
                </a:cubicBezTo>
                <a:lnTo>
                  <a:pt x="46658" y="217661"/>
                </a:lnTo>
                <a:lnTo>
                  <a:pt x="29692" y="217661"/>
                </a:lnTo>
                <a:lnTo>
                  <a:pt x="29692" y="93762"/>
                </a:lnTo>
                <a:cubicBezTo>
                  <a:pt x="22622" y="105296"/>
                  <a:pt x="15181" y="115863"/>
                  <a:pt x="7367" y="125462"/>
                </a:cubicBezTo>
                <a:cubicBezTo>
                  <a:pt x="5284" y="119211"/>
                  <a:pt x="2828" y="112514"/>
                  <a:pt x="0" y="105370"/>
                </a:cubicBezTo>
                <a:cubicBezTo>
                  <a:pt x="23515" y="73372"/>
                  <a:pt x="41077" y="38249"/>
                  <a:pt x="5268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0" name="任意多边形: 形状 1019">
            <a:extLst>
              <a:ext uri="{FF2B5EF4-FFF2-40B4-BE49-F238E27FC236}">
                <a16:creationId xmlns:a16="http://schemas.microsoft.com/office/drawing/2014/main" id="{FE61246F-56DA-41B7-958E-75E92078086E}"/>
              </a:ext>
            </a:extLst>
          </p:cNvPr>
          <p:cNvSpPr/>
          <p:nvPr/>
        </p:nvSpPr>
        <p:spPr>
          <a:xfrm>
            <a:off x="2301718" y="2292433"/>
            <a:ext cx="196900" cy="210071"/>
          </a:xfrm>
          <a:custGeom>
            <a:avLst/>
            <a:gdLst/>
            <a:ahLst/>
            <a:cxnLst/>
            <a:rect l="l" t="t" r="r" b="b"/>
            <a:pathLst>
              <a:path w="196900" h="210071">
                <a:moveTo>
                  <a:pt x="0" y="0"/>
                </a:moveTo>
                <a:lnTo>
                  <a:pt x="196900" y="0"/>
                </a:lnTo>
                <a:lnTo>
                  <a:pt x="196900" y="210071"/>
                </a:lnTo>
                <a:lnTo>
                  <a:pt x="180156" y="210071"/>
                </a:lnTo>
                <a:lnTo>
                  <a:pt x="180156" y="199355"/>
                </a:lnTo>
                <a:lnTo>
                  <a:pt x="16743" y="199355"/>
                </a:lnTo>
                <a:lnTo>
                  <a:pt x="16743" y="210071"/>
                </a:lnTo>
                <a:lnTo>
                  <a:pt x="0" y="210071"/>
                </a:lnTo>
                <a:lnTo>
                  <a:pt x="0" y="0"/>
                </a:lnTo>
                <a:close/>
                <a:moveTo>
                  <a:pt x="16743" y="16074"/>
                </a:moveTo>
                <a:lnTo>
                  <a:pt x="16743" y="183282"/>
                </a:lnTo>
                <a:lnTo>
                  <a:pt x="180156" y="183282"/>
                </a:lnTo>
                <a:lnTo>
                  <a:pt x="180156" y="16074"/>
                </a:lnTo>
                <a:lnTo>
                  <a:pt x="16743" y="16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9" name="任意多边形: 形状 1018">
            <a:extLst>
              <a:ext uri="{FF2B5EF4-FFF2-40B4-BE49-F238E27FC236}">
                <a16:creationId xmlns:a16="http://schemas.microsoft.com/office/drawing/2014/main" id="{6EF14F9B-BB3C-4D77-8E98-ABA1BF73AB4E}"/>
              </a:ext>
            </a:extLst>
          </p:cNvPr>
          <p:cNvSpPr/>
          <p:nvPr/>
        </p:nvSpPr>
        <p:spPr>
          <a:xfrm>
            <a:off x="1464337" y="2293772"/>
            <a:ext cx="114078" cy="137070"/>
          </a:xfrm>
          <a:custGeom>
            <a:avLst/>
            <a:gdLst/>
            <a:ahLst/>
            <a:cxnLst/>
            <a:rect l="l" t="t" r="r" b="b"/>
            <a:pathLst>
              <a:path w="114078" h="137070">
                <a:moveTo>
                  <a:pt x="0" y="0"/>
                </a:moveTo>
                <a:lnTo>
                  <a:pt x="114078" y="0"/>
                </a:lnTo>
                <a:lnTo>
                  <a:pt x="114078" y="133945"/>
                </a:lnTo>
                <a:lnTo>
                  <a:pt x="96665" y="133945"/>
                </a:lnTo>
                <a:lnTo>
                  <a:pt x="96665" y="16519"/>
                </a:lnTo>
                <a:lnTo>
                  <a:pt x="17414" y="16519"/>
                </a:lnTo>
                <a:lnTo>
                  <a:pt x="17414" y="137070"/>
                </a:lnTo>
                <a:lnTo>
                  <a:pt x="0" y="13707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8" name="任意多边形: 形状 1017">
            <a:extLst>
              <a:ext uri="{FF2B5EF4-FFF2-40B4-BE49-F238E27FC236}">
                <a16:creationId xmlns:a16="http://schemas.microsoft.com/office/drawing/2014/main" id="{161CF96F-A09A-4A03-9333-B150996976EF}"/>
              </a:ext>
            </a:extLst>
          </p:cNvPr>
          <p:cNvSpPr/>
          <p:nvPr/>
        </p:nvSpPr>
        <p:spPr>
          <a:xfrm>
            <a:off x="4420063" y="2295558"/>
            <a:ext cx="150019" cy="205607"/>
          </a:xfrm>
          <a:custGeom>
            <a:avLst/>
            <a:gdLst/>
            <a:ahLst/>
            <a:cxnLst/>
            <a:rect l="l" t="t" r="r" b="b"/>
            <a:pathLst>
              <a:path w="150019" h="205607">
                <a:moveTo>
                  <a:pt x="12055" y="0"/>
                </a:moveTo>
                <a:lnTo>
                  <a:pt x="127025" y="0"/>
                </a:lnTo>
                <a:lnTo>
                  <a:pt x="121890" y="71884"/>
                </a:lnTo>
                <a:lnTo>
                  <a:pt x="149126" y="71884"/>
                </a:lnTo>
                <a:lnTo>
                  <a:pt x="149126" y="87065"/>
                </a:lnTo>
                <a:lnTo>
                  <a:pt x="82823" y="87065"/>
                </a:lnTo>
                <a:lnTo>
                  <a:pt x="82823" y="96888"/>
                </a:lnTo>
                <a:cubicBezTo>
                  <a:pt x="87139" y="108571"/>
                  <a:pt x="92199" y="119100"/>
                  <a:pt x="98003" y="128476"/>
                </a:cubicBezTo>
                <a:cubicBezTo>
                  <a:pt x="109910" y="118951"/>
                  <a:pt x="120774" y="108496"/>
                  <a:pt x="130597" y="97111"/>
                </a:cubicBezTo>
                <a:lnTo>
                  <a:pt x="143768" y="108496"/>
                </a:lnTo>
                <a:cubicBezTo>
                  <a:pt x="133425" y="119212"/>
                  <a:pt x="121258" y="130188"/>
                  <a:pt x="107268" y="141424"/>
                </a:cubicBezTo>
                <a:cubicBezTo>
                  <a:pt x="119025" y="155935"/>
                  <a:pt x="133276" y="166762"/>
                  <a:pt x="150019" y="173906"/>
                </a:cubicBezTo>
                <a:cubicBezTo>
                  <a:pt x="144512" y="178520"/>
                  <a:pt x="139527" y="183282"/>
                  <a:pt x="135062" y="188194"/>
                </a:cubicBezTo>
                <a:cubicBezTo>
                  <a:pt x="113556" y="176362"/>
                  <a:pt x="96143" y="157572"/>
                  <a:pt x="82823" y="131825"/>
                </a:cubicBezTo>
                <a:lnTo>
                  <a:pt x="82823" y="177032"/>
                </a:lnTo>
                <a:cubicBezTo>
                  <a:pt x="82823" y="196082"/>
                  <a:pt x="73596" y="205607"/>
                  <a:pt x="55141" y="205607"/>
                </a:cubicBezTo>
                <a:cubicBezTo>
                  <a:pt x="48592" y="205607"/>
                  <a:pt x="38919" y="205532"/>
                  <a:pt x="26119" y="205383"/>
                </a:cubicBezTo>
                <a:cubicBezTo>
                  <a:pt x="25226" y="199728"/>
                  <a:pt x="24110" y="193551"/>
                  <a:pt x="22771" y="186854"/>
                </a:cubicBezTo>
                <a:cubicBezTo>
                  <a:pt x="34230" y="188045"/>
                  <a:pt x="43607" y="188640"/>
                  <a:pt x="50899" y="188640"/>
                </a:cubicBezTo>
                <a:cubicBezTo>
                  <a:pt x="60871" y="188640"/>
                  <a:pt x="65856" y="183357"/>
                  <a:pt x="65856" y="172790"/>
                </a:cubicBezTo>
                <a:lnTo>
                  <a:pt x="65856" y="87065"/>
                </a:lnTo>
                <a:lnTo>
                  <a:pt x="0" y="87065"/>
                </a:lnTo>
                <a:lnTo>
                  <a:pt x="0" y="71884"/>
                </a:lnTo>
                <a:lnTo>
                  <a:pt x="105370" y="71884"/>
                </a:lnTo>
                <a:lnTo>
                  <a:pt x="106933" y="50676"/>
                </a:lnTo>
                <a:lnTo>
                  <a:pt x="15627" y="50676"/>
                </a:lnTo>
                <a:lnTo>
                  <a:pt x="15627" y="35942"/>
                </a:lnTo>
                <a:lnTo>
                  <a:pt x="107938" y="35942"/>
                </a:lnTo>
                <a:lnTo>
                  <a:pt x="109389" y="15181"/>
                </a:lnTo>
                <a:lnTo>
                  <a:pt x="12055" y="15181"/>
                </a:lnTo>
                <a:lnTo>
                  <a:pt x="1205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7" name="任意多边形: 形状 1016">
            <a:extLst>
              <a:ext uri="{FF2B5EF4-FFF2-40B4-BE49-F238E27FC236}">
                <a16:creationId xmlns:a16="http://schemas.microsoft.com/office/drawing/2014/main" id="{6DBEEC0C-45AD-4C92-82EC-7897FC985ECE}"/>
              </a:ext>
            </a:extLst>
          </p:cNvPr>
          <p:cNvSpPr/>
          <p:nvPr/>
        </p:nvSpPr>
        <p:spPr>
          <a:xfrm>
            <a:off x="1001110" y="2299130"/>
            <a:ext cx="120551" cy="151359"/>
          </a:xfrm>
          <a:custGeom>
            <a:avLst/>
            <a:gdLst/>
            <a:ahLst/>
            <a:cxnLst/>
            <a:rect l="l" t="t" r="r" b="b"/>
            <a:pathLst>
              <a:path w="120551" h="151359">
                <a:moveTo>
                  <a:pt x="0" y="0"/>
                </a:moveTo>
                <a:lnTo>
                  <a:pt x="120551" y="0"/>
                </a:lnTo>
                <a:lnTo>
                  <a:pt x="120551" y="151359"/>
                </a:lnTo>
                <a:lnTo>
                  <a:pt x="103138" y="151359"/>
                </a:lnTo>
                <a:lnTo>
                  <a:pt x="103138" y="136848"/>
                </a:lnTo>
                <a:lnTo>
                  <a:pt x="17413" y="136848"/>
                </a:lnTo>
                <a:lnTo>
                  <a:pt x="17413" y="151359"/>
                </a:lnTo>
                <a:lnTo>
                  <a:pt x="0" y="151359"/>
                </a:lnTo>
                <a:lnTo>
                  <a:pt x="0" y="0"/>
                </a:lnTo>
                <a:close/>
                <a:moveTo>
                  <a:pt x="17413" y="15627"/>
                </a:moveTo>
                <a:lnTo>
                  <a:pt x="17413" y="60722"/>
                </a:lnTo>
                <a:lnTo>
                  <a:pt x="103138" y="60722"/>
                </a:lnTo>
                <a:lnTo>
                  <a:pt x="103138" y="15627"/>
                </a:lnTo>
                <a:lnTo>
                  <a:pt x="17413" y="15627"/>
                </a:lnTo>
                <a:close/>
                <a:moveTo>
                  <a:pt x="17413" y="75903"/>
                </a:moveTo>
                <a:lnTo>
                  <a:pt x="17413" y="121221"/>
                </a:lnTo>
                <a:lnTo>
                  <a:pt x="103138" y="121221"/>
                </a:lnTo>
                <a:lnTo>
                  <a:pt x="103138" y="75903"/>
                </a:lnTo>
                <a:lnTo>
                  <a:pt x="17413" y="7590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6" name="任意多边形: 形状 1015">
            <a:extLst>
              <a:ext uri="{FF2B5EF4-FFF2-40B4-BE49-F238E27FC236}">
                <a16:creationId xmlns:a16="http://schemas.microsoft.com/office/drawing/2014/main" id="{AAB96770-3DCE-4DA6-AF42-7CBBD633B6F2}"/>
              </a:ext>
            </a:extLst>
          </p:cNvPr>
          <p:cNvSpPr/>
          <p:nvPr/>
        </p:nvSpPr>
        <p:spPr>
          <a:xfrm>
            <a:off x="1374818" y="2301585"/>
            <a:ext cx="85501" cy="175468"/>
          </a:xfrm>
          <a:custGeom>
            <a:avLst/>
            <a:gdLst/>
            <a:ahLst/>
            <a:cxnLst/>
            <a:rect l="l" t="t" r="r" b="b"/>
            <a:pathLst>
              <a:path w="85501" h="175468">
                <a:moveTo>
                  <a:pt x="2455" y="0"/>
                </a:moveTo>
                <a:lnTo>
                  <a:pt x="82822" y="0"/>
                </a:lnTo>
                <a:lnTo>
                  <a:pt x="82822" y="16073"/>
                </a:lnTo>
                <a:lnTo>
                  <a:pt x="51122" y="16073"/>
                </a:lnTo>
                <a:lnTo>
                  <a:pt x="51122" y="67866"/>
                </a:lnTo>
                <a:lnTo>
                  <a:pt x="79697" y="67866"/>
                </a:lnTo>
                <a:lnTo>
                  <a:pt x="79697" y="83939"/>
                </a:lnTo>
                <a:lnTo>
                  <a:pt x="51122" y="83939"/>
                </a:lnTo>
                <a:lnTo>
                  <a:pt x="51122" y="143768"/>
                </a:lnTo>
                <a:cubicBezTo>
                  <a:pt x="61689" y="140568"/>
                  <a:pt x="72628" y="137220"/>
                  <a:pt x="83938" y="133722"/>
                </a:cubicBezTo>
                <a:cubicBezTo>
                  <a:pt x="84236" y="139378"/>
                  <a:pt x="84757" y="144959"/>
                  <a:pt x="85501" y="150465"/>
                </a:cubicBezTo>
                <a:cubicBezTo>
                  <a:pt x="59903" y="158353"/>
                  <a:pt x="33486" y="166688"/>
                  <a:pt x="6250" y="175468"/>
                </a:cubicBezTo>
                <a:lnTo>
                  <a:pt x="0" y="158279"/>
                </a:lnTo>
                <a:cubicBezTo>
                  <a:pt x="10715" y="155377"/>
                  <a:pt x="21952" y="152251"/>
                  <a:pt x="33709" y="148903"/>
                </a:cubicBezTo>
                <a:lnTo>
                  <a:pt x="33709" y="83939"/>
                </a:lnTo>
                <a:lnTo>
                  <a:pt x="4241" y="83939"/>
                </a:lnTo>
                <a:lnTo>
                  <a:pt x="4241" y="67866"/>
                </a:lnTo>
                <a:lnTo>
                  <a:pt x="33709" y="67866"/>
                </a:lnTo>
                <a:lnTo>
                  <a:pt x="33709" y="16073"/>
                </a:lnTo>
                <a:lnTo>
                  <a:pt x="2455" y="16073"/>
                </a:lnTo>
                <a:lnTo>
                  <a:pt x="245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5" name="任意多边形: 形状 1014">
            <a:extLst>
              <a:ext uri="{FF2B5EF4-FFF2-40B4-BE49-F238E27FC236}">
                <a16:creationId xmlns:a16="http://schemas.microsoft.com/office/drawing/2014/main" id="{B6F1D4A5-6006-43BA-8A5E-B94AB2540BEF}"/>
              </a:ext>
            </a:extLst>
          </p:cNvPr>
          <p:cNvSpPr/>
          <p:nvPr/>
        </p:nvSpPr>
        <p:spPr>
          <a:xfrm>
            <a:off x="3051142" y="2304264"/>
            <a:ext cx="146447" cy="186184"/>
          </a:xfrm>
          <a:custGeom>
            <a:avLst/>
            <a:gdLst/>
            <a:ahLst/>
            <a:cxnLst/>
            <a:rect l="l" t="t" r="r" b="b"/>
            <a:pathLst>
              <a:path w="146447" h="186184">
                <a:moveTo>
                  <a:pt x="11609" y="0"/>
                </a:moveTo>
                <a:lnTo>
                  <a:pt x="138187" y="0"/>
                </a:lnTo>
                <a:lnTo>
                  <a:pt x="138187" y="17413"/>
                </a:lnTo>
                <a:lnTo>
                  <a:pt x="84162" y="17413"/>
                </a:lnTo>
                <a:lnTo>
                  <a:pt x="84162" y="168771"/>
                </a:lnTo>
                <a:lnTo>
                  <a:pt x="146447" y="168771"/>
                </a:lnTo>
                <a:lnTo>
                  <a:pt x="146447" y="186184"/>
                </a:lnTo>
                <a:lnTo>
                  <a:pt x="0" y="186184"/>
                </a:lnTo>
                <a:lnTo>
                  <a:pt x="0" y="168771"/>
                </a:lnTo>
                <a:lnTo>
                  <a:pt x="65187" y="168771"/>
                </a:lnTo>
                <a:lnTo>
                  <a:pt x="65187" y="17413"/>
                </a:lnTo>
                <a:lnTo>
                  <a:pt x="11609" y="17413"/>
                </a:lnTo>
                <a:lnTo>
                  <a:pt x="116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4" name="任意多边形: 形状 1013">
            <a:extLst>
              <a:ext uri="{FF2B5EF4-FFF2-40B4-BE49-F238E27FC236}">
                <a16:creationId xmlns:a16="http://schemas.microsoft.com/office/drawing/2014/main" id="{75E7541E-9017-443B-A792-2C8CB557D525}"/>
              </a:ext>
            </a:extLst>
          </p:cNvPr>
          <p:cNvSpPr/>
          <p:nvPr/>
        </p:nvSpPr>
        <p:spPr>
          <a:xfrm>
            <a:off x="2322480" y="2311185"/>
            <a:ext cx="154483" cy="100683"/>
          </a:xfrm>
          <a:custGeom>
            <a:avLst/>
            <a:gdLst/>
            <a:ahLst/>
            <a:cxnLst/>
            <a:rect l="l" t="t" r="r" b="b"/>
            <a:pathLst>
              <a:path w="154483" h="100683">
                <a:moveTo>
                  <a:pt x="53801" y="0"/>
                </a:moveTo>
                <a:lnTo>
                  <a:pt x="68535" y="6921"/>
                </a:lnTo>
                <a:cubicBezTo>
                  <a:pt x="65782" y="11014"/>
                  <a:pt x="62805" y="15032"/>
                  <a:pt x="59605" y="18976"/>
                </a:cubicBezTo>
                <a:lnTo>
                  <a:pt x="138633" y="18976"/>
                </a:lnTo>
                <a:lnTo>
                  <a:pt x="138633" y="32147"/>
                </a:lnTo>
                <a:cubicBezTo>
                  <a:pt x="127694" y="45393"/>
                  <a:pt x="113741" y="57336"/>
                  <a:pt x="96775" y="67978"/>
                </a:cubicBezTo>
                <a:cubicBezTo>
                  <a:pt x="112476" y="73261"/>
                  <a:pt x="131712" y="77391"/>
                  <a:pt x="154483" y="80368"/>
                </a:cubicBezTo>
                <a:cubicBezTo>
                  <a:pt x="151060" y="87065"/>
                  <a:pt x="148604" y="92646"/>
                  <a:pt x="147116" y="97111"/>
                </a:cubicBezTo>
                <a:cubicBezTo>
                  <a:pt x="120699" y="91083"/>
                  <a:pt x="98375" y="84274"/>
                  <a:pt x="80144" y="76684"/>
                </a:cubicBezTo>
                <a:cubicBezTo>
                  <a:pt x="61912" y="84870"/>
                  <a:pt x="37728" y="92869"/>
                  <a:pt x="7590" y="100683"/>
                </a:cubicBezTo>
                <a:cubicBezTo>
                  <a:pt x="5506" y="95771"/>
                  <a:pt x="2976" y="91009"/>
                  <a:pt x="0" y="86395"/>
                </a:cubicBezTo>
                <a:cubicBezTo>
                  <a:pt x="26119" y="81037"/>
                  <a:pt x="47699" y="74898"/>
                  <a:pt x="64740" y="67978"/>
                </a:cubicBezTo>
                <a:cubicBezTo>
                  <a:pt x="54247" y="60760"/>
                  <a:pt x="45206" y="52462"/>
                  <a:pt x="37616" y="43086"/>
                </a:cubicBezTo>
                <a:cubicBezTo>
                  <a:pt x="30546" y="49858"/>
                  <a:pt x="22845" y="56481"/>
                  <a:pt x="14510" y="62955"/>
                </a:cubicBezTo>
                <a:cubicBezTo>
                  <a:pt x="11534" y="59829"/>
                  <a:pt x="7888" y="56183"/>
                  <a:pt x="3571" y="52016"/>
                </a:cubicBezTo>
                <a:cubicBezTo>
                  <a:pt x="23961" y="37282"/>
                  <a:pt x="40704" y="19943"/>
                  <a:pt x="53801" y="0"/>
                </a:cubicBezTo>
                <a:close/>
                <a:moveTo>
                  <a:pt x="47662" y="32817"/>
                </a:moveTo>
                <a:cubicBezTo>
                  <a:pt x="47438" y="33115"/>
                  <a:pt x="47215" y="33375"/>
                  <a:pt x="46992" y="33598"/>
                </a:cubicBezTo>
                <a:cubicBezTo>
                  <a:pt x="55624" y="44686"/>
                  <a:pt x="66526" y="53802"/>
                  <a:pt x="79697" y="60946"/>
                </a:cubicBezTo>
                <a:cubicBezTo>
                  <a:pt x="95101" y="52686"/>
                  <a:pt x="107379" y="43309"/>
                  <a:pt x="116532" y="32817"/>
                </a:cubicBezTo>
                <a:lnTo>
                  <a:pt x="47662" y="328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3" name="任意多边形: 形状 1012">
            <a:extLst>
              <a:ext uri="{FF2B5EF4-FFF2-40B4-BE49-F238E27FC236}">
                <a16:creationId xmlns:a16="http://schemas.microsoft.com/office/drawing/2014/main" id="{997D0C7B-50CF-48F8-9519-1DC31CA55C1C}"/>
              </a:ext>
            </a:extLst>
          </p:cNvPr>
          <p:cNvSpPr/>
          <p:nvPr/>
        </p:nvSpPr>
        <p:spPr>
          <a:xfrm>
            <a:off x="1434646" y="2325696"/>
            <a:ext cx="162744" cy="177701"/>
          </a:xfrm>
          <a:custGeom>
            <a:avLst/>
            <a:gdLst/>
            <a:ahLst/>
            <a:cxnLst/>
            <a:rect l="l" t="t" r="r" b="b"/>
            <a:pathLst>
              <a:path w="162744" h="177701">
                <a:moveTo>
                  <a:pt x="76573" y="0"/>
                </a:moveTo>
                <a:lnTo>
                  <a:pt x="93986" y="0"/>
                </a:lnTo>
                <a:lnTo>
                  <a:pt x="93986" y="37505"/>
                </a:lnTo>
                <a:cubicBezTo>
                  <a:pt x="93986" y="56629"/>
                  <a:pt x="92348" y="73447"/>
                  <a:pt x="89074" y="87958"/>
                </a:cubicBezTo>
                <a:lnTo>
                  <a:pt x="103808" y="87958"/>
                </a:lnTo>
                <a:lnTo>
                  <a:pt x="103808" y="144215"/>
                </a:lnTo>
                <a:cubicBezTo>
                  <a:pt x="103808" y="152103"/>
                  <a:pt x="108124" y="156046"/>
                  <a:pt x="116756" y="156046"/>
                </a:cubicBezTo>
                <a:lnTo>
                  <a:pt x="127471" y="156046"/>
                </a:lnTo>
                <a:cubicBezTo>
                  <a:pt x="136401" y="156046"/>
                  <a:pt x="141313" y="152028"/>
                  <a:pt x="142206" y="143991"/>
                </a:cubicBezTo>
                <a:cubicBezTo>
                  <a:pt x="143099" y="137145"/>
                  <a:pt x="143843" y="127397"/>
                  <a:pt x="144438" y="114747"/>
                </a:cubicBezTo>
                <a:cubicBezTo>
                  <a:pt x="149498" y="116830"/>
                  <a:pt x="155600" y="119137"/>
                  <a:pt x="162744" y="121667"/>
                </a:cubicBezTo>
                <a:cubicBezTo>
                  <a:pt x="161554" y="134764"/>
                  <a:pt x="160363" y="144587"/>
                  <a:pt x="159172" y="151135"/>
                </a:cubicBezTo>
                <a:cubicBezTo>
                  <a:pt x="156940" y="164827"/>
                  <a:pt x="147191" y="171673"/>
                  <a:pt x="129927" y="171673"/>
                </a:cubicBezTo>
                <a:lnTo>
                  <a:pt x="113408" y="171673"/>
                </a:lnTo>
                <a:cubicBezTo>
                  <a:pt x="95697" y="171673"/>
                  <a:pt x="86842" y="163265"/>
                  <a:pt x="86842" y="146447"/>
                </a:cubicBezTo>
                <a:lnTo>
                  <a:pt x="86842" y="96999"/>
                </a:lnTo>
                <a:cubicBezTo>
                  <a:pt x="83791" y="107566"/>
                  <a:pt x="79772" y="116756"/>
                  <a:pt x="74787" y="124569"/>
                </a:cubicBezTo>
                <a:cubicBezTo>
                  <a:pt x="62136" y="144959"/>
                  <a:pt x="41226" y="162669"/>
                  <a:pt x="12055" y="177701"/>
                </a:cubicBezTo>
                <a:cubicBezTo>
                  <a:pt x="8186" y="172194"/>
                  <a:pt x="4168" y="167283"/>
                  <a:pt x="0" y="162967"/>
                </a:cubicBezTo>
                <a:cubicBezTo>
                  <a:pt x="29022" y="148977"/>
                  <a:pt x="49188" y="132755"/>
                  <a:pt x="60499" y="114300"/>
                </a:cubicBezTo>
                <a:cubicBezTo>
                  <a:pt x="71215" y="97631"/>
                  <a:pt x="76573" y="72479"/>
                  <a:pt x="76573" y="38844"/>
                </a:cubicBezTo>
                <a:lnTo>
                  <a:pt x="7657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2" name="任意多边形: 形状 1011">
            <a:extLst>
              <a:ext uri="{FF2B5EF4-FFF2-40B4-BE49-F238E27FC236}">
                <a16:creationId xmlns:a16="http://schemas.microsoft.com/office/drawing/2014/main" id="{5D7E9BF1-3F1A-42AE-951A-DAD54ABD2637}"/>
              </a:ext>
            </a:extLst>
          </p:cNvPr>
          <p:cNvSpPr/>
          <p:nvPr/>
        </p:nvSpPr>
        <p:spPr>
          <a:xfrm>
            <a:off x="3758596" y="2333063"/>
            <a:ext cx="118988" cy="78581"/>
          </a:xfrm>
          <a:custGeom>
            <a:avLst/>
            <a:gdLst/>
            <a:ahLst/>
            <a:cxnLst/>
            <a:rect l="l" t="t" r="r" b="b"/>
            <a:pathLst>
              <a:path w="118988" h="78581">
                <a:moveTo>
                  <a:pt x="30361" y="0"/>
                </a:moveTo>
                <a:lnTo>
                  <a:pt x="47105" y="4242"/>
                </a:lnTo>
                <a:cubicBezTo>
                  <a:pt x="45467" y="9525"/>
                  <a:pt x="43793" y="14585"/>
                  <a:pt x="42082" y="19422"/>
                </a:cubicBezTo>
                <a:lnTo>
                  <a:pt x="118988" y="19422"/>
                </a:lnTo>
                <a:lnTo>
                  <a:pt x="118988" y="34603"/>
                </a:lnTo>
                <a:lnTo>
                  <a:pt x="36501" y="34603"/>
                </a:lnTo>
                <a:cubicBezTo>
                  <a:pt x="29952" y="51420"/>
                  <a:pt x="22771" y="66080"/>
                  <a:pt x="14958" y="78581"/>
                </a:cubicBezTo>
                <a:cubicBezTo>
                  <a:pt x="7963" y="73819"/>
                  <a:pt x="2977" y="70694"/>
                  <a:pt x="0" y="69205"/>
                </a:cubicBezTo>
                <a:cubicBezTo>
                  <a:pt x="13544" y="48965"/>
                  <a:pt x="23664" y="25896"/>
                  <a:pt x="3036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1" name="任意多边形: 形状 1010">
            <a:extLst>
              <a:ext uri="{FF2B5EF4-FFF2-40B4-BE49-F238E27FC236}">
                <a16:creationId xmlns:a16="http://schemas.microsoft.com/office/drawing/2014/main" id="{717DAF5A-57EA-408E-85F6-F2E73576B1EB}"/>
              </a:ext>
            </a:extLst>
          </p:cNvPr>
          <p:cNvSpPr/>
          <p:nvPr/>
        </p:nvSpPr>
        <p:spPr>
          <a:xfrm>
            <a:off x="3732700" y="2335965"/>
            <a:ext cx="16520" cy="76349"/>
          </a:xfrm>
          <a:custGeom>
            <a:avLst/>
            <a:gdLst/>
            <a:ahLst/>
            <a:cxnLst/>
            <a:rect l="l" t="t" r="r" b="b"/>
            <a:pathLst>
              <a:path w="16520" h="76349">
                <a:moveTo>
                  <a:pt x="0" y="0"/>
                </a:moveTo>
                <a:lnTo>
                  <a:pt x="16520" y="0"/>
                </a:lnTo>
                <a:lnTo>
                  <a:pt x="16520" y="76349"/>
                </a:lnTo>
                <a:lnTo>
                  <a:pt x="0" y="7634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0" name="任意多边形: 形状 1009">
            <a:extLst>
              <a:ext uri="{FF2B5EF4-FFF2-40B4-BE49-F238E27FC236}">
                <a16:creationId xmlns:a16="http://schemas.microsoft.com/office/drawing/2014/main" id="{757618C7-4ABE-474F-A3D5-0F3809DE7AA8}"/>
              </a:ext>
            </a:extLst>
          </p:cNvPr>
          <p:cNvSpPr/>
          <p:nvPr/>
        </p:nvSpPr>
        <p:spPr>
          <a:xfrm>
            <a:off x="3685819" y="2340876"/>
            <a:ext cx="16520" cy="68758"/>
          </a:xfrm>
          <a:custGeom>
            <a:avLst/>
            <a:gdLst/>
            <a:ahLst/>
            <a:cxnLst/>
            <a:rect l="l" t="t" r="r" b="b"/>
            <a:pathLst>
              <a:path w="16520" h="68758">
                <a:moveTo>
                  <a:pt x="0" y="0"/>
                </a:moveTo>
                <a:lnTo>
                  <a:pt x="16520" y="0"/>
                </a:lnTo>
                <a:lnTo>
                  <a:pt x="16520" y="68758"/>
                </a:lnTo>
                <a:lnTo>
                  <a:pt x="0" y="6875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9" name="任意多边形: 形状 1008">
            <a:extLst>
              <a:ext uri="{FF2B5EF4-FFF2-40B4-BE49-F238E27FC236}">
                <a16:creationId xmlns:a16="http://schemas.microsoft.com/office/drawing/2014/main" id="{A5226960-02F1-4D9E-B793-5419EECE2E0E}"/>
              </a:ext>
            </a:extLst>
          </p:cNvPr>
          <p:cNvSpPr/>
          <p:nvPr/>
        </p:nvSpPr>
        <p:spPr>
          <a:xfrm>
            <a:off x="1604534" y="2341323"/>
            <a:ext cx="218331" cy="164083"/>
          </a:xfrm>
          <a:custGeom>
            <a:avLst/>
            <a:gdLst/>
            <a:ahLst/>
            <a:cxnLst/>
            <a:rect l="l" t="t" r="r" b="b"/>
            <a:pathLst>
              <a:path w="218331" h="164083">
                <a:moveTo>
                  <a:pt x="121220" y="0"/>
                </a:moveTo>
                <a:lnTo>
                  <a:pt x="139973" y="0"/>
                </a:lnTo>
                <a:cubicBezTo>
                  <a:pt x="139973" y="38249"/>
                  <a:pt x="137889" y="65261"/>
                  <a:pt x="133722" y="81037"/>
                </a:cubicBezTo>
                <a:lnTo>
                  <a:pt x="218331" y="81037"/>
                </a:lnTo>
                <a:lnTo>
                  <a:pt x="218331" y="97557"/>
                </a:lnTo>
                <a:lnTo>
                  <a:pt x="127471" y="97557"/>
                </a:lnTo>
                <a:cubicBezTo>
                  <a:pt x="126280" y="99938"/>
                  <a:pt x="124866" y="102468"/>
                  <a:pt x="123230" y="105147"/>
                </a:cubicBezTo>
                <a:cubicBezTo>
                  <a:pt x="155079" y="118542"/>
                  <a:pt x="186258" y="132383"/>
                  <a:pt x="216768" y="146670"/>
                </a:cubicBezTo>
                <a:lnTo>
                  <a:pt x="206945" y="163637"/>
                </a:lnTo>
                <a:cubicBezTo>
                  <a:pt x="175096" y="147414"/>
                  <a:pt x="143619" y="132308"/>
                  <a:pt x="112514" y="118318"/>
                </a:cubicBezTo>
                <a:cubicBezTo>
                  <a:pt x="92273" y="138113"/>
                  <a:pt x="58340" y="153368"/>
                  <a:pt x="10715" y="164083"/>
                </a:cubicBezTo>
                <a:cubicBezTo>
                  <a:pt x="7293" y="157535"/>
                  <a:pt x="3720" y="151656"/>
                  <a:pt x="0" y="146447"/>
                </a:cubicBezTo>
                <a:cubicBezTo>
                  <a:pt x="54917" y="136178"/>
                  <a:pt x="90264" y="119881"/>
                  <a:pt x="106040" y="97557"/>
                </a:cubicBezTo>
                <a:lnTo>
                  <a:pt x="3571" y="97557"/>
                </a:lnTo>
                <a:lnTo>
                  <a:pt x="3571" y="81037"/>
                </a:lnTo>
                <a:lnTo>
                  <a:pt x="114300" y="81037"/>
                </a:lnTo>
                <a:cubicBezTo>
                  <a:pt x="119360" y="65559"/>
                  <a:pt x="121666" y="38547"/>
                  <a:pt x="1212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8" name="任意多边形: 形状 1007">
            <a:extLst>
              <a:ext uri="{FF2B5EF4-FFF2-40B4-BE49-F238E27FC236}">
                <a16:creationId xmlns:a16="http://schemas.microsoft.com/office/drawing/2014/main" id="{2CF07D7A-7FBF-4C6D-BE59-000115616D14}"/>
              </a:ext>
            </a:extLst>
          </p:cNvPr>
          <p:cNvSpPr/>
          <p:nvPr/>
        </p:nvSpPr>
        <p:spPr>
          <a:xfrm>
            <a:off x="1651192" y="2341769"/>
            <a:ext cx="55810" cy="40406"/>
          </a:xfrm>
          <a:custGeom>
            <a:avLst/>
            <a:gdLst/>
            <a:ahLst/>
            <a:cxnLst/>
            <a:rect l="l" t="t" r="r" b="b"/>
            <a:pathLst>
              <a:path w="55810" h="40406">
                <a:moveTo>
                  <a:pt x="8706" y="0"/>
                </a:moveTo>
                <a:cubicBezTo>
                  <a:pt x="25970" y="8334"/>
                  <a:pt x="41671" y="16743"/>
                  <a:pt x="55810" y="25226"/>
                </a:cubicBezTo>
                <a:lnTo>
                  <a:pt x="45764" y="40406"/>
                </a:lnTo>
                <a:cubicBezTo>
                  <a:pt x="31923" y="31477"/>
                  <a:pt x="16668" y="22398"/>
                  <a:pt x="0" y="13171"/>
                </a:cubicBezTo>
                <a:lnTo>
                  <a:pt x="870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7" name="任意多边形: 形状 1006">
            <a:extLst>
              <a:ext uri="{FF2B5EF4-FFF2-40B4-BE49-F238E27FC236}">
                <a16:creationId xmlns:a16="http://schemas.microsoft.com/office/drawing/2014/main" id="{DB3D4E67-C68F-4AB4-A0A3-2E01DA0E17CC}"/>
              </a:ext>
            </a:extLst>
          </p:cNvPr>
          <p:cNvSpPr/>
          <p:nvPr/>
        </p:nvSpPr>
        <p:spPr>
          <a:xfrm>
            <a:off x="1207609" y="2341993"/>
            <a:ext cx="159842" cy="143321"/>
          </a:xfrm>
          <a:custGeom>
            <a:avLst/>
            <a:gdLst/>
            <a:ahLst/>
            <a:cxnLst/>
            <a:rect l="l" t="t" r="r" b="b"/>
            <a:pathLst>
              <a:path w="159842" h="143321">
                <a:moveTo>
                  <a:pt x="69875" y="0"/>
                </a:moveTo>
                <a:lnTo>
                  <a:pt x="88181" y="0"/>
                </a:lnTo>
                <a:lnTo>
                  <a:pt x="88181" y="44872"/>
                </a:lnTo>
                <a:lnTo>
                  <a:pt x="147117" y="44872"/>
                </a:lnTo>
                <a:lnTo>
                  <a:pt x="147117" y="60945"/>
                </a:lnTo>
                <a:lnTo>
                  <a:pt x="88181" y="60945"/>
                </a:lnTo>
                <a:lnTo>
                  <a:pt x="88181" y="127694"/>
                </a:lnTo>
                <a:lnTo>
                  <a:pt x="159842" y="127694"/>
                </a:lnTo>
                <a:lnTo>
                  <a:pt x="159842" y="143321"/>
                </a:lnTo>
                <a:lnTo>
                  <a:pt x="0" y="143321"/>
                </a:lnTo>
                <a:lnTo>
                  <a:pt x="0" y="127694"/>
                </a:lnTo>
                <a:lnTo>
                  <a:pt x="69875" y="127694"/>
                </a:lnTo>
                <a:lnTo>
                  <a:pt x="69875" y="60945"/>
                </a:lnTo>
                <a:lnTo>
                  <a:pt x="11832" y="60945"/>
                </a:lnTo>
                <a:lnTo>
                  <a:pt x="11832" y="44872"/>
                </a:lnTo>
                <a:lnTo>
                  <a:pt x="69875" y="44872"/>
                </a:lnTo>
                <a:lnTo>
                  <a:pt x="6987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6" name="任意多边形: 形状 1005">
            <a:extLst>
              <a:ext uri="{FF2B5EF4-FFF2-40B4-BE49-F238E27FC236}">
                <a16:creationId xmlns:a16="http://schemas.microsoft.com/office/drawing/2014/main" id="{AD361FF5-6786-47BD-B3BE-BED50BD2B641}"/>
              </a:ext>
            </a:extLst>
          </p:cNvPr>
          <p:cNvSpPr/>
          <p:nvPr/>
        </p:nvSpPr>
        <p:spPr>
          <a:xfrm>
            <a:off x="2865181" y="2371460"/>
            <a:ext cx="53132" cy="62284"/>
          </a:xfrm>
          <a:custGeom>
            <a:avLst/>
            <a:gdLst/>
            <a:ahLst/>
            <a:cxnLst/>
            <a:rect l="l" t="t" r="r" b="b"/>
            <a:pathLst>
              <a:path w="53132" h="62284">
                <a:moveTo>
                  <a:pt x="13618" y="0"/>
                </a:moveTo>
                <a:cubicBezTo>
                  <a:pt x="30138" y="19496"/>
                  <a:pt x="43309" y="36388"/>
                  <a:pt x="53132" y="50676"/>
                </a:cubicBezTo>
                <a:lnTo>
                  <a:pt x="36612" y="62284"/>
                </a:lnTo>
                <a:cubicBezTo>
                  <a:pt x="26045" y="45020"/>
                  <a:pt x="13841" y="27607"/>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5" name="任意多边形: 形状 1004">
            <a:extLst>
              <a:ext uri="{FF2B5EF4-FFF2-40B4-BE49-F238E27FC236}">
                <a16:creationId xmlns:a16="http://schemas.microsoft.com/office/drawing/2014/main" id="{5ECB941D-0F5A-4F4C-866B-14A35ABCE461}"/>
              </a:ext>
            </a:extLst>
          </p:cNvPr>
          <p:cNvSpPr/>
          <p:nvPr/>
        </p:nvSpPr>
        <p:spPr>
          <a:xfrm>
            <a:off x="3804361" y="2373692"/>
            <a:ext cx="51569" cy="42416"/>
          </a:xfrm>
          <a:custGeom>
            <a:avLst/>
            <a:gdLst/>
            <a:ahLst/>
            <a:cxnLst/>
            <a:rect l="l" t="t" r="r" b="b"/>
            <a:pathLst>
              <a:path w="51569" h="42416">
                <a:moveTo>
                  <a:pt x="10046" y="0"/>
                </a:moveTo>
                <a:cubicBezTo>
                  <a:pt x="25375" y="9972"/>
                  <a:pt x="39216" y="19794"/>
                  <a:pt x="51569" y="29468"/>
                </a:cubicBezTo>
                <a:lnTo>
                  <a:pt x="40630" y="42416"/>
                </a:lnTo>
                <a:cubicBezTo>
                  <a:pt x="28129" y="31849"/>
                  <a:pt x="14585" y="21655"/>
                  <a:pt x="0" y="11832"/>
                </a:cubicBezTo>
                <a:lnTo>
                  <a:pt x="1004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4" name="任意多边形: 形状 1003">
            <a:extLst>
              <a:ext uri="{FF2B5EF4-FFF2-40B4-BE49-F238E27FC236}">
                <a16:creationId xmlns:a16="http://schemas.microsoft.com/office/drawing/2014/main" id="{73ED2EA5-2E9F-44F1-B9C3-0326529A580F}"/>
              </a:ext>
            </a:extLst>
          </p:cNvPr>
          <p:cNvSpPr/>
          <p:nvPr/>
        </p:nvSpPr>
        <p:spPr>
          <a:xfrm>
            <a:off x="1631322" y="2375926"/>
            <a:ext cx="56704" cy="39737"/>
          </a:xfrm>
          <a:custGeom>
            <a:avLst/>
            <a:gdLst/>
            <a:ahLst/>
            <a:cxnLst/>
            <a:rect l="l" t="t" r="r" b="b"/>
            <a:pathLst>
              <a:path w="56704" h="39737">
                <a:moveTo>
                  <a:pt x="8484" y="0"/>
                </a:moveTo>
                <a:cubicBezTo>
                  <a:pt x="25599" y="7739"/>
                  <a:pt x="41673" y="15850"/>
                  <a:pt x="56704" y="24333"/>
                </a:cubicBezTo>
                <a:lnTo>
                  <a:pt x="47105" y="39737"/>
                </a:lnTo>
                <a:cubicBezTo>
                  <a:pt x="32222" y="30658"/>
                  <a:pt x="16521" y="22175"/>
                  <a:pt x="0" y="14287"/>
                </a:cubicBezTo>
                <a:lnTo>
                  <a:pt x="848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3" name="任意多边形: 形状 1002">
            <a:extLst>
              <a:ext uri="{FF2B5EF4-FFF2-40B4-BE49-F238E27FC236}">
                <a16:creationId xmlns:a16="http://schemas.microsoft.com/office/drawing/2014/main" id="{5226F50F-BD57-4E36-8704-BD8F6C39CF1F}"/>
              </a:ext>
            </a:extLst>
          </p:cNvPr>
          <p:cNvSpPr/>
          <p:nvPr/>
        </p:nvSpPr>
        <p:spPr>
          <a:xfrm>
            <a:off x="4425421" y="2390436"/>
            <a:ext cx="41300" cy="39291"/>
          </a:xfrm>
          <a:custGeom>
            <a:avLst/>
            <a:gdLst/>
            <a:ahLst/>
            <a:cxnLst/>
            <a:rect l="l" t="t" r="r" b="b"/>
            <a:pathLst>
              <a:path w="41300" h="39291">
                <a:moveTo>
                  <a:pt x="10939" y="0"/>
                </a:moveTo>
                <a:cubicBezTo>
                  <a:pt x="20910" y="8186"/>
                  <a:pt x="31030" y="17339"/>
                  <a:pt x="41300" y="27459"/>
                </a:cubicBezTo>
                <a:cubicBezTo>
                  <a:pt x="36984" y="31329"/>
                  <a:pt x="32742" y="35273"/>
                  <a:pt x="28575" y="39291"/>
                </a:cubicBezTo>
                <a:cubicBezTo>
                  <a:pt x="18455" y="28129"/>
                  <a:pt x="8930" y="18455"/>
                  <a:pt x="0" y="10270"/>
                </a:cubicBezTo>
                <a:lnTo>
                  <a:pt x="1093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2" name="任意多边形: 形状 1001">
            <a:extLst>
              <a:ext uri="{FF2B5EF4-FFF2-40B4-BE49-F238E27FC236}">
                <a16:creationId xmlns:a16="http://schemas.microsoft.com/office/drawing/2014/main" id="{E0FE54C0-DAF9-41E3-999D-E109D3DE3608}"/>
              </a:ext>
            </a:extLst>
          </p:cNvPr>
          <p:cNvSpPr/>
          <p:nvPr/>
        </p:nvSpPr>
        <p:spPr>
          <a:xfrm>
            <a:off x="2365565" y="2404947"/>
            <a:ext cx="73447" cy="26789"/>
          </a:xfrm>
          <a:custGeom>
            <a:avLst/>
            <a:gdLst/>
            <a:ahLst/>
            <a:cxnLst/>
            <a:rect l="l" t="t" r="r" b="b"/>
            <a:pathLst>
              <a:path w="73447" h="26789">
                <a:moveTo>
                  <a:pt x="4465" y="0"/>
                </a:moveTo>
                <a:cubicBezTo>
                  <a:pt x="26343" y="3274"/>
                  <a:pt x="49337" y="6995"/>
                  <a:pt x="73447" y="11162"/>
                </a:cubicBezTo>
                <a:lnTo>
                  <a:pt x="68759" y="26789"/>
                </a:lnTo>
                <a:cubicBezTo>
                  <a:pt x="44351" y="21878"/>
                  <a:pt x="21432" y="17934"/>
                  <a:pt x="0" y="14957"/>
                </a:cubicBezTo>
                <a:lnTo>
                  <a:pt x="446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1" name="任意多边形: 形状 1000">
            <a:extLst>
              <a:ext uri="{FF2B5EF4-FFF2-40B4-BE49-F238E27FC236}">
                <a16:creationId xmlns:a16="http://schemas.microsoft.com/office/drawing/2014/main" id="{90E1254E-CFF2-4946-95BC-58C3E6FCB8F4}"/>
              </a:ext>
            </a:extLst>
          </p:cNvPr>
          <p:cNvSpPr/>
          <p:nvPr/>
        </p:nvSpPr>
        <p:spPr>
          <a:xfrm>
            <a:off x="3663495" y="2421466"/>
            <a:ext cx="218108" cy="74116"/>
          </a:xfrm>
          <a:custGeom>
            <a:avLst/>
            <a:gdLst/>
            <a:ahLst/>
            <a:cxnLst/>
            <a:rect l="l" t="t" r="r" b="b"/>
            <a:pathLst>
              <a:path w="218108" h="74116">
                <a:moveTo>
                  <a:pt x="27459" y="0"/>
                </a:moveTo>
                <a:lnTo>
                  <a:pt x="192212" y="0"/>
                </a:lnTo>
                <a:lnTo>
                  <a:pt x="192212" y="58490"/>
                </a:lnTo>
                <a:lnTo>
                  <a:pt x="218108" y="58490"/>
                </a:lnTo>
                <a:lnTo>
                  <a:pt x="218108" y="74116"/>
                </a:lnTo>
                <a:lnTo>
                  <a:pt x="0" y="74116"/>
                </a:lnTo>
                <a:lnTo>
                  <a:pt x="0" y="58490"/>
                </a:lnTo>
                <a:lnTo>
                  <a:pt x="27459" y="58490"/>
                </a:lnTo>
                <a:lnTo>
                  <a:pt x="27459" y="0"/>
                </a:lnTo>
                <a:close/>
                <a:moveTo>
                  <a:pt x="43532" y="15181"/>
                </a:moveTo>
                <a:lnTo>
                  <a:pt x="43532" y="58490"/>
                </a:lnTo>
                <a:lnTo>
                  <a:pt x="77242" y="58490"/>
                </a:lnTo>
                <a:lnTo>
                  <a:pt x="77242" y="15181"/>
                </a:lnTo>
                <a:lnTo>
                  <a:pt x="43532" y="15181"/>
                </a:lnTo>
                <a:close/>
                <a:moveTo>
                  <a:pt x="92869" y="15181"/>
                </a:moveTo>
                <a:lnTo>
                  <a:pt x="92869" y="58490"/>
                </a:lnTo>
                <a:lnTo>
                  <a:pt x="126579" y="58490"/>
                </a:lnTo>
                <a:lnTo>
                  <a:pt x="126579" y="15181"/>
                </a:lnTo>
                <a:lnTo>
                  <a:pt x="92869" y="15181"/>
                </a:lnTo>
                <a:close/>
                <a:moveTo>
                  <a:pt x="142206" y="15181"/>
                </a:moveTo>
                <a:lnTo>
                  <a:pt x="142206" y="58490"/>
                </a:lnTo>
                <a:lnTo>
                  <a:pt x="176138" y="58490"/>
                </a:lnTo>
                <a:lnTo>
                  <a:pt x="176138" y="15181"/>
                </a:lnTo>
                <a:lnTo>
                  <a:pt x="142206" y="151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00" name="任意多边形: 形状 999">
            <a:extLst>
              <a:ext uri="{FF2B5EF4-FFF2-40B4-BE49-F238E27FC236}">
                <a16:creationId xmlns:a16="http://schemas.microsoft.com/office/drawing/2014/main" id="{89AEDC10-9FE4-4D58-BD5C-F2399D0CBE64}"/>
              </a:ext>
            </a:extLst>
          </p:cNvPr>
          <p:cNvSpPr/>
          <p:nvPr/>
        </p:nvSpPr>
        <p:spPr>
          <a:xfrm>
            <a:off x="4418277" y="2427047"/>
            <a:ext cx="64071" cy="50676"/>
          </a:xfrm>
          <a:custGeom>
            <a:avLst/>
            <a:gdLst/>
            <a:ahLst/>
            <a:cxnLst/>
            <a:rect l="l" t="t" r="r" b="b"/>
            <a:pathLst>
              <a:path w="64071" h="50676">
                <a:moveTo>
                  <a:pt x="56927" y="0"/>
                </a:moveTo>
                <a:cubicBezTo>
                  <a:pt x="58862" y="5507"/>
                  <a:pt x="61243" y="10641"/>
                  <a:pt x="64071" y="15404"/>
                </a:cubicBezTo>
                <a:cubicBezTo>
                  <a:pt x="50527" y="24036"/>
                  <a:pt x="32668" y="35793"/>
                  <a:pt x="10492" y="50676"/>
                </a:cubicBezTo>
                <a:lnTo>
                  <a:pt x="0" y="35942"/>
                </a:lnTo>
                <a:cubicBezTo>
                  <a:pt x="19943" y="24482"/>
                  <a:pt x="38919" y="12502"/>
                  <a:pt x="5692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9" name="任意多边形: 形状 998">
            <a:extLst>
              <a:ext uri="{FF2B5EF4-FFF2-40B4-BE49-F238E27FC236}">
                <a16:creationId xmlns:a16="http://schemas.microsoft.com/office/drawing/2014/main" id="{B3975A65-BE81-44CA-8143-BD2567C8C813}"/>
              </a:ext>
            </a:extLst>
          </p:cNvPr>
          <p:cNvSpPr/>
          <p:nvPr/>
        </p:nvSpPr>
        <p:spPr>
          <a:xfrm>
            <a:off x="2342125" y="2434191"/>
            <a:ext cx="112067" cy="34156"/>
          </a:xfrm>
          <a:custGeom>
            <a:avLst/>
            <a:gdLst/>
            <a:ahLst/>
            <a:cxnLst/>
            <a:rect l="l" t="t" r="r" b="b"/>
            <a:pathLst>
              <a:path w="112067" h="34156">
                <a:moveTo>
                  <a:pt x="4688" y="0"/>
                </a:moveTo>
                <a:cubicBezTo>
                  <a:pt x="41895" y="4911"/>
                  <a:pt x="77688" y="10641"/>
                  <a:pt x="112067" y="17190"/>
                </a:cubicBezTo>
                <a:lnTo>
                  <a:pt x="106040" y="34156"/>
                </a:lnTo>
                <a:cubicBezTo>
                  <a:pt x="73149" y="26863"/>
                  <a:pt x="37802" y="20613"/>
                  <a:pt x="0" y="15404"/>
                </a:cubicBezTo>
                <a:lnTo>
                  <a:pt x="468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8" name="任意多边形: 形状 997">
            <a:extLst>
              <a:ext uri="{FF2B5EF4-FFF2-40B4-BE49-F238E27FC236}">
                <a16:creationId xmlns:a16="http://schemas.microsoft.com/office/drawing/2014/main" id="{779BFC77-166F-4A65-8534-5AD0FD1C91B4}"/>
              </a:ext>
            </a:extLst>
          </p:cNvPr>
          <p:cNvSpPr/>
          <p:nvPr/>
        </p:nvSpPr>
        <p:spPr>
          <a:xfrm>
            <a:off x="2092207" y="2445911"/>
            <a:ext cx="34489" cy="59494"/>
          </a:xfrm>
          <a:custGeom>
            <a:avLst/>
            <a:gdLst/>
            <a:ahLst/>
            <a:cxnLst/>
            <a:rect l="l" t="t" r="r" b="b"/>
            <a:pathLst>
              <a:path w="34489" h="59494">
                <a:moveTo>
                  <a:pt x="13728" y="0"/>
                </a:moveTo>
                <a:lnTo>
                  <a:pt x="34489" y="0"/>
                </a:lnTo>
                <a:lnTo>
                  <a:pt x="15625" y="59494"/>
                </a:lnTo>
                <a:lnTo>
                  <a:pt x="0" y="59494"/>
                </a:lnTo>
                <a:lnTo>
                  <a:pt x="1372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7" name="任意多边形: 形状 996">
            <a:extLst>
              <a:ext uri="{FF2B5EF4-FFF2-40B4-BE49-F238E27FC236}">
                <a16:creationId xmlns:a16="http://schemas.microsoft.com/office/drawing/2014/main" id="{B150D707-0526-4E06-A5DF-C5A39DAC61B9}"/>
              </a:ext>
            </a:extLst>
          </p:cNvPr>
          <p:cNvSpPr/>
          <p:nvPr/>
        </p:nvSpPr>
        <p:spPr>
          <a:xfrm>
            <a:off x="2976356" y="2446917"/>
            <a:ext cx="85055" cy="36835"/>
          </a:xfrm>
          <a:custGeom>
            <a:avLst/>
            <a:gdLst/>
            <a:ahLst/>
            <a:cxnLst/>
            <a:rect l="l" t="t" r="r" b="b"/>
            <a:pathLst>
              <a:path w="85055" h="36835">
                <a:moveTo>
                  <a:pt x="85055" y="0"/>
                </a:moveTo>
                <a:cubicBezTo>
                  <a:pt x="84609" y="5953"/>
                  <a:pt x="84385" y="11757"/>
                  <a:pt x="84385" y="17413"/>
                </a:cubicBezTo>
                <a:cubicBezTo>
                  <a:pt x="60424" y="22919"/>
                  <a:pt x="34007" y="29393"/>
                  <a:pt x="5134" y="36835"/>
                </a:cubicBezTo>
                <a:lnTo>
                  <a:pt x="0" y="18752"/>
                </a:lnTo>
                <a:cubicBezTo>
                  <a:pt x="26491" y="13097"/>
                  <a:pt x="54843" y="6846"/>
                  <a:pt x="850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6" name="任意多边形: 形状 995">
            <a:extLst>
              <a:ext uri="{FF2B5EF4-FFF2-40B4-BE49-F238E27FC236}">
                <a16:creationId xmlns:a16="http://schemas.microsoft.com/office/drawing/2014/main" id="{26592600-4298-4010-9B7E-C49407A916A9}"/>
              </a:ext>
            </a:extLst>
          </p:cNvPr>
          <p:cNvSpPr/>
          <p:nvPr/>
        </p:nvSpPr>
        <p:spPr>
          <a:xfrm>
            <a:off x="3443490" y="2450377"/>
            <a:ext cx="54806" cy="51457"/>
          </a:xfrm>
          <a:custGeom>
            <a:avLst/>
            <a:gdLst/>
            <a:ahLst/>
            <a:cxnLst/>
            <a:rect l="l" t="t" r="r" b="b"/>
            <a:pathLst>
              <a:path w="54806" h="51457">
                <a:moveTo>
                  <a:pt x="11832" y="0"/>
                </a:moveTo>
                <a:cubicBezTo>
                  <a:pt x="30361" y="14957"/>
                  <a:pt x="44686" y="27608"/>
                  <a:pt x="54806" y="37951"/>
                </a:cubicBezTo>
                <a:lnTo>
                  <a:pt x="41411" y="51457"/>
                </a:lnTo>
                <a:cubicBezTo>
                  <a:pt x="28836" y="37765"/>
                  <a:pt x="15032" y="24705"/>
                  <a:pt x="0" y="12278"/>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5" name="任意多边形: 形状 994">
            <a:extLst>
              <a:ext uri="{FF2B5EF4-FFF2-40B4-BE49-F238E27FC236}">
                <a16:creationId xmlns:a16="http://schemas.microsoft.com/office/drawing/2014/main" id="{16BF4BC8-9691-41AD-A32D-115610F4FCBF}"/>
              </a:ext>
            </a:extLst>
          </p:cNvPr>
          <p:cNvSpPr/>
          <p:nvPr/>
        </p:nvSpPr>
        <p:spPr>
          <a:xfrm>
            <a:off x="4129290" y="2450377"/>
            <a:ext cx="54806" cy="51457"/>
          </a:xfrm>
          <a:custGeom>
            <a:avLst/>
            <a:gdLst/>
            <a:ahLst/>
            <a:cxnLst/>
            <a:rect l="l" t="t" r="r" b="b"/>
            <a:pathLst>
              <a:path w="54806" h="51457">
                <a:moveTo>
                  <a:pt x="11832" y="0"/>
                </a:moveTo>
                <a:cubicBezTo>
                  <a:pt x="30361" y="14957"/>
                  <a:pt x="44686" y="27608"/>
                  <a:pt x="54806" y="37951"/>
                </a:cubicBezTo>
                <a:lnTo>
                  <a:pt x="41411" y="51457"/>
                </a:lnTo>
                <a:cubicBezTo>
                  <a:pt x="28836" y="37765"/>
                  <a:pt x="15032" y="24705"/>
                  <a:pt x="0" y="12278"/>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4" name="任意多边形: 形状 993">
            <a:extLst>
              <a:ext uri="{FF2B5EF4-FFF2-40B4-BE49-F238E27FC236}">
                <a16:creationId xmlns:a16="http://schemas.microsoft.com/office/drawing/2014/main" id="{6132ADA1-A55B-4053-8FD1-1024E36993B0}"/>
              </a:ext>
            </a:extLst>
          </p:cNvPr>
          <p:cNvSpPr/>
          <p:nvPr/>
        </p:nvSpPr>
        <p:spPr>
          <a:xfrm>
            <a:off x="4347063" y="2453614"/>
            <a:ext cx="68982" cy="33263"/>
          </a:xfrm>
          <a:custGeom>
            <a:avLst/>
            <a:gdLst/>
            <a:ahLst/>
            <a:cxnLst/>
            <a:rect l="l" t="t" r="r" b="b"/>
            <a:pathLst>
              <a:path w="68982" h="33263">
                <a:moveTo>
                  <a:pt x="68982" y="0"/>
                </a:moveTo>
                <a:cubicBezTo>
                  <a:pt x="68535" y="8037"/>
                  <a:pt x="68312" y="13543"/>
                  <a:pt x="68312" y="16520"/>
                </a:cubicBezTo>
                <a:cubicBezTo>
                  <a:pt x="48071" y="21431"/>
                  <a:pt x="26863" y="27012"/>
                  <a:pt x="4688" y="33263"/>
                </a:cubicBezTo>
                <a:lnTo>
                  <a:pt x="0" y="16297"/>
                </a:lnTo>
                <a:cubicBezTo>
                  <a:pt x="19943" y="12129"/>
                  <a:pt x="42937" y="6697"/>
                  <a:pt x="6898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3" name="任意多边形: 形状 992">
            <a:extLst>
              <a:ext uri="{FF2B5EF4-FFF2-40B4-BE49-F238E27FC236}">
                <a16:creationId xmlns:a16="http://schemas.microsoft.com/office/drawing/2014/main" id="{1170AF03-CFAC-48B2-A652-FCD26CD36325}"/>
              </a:ext>
            </a:extLst>
          </p:cNvPr>
          <p:cNvSpPr/>
          <p:nvPr/>
        </p:nvSpPr>
        <p:spPr>
          <a:xfrm>
            <a:off x="980795" y="2472590"/>
            <a:ext cx="159618" cy="15403"/>
          </a:xfrm>
          <a:custGeom>
            <a:avLst/>
            <a:gdLst/>
            <a:ahLst/>
            <a:cxnLst/>
            <a:rect l="l" t="t" r="r" b="b"/>
            <a:pathLst>
              <a:path w="159618" h="15403">
                <a:moveTo>
                  <a:pt x="0" y="0"/>
                </a:moveTo>
                <a:lnTo>
                  <a:pt x="159618" y="0"/>
                </a:lnTo>
                <a:lnTo>
                  <a:pt x="159618" y="15403"/>
                </a:lnTo>
                <a:lnTo>
                  <a:pt x="0" y="1540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2" name="任意多边形: 形状 991">
            <a:extLst>
              <a:ext uri="{FF2B5EF4-FFF2-40B4-BE49-F238E27FC236}">
                <a16:creationId xmlns:a16="http://schemas.microsoft.com/office/drawing/2014/main" id="{6371DDB6-8D9F-494E-9E12-56BA574B8A59}"/>
              </a:ext>
            </a:extLst>
          </p:cNvPr>
          <p:cNvSpPr/>
          <p:nvPr/>
        </p:nvSpPr>
        <p:spPr>
          <a:xfrm>
            <a:off x="4218847" y="2701264"/>
            <a:ext cx="31701" cy="35719"/>
          </a:xfrm>
          <a:custGeom>
            <a:avLst/>
            <a:gdLst/>
            <a:ahLst/>
            <a:cxnLst/>
            <a:rect l="l" t="t" r="r" b="b"/>
            <a:pathLst>
              <a:path w="31701" h="35719">
                <a:moveTo>
                  <a:pt x="15404" y="0"/>
                </a:moveTo>
                <a:cubicBezTo>
                  <a:pt x="20018" y="6995"/>
                  <a:pt x="25450" y="16148"/>
                  <a:pt x="31701" y="27459"/>
                </a:cubicBezTo>
                <a:lnTo>
                  <a:pt x="15627" y="35719"/>
                </a:lnTo>
                <a:cubicBezTo>
                  <a:pt x="9972" y="24705"/>
                  <a:pt x="4763" y="15329"/>
                  <a:pt x="0" y="7590"/>
                </a:cubicBezTo>
                <a:lnTo>
                  <a:pt x="1540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1" name="任意多边形: 形状 990">
            <a:extLst>
              <a:ext uri="{FF2B5EF4-FFF2-40B4-BE49-F238E27FC236}">
                <a16:creationId xmlns:a16="http://schemas.microsoft.com/office/drawing/2014/main" id="{079F7F48-B0F7-4597-B601-B38A74141959}"/>
              </a:ext>
            </a:extLst>
          </p:cNvPr>
          <p:cNvSpPr/>
          <p:nvPr/>
        </p:nvSpPr>
        <p:spPr>
          <a:xfrm>
            <a:off x="563034" y="2701487"/>
            <a:ext cx="102245" cy="106487"/>
          </a:xfrm>
          <a:custGeom>
            <a:avLst/>
            <a:gdLst/>
            <a:ahLst/>
            <a:cxnLst/>
            <a:rect l="l" t="t" r="r" b="b"/>
            <a:pathLst>
              <a:path w="102245" h="106487">
                <a:moveTo>
                  <a:pt x="16074" y="0"/>
                </a:moveTo>
                <a:cubicBezTo>
                  <a:pt x="32445" y="39886"/>
                  <a:pt x="61169" y="69726"/>
                  <a:pt x="102245" y="89520"/>
                </a:cubicBezTo>
                <a:cubicBezTo>
                  <a:pt x="95548" y="96515"/>
                  <a:pt x="90711" y="102171"/>
                  <a:pt x="87735" y="106487"/>
                </a:cubicBezTo>
                <a:cubicBezTo>
                  <a:pt x="46807" y="82823"/>
                  <a:pt x="17562" y="49634"/>
                  <a:pt x="0" y="6921"/>
                </a:cubicBezTo>
                <a:lnTo>
                  <a:pt x="1607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90" name="任意多边形: 形状 989">
            <a:extLst>
              <a:ext uri="{FF2B5EF4-FFF2-40B4-BE49-F238E27FC236}">
                <a16:creationId xmlns:a16="http://schemas.microsoft.com/office/drawing/2014/main" id="{642841FB-751D-4424-9AC8-D36C6286FECB}"/>
              </a:ext>
            </a:extLst>
          </p:cNvPr>
          <p:cNvSpPr/>
          <p:nvPr/>
        </p:nvSpPr>
        <p:spPr>
          <a:xfrm>
            <a:off x="1359563" y="2701709"/>
            <a:ext cx="216098" cy="217662"/>
          </a:xfrm>
          <a:custGeom>
            <a:avLst/>
            <a:gdLst/>
            <a:ahLst/>
            <a:cxnLst/>
            <a:rect l="l" t="t" r="r" b="b"/>
            <a:pathLst>
              <a:path w="216098" h="217662">
                <a:moveTo>
                  <a:pt x="98673" y="0"/>
                </a:moveTo>
                <a:lnTo>
                  <a:pt x="116532" y="0"/>
                </a:lnTo>
                <a:lnTo>
                  <a:pt x="116532" y="19199"/>
                </a:lnTo>
                <a:lnTo>
                  <a:pt x="207615" y="19199"/>
                </a:lnTo>
                <a:lnTo>
                  <a:pt x="207615" y="33264"/>
                </a:lnTo>
                <a:lnTo>
                  <a:pt x="116532" y="33264"/>
                </a:lnTo>
                <a:lnTo>
                  <a:pt x="116532" y="48221"/>
                </a:lnTo>
                <a:lnTo>
                  <a:pt x="191988" y="48221"/>
                </a:lnTo>
                <a:lnTo>
                  <a:pt x="191988" y="62285"/>
                </a:lnTo>
                <a:lnTo>
                  <a:pt x="116532" y="62285"/>
                </a:lnTo>
                <a:lnTo>
                  <a:pt x="116532" y="77689"/>
                </a:lnTo>
                <a:lnTo>
                  <a:pt x="216098" y="77689"/>
                </a:lnTo>
                <a:lnTo>
                  <a:pt x="216098" y="91753"/>
                </a:lnTo>
                <a:lnTo>
                  <a:pt x="95436" y="91753"/>
                </a:lnTo>
                <a:cubicBezTo>
                  <a:pt x="80478" y="99939"/>
                  <a:pt x="65112" y="107752"/>
                  <a:pt x="49336" y="115193"/>
                </a:cubicBezTo>
                <a:cubicBezTo>
                  <a:pt x="72032" y="113928"/>
                  <a:pt x="96626" y="112440"/>
                  <a:pt x="123118" y="110729"/>
                </a:cubicBezTo>
                <a:cubicBezTo>
                  <a:pt x="134949" y="105073"/>
                  <a:pt x="146521" y="99269"/>
                  <a:pt x="157832" y="93316"/>
                </a:cubicBezTo>
                <a:lnTo>
                  <a:pt x="170334" y="103585"/>
                </a:lnTo>
                <a:cubicBezTo>
                  <a:pt x="132233" y="122188"/>
                  <a:pt x="94357" y="138783"/>
                  <a:pt x="56703" y="153368"/>
                </a:cubicBezTo>
                <a:cubicBezTo>
                  <a:pt x="94133" y="151805"/>
                  <a:pt x="131192" y="149982"/>
                  <a:pt x="167878" y="147898"/>
                </a:cubicBezTo>
                <a:cubicBezTo>
                  <a:pt x="161627" y="141796"/>
                  <a:pt x="155153" y="135732"/>
                  <a:pt x="148455" y="129704"/>
                </a:cubicBezTo>
                <a:lnTo>
                  <a:pt x="160064" y="119212"/>
                </a:lnTo>
                <a:cubicBezTo>
                  <a:pt x="177775" y="133946"/>
                  <a:pt x="193476" y="148159"/>
                  <a:pt x="207169" y="161851"/>
                </a:cubicBezTo>
                <a:cubicBezTo>
                  <a:pt x="204192" y="164232"/>
                  <a:pt x="199802" y="168400"/>
                  <a:pt x="193997" y="174353"/>
                </a:cubicBezTo>
                <a:cubicBezTo>
                  <a:pt x="189532" y="169590"/>
                  <a:pt x="184993" y="164865"/>
                  <a:pt x="180379" y="160177"/>
                </a:cubicBezTo>
                <a:cubicBezTo>
                  <a:pt x="157906" y="161219"/>
                  <a:pt x="137665" y="162186"/>
                  <a:pt x="119657" y="163079"/>
                </a:cubicBezTo>
                <a:lnTo>
                  <a:pt x="119657" y="191096"/>
                </a:lnTo>
                <a:cubicBezTo>
                  <a:pt x="119657" y="208806"/>
                  <a:pt x="110356" y="217662"/>
                  <a:pt x="91752" y="217662"/>
                </a:cubicBezTo>
                <a:cubicBezTo>
                  <a:pt x="84608" y="217662"/>
                  <a:pt x="75753" y="217513"/>
                  <a:pt x="65186" y="217215"/>
                </a:cubicBezTo>
                <a:cubicBezTo>
                  <a:pt x="64591" y="212155"/>
                  <a:pt x="63698" y="206127"/>
                  <a:pt x="62507" y="199133"/>
                </a:cubicBezTo>
                <a:cubicBezTo>
                  <a:pt x="73670" y="200323"/>
                  <a:pt x="82227" y="200918"/>
                  <a:pt x="88180" y="200918"/>
                </a:cubicBezTo>
                <a:cubicBezTo>
                  <a:pt x="97556" y="200918"/>
                  <a:pt x="102245" y="197049"/>
                  <a:pt x="102245" y="189310"/>
                </a:cubicBezTo>
                <a:lnTo>
                  <a:pt x="102245" y="163972"/>
                </a:lnTo>
                <a:cubicBezTo>
                  <a:pt x="82451" y="164939"/>
                  <a:pt x="65484" y="165795"/>
                  <a:pt x="51345" y="166539"/>
                </a:cubicBezTo>
                <a:cubicBezTo>
                  <a:pt x="41374" y="167134"/>
                  <a:pt x="32742" y="168102"/>
                  <a:pt x="25449" y="169441"/>
                </a:cubicBezTo>
                <a:lnTo>
                  <a:pt x="16296" y="151805"/>
                </a:lnTo>
                <a:cubicBezTo>
                  <a:pt x="27756" y="149573"/>
                  <a:pt x="37653" y="146894"/>
                  <a:pt x="45988" y="143768"/>
                </a:cubicBezTo>
                <a:cubicBezTo>
                  <a:pt x="62582" y="137369"/>
                  <a:pt x="78729" y="130709"/>
                  <a:pt x="94431" y="123788"/>
                </a:cubicBezTo>
                <a:cubicBezTo>
                  <a:pt x="76274" y="125128"/>
                  <a:pt x="59903" y="126430"/>
                  <a:pt x="45318" y="127695"/>
                </a:cubicBezTo>
                <a:cubicBezTo>
                  <a:pt x="39662" y="128290"/>
                  <a:pt x="34007" y="129034"/>
                  <a:pt x="28351" y="129927"/>
                </a:cubicBezTo>
                <a:lnTo>
                  <a:pt x="20538" y="113408"/>
                </a:lnTo>
                <a:cubicBezTo>
                  <a:pt x="28277" y="111770"/>
                  <a:pt x="35123" y="109538"/>
                  <a:pt x="41076" y="106710"/>
                </a:cubicBezTo>
                <a:cubicBezTo>
                  <a:pt x="50601" y="101799"/>
                  <a:pt x="59717" y="96813"/>
                  <a:pt x="68424" y="91753"/>
                </a:cubicBezTo>
                <a:lnTo>
                  <a:pt x="0" y="91753"/>
                </a:lnTo>
                <a:lnTo>
                  <a:pt x="0" y="77689"/>
                </a:lnTo>
                <a:lnTo>
                  <a:pt x="98673" y="77689"/>
                </a:lnTo>
                <a:lnTo>
                  <a:pt x="98673" y="62285"/>
                </a:lnTo>
                <a:lnTo>
                  <a:pt x="20984" y="62285"/>
                </a:lnTo>
                <a:lnTo>
                  <a:pt x="20984" y="48221"/>
                </a:lnTo>
                <a:lnTo>
                  <a:pt x="98673" y="48221"/>
                </a:lnTo>
                <a:lnTo>
                  <a:pt x="98673" y="33264"/>
                </a:lnTo>
                <a:lnTo>
                  <a:pt x="8483" y="33264"/>
                </a:lnTo>
                <a:lnTo>
                  <a:pt x="8483" y="19199"/>
                </a:lnTo>
                <a:lnTo>
                  <a:pt x="98673" y="19199"/>
                </a:lnTo>
                <a:lnTo>
                  <a:pt x="9867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9" name="任意多边形: 形状 988">
            <a:extLst>
              <a:ext uri="{FF2B5EF4-FFF2-40B4-BE49-F238E27FC236}">
                <a16:creationId xmlns:a16="http://schemas.microsoft.com/office/drawing/2014/main" id="{35B1945C-CDC9-4FF8-8F78-556C0F69316F}"/>
              </a:ext>
            </a:extLst>
          </p:cNvPr>
          <p:cNvSpPr/>
          <p:nvPr/>
        </p:nvSpPr>
        <p:spPr>
          <a:xfrm>
            <a:off x="908390" y="2702602"/>
            <a:ext cx="85948" cy="216322"/>
          </a:xfrm>
          <a:custGeom>
            <a:avLst/>
            <a:gdLst/>
            <a:ahLst/>
            <a:cxnLst/>
            <a:rect l="l" t="t" r="r" b="b"/>
            <a:pathLst>
              <a:path w="85948" h="216322">
                <a:moveTo>
                  <a:pt x="36165" y="0"/>
                </a:moveTo>
                <a:lnTo>
                  <a:pt x="54918" y="5358"/>
                </a:lnTo>
                <a:cubicBezTo>
                  <a:pt x="50230" y="16744"/>
                  <a:pt x="45690" y="27310"/>
                  <a:pt x="41300" y="37059"/>
                </a:cubicBezTo>
                <a:lnTo>
                  <a:pt x="85948" y="37059"/>
                </a:lnTo>
                <a:lnTo>
                  <a:pt x="85948" y="214759"/>
                </a:lnTo>
                <a:lnTo>
                  <a:pt x="68089" y="214759"/>
                </a:lnTo>
                <a:lnTo>
                  <a:pt x="68089" y="197347"/>
                </a:lnTo>
                <a:lnTo>
                  <a:pt x="17859" y="197347"/>
                </a:lnTo>
                <a:lnTo>
                  <a:pt x="17859" y="216322"/>
                </a:lnTo>
                <a:lnTo>
                  <a:pt x="0" y="216322"/>
                </a:lnTo>
                <a:lnTo>
                  <a:pt x="0" y="37059"/>
                </a:lnTo>
                <a:lnTo>
                  <a:pt x="22547" y="37059"/>
                </a:lnTo>
                <a:cubicBezTo>
                  <a:pt x="28054" y="23515"/>
                  <a:pt x="32593" y="11163"/>
                  <a:pt x="36165" y="0"/>
                </a:cubicBezTo>
                <a:close/>
                <a:moveTo>
                  <a:pt x="17859" y="53802"/>
                </a:moveTo>
                <a:lnTo>
                  <a:pt x="17859" y="108050"/>
                </a:lnTo>
                <a:lnTo>
                  <a:pt x="68089" y="108050"/>
                </a:lnTo>
                <a:lnTo>
                  <a:pt x="68089" y="53802"/>
                </a:lnTo>
                <a:lnTo>
                  <a:pt x="17859" y="53802"/>
                </a:lnTo>
                <a:close/>
                <a:moveTo>
                  <a:pt x="17859" y="124123"/>
                </a:moveTo>
                <a:lnTo>
                  <a:pt x="17859" y="180603"/>
                </a:lnTo>
                <a:lnTo>
                  <a:pt x="68089" y="180603"/>
                </a:lnTo>
                <a:lnTo>
                  <a:pt x="68089" y="124123"/>
                </a:lnTo>
                <a:lnTo>
                  <a:pt x="17859"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8" name="任意多边形: 形状 987">
            <a:extLst>
              <a:ext uri="{FF2B5EF4-FFF2-40B4-BE49-F238E27FC236}">
                <a16:creationId xmlns:a16="http://schemas.microsoft.com/office/drawing/2014/main" id="{72EAF18D-9BEC-4429-BE5E-07D11B51E42C}"/>
              </a:ext>
            </a:extLst>
          </p:cNvPr>
          <p:cNvSpPr/>
          <p:nvPr/>
        </p:nvSpPr>
        <p:spPr>
          <a:xfrm>
            <a:off x="997687" y="2702602"/>
            <a:ext cx="114524" cy="215876"/>
          </a:xfrm>
          <a:custGeom>
            <a:avLst/>
            <a:gdLst/>
            <a:ahLst/>
            <a:cxnLst/>
            <a:rect l="l" t="t" r="r" b="b"/>
            <a:pathLst>
              <a:path w="114524" h="215876">
                <a:moveTo>
                  <a:pt x="35495" y="0"/>
                </a:moveTo>
                <a:lnTo>
                  <a:pt x="54248" y="4689"/>
                </a:lnTo>
                <a:cubicBezTo>
                  <a:pt x="50453" y="15925"/>
                  <a:pt x="46583" y="26492"/>
                  <a:pt x="42639" y="36389"/>
                </a:cubicBezTo>
                <a:lnTo>
                  <a:pt x="114524" y="36389"/>
                </a:lnTo>
                <a:cubicBezTo>
                  <a:pt x="112737" y="112887"/>
                  <a:pt x="111249" y="161032"/>
                  <a:pt x="110058" y="180827"/>
                </a:cubicBezTo>
                <a:cubicBezTo>
                  <a:pt x="109017" y="204193"/>
                  <a:pt x="96738" y="215876"/>
                  <a:pt x="73224" y="215876"/>
                </a:cubicBezTo>
                <a:cubicBezTo>
                  <a:pt x="59680" y="215876"/>
                  <a:pt x="45913" y="215429"/>
                  <a:pt x="31924" y="214536"/>
                </a:cubicBezTo>
                <a:cubicBezTo>
                  <a:pt x="31031" y="207095"/>
                  <a:pt x="29840" y="200472"/>
                  <a:pt x="28352" y="194668"/>
                </a:cubicBezTo>
                <a:lnTo>
                  <a:pt x="29021" y="194668"/>
                </a:lnTo>
                <a:cubicBezTo>
                  <a:pt x="43904" y="196751"/>
                  <a:pt x="57522" y="197793"/>
                  <a:pt x="69875" y="197793"/>
                </a:cubicBezTo>
                <a:cubicBezTo>
                  <a:pt x="83418" y="197793"/>
                  <a:pt x="90711" y="190649"/>
                  <a:pt x="91753" y="176362"/>
                </a:cubicBezTo>
                <a:cubicBezTo>
                  <a:pt x="93390" y="154186"/>
                  <a:pt x="94580" y="113110"/>
                  <a:pt x="95324" y="53132"/>
                </a:cubicBezTo>
                <a:lnTo>
                  <a:pt x="35495" y="53132"/>
                </a:lnTo>
                <a:cubicBezTo>
                  <a:pt x="29021" y="67494"/>
                  <a:pt x="22324" y="80144"/>
                  <a:pt x="15404" y="91083"/>
                </a:cubicBezTo>
                <a:cubicBezTo>
                  <a:pt x="11385" y="88256"/>
                  <a:pt x="6251" y="85502"/>
                  <a:pt x="0" y="82823"/>
                </a:cubicBezTo>
                <a:cubicBezTo>
                  <a:pt x="13990" y="60648"/>
                  <a:pt x="25822" y="33040"/>
                  <a:pt x="354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7" name="任意多边形: 形状 986">
            <a:extLst>
              <a:ext uri="{FF2B5EF4-FFF2-40B4-BE49-F238E27FC236}">
                <a16:creationId xmlns:a16="http://schemas.microsoft.com/office/drawing/2014/main" id="{62067B26-6704-43F0-9C6E-8191E99AE9C5}"/>
              </a:ext>
            </a:extLst>
          </p:cNvPr>
          <p:cNvSpPr/>
          <p:nvPr/>
        </p:nvSpPr>
        <p:spPr>
          <a:xfrm>
            <a:off x="1127168" y="2702603"/>
            <a:ext cx="64740" cy="219671"/>
          </a:xfrm>
          <a:custGeom>
            <a:avLst/>
            <a:gdLst/>
            <a:ahLst/>
            <a:cxnLst/>
            <a:rect l="l" t="t" r="r" b="b"/>
            <a:pathLst>
              <a:path w="64740" h="219671">
                <a:moveTo>
                  <a:pt x="47997" y="0"/>
                </a:moveTo>
                <a:lnTo>
                  <a:pt x="64740" y="4242"/>
                </a:lnTo>
                <a:cubicBezTo>
                  <a:pt x="57745" y="25078"/>
                  <a:pt x="50378" y="44240"/>
                  <a:pt x="42639" y="61727"/>
                </a:cubicBezTo>
                <a:lnTo>
                  <a:pt x="42639" y="219671"/>
                </a:lnTo>
                <a:lnTo>
                  <a:pt x="27012" y="219671"/>
                </a:lnTo>
                <a:lnTo>
                  <a:pt x="27012" y="93651"/>
                </a:lnTo>
                <a:cubicBezTo>
                  <a:pt x="20538" y="105631"/>
                  <a:pt x="13841" y="116607"/>
                  <a:pt x="6920" y="126579"/>
                </a:cubicBezTo>
                <a:cubicBezTo>
                  <a:pt x="4837" y="120328"/>
                  <a:pt x="2530" y="114226"/>
                  <a:pt x="0" y="108273"/>
                </a:cubicBezTo>
                <a:cubicBezTo>
                  <a:pt x="19496" y="78656"/>
                  <a:pt x="35495" y="42565"/>
                  <a:pt x="4799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6" name="任意多边形: 形状 985">
            <a:extLst>
              <a:ext uri="{FF2B5EF4-FFF2-40B4-BE49-F238E27FC236}">
                <a16:creationId xmlns:a16="http://schemas.microsoft.com/office/drawing/2014/main" id="{A1FEACD3-C4A3-475A-9E6A-78FAF07C4075}"/>
              </a:ext>
            </a:extLst>
          </p:cNvPr>
          <p:cNvSpPr/>
          <p:nvPr/>
        </p:nvSpPr>
        <p:spPr>
          <a:xfrm>
            <a:off x="2821128" y="2702602"/>
            <a:ext cx="128811" cy="215876"/>
          </a:xfrm>
          <a:custGeom>
            <a:avLst/>
            <a:gdLst/>
            <a:ahLst/>
            <a:cxnLst/>
            <a:rect l="l" t="t" r="r" b="b"/>
            <a:pathLst>
              <a:path w="128811" h="215876">
                <a:moveTo>
                  <a:pt x="79251" y="0"/>
                </a:moveTo>
                <a:lnTo>
                  <a:pt x="97110" y="0"/>
                </a:lnTo>
                <a:lnTo>
                  <a:pt x="97110" y="49337"/>
                </a:lnTo>
                <a:lnTo>
                  <a:pt x="128811" y="49337"/>
                </a:lnTo>
                <a:lnTo>
                  <a:pt x="128811" y="65857"/>
                </a:lnTo>
                <a:lnTo>
                  <a:pt x="97110" y="65857"/>
                </a:lnTo>
                <a:lnTo>
                  <a:pt x="97110" y="185961"/>
                </a:lnTo>
                <a:cubicBezTo>
                  <a:pt x="97110" y="205904"/>
                  <a:pt x="87585" y="215876"/>
                  <a:pt x="68535" y="215876"/>
                </a:cubicBezTo>
                <a:cubicBezTo>
                  <a:pt x="59903" y="215876"/>
                  <a:pt x="47253" y="215652"/>
                  <a:pt x="30584" y="215206"/>
                </a:cubicBezTo>
                <a:cubicBezTo>
                  <a:pt x="29840" y="209848"/>
                  <a:pt x="28649" y="203597"/>
                  <a:pt x="27012" y="196454"/>
                </a:cubicBezTo>
                <a:cubicBezTo>
                  <a:pt x="42639" y="197644"/>
                  <a:pt x="54843" y="198240"/>
                  <a:pt x="63624" y="198240"/>
                </a:cubicBezTo>
                <a:cubicBezTo>
                  <a:pt x="74042" y="198240"/>
                  <a:pt x="79251" y="192956"/>
                  <a:pt x="79251" y="182389"/>
                </a:cubicBezTo>
                <a:lnTo>
                  <a:pt x="79251" y="65857"/>
                </a:lnTo>
                <a:lnTo>
                  <a:pt x="0" y="65857"/>
                </a:lnTo>
                <a:lnTo>
                  <a:pt x="0" y="49337"/>
                </a:lnTo>
                <a:lnTo>
                  <a:pt x="79251" y="49337"/>
                </a:lnTo>
                <a:lnTo>
                  <a:pt x="7925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5" name="任意多边形: 形状 984">
            <a:extLst>
              <a:ext uri="{FF2B5EF4-FFF2-40B4-BE49-F238E27FC236}">
                <a16:creationId xmlns:a16="http://schemas.microsoft.com/office/drawing/2014/main" id="{97D124A2-3F50-4500-B4E1-91284475D04B}"/>
              </a:ext>
            </a:extLst>
          </p:cNvPr>
          <p:cNvSpPr/>
          <p:nvPr/>
        </p:nvSpPr>
        <p:spPr>
          <a:xfrm>
            <a:off x="1180076" y="2702826"/>
            <a:ext cx="169664" cy="217002"/>
          </a:xfrm>
          <a:custGeom>
            <a:avLst/>
            <a:gdLst/>
            <a:ahLst/>
            <a:cxnLst/>
            <a:rect l="l" t="t" r="r" b="b"/>
            <a:pathLst>
              <a:path w="169664" h="217002">
                <a:moveTo>
                  <a:pt x="57373" y="0"/>
                </a:moveTo>
                <a:lnTo>
                  <a:pt x="76349" y="0"/>
                </a:lnTo>
                <a:cubicBezTo>
                  <a:pt x="72405" y="5953"/>
                  <a:pt x="68238" y="11757"/>
                  <a:pt x="63847" y="17413"/>
                </a:cubicBezTo>
                <a:lnTo>
                  <a:pt x="126578" y="17413"/>
                </a:lnTo>
                <a:lnTo>
                  <a:pt x="126578" y="30584"/>
                </a:lnTo>
                <a:lnTo>
                  <a:pt x="106486" y="51345"/>
                </a:lnTo>
                <a:lnTo>
                  <a:pt x="154707" y="51345"/>
                </a:lnTo>
                <a:lnTo>
                  <a:pt x="154707" y="100012"/>
                </a:lnTo>
                <a:lnTo>
                  <a:pt x="83158" y="100012"/>
                </a:lnTo>
                <a:cubicBezTo>
                  <a:pt x="81818" y="101649"/>
                  <a:pt x="80367" y="103286"/>
                  <a:pt x="78805" y="104924"/>
                </a:cubicBezTo>
                <a:cubicBezTo>
                  <a:pt x="88106" y="115193"/>
                  <a:pt x="95213" y="125983"/>
                  <a:pt x="100124" y="137294"/>
                </a:cubicBezTo>
                <a:cubicBezTo>
                  <a:pt x="118132" y="126727"/>
                  <a:pt x="133276" y="116607"/>
                  <a:pt x="145554" y="106933"/>
                </a:cubicBezTo>
                <a:lnTo>
                  <a:pt x="157162" y="119211"/>
                </a:lnTo>
                <a:cubicBezTo>
                  <a:pt x="147935" y="125462"/>
                  <a:pt x="138224" y="131601"/>
                  <a:pt x="128029" y="137629"/>
                </a:cubicBezTo>
                <a:cubicBezTo>
                  <a:pt x="135991" y="159432"/>
                  <a:pt x="149870" y="176956"/>
                  <a:pt x="169664" y="190202"/>
                </a:cubicBezTo>
                <a:cubicBezTo>
                  <a:pt x="164009" y="194667"/>
                  <a:pt x="159098" y="199206"/>
                  <a:pt x="154930" y="203820"/>
                </a:cubicBezTo>
                <a:cubicBezTo>
                  <a:pt x="137368" y="188193"/>
                  <a:pt x="124197" y="168510"/>
                  <a:pt x="115416" y="144772"/>
                </a:cubicBezTo>
                <a:cubicBezTo>
                  <a:pt x="111919" y="146707"/>
                  <a:pt x="108384" y="148642"/>
                  <a:pt x="104812" y="150577"/>
                </a:cubicBezTo>
                <a:cubicBezTo>
                  <a:pt x="107416" y="159878"/>
                  <a:pt x="108644" y="169515"/>
                  <a:pt x="108496" y="179486"/>
                </a:cubicBezTo>
                <a:cubicBezTo>
                  <a:pt x="108198" y="204936"/>
                  <a:pt x="96589" y="217438"/>
                  <a:pt x="73670" y="216991"/>
                </a:cubicBezTo>
                <a:cubicBezTo>
                  <a:pt x="68014" y="216991"/>
                  <a:pt x="60722" y="216842"/>
                  <a:pt x="51792" y="216545"/>
                </a:cubicBezTo>
                <a:cubicBezTo>
                  <a:pt x="50750" y="210740"/>
                  <a:pt x="49485" y="205234"/>
                  <a:pt x="47997" y="200025"/>
                </a:cubicBezTo>
                <a:cubicBezTo>
                  <a:pt x="59754" y="201215"/>
                  <a:pt x="67940" y="201811"/>
                  <a:pt x="72554" y="201811"/>
                </a:cubicBezTo>
                <a:cubicBezTo>
                  <a:pt x="85799" y="202108"/>
                  <a:pt x="92645" y="194369"/>
                  <a:pt x="93092" y="178593"/>
                </a:cubicBezTo>
                <a:cubicBezTo>
                  <a:pt x="93092" y="173161"/>
                  <a:pt x="92645" y="167803"/>
                  <a:pt x="91752" y="162520"/>
                </a:cubicBezTo>
                <a:cubicBezTo>
                  <a:pt x="72703" y="180156"/>
                  <a:pt x="46285" y="196602"/>
                  <a:pt x="12502" y="211857"/>
                </a:cubicBezTo>
                <a:cubicBezTo>
                  <a:pt x="9674" y="207541"/>
                  <a:pt x="6251" y="202927"/>
                  <a:pt x="2232" y="198016"/>
                </a:cubicBezTo>
                <a:cubicBezTo>
                  <a:pt x="36686" y="185588"/>
                  <a:pt x="65187" y="168622"/>
                  <a:pt x="87734" y="147116"/>
                </a:cubicBezTo>
                <a:cubicBezTo>
                  <a:pt x="86246" y="143024"/>
                  <a:pt x="84460" y="139005"/>
                  <a:pt x="82377" y="135061"/>
                </a:cubicBezTo>
                <a:cubicBezTo>
                  <a:pt x="62433" y="152772"/>
                  <a:pt x="38695" y="167431"/>
                  <a:pt x="11162" y="179040"/>
                </a:cubicBezTo>
                <a:cubicBezTo>
                  <a:pt x="8185" y="174575"/>
                  <a:pt x="4762" y="170110"/>
                  <a:pt x="893" y="165645"/>
                </a:cubicBezTo>
                <a:cubicBezTo>
                  <a:pt x="29542" y="155823"/>
                  <a:pt x="54248" y="141758"/>
                  <a:pt x="75009" y="123453"/>
                </a:cubicBezTo>
                <a:cubicBezTo>
                  <a:pt x="72851" y="120476"/>
                  <a:pt x="70508" y="117537"/>
                  <a:pt x="67977" y="114635"/>
                </a:cubicBezTo>
                <a:cubicBezTo>
                  <a:pt x="54434" y="125127"/>
                  <a:pt x="35421" y="135731"/>
                  <a:pt x="10939" y="146447"/>
                </a:cubicBezTo>
                <a:cubicBezTo>
                  <a:pt x="7665" y="141833"/>
                  <a:pt x="4242" y="137517"/>
                  <a:pt x="670" y="133499"/>
                </a:cubicBezTo>
                <a:cubicBezTo>
                  <a:pt x="29542" y="122188"/>
                  <a:pt x="50230" y="111025"/>
                  <a:pt x="62731" y="100012"/>
                </a:cubicBezTo>
                <a:lnTo>
                  <a:pt x="37281" y="100012"/>
                </a:lnTo>
                <a:lnTo>
                  <a:pt x="37281" y="105147"/>
                </a:lnTo>
                <a:lnTo>
                  <a:pt x="21878" y="105147"/>
                </a:lnTo>
                <a:lnTo>
                  <a:pt x="21878" y="62061"/>
                </a:lnTo>
                <a:cubicBezTo>
                  <a:pt x="17785" y="65633"/>
                  <a:pt x="13618" y="69130"/>
                  <a:pt x="9376" y="72553"/>
                </a:cubicBezTo>
                <a:cubicBezTo>
                  <a:pt x="7888" y="69577"/>
                  <a:pt x="4762" y="64814"/>
                  <a:pt x="0" y="58266"/>
                </a:cubicBezTo>
                <a:cubicBezTo>
                  <a:pt x="22622" y="41151"/>
                  <a:pt x="41746" y="21729"/>
                  <a:pt x="57373" y="0"/>
                </a:cubicBezTo>
                <a:close/>
                <a:moveTo>
                  <a:pt x="52462" y="31254"/>
                </a:moveTo>
                <a:cubicBezTo>
                  <a:pt x="46434" y="38174"/>
                  <a:pt x="40072" y="44871"/>
                  <a:pt x="33374" y="51345"/>
                </a:cubicBezTo>
                <a:lnTo>
                  <a:pt x="86841" y="51345"/>
                </a:lnTo>
                <a:lnTo>
                  <a:pt x="105147" y="31254"/>
                </a:lnTo>
                <a:lnTo>
                  <a:pt x="52462" y="31254"/>
                </a:lnTo>
                <a:close/>
                <a:moveTo>
                  <a:pt x="37281" y="65186"/>
                </a:moveTo>
                <a:lnTo>
                  <a:pt x="37281" y="86171"/>
                </a:lnTo>
                <a:lnTo>
                  <a:pt x="74340" y="86171"/>
                </a:lnTo>
                <a:cubicBezTo>
                  <a:pt x="78061" y="79846"/>
                  <a:pt x="80553" y="72851"/>
                  <a:pt x="81818" y="65186"/>
                </a:cubicBezTo>
                <a:lnTo>
                  <a:pt x="37281" y="65186"/>
                </a:lnTo>
                <a:close/>
                <a:moveTo>
                  <a:pt x="98003" y="65186"/>
                </a:moveTo>
                <a:cubicBezTo>
                  <a:pt x="96589" y="72702"/>
                  <a:pt x="94394" y="79697"/>
                  <a:pt x="91417" y="86171"/>
                </a:cubicBezTo>
                <a:lnTo>
                  <a:pt x="139303" y="86171"/>
                </a:lnTo>
                <a:lnTo>
                  <a:pt x="139303" y="65186"/>
                </a:lnTo>
                <a:lnTo>
                  <a:pt x="98003" y="6518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4" name="任意多边形: 形状 983">
            <a:extLst>
              <a:ext uri="{FF2B5EF4-FFF2-40B4-BE49-F238E27FC236}">
                <a16:creationId xmlns:a16="http://schemas.microsoft.com/office/drawing/2014/main" id="{CB733995-A314-41DE-ACBD-24F2020F0707}"/>
              </a:ext>
            </a:extLst>
          </p:cNvPr>
          <p:cNvSpPr/>
          <p:nvPr/>
        </p:nvSpPr>
        <p:spPr>
          <a:xfrm>
            <a:off x="2271952" y="2702826"/>
            <a:ext cx="72554" cy="80144"/>
          </a:xfrm>
          <a:custGeom>
            <a:avLst/>
            <a:gdLst/>
            <a:ahLst/>
            <a:cxnLst/>
            <a:rect l="l" t="t" r="r" b="b"/>
            <a:pathLst>
              <a:path w="72554" h="80144">
                <a:moveTo>
                  <a:pt x="57150" y="0"/>
                </a:moveTo>
                <a:lnTo>
                  <a:pt x="72554" y="8929"/>
                </a:lnTo>
                <a:cubicBezTo>
                  <a:pt x="55290" y="35421"/>
                  <a:pt x="33859" y="59159"/>
                  <a:pt x="8260" y="80144"/>
                </a:cubicBezTo>
                <a:cubicBezTo>
                  <a:pt x="5582" y="74488"/>
                  <a:pt x="2828" y="69056"/>
                  <a:pt x="0" y="63847"/>
                </a:cubicBezTo>
                <a:cubicBezTo>
                  <a:pt x="23515" y="45839"/>
                  <a:pt x="42565" y="24556"/>
                  <a:pt x="5715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3" name="任意多边形: 形状 982">
            <a:extLst>
              <a:ext uri="{FF2B5EF4-FFF2-40B4-BE49-F238E27FC236}">
                <a16:creationId xmlns:a16="http://schemas.microsoft.com/office/drawing/2014/main" id="{916D2D13-9132-40F7-B0BE-EB37C2C0ADFA}"/>
              </a:ext>
            </a:extLst>
          </p:cNvPr>
          <p:cNvSpPr/>
          <p:nvPr/>
        </p:nvSpPr>
        <p:spPr>
          <a:xfrm>
            <a:off x="2502785" y="2702827"/>
            <a:ext cx="196676" cy="130373"/>
          </a:xfrm>
          <a:custGeom>
            <a:avLst/>
            <a:gdLst/>
            <a:ahLst/>
            <a:cxnLst/>
            <a:rect l="l" t="t" r="r" b="b"/>
            <a:pathLst>
              <a:path w="196676" h="130373">
                <a:moveTo>
                  <a:pt x="92199" y="0"/>
                </a:moveTo>
                <a:lnTo>
                  <a:pt x="114746" y="0"/>
                </a:lnTo>
                <a:cubicBezTo>
                  <a:pt x="107156" y="8185"/>
                  <a:pt x="99417" y="15850"/>
                  <a:pt x="91529" y="22994"/>
                </a:cubicBezTo>
                <a:lnTo>
                  <a:pt x="196676" y="22994"/>
                </a:lnTo>
                <a:lnTo>
                  <a:pt x="196676" y="38174"/>
                </a:lnTo>
                <a:cubicBezTo>
                  <a:pt x="145479" y="79400"/>
                  <a:pt x="83344" y="110133"/>
                  <a:pt x="10269" y="130373"/>
                </a:cubicBezTo>
                <a:cubicBezTo>
                  <a:pt x="7143" y="124420"/>
                  <a:pt x="3720" y="119211"/>
                  <a:pt x="0" y="114746"/>
                </a:cubicBezTo>
                <a:cubicBezTo>
                  <a:pt x="30658" y="106709"/>
                  <a:pt x="58192" y="97557"/>
                  <a:pt x="82599" y="87287"/>
                </a:cubicBezTo>
                <a:cubicBezTo>
                  <a:pt x="77241" y="81334"/>
                  <a:pt x="70172" y="74042"/>
                  <a:pt x="61391" y="65410"/>
                </a:cubicBezTo>
                <a:lnTo>
                  <a:pt x="73893" y="55587"/>
                </a:lnTo>
                <a:cubicBezTo>
                  <a:pt x="82674" y="64070"/>
                  <a:pt x="90785" y="72330"/>
                  <a:pt x="98226" y="80367"/>
                </a:cubicBezTo>
                <a:cubicBezTo>
                  <a:pt x="125462" y="68014"/>
                  <a:pt x="149349" y="54099"/>
                  <a:pt x="169887" y="38621"/>
                </a:cubicBezTo>
                <a:lnTo>
                  <a:pt x="73670" y="38621"/>
                </a:lnTo>
                <a:cubicBezTo>
                  <a:pt x="58192" y="51866"/>
                  <a:pt x="39811" y="64517"/>
                  <a:pt x="18529" y="76572"/>
                </a:cubicBezTo>
                <a:cubicBezTo>
                  <a:pt x="15255" y="72107"/>
                  <a:pt x="11162" y="67419"/>
                  <a:pt x="6251" y="62508"/>
                </a:cubicBezTo>
                <a:cubicBezTo>
                  <a:pt x="40332" y="44350"/>
                  <a:pt x="68982" y="23515"/>
                  <a:pt x="9219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2" name="任意多边形: 形状 981">
            <a:extLst>
              <a:ext uri="{FF2B5EF4-FFF2-40B4-BE49-F238E27FC236}">
                <a16:creationId xmlns:a16="http://schemas.microsoft.com/office/drawing/2014/main" id="{1885999B-2910-4465-AFE3-837D3CE8B8E9}"/>
              </a:ext>
            </a:extLst>
          </p:cNvPr>
          <p:cNvSpPr/>
          <p:nvPr/>
        </p:nvSpPr>
        <p:spPr>
          <a:xfrm>
            <a:off x="2954404" y="2702827"/>
            <a:ext cx="57150" cy="220117"/>
          </a:xfrm>
          <a:custGeom>
            <a:avLst/>
            <a:gdLst/>
            <a:ahLst/>
            <a:cxnLst/>
            <a:rect l="l" t="t" r="r" b="b"/>
            <a:pathLst>
              <a:path w="57150" h="220117">
                <a:moveTo>
                  <a:pt x="40406" y="0"/>
                </a:moveTo>
                <a:lnTo>
                  <a:pt x="57150" y="3125"/>
                </a:lnTo>
                <a:cubicBezTo>
                  <a:pt x="53280" y="19794"/>
                  <a:pt x="48741" y="35570"/>
                  <a:pt x="43532" y="50452"/>
                </a:cubicBezTo>
                <a:lnTo>
                  <a:pt x="43532" y="220117"/>
                </a:lnTo>
                <a:lnTo>
                  <a:pt x="27458" y="220117"/>
                </a:lnTo>
                <a:lnTo>
                  <a:pt x="27458" y="89631"/>
                </a:lnTo>
                <a:cubicBezTo>
                  <a:pt x="21431" y="102133"/>
                  <a:pt x="14808" y="113928"/>
                  <a:pt x="7590" y="125015"/>
                </a:cubicBezTo>
                <a:cubicBezTo>
                  <a:pt x="5357" y="119211"/>
                  <a:pt x="2827" y="113035"/>
                  <a:pt x="0" y="106486"/>
                </a:cubicBezTo>
                <a:cubicBezTo>
                  <a:pt x="19943" y="72553"/>
                  <a:pt x="33412" y="37058"/>
                  <a:pt x="4040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1" name="任意多边形: 形状 980">
            <a:extLst>
              <a:ext uri="{FF2B5EF4-FFF2-40B4-BE49-F238E27FC236}">
                <a16:creationId xmlns:a16="http://schemas.microsoft.com/office/drawing/2014/main" id="{0976CEB7-E3D4-4619-BB8A-CCFDA29AA304}"/>
              </a:ext>
            </a:extLst>
          </p:cNvPr>
          <p:cNvSpPr/>
          <p:nvPr/>
        </p:nvSpPr>
        <p:spPr>
          <a:xfrm>
            <a:off x="3641766" y="2702827"/>
            <a:ext cx="58043" cy="219447"/>
          </a:xfrm>
          <a:custGeom>
            <a:avLst/>
            <a:gdLst/>
            <a:ahLst/>
            <a:cxnLst/>
            <a:rect l="l" t="t" r="r" b="b"/>
            <a:pathLst>
              <a:path w="58043" h="219447">
                <a:moveTo>
                  <a:pt x="41523" y="0"/>
                </a:moveTo>
                <a:lnTo>
                  <a:pt x="58043" y="3572"/>
                </a:lnTo>
                <a:cubicBezTo>
                  <a:pt x="54323" y="19571"/>
                  <a:pt x="49858" y="35049"/>
                  <a:pt x="44649" y="50006"/>
                </a:cubicBezTo>
                <a:lnTo>
                  <a:pt x="44649" y="219447"/>
                </a:lnTo>
                <a:lnTo>
                  <a:pt x="27236" y="219447"/>
                </a:lnTo>
                <a:lnTo>
                  <a:pt x="27236" y="91752"/>
                </a:lnTo>
                <a:cubicBezTo>
                  <a:pt x="21283" y="104031"/>
                  <a:pt x="14734" y="115937"/>
                  <a:pt x="7591" y="127471"/>
                </a:cubicBezTo>
                <a:cubicBezTo>
                  <a:pt x="5209" y="121071"/>
                  <a:pt x="2679" y="114746"/>
                  <a:pt x="0" y="108495"/>
                </a:cubicBezTo>
                <a:cubicBezTo>
                  <a:pt x="20092" y="74414"/>
                  <a:pt x="33933" y="38249"/>
                  <a:pt x="4152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0" name="任意多边形: 形状 979">
            <a:extLst>
              <a:ext uri="{FF2B5EF4-FFF2-40B4-BE49-F238E27FC236}">
                <a16:creationId xmlns:a16="http://schemas.microsoft.com/office/drawing/2014/main" id="{F3141C86-1C8D-48BE-BB02-17C1096171A5}"/>
              </a:ext>
            </a:extLst>
          </p:cNvPr>
          <p:cNvSpPr/>
          <p:nvPr/>
        </p:nvSpPr>
        <p:spPr>
          <a:xfrm>
            <a:off x="1639285" y="2703050"/>
            <a:ext cx="167432" cy="212527"/>
          </a:xfrm>
          <a:custGeom>
            <a:avLst/>
            <a:gdLst/>
            <a:ahLst/>
            <a:cxnLst/>
            <a:rect l="l" t="t" r="r" b="b"/>
            <a:pathLst>
              <a:path w="167432" h="212527">
                <a:moveTo>
                  <a:pt x="75232" y="0"/>
                </a:moveTo>
                <a:lnTo>
                  <a:pt x="92199" y="0"/>
                </a:lnTo>
                <a:lnTo>
                  <a:pt x="92199" y="23664"/>
                </a:lnTo>
                <a:lnTo>
                  <a:pt x="162521" y="23664"/>
                </a:lnTo>
                <a:lnTo>
                  <a:pt x="162521" y="38844"/>
                </a:lnTo>
                <a:lnTo>
                  <a:pt x="92199" y="38844"/>
                </a:lnTo>
                <a:lnTo>
                  <a:pt x="92199" y="59159"/>
                </a:lnTo>
                <a:lnTo>
                  <a:pt x="146224" y="59159"/>
                </a:lnTo>
                <a:lnTo>
                  <a:pt x="146224" y="197346"/>
                </a:lnTo>
                <a:lnTo>
                  <a:pt x="167432" y="197346"/>
                </a:lnTo>
                <a:lnTo>
                  <a:pt x="167432" y="212527"/>
                </a:lnTo>
                <a:lnTo>
                  <a:pt x="0" y="212527"/>
                </a:lnTo>
                <a:lnTo>
                  <a:pt x="0" y="197346"/>
                </a:lnTo>
                <a:lnTo>
                  <a:pt x="22548" y="197346"/>
                </a:lnTo>
                <a:lnTo>
                  <a:pt x="22548" y="59159"/>
                </a:lnTo>
                <a:lnTo>
                  <a:pt x="75232" y="59159"/>
                </a:lnTo>
                <a:lnTo>
                  <a:pt x="75232" y="38844"/>
                </a:lnTo>
                <a:lnTo>
                  <a:pt x="10492" y="38844"/>
                </a:lnTo>
                <a:lnTo>
                  <a:pt x="10492" y="23664"/>
                </a:lnTo>
                <a:lnTo>
                  <a:pt x="75232" y="23664"/>
                </a:lnTo>
                <a:lnTo>
                  <a:pt x="75232" y="0"/>
                </a:lnTo>
                <a:close/>
                <a:moveTo>
                  <a:pt x="39067" y="73893"/>
                </a:moveTo>
                <a:lnTo>
                  <a:pt x="39067" y="93985"/>
                </a:lnTo>
                <a:lnTo>
                  <a:pt x="129704" y="93985"/>
                </a:lnTo>
                <a:lnTo>
                  <a:pt x="129704" y="73893"/>
                </a:lnTo>
                <a:lnTo>
                  <a:pt x="39067" y="73893"/>
                </a:lnTo>
                <a:close/>
                <a:moveTo>
                  <a:pt x="39067" y="108272"/>
                </a:moveTo>
                <a:lnTo>
                  <a:pt x="39067" y="128364"/>
                </a:lnTo>
                <a:lnTo>
                  <a:pt x="129704" y="128364"/>
                </a:lnTo>
                <a:lnTo>
                  <a:pt x="129704" y="108272"/>
                </a:lnTo>
                <a:lnTo>
                  <a:pt x="39067" y="108272"/>
                </a:lnTo>
                <a:close/>
                <a:moveTo>
                  <a:pt x="39067" y="142652"/>
                </a:moveTo>
                <a:lnTo>
                  <a:pt x="39067" y="162744"/>
                </a:lnTo>
                <a:lnTo>
                  <a:pt x="129704" y="162744"/>
                </a:lnTo>
                <a:lnTo>
                  <a:pt x="129704" y="142652"/>
                </a:lnTo>
                <a:lnTo>
                  <a:pt x="39067" y="142652"/>
                </a:lnTo>
                <a:close/>
                <a:moveTo>
                  <a:pt x="39067" y="177031"/>
                </a:moveTo>
                <a:lnTo>
                  <a:pt x="39067" y="197346"/>
                </a:lnTo>
                <a:lnTo>
                  <a:pt x="129704" y="197346"/>
                </a:lnTo>
                <a:lnTo>
                  <a:pt x="129704" y="177031"/>
                </a:lnTo>
                <a:lnTo>
                  <a:pt x="39067" y="17703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9" name="任意多边形: 形状 978">
            <a:extLst>
              <a:ext uri="{FF2B5EF4-FFF2-40B4-BE49-F238E27FC236}">
                <a16:creationId xmlns:a16="http://schemas.microsoft.com/office/drawing/2014/main" id="{B0CFD597-E87E-4ECE-8F7E-9E6E540C8B56}"/>
              </a:ext>
            </a:extLst>
          </p:cNvPr>
          <p:cNvSpPr/>
          <p:nvPr/>
        </p:nvSpPr>
        <p:spPr>
          <a:xfrm>
            <a:off x="1813191" y="2703942"/>
            <a:ext cx="223242" cy="218108"/>
          </a:xfrm>
          <a:custGeom>
            <a:avLst/>
            <a:gdLst/>
            <a:ahLst/>
            <a:cxnLst/>
            <a:rect l="l" t="t" r="r" b="b"/>
            <a:pathLst>
              <a:path w="223242" h="218108">
                <a:moveTo>
                  <a:pt x="100682" y="0"/>
                </a:moveTo>
                <a:lnTo>
                  <a:pt x="120104" y="0"/>
                </a:lnTo>
                <a:cubicBezTo>
                  <a:pt x="120104" y="20017"/>
                  <a:pt x="119918" y="40184"/>
                  <a:pt x="119546" y="60499"/>
                </a:cubicBezTo>
                <a:lnTo>
                  <a:pt x="218554" y="60499"/>
                </a:lnTo>
                <a:lnTo>
                  <a:pt x="218554" y="77911"/>
                </a:lnTo>
                <a:lnTo>
                  <a:pt x="119211" y="77911"/>
                </a:lnTo>
                <a:cubicBezTo>
                  <a:pt x="129778" y="137368"/>
                  <a:pt x="164455" y="176584"/>
                  <a:pt x="223242" y="195560"/>
                </a:cubicBezTo>
                <a:cubicBezTo>
                  <a:pt x="215652" y="202853"/>
                  <a:pt x="209997" y="208880"/>
                  <a:pt x="206276" y="213643"/>
                </a:cubicBezTo>
                <a:cubicBezTo>
                  <a:pt x="157832" y="194146"/>
                  <a:pt x="126169" y="159432"/>
                  <a:pt x="111286" y="109500"/>
                </a:cubicBezTo>
                <a:cubicBezTo>
                  <a:pt x="99678" y="154670"/>
                  <a:pt x="67196" y="190872"/>
                  <a:pt x="13841" y="218108"/>
                </a:cubicBezTo>
                <a:cubicBezTo>
                  <a:pt x="10864" y="214089"/>
                  <a:pt x="6251" y="208359"/>
                  <a:pt x="0" y="200918"/>
                </a:cubicBezTo>
                <a:cubicBezTo>
                  <a:pt x="61392" y="173608"/>
                  <a:pt x="94506" y="132606"/>
                  <a:pt x="99342" y="77911"/>
                </a:cubicBezTo>
                <a:lnTo>
                  <a:pt x="4018" y="77911"/>
                </a:lnTo>
                <a:lnTo>
                  <a:pt x="4018" y="60499"/>
                </a:lnTo>
                <a:lnTo>
                  <a:pt x="100124" y="60499"/>
                </a:lnTo>
                <a:cubicBezTo>
                  <a:pt x="100496" y="40481"/>
                  <a:pt x="100682" y="20315"/>
                  <a:pt x="10068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8" name="任意多边形: 形状 977">
            <a:extLst>
              <a:ext uri="{FF2B5EF4-FFF2-40B4-BE49-F238E27FC236}">
                <a16:creationId xmlns:a16="http://schemas.microsoft.com/office/drawing/2014/main" id="{0EBC6289-C02E-4A44-9AE9-0F95F32EE69C}"/>
              </a:ext>
            </a:extLst>
          </p:cNvPr>
          <p:cNvSpPr/>
          <p:nvPr/>
        </p:nvSpPr>
        <p:spPr>
          <a:xfrm>
            <a:off x="3413613" y="2703943"/>
            <a:ext cx="90859" cy="217661"/>
          </a:xfrm>
          <a:custGeom>
            <a:avLst/>
            <a:gdLst/>
            <a:ahLst/>
            <a:cxnLst/>
            <a:rect l="l" t="t" r="r" b="b"/>
            <a:pathLst>
              <a:path w="90859" h="217661">
                <a:moveTo>
                  <a:pt x="37281" y="0"/>
                </a:moveTo>
                <a:lnTo>
                  <a:pt x="53578" y="0"/>
                </a:lnTo>
                <a:lnTo>
                  <a:pt x="53578" y="44425"/>
                </a:lnTo>
                <a:lnTo>
                  <a:pt x="86171" y="44425"/>
                </a:lnTo>
                <a:lnTo>
                  <a:pt x="86171" y="59382"/>
                </a:lnTo>
                <a:lnTo>
                  <a:pt x="53578" y="59382"/>
                </a:lnTo>
                <a:lnTo>
                  <a:pt x="53578" y="98226"/>
                </a:lnTo>
                <a:lnTo>
                  <a:pt x="62508" y="89074"/>
                </a:lnTo>
                <a:cubicBezTo>
                  <a:pt x="72777" y="99045"/>
                  <a:pt x="82227" y="108644"/>
                  <a:pt x="90859" y="117872"/>
                </a:cubicBezTo>
                <a:lnTo>
                  <a:pt x="78804" y="129704"/>
                </a:lnTo>
                <a:cubicBezTo>
                  <a:pt x="70619" y="120030"/>
                  <a:pt x="62210" y="110616"/>
                  <a:pt x="53578" y="101463"/>
                </a:cubicBezTo>
                <a:lnTo>
                  <a:pt x="53578" y="217661"/>
                </a:lnTo>
                <a:lnTo>
                  <a:pt x="37281" y="217661"/>
                </a:lnTo>
                <a:lnTo>
                  <a:pt x="37281" y="101463"/>
                </a:lnTo>
                <a:cubicBezTo>
                  <a:pt x="29245" y="123564"/>
                  <a:pt x="19496" y="142354"/>
                  <a:pt x="8037" y="157832"/>
                </a:cubicBezTo>
                <a:cubicBezTo>
                  <a:pt x="5804" y="151433"/>
                  <a:pt x="3125" y="144959"/>
                  <a:pt x="0" y="138410"/>
                </a:cubicBezTo>
                <a:cubicBezTo>
                  <a:pt x="16445" y="115491"/>
                  <a:pt x="28761" y="89148"/>
                  <a:pt x="36946" y="59382"/>
                </a:cubicBezTo>
                <a:lnTo>
                  <a:pt x="2679" y="59382"/>
                </a:lnTo>
                <a:lnTo>
                  <a:pt x="2679" y="44425"/>
                </a:lnTo>
                <a:lnTo>
                  <a:pt x="37281" y="44425"/>
                </a:lnTo>
                <a:lnTo>
                  <a:pt x="3728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7" name="任意多边形: 形状 976">
            <a:extLst>
              <a:ext uri="{FF2B5EF4-FFF2-40B4-BE49-F238E27FC236}">
                <a16:creationId xmlns:a16="http://schemas.microsoft.com/office/drawing/2014/main" id="{BE61D06F-DEBF-408E-A8AD-91E0A1F21058}"/>
              </a:ext>
            </a:extLst>
          </p:cNvPr>
          <p:cNvSpPr/>
          <p:nvPr/>
        </p:nvSpPr>
        <p:spPr>
          <a:xfrm>
            <a:off x="1583921" y="2704166"/>
            <a:ext cx="62954" cy="217661"/>
          </a:xfrm>
          <a:custGeom>
            <a:avLst/>
            <a:gdLst/>
            <a:ahLst/>
            <a:cxnLst/>
            <a:rect l="l" t="t" r="r" b="b"/>
            <a:pathLst>
              <a:path w="62954" h="217661">
                <a:moveTo>
                  <a:pt x="46434" y="0"/>
                </a:moveTo>
                <a:lnTo>
                  <a:pt x="62954" y="4911"/>
                </a:lnTo>
                <a:cubicBezTo>
                  <a:pt x="57001" y="24110"/>
                  <a:pt x="50527" y="42119"/>
                  <a:pt x="43532" y="58936"/>
                </a:cubicBezTo>
                <a:lnTo>
                  <a:pt x="43532" y="217661"/>
                </a:lnTo>
                <a:lnTo>
                  <a:pt x="27236" y="217661"/>
                </a:lnTo>
                <a:lnTo>
                  <a:pt x="27236" y="93315"/>
                </a:lnTo>
                <a:cubicBezTo>
                  <a:pt x="20836" y="105222"/>
                  <a:pt x="14064" y="116309"/>
                  <a:pt x="6921" y="126578"/>
                </a:cubicBezTo>
                <a:cubicBezTo>
                  <a:pt x="4837" y="120328"/>
                  <a:pt x="2530" y="114226"/>
                  <a:pt x="0" y="108273"/>
                </a:cubicBezTo>
                <a:cubicBezTo>
                  <a:pt x="19943" y="78507"/>
                  <a:pt x="35421" y="42416"/>
                  <a:pt x="464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6" name="任意多边形: 形状 975">
            <a:extLst>
              <a:ext uri="{FF2B5EF4-FFF2-40B4-BE49-F238E27FC236}">
                <a16:creationId xmlns:a16="http://schemas.microsoft.com/office/drawing/2014/main" id="{681CC0B2-1AB8-4A73-B49E-3CA961777691}"/>
              </a:ext>
            </a:extLst>
          </p:cNvPr>
          <p:cNvSpPr/>
          <p:nvPr/>
        </p:nvSpPr>
        <p:spPr>
          <a:xfrm>
            <a:off x="3751825" y="2704165"/>
            <a:ext cx="46657" cy="66080"/>
          </a:xfrm>
          <a:custGeom>
            <a:avLst/>
            <a:gdLst/>
            <a:ahLst/>
            <a:cxnLst/>
            <a:rect l="l" t="t" r="r" b="b"/>
            <a:pathLst>
              <a:path w="46657" h="66080">
                <a:moveTo>
                  <a:pt x="15403" y="0"/>
                </a:moveTo>
                <a:cubicBezTo>
                  <a:pt x="27756" y="21580"/>
                  <a:pt x="38174" y="40556"/>
                  <a:pt x="46657" y="56927"/>
                </a:cubicBezTo>
                <a:lnTo>
                  <a:pt x="29021" y="66080"/>
                </a:lnTo>
                <a:cubicBezTo>
                  <a:pt x="18901" y="44053"/>
                  <a:pt x="9227" y="24706"/>
                  <a:pt x="0" y="8037"/>
                </a:cubicBezTo>
                <a:lnTo>
                  <a:pt x="1540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5" name="任意多边形: 形状 974">
            <a:extLst>
              <a:ext uri="{FF2B5EF4-FFF2-40B4-BE49-F238E27FC236}">
                <a16:creationId xmlns:a16="http://schemas.microsoft.com/office/drawing/2014/main" id="{D35F41C7-3A9F-4C20-9DC2-5AEAC711098E}"/>
              </a:ext>
            </a:extLst>
          </p:cNvPr>
          <p:cNvSpPr/>
          <p:nvPr/>
        </p:nvSpPr>
        <p:spPr>
          <a:xfrm>
            <a:off x="440251" y="2705059"/>
            <a:ext cx="94432" cy="104031"/>
          </a:xfrm>
          <a:custGeom>
            <a:avLst/>
            <a:gdLst/>
            <a:ahLst/>
            <a:cxnLst/>
            <a:rect l="l" t="t" r="r" b="b"/>
            <a:pathLst>
              <a:path w="94432" h="104031">
                <a:moveTo>
                  <a:pt x="78581" y="0"/>
                </a:moveTo>
                <a:lnTo>
                  <a:pt x="94432" y="8707"/>
                </a:lnTo>
                <a:cubicBezTo>
                  <a:pt x="71810" y="48295"/>
                  <a:pt x="44648" y="80070"/>
                  <a:pt x="12948" y="104031"/>
                </a:cubicBezTo>
                <a:cubicBezTo>
                  <a:pt x="9823" y="99417"/>
                  <a:pt x="5507" y="94357"/>
                  <a:pt x="0" y="88851"/>
                </a:cubicBezTo>
                <a:cubicBezTo>
                  <a:pt x="30659" y="67122"/>
                  <a:pt x="56852" y="37505"/>
                  <a:pt x="7858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4" name="任意多边形: 形状 973">
            <a:extLst>
              <a:ext uri="{FF2B5EF4-FFF2-40B4-BE49-F238E27FC236}">
                <a16:creationId xmlns:a16="http://schemas.microsoft.com/office/drawing/2014/main" id="{A3E8A532-A64B-4830-BE2D-308F15EC97EB}"/>
              </a:ext>
            </a:extLst>
          </p:cNvPr>
          <p:cNvSpPr/>
          <p:nvPr/>
        </p:nvSpPr>
        <p:spPr>
          <a:xfrm>
            <a:off x="4326450" y="2705059"/>
            <a:ext cx="225475" cy="102915"/>
          </a:xfrm>
          <a:custGeom>
            <a:avLst/>
            <a:gdLst/>
            <a:ahLst/>
            <a:cxnLst/>
            <a:rect l="l" t="t" r="r" b="b"/>
            <a:pathLst>
              <a:path w="225475" h="102915">
                <a:moveTo>
                  <a:pt x="103808" y="0"/>
                </a:moveTo>
                <a:lnTo>
                  <a:pt x="127695" y="0"/>
                </a:lnTo>
                <a:lnTo>
                  <a:pt x="123453" y="5581"/>
                </a:lnTo>
                <a:cubicBezTo>
                  <a:pt x="149200" y="39960"/>
                  <a:pt x="183208" y="65187"/>
                  <a:pt x="225475" y="81260"/>
                </a:cubicBezTo>
                <a:cubicBezTo>
                  <a:pt x="221010" y="87213"/>
                  <a:pt x="216843" y="93539"/>
                  <a:pt x="212973" y="100236"/>
                </a:cubicBezTo>
                <a:cubicBezTo>
                  <a:pt x="169813" y="79251"/>
                  <a:pt x="136327" y="51867"/>
                  <a:pt x="112514" y="18083"/>
                </a:cubicBezTo>
                <a:cubicBezTo>
                  <a:pt x="82749" y="53206"/>
                  <a:pt x="49337" y="81484"/>
                  <a:pt x="12278" y="102915"/>
                </a:cubicBezTo>
                <a:cubicBezTo>
                  <a:pt x="8707" y="97557"/>
                  <a:pt x="4614" y="92125"/>
                  <a:pt x="0" y="86618"/>
                </a:cubicBezTo>
                <a:cubicBezTo>
                  <a:pt x="42714" y="64740"/>
                  <a:pt x="77316" y="35868"/>
                  <a:pt x="10380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3" name="任意多边形: 形状 972">
            <a:extLst>
              <a:ext uri="{FF2B5EF4-FFF2-40B4-BE49-F238E27FC236}">
                <a16:creationId xmlns:a16="http://schemas.microsoft.com/office/drawing/2014/main" id="{CAF0334E-69F0-479E-91CD-BEC290B7D91E}"/>
              </a:ext>
            </a:extLst>
          </p:cNvPr>
          <p:cNvSpPr/>
          <p:nvPr/>
        </p:nvSpPr>
        <p:spPr>
          <a:xfrm>
            <a:off x="2097154" y="2705281"/>
            <a:ext cx="68535" cy="214090"/>
          </a:xfrm>
          <a:custGeom>
            <a:avLst/>
            <a:gdLst/>
            <a:ahLst/>
            <a:cxnLst/>
            <a:rect l="l" t="t" r="r" b="b"/>
            <a:pathLst>
              <a:path w="68535" h="214090">
                <a:moveTo>
                  <a:pt x="48667" y="0"/>
                </a:moveTo>
                <a:lnTo>
                  <a:pt x="68535" y="0"/>
                </a:lnTo>
                <a:lnTo>
                  <a:pt x="68535" y="185068"/>
                </a:lnTo>
                <a:cubicBezTo>
                  <a:pt x="68535" y="204416"/>
                  <a:pt x="58043" y="214090"/>
                  <a:pt x="37058" y="214090"/>
                </a:cubicBezTo>
                <a:cubicBezTo>
                  <a:pt x="28724" y="214090"/>
                  <a:pt x="17636" y="213866"/>
                  <a:pt x="3795" y="213420"/>
                </a:cubicBezTo>
                <a:cubicBezTo>
                  <a:pt x="2753" y="206871"/>
                  <a:pt x="1488" y="199877"/>
                  <a:pt x="0" y="192435"/>
                </a:cubicBezTo>
                <a:cubicBezTo>
                  <a:pt x="14287" y="193775"/>
                  <a:pt x="25226" y="194444"/>
                  <a:pt x="32816" y="194444"/>
                </a:cubicBezTo>
                <a:cubicBezTo>
                  <a:pt x="43383" y="194444"/>
                  <a:pt x="48667" y="189682"/>
                  <a:pt x="48667" y="180157"/>
                </a:cubicBezTo>
                <a:lnTo>
                  <a:pt x="4866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2" name="任意多边形: 形状 971">
            <a:extLst>
              <a:ext uri="{FF2B5EF4-FFF2-40B4-BE49-F238E27FC236}">
                <a16:creationId xmlns:a16="http://schemas.microsoft.com/office/drawing/2014/main" id="{800B84A6-5D34-4002-91F5-75D42115483E}"/>
              </a:ext>
            </a:extLst>
          </p:cNvPr>
          <p:cNvSpPr/>
          <p:nvPr/>
        </p:nvSpPr>
        <p:spPr>
          <a:xfrm>
            <a:off x="4112361" y="2706845"/>
            <a:ext cx="45541" cy="53355"/>
          </a:xfrm>
          <a:custGeom>
            <a:avLst/>
            <a:gdLst/>
            <a:ahLst/>
            <a:cxnLst/>
            <a:rect l="l" t="t" r="r" b="b"/>
            <a:pathLst>
              <a:path w="45541" h="53355">
                <a:moveTo>
                  <a:pt x="14287" y="0"/>
                </a:moveTo>
                <a:cubicBezTo>
                  <a:pt x="21878" y="9227"/>
                  <a:pt x="32296" y="23292"/>
                  <a:pt x="45541" y="42193"/>
                </a:cubicBezTo>
                <a:lnTo>
                  <a:pt x="29691" y="53355"/>
                </a:lnTo>
                <a:cubicBezTo>
                  <a:pt x="17636" y="34454"/>
                  <a:pt x="7739" y="19869"/>
                  <a:pt x="0" y="9599"/>
                </a:cubicBezTo>
                <a:lnTo>
                  <a:pt x="142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1" name="任意多边形: 形状 970">
            <a:extLst>
              <a:ext uri="{FF2B5EF4-FFF2-40B4-BE49-F238E27FC236}">
                <a16:creationId xmlns:a16="http://schemas.microsoft.com/office/drawing/2014/main" id="{B0685888-0F06-4E3A-9716-BCCCA5ECFCAF}"/>
              </a:ext>
            </a:extLst>
          </p:cNvPr>
          <p:cNvSpPr/>
          <p:nvPr/>
        </p:nvSpPr>
        <p:spPr>
          <a:xfrm>
            <a:off x="3750039" y="2709523"/>
            <a:ext cx="114523" cy="213420"/>
          </a:xfrm>
          <a:custGeom>
            <a:avLst/>
            <a:gdLst/>
            <a:ahLst/>
            <a:cxnLst/>
            <a:rect l="l" t="t" r="r" b="b"/>
            <a:pathLst>
              <a:path w="114523" h="213420">
                <a:moveTo>
                  <a:pt x="72330" y="0"/>
                </a:moveTo>
                <a:lnTo>
                  <a:pt x="90190" y="0"/>
                </a:lnTo>
                <a:cubicBezTo>
                  <a:pt x="90190" y="47030"/>
                  <a:pt x="88553" y="82153"/>
                  <a:pt x="85278" y="105370"/>
                </a:cubicBezTo>
                <a:cubicBezTo>
                  <a:pt x="83269" y="120179"/>
                  <a:pt x="79474" y="133908"/>
                  <a:pt x="73893" y="146558"/>
                </a:cubicBezTo>
                <a:cubicBezTo>
                  <a:pt x="89594" y="165236"/>
                  <a:pt x="103138" y="181645"/>
                  <a:pt x="114523" y="195783"/>
                </a:cubicBezTo>
                <a:lnTo>
                  <a:pt x="98450" y="208285"/>
                </a:lnTo>
                <a:cubicBezTo>
                  <a:pt x="88925" y="193849"/>
                  <a:pt x="78023" y="178557"/>
                  <a:pt x="65745" y="162409"/>
                </a:cubicBezTo>
                <a:cubicBezTo>
                  <a:pt x="53690" y="182575"/>
                  <a:pt x="36388" y="199578"/>
                  <a:pt x="13841" y="213420"/>
                </a:cubicBezTo>
                <a:cubicBezTo>
                  <a:pt x="9971" y="208806"/>
                  <a:pt x="5358" y="203895"/>
                  <a:pt x="0" y="198686"/>
                </a:cubicBezTo>
                <a:cubicBezTo>
                  <a:pt x="38546" y="178147"/>
                  <a:pt x="61168" y="146149"/>
                  <a:pt x="67865" y="102691"/>
                </a:cubicBezTo>
                <a:cubicBezTo>
                  <a:pt x="70842" y="83939"/>
                  <a:pt x="72330" y="49709"/>
                  <a:pt x="7233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70" name="任意多边形: 形状 969">
            <a:extLst>
              <a:ext uri="{FF2B5EF4-FFF2-40B4-BE49-F238E27FC236}">
                <a16:creationId xmlns:a16="http://schemas.microsoft.com/office/drawing/2014/main" id="{64594D54-BD3E-4B01-9324-F0EECB4A76D9}"/>
              </a:ext>
            </a:extLst>
          </p:cNvPr>
          <p:cNvSpPr/>
          <p:nvPr/>
        </p:nvSpPr>
        <p:spPr>
          <a:xfrm>
            <a:off x="707026" y="2711533"/>
            <a:ext cx="149572" cy="63847"/>
          </a:xfrm>
          <a:custGeom>
            <a:avLst/>
            <a:gdLst/>
            <a:ahLst/>
            <a:cxnLst/>
            <a:rect l="l" t="t" r="r" b="b"/>
            <a:pathLst>
              <a:path w="149572" h="63847">
                <a:moveTo>
                  <a:pt x="0" y="0"/>
                </a:moveTo>
                <a:lnTo>
                  <a:pt x="149572" y="0"/>
                </a:lnTo>
                <a:lnTo>
                  <a:pt x="149572" y="63847"/>
                </a:lnTo>
                <a:lnTo>
                  <a:pt x="134391" y="63847"/>
                </a:lnTo>
                <a:lnTo>
                  <a:pt x="134391" y="57820"/>
                </a:lnTo>
                <a:lnTo>
                  <a:pt x="15180" y="57820"/>
                </a:lnTo>
                <a:lnTo>
                  <a:pt x="15180" y="63847"/>
                </a:lnTo>
                <a:lnTo>
                  <a:pt x="0" y="63847"/>
                </a:lnTo>
                <a:lnTo>
                  <a:pt x="0" y="0"/>
                </a:lnTo>
                <a:close/>
                <a:moveTo>
                  <a:pt x="15180" y="11609"/>
                </a:moveTo>
                <a:lnTo>
                  <a:pt x="15180" y="23441"/>
                </a:lnTo>
                <a:lnTo>
                  <a:pt x="134391" y="23441"/>
                </a:lnTo>
                <a:lnTo>
                  <a:pt x="134391" y="11609"/>
                </a:lnTo>
                <a:lnTo>
                  <a:pt x="15180" y="11609"/>
                </a:lnTo>
                <a:close/>
                <a:moveTo>
                  <a:pt x="15180" y="34156"/>
                </a:moveTo>
                <a:lnTo>
                  <a:pt x="15180" y="46211"/>
                </a:lnTo>
                <a:lnTo>
                  <a:pt x="134391" y="46211"/>
                </a:lnTo>
                <a:lnTo>
                  <a:pt x="134391" y="34156"/>
                </a:lnTo>
                <a:lnTo>
                  <a:pt x="15180" y="3415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9" name="任意多边形: 形状 968">
            <a:extLst>
              <a:ext uri="{FF2B5EF4-FFF2-40B4-BE49-F238E27FC236}">
                <a16:creationId xmlns:a16="http://schemas.microsoft.com/office/drawing/2014/main" id="{5AE74C2D-D6BB-4981-B6CA-8E5C549E8A92}"/>
              </a:ext>
            </a:extLst>
          </p:cNvPr>
          <p:cNvSpPr/>
          <p:nvPr/>
        </p:nvSpPr>
        <p:spPr>
          <a:xfrm>
            <a:off x="3041245" y="2712873"/>
            <a:ext cx="135061" cy="59605"/>
          </a:xfrm>
          <a:custGeom>
            <a:avLst/>
            <a:gdLst/>
            <a:ahLst/>
            <a:cxnLst/>
            <a:rect l="l" t="t" r="r" b="b"/>
            <a:pathLst>
              <a:path w="135061" h="59605">
                <a:moveTo>
                  <a:pt x="12948" y="0"/>
                </a:moveTo>
                <a:lnTo>
                  <a:pt x="112067" y="0"/>
                </a:lnTo>
                <a:lnTo>
                  <a:pt x="106821" y="43978"/>
                </a:lnTo>
                <a:lnTo>
                  <a:pt x="135061" y="43978"/>
                </a:lnTo>
                <a:lnTo>
                  <a:pt x="135061" y="59605"/>
                </a:lnTo>
                <a:lnTo>
                  <a:pt x="0" y="59605"/>
                </a:lnTo>
                <a:lnTo>
                  <a:pt x="0" y="43978"/>
                </a:lnTo>
                <a:lnTo>
                  <a:pt x="89632" y="43978"/>
                </a:lnTo>
                <a:lnTo>
                  <a:pt x="93092" y="15180"/>
                </a:lnTo>
                <a:lnTo>
                  <a:pt x="12948" y="15180"/>
                </a:lnTo>
                <a:lnTo>
                  <a:pt x="1294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8" name="任意多边形: 形状 967">
            <a:extLst>
              <a:ext uri="{FF2B5EF4-FFF2-40B4-BE49-F238E27FC236}">
                <a16:creationId xmlns:a16="http://schemas.microsoft.com/office/drawing/2014/main" id="{16944C2A-03E7-4724-B3D0-5E9B06F75238}"/>
              </a:ext>
            </a:extLst>
          </p:cNvPr>
          <p:cNvSpPr/>
          <p:nvPr/>
        </p:nvSpPr>
        <p:spPr>
          <a:xfrm>
            <a:off x="4582509" y="2713541"/>
            <a:ext cx="193551" cy="103808"/>
          </a:xfrm>
          <a:custGeom>
            <a:avLst/>
            <a:gdLst/>
            <a:ahLst/>
            <a:cxnLst/>
            <a:rect l="l" t="t" r="r" b="b"/>
            <a:pathLst>
              <a:path w="193551" h="103808">
                <a:moveTo>
                  <a:pt x="0" y="0"/>
                </a:moveTo>
                <a:lnTo>
                  <a:pt x="160288" y="0"/>
                </a:lnTo>
                <a:lnTo>
                  <a:pt x="160288" y="67866"/>
                </a:lnTo>
                <a:lnTo>
                  <a:pt x="143098" y="67866"/>
                </a:lnTo>
                <a:lnTo>
                  <a:pt x="143098" y="60276"/>
                </a:lnTo>
                <a:lnTo>
                  <a:pt x="17190" y="60276"/>
                </a:lnTo>
                <a:lnTo>
                  <a:pt x="17190" y="73224"/>
                </a:lnTo>
                <a:cubicBezTo>
                  <a:pt x="17190" y="83195"/>
                  <a:pt x="22547" y="88181"/>
                  <a:pt x="33263" y="88181"/>
                </a:cubicBezTo>
                <a:lnTo>
                  <a:pt x="150242" y="88181"/>
                </a:lnTo>
                <a:cubicBezTo>
                  <a:pt x="162297" y="88181"/>
                  <a:pt x="169218" y="84386"/>
                  <a:pt x="171004" y="76796"/>
                </a:cubicBezTo>
                <a:cubicBezTo>
                  <a:pt x="172789" y="70545"/>
                  <a:pt x="174427" y="62285"/>
                  <a:pt x="175915" y="52016"/>
                </a:cubicBezTo>
                <a:cubicBezTo>
                  <a:pt x="180826" y="54248"/>
                  <a:pt x="186705" y="56555"/>
                  <a:pt x="193551" y="58936"/>
                </a:cubicBezTo>
                <a:cubicBezTo>
                  <a:pt x="191319" y="69057"/>
                  <a:pt x="189235" y="77317"/>
                  <a:pt x="187300" y="83716"/>
                </a:cubicBezTo>
                <a:cubicBezTo>
                  <a:pt x="183431" y="97111"/>
                  <a:pt x="172492" y="103808"/>
                  <a:pt x="154484" y="103808"/>
                </a:cubicBezTo>
                <a:lnTo>
                  <a:pt x="29691" y="103808"/>
                </a:lnTo>
                <a:cubicBezTo>
                  <a:pt x="9897" y="103808"/>
                  <a:pt x="0" y="94209"/>
                  <a:pt x="0" y="75010"/>
                </a:cubicBezTo>
                <a:lnTo>
                  <a:pt x="0" y="0"/>
                </a:lnTo>
                <a:close/>
                <a:moveTo>
                  <a:pt x="17190" y="15404"/>
                </a:moveTo>
                <a:lnTo>
                  <a:pt x="17190" y="44872"/>
                </a:lnTo>
                <a:lnTo>
                  <a:pt x="143098" y="44872"/>
                </a:lnTo>
                <a:lnTo>
                  <a:pt x="143098" y="15404"/>
                </a:lnTo>
                <a:lnTo>
                  <a:pt x="17190" y="1540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7" name="任意多边形: 形状 966">
            <a:extLst>
              <a:ext uri="{FF2B5EF4-FFF2-40B4-BE49-F238E27FC236}">
                <a16:creationId xmlns:a16="http://schemas.microsoft.com/office/drawing/2014/main" id="{E2F1784B-9CFC-454A-BEAD-EF9D047F10D4}"/>
              </a:ext>
            </a:extLst>
          </p:cNvPr>
          <p:cNvSpPr/>
          <p:nvPr/>
        </p:nvSpPr>
        <p:spPr>
          <a:xfrm>
            <a:off x="2350534" y="2715551"/>
            <a:ext cx="142428" cy="208285"/>
          </a:xfrm>
          <a:custGeom>
            <a:avLst/>
            <a:gdLst/>
            <a:ahLst/>
            <a:cxnLst/>
            <a:rect l="l" t="t" r="r" b="b"/>
            <a:pathLst>
              <a:path w="142428" h="208285">
                <a:moveTo>
                  <a:pt x="7590" y="0"/>
                </a:moveTo>
                <a:lnTo>
                  <a:pt x="122113" y="0"/>
                </a:lnTo>
                <a:lnTo>
                  <a:pt x="122113" y="109612"/>
                </a:lnTo>
                <a:lnTo>
                  <a:pt x="105147" y="109612"/>
                </a:lnTo>
                <a:lnTo>
                  <a:pt x="105147" y="104031"/>
                </a:lnTo>
                <a:lnTo>
                  <a:pt x="62508" y="104031"/>
                </a:lnTo>
                <a:cubicBezTo>
                  <a:pt x="67121" y="117426"/>
                  <a:pt x="73521" y="129630"/>
                  <a:pt x="81706" y="140643"/>
                </a:cubicBezTo>
                <a:cubicBezTo>
                  <a:pt x="96142" y="132011"/>
                  <a:pt x="109611" y="123156"/>
                  <a:pt x="122113" y="114077"/>
                </a:cubicBezTo>
                <a:lnTo>
                  <a:pt x="133052" y="127918"/>
                </a:lnTo>
                <a:cubicBezTo>
                  <a:pt x="119211" y="136401"/>
                  <a:pt x="105221" y="144438"/>
                  <a:pt x="91082" y="152028"/>
                </a:cubicBezTo>
                <a:cubicBezTo>
                  <a:pt x="104626" y="166762"/>
                  <a:pt x="121741" y="178966"/>
                  <a:pt x="142428" y="188640"/>
                </a:cubicBezTo>
                <a:cubicBezTo>
                  <a:pt x="137963" y="193700"/>
                  <a:pt x="133350" y="199058"/>
                  <a:pt x="128587" y="204714"/>
                </a:cubicBezTo>
                <a:cubicBezTo>
                  <a:pt x="86320" y="179264"/>
                  <a:pt x="58787" y="145703"/>
                  <a:pt x="45987" y="104031"/>
                </a:cubicBezTo>
                <a:lnTo>
                  <a:pt x="24556" y="104031"/>
                </a:lnTo>
                <a:lnTo>
                  <a:pt x="24556" y="178371"/>
                </a:lnTo>
                <a:cubicBezTo>
                  <a:pt x="35272" y="174055"/>
                  <a:pt x="48666" y="167953"/>
                  <a:pt x="64740" y="160065"/>
                </a:cubicBezTo>
                <a:cubicBezTo>
                  <a:pt x="65782" y="166316"/>
                  <a:pt x="66972" y="171897"/>
                  <a:pt x="68312" y="176808"/>
                </a:cubicBezTo>
                <a:cubicBezTo>
                  <a:pt x="57745" y="181422"/>
                  <a:pt x="43309" y="188715"/>
                  <a:pt x="25003" y="198686"/>
                </a:cubicBezTo>
                <a:cubicBezTo>
                  <a:pt x="20538" y="201365"/>
                  <a:pt x="16222" y="204565"/>
                  <a:pt x="12055" y="208285"/>
                </a:cubicBezTo>
                <a:lnTo>
                  <a:pt x="0" y="192882"/>
                </a:lnTo>
                <a:cubicBezTo>
                  <a:pt x="5060" y="187970"/>
                  <a:pt x="7590" y="182092"/>
                  <a:pt x="7590" y="175246"/>
                </a:cubicBezTo>
                <a:lnTo>
                  <a:pt x="7590" y="0"/>
                </a:lnTo>
                <a:close/>
                <a:moveTo>
                  <a:pt x="24556" y="15404"/>
                </a:moveTo>
                <a:lnTo>
                  <a:pt x="24556" y="44202"/>
                </a:lnTo>
                <a:lnTo>
                  <a:pt x="105147" y="44202"/>
                </a:lnTo>
                <a:lnTo>
                  <a:pt x="105147" y="15404"/>
                </a:lnTo>
                <a:lnTo>
                  <a:pt x="24556" y="15404"/>
                </a:lnTo>
                <a:close/>
                <a:moveTo>
                  <a:pt x="24556" y="59383"/>
                </a:moveTo>
                <a:lnTo>
                  <a:pt x="24556" y="88851"/>
                </a:lnTo>
                <a:lnTo>
                  <a:pt x="105147" y="88851"/>
                </a:lnTo>
                <a:lnTo>
                  <a:pt x="105147" y="59383"/>
                </a:lnTo>
                <a:lnTo>
                  <a:pt x="24556" y="5938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6" name="任意多边形: 形状 965">
            <a:extLst>
              <a:ext uri="{FF2B5EF4-FFF2-40B4-BE49-F238E27FC236}">
                <a16:creationId xmlns:a16="http://schemas.microsoft.com/office/drawing/2014/main" id="{393236AE-CC6E-43F4-AC55-F87C73A02A4E}"/>
              </a:ext>
            </a:extLst>
          </p:cNvPr>
          <p:cNvSpPr/>
          <p:nvPr/>
        </p:nvSpPr>
        <p:spPr>
          <a:xfrm>
            <a:off x="3508044" y="2718006"/>
            <a:ext cx="117426" cy="204044"/>
          </a:xfrm>
          <a:custGeom>
            <a:avLst/>
            <a:gdLst/>
            <a:ahLst/>
            <a:cxnLst/>
            <a:rect l="l" t="t" r="r" b="b"/>
            <a:pathLst>
              <a:path w="117426" h="204044">
                <a:moveTo>
                  <a:pt x="0" y="0"/>
                </a:moveTo>
                <a:lnTo>
                  <a:pt x="117426" y="0"/>
                </a:lnTo>
                <a:lnTo>
                  <a:pt x="117426" y="204044"/>
                </a:lnTo>
                <a:lnTo>
                  <a:pt x="100459" y="204044"/>
                </a:lnTo>
                <a:lnTo>
                  <a:pt x="100459" y="188863"/>
                </a:lnTo>
                <a:lnTo>
                  <a:pt x="16967" y="188863"/>
                </a:lnTo>
                <a:lnTo>
                  <a:pt x="16967" y="204044"/>
                </a:lnTo>
                <a:lnTo>
                  <a:pt x="0" y="204044"/>
                </a:lnTo>
                <a:lnTo>
                  <a:pt x="0" y="0"/>
                </a:lnTo>
                <a:close/>
                <a:moveTo>
                  <a:pt x="16967" y="15181"/>
                </a:moveTo>
                <a:lnTo>
                  <a:pt x="16967" y="58043"/>
                </a:lnTo>
                <a:lnTo>
                  <a:pt x="100459" y="58043"/>
                </a:lnTo>
                <a:lnTo>
                  <a:pt x="100459" y="15181"/>
                </a:lnTo>
                <a:lnTo>
                  <a:pt x="16967" y="15181"/>
                </a:lnTo>
                <a:close/>
                <a:moveTo>
                  <a:pt x="16967" y="72777"/>
                </a:moveTo>
                <a:lnTo>
                  <a:pt x="16967" y="115640"/>
                </a:lnTo>
                <a:lnTo>
                  <a:pt x="100459" y="115640"/>
                </a:lnTo>
                <a:lnTo>
                  <a:pt x="100459" y="72777"/>
                </a:lnTo>
                <a:lnTo>
                  <a:pt x="16967" y="72777"/>
                </a:lnTo>
                <a:close/>
                <a:moveTo>
                  <a:pt x="16967" y="130374"/>
                </a:moveTo>
                <a:lnTo>
                  <a:pt x="16967" y="173683"/>
                </a:lnTo>
                <a:lnTo>
                  <a:pt x="100459" y="173683"/>
                </a:lnTo>
                <a:lnTo>
                  <a:pt x="100459" y="130374"/>
                </a:lnTo>
                <a:lnTo>
                  <a:pt x="16967" y="1303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5" name="任意多边形: 形状 964">
            <a:extLst>
              <a:ext uri="{FF2B5EF4-FFF2-40B4-BE49-F238E27FC236}">
                <a16:creationId xmlns:a16="http://schemas.microsoft.com/office/drawing/2014/main" id="{5C847F2E-42B7-4F5A-A20B-29698CFB0C9B}"/>
              </a:ext>
            </a:extLst>
          </p:cNvPr>
          <p:cNvSpPr/>
          <p:nvPr/>
        </p:nvSpPr>
        <p:spPr>
          <a:xfrm>
            <a:off x="3183004" y="2722248"/>
            <a:ext cx="219447" cy="201364"/>
          </a:xfrm>
          <a:custGeom>
            <a:avLst/>
            <a:gdLst/>
            <a:ahLst/>
            <a:cxnLst/>
            <a:rect l="l" t="t" r="r" b="b"/>
            <a:pathLst>
              <a:path w="219447" h="201364">
                <a:moveTo>
                  <a:pt x="6697" y="0"/>
                </a:moveTo>
                <a:lnTo>
                  <a:pt x="219447" y="0"/>
                </a:lnTo>
                <a:lnTo>
                  <a:pt x="219447" y="17413"/>
                </a:lnTo>
                <a:lnTo>
                  <a:pt x="137294" y="17413"/>
                </a:lnTo>
                <a:cubicBezTo>
                  <a:pt x="130150" y="29765"/>
                  <a:pt x="120625" y="44425"/>
                  <a:pt x="108719" y="61391"/>
                </a:cubicBezTo>
                <a:lnTo>
                  <a:pt x="121667" y="61391"/>
                </a:lnTo>
                <a:lnTo>
                  <a:pt x="121667" y="201364"/>
                </a:lnTo>
                <a:lnTo>
                  <a:pt x="102468" y="201364"/>
                </a:lnTo>
                <a:lnTo>
                  <a:pt x="102468" y="68312"/>
                </a:lnTo>
                <a:cubicBezTo>
                  <a:pt x="77018" y="99715"/>
                  <a:pt x="47029" y="126504"/>
                  <a:pt x="12501" y="148679"/>
                </a:cubicBezTo>
                <a:cubicBezTo>
                  <a:pt x="8780" y="143321"/>
                  <a:pt x="4613" y="137963"/>
                  <a:pt x="0" y="132606"/>
                </a:cubicBezTo>
                <a:cubicBezTo>
                  <a:pt x="46880" y="103286"/>
                  <a:pt x="84683" y="64889"/>
                  <a:pt x="113407" y="17413"/>
                </a:cubicBezTo>
                <a:lnTo>
                  <a:pt x="6697" y="17413"/>
                </a:lnTo>
                <a:lnTo>
                  <a:pt x="669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4" name="任意多边形: 形状 963">
            <a:extLst>
              <a:ext uri="{FF2B5EF4-FFF2-40B4-BE49-F238E27FC236}">
                <a16:creationId xmlns:a16="http://schemas.microsoft.com/office/drawing/2014/main" id="{7E2D0919-86F4-4E78-8010-A5399712EBD2}"/>
              </a:ext>
            </a:extLst>
          </p:cNvPr>
          <p:cNvSpPr/>
          <p:nvPr/>
        </p:nvSpPr>
        <p:spPr>
          <a:xfrm>
            <a:off x="2736743" y="2723810"/>
            <a:ext cx="77018" cy="184622"/>
          </a:xfrm>
          <a:custGeom>
            <a:avLst/>
            <a:gdLst/>
            <a:ahLst/>
            <a:cxnLst/>
            <a:rect l="l" t="t" r="r" b="b"/>
            <a:pathLst>
              <a:path w="77018" h="184622">
                <a:moveTo>
                  <a:pt x="0" y="0"/>
                </a:moveTo>
                <a:lnTo>
                  <a:pt x="77018" y="0"/>
                </a:lnTo>
                <a:lnTo>
                  <a:pt x="77018" y="181943"/>
                </a:lnTo>
                <a:lnTo>
                  <a:pt x="59382" y="181943"/>
                </a:lnTo>
                <a:lnTo>
                  <a:pt x="59382" y="163414"/>
                </a:lnTo>
                <a:lnTo>
                  <a:pt x="17636" y="163414"/>
                </a:lnTo>
                <a:lnTo>
                  <a:pt x="17636" y="184622"/>
                </a:lnTo>
                <a:lnTo>
                  <a:pt x="0" y="184622"/>
                </a:lnTo>
                <a:lnTo>
                  <a:pt x="0" y="0"/>
                </a:lnTo>
                <a:close/>
                <a:moveTo>
                  <a:pt x="17636" y="16520"/>
                </a:moveTo>
                <a:lnTo>
                  <a:pt x="17636" y="73001"/>
                </a:lnTo>
                <a:lnTo>
                  <a:pt x="59382" y="73001"/>
                </a:lnTo>
                <a:lnTo>
                  <a:pt x="59382" y="16520"/>
                </a:lnTo>
                <a:lnTo>
                  <a:pt x="17636" y="16520"/>
                </a:lnTo>
                <a:close/>
                <a:moveTo>
                  <a:pt x="17636" y="89074"/>
                </a:moveTo>
                <a:lnTo>
                  <a:pt x="17636" y="146894"/>
                </a:lnTo>
                <a:lnTo>
                  <a:pt x="59382" y="146894"/>
                </a:lnTo>
                <a:lnTo>
                  <a:pt x="59382" y="89074"/>
                </a:lnTo>
                <a:lnTo>
                  <a:pt x="17636" y="89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3" name="任意多边形: 形状 962">
            <a:extLst>
              <a:ext uri="{FF2B5EF4-FFF2-40B4-BE49-F238E27FC236}">
                <a16:creationId xmlns:a16="http://schemas.microsoft.com/office/drawing/2014/main" id="{CA1DD8A4-4EB6-43DE-A124-0209490F4846}"/>
              </a:ext>
            </a:extLst>
          </p:cNvPr>
          <p:cNvSpPr/>
          <p:nvPr/>
        </p:nvSpPr>
        <p:spPr>
          <a:xfrm>
            <a:off x="3707176" y="2727160"/>
            <a:ext cx="82153" cy="166539"/>
          </a:xfrm>
          <a:custGeom>
            <a:avLst/>
            <a:gdLst/>
            <a:ahLst/>
            <a:cxnLst/>
            <a:rect l="l" t="t" r="r" b="b"/>
            <a:pathLst>
              <a:path w="82153" h="166539">
                <a:moveTo>
                  <a:pt x="8037" y="0"/>
                </a:moveTo>
                <a:lnTo>
                  <a:pt x="25450" y="0"/>
                </a:lnTo>
                <a:lnTo>
                  <a:pt x="25450" y="133722"/>
                </a:lnTo>
                <a:cubicBezTo>
                  <a:pt x="41226" y="123602"/>
                  <a:pt x="59532" y="111547"/>
                  <a:pt x="80367" y="97557"/>
                </a:cubicBezTo>
                <a:cubicBezTo>
                  <a:pt x="80963" y="106338"/>
                  <a:pt x="81558" y="113333"/>
                  <a:pt x="82153" y="118542"/>
                </a:cubicBezTo>
                <a:cubicBezTo>
                  <a:pt x="65336" y="129257"/>
                  <a:pt x="45988" y="142131"/>
                  <a:pt x="24110" y="157163"/>
                </a:cubicBezTo>
                <a:cubicBezTo>
                  <a:pt x="20092" y="160139"/>
                  <a:pt x="16223" y="163265"/>
                  <a:pt x="12502" y="166539"/>
                </a:cubicBezTo>
                <a:lnTo>
                  <a:pt x="0" y="151358"/>
                </a:lnTo>
                <a:cubicBezTo>
                  <a:pt x="5358" y="146596"/>
                  <a:pt x="8037" y="139824"/>
                  <a:pt x="8037" y="131043"/>
                </a:cubicBezTo>
                <a:lnTo>
                  <a:pt x="803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2" name="任意多边形: 形状 961">
            <a:extLst>
              <a:ext uri="{FF2B5EF4-FFF2-40B4-BE49-F238E27FC236}">
                <a16:creationId xmlns:a16="http://schemas.microsoft.com/office/drawing/2014/main" id="{E6625610-2047-4A8A-91AE-35EE5CEC598F}"/>
              </a:ext>
            </a:extLst>
          </p:cNvPr>
          <p:cNvSpPr/>
          <p:nvPr/>
        </p:nvSpPr>
        <p:spPr>
          <a:xfrm>
            <a:off x="3016018" y="2734749"/>
            <a:ext cx="16520" cy="139750"/>
          </a:xfrm>
          <a:custGeom>
            <a:avLst/>
            <a:gdLst/>
            <a:ahLst/>
            <a:cxnLst/>
            <a:rect l="l" t="t" r="r" b="b"/>
            <a:pathLst>
              <a:path w="16520" h="139750">
                <a:moveTo>
                  <a:pt x="0" y="0"/>
                </a:moveTo>
                <a:lnTo>
                  <a:pt x="16520" y="0"/>
                </a:lnTo>
                <a:lnTo>
                  <a:pt x="16520" y="139750"/>
                </a:lnTo>
                <a:lnTo>
                  <a:pt x="0" y="13975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1" name="任意多边形: 形状 960">
            <a:extLst>
              <a:ext uri="{FF2B5EF4-FFF2-40B4-BE49-F238E27FC236}">
                <a16:creationId xmlns:a16="http://schemas.microsoft.com/office/drawing/2014/main" id="{36F48812-DB3A-416F-8456-4E714DAA45CA}"/>
              </a:ext>
            </a:extLst>
          </p:cNvPr>
          <p:cNvSpPr/>
          <p:nvPr/>
        </p:nvSpPr>
        <p:spPr>
          <a:xfrm>
            <a:off x="4164823" y="2737652"/>
            <a:ext cx="150911" cy="15627"/>
          </a:xfrm>
          <a:custGeom>
            <a:avLst/>
            <a:gdLst/>
            <a:ahLst/>
            <a:cxnLst/>
            <a:rect l="l" t="t" r="r" b="b"/>
            <a:pathLst>
              <a:path w="150911" h="15627">
                <a:moveTo>
                  <a:pt x="0" y="0"/>
                </a:moveTo>
                <a:lnTo>
                  <a:pt x="150911" y="0"/>
                </a:lnTo>
                <a:lnTo>
                  <a:pt x="150911" y="15627"/>
                </a:lnTo>
                <a:lnTo>
                  <a:pt x="0" y="1562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60" name="任意多边形: 形状 959">
            <a:extLst>
              <a:ext uri="{FF2B5EF4-FFF2-40B4-BE49-F238E27FC236}">
                <a16:creationId xmlns:a16="http://schemas.microsoft.com/office/drawing/2014/main" id="{7B6B9267-5249-424F-8359-0E387AEB8DDE}"/>
              </a:ext>
            </a:extLst>
          </p:cNvPr>
          <p:cNvSpPr/>
          <p:nvPr/>
        </p:nvSpPr>
        <p:spPr>
          <a:xfrm>
            <a:off x="2042684" y="2754171"/>
            <a:ext cx="68311" cy="121444"/>
          </a:xfrm>
          <a:custGeom>
            <a:avLst/>
            <a:gdLst/>
            <a:ahLst/>
            <a:cxnLst/>
            <a:rect l="l" t="t" r="r" b="b"/>
            <a:pathLst>
              <a:path w="68311" h="121444">
                <a:moveTo>
                  <a:pt x="50006" y="0"/>
                </a:moveTo>
                <a:lnTo>
                  <a:pt x="68311" y="6474"/>
                </a:lnTo>
                <a:cubicBezTo>
                  <a:pt x="54024" y="47253"/>
                  <a:pt x="37356" y="85577"/>
                  <a:pt x="18306" y="121444"/>
                </a:cubicBezTo>
                <a:cubicBezTo>
                  <a:pt x="13245" y="118319"/>
                  <a:pt x="7144" y="114970"/>
                  <a:pt x="0" y="111398"/>
                </a:cubicBezTo>
                <a:cubicBezTo>
                  <a:pt x="17115" y="82526"/>
                  <a:pt x="33784" y="45393"/>
                  <a:pt x="5000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9" name="任意多边形: 形状 958">
            <a:extLst>
              <a:ext uri="{FF2B5EF4-FFF2-40B4-BE49-F238E27FC236}">
                <a16:creationId xmlns:a16="http://schemas.microsoft.com/office/drawing/2014/main" id="{62594B1A-7DF5-4CBC-A9B5-DECE25952269}"/>
              </a:ext>
            </a:extLst>
          </p:cNvPr>
          <p:cNvSpPr/>
          <p:nvPr/>
        </p:nvSpPr>
        <p:spPr>
          <a:xfrm>
            <a:off x="2192255" y="2754619"/>
            <a:ext cx="72107" cy="118095"/>
          </a:xfrm>
          <a:custGeom>
            <a:avLst/>
            <a:gdLst/>
            <a:ahLst/>
            <a:cxnLst/>
            <a:rect l="l" t="t" r="r" b="b"/>
            <a:pathLst>
              <a:path w="72107" h="118095">
                <a:moveTo>
                  <a:pt x="16743" y="0"/>
                </a:moveTo>
                <a:cubicBezTo>
                  <a:pt x="35644" y="34379"/>
                  <a:pt x="54099" y="70544"/>
                  <a:pt x="72107" y="108496"/>
                </a:cubicBezTo>
                <a:lnTo>
                  <a:pt x="51792" y="118095"/>
                </a:lnTo>
                <a:cubicBezTo>
                  <a:pt x="33635" y="75977"/>
                  <a:pt x="16371" y="39291"/>
                  <a:pt x="0" y="8037"/>
                </a:cubicBezTo>
                <a:lnTo>
                  <a:pt x="1674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8" name="任意多边形: 形状 957">
            <a:extLst>
              <a:ext uri="{FF2B5EF4-FFF2-40B4-BE49-F238E27FC236}">
                <a16:creationId xmlns:a16="http://schemas.microsoft.com/office/drawing/2014/main" id="{55DF9006-C60F-4B59-AB87-E615AD9BBBA0}"/>
              </a:ext>
            </a:extLst>
          </p:cNvPr>
          <p:cNvSpPr/>
          <p:nvPr/>
        </p:nvSpPr>
        <p:spPr>
          <a:xfrm>
            <a:off x="4160358" y="2756405"/>
            <a:ext cx="148233" cy="130597"/>
          </a:xfrm>
          <a:custGeom>
            <a:avLst/>
            <a:gdLst/>
            <a:ahLst/>
            <a:cxnLst/>
            <a:rect l="l" t="t" r="r" b="b"/>
            <a:pathLst>
              <a:path w="148233" h="130597">
                <a:moveTo>
                  <a:pt x="115863" y="0"/>
                </a:moveTo>
                <a:lnTo>
                  <a:pt x="132829" y="8037"/>
                </a:lnTo>
                <a:cubicBezTo>
                  <a:pt x="122634" y="31179"/>
                  <a:pt x="110058" y="51569"/>
                  <a:pt x="95101" y="69205"/>
                </a:cubicBezTo>
                <a:cubicBezTo>
                  <a:pt x="111175" y="82748"/>
                  <a:pt x="128885" y="97780"/>
                  <a:pt x="148233" y="114300"/>
                </a:cubicBezTo>
                <a:lnTo>
                  <a:pt x="134392" y="129257"/>
                </a:lnTo>
                <a:cubicBezTo>
                  <a:pt x="115267" y="111844"/>
                  <a:pt x="98078" y="96329"/>
                  <a:pt x="82823" y="82711"/>
                </a:cubicBezTo>
                <a:cubicBezTo>
                  <a:pt x="62582" y="102877"/>
                  <a:pt x="38621" y="118839"/>
                  <a:pt x="10939" y="130597"/>
                </a:cubicBezTo>
                <a:cubicBezTo>
                  <a:pt x="8111" y="126280"/>
                  <a:pt x="4465" y="121295"/>
                  <a:pt x="0" y="115639"/>
                </a:cubicBezTo>
                <a:cubicBezTo>
                  <a:pt x="27384" y="104254"/>
                  <a:pt x="50564" y="89297"/>
                  <a:pt x="69540" y="70768"/>
                </a:cubicBezTo>
                <a:cubicBezTo>
                  <a:pt x="47662" y="51346"/>
                  <a:pt x="30138" y="36165"/>
                  <a:pt x="16966" y="25226"/>
                </a:cubicBezTo>
                <a:lnTo>
                  <a:pt x="27682" y="13618"/>
                </a:lnTo>
                <a:cubicBezTo>
                  <a:pt x="42490" y="25449"/>
                  <a:pt x="60461" y="40221"/>
                  <a:pt x="81595" y="57931"/>
                </a:cubicBezTo>
                <a:cubicBezTo>
                  <a:pt x="95882" y="41114"/>
                  <a:pt x="107305" y="21803"/>
                  <a:pt x="11586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7" name="任意多边形: 形状 956">
            <a:extLst>
              <a:ext uri="{FF2B5EF4-FFF2-40B4-BE49-F238E27FC236}">
                <a16:creationId xmlns:a16="http://schemas.microsoft.com/office/drawing/2014/main" id="{DEF63E57-5CA0-44ED-BAC6-F58BD35FAD51}"/>
              </a:ext>
            </a:extLst>
          </p:cNvPr>
          <p:cNvSpPr/>
          <p:nvPr/>
        </p:nvSpPr>
        <p:spPr>
          <a:xfrm>
            <a:off x="2270836" y="2759977"/>
            <a:ext cx="76795" cy="162743"/>
          </a:xfrm>
          <a:custGeom>
            <a:avLst/>
            <a:gdLst/>
            <a:ahLst/>
            <a:cxnLst/>
            <a:rect l="l" t="t" r="r" b="b"/>
            <a:pathLst>
              <a:path w="76795" h="162743">
                <a:moveTo>
                  <a:pt x="61392" y="0"/>
                </a:moveTo>
                <a:lnTo>
                  <a:pt x="76795" y="8706"/>
                </a:lnTo>
                <a:cubicBezTo>
                  <a:pt x="69205" y="21357"/>
                  <a:pt x="61243" y="33188"/>
                  <a:pt x="52909" y="44202"/>
                </a:cubicBezTo>
                <a:lnTo>
                  <a:pt x="52909" y="162743"/>
                </a:lnTo>
                <a:lnTo>
                  <a:pt x="35719" y="162743"/>
                </a:lnTo>
                <a:lnTo>
                  <a:pt x="35719" y="65410"/>
                </a:lnTo>
                <a:cubicBezTo>
                  <a:pt x="26789" y="75530"/>
                  <a:pt x="17488" y="84832"/>
                  <a:pt x="7814" y="93315"/>
                </a:cubicBezTo>
                <a:cubicBezTo>
                  <a:pt x="5581" y="87362"/>
                  <a:pt x="2977" y="81558"/>
                  <a:pt x="0" y="75902"/>
                </a:cubicBezTo>
                <a:cubicBezTo>
                  <a:pt x="24557" y="54768"/>
                  <a:pt x="45021" y="29468"/>
                  <a:pt x="6139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6" name="任意多边形: 形状 955">
            <a:extLst>
              <a:ext uri="{FF2B5EF4-FFF2-40B4-BE49-F238E27FC236}">
                <a16:creationId xmlns:a16="http://schemas.microsoft.com/office/drawing/2014/main" id="{D111379A-5E3E-48BF-8B9B-CAB890115033}"/>
              </a:ext>
            </a:extLst>
          </p:cNvPr>
          <p:cNvSpPr/>
          <p:nvPr/>
        </p:nvSpPr>
        <p:spPr>
          <a:xfrm>
            <a:off x="3025395" y="2774264"/>
            <a:ext cx="155823" cy="150019"/>
          </a:xfrm>
          <a:custGeom>
            <a:avLst/>
            <a:gdLst/>
            <a:ahLst/>
            <a:cxnLst/>
            <a:rect l="l" t="t" r="r" b="b"/>
            <a:pathLst>
              <a:path w="155823" h="150019">
                <a:moveTo>
                  <a:pt x="42639" y="0"/>
                </a:moveTo>
                <a:lnTo>
                  <a:pt x="59382" y="3572"/>
                </a:lnTo>
                <a:cubicBezTo>
                  <a:pt x="57298" y="9748"/>
                  <a:pt x="55178" y="15627"/>
                  <a:pt x="53020" y="21208"/>
                </a:cubicBezTo>
                <a:lnTo>
                  <a:pt x="141535" y="21208"/>
                </a:lnTo>
                <a:lnTo>
                  <a:pt x="141535" y="36835"/>
                </a:lnTo>
                <a:lnTo>
                  <a:pt x="92199" y="36835"/>
                </a:lnTo>
                <a:cubicBezTo>
                  <a:pt x="92050" y="48444"/>
                  <a:pt x="91641" y="58341"/>
                  <a:pt x="90971" y="66526"/>
                </a:cubicBezTo>
                <a:lnTo>
                  <a:pt x="152697" y="66526"/>
                </a:lnTo>
                <a:lnTo>
                  <a:pt x="152697" y="82153"/>
                </a:lnTo>
                <a:lnTo>
                  <a:pt x="92980" y="82153"/>
                </a:lnTo>
                <a:cubicBezTo>
                  <a:pt x="106598" y="109240"/>
                  <a:pt x="127545" y="125090"/>
                  <a:pt x="155823" y="129704"/>
                </a:cubicBezTo>
                <a:cubicBezTo>
                  <a:pt x="151656" y="135955"/>
                  <a:pt x="147563" y="141982"/>
                  <a:pt x="143544" y="147787"/>
                </a:cubicBezTo>
                <a:cubicBezTo>
                  <a:pt x="116904" y="140122"/>
                  <a:pt x="96812" y="122635"/>
                  <a:pt x="83269" y="95325"/>
                </a:cubicBezTo>
                <a:cubicBezTo>
                  <a:pt x="74116" y="118170"/>
                  <a:pt x="50155" y="136401"/>
                  <a:pt x="11385" y="150019"/>
                </a:cubicBezTo>
                <a:cubicBezTo>
                  <a:pt x="8111" y="144810"/>
                  <a:pt x="4316" y="139303"/>
                  <a:pt x="0" y="133499"/>
                </a:cubicBezTo>
                <a:cubicBezTo>
                  <a:pt x="39365" y="123081"/>
                  <a:pt x="62954" y="105966"/>
                  <a:pt x="70767" y="82153"/>
                </a:cubicBezTo>
                <a:lnTo>
                  <a:pt x="15403" y="82153"/>
                </a:lnTo>
                <a:lnTo>
                  <a:pt x="15403" y="66526"/>
                </a:lnTo>
                <a:lnTo>
                  <a:pt x="73670" y="66526"/>
                </a:lnTo>
                <a:cubicBezTo>
                  <a:pt x="74488" y="58713"/>
                  <a:pt x="74935" y="48816"/>
                  <a:pt x="75009" y="36835"/>
                </a:cubicBezTo>
                <a:lnTo>
                  <a:pt x="46322" y="36835"/>
                </a:lnTo>
                <a:cubicBezTo>
                  <a:pt x="41783" y="46509"/>
                  <a:pt x="36983" y="55215"/>
                  <a:pt x="31923" y="62955"/>
                </a:cubicBezTo>
                <a:cubicBezTo>
                  <a:pt x="27310" y="59978"/>
                  <a:pt x="22324" y="56927"/>
                  <a:pt x="16966" y="53802"/>
                </a:cubicBezTo>
                <a:cubicBezTo>
                  <a:pt x="28426" y="38026"/>
                  <a:pt x="36983" y="20092"/>
                  <a:pt x="4263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5" name="任意多边形: 形状 954">
            <a:extLst>
              <a:ext uri="{FF2B5EF4-FFF2-40B4-BE49-F238E27FC236}">
                <a16:creationId xmlns:a16="http://schemas.microsoft.com/office/drawing/2014/main" id="{6728D2DF-726F-4902-9F38-B58C7BC24222}"/>
              </a:ext>
            </a:extLst>
          </p:cNvPr>
          <p:cNvSpPr/>
          <p:nvPr/>
        </p:nvSpPr>
        <p:spPr>
          <a:xfrm>
            <a:off x="672870" y="2780069"/>
            <a:ext cx="217884" cy="12055"/>
          </a:xfrm>
          <a:custGeom>
            <a:avLst/>
            <a:gdLst/>
            <a:ahLst/>
            <a:cxnLst/>
            <a:rect l="l" t="t" r="r" b="b"/>
            <a:pathLst>
              <a:path w="217884" h="12055">
                <a:moveTo>
                  <a:pt x="0" y="0"/>
                </a:moveTo>
                <a:lnTo>
                  <a:pt x="217884" y="0"/>
                </a:lnTo>
                <a:lnTo>
                  <a:pt x="217884" y="12055"/>
                </a:lnTo>
                <a:lnTo>
                  <a:pt x="0" y="1205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4" name="任意多边形: 形状 953">
            <a:extLst>
              <a:ext uri="{FF2B5EF4-FFF2-40B4-BE49-F238E27FC236}">
                <a16:creationId xmlns:a16="http://schemas.microsoft.com/office/drawing/2014/main" id="{4861C318-D4F9-4325-9B7F-17A5F768847E}"/>
              </a:ext>
            </a:extLst>
          </p:cNvPr>
          <p:cNvSpPr/>
          <p:nvPr/>
        </p:nvSpPr>
        <p:spPr>
          <a:xfrm>
            <a:off x="4098743" y="2781853"/>
            <a:ext cx="222349" cy="137518"/>
          </a:xfrm>
          <a:custGeom>
            <a:avLst/>
            <a:gdLst/>
            <a:ahLst/>
            <a:cxnLst/>
            <a:rect l="l" t="t" r="r" b="b"/>
            <a:pathLst>
              <a:path w="222349" h="137518">
                <a:moveTo>
                  <a:pt x="2009" y="0"/>
                </a:moveTo>
                <a:lnTo>
                  <a:pt x="45765" y="0"/>
                </a:lnTo>
                <a:lnTo>
                  <a:pt x="45765" y="95213"/>
                </a:lnTo>
                <a:cubicBezTo>
                  <a:pt x="54918" y="109798"/>
                  <a:pt x="70098" y="117277"/>
                  <a:pt x="91306" y="117649"/>
                </a:cubicBezTo>
                <a:lnTo>
                  <a:pt x="149572" y="118989"/>
                </a:lnTo>
                <a:lnTo>
                  <a:pt x="222349" y="116756"/>
                </a:lnTo>
                <a:cubicBezTo>
                  <a:pt x="220712" y="121667"/>
                  <a:pt x="218629" y="127546"/>
                  <a:pt x="216099" y="134392"/>
                </a:cubicBezTo>
                <a:lnTo>
                  <a:pt x="143991" y="134392"/>
                </a:lnTo>
                <a:lnTo>
                  <a:pt x="89297" y="133499"/>
                </a:lnTo>
                <a:cubicBezTo>
                  <a:pt x="64294" y="133053"/>
                  <a:pt x="46509" y="124421"/>
                  <a:pt x="35942" y="107603"/>
                </a:cubicBezTo>
                <a:cubicBezTo>
                  <a:pt x="29840" y="113259"/>
                  <a:pt x="20910" y="123230"/>
                  <a:pt x="9153" y="137518"/>
                </a:cubicBezTo>
                <a:lnTo>
                  <a:pt x="0" y="118989"/>
                </a:lnTo>
                <a:cubicBezTo>
                  <a:pt x="13171" y="106264"/>
                  <a:pt x="22696" y="97148"/>
                  <a:pt x="28575" y="91641"/>
                </a:cubicBezTo>
                <a:lnTo>
                  <a:pt x="28575" y="16520"/>
                </a:lnTo>
                <a:lnTo>
                  <a:pt x="2009" y="16520"/>
                </a:lnTo>
                <a:lnTo>
                  <a:pt x="20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3" name="任意多边形: 形状 952">
            <a:extLst>
              <a:ext uri="{FF2B5EF4-FFF2-40B4-BE49-F238E27FC236}">
                <a16:creationId xmlns:a16="http://schemas.microsoft.com/office/drawing/2014/main" id="{26718C25-921A-452B-AB06-07F70BF2FAB3}"/>
              </a:ext>
            </a:extLst>
          </p:cNvPr>
          <p:cNvSpPr/>
          <p:nvPr/>
        </p:nvSpPr>
        <p:spPr>
          <a:xfrm>
            <a:off x="4376903" y="2782970"/>
            <a:ext cx="123230" cy="16520"/>
          </a:xfrm>
          <a:custGeom>
            <a:avLst/>
            <a:gdLst/>
            <a:ahLst/>
            <a:cxnLst/>
            <a:rect l="l" t="t" r="r" b="b"/>
            <a:pathLst>
              <a:path w="123230" h="16520">
                <a:moveTo>
                  <a:pt x="0" y="0"/>
                </a:moveTo>
                <a:lnTo>
                  <a:pt x="123230" y="0"/>
                </a:lnTo>
                <a:lnTo>
                  <a:pt x="123230" y="16520"/>
                </a:lnTo>
                <a:lnTo>
                  <a:pt x="0" y="1652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2" name="任意多边形: 形状 951">
            <a:extLst>
              <a:ext uri="{FF2B5EF4-FFF2-40B4-BE49-F238E27FC236}">
                <a16:creationId xmlns:a16="http://schemas.microsoft.com/office/drawing/2014/main" id="{56D6D33F-04C1-4574-B8CB-6DC254FE642D}"/>
              </a:ext>
            </a:extLst>
          </p:cNvPr>
          <p:cNvSpPr/>
          <p:nvPr/>
        </p:nvSpPr>
        <p:spPr>
          <a:xfrm>
            <a:off x="2830281" y="2789891"/>
            <a:ext cx="42862" cy="60945"/>
          </a:xfrm>
          <a:custGeom>
            <a:avLst/>
            <a:gdLst/>
            <a:ahLst/>
            <a:cxnLst/>
            <a:rect l="l" t="t" r="r" b="b"/>
            <a:pathLst>
              <a:path w="42862" h="60945">
                <a:moveTo>
                  <a:pt x="15850" y="0"/>
                </a:moveTo>
                <a:cubicBezTo>
                  <a:pt x="27756" y="21729"/>
                  <a:pt x="36761" y="39068"/>
                  <a:pt x="42862" y="52016"/>
                </a:cubicBezTo>
                <a:cubicBezTo>
                  <a:pt x="38993" y="53802"/>
                  <a:pt x="33040" y="56778"/>
                  <a:pt x="25003" y="60945"/>
                </a:cubicBezTo>
                <a:cubicBezTo>
                  <a:pt x="19199" y="46807"/>
                  <a:pt x="10864" y="29170"/>
                  <a:pt x="0" y="8037"/>
                </a:cubicBezTo>
                <a:lnTo>
                  <a:pt x="158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1" name="任意多边形: 形状 950">
            <a:extLst>
              <a:ext uri="{FF2B5EF4-FFF2-40B4-BE49-F238E27FC236}">
                <a16:creationId xmlns:a16="http://schemas.microsoft.com/office/drawing/2014/main" id="{6997B6D0-91C2-46CB-83BF-762568F48074}"/>
              </a:ext>
            </a:extLst>
          </p:cNvPr>
          <p:cNvSpPr/>
          <p:nvPr/>
        </p:nvSpPr>
        <p:spPr>
          <a:xfrm>
            <a:off x="1017332" y="2790560"/>
            <a:ext cx="53132" cy="62284"/>
          </a:xfrm>
          <a:custGeom>
            <a:avLst/>
            <a:gdLst/>
            <a:ahLst/>
            <a:cxnLst/>
            <a:rect l="l" t="t" r="r" b="b"/>
            <a:pathLst>
              <a:path w="53132" h="62284">
                <a:moveTo>
                  <a:pt x="13618" y="0"/>
                </a:moveTo>
                <a:cubicBezTo>
                  <a:pt x="30138" y="19496"/>
                  <a:pt x="43310" y="36388"/>
                  <a:pt x="53132" y="50676"/>
                </a:cubicBezTo>
                <a:lnTo>
                  <a:pt x="36612" y="62284"/>
                </a:lnTo>
                <a:cubicBezTo>
                  <a:pt x="26045" y="45020"/>
                  <a:pt x="13841" y="27608"/>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0" name="任意多边形: 形状 949">
            <a:extLst>
              <a:ext uri="{FF2B5EF4-FFF2-40B4-BE49-F238E27FC236}">
                <a16:creationId xmlns:a16="http://schemas.microsoft.com/office/drawing/2014/main" id="{BBAB4D9C-0231-4EC9-9BF1-B755813EF02C}"/>
              </a:ext>
            </a:extLst>
          </p:cNvPr>
          <p:cNvSpPr/>
          <p:nvPr/>
        </p:nvSpPr>
        <p:spPr>
          <a:xfrm>
            <a:off x="3316056" y="2790560"/>
            <a:ext cx="91529" cy="69428"/>
          </a:xfrm>
          <a:custGeom>
            <a:avLst/>
            <a:gdLst/>
            <a:ahLst/>
            <a:cxnLst/>
            <a:rect l="l" t="t" r="r" b="b"/>
            <a:pathLst>
              <a:path w="91529" h="69428">
                <a:moveTo>
                  <a:pt x="10939" y="0"/>
                </a:moveTo>
                <a:cubicBezTo>
                  <a:pt x="38770" y="16966"/>
                  <a:pt x="65633" y="34230"/>
                  <a:pt x="91529" y="51792"/>
                </a:cubicBezTo>
                <a:lnTo>
                  <a:pt x="78804" y="69428"/>
                </a:lnTo>
                <a:cubicBezTo>
                  <a:pt x="48146" y="46658"/>
                  <a:pt x="21878" y="28575"/>
                  <a:pt x="0" y="15180"/>
                </a:cubicBezTo>
                <a:lnTo>
                  <a:pt x="1093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9" name="任意多边形: 形状 948">
            <a:extLst>
              <a:ext uri="{FF2B5EF4-FFF2-40B4-BE49-F238E27FC236}">
                <a16:creationId xmlns:a16="http://schemas.microsoft.com/office/drawing/2014/main" id="{F134E482-7D1F-4A90-82C9-5F164F0C3B6A}"/>
              </a:ext>
            </a:extLst>
          </p:cNvPr>
          <p:cNvSpPr/>
          <p:nvPr/>
        </p:nvSpPr>
        <p:spPr>
          <a:xfrm>
            <a:off x="2509036" y="2792569"/>
            <a:ext cx="201810" cy="131936"/>
          </a:xfrm>
          <a:custGeom>
            <a:avLst/>
            <a:gdLst/>
            <a:ahLst/>
            <a:cxnLst/>
            <a:rect l="l" t="t" r="r" b="b"/>
            <a:pathLst>
              <a:path w="201810" h="131936">
                <a:moveTo>
                  <a:pt x="119657" y="0"/>
                </a:moveTo>
                <a:lnTo>
                  <a:pt x="141758" y="0"/>
                </a:lnTo>
                <a:cubicBezTo>
                  <a:pt x="134912" y="6697"/>
                  <a:pt x="127843" y="13023"/>
                  <a:pt x="120550" y="18976"/>
                </a:cubicBezTo>
                <a:lnTo>
                  <a:pt x="201810" y="18976"/>
                </a:lnTo>
                <a:lnTo>
                  <a:pt x="201810" y="35272"/>
                </a:lnTo>
                <a:cubicBezTo>
                  <a:pt x="153888" y="87213"/>
                  <a:pt x="89966" y="119435"/>
                  <a:pt x="10045" y="131936"/>
                </a:cubicBezTo>
                <a:cubicBezTo>
                  <a:pt x="7366" y="126578"/>
                  <a:pt x="4018" y="120997"/>
                  <a:pt x="0" y="115193"/>
                </a:cubicBezTo>
                <a:cubicBezTo>
                  <a:pt x="36314" y="109984"/>
                  <a:pt x="68833" y="101129"/>
                  <a:pt x="97556" y="88627"/>
                </a:cubicBezTo>
                <a:cubicBezTo>
                  <a:pt x="93240" y="82972"/>
                  <a:pt x="87064" y="76051"/>
                  <a:pt x="79027" y="67866"/>
                </a:cubicBezTo>
                <a:lnTo>
                  <a:pt x="92422" y="58043"/>
                </a:lnTo>
                <a:cubicBezTo>
                  <a:pt x="100012" y="65931"/>
                  <a:pt x="106932" y="73744"/>
                  <a:pt x="113183" y="81483"/>
                </a:cubicBezTo>
                <a:cubicBezTo>
                  <a:pt x="138186" y="68684"/>
                  <a:pt x="159692" y="53057"/>
                  <a:pt x="177700" y="34603"/>
                </a:cubicBezTo>
                <a:lnTo>
                  <a:pt x="101128" y="34603"/>
                </a:lnTo>
                <a:cubicBezTo>
                  <a:pt x="74934" y="54248"/>
                  <a:pt x="47327" y="70321"/>
                  <a:pt x="18305" y="82823"/>
                </a:cubicBezTo>
                <a:cubicBezTo>
                  <a:pt x="15627" y="78507"/>
                  <a:pt x="12055" y="73447"/>
                  <a:pt x="7590" y="67642"/>
                </a:cubicBezTo>
                <a:cubicBezTo>
                  <a:pt x="48964" y="50974"/>
                  <a:pt x="86320" y="28426"/>
                  <a:pt x="1196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8" name="任意多边形: 形状 947">
            <a:extLst>
              <a:ext uri="{FF2B5EF4-FFF2-40B4-BE49-F238E27FC236}">
                <a16:creationId xmlns:a16="http://schemas.microsoft.com/office/drawing/2014/main" id="{02AB5D94-8333-465F-92D4-D8066A2044AD}"/>
              </a:ext>
            </a:extLst>
          </p:cNvPr>
          <p:cNvSpPr/>
          <p:nvPr/>
        </p:nvSpPr>
        <p:spPr>
          <a:xfrm>
            <a:off x="446725" y="2801277"/>
            <a:ext cx="172343" cy="122783"/>
          </a:xfrm>
          <a:custGeom>
            <a:avLst/>
            <a:gdLst/>
            <a:ahLst/>
            <a:cxnLst/>
            <a:rect l="l" t="t" r="r" b="b"/>
            <a:pathLst>
              <a:path w="172343" h="122783">
                <a:moveTo>
                  <a:pt x="23887" y="0"/>
                </a:moveTo>
                <a:lnTo>
                  <a:pt x="172343" y="0"/>
                </a:lnTo>
                <a:cubicBezTo>
                  <a:pt x="171599" y="25300"/>
                  <a:pt x="170483" y="50006"/>
                  <a:pt x="168995" y="74116"/>
                </a:cubicBezTo>
                <a:cubicBezTo>
                  <a:pt x="167209" y="101947"/>
                  <a:pt x="154037" y="115788"/>
                  <a:pt x="129481" y="115639"/>
                </a:cubicBezTo>
                <a:cubicBezTo>
                  <a:pt x="117426" y="115788"/>
                  <a:pt x="104701" y="115416"/>
                  <a:pt x="91306" y="114523"/>
                </a:cubicBezTo>
                <a:cubicBezTo>
                  <a:pt x="90413" y="108272"/>
                  <a:pt x="89371" y="101947"/>
                  <a:pt x="88181" y="95547"/>
                </a:cubicBezTo>
                <a:cubicBezTo>
                  <a:pt x="99641" y="97184"/>
                  <a:pt x="112440" y="98077"/>
                  <a:pt x="126578" y="98226"/>
                </a:cubicBezTo>
                <a:cubicBezTo>
                  <a:pt x="141462" y="98524"/>
                  <a:pt x="149647" y="89817"/>
                  <a:pt x="151135" y="72107"/>
                </a:cubicBezTo>
                <a:cubicBezTo>
                  <a:pt x="152326" y="56033"/>
                  <a:pt x="153219" y="37504"/>
                  <a:pt x="153814" y="16519"/>
                </a:cubicBezTo>
                <a:lnTo>
                  <a:pt x="85167" y="16519"/>
                </a:lnTo>
                <a:cubicBezTo>
                  <a:pt x="83381" y="41374"/>
                  <a:pt x="78210" y="61391"/>
                  <a:pt x="69652" y="76572"/>
                </a:cubicBezTo>
                <a:cubicBezTo>
                  <a:pt x="58341" y="96515"/>
                  <a:pt x="39365" y="111918"/>
                  <a:pt x="12725" y="122783"/>
                </a:cubicBezTo>
                <a:cubicBezTo>
                  <a:pt x="8855" y="117723"/>
                  <a:pt x="4614" y="112737"/>
                  <a:pt x="0" y="107825"/>
                </a:cubicBezTo>
                <a:cubicBezTo>
                  <a:pt x="24706" y="98598"/>
                  <a:pt x="42490" y="85204"/>
                  <a:pt x="53355" y="67642"/>
                </a:cubicBezTo>
                <a:cubicBezTo>
                  <a:pt x="61168" y="54322"/>
                  <a:pt x="65670" y="37281"/>
                  <a:pt x="66861" y="16519"/>
                </a:cubicBezTo>
                <a:lnTo>
                  <a:pt x="23887" y="16519"/>
                </a:lnTo>
                <a:lnTo>
                  <a:pt x="238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7" name="任意多边形: 形状 946">
            <a:extLst>
              <a:ext uri="{FF2B5EF4-FFF2-40B4-BE49-F238E27FC236}">
                <a16:creationId xmlns:a16="http://schemas.microsoft.com/office/drawing/2014/main" id="{5430DD1E-3825-4CF6-BF47-E113F839412D}"/>
              </a:ext>
            </a:extLst>
          </p:cNvPr>
          <p:cNvSpPr/>
          <p:nvPr/>
        </p:nvSpPr>
        <p:spPr>
          <a:xfrm>
            <a:off x="671084" y="2802839"/>
            <a:ext cx="220563" cy="111845"/>
          </a:xfrm>
          <a:custGeom>
            <a:avLst/>
            <a:gdLst/>
            <a:ahLst/>
            <a:cxnLst/>
            <a:rect l="l" t="t" r="r" b="b"/>
            <a:pathLst>
              <a:path w="220563" h="111845">
                <a:moveTo>
                  <a:pt x="34156" y="0"/>
                </a:moveTo>
                <a:lnTo>
                  <a:pt x="187076" y="0"/>
                </a:lnTo>
                <a:lnTo>
                  <a:pt x="187076" y="68536"/>
                </a:lnTo>
                <a:lnTo>
                  <a:pt x="171896" y="68536"/>
                </a:lnTo>
                <a:lnTo>
                  <a:pt x="171896" y="62731"/>
                </a:lnTo>
                <a:lnTo>
                  <a:pt x="118095" y="62731"/>
                </a:lnTo>
                <a:lnTo>
                  <a:pt x="118095" y="75456"/>
                </a:lnTo>
                <a:lnTo>
                  <a:pt x="207838" y="75456"/>
                </a:lnTo>
                <a:lnTo>
                  <a:pt x="207838" y="87065"/>
                </a:lnTo>
                <a:lnTo>
                  <a:pt x="118095" y="87065"/>
                </a:lnTo>
                <a:lnTo>
                  <a:pt x="118095" y="99789"/>
                </a:lnTo>
                <a:lnTo>
                  <a:pt x="220563" y="99789"/>
                </a:lnTo>
                <a:lnTo>
                  <a:pt x="220563" y="111845"/>
                </a:lnTo>
                <a:lnTo>
                  <a:pt x="0" y="111845"/>
                </a:lnTo>
                <a:lnTo>
                  <a:pt x="0" y="99789"/>
                </a:lnTo>
                <a:lnTo>
                  <a:pt x="102468" y="99789"/>
                </a:lnTo>
                <a:lnTo>
                  <a:pt x="102468" y="87065"/>
                </a:lnTo>
                <a:lnTo>
                  <a:pt x="12948" y="87065"/>
                </a:lnTo>
                <a:lnTo>
                  <a:pt x="12948" y="75456"/>
                </a:lnTo>
                <a:lnTo>
                  <a:pt x="102468" y="75456"/>
                </a:lnTo>
                <a:lnTo>
                  <a:pt x="102468" y="62731"/>
                </a:lnTo>
                <a:lnTo>
                  <a:pt x="49336" y="62731"/>
                </a:lnTo>
                <a:lnTo>
                  <a:pt x="49336" y="68536"/>
                </a:lnTo>
                <a:lnTo>
                  <a:pt x="34156" y="68536"/>
                </a:lnTo>
                <a:lnTo>
                  <a:pt x="34156" y="0"/>
                </a:lnTo>
                <a:close/>
                <a:moveTo>
                  <a:pt x="49336" y="11609"/>
                </a:moveTo>
                <a:lnTo>
                  <a:pt x="49336" y="25896"/>
                </a:lnTo>
                <a:lnTo>
                  <a:pt x="102468" y="25896"/>
                </a:lnTo>
                <a:lnTo>
                  <a:pt x="102468" y="11609"/>
                </a:lnTo>
                <a:lnTo>
                  <a:pt x="49336" y="11609"/>
                </a:lnTo>
                <a:close/>
                <a:moveTo>
                  <a:pt x="118095" y="11609"/>
                </a:moveTo>
                <a:lnTo>
                  <a:pt x="118095" y="25896"/>
                </a:lnTo>
                <a:lnTo>
                  <a:pt x="171896" y="25896"/>
                </a:lnTo>
                <a:lnTo>
                  <a:pt x="171896" y="11609"/>
                </a:lnTo>
                <a:lnTo>
                  <a:pt x="118095" y="11609"/>
                </a:lnTo>
                <a:close/>
                <a:moveTo>
                  <a:pt x="49336" y="36612"/>
                </a:moveTo>
                <a:lnTo>
                  <a:pt x="49336" y="51123"/>
                </a:lnTo>
                <a:lnTo>
                  <a:pt x="102468" y="51123"/>
                </a:lnTo>
                <a:lnTo>
                  <a:pt x="102468" y="36612"/>
                </a:lnTo>
                <a:lnTo>
                  <a:pt x="49336" y="36612"/>
                </a:lnTo>
                <a:close/>
                <a:moveTo>
                  <a:pt x="118095" y="36612"/>
                </a:moveTo>
                <a:lnTo>
                  <a:pt x="118095" y="51123"/>
                </a:lnTo>
                <a:lnTo>
                  <a:pt x="171896" y="51123"/>
                </a:lnTo>
                <a:lnTo>
                  <a:pt x="171896" y="36612"/>
                </a:lnTo>
                <a:lnTo>
                  <a:pt x="118095" y="3661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6" name="任意多边形: 形状 945">
            <a:extLst>
              <a:ext uri="{FF2B5EF4-FFF2-40B4-BE49-F238E27FC236}">
                <a16:creationId xmlns:a16="http://schemas.microsoft.com/office/drawing/2014/main" id="{AEF933C9-C6D9-4161-BDAE-FF1D2FE3B0E0}"/>
              </a:ext>
            </a:extLst>
          </p:cNvPr>
          <p:cNvSpPr/>
          <p:nvPr/>
        </p:nvSpPr>
        <p:spPr>
          <a:xfrm>
            <a:off x="4556613" y="2823824"/>
            <a:ext cx="222126" cy="95101"/>
          </a:xfrm>
          <a:custGeom>
            <a:avLst/>
            <a:gdLst/>
            <a:ahLst/>
            <a:cxnLst/>
            <a:rect l="l" t="t" r="r" b="b"/>
            <a:pathLst>
              <a:path w="222126" h="95101">
                <a:moveTo>
                  <a:pt x="155823" y="0"/>
                </a:moveTo>
                <a:lnTo>
                  <a:pt x="173906" y="0"/>
                </a:lnTo>
                <a:lnTo>
                  <a:pt x="173906" y="16297"/>
                </a:lnTo>
                <a:lnTo>
                  <a:pt x="222126" y="16297"/>
                </a:lnTo>
                <a:lnTo>
                  <a:pt x="222126" y="32147"/>
                </a:lnTo>
                <a:lnTo>
                  <a:pt x="173906" y="32147"/>
                </a:lnTo>
                <a:lnTo>
                  <a:pt x="173906" y="68535"/>
                </a:lnTo>
                <a:cubicBezTo>
                  <a:pt x="173906" y="86246"/>
                  <a:pt x="164232" y="95101"/>
                  <a:pt x="144884" y="95101"/>
                </a:cubicBezTo>
                <a:cubicBezTo>
                  <a:pt x="137592" y="95101"/>
                  <a:pt x="125685" y="95027"/>
                  <a:pt x="109165" y="94878"/>
                </a:cubicBezTo>
                <a:cubicBezTo>
                  <a:pt x="108421" y="89371"/>
                  <a:pt x="107305" y="82972"/>
                  <a:pt x="105817" y="75679"/>
                </a:cubicBezTo>
                <a:cubicBezTo>
                  <a:pt x="119509" y="76721"/>
                  <a:pt x="130820" y="77242"/>
                  <a:pt x="139750" y="77242"/>
                </a:cubicBezTo>
                <a:cubicBezTo>
                  <a:pt x="150465" y="77242"/>
                  <a:pt x="155823" y="72628"/>
                  <a:pt x="155823" y="63401"/>
                </a:cubicBezTo>
                <a:lnTo>
                  <a:pt x="155823" y="32147"/>
                </a:lnTo>
                <a:lnTo>
                  <a:pt x="0" y="32147"/>
                </a:lnTo>
                <a:lnTo>
                  <a:pt x="0" y="16297"/>
                </a:lnTo>
                <a:lnTo>
                  <a:pt x="155823" y="16297"/>
                </a:lnTo>
                <a:lnTo>
                  <a:pt x="15582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5" name="任意多边形: 形状 944">
            <a:extLst>
              <a:ext uri="{FF2B5EF4-FFF2-40B4-BE49-F238E27FC236}">
                <a16:creationId xmlns:a16="http://schemas.microsoft.com/office/drawing/2014/main" id="{814893DF-3E7C-4E6E-94CE-B492C20CEC69}"/>
              </a:ext>
            </a:extLst>
          </p:cNvPr>
          <p:cNvSpPr/>
          <p:nvPr/>
        </p:nvSpPr>
        <p:spPr>
          <a:xfrm>
            <a:off x="4336496" y="2828958"/>
            <a:ext cx="204936" cy="95994"/>
          </a:xfrm>
          <a:custGeom>
            <a:avLst/>
            <a:gdLst/>
            <a:ahLst/>
            <a:cxnLst/>
            <a:rect l="l" t="t" r="r" b="b"/>
            <a:pathLst>
              <a:path w="204936" h="95994">
                <a:moveTo>
                  <a:pt x="0" y="0"/>
                </a:moveTo>
                <a:lnTo>
                  <a:pt x="204936" y="0"/>
                </a:lnTo>
                <a:lnTo>
                  <a:pt x="204936" y="16519"/>
                </a:lnTo>
                <a:lnTo>
                  <a:pt x="96887" y="16519"/>
                </a:lnTo>
                <a:cubicBezTo>
                  <a:pt x="81707" y="35718"/>
                  <a:pt x="66898" y="52759"/>
                  <a:pt x="52462" y="67642"/>
                </a:cubicBezTo>
                <a:cubicBezTo>
                  <a:pt x="85353" y="66005"/>
                  <a:pt x="116756" y="64442"/>
                  <a:pt x="146670" y="62954"/>
                </a:cubicBezTo>
                <a:cubicBezTo>
                  <a:pt x="139824" y="55959"/>
                  <a:pt x="132308" y="48369"/>
                  <a:pt x="124123" y="40183"/>
                </a:cubicBezTo>
                <a:lnTo>
                  <a:pt x="136178" y="29021"/>
                </a:lnTo>
                <a:cubicBezTo>
                  <a:pt x="157758" y="48220"/>
                  <a:pt x="176361" y="66228"/>
                  <a:pt x="191988" y="83046"/>
                </a:cubicBezTo>
                <a:lnTo>
                  <a:pt x="177478" y="95994"/>
                </a:lnTo>
                <a:cubicBezTo>
                  <a:pt x="172715" y="90487"/>
                  <a:pt x="167208" y="84385"/>
                  <a:pt x="160958" y="77688"/>
                </a:cubicBezTo>
                <a:cubicBezTo>
                  <a:pt x="123899" y="79920"/>
                  <a:pt x="86023" y="82450"/>
                  <a:pt x="47327" y="85278"/>
                </a:cubicBezTo>
                <a:cubicBezTo>
                  <a:pt x="41077" y="85873"/>
                  <a:pt x="34751" y="87510"/>
                  <a:pt x="28352" y="90189"/>
                </a:cubicBezTo>
                <a:lnTo>
                  <a:pt x="18306" y="71660"/>
                </a:lnTo>
                <a:cubicBezTo>
                  <a:pt x="25598" y="68981"/>
                  <a:pt x="31775" y="65410"/>
                  <a:pt x="36835" y="60945"/>
                </a:cubicBezTo>
                <a:cubicBezTo>
                  <a:pt x="49783" y="48294"/>
                  <a:pt x="62285" y="33486"/>
                  <a:pt x="74340" y="16519"/>
                </a:cubicBezTo>
                <a:lnTo>
                  <a:pt x="0" y="1651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4" name="任意多边形: 形状 943">
            <a:extLst>
              <a:ext uri="{FF2B5EF4-FFF2-40B4-BE49-F238E27FC236}">
                <a16:creationId xmlns:a16="http://schemas.microsoft.com/office/drawing/2014/main" id="{7B34D09D-125A-4019-8F7B-35EF0213D72F}"/>
              </a:ext>
            </a:extLst>
          </p:cNvPr>
          <p:cNvSpPr/>
          <p:nvPr/>
        </p:nvSpPr>
        <p:spPr>
          <a:xfrm>
            <a:off x="4598582" y="2856641"/>
            <a:ext cx="47998" cy="43755"/>
          </a:xfrm>
          <a:custGeom>
            <a:avLst/>
            <a:gdLst/>
            <a:ahLst/>
            <a:cxnLst/>
            <a:rect l="l" t="t" r="r" b="b"/>
            <a:pathLst>
              <a:path w="47998" h="43755">
                <a:moveTo>
                  <a:pt x="10939" y="0"/>
                </a:moveTo>
                <a:cubicBezTo>
                  <a:pt x="27459" y="12948"/>
                  <a:pt x="39812" y="23142"/>
                  <a:pt x="47998" y="30584"/>
                </a:cubicBezTo>
                <a:lnTo>
                  <a:pt x="35049" y="43755"/>
                </a:lnTo>
                <a:cubicBezTo>
                  <a:pt x="21357" y="30658"/>
                  <a:pt x="9674" y="19943"/>
                  <a:pt x="0" y="11608"/>
                </a:cubicBezTo>
                <a:lnTo>
                  <a:pt x="1093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3" name="任意多边形: 形状 942">
            <a:extLst>
              <a:ext uri="{FF2B5EF4-FFF2-40B4-BE49-F238E27FC236}">
                <a16:creationId xmlns:a16="http://schemas.microsoft.com/office/drawing/2014/main" id="{4256020D-004A-4C00-935A-8AE45B54965D}"/>
              </a:ext>
            </a:extLst>
          </p:cNvPr>
          <p:cNvSpPr/>
          <p:nvPr/>
        </p:nvSpPr>
        <p:spPr>
          <a:xfrm>
            <a:off x="3882087" y="2861887"/>
            <a:ext cx="55922" cy="56927"/>
          </a:xfrm>
          <a:custGeom>
            <a:avLst/>
            <a:gdLst/>
            <a:ahLst/>
            <a:cxnLst/>
            <a:rect l="l" t="t" r="r" b="b"/>
            <a:pathLst>
              <a:path w="55922" h="56927">
                <a:moveTo>
                  <a:pt x="28909" y="0"/>
                </a:moveTo>
                <a:cubicBezTo>
                  <a:pt x="36202" y="0"/>
                  <a:pt x="42527" y="2827"/>
                  <a:pt x="47885" y="8483"/>
                </a:cubicBezTo>
                <a:cubicBezTo>
                  <a:pt x="53243" y="14138"/>
                  <a:pt x="55922" y="20724"/>
                  <a:pt x="55922" y="28240"/>
                </a:cubicBezTo>
                <a:cubicBezTo>
                  <a:pt x="55922" y="36723"/>
                  <a:pt x="53206" y="43625"/>
                  <a:pt x="47773" y="48946"/>
                </a:cubicBezTo>
                <a:cubicBezTo>
                  <a:pt x="42341" y="54266"/>
                  <a:pt x="35793" y="56927"/>
                  <a:pt x="28128" y="56927"/>
                </a:cubicBezTo>
                <a:cubicBezTo>
                  <a:pt x="20463" y="56927"/>
                  <a:pt x="13859" y="54210"/>
                  <a:pt x="8315" y="48778"/>
                </a:cubicBezTo>
                <a:cubicBezTo>
                  <a:pt x="2771" y="43346"/>
                  <a:pt x="0" y="36574"/>
                  <a:pt x="0" y="28463"/>
                </a:cubicBezTo>
                <a:cubicBezTo>
                  <a:pt x="0" y="20203"/>
                  <a:pt x="2939" y="13394"/>
                  <a:pt x="8818" y="8036"/>
                </a:cubicBezTo>
                <a:cubicBezTo>
                  <a:pt x="14696" y="2679"/>
                  <a:pt x="21394" y="0"/>
                  <a:pt x="28909" y="0"/>
                </a:cubicBezTo>
                <a:close/>
                <a:moveTo>
                  <a:pt x="27905" y="16520"/>
                </a:moveTo>
                <a:cubicBezTo>
                  <a:pt x="24705" y="16520"/>
                  <a:pt x="21952" y="17654"/>
                  <a:pt x="19645" y="19924"/>
                </a:cubicBezTo>
                <a:cubicBezTo>
                  <a:pt x="17338" y="22194"/>
                  <a:pt x="16185" y="25189"/>
                  <a:pt x="16185" y="28910"/>
                </a:cubicBezTo>
                <a:cubicBezTo>
                  <a:pt x="16185" y="32556"/>
                  <a:pt x="17543" y="35421"/>
                  <a:pt x="20259" y="37504"/>
                </a:cubicBezTo>
                <a:cubicBezTo>
                  <a:pt x="22975" y="39588"/>
                  <a:pt x="25747" y="40630"/>
                  <a:pt x="28575" y="40630"/>
                </a:cubicBezTo>
                <a:cubicBezTo>
                  <a:pt x="31402" y="40630"/>
                  <a:pt x="34044" y="39551"/>
                  <a:pt x="36500" y="37393"/>
                </a:cubicBezTo>
                <a:cubicBezTo>
                  <a:pt x="38955" y="35235"/>
                  <a:pt x="40183" y="32444"/>
                  <a:pt x="40183" y="29021"/>
                </a:cubicBezTo>
                <a:cubicBezTo>
                  <a:pt x="40183" y="25226"/>
                  <a:pt x="38993" y="22194"/>
                  <a:pt x="36611" y="19924"/>
                </a:cubicBezTo>
                <a:cubicBezTo>
                  <a:pt x="34230" y="17654"/>
                  <a:pt x="31328" y="16520"/>
                  <a:pt x="27905" y="1652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2" name="任意多边形: 形状 941">
            <a:extLst>
              <a:ext uri="{FF2B5EF4-FFF2-40B4-BE49-F238E27FC236}">
                <a16:creationId xmlns:a16="http://schemas.microsoft.com/office/drawing/2014/main" id="{B87FC793-983E-41C9-A281-A30A0470F3CD}"/>
              </a:ext>
            </a:extLst>
          </p:cNvPr>
          <p:cNvSpPr/>
          <p:nvPr/>
        </p:nvSpPr>
        <p:spPr>
          <a:xfrm>
            <a:off x="1499759" y="2871597"/>
            <a:ext cx="68089" cy="45764"/>
          </a:xfrm>
          <a:custGeom>
            <a:avLst/>
            <a:gdLst/>
            <a:ahLst/>
            <a:cxnLst/>
            <a:rect l="l" t="t" r="r" b="b"/>
            <a:pathLst>
              <a:path w="68089" h="45764">
                <a:moveTo>
                  <a:pt x="9822" y="0"/>
                </a:moveTo>
                <a:cubicBezTo>
                  <a:pt x="25747" y="8037"/>
                  <a:pt x="45169" y="18529"/>
                  <a:pt x="68089" y="31477"/>
                </a:cubicBezTo>
                <a:lnTo>
                  <a:pt x="56926" y="45764"/>
                </a:lnTo>
                <a:cubicBezTo>
                  <a:pt x="35644" y="32072"/>
                  <a:pt x="16668" y="20836"/>
                  <a:pt x="0" y="12055"/>
                </a:cubicBezTo>
                <a:lnTo>
                  <a:pt x="982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1" name="任意多边形: 形状 940">
            <a:extLst>
              <a:ext uri="{FF2B5EF4-FFF2-40B4-BE49-F238E27FC236}">
                <a16:creationId xmlns:a16="http://schemas.microsoft.com/office/drawing/2014/main" id="{5C44B39C-BEED-47A4-AEAD-099A20795828}"/>
              </a:ext>
            </a:extLst>
          </p:cNvPr>
          <p:cNvSpPr/>
          <p:nvPr/>
        </p:nvSpPr>
        <p:spPr>
          <a:xfrm>
            <a:off x="1360679" y="2872714"/>
            <a:ext cx="68312" cy="45541"/>
          </a:xfrm>
          <a:custGeom>
            <a:avLst/>
            <a:gdLst/>
            <a:ahLst/>
            <a:cxnLst/>
            <a:rect l="l" t="t" r="r" b="b"/>
            <a:pathLst>
              <a:path w="68312" h="45541">
                <a:moveTo>
                  <a:pt x="57150" y="0"/>
                </a:moveTo>
                <a:lnTo>
                  <a:pt x="68312" y="12502"/>
                </a:lnTo>
                <a:cubicBezTo>
                  <a:pt x="45690" y="26343"/>
                  <a:pt x="25970" y="37356"/>
                  <a:pt x="9153" y="45541"/>
                </a:cubicBezTo>
                <a:cubicBezTo>
                  <a:pt x="6920" y="41672"/>
                  <a:pt x="3869" y="36909"/>
                  <a:pt x="0" y="31254"/>
                </a:cubicBezTo>
                <a:cubicBezTo>
                  <a:pt x="16371" y="24110"/>
                  <a:pt x="35421" y="13692"/>
                  <a:pt x="5715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0" name="任意多边形: 形状 939">
            <a:extLst>
              <a:ext uri="{FF2B5EF4-FFF2-40B4-BE49-F238E27FC236}">
                <a16:creationId xmlns:a16="http://schemas.microsoft.com/office/drawing/2014/main" id="{09B4441C-867F-419E-AD81-E2101898715F}"/>
              </a:ext>
            </a:extLst>
          </p:cNvPr>
          <p:cNvSpPr/>
          <p:nvPr/>
        </p:nvSpPr>
        <p:spPr>
          <a:xfrm>
            <a:off x="535353" y="3110615"/>
            <a:ext cx="129703" cy="222796"/>
          </a:xfrm>
          <a:custGeom>
            <a:avLst/>
            <a:gdLst/>
            <a:ahLst/>
            <a:cxnLst/>
            <a:rect l="l" t="t" r="r" b="b"/>
            <a:pathLst>
              <a:path w="129703" h="222796">
                <a:moveTo>
                  <a:pt x="45764" y="0"/>
                </a:moveTo>
                <a:lnTo>
                  <a:pt x="62061" y="5581"/>
                </a:lnTo>
                <a:cubicBezTo>
                  <a:pt x="57745" y="17859"/>
                  <a:pt x="53168" y="29691"/>
                  <a:pt x="48332" y="41076"/>
                </a:cubicBezTo>
                <a:lnTo>
                  <a:pt x="125015" y="41076"/>
                </a:lnTo>
                <a:lnTo>
                  <a:pt x="125015" y="56927"/>
                </a:lnTo>
                <a:lnTo>
                  <a:pt x="104477" y="56927"/>
                </a:lnTo>
                <a:cubicBezTo>
                  <a:pt x="102989" y="104254"/>
                  <a:pt x="93910" y="140531"/>
                  <a:pt x="77241" y="165757"/>
                </a:cubicBezTo>
                <a:cubicBezTo>
                  <a:pt x="91231" y="181905"/>
                  <a:pt x="108718" y="194741"/>
                  <a:pt x="129703" y="204266"/>
                </a:cubicBezTo>
                <a:cubicBezTo>
                  <a:pt x="124792" y="210220"/>
                  <a:pt x="120253" y="215652"/>
                  <a:pt x="116085" y="220563"/>
                </a:cubicBezTo>
                <a:cubicBezTo>
                  <a:pt x="95249" y="208582"/>
                  <a:pt x="78692" y="195188"/>
                  <a:pt x="66414" y="180379"/>
                </a:cubicBezTo>
                <a:cubicBezTo>
                  <a:pt x="53838" y="195188"/>
                  <a:pt x="35420" y="209327"/>
                  <a:pt x="11162" y="222796"/>
                </a:cubicBezTo>
                <a:cubicBezTo>
                  <a:pt x="8781" y="219075"/>
                  <a:pt x="5059" y="214089"/>
                  <a:pt x="0" y="207838"/>
                </a:cubicBezTo>
                <a:cubicBezTo>
                  <a:pt x="25375" y="194816"/>
                  <a:pt x="44090" y="181124"/>
                  <a:pt x="56145" y="166762"/>
                </a:cubicBezTo>
                <a:cubicBezTo>
                  <a:pt x="41336" y="145703"/>
                  <a:pt x="32109" y="117351"/>
                  <a:pt x="28463" y="81706"/>
                </a:cubicBezTo>
                <a:cubicBezTo>
                  <a:pt x="26082" y="86022"/>
                  <a:pt x="23663" y="90264"/>
                  <a:pt x="21207" y="94431"/>
                </a:cubicBezTo>
                <a:cubicBezTo>
                  <a:pt x="18529" y="91157"/>
                  <a:pt x="14956" y="87213"/>
                  <a:pt x="10492" y="82599"/>
                </a:cubicBezTo>
                <a:cubicBezTo>
                  <a:pt x="24779" y="57447"/>
                  <a:pt x="36536" y="29914"/>
                  <a:pt x="45764" y="0"/>
                </a:cubicBezTo>
                <a:close/>
                <a:moveTo>
                  <a:pt x="42080" y="56927"/>
                </a:moveTo>
                <a:cubicBezTo>
                  <a:pt x="44164" y="99194"/>
                  <a:pt x="52312" y="130894"/>
                  <a:pt x="66525" y="152028"/>
                </a:cubicBezTo>
                <a:cubicBezTo>
                  <a:pt x="79250" y="130150"/>
                  <a:pt x="86134" y="98450"/>
                  <a:pt x="87176" y="56927"/>
                </a:cubicBezTo>
                <a:lnTo>
                  <a:pt x="42080" y="5692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9" name="任意多边形: 形状 938">
            <a:extLst>
              <a:ext uri="{FF2B5EF4-FFF2-40B4-BE49-F238E27FC236}">
                <a16:creationId xmlns:a16="http://schemas.microsoft.com/office/drawing/2014/main" id="{B8A83F77-D814-426D-96B4-30D4257307CF}"/>
              </a:ext>
            </a:extLst>
          </p:cNvPr>
          <p:cNvSpPr/>
          <p:nvPr/>
        </p:nvSpPr>
        <p:spPr>
          <a:xfrm>
            <a:off x="2961324" y="3110838"/>
            <a:ext cx="213196" cy="107826"/>
          </a:xfrm>
          <a:custGeom>
            <a:avLst/>
            <a:gdLst/>
            <a:ahLst/>
            <a:cxnLst/>
            <a:rect l="l" t="t" r="r" b="b"/>
            <a:pathLst>
              <a:path w="213196" h="107826">
                <a:moveTo>
                  <a:pt x="105147" y="0"/>
                </a:moveTo>
                <a:cubicBezTo>
                  <a:pt x="112440" y="11311"/>
                  <a:pt x="117500" y="19645"/>
                  <a:pt x="120328" y="25003"/>
                </a:cubicBezTo>
                <a:lnTo>
                  <a:pt x="111733" y="29468"/>
                </a:lnTo>
                <a:lnTo>
                  <a:pt x="213196" y="29468"/>
                </a:lnTo>
                <a:lnTo>
                  <a:pt x="213196" y="45318"/>
                </a:lnTo>
                <a:lnTo>
                  <a:pt x="141089" y="45318"/>
                </a:lnTo>
                <a:lnTo>
                  <a:pt x="141089" y="107380"/>
                </a:lnTo>
                <a:lnTo>
                  <a:pt x="123900" y="107380"/>
                </a:lnTo>
                <a:lnTo>
                  <a:pt x="123900" y="45318"/>
                </a:lnTo>
                <a:lnTo>
                  <a:pt x="87958" y="45318"/>
                </a:lnTo>
                <a:lnTo>
                  <a:pt x="87958" y="107826"/>
                </a:lnTo>
                <a:lnTo>
                  <a:pt x="70768" y="107826"/>
                </a:lnTo>
                <a:lnTo>
                  <a:pt x="70768" y="45318"/>
                </a:lnTo>
                <a:lnTo>
                  <a:pt x="0" y="45318"/>
                </a:lnTo>
                <a:lnTo>
                  <a:pt x="0" y="29468"/>
                </a:lnTo>
                <a:lnTo>
                  <a:pt x="101799" y="29468"/>
                </a:lnTo>
                <a:cubicBezTo>
                  <a:pt x="97185" y="21134"/>
                  <a:pt x="92943" y="13915"/>
                  <a:pt x="89074" y="7813"/>
                </a:cubicBezTo>
                <a:lnTo>
                  <a:pt x="10514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8" name="任意多边形: 形状 937">
            <a:extLst>
              <a:ext uri="{FF2B5EF4-FFF2-40B4-BE49-F238E27FC236}">
                <a16:creationId xmlns:a16="http://schemas.microsoft.com/office/drawing/2014/main" id="{EE58AE6F-641B-4380-88C4-D099B776DC5E}"/>
              </a:ext>
            </a:extLst>
          </p:cNvPr>
          <p:cNvSpPr/>
          <p:nvPr/>
        </p:nvSpPr>
        <p:spPr>
          <a:xfrm>
            <a:off x="4394762" y="3110839"/>
            <a:ext cx="151805" cy="173459"/>
          </a:xfrm>
          <a:custGeom>
            <a:avLst/>
            <a:gdLst/>
            <a:ahLst/>
            <a:cxnLst/>
            <a:rect l="l" t="t" r="r" b="b"/>
            <a:pathLst>
              <a:path w="151805" h="173459">
                <a:moveTo>
                  <a:pt x="71438" y="0"/>
                </a:moveTo>
                <a:cubicBezTo>
                  <a:pt x="77093" y="6995"/>
                  <a:pt x="83642" y="15553"/>
                  <a:pt x="91083" y="25673"/>
                </a:cubicBezTo>
                <a:lnTo>
                  <a:pt x="77354" y="34826"/>
                </a:lnTo>
                <a:lnTo>
                  <a:pt x="151805" y="34826"/>
                </a:lnTo>
                <a:lnTo>
                  <a:pt x="151805" y="50899"/>
                </a:lnTo>
                <a:lnTo>
                  <a:pt x="64852" y="50899"/>
                </a:lnTo>
                <a:cubicBezTo>
                  <a:pt x="53913" y="66526"/>
                  <a:pt x="42491" y="81632"/>
                  <a:pt x="30584" y="96217"/>
                </a:cubicBezTo>
                <a:cubicBezTo>
                  <a:pt x="45765" y="95250"/>
                  <a:pt x="64331" y="93985"/>
                  <a:pt x="86283" y="92422"/>
                </a:cubicBezTo>
                <a:cubicBezTo>
                  <a:pt x="94394" y="82079"/>
                  <a:pt x="101427" y="71065"/>
                  <a:pt x="107380" y="59382"/>
                </a:cubicBezTo>
                <a:lnTo>
                  <a:pt x="123676" y="68089"/>
                </a:lnTo>
                <a:cubicBezTo>
                  <a:pt x="99715" y="111547"/>
                  <a:pt x="63252" y="146670"/>
                  <a:pt x="14288" y="173459"/>
                </a:cubicBezTo>
                <a:cubicBezTo>
                  <a:pt x="10121" y="168846"/>
                  <a:pt x="5879" y="164306"/>
                  <a:pt x="1563" y="159841"/>
                </a:cubicBezTo>
                <a:cubicBezTo>
                  <a:pt x="29394" y="145703"/>
                  <a:pt x="52760" y="128811"/>
                  <a:pt x="71661" y="109165"/>
                </a:cubicBezTo>
                <a:cubicBezTo>
                  <a:pt x="54546" y="110654"/>
                  <a:pt x="39142" y="112216"/>
                  <a:pt x="25450" y="113854"/>
                </a:cubicBezTo>
                <a:cubicBezTo>
                  <a:pt x="20241" y="114449"/>
                  <a:pt x="14957" y="115565"/>
                  <a:pt x="9600" y="117202"/>
                </a:cubicBezTo>
                <a:lnTo>
                  <a:pt x="1340" y="100906"/>
                </a:lnTo>
                <a:cubicBezTo>
                  <a:pt x="6400" y="98078"/>
                  <a:pt x="11237" y="94059"/>
                  <a:pt x="15850" y="88850"/>
                </a:cubicBezTo>
                <a:cubicBezTo>
                  <a:pt x="24706" y="78135"/>
                  <a:pt x="33970" y="65484"/>
                  <a:pt x="43644" y="50899"/>
                </a:cubicBezTo>
                <a:lnTo>
                  <a:pt x="0" y="50899"/>
                </a:lnTo>
                <a:lnTo>
                  <a:pt x="0" y="34826"/>
                </a:lnTo>
                <a:lnTo>
                  <a:pt x="74898" y="34826"/>
                </a:lnTo>
                <a:cubicBezTo>
                  <a:pt x="68498" y="25152"/>
                  <a:pt x="62508" y="16594"/>
                  <a:pt x="56927" y="9153"/>
                </a:cubicBezTo>
                <a:lnTo>
                  <a:pt x="7143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7" name="任意多边形: 形状 936">
            <a:extLst>
              <a:ext uri="{FF2B5EF4-FFF2-40B4-BE49-F238E27FC236}">
                <a16:creationId xmlns:a16="http://schemas.microsoft.com/office/drawing/2014/main" id="{99970354-D38F-4E76-8FD3-5C65F57D39CC}"/>
              </a:ext>
            </a:extLst>
          </p:cNvPr>
          <p:cNvSpPr/>
          <p:nvPr/>
        </p:nvSpPr>
        <p:spPr>
          <a:xfrm>
            <a:off x="4122407" y="3111061"/>
            <a:ext cx="32816" cy="39068"/>
          </a:xfrm>
          <a:custGeom>
            <a:avLst/>
            <a:gdLst/>
            <a:ahLst/>
            <a:cxnLst/>
            <a:rect l="l" t="t" r="r" b="b"/>
            <a:pathLst>
              <a:path w="32816" h="39068">
                <a:moveTo>
                  <a:pt x="15180" y="0"/>
                </a:moveTo>
                <a:cubicBezTo>
                  <a:pt x="21877" y="10269"/>
                  <a:pt x="27756" y="20613"/>
                  <a:pt x="32816" y="31031"/>
                </a:cubicBezTo>
                <a:lnTo>
                  <a:pt x="16743" y="39068"/>
                </a:lnTo>
                <a:cubicBezTo>
                  <a:pt x="12427" y="29691"/>
                  <a:pt x="6846" y="19199"/>
                  <a:pt x="0" y="7590"/>
                </a:cubicBezTo>
                <a:lnTo>
                  <a:pt x="1518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6" name="任意多边形: 形状 935">
            <a:extLst>
              <a:ext uri="{FF2B5EF4-FFF2-40B4-BE49-F238E27FC236}">
                <a16:creationId xmlns:a16="http://schemas.microsoft.com/office/drawing/2014/main" id="{2192C271-65B6-4049-9F3C-801DBAD9BC8B}"/>
              </a:ext>
            </a:extLst>
          </p:cNvPr>
          <p:cNvSpPr/>
          <p:nvPr/>
        </p:nvSpPr>
        <p:spPr>
          <a:xfrm>
            <a:off x="900353" y="3111284"/>
            <a:ext cx="81260" cy="154038"/>
          </a:xfrm>
          <a:custGeom>
            <a:avLst/>
            <a:gdLst/>
            <a:ahLst/>
            <a:cxnLst/>
            <a:rect l="l" t="t" r="r" b="b"/>
            <a:pathLst>
              <a:path w="81260" h="154038">
                <a:moveTo>
                  <a:pt x="45095" y="0"/>
                </a:moveTo>
                <a:lnTo>
                  <a:pt x="62062" y="6698"/>
                </a:lnTo>
                <a:cubicBezTo>
                  <a:pt x="48220" y="33338"/>
                  <a:pt x="34231" y="57225"/>
                  <a:pt x="20092" y="78359"/>
                </a:cubicBezTo>
                <a:cubicBezTo>
                  <a:pt x="29543" y="78135"/>
                  <a:pt x="38584" y="77912"/>
                  <a:pt x="47216" y="77689"/>
                </a:cubicBezTo>
                <a:cubicBezTo>
                  <a:pt x="53020" y="68238"/>
                  <a:pt x="58862" y="58043"/>
                  <a:pt x="64741" y="47105"/>
                </a:cubicBezTo>
                <a:lnTo>
                  <a:pt x="81260" y="55365"/>
                </a:lnTo>
                <a:cubicBezTo>
                  <a:pt x="62062" y="86321"/>
                  <a:pt x="43979" y="112589"/>
                  <a:pt x="27012" y="134169"/>
                </a:cubicBezTo>
                <a:cubicBezTo>
                  <a:pt x="41598" y="132234"/>
                  <a:pt x="57597" y="129853"/>
                  <a:pt x="75010" y="127025"/>
                </a:cubicBezTo>
                <a:cubicBezTo>
                  <a:pt x="74117" y="133276"/>
                  <a:pt x="73447" y="138783"/>
                  <a:pt x="73000" y="143545"/>
                </a:cubicBezTo>
                <a:cubicBezTo>
                  <a:pt x="54695" y="146075"/>
                  <a:pt x="32519" y="149573"/>
                  <a:pt x="6474" y="154038"/>
                </a:cubicBezTo>
                <a:lnTo>
                  <a:pt x="2456" y="137518"/>
                </a:lnTo>
                <a:cubicBezTo>
                  <a:pt x="13990" y="125611"/>
                  <a:pt x="25748" y="110617"/>
                  <a:pt x="37728" y="92534"/>
                </a:cubicBezTo>
                <a:cubicBezTo>
                  <a:pt x="23292" y="93427"/>
                  <a:pt x="12130" y="94209"/>
                  <a:pt x="4242" y="94878"/>
                </a:cubicBezTo>
                <a:lnTo>
                  <a:pt x="0" y="79698"/>
                </a:lnTo>
                <a:cubicBezTo>
                  <a:pt x="16222" y="58118"/>
                  <a:pt x="31254" y="31552"/>
                  <a:pt x="450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5" name="任意多边形: 形状 934">
            <a:extLst>
              <a:ext uri="{FF2B5EF4-FFF2-40B4-BE49-F238E27FC236}">
                <a16:creationId xmlns:a16="http://schemas.microsoft.com/office/drawing/2014/main" id="{DD7A6B82-DE05-46E8-B530-27C6A632261B}"/>
              </a:ext>
            </a:extLst>
          </p:cNvPr>
          <p:cNvSpPr/>
          <p:nvPr/>
        </p:nvSpPr>
        <p:spPr>
          <a:xfrm>
            <a:off x="1353758" y="3111284"/>
            <a:ext cx="225698" cy="215652"/>
          </a:xfrm>
          <a:custGeom>
            <a:avLst/>
            <a:gdLst/>
            <a:ahLst/>
            <a:cxnLst/>
            <a:rect l="l" t="t" r="r" b="b"/>
            <a:pathLst>
              <a:path w="225698" h="215652">
                <a:moveTo>
                  <a:pt x="107603" y="0"/>
                </a:moveTo>
                <a:lnTo>
                  <a:pt x="126132" y="3796"/>
                </a:lnTo>
                <a:cubicBezTo>
                  <a:pt x="122262" y="19199"/>
                  <a:pt x="117984" y="33487"/>
                  <a:pt x="113296" y="46658"/>
                </a:cubicBezTo>
                <a:lnTo>
                  <a:pt x="210741" y="46658"/>
                </a:lnTo>
                <a:lnTo>
                  <a:pt x="210741" y="62062"/>
                </a:lnTo>
                <a:lnTo>
                  <a:pt x="107491" y="62062"/>
                </a:lnTo>
                <a:cubicBezTo>
                  <a:pt x="104217" y="69875"/>
                  <a:pt x="100385" y="77391"/>
                  <a:pt x="95994" y="84609"/>
                </a:cubicBezTo>
                <a:lnTo>
                  <a:pt x="222126" y="84609"/>
                </a:lnTo>
                <a:lnTo>
                  <a:pt x="222126" y="100013"/>
                </a:lnTo>
                <a:lnTo>
                  <a:pt x="160288" y="100013"/>
                </a:lnTo>
                <a:cubicBezTo>
                  <a:pt x="176734" y="118840"/>
                  <a:pt x="198537" y="131044"/>
                  <a:pt x="225698" y="136625"/>
                </a:cubicBezTo>
                <a:cubicBezTo>
                  <a:pt x="221382" y="142131"/>
                  <a:pt x="216992" y="148085"/>
                  <a:pt x="212527" y="154484"/>
                </a:cubicBezTo>
                <a:cubicBezTo>
                  <a:pt x="195337" y="148531"/>
                  <a:pt x="180157" y="140122"/>
                  <a:pt x="166985" y="129258"/>
                </a:cubicBezTo>
                <a:cubicBezTo>
                  <a:pt x="166539" y="137667"/>
                  <a:pt x="165944" y="146745"/>
                  <a:pt x="165199" y="156493"/>
                </a:cubicBezTo>
                <a:cubicBezTo>
                  <a:pt x="163711" y="174502"/>
                  <a:pt x="154335" y="183580"/>
                  <a:pt x="137071" y="183729"/>
                </a:cubicBezTo>
                <a:cubicBezTo>
                  <a:pt x="130076" y="183878"/>
                  <a:pt x="120997" y="183654"/>
                  <a:pt x="109836" y="183059"/>
                </a:cubicBezTo>
                <a:cubicBezTo>
                  <a:pt x="109240" y="177404"/>
                  <a:pt x="108124" y="171451"/>
                  <a:pt x="106487" y="165200"/>
                </a:cubicBezTo>
                <a:cubicBezTo>
                  <a:pt x="117500" y="166688"/>
                  <a:pt x="126132" y="167432"/>
                  <a:pt x="132383" y="167432"/>
                </a:cubicBezTo>
                <a:cubicBezTo>
                  <a:pt x="142652" y="167581"/>
                  <a:pt x="148084" y="163191"/>
                  <a:pt x="148680" y="154261"/>
                </a:cubicBezTo>
                <a:cubicBezTo>
                  <a:pt x="149126" y="150243"/>
                  <a:pt x="149424" y="145778"/>
                  <a:pt x="149573" y="140866"/>
                </a:cubicBezTo>
                <a:lnTo>
                  <a:pt x="73447" y="140866"/>
                </a:lnTo>
                <a:lnTo>
                  <a:pt x="73447" y="185738"/>
                </a:lnTo>
                <a:cubicBezTo>
                  <a:pt x="73447" y="195263"/>
                  <a:pt x="78135" y="200026"/>
                  <a:pt x="87511" y="200026"/>
                </a:cubicBezTo>
                <a:lnTo>
                  <a:pt x="158725" y="200026"/>
                </a:lnTo>
                <a:cubicBezTo>
                  <a:pt x="170930" y="200026"/>
                  <a:pt x="178148" y="196528"/>
                  <a:pt x="180380" y="189533"/>
                </a:cubicBezTo>
                <a:cubicBezTo>
                  <a:pt x="182314" y="183431"/>
                  <a:pt x="183877" y="175394"/>
                  <a:pt x="185068" y="165423"/>
                </a:cubicBezTo>
                <a:cubicBezTo>
                  <a:pt x="189533" y="167507"/>
                  <a:pt x="195263" y="169665"/>
                  <a:pt x="202258" y="171897"/>
                </a:cubicBezTo>
                <a:cubicBezTo>
                  <a:pt x="200174" y="181720"/>
                  <a:pt x="198165" y="189756"/>
                  <a:pt x="196230" y="196007"/>
                </a:cubicBezTo>
                <a:cubicBezTo>
                  <a:pt x="192212" y="209104"/>
                  <a:pt x="181273" y="215652"/>
                  <a:pt x="163413" y="215652"/>
                </a:cubicBezTo>
                <a:lnTo>
                  <a:pt x="85055" y="215652"/>
                </a:lnTo>
                <a:cubicBezTo>
                  <a:pt x="65708" y="215652"/>
                  <a:pt x="56034" y="206202"/>
                  <a:pt x="56034" y="187301"/>
                </a:cubicBezTo>
                <a:lnTo>
                  <a:pt x="56034" y="131044"/>
                </a:lnTo>
                <a:cubicBezTo>
                  <a:pt x="43533" y="141536"/>
                  <a:pt x="29320" y="150987"/>
                  <a:pt x="13395" y="159395"/>
                </a:cubicBezTo>
                <a:cubicBezTo>
                  <a:pt x="9376" y="154484"/>
                  <a:pt x="4912" y="149573"/>
                  <a:pt x="0" y="144661"/>
                </a:cubicBezTo>
                <a:cubicBezTo>
                  <a:pt x="25450" y="133053"/>
                  <a:pt x="46323" y="118170"/>
                  <a:pt x="62620" y="100013"/>
                </a:cubicBezTo>
                <a:lnTo>
                  <a:pt x="4465" y="100013"/>
                </a:lnTo>
                <a:lnTo>
                  <a:pt x="4465" y="84609"/>
                </a:lnTo>
                <a:lnTo>
                  <a:pt x="74786" y="84609"/>
                </a:lnTo>
                <a:cubicBezTo>
                  <a:pt x="79698" y="77540"/>
                  <a:pt x="84051" y="70024"/>
                  <a:pt x="87846" y="62062"/>
                </a:cubicBezTo>
                <a:lnTo>
                  <a:pt x="17413" y="62062"/>
                </a:lnTo>
                <a:lnTo>
                  <a:pt x="17413" y="46658"/>
                </a:lnTo>
                <a:lnTo>
                  <a:pt x="94432" y="46658"/>
                </a:lnTo>
                <a:cubicBezTo>
                  <a:pt x="99938" y="32668"/>
                  <a:pt x="104329" y="17116"/>
                  <a:pt x="107603" y="0"/>
                </a:cubicBezTo>
                <a:close/>
                <a:moveTo>
                  <a:pt x="85614" y="100013"/>
                </a:moveTo>
                <a:cubicBezTo>
                  <a:pt x="78693" y="109240"/>
                  <a:pt x="70768" y="117872"/>
                  <a:pt x="61838" y="125909"/>
                </a:cubicBezTo>
                <a:lnTo>
                  <a:pt x="163190" y="125909"/>
                </a:lnTo>
                <a:cubicBezTo>
                  <a:pt x="154781" y="118319"/>
                  <a:pt x="147266" y="109687"/>
                  <a:pt x="140643" y="100013"/>
                </a:cubicBezTo>
                <a:lnTo>
                  <a:pt x="85614" y="10001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4" name="任意多边形: 形状 933">
            <a:extLst>
              <a:ext uri="{FF2B5EF4-FFF2-40B4-BE49-F238E27FC236}">
                <a16:creationId xmlns:a16="http://schemas.microsoft.com/office/drawing/2014/main" id="{885E0E5B-3548-431D-9CF0-DD6A3E8A5A01}"/>
              </a:ext>
            </a:extLst>
          </p:cNvPr>
          <p:cNvSpPr/>
          <p:nvPr/>
        </p:nvSpPr>
        <p:spPr>
          <a:xfrm>
            <a:off x="3185459" y="3111732"/>
            <a:ext cx="68982" cy="78581"/>
          </a:xfrm>
          <a:custGeom>
            <a:avLst/>
            <a:gdLst/>
            <a:ahLst/>
            <a:cxnLst/>
            <a:rect l="l" t="t" r="r" b="b"/>
            <a:pathLst>
              <a:path w="68982" h="78581">
                <a:moveTo>
                  <a:pt x="53132" y="0"/>
                </a:moveTo>
                <a:lnTo>
                  <a:pt x="68982" y="9153"/>
                </a:lnTo>
                <a:cubicBezTo>
                  <a:pt x="50676" y="36537"/>
                  <a:pt x="30733" y="59680"/>
                  <a:pt x="9153" y="78581"/>
                </a:cubicBezTo>
                <a:cubicBezTo>
                  <a:pt x="6474" y="73372"/>
                  <a:pt x="3423" y="68089"/>
                  <a:pt x="0" y="62731"/>
                </a:cubicBezTo>
                <a:cubicBezTo>
                  <a:pt x="20985" y="46062"/>
                  <a:pt x="38696" y="25152"/>
                  <a:pt x="5313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3" name="任意多边形: 形状 932">
            <a:extLst>
              <a:ext uri="{FF2B5EF4-FFF2-40B4-BE49-F238E27FC236}">
                <a16:creationId xmlns:a16="http://schemas.microsoft.com/office/drawing/2014/main" id="{27947852-FEDD-450F-A1DF-FB975154C287}"/>
              </a:ext>
            </a:extLst>
          </p:cNvPr>
          <p:cNvSpPr/>
          <p:nvPr/>
        </p:nvSpPr>
        <p:spPr>
          <a:xfrm>
            <a:off x="4562640" y="3111731"/>
            <a:ext cx="105371" cy="41746"/>
          </a:xfrm>
          <a:custGeom>
            <a:avLst/>
            <a:gdLst/>
            <a:ahLst/>
            <a:cxnLst/>
            <a:rect l="l" t="t" r="r" b="b"/>
            <a:pathLst>
              <a:path w="105371" h="41746">
                <a:moveTo>
                  <a:pt x="53132" y="0"/>
                </a:moveTo>
                <a:cubicBezTo>
                  <a:pt x="58639" y="7888"/>
                  <a:pt x="63327" y="15404"/>
                  <a:pt x="67196" y="22547"/>
                </a:cubicBezTo>
                <a:lnTo>
                  <a:pt x="57150" y="27459"/>
                </a:lnTo>
                <a:lnTo>
                  <a:pt x="105371" y="27459"/>
                </a:lnTo>
                <a:lnTo>
                  <a:pt x="105371" y="41746"/>
                </a:lnTo>
                <a:lnTo>
                  <a:pt x="0" y="41746"/>
                </a:lnTo>
                <a:lnTo>
                  <a:pt x="0" y="27459"/>
                </a:lnTo>
                <a:lnTo>
                  <a:pt x="50007" y="27459"/>
                </a:lnTo>
                <a:cubicBezTo>
                  <a:pt x="47328" y="21654"/>
                  <a:pt x="43607" y="14734"/>
                  <a:pt x="38845" y="6697"/>
                </a:cubicBezTo>
                <a:lnTo>
                  <a:pt x="531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2" name="任意多边形: 形状 931">
            <a:extLst>
              <a:ext uri="{FF2B5EF4-FFF2-40B4-BE49-F238E27FC236}">
                <a16:creationId xmlns:a16="http://schemas.microsoft.com/office/drawing/2014/main" id="{B3A8D343-D115-4E55-BE83-C0D9CFCFEEFF}"/>
              </a:ext>
            </a:extLst>
          </p:cNvPr>
          <p:cNvSpPr/>
          <p:nvPr/>
        </p:nvSpPr>
        <p:spPr>
          <a:xfrm>
            <a:off x="669744" y="3111954"/>
            <a:ext cx="221456" cy="218554"/>
          </a:xfrm>
          <a:custGeom>
            <a:avLst/>
            <a:gdLst/>
            <a:ahLst/>
            <a:cxnLst/>
            <a:rect l="l" t="t" r="r" b="b"/>
            <a:pathLst>
              <a:path w="221456" h="218554">
                <a:moveTo>
                  <a:pt x="81707" y="0"/>
                </a:moveTo>
                <a:lnTo>
                  <a:pt x="100236" y="4688"/>
                </a:lnTo>
                <a:cubicBezTo>
                  <a:pt x="97631" y="12502"/>
                  <a:pt x="94841" y="20166"/>
                  <a:pt x="91864" y="27682"/>
                </a:cubicBezTo>
                <a:lnTo>
                  <a:pt x="221456" y="27682"/>
                </a:lnTo>
                <a:lnTo>
                  <a:pt x="221456" y="44202"/>
                </a:lnTo>
                <a:lnTo>
                  <a:pt x="84832" y="44202"/>
                </a:lnTo>
                <a:cubicBezTo>
                  <a:pt x="75977" y="64071"/>
                  <a:pt x="65633" y="82786"/>
                  <a:pt x="53801" y="100348"/>
                </a:cubicBezTo>
                <a:lnTo>
                  <a:pt x="53801" y="218554"/>
                </a:lnTo>
                <a:lnTo>
                  <a:pt x="36389" y="218554"/>
                </a:lnTo>
                <a:lnTo>
                  <a:pt x="36389" y="124123"/>
                </a:lnTo>
                <a:cubicBezTo>
                  <a:pt x="28352" y="134169"/>
                  <a:pt x="19794" y="143768"/>
                  <a:pt x="10716" y="152921"/>
                </a:cubicBezTo>
                <a:cubicBezTo>
                  <a:pt x="7590" y="147712"/>
                  <a:pt x="4019" y="142354"/>
                  <a:pt x="0" y="136848"/>
                </a:cubicBezTo>
                <a:cubicBezTo>
                  <a:pt x="27384" y="108422"/>
                  <a:pt x="48927" y="77540"/>
                  <a:pt x="64629" y="44202"/>
                </a:cubicBezTo>
                <a:lnTo>
                  <a:pt x="6251" y="44202"/>
                </a:lnTo>
                <a:lnTo>
                  <a:pt x="6251" y="27682"/>
                </a:lnTo>
                <a:lnTo>
                  <a:pt x="71884" y="27682"/>
                </a:lnTo>
                <a:cubicBezTo>
                  <a:pt x="75530" y="18678"/>
                  <a:pt x="78804" y="9451"/>
                  <a:pt x="8170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1" name="任意多边形: 形状 930">
            <a:extLst>
              <a:ext uri="{FF2B5EF4-FFF2-40B4-BE49-F238E27FC236}">
                <a16:creationId xmlns:a16="http://schemas.microsoft.com/office/drawing/2014/main" id="{8B3A5163-717C-435B-A74B-CAE47AF3AEA2}"/>
              </a:ext>
            </a:extLst>
          </p:cNvPr>
          <p:cNvSpPr/>
          <p:nvPr/>
        </p:nvSpPr>
        <p:spPr>
          <a:xfrm>
            <a:off x="2119478" y="3112177"/>
            <a:ext cx="143321" cy="94432"/>
          </a:xfrm>
          <a:custGeom>
            <a:avLst/>
            <a:gdLst/>
            <a:ahLst/>
            <a:cxnLst/>
            <a:rect l="l" t="t" r="r" b="b"/>
            <a:pathLst>
              <a:path w="143321" h="94432">
                <a:moveTo>
                  <a:pt x="61392" y="0"/>
                </a:moveTo>
                <a:lnTo>
                  <a:pt x="78804" y="0"/>
                </a:lnTo>
                <a:lnTo>
                  <a:pt x="78804" y="31031"/>
                </a:lnTo>
                <a:lnTo>
                  <a:pt x="133052" y="31031"/>
                </a:lnTo>
                <a:lnTo>
                  <a:pt x="133052" y="46212"/>
                </a:lnTo>
                <a:lnTo>
                  <a:pt x="78804" y="46212"/>
                </a:lnTo>
                <a:lnTo>
                  <a:pt x="78804" y="79251"/>
                </a:lnTo>
                <a:lnTo>
                  <a:pt x="143321" y="79251"/>
                </a:lnTo>
                <a:lnTo>
                  <a:pt x="143321" y="94432"/>
                </a:lnTo>
                <a:lnTo>
                  <a:pt x="0" y="94432"/>
                </a:lnTo>
                <a:lnTo>
                  <a:pt x="0" y="79251"/>
                </a:lnTo>
                <a:lnTo>
                  <a:pt x="61392" y="79251"/>
                </a:lnTo>
                <a:lnTo>
                  <a:pt x="61392" y="46212"/>
                </a:lnTo>
                <a:lnTo>
                  <a:pt x="9376" y="46212"/>
                </a:lnTo>
                <a:lnTo>
                  <a:pt x="9376" y="31031"/>
                </a:lnTo>
                <a:lnTo>
                  <a:pt x="61392" y="31031"/>
                </a:lnTo>
                <a:lnTo>
                  <a:pt x="6139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30" name="任意多边形: 形状 929">
            <a:extLst>
              <a:ext uri="{FF2B5EF4-FFF2-40B4-BE49-F238E27FC236}">
                <a16:creationId xmlns:a16="http://schemas.microsoft.com/office/drawing/2014/main" id="{3ABAEFD5-A8E0-42EF-8349-85894B880881}"/>
              </a:ext>
            </a:extLst>
          </p:cNvPr>
          <p:cNvSpPr/>
          <p:nvPr/>
        </p:nvSpPr>
        <p:spPr>
          <a:xfrm>
            <a:off x="3491078" y="3112177"/>
            <a:ext cx="143321" cy="94432"/>
          </a:xfrm>
          <a:custGeom>
            <a:avLst/>
            <a:gdLst/>
            <a:ahLst/>
            <a:cxnLst/>
            <a:rect l="l" t="t" r="r" b="b"/>
            <a:pathLst>
              <a:path w="143321" h="94432">
                <a:moveTo>
                  <a:pt x="61391" y="0"/>
                </a:moveTo>
                <a:lnTo>
                  <a:pt x="78804" y="0"/>
                </a:lnTo>
                <a:lnTo>
                  <a:pt x="78804" y="31031"/>
                </a:lnTo>
                <a:lnTo>
                  <a:pt x="133052" y="31031"/>
                </a:lnTo>
                <a:lnTo>
                  <a:pt x="133052" y="46212"/>
                </a:lnTo>
                <a:lnTo>
                  <a:pt x="78804" y="46212"/>
                </a:lnTo>
                <a:lnTo>
                  <a:pt x="78804" y="79251"/>
                </a:lnTo>
                <a:lnTo>
                  <a:pt x="143321" y="79251"/>
                </a:lnTo>
                <a:lnTo>
                  <a:pt x="143321" y="94432"/>
                </a:lnTo>
                <a:lnTo>
                  <a:pt x="0" y="94432"/>
                </a:lnTo>
                <a:lnTo>
                  <a:pt x="0" y="79251"/>
                </a:lnTo>
                <a:lnTo>
                  <a:pt x="61391" y="79251"/>
                </a:lnTo>
                <a:lnTo>
                  <a:pt x="61391" y="46212"/>
                </a:lnTo>
                <a:lnTo>
                  <a:pt x="9376" y="46212"/>
                </a:lnTo>
                <a:lnTo>
                  <a:pt x="9376" y="31031"/>
                </a:lnTo>
                <a:lnTo>
                  <a:pt x="61391" y="31031"/>
                </a:lnTo>
                <a:lnTo>
                  <a:pt x="6139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9" name="任意多边形: 形状 928">
            <a:extLst>
              <a:ext uri="{FF2B5EF4-FFF2-40B4-BE49-F238E27FC236}">
                <a16:creationId xmlns:a16="http://schemas.microsoft.com/office/drawing/2014/main" id="{9F118A03-074C-4578-821D-EA5C1B35B476}"/>
              </a:ext>
            </a:extLst>
          </p:cNvPr>
          <p:cNvSpPr/>
          <p:nvPr/>
        </p:nvSpPr>
        <p:spPr>
          <a:xfrm>
            <a:off x="2553684" y="3112625"/>
            <a:ext cx="167432" cy="212527"/>
          </a:xfrm>
          <a:custGeom>
            <a:avLst/>
            <a:gdLst/>
            <a:ahLst/>
            <a:cxnLst/>
            <a:rect l="l" t="t" r="r" b="b"/>
            <a:pathLst>
              <a:path w="167432" h="212527">
                <a:moveTo>
                  <a:pt x="75233" y="0"/>
                </a:moveTo>
                <a:lnTo>
                  <a:pt x="92199" y="0"/>
                </a:lnTo>
                <a:lnTo>
                  <a:pt x="92199" y="23664"/>
                </a:lnTo>
                <a:lnTo>
                  <a:pt x="162520" y="23664"/>
                </a:lnTo>
                <a:lnTo>
                  <a:pt x="162520" y="38844"/>
                </a:lnTo>
                <a:lnTo>
                  <a:pt x="92199" y="38844"/>
                </a:lnTo>
                <a:lnTo>
                  <a:pt x="92199" y="59159"/>
                </a:lnTo>
                <a:lnTo>
                  <a:pt x="146224" y="59159"/>
                </a:lnTo>
                <a:lnTo>
                  <a:pt x="146224" y="197346"/>
                </a:lnTo>
                <a:lnTo>
                  <a:pt x="167432" y="197346"/>
                </a:lnTo>
                <a:lnTo>
                  <a:pt x="167432" y="212527"/>
                </a:lnTo>
                <a:lnTo>
                  <a:pt x="0" y="212527"/>
                </a:lnTo>
                <a:lnTo>
                  <a:pt x="0" y="197346"/>
                </a:lnTo>
                <a:lnTo>
                  <a:pt x="22547" y="197346"/>
                </a:lnTo>
                <a:lnTo>
                  <a:pt x="22547" y="59159"/>
                </a:lnTo>
                <a:lnTo>
                  <a:pt x="75233" y="59159"/>
                </a:lnTo>
                <a:lnTo>
                  <a:pt x="75233" y="38844"/>
                </a:lnTo>
                <a:lnTo>
                  <a:pt x="10492" y="38844"/>
                </a:lnTo>
                <a:lnTo>
                  <a:pt x="10492" y="23664"/>
                </a:lnTo>
                <a:lnTo>
                  <a:pt x="75233" y="23664"/>
                </a:lnTo>
                <a:lnTo>
                  <a:pt x="75233" y="0"/>
                </a:lnTo>
                <a:close/>
                <a:moveTo>
                  <a:pt x="39067" y="73893"/>
                </a:moveTo>
                <a:lnTo>
                  <a:pt x="39067" y="93985"/>
                </a:lnTo>
                <a:lnTo>
                  <a:pt x="129704" y="93985"/>
                </a:lnTo>
                <a:lnTo>
                  <a:pt x="129704" y="73893"/>
                </a:lnTo>
                <a:lnTo>
                  <a:pt x="39067" y="73893"/>
                </a:lnTo>
                <a:close/>
                <a:moveTo>
                  <a:pt x="39067" y="108272"/>
                </a:moveTo>
                <a:lnTo>
                  <a:pt x="39067" y="128364"/>
                </a:lnTo>
                <a:lnTo>
                  <a:pt x="129704" y="128364"/>
                </a:lnTo>
                <a:lnTo>
                  <a:pt x="129704" y="108272"/>
                </a:lnTo>
                <a:lnTo>
                  <a:pt x="39067" y="108272"/>
                </a:lnTo>
                <a:close/>
                <a:moveTo>
                  <a:pt x="39067" y="142652"/>
                </a:moveTo>
                <a:lnTo>
                  <a:pt x="39067" y="162744"/>
                </a:lnTo>
                <a:lnTo>
                  <a:pt x="129704" y="162744"/>
                </a:lnTo>
                <a:lnTo>
                  <a:pt x="129704" y="142652"/>
                </a:lnTo>
                <a:lnTo>
                  <a:pt x="39067" y="142652"/>
                </a:lnTo>
                <a:close/>
                <a:moveTo>
                  <a:pt x="39067" y="177031"/>
                </a:moveTo>
                <a:lnTo>
                  <a:pt x="39067" y="197346"/>
                </a:lnTo>
                <a:lnTo>
                  <a:pt x="129704" y="197346"/>
                </a:lnTo>
                <a:lnTo>
                  <a:pt x="129704" y="177031"/>
                </a:lnTo>
                <a:lnTo>
                  <a:pt x="39067" y="17703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8" name="任意多边形: 形状 927">
            <a:extLst>
              <a:ext uri="{FF2B5EF4-FFF2-40B4-BE49-F238E27FC236}">
                <a16:creationId xmlns:a16="http://schemas.microsoft.com/office/drawing/2014/main" id="{CAF43676-AF1C-47B0-ADBD-5EDE643F86B9}"/>
              </a:ext>
            </a:extLst>
          </p:cNvPr>
          <p:cNvSpPr/>
          <p:nvPr/>
        </p:nvSpPr>
        <p:spPr>
          <a:xfrm>
            <a:off x="1194364" y="3112847"/>
            <a:ext cx="152250" cy="180380"/>
          </a:xfrm>
          <a:custGeom>
            <a:avLst/>
            <a:gdLst/>
            <a:ahLst/>
            <a:cxnLst/>
            <a:rect l="l" t="t" r="r" b="b"/>
            <a:pathLst>
              <a:path w="152250" h="180380">
                <a:moveTo>
                  <a:pt x="95771" y="0"/>
                </a:moveTo>
                <a:lnTo>
                  <a:pt x="113853" y="0"/>
                </a:lnTo>
                <a:lnTo>
                  <a:pt x="113853" y="42639"/>
                </a:lnTo>
                <a:lnTo>
                  <a:pt x="152250" y="42639"/>
                </a:lnTo>
                <a:lnTo>
                  <a:pt x="152250" y="58936"/>
                </a:lnTo>
                <a:lnTo>
                  <a:pt x="113853" y="58936"/>
                </a:lnTo>
                <a:lnTo>
                  <a:pt x="113853" y="151582"/>
                </a:lnTo>
                <a:cubicBezTo>
                  <a:pt x="113853" y="170780"/>
                  <a:pt x="104626" y="180380"/>
                  <a:pt x="86171" y="180380"/>
                </a:cubicBezTo>
                <a:cubicBezTo>
                  <a:pt x="76497" y="180380"/>
                  <a:pt x="65186" y="180305"/>
                  <a:pt x="52238" y="180157"/>
                </a:cubicBezTo>
                <a:cubicBezTo>
                  <a:pt x="51494" y="174352"/>
                  <a:pt x="50378" y="167655"/>
                  <a:pt x="48889" y="160065"/>
                </a:cubicBezTo>
                <a:cubicBezTo>
                  <a:pt x="60795" y="161255"/>
                  <a:pt x="71883" y="161851"/>
                  <a:pt x="82153" y="161851"/>
                </a:cubicBezTo>
                <a:cubicBezTo>
                  <a:pt x="91380" y="161851"/>
                  <a:pt x="95919" y="156642"/>
                  <a:pt x="95771" y="146224"/>
                </a:cubicBezTo>
                <a:lnTo>
                  <a:pt x="95771" y="58936"/>
                </a:lnTo>
                <a:lnTo>
                  <a:pt x="0" y="58936"/>
                </a:lnTo>
                <a:lnTo>
                  <a:pt x="0" y="42639"/>
                </a:lnTo>
                <a:lnTo>
                  <a:pt x="95771" y="42639"/>
                </a:lnTo>
                <a:lnTo>
                  <a:pt x="9577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7" name="任意多边形: 形状 926">
            <a:extLst>
              <a:ext uri="{FF2B5EF4-FFF2-40B4-BE49-F238E27FC236}">
                <a16:creationId xmlns:a16="http://schemas.microsoft.com/office/drawing/2014/main" id="{7A49F20D-6837-440F-A798-5F2257E76FC3}"/>
              </a:ext>
            </a:extLst>
          </p:cNvPr>
          <p:cNvSpPr/>
          <p:nvPr/>
        </p:nvSpPr>
        <p:spPr>
          <a:xfrm>
            <a:off x="4159018" y="3112847"/>
            <a:ext cx="162521" cy="219224"/>
          </a:xfrm>
          <a:custGeom>
            <a:avLst/>
            <a:gdLst/>
            <a:ahLst/>
            <a:cxnLst/>
            <a:rect l="l" t="t" r="r" b="b"/>
            <a:pathLst>
              <a:path w="162521" h="219224">
                <a:moveTo>
                  <a:pt x="87958" y="0"/>
                </a:moveTo>
                <a:lnTo>
                  <a:pt x="104031" y="0"/>
                </a:lnTo>
                <a:lnTo>
                  <a:pt x="104031" y="32594"/>
                </a:lnTo>
                <a:lnTo>
                  <a:pt x="157163" y="32594"/>
                </a:lnTo>
                <a:lnTo>
                  <a:pt x="157163" y="46658"/>
                </a:lnTo>
                <a:cubicBezTo>
                  <a:pt x="154186" y="56927"/>
                  <a:pt x="150391" y="66898"/>
                  <a:pt x="145778" y="76572"/>
                </a:cubicBezTo>
                <a:cubicBezTo>
                  <a:pt x="141313" y="74489"/>
                  <a:pt x="136253" y="72554"/>
                  <a:pt x="130597" y="70768"/>
                </a:cubicBezTo>
                <a:cubicBezTo>
                  <a:pt x="134467" y="63029"/>
                  <a:pt x="137592" y="55215"/>
                  <a:pt x="139973" y="47328"/>
                </a:cubicBezTo>
                <a:lnTo>
                  <a:pt x="104031" y="47328"/>
                </a:lnTo>
                <a:lnTo>
                  <a:pt x="104031" y="91083"/>
                </a:lnTo>
                <a:lnTo>
                  <a:pt x="143992" y="91083"/>
                </a:lnTo>
                <a:lnTo>
                  <a:pt x="143992" y="104478"/>
                </a:lnTo>
                <a:cubicBezTo>
                  <a:pt x="136774" y="132680"/>
                  <a:pt x="125463" y="155823"/>
                  <a:pt x="110059" y="173906"/>
                </a:cubicBezTo>
                <a:cubicBezTo>
                  <a:pt x="122412" y="184845"/>
                  <a:pt x="139899" y="194147"/>
                  <a:pt x="162521" y="201811"/>
                </a:cubicBezTo>
                <a:cubicBezTo>
                  <a:pt x="158056" y="207169"/>
                  <a:pt x="153814" y="212750"/>
                  <a:pt x="149796" y="218554"/>
                </a:cubicBezTo>
                <a:cubicBezTo>
                  <a:pt x="128365" y="209104"/>
                  <a:pt x="111138" y="198165"/>
                  <a:pt x="98115" y="185738"/>
                </a:cubicBezTo>
                <a:cubicBezTo>
                  <a:pt x="83233" y="199132"/>
                  <a:pt x="65262" y="210294"/>
                  <a:pt x="44202" y="219224"/>
                </a:cubicBezTo>
                <a:cubicBezTo>
                  <a:pt x="40928" y="214164"/>
                  <a:pt x="37208" y="209253"/>
                  <a:pt x="33040" y="204490"/>
                </a:cubicBezTo>
                <a:cubicBezTo>
                  <a:pt x="55588" y="195858"/>
                  <a:pt x="73633" y="185701"/>
                  <a:pt x="87177" y="174018"/>
                </a:cubicBezTo>
                <a:cubicBezTo>
                  <a:pt x="72219" y="157126"/>
                  <a:pt x="62136" y="134392"/>
                  <a:pt x="56927" y="105817"/>
                </a:cubicBezTo>
                <a:lnTo>
                  <a:pt x="45765" y="105817"/>
                </a:lnTo>
                <a:lnTo>
                  <a:pt x="45765" y="117649"/>
                </a:lnTo>
                <a:cubicBezTo>
                  <a:pt x="45765" y="160809"/>
                  <a:pt x="34305" y="194667"/>
                  <a:pt x="11386" y="219224"/>
                </a:cubicBezTo>
                <a:cubicBezTo>
                  <a:pt x="7665" y="214015"/>
                  <a:pt x="3870" y="209401"/>
                  <a:pt x="0" y="205383"/>
                </a:cubicBezTo>
                <a:cubicBezTo>
                  <a:pt x="20092" y="182464"/>
                  <a:pt x="30138" y="153219"/>
                  <a:pt x="30138" y="117649"/>
                </a:cubicBezTo>
                <a:lnTo>
                  <a:pt x="30138" y="32594"/>
                </a:lnTo>
                <a:lnTo>
                  <a:pt x="87958" y="32594"/>
                </a:lnTo>
                <a:lnTo>
                  <a:pt x="87958" y="0"/>
                </a:lnTo>
                <a:close/>
                <a:moveTo>
                  <a:pt x="45765" y="47328"/>
                </a:moveTo>
                <a:lnTo>
                  <a:pt x="45765" y="91083"/>
                </a:lnTo>
                <a:lnTo>
                  <a:pt x="87958" y="91083"/>
                </a:lnTo>
                <a:lnTo>
                  <a:pt x="87958" y="47328"/>
                </a:lnTo>
                <a:lnTo>
                  <a:pt x="45765" y="47328"/>
                </a:lnTo>
                <a:close/>
                <a:moveTo>
                  <a:pt x="72331" y="105817"/>
                </a:moveTo>
                <a:cubicBezTo>
                  <a:pt x="77093" y="128067"/>
                  <a:pt x="85912" y="146819"/>
                  <a:pt x="98785" y="162074"/>
                </a:cubicBezTo>
                <a:cubicBezTo>
                  <a:pt x="110840" y="147191"/>
                  <a:pt x="120105" y="128439"/>
                  <a:pt x="126579" y="105817"/>
                </a:cubicBezTo>
                <a:lnTo>
                  <a:pt x="72331" y="1058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6" name="任意多边形: 形状 925">
            <a:extLst>
              <a:ext uri="{FF2B5EF4-FFF2-40B4-BE49-F238E27FC236}">
                <a16:creationId xmlns:a16="http://schemas.microsoft.com/office/drawing/2014/main" id="{68FFF8F8-0A1A-4924-8848-28879E356640}"/>
              </a:ext>
            </a:extLst>
          </p:cNvPr>
          <p:cNvSpPr/>
          <p:nvPr/>
        </p:nvSpPr>
        <p:spPr>
          <a:xfrm>
            <a:off x="2039335" y="3113294"/>
            <a:ext cx="88180" cy="218554"/>
          </a:xfrm>
          <a:custGeom>
            <a:avLst/>
            <a:gdLst/>
            <a:ahLst/>
            <a:cxnLst/>
            <a:rect l="l" t="t" r="r" b="b"/>
            <a:pathLst>
              <a:path w="88180" h="218554">
                <a:moveTo>
                  <a:pt x="43532" y="0"/>
                </a:moveTo>
                <a:lnTo>
                  <a:pt x="60275" y="0"/>
                </a:lnTo>
                <a:lnTo>
                  <a:pt x="60275" y="50006"/>
                </a:lnTo>
                <a:lnTo>
                  <a:pt x="88180" y="50006"/>
                </a:lnTo>
                <a:lnTo>
                  <a:pt x="88180" y="64963"/>
                </a:lnTo>
                <a:lnTo>
                  <a:pt x="60275" y="64963"/>
                </a:lnTo>
                <a:lnTo>
                  <a:pt x="60275" y="111621"/>
                </a:lnTo>
                <a:cubicBezTo>
                  <a:pt x="68683" y="108644"/>
                  <a:pt x="77018" y="105668"/>
                  <a:pt x="85278" y="102691"/>
                </a:cubicBezTo>
                <a:cubicBezTo>
                  <a:pt x="86022" y="109240"/>
                  <a:pt x="86840" y="114895"/>
                  <a:pt x="87733" y="119658"/>
                </a:cubicBezTo>
                <a:cubicBezTo>
                  <a:pt x="79101" y="122708"/>
                  <a:pt x="69948" y="126020"/>
                  <a:pt x="60275" y="129592"/>
                </a:cubicBezTo>
                <a:lnTo>
                  <a:pt x="60275" y="218554"/>
                </a:lnTo>
                <a:lnTo>
                  <a:pt x="43532" y="218554"/>
                </a:lnTo>
                <a:lnTo>
                  <a:pt x="43532" y="135843"/>
                </a:lnTo>
                <a:cubicBezTo>
                  <a:pt x="31552" y="140382"/>
                  <a:pt x="18901" y="145256"/>
                  <a:pt x="5581" y="150465"/>
                </a:cubicBezTo>
                <a:lnTo>
                  <a:pt x="2232" y="131489"/>
                </a:lnTo>
                <a:cubicBezTo>
                  <a:pt x="16148" y="126801"/>
                  <a:pt x="29915" y="122113"/>
                  <a:pt x="43532" y="117425"/>
                </a:cubicBezTo>
                <a:lnTo>
                  <a:pt x="43532" y="64963"/>
                </a:lnTo>
                <a:lnTo>
                  <a:pt x="25896" y="64963"/>
                </a:lnTo>
                <a:cubicBezTo>
                  <a:pt x="22845" y="79102"/>
                  <a:pt x="19125" y="92050"/>
                  <a:pt x="14734" y="103807"/>
                </a:cubicBezTo>
                <a:cubicBezTo>
                  <a:pt x="10120" y="100533"/>
                  <a:pt x="5209" y="97259"/>
                  <a:pt x="0" y="93985"/>
                </a:cubicBezTo>
                <a:cubicBezTo>
                  <a:pt x="8335" y="74339"/>
                  <a:pt x="13767" y="49857"/>
                  <a:pt x="16297" y="20538"/>
                </a:cubicBezTo>
                <a:lnTo>
                  <a:pt x="32370" y="23217"/>
                </a:lnTo>
                <a:cubicBezTo>
                  <a:pt x="31403" y="32519"/>
                  <a:pt x="30175" y="41448"/>
                  <a:pt x="28687" y="50006"/>
                </a:cubicBezTo>
                <a:lnTo>
                  <a:pt x="43532" y="50006"/>
                </a:lnTo>
                <a:lnTo>
                  <a:pt x="435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5" name="任意多边形: 形状 924">
            <a:extLst>
              <a:ext uri="{FF2B5EF4-FFF2-40B4-BE49-F238E27FC236}">
                <a16:creationId xmlns:a16="http://schemas.microsoft.com/office/drawing/2014/main" id="{5E2CD709-30CA-4122-AFD6-4A80485D1D99}"/>
              </a:ext>
            </a:extLst>
          </p:cNvPr>
          <p:cNvSpPr/>
          <p:nvPr/>
        </p:nvSpPr>
        <p:spPr>
          <a:xfrm>
            <a:off x="3410934" y="3113294"/>
            <a:ext cx="88181" cy="218554"/>
          </a:xfrm>
          <a:custGeom>
            <a:avLst/>
            <a:gdLst/>
            <a:ahLst/>
            <a:cxnLst/>
            <a:rect l="l" t="t" r="r" b="b"/>
            <a:pathLst>
              <a:path w="88181" h="218554">
                <a:moveTo>
                  <a:pt x="43532" y="0"/>
                </a:moveTo>
                <a:lnTo>
                  <a:pt x="60275" y="0"/>
                </a:lnTo>
                <a:lnTo>
                  <a:pt x="60275" y="50006"/>
                </a:lnTo>
                <a:lnTo>
                  <a:pt x="88181" y="50006"/>
                </a:lnTo>
                <a:lnTo>
                  <a:pt x="88181" y="64963"/>
                </a:lnTo>
                <a:lnTo>
                  <a:pt x="60275" y="64963"/>
                </a:lnTo>
                <a:lnTo>
                  <a:pt x="60275" y="111621"/>
                </a:lnTo>
                <a:cubicBezTo>
                  <a:pt x="68684" y="108644"/>
                  <a:pt x="77018" y="105668"/>
                  <a:pt x="85278" y="102691"/>
                </a:cubicBezTo>
                <a:cubicBezTo>
                  <a:pt x="86023" y="109240"/>
                  <a:pt x="86841" y="114895"/>
                  <a:pt x="87734" y="119658"/>
                </a:cubicBezTo>
                <a:cubicBezTo>
                  <a:pt x="79102" y="122708"/>
                  <a:pt x="69949" y="126020"/>
                  <a:pt x="60275" y="129592"/>
                </a:cubicBezTo>
                <a:lnTo>
                  <a:pt x="60275" y="218554"/>
                </a:lnTo>
                <a:lnTo>
                  <a:pt x="43532" y="218554"/>
                </a:lnTo>
                <a:lnTo>
                  <a:pt x="43532" y="135843"/>
                </a:lnTo>
                <a:cubicBezTo>
                  <a:pt x="31551" y="140382"/>
                  <a:pt x="18901" y="145256"/>
                  <a:pt x="5581" y="150465"/>
                </a:cubicBezTo>
                <a:lnTo>
                  <a:pt x="2232" y="131489"/>
                </a:lnTo>
                <a:cubicBezTo>
                  <a:pt x="16148" y="126801"/>
                  <a:pt x="29914" y="122113"/>
                  <a:pt x="43532" y="117425"/>
                </a:cubicBezTo>
                <a:lnTo>
                  <a:pt x="43532" y="64963"/>
                </a:lnTo>
                <a:lnTo>
                  <a:pt x="25896" y="64963"/>
                </a:lnTo>
                <a:cubicBezTo>
                  <a:pt x="22845" y="79102"/>
                  <a:pt x="19124" y="92050"/>
                  <a:pt x="14734" y="103807"/>
                </a:cubicBezTo>
                <a:cubicBezTo>
                  <a:pt x="10120" y="100533"/>
                  <a:pt x="5209" y="97259"/>
                  <a:pt x="0" y="93985"/>
                </a:cubicBezTo>
                <a:cubicBezTo>
                  <a:pt x="8334" y="74339"/>
                  <a:pt x="13767" y="49857"/>
                  <a:pt x="16297" y="20538"/>
                </a:cubicBezTo>
                <a:lnTo>
                  <a:pt x="32370" y="23217"/>
                </a:lnTo>
                <a:cubicBezTo>
                  <a:pt x="31403" y="32519"/>
                  <a:pt x="30175" y="41448"/>
                  <a:pt x="28687" y="50006"/>
                </a:cubicBezTo>
                <a:lnTo>
                  <a:pt x="43532" y="50006"/>
                </a:lnTo>
                <a:lnTo>
                  <a:pt x="435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4" name="任意多边形: 形状 923">
            <a:extLst>
              <a:ext uri="{FF2B5EF4-FFF2-40B4-BE49-F238E27FC236}">
                <a16:creationId xmlns:a16="http://schemas.microsoft.com/office/drawing/2014/main" id="{D216BFD7-675B-4AE4-BCB9-AC0EA9867790}"/>
              </a:ext>
            </a:extLst>
          </p:cNvPr>
          <p:cNvSpPr/>
          <p:nvPr/>
        </p:nvSpPr>
        <p:spPr>
          <a:xfrm>
            <a:off x="3870590" y="3113517"/>
            <a:ext cx="223242" cy="218108"/>
          </a:xfrm>
          <a:custGeom>
            <a:avLst/>
            <a:gdLst/>
            <a:ahLst/>
            <a:cxnLst/>
            <a:rect l="l" t="t" r="r" b="b"/>
            <a:pathLst>
              <a:path w="223242" h="218108">
                <a:moveTo>
                  <a:pt x="100682" y="0"/>
                </a:moveTo>
                <a:lnTo>
                  <a:pt x="120104" y="0"/>
                </a:lnTo>
                <a:cubicBezTo>
                  <a:pt x="120104" y="20017"/>
                  <a:pt x="119918" y="40184"/>
                  <a:pt x="119546" y="60499"/>
                </a:cubicBezTo>
                <a:lnTo>
                  <a:pt x="218554" y="60499"/>
                </a:lnTo>
                <a:lnTo>
                  <a:pt x="218554" y="77911"/>
                </a:lnTo>
                <a:lnTo>
                  <a:pt x="119211" y="77911"/>
                </a:lnTo>
                <a:cubicBezTo>
                  <a:pt x="129778" y="137368"/>
                  <a:pt x="164455" y="176585"/>
                  <a:pt x="223242" y="195560"/>
                </a:cubicBezTo>
                <a:cubicBezTo>
                  <a:pt x="215652" y="202853"/>
                  <a:pt x="209996" y="208880"/>
                  <a:pt x="206275" y="213643"/>
                </a:cubicBezTo>
                <a:cubicBezTo>
                  <a:pt x="157832" y="194146"/>
                  <a:pt x="126169" y="159432"/>
                  <a:pt x="111286" y="109500"/>
                </a:cubicBezTo>
                <a:cubicBezTo>
                  <a:pt x="99677" y="154670"/>
                  <a:pt x="67195" y="190872"/>
                  <a:pt x="13841" y="218108"/>
                </a:cubicBezTo>
                <a:cubicBezTo>
                  <a:pt x="10864" y="214089"/>
                  <a:pt x="6250" y="208359"/>
                  <a:pt x="0" y="200918"/>
                </a:cubicBezTo>
                <a:cubicBezTo>
                  <a:pt x="61391" y="173608"/>
                  <a:pt x="94505" y="132606"/>
                  <a:pt x="99342" y="77911"/>
                </a:cubicBezTo>
                <a:lnTo>
                  <a:pt x="4018" y="77911"/>
                </a:lnTo>
                <a:lnTo>
                  <a:pt x="4018" y="60499"/>
                </a:lnTo>
                <a:lnTo>
                  <a:pt x="100124" y="60499"/>
                </a:lnTo>
                <a:cubicBezTo>
                  <a:pt x="100496" y="40481"/>
                  <a:pt x="100682" y="20315"/>
                  <a:pt x="10068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3" name="任意多边形: 形状 922">
            <a:extLst>
              <a:ext uri="{FF2B5EF4-FFF2-40B4-BE49-F238E27FC236}">
                <a16:creationId xmlns:a16="http://schemas.microsoft.com/office/drawing/2014/main" id="{AEFDFBD6-3D45-40B4-A7EE-706CA34F06CA}"/>
              </a:ext>
            </a:extLst>
          </p:cNvPr>
          <p:cNvSpPr/>
          <p:nvPr/>
        </p:nvSpPr>
        <p:spPr>
          <a:xfrm>
            <a:off x="1137883" y="3113741"/>
            <a:ext cx="45542" cy="52239"/>
          </a:xfrm>
          <a:custGeom>
            <a:avLst/>
            <a:gdLst/>
            <a:ahLst/>
            <a:cxnLst/>
            <a:rect l="l" t="t" r="r" b="b"/>
            <a:pathLst>
              <a:path w="45542" h="52239">
                <a:moveTo>
                  <a:pt x="13395" y="0"/>
                </a:moveTo>
                <a:cubicBezTo>
                  <a:pt x="23217" y="11311"/>
                  <a:pt x="33933" y="25152"/>
                  <a:pt x="45542" y="41523"/>
                </a:cubicBezTo>
                <a:cubicBezTo>
                  <a:pt x="39588" y="45095"/>
                  <a:pt x="34305" y="48667"/>
                  <a:pt x="29691" y="52239"/>
                </a:cubicBezTo>
                <a:cubicBezTo>
                  <a:pt x="19422" y="36314"/>
                  <a:pt x="9525" y="22101"/>
                  <a:pt x="0" y="9600"/>
                </a:cubicBezTo>
                <a:lnTo>
                  <a:pt x="1339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2" name="任意多边形: 形状 921">
            <a:extLst>
              <a:ext uri="{FF2B5EF4-FFF2-40B4-BE49-F238E27FC236}">
                <a16:creationId xmlns:a16="http://schemas.microsoft.com/office/drawing/2014/main" id="{0E3379AD-7D11-49B3-8B3D-5952ABA2E5ED}"/>
              </a:ext>
            </a:extLst>
          </p:cNvPr>
          <p:cNvSpPr/>
          <p:nvPr/>
        </p:nvSpPr>
        <p:spPr>
          <a:xfrm>
            <a:off x="2498320" y="3113741"/>
            <a:ext cx="62954" cy="217661"/>
          </a:xfrm>
          <a:custGeom>
            <a:avLst/>
            <a:gdLst/>
            <a:ahLst/>
            <a:cxnLst/>
            <a:rect l="l" t="t" r="r" b="b"/>
            <a:pathLst>
              <a:path w="62954" h="217661">
                <a:moveTo>
                  <a:pt x="46434" y="0"/>
                </a:moveTo>
                <a:lnTo>
                  <a:pt x="62954" y="4911"/>
                </a:lnTo>
                <a:cubicBezTo>
                  <a:pt x="57001" y="24110"/>
                  <a:pt x="50527" y="42119"/>
                  <a:pt x="43532" y="58936"/>
                </a:cubicBezTo>
                <a:lnTo>
                  <a:pt x="43532" y="217661"/>
                </a:lnTo>
                <a:lnTo>
                  <a:pt x="27235" y="217661"/>
                </a:lnTo>
                <a:lnTo>
                  <a:pt x="27235" y="93315"/>
                </a:lnTo>
                <a:cubicBezTo>
                  <a:pt x="20836" y="105222"/>
                  <a:pt x="14064" y="116309"/>
                  <a:pt x="6921" y="126579"/>
                </a:cubicBezTo>
                <a:cubicBezTo>
                  <a:pt x="4837" y="120328"/>
                  <a:pt x="2530" y="114226"/>
                  <a:pt x="0" y="108273"/>
                </a:cubicBezTo>
                <a:cubicBezTo>
                  <a:pt x="19943" y="78507"/>
                  <a:pt x="35421" y="42416"/>
                  <a:pt x="464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1" name="任意多边形: 形状 920">
            <a:extLst>
              <a:ext uri="{FF2B5EF4-FFF2-40B4-BE49-F238E27FC236}">
                <a16:creationId xmlns:a16="http://schemas.microsoft.com/office/drawing/2014/main" id="{2720A08F-4DAD-4B7E-8B77-488FBD859FA3}"/>
              </a:ext>
            </a:extLst>
          </p:cNvPr>
          <p:cNvSpPr/>
          <p:nvPr/>
        </p:nvSpPr>
        <p:spPr>
          <a:xfrm>
            <a:off x="3784641" y="3113740"/>
            <a:ext cx="66527" cy="215206"/>
          </a:xfrm>
          <a:custGeom>
            <a:avLst/>
            <a:gdLst/>
            <a:ahLst/>
            <a:cxnLst/>
            <a:rect l="l" t="t" r="r" b="b"/>
            <a:pathLst>
              <a:path w="66527" h="215206">
                <a:moveTo>
                  <a:pt x="47997" y="0"/>
                </a:moveTo>
                <a:lnTo>
                  <a:pt x="66527" y="0"/>
                </a:lnTo>
                <a:lnTo>
                  <a:pt x="66527" y="186631"/>
                </a:lnTo>
                <a:cubicBezTo>
                  <a:pt x="66527" y="205681"/>
                  <a:pt x="57225" y="215206"/>
                  <a:pt x="38621" y="215206"/>
                </a:cubicBezTo>
                <a:cubicBezTo>
                  <a:pt x="28947" y="215206"/>
                  <a:pt x="17190" y="215131"/>
                  <a:pt x="3349" y="214982"/>
                </a:cubicBezTo>
                <a:cubicBezTo>
                  <a:pt x="2456" y="208880"/>
                  <a:pt x="1340" y="202183"/>
                  <a:pt x="0" y="194891"/>
                </a:cubicBezTo>
                <a:cubicBezTo>
                  <a:pt x="15330" y="196081"/>
                  <a:pt x="26194" y="196677"/>
                  <a:pt x="32594" y="196677"/>
                </a:cubicBezTo>
                <a:cubicBezTo>
                  <a:pt x="42863" y="196677"/>
                  <a:pt x="47997" y="191691"/>
                  <a:pt x="47997" y="181719"/>
                </a:cubicBezTo>
                <a:lnTo>
                  <a:pt x="4799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20" name="任意多边形: 形状 919">
            <a:extLst>
              <a:ext uri="{FF2B5EF4-FFF2-40B4-BE49-F238E27FC236}">
                <a16:creationId xmlns:a16="http://schemas.microsoft.com/office/drawing/2014/main" id="{F73F38E1-3651-43A3-BB82-2D933D739D8A}"/>
              </a:ext>
            </a:extLst>
          </p:cNvPr>
          <p:cNvSpPr/>
          <p:nvPr/>
        </p:nvSpPr>
        <p:spPr>
          <a:xfrm>
            <a:off x="1503777" y="3114633"/>
            <a:ext cx="41746" cy="42416"/>
          </a:xfrm>
          <a:custGeom>
            <a:avLst/>
            <a:gdLst/>
            <a:ahLst/>
            <a:cxnLst/>
            <a:rect l="l" t="t" r="r" b="b"/>
            <a:pathLst>
              <a:path w="41746" h="42416">
                <a:moveTo>
                  <a:pt x="26120" y="0"/>
                </a:moveTo>
                <a:lnTo>
                  <a:pt x="41746" y="9600"/>
                </a:lnTo>
                <a:cubicBezTo>
                  <a:pt x="33114" y="20910"/>
                  <a:pt x="23738" y="31849"/>
                  <a:pt x="13618" y="42416"/>
                </a:cubicBezTo>
                <a:lnTo>
                  <a:pt x="0" y="32370"/>
                </a:lnTo>
                <a:cubicBezTo>
                  <a:pt x="9972" y="22101"/>
                  <a:pt x="18678" y="11311"/>
                  <a:pt x="261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9" name="任意多边形: 形状 918">
            <a:extLst>
              <a:ext uri="{FF2B5EF4-FFF2-40B4-BE49-F238E27FC236}">
                <a16:creationId xmlns:a16="http://schemas.microsoft.com/office/drawing/2014/main" id="{66D06354-950C-45AA-A1C7-9BAD9D925B28}"/>
              </a:ext>
            </a:extLst>
          </p:cNvPr>
          <p:cNvSpPr/>
          <p:nvPr/>
        </p:nvSpPr>
        <p:spPr>
          <a:xfrm>
            <a:off x="2726250" y="3114634"/>
            <a:ext cx="225475" cy="102915"/>
          </a:xfrm>
          <a:custGeom>
            <a:avLst/>
            <a:gdLst/>
            <a:ahLst/>
            <a:cxnLst/>
            <a:rect l="l" t="t" r="r" b="b"/>
            <a:pathLst>
              <a:path w="225475" h="102915">
                <a:moveTo>
                  <a:pt x="103808" y="0"/>
                </a:moveTo>
                <a:lnTo>
                  <a:pt x="127695" y="0"/>
                </a:lnTo>
                <a:lnTo>
                  <a:pt x="123453" y="5581"/>
                </a:lnTo>
                <a:cubicBezTo>
                  <a:pt x="149200" y="39960"/>
                  <a:pt x="183208" y="65187"/>
                  <a:pt x="225475" y="81260"/>
                </a:cubicBezTo>
                <a:cubicBezTo>
                  <a:pt x="221010" y="87213"/>
                  <a:pt x="216843" y="93539"/>
                  <a:pt x="212973" y="100236"/>
                </a:cubicBezTo>
                <a:cubicBezTo>
                  <a:pt x="169813" y="79251"/>
                  <a:pt x="136327" y="51867"/>
                  <a:pt x="112514" y="18083"/>
                </a:cubicBezTo>
                <a:cubicBezTo>
                  <a:pt x="82749" y="53206"/>
                  <a:pt x="49337" y="81484"/>
                  <a:pt x="12278" y="102915"/>
                </a:cubicBezTo>
                <a:cubicBezTo>
                  <a:pt x="8707" y="97557"/>
                  <a:pt x="4614" y="92125"/>
                  <a:pt x="0" y="86618"/>
                </a:cubicBezTo>
                <a:cubicBezTo>
                  <a:pt x="42714" y="64740"/>
                  <a:pt x="77316" y="35868"/>
                  <a:pt x="10380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8" name="任意多边形: 形状 917">
            <a:extLst>
              <a:ext uri="{FF2B5EF4-FFF2-40B4-BE49-F238E27FC236}">
                <a16:creationId xmlns:a16="http://schemas.microsoft.com/office/drawing/2014/main" id="{1E4FA22C-84E4-45EF-8787-31EA35BE1E19}"/>
              </a:ext>
            </a:extLst>
          </p:cNvPr>
          <p:cNvSpPr/>
          <p:nvPr/>
        </p:nvSpPr>
        <p:spPr>
          <a:xfrm>
            <a:off x="1385682" y="3114856"/>
            <a:ext cx="41523" cy="40854"/>
          </a:xfrm>
          <a:custGeom>
            <a:avLst/>
            <a:gdLst/>
            <a:ahLst/>
            <a:cxnLst/>
            <a:rect l="l" t="t" r="r" b="b"/>
            <a:pathLst>
              <a:path w="41523" h="40854">
                <a:moveTo>
                  <a:pt x="12725" y="0"/>
                </a:moveTo>
                <a:cubicBezTo>
                  <a:pt x="23291" y="10121"/>
                  <a:pt x="32891" y="19795"/>
                  <a:pt x="41523" y="29022"/>
                </a:cubicBezTo>
                <a:lnTo>
                  <a:pt x="27235" y="40854"/>
                </a:lnTo>
                <a:cubicBezTo>
                  <a:pt x="18901" y="30733"/>
                  <a:pt x="9822" y="20539"/>
                  <a:pt x="0" y="10270"/>
                </a:cubicBezTo>
                <a:lnTo>
                  <a:pt x="127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7" name="任意多边形: 形状 916">
            <a:extLst>
              <a:ext uri="{FF2B5EF4-FFF2-40B4-BE49-F238E27FC236}">
                <a16:creationId xmlns:a16="http://schemas.microsoft.com/office/drawing/2014/main" id="{01AF9CEC-4C55-458F-97F5-1AD6A19DF7A1}"/>
              </a:ext>
            </a:extLst>
          </p:cNvPr>
          <p:cNvSpPr/>
          <p:nvPr/>
        </p:nvSpPr>
        <p:spPr>
          <a:xfrm>
            <a:off x="2275524" y="3115750"/>
            <a:ext cx="66973" cy="69205"/>
          </a:xfrm>
          <a:custGeom>
            <a:avLst/>
            <a:gdLst/>
            <a:ahLst/>
            <a:cxnLst/>
            <a:rect l="l" t="t" r="r" b="b"/>
            <a:pathLst>
              <a:path w="66973" h="69205">
                <a:moveTo>
                  <a:pt x="50899" y="0"/>
                </a:moveTo>
                <a:lnTo>
                  <a:pt x="66973" y="9823"/>
                </a:lnTo>
                <a:cubicBezTo>
                  <a:pt x="51495" y="31105"/>
                  <a:pt x="32147" y="50900"/>
                  <a:pt x="8930" y="69205"/>
                </a:cubicBezTo>
                <a:cubicBezTo>
                  <a:pt x="6251" y="63550"/>
                  <a:pt x="3275" y="57820"/>
                  <a:pt x="0" y="52016"/>
                </a:cubicBezTo>
                <a:cubicBezTo>
                  <a:pt x="23664" y="34454"/>
                  <a:pt x="40630" y="17116"/>
                  <a:pt x="5089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6" name="任意多边形: 形状 915">
            <a:extLst>
              <a:ext uri="{FF2B5EF4-FFF2-40B4-BE49-F238E27FC236}">
                <a16:creationId xmlns:a16="http://schemas.microsoft.com/office/drawing/2014/main" id="{BF5C9382-3B94-4FCE-8B9F-91B6A05189CC}"/>
              </a:ext>
            </a:extLst>
          </p:cNvPr>
          <p:cNvSpPr/>
          <p:nvPr/>
        </p:nvSpPr>
        <p:spPr>
          <a:xfrm>
            <a:off x="4338505" y="3116643"/>
            <a:ext cx="45318" cy="46881"/>
          </a:xfrm>
          <a:custGeom>
            <a:avLst/>
            <a:gdLst/>
            <a:ahLst/>
            <a:cxnLst/>
            <a:rect l="l" t="t" r="r" b="b"/>
            <a:pathLst>
              <a:path w="45318" h="46881">
                <a:moveTo>
                  <a:pt x="12948" y="0"/>
                </a:moveTo>
                <a:cubicBezTo>
                  <a:pt x="25450" y="12502"/>
                  <a:pt x="36240" y="23962"/>
                  <a:pt x="45318" y="34380"/>
                </a:cubicBezTo>
                <a:lnTo>
                  <a:pt x="30808" y="46881"/>
                </a:lnTo>
                <a:cubicBezTo>
                  <a:pt x="20092" y="33784"/>
                  <a:pt x="9823" y="21878"/>
                  <a:pt x="0" y="11162"/>
                </a:cubicBezTo>
                <a:lnTo>
                  <a:pt x="1294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5" name="任意多边形: 形状 914">
            <a:extLst>
              <a:ext uri="{FF2B5EF4-FFF2-40B4-BE49-F238E27FC236}">
                <a16:creationId xmlns:a16="http://schemas.microsoft.com/office/drawing/2014/main" id="{C66232B9-2FF2-4008-A995-DE0C9A1AB0C2}"/>
              </a:ext>
            </a:extLst>
          </p:cNvPr>
          <p:cNvSpPr/>
          <p:nvPr/>
        </p:nvSpPr>
        <p:spPr>
          <a:xfrm>
            <a:off x="1811851" y="3118652"/>
            <a:ext cx="221903" cy="213867"/>
          </a:xfrm>
          <a:custGeom>
            <a:avLst/>
            <a:gdLst/>
            <a:ahLst/>
            <a:cxnLst/>
            <a:rect l="l" t="t" r="r" b="b"/>
            <a:pathLst>
              <a:path w="221903" h="213867">
                <a:moveTo>
                  <a:pt x="199355" y="0"/>
                </a:moveTo>
                <a:lnTo>
                  <a:pt x="210071" y="18530"/>
                </a:lnTo>
                <a:cubicBezTo>
                  <a:pt x="148457" y="24780"/>
                  <a:pt x="93464" y="28799"/>
                  <a:pt x="45095" y="30585"/>
                </a:cubicBezTo>
                <a:lnTo>
                  <a:pt x="45095" y="60053"/>
                </a:lnTo>
                <a:lnTo>
                  <a:pt x="221903" y="60053"/>
                </a:lnTo>
                <a:lnTo>
                  <a:pt x="221903" y="76796"/>
                </a:lnTo>
                <a:lnTo>
                  <a:pt x="45095" y="76796"/>
                </a:lnTo>
                <a:cubicBezTo>
                  <a:pt x="45095" y="117724"/>
                  <a:pt x="43012" y="145331"/>
                  <a:pt x="38844" y="159619"/>
                </a:cubicBezTo>
                <a:cubicBezTo>
                  <a:pt x="34677" y="175990"/>
                  <a:pt x="25822" y="194072"/>
                  <a:pt x="12279" y="213867"/>
                </a:cubicBezTo>
                <a:cubicBezTo>
                  <a:pt x="8855" y="208806"/>
                  <a:pt x="4763" y="203597"/>
                  <a:pt x="0" y="198240"/>
                </a:cubicBezTo>
                <a:cubicBezTo>
                  <a:pt x="10567" y="183208"/>
                  <a:pt x="17711" y="168102"/>
                  <a:pt x="21432" y="152921"/>
                </a:cubicBezTo>
                <a:cubicBezTo>
                  <a:pt x="25152" y="138336"/>
                  <a:pt x="27013" y="116905"/>
                  <a:pt x="27013" y="88628"/>
                </a:cubicBezTo>
                <a:lnTo>
                  <a:pt x="27013" y="13395"/>
                </a:lnTo>
                <a:cubicBezTo>
                  <a:pt x="92199" y="11311"/>
                  <a:pt x="149647" y="6847"/>
                  <a:pt x="1993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4" name="任意多边形: 形状 913">
            <a:extLst>
              <a:ext uri="{FF2B5EF4-FFF2-40B4-BE49-F238E27FC236}">
                <a16:creationId xmlns:a16="http://schemas.microsoft.com/office/drawing/2014/main" id="{15BEA958-C582-460E-AAC8-634D3192D5B9}"/>
              </a:ext>
            </a:extLst>
          </p:cNvPr>
          <p:cNvSpPr/>
          <p:nvPr/>
        </p:nvSpPr>
        <p:spPr>
          <a:xfrm>
            <a:off x="3272077" y="3122447"/>
            <a:ext cx="114077" cy="88850"/>
          </a:xfrm>
          <a:custGeom>
            <a:avLst/>
            <a:gdLst/>
            <a:ahLst/>
            <a:cxnLst/>
            <a:rect l="l" t="t" r="r" b="b"/>
            <a:pathLst>
              <a:path w="114077" h="88850">
                <a:moveTo>
                  <a:pt x="0" y="0"/>
                </a:moveTo>
                <a:lnTo>
                  <a:pt x="114077" y="0"/>
                </a:lnTo>
                <a:lnTo>
                  <a:pt x="114077" y="88850"/>
                </a:lnTo>
                <a:lnTo>
                  <a:pt x="98004" y="88850"/>
                </a:lnTo>
                <a:lnTo>
                  <a:pt x="98004" y="81260"/>
                </a:lnTo>
                <a:lnTo>
                  <a:pt x="16074" y="81260"/>
                </a:lnTo>
                <a:lnTo>
                  <a:pt x="16074" y="88850"/>
                </a:lnTo>
                <a:lnTo>
                  <a:pt x="0" y="88850"/>
                </a:lnTo>
                <a:lnTo>
                  <a:pt x="0" y="0"/>
                </a:lnTo>
                <a:close/>
                <a:moveTo>
                  <a:pt x="16074" y="14064"/>
                </a:moveTo>
                <a:lnTo>
                  <a:pt x="16074" y="33709"/>
                </a:lnTo>
                <a:lnTo>
                  <a:pt x="98004" y="33709"/>
                </a:lnTo>
                <a:lnTo>
                  <a:pt x="98004" y="14064"/>
                </a:lnTo>
                <a:lnTo>
                  <a:pt x="16074" y="14064"/>
                </a:lnTo>
                <a:close/>
                <a:moveTo>
                  <a:pt x="16074" y="47327"/>
                </a:moveTo>
                <a:lnTo>
                  <a:pt x="16074" y="67196"/>
                </a:lnTo>
                <a:lnTo>
                  <a:pt x="98004" y="67196"/>
                </a:lnTo>
                <a:lnTo>
                  <a:pt x="98004" y="47327"/>
                </a:lnTo>
                <a:lnTo>
                  <a:pt x="16074" y="4732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3" name="任意多边形: 形状 912">
            <a:extLst>
              <a:ext uri="{FF2B5EF4-FFF2-40B4-BE49-F238E27FC236}">
                <a16:creationId xmlns:a16="http://schemas.microsoft.com/office/drawing/2014/main" id="{D56E85A4-EE73-4F66-9D91-8334C217E80A}"/>
              </a:ext>
            </a:extLst>
          </p:cNvPr>
          <p:cNvSpPr/>
          <p:nvPr/>
        </p:nvSpPr>
        <p:spPr>
          <a:xfrm>
            <a:off x="969112" y="3122893"/>
            <a:ext cx="152251" cy="104254"/>
          </a:xfrm>
          <a:custGeom>
            <a:avLst/>
            <a:gdLst/>
            <a:ahLst/>
            <a:cxnLst/>
            <a:rect l="l" t="t" r="r" b="b"/>
            <a:pathLst>
              <a:path w="152251" h="104254">
                <a:moveTo>
                  <a:pt x="17636" y="0"/>
                </a:moveTo>
                <a:lnTo>
                  <a:pt x="125239" y="0"/>
                </a:lnTo>
                <a:lnTo>
                  <a:pt x="125239" y="16297"/>
                </a:lnTo>
                <a:cubicBezTo>
                  <a:pt x="115565" y="30212"/>
                  <a:pt x="104180" y="43123"/>
                  <a:pt x="91083" y="55029"/>
                </a:cubicBezTo>
                <a:cubicBezTo>
                  <a:pt x="113481" y="66563"/>
                  <a:pt x="133871" y="77912"/>
                  <a:pt x="152251" y="89074"/>
                </a:cubicBezTo>
                <a:lnTo>
                  <a:pt x="140866" y="104254"/>
                </a:lnTo>
                <a:cubicBezTo>
                  <a:pt x="121816" y="91157"/>
                  <a:pt x="101017" y="78358"/>
                  <a:pt x="78469" y="65857"/>
                </a:cubicBezTo>
                <a:cubicBezTo>
                  <a:pt x="60759" y="80367"/>
                  <a:pt x="38174" y="93018"/>
                  <a:pt x="10716" y="103808"/>
                </a:cubicBezTo>
                <a:cubicBezTo>
                  <a:pt x="7739" y="98450"/>
                  <a:pt x="4167" y="93315"/>
                  <a:pt x="0" y="88404"/>
                </a:cubicBezTo>
                <a:cubicBezTo>
                  <a:pt x="43309" y="74265"/>
                  <a:pt x="78209" y="50155"/>
                  <a:pt x="104701" y="16074"/>
                </a:cubicBezTo>
                <a:lnTo>
                  <a:pt x="17636" y="16074"/>
                </a:lnTo>
                <a:lnTo>
                  <a:pt x="1763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2" name="任意多边形: 形状 911">
            <a:extLst>
              <a:ext uri="{FF2B5EF4-FFF2-40B4-BE49-F238E27FC236}">
                <a16:creationId xmlns:a16="http://schemas.microsoft.com/office/drawing/2014/main" id="{3EC47565-CF24-49D7-9703-6C87415A56D8}"/>
              </a:ext>
            </a:extLst>
          </p:cNvPr>
          <p:cNvSpPr/>
          <p:nvPr/>
        </p:nvSpPr>
        <p:spPr>
          <a:xfrm>
            <a:off x="4669350" y="3123786"/>
            <a:ext cx="108719" cy="156716"/>
          </a:xfrm>
          <a:custGeom>
            <a:avLst/>
            <a:gdLst/>
            <a:ahLst/>
            <a:cxnLst/>
            <a:rect l="l" t="t" r="r" b="b"/>
            <a:pathLst>
              <a:path w="108719" h="156716">
                <a:moveTo>
                  <a:pt x="0" y="0"/>
                </a:moveTo>
                <a:lnTo>
                  <a:pt x="108719" y="0"/>
                </a:lnTo>
                <a:lnTo>
                  <a:pt x="108719" y="15181"/>
                </a:lnTo>
                <a:lnTo>
                  <a:pt x="57820" y="15181"/>
                </a:lnTo>
                <a:lnTo>
                  <a:pt x="52239" y="45318"/>
                </a:lnTo>
                <a:lnTo>
                  <a:pt x="99120" y="45318"/>
                </a:lnTo>
                <a:lnTo>
                  <a:pt x="99120" y="156716"/>
                </a:lnTo>
                <a:lnTo>
                  <a:pt x="83716" y="156716"/>
                </a:lnTo>
                <a:lnTo>
                  <a:pt x="83716" y="60275"/>
                </a:lnTo>
                <a:lnTo>
                  <a:pt x="21208" y="60275"/>
                </a:lnTo>
                <a:lnTo>
                  <a:pt x="21208" y="156716"/>
                </a:lnTo>
                <a:lnTo>
                  <a:pt x="5805" y="156716"/>
                </a:lnTo>
                <a:lnTo>
                  <a:pt x="5805" y="45318"/>
                </a:lnTo>
                <a:lnTo>
                  <a:pt x="35719" y="45318"/>
                </a:lnTo>
                <a:lnTo>
                  <a:pt x="40407" y="15181"/>
                </a:lnTo>
                <a:lnTo>
                  <a:pt x="0" y="1518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1" name="任意多边形: 形状 910">
            <a:extLst>
              <a:ext uri="{FF2B5EF4-FFF2-40B4-BE49-F238E27FC236}">
                <a16:creationId xmlns:a16="http://schemas.microsoft.com/office/drawing/2014/main" id="{9E94E3A8-6A27-4AC9-A5BF-98575D60A65D}"/>
              </a:ext>
            </a:extLst>
          </p:cNvPr>
          <p:cNvSpPr/>
          <p:nvPr/>
        </p:nvSpPr>
        <p:spPr>
          <a:xfrm>
            <a:off x="444939" y="3124457"/>
            <a:ext cx="105594" cy="96887"/>
          </a:xfrm>
          <a:custGeom>
            <a:avLst/>
            <a:gdLst/>
            <a:ahLst/>
            <a:cxnLst/>
            <a:rect l="l" t="t" r="r" b="b"/>
            <a:pathLst>
              <a:path w="105594" h="96887">
                <a:moveTo>
                  <a:pt x="223" y="0"/>
                </a:moveTo>
                <a:lnTo>
                  <a:pt x="105594" y="0"/>
                </a:lnTo>
                <a:lnTo>
                  <a:pt x="105594" y="15850"/>
                </a:lnTo>
                <a:lnTo>
                  <a:pt x="54471" y="15850"/>
                </a:lnTo>
                <a:cubicBezTo>
                  <a:pt x="43979" y="37430"/>
                  <a:pt x="34826" y="54545"/>
                  <a:pt x="27012" y="67196"/>
                </a:cubicBezTo>
                <a:cubicBezTo>
                  <a:pt x="45021" y="66303"/>
                  <a:pt x="61094" y="65447"/>
                  <a:pt x="75233" y="64628"/>
                </a:cubicBezTo>
                <a:cubicBezTo>
                  <a:pt x="71140" y="55699"/>
                  <a:pt x="66898" y="46881"/>
                  <a:pt x="62508" y="38174"/>
                </a:cubicBezTo>
                <a:lnTo>
                  <a:pt x="76572" y="31477"/>
                </a:lnTo>
                <a:cubicBezTo>
                  <a:pt x="86990" y="50973"/>
                  <a:pt x="96441" y="70247"/>
                  <a:pt x="104924" y="89297"/>
                </a:cubicBezTo>
                <a:cubicBezTo>
                  <a:pt x="99120" y="92124"/>
                  <a:pt x="93837" y="94655"/>
                  <a:pt x="89074" y="96887"/>
                </a:cubicBezTo>
                <a:cubicBezTo>
                  <a:pt x="86693" y="90934"/>
                  <a:pt x="84237" y="85018"/>
                  <a:pt x="81707" y="79139"/>
                </a:cubicBezTo>
                <a:cubicBezTo>
                  <a:pt x="59829" y="80851"/>
                  <a:pt x="40630" y="82525"/>
                  <a:pt x="24110" y="84162"/>
                </a:cubicBezTo>
                <a:cubicBezTo>
                  <a:pt x="18157" y="85204"/>
                  <a:pt x="12874" y="86469"/>
                  <a:pt x="8260" y="87957"/>
                </a:cubicBezTo>
                <a:lnTo>
                  <a:pt x="0" y="72554"/>
                </a:lnTo>
                <a:cubicBezTo>
                  <a:pt x="5358" y="69577"/>
                  <a:pt x="9823" y="65410"/>
                  <a:pt x="13395" y="60052"/>
                </a:cubicBezTo>
                <a:cubicBezTo>
                  <a:pt x="20687" y="48295"/>
                  <a:pt x="28240" y="33561"/>
                  <a:pt x="36054" y="15850"/>
                </a:cubicBezTo>
                <a:lnTo>
                  <a:pt x="223" y="15850"/>
                </a:lnTo>
                <a:lnTo>
                  <a:pt x="22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10" name="任意多边形: 形状 909">
            <a:extLst>
              <a:ext uri="{FF2B5EF4-FFF2-40B4-BE49-F238E27FC236}">
                <a16:creationId xmlns:a16="http://schemas.microsoft.com/office/drawing/2014/main" id="{78661048-D574-4B1B-B6BF-A6485426B4AB}"/>
              </a:ext>
            </a:extLst>
          </p:cNvPr>
          <p:cNvSpPr/>
          <p:nvPr/>
        </p:nvSpPr>
        <p:spPr>
          <a:xfrm>
            <a:off x="1584591" y="3124457"/>
            <a:ext cx="91306" cy="208285"/>
          </a:xfrm>
          <a:custGeom>
            <a:avLst/>
            <a:gdLst/>
            <a:ahLst/>
            <a:cxnLst/>
            <a:rect l="l" t="t" r="r" b="b"/>
            <a:pathLst>
              <a:path w="91306" h="208285">
                <a:moveTo>
                  <a:pt x="81706" y="0"/>
                </a:moveTo>
                <a:lnTo>
                  <a:pt x="85725" y="16966"/>
                </a:lnTo>
                <a:cubicBezTo>
                  <a:pt x="76646" y="18008"/>
                  <a:pt x="65856" y="19050"/>
                  <a:pt x="53355" y="20092"/>
                </a:cubicBezTo>
                <a:lnTo>
                  <a:pt x="53355" y="56927"/>
                </a:lnTo>
                <a:lnTo>
                  <a:pt x="86618" y="56927"/>
                </a:lnTo>
                <a:lnTo>
                  <a:pt x="86618" y="72554"/>
                </a:lnTo>
                <a:lnTo>
                  <a:pt x="53355" y="72554"/>
                </a:lnTo>
                <a:lnTo>
                  <a:pt x="53355" y="104031"/>
                </a:lnTo>
                <a:lnTo>
                  <a:pt x="62284" y="95771"/>
                </a:lnTo>
                <a:cubicBezTo>
                  <a:pt x="71363" y="104700"/>
                  <a:pt x="81037" y="114895"/>
                  <a:pt x="91306" y="126355"/>
                </a:cubicBezTo>
                <a:lnTo>
                  <a:pt x="78581" y="137517"/>
                </a:lnTo>
                <a:cubicBezTo>
                  <a:pt x="70544" y="127694"/>
                  <a:pt x="62135" y="118095"/>
                  <a:pt x="53355" y="108719"/>
                </a:cubicBezTo>
                <a:lnTo>
                  <a:pt x="53355" y="208285"/>
                </a:lnTo>
                <a:lnTo>
                  <a:pt x="36835" y="208285"/>
                </a:lnTo>
                <a:lnTo>
                  <a:pt x="36835" y="108942"/>
                </a:lnTo>
                <a:cubicBezTo>
                  <a:pt x="28798" y="131117"/>
                  <a:pt x="19124" y="150316"/>
                  <a:pt x="7813" y="166538"/>
                </a:cubicBezTo>
                <a:cubicBezTo>
                  <a:pt x="5432" y="159990"/>
                  <a:pt x="2827" y="153590"/>
                  <a:pt x="0" y="147340"/>
                </a:cubicBezTo>
                <a:cubicBezTo>
                  <a:pt x="13841" y="126504"/>
                  <a:pt x="25375" y="101575"/>
                  <a:pt x="34602" y="72554"/>
                </a:cubicBezTo>
                <a:lnTo>
                  <a:pt x="1116" y="72554"/>
                </a:lnTo>
                <a:lnTo>
                  <a:pt x="1116" y="56927"/>
                </a:lnTo>
                <a:lnTo>
                  <a:pt x="36835" y="56927"/>
                </a:lnTo>
                <a:lnTo>
                  <a:pt x="36835" y="21431"/>
                </a:lnTo>
                <a:cubicBezTo>
                  <a:pt x="27161" y="22175"/>
                  <a:pt x="16743" y="22919"/>
                  <a:pt x="5581" y="23663"/>
                </a:cubicBezTo>
                <a:cubicBezTo>
                  <a:pt x="4837" y="18306"/>
                  <a:pt x="3721" y="12873"/>
                  <a:pt x="2232" y="7367"/>
                </a:cubicBezTo>
                <a:cubicBezTo>
                  <a:pt x="32593" y="5730"/>
                  <a:pt x="59084" y="3274"/>
                  <a:pt x="8170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9" name="任意多边形: 形状 908">
            <a:extLst>
              <a:ext uri="{FF2B5EF4-FFF2-40B4-BE49-F238E27FC236}">
                <a16:creationId xmlns:a16="http://schemas.microsoft.com/office/drawing/2014/main" id="{2717D1B9-23D9-404A-863D-91B80C318916}"/>
              </a:ext>
            </a:extLst>
          </p:cNvPr>
          <p:cNvSpPr/>
          <p:nvPr/>
        </p:nvSpPr>
        <p:spPr>
          <a:xfrm>
            <a:off x="3658063" y="3125126"/>
            <a:ext cx="101352" cy="78134"/>
          </a:xfrm>
          <a:custGeom>
            <a:avLst/>
            <a:gdLst/>
            <a:ahLst/>
            <a:cxnLst/>
            <a:rect l="l" t="t" r="r" b="b"/>
            <a:pathLst>
              <a:path w="101352" h="78134">
                <a:moveTo>
                  <a:pt x="0" y="0"/>
                </a:moveTo>
                <a:lnTo>
                  <a:pt x="101352" y="0"/>
                </a:lnTo>
                <a:lnTo>
                  <a:pt x="101352" y="78134"/>
                </a:lnTo>
                <a:lnTo>
                  <a:pt x="83939" y="78134"/>
                </a:lnTo>
                <a:lnTo>
                  <a:pt x="83939" y="68981"/>
                </a:lnTo>
                <a:lnTo>
                  <a:pt x="17413" y="68981"/>
                </a:lnTo>
                <a:lnTo>
                  <a:pt x="17413" y="78134"/>
                </a:lnTo>
                <a:lnTo>
                  <a:pt x="0" y="78134"/>
                </a:lnTo>
                <a:lnTo>
                  <a:pt x="0" y="0"/>
                </a:lnTo>
                <a:close/>
                <a:moveTo>
                  <a:pt x="17413" y="16073"/>
                </a:moveTo>
                <a:lnTo>
                  <a:pt x="17413" y="52908"/>
                </a:lnTo>
                <a:lnTo>
                  <a:pt x="83939" y="52908"/>
                </a:lnTo>
                <a:lnTo>
                  <a:pt x="83939" y="16073"/>
                </a:lnTo>
                <a:lnTo>
                  <a:pt x="17413" y="1607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8" name="任意多边形: 形状 907">
            <a:extLst>
              <a:ext uri="{FF2B5EF4-FFF2-40B4-BE49-F238E27FC236}">
                <a16:creationId xmlns:a16="http://schemas.microsoft.com/office/drawing/2014/main" id="{7556536C-95E6-4CDA-9C80-6E338BF1F61C}"/>
              </a:ext>
            </a:extLst>
          </p:cNvPr>
          <p:cNvSpPr/>
          <p:nvPr/>
        </p:nvSpPr>
        <p:spPr>
          <a:xfrm>
            <a:off x="2339148" y="3126465"/>
            <a:ext cx="152028" cy="194444"/>
          </a:xfrm>
          <a:custGeom>
            <a:avLst/>
            <a:gdLst/>
            <a:ahLst/>
            <a:cxnLst/>
            <a:rect l="l" t="t" r="r" b="b"/>
            <a:pathLst>
              <a:path w="152028" h="194444">
                <a:moveTo>
                  <a:pt x="15181" y="0"/>
                </a:moveTo>
                <a:lnTo>
                  <a:pt x="148680" y="0"/>
                </a:lnTo>
                <a:lnTo>
                  <a:pt x="148680" y="16743"/>
                </a:lnTo>
                <a:lnTo>
                  <a:pt x="96664" y="16743"/>
                </a:lnTo>
                <a:lnTo>
                  <a:pt x="96664" y="84386"/>
                </a:lnTo>
                <a:lnTo>
                  <a:pt x="144215" y="84386"/>
                </a:lnTo>
                <a:lnTo>
                  <a:pt x="144215" y="100905"/>
                </a:lnTo>
                <a:lnTo>
                  <a:pt x="96664" y="100905"/>
                </a:lnTo>
                <a:lnTo>
                  <a:pt x="96664" y="177924"/>
                </a:lnTo>
                <a:lnTo>
                  <a:pt x="152028" y="177924"/>
                </a:lnTo>
                <a:lnTo>
                  <a:pt x="152028" y="194444"/>
                </a:lnTo>
                <a:lnTo>
                  <a:pt x="0" y="194444"/>
                </a:lnTo>
                <a:lnTo>
                  <a:pt x="0" y="177924"/>
                </a:lnTo>
                <a:lnTo>
                  <a:pt x="22994" y="177924"/>
                </a:lnTo>
                <a:lnTo>
                  <a:pt x="22994" y="63624"/>
                </a:lnTo>
                <a:lnTo>
                  <a:pt x="40407" y="63624"/>
                </a:lnTo>
                <a:lnTo>
                  <a:pt x="40407" y="177924"/>
                </a:lnTo>
                <a:lnTo>
                  <a:pt x="79251" y="177924"/>
                </a:lnTo>
                <a:lnTo>
                  <a:pt x="79251" y="16743"/>
                </a:lnTo>
                <a:lnTo>
                  <a:pt x="15181" y="16743"/>
                </a:lnTo>
                <a:lnTo>
                  <a:pt x="1518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7" name="任意多边形: 形状 906">
            <a:extLst>
              <a:ext uri="{FF2B5EF4-FFF2-40B4-BE49-F238E27FC236}">
                <a16:creationId xmlns:a16="http://schemas.microsoft.com/office/drawing/2014/main" id="{72C99030-A0C6-4A23-B5D4-7CD7E3B21200}"/>
              </a:ext>
            </a:extLst>
          </p:cNvPr>
          <p:cNvSpPr/>
          <p:nvPr/>
        </p:nvSpPr>
        <p:spPr>
          <a:xfrm>
            <a:off x="1681924" y="3131376"/>
            <a:ext cx="112961" cy="116310"/>
          </a:xfrm>
          <a:custGeom>
            <a:avLst/>
            <a:gdLst/>
            <a:ahLst/>
            <a:cxnLst/>
            <a:rect l="l" t="t" r="r" b="b"/>
            <a:pathLst>
              <a:path w="112961" h="116310">
                <a:moveTo>
                  <a:pt x="0" y="0"/>
                </a:moveTo>
                <a:lnTo>
                  <a:pt x="112961" y="0"/>
                </a:lnTo>
                <a:lnTo>
                  <a:pt x="112961" y="116310"/>
                </a:lnTo>
                <a:lnTo>
                  <a:pt x="95995" y="116310"/>
                </a:lnTo>
                <a:lnTo>
                  <a:pt x="95995" y="105594"/>
                </a:lnTo>
                <a:lnTo>
                  <a:pt x="16967" y="105594"/>
                </a:lnTo>
                <a:lnTo>
                  <a:pt x="16967" y="116310"/>
                </a:lnTo>
                <a:lnTo>
                  <a:pt x="0" y="116310"/>
                </a:lnTo>
                <a:lnTo>
                  <a:pt x="0" y="0"/>
                </a:lnTo>
                <a:close/>
                <a:moveTo>
                  <a:pt x="16967" y="15181"/>
                </a:moveTo>
                <a:lnTo>
                  <a:pt x="16967" y="90413"/>
                </a:lnTo>
                <a:lnTo>
                  <a:pt x="95995" y="90413"/>
                </a:lnTo>
                <a:lnTo>
                  <a:pt x="95995" y="15181"/>
                </a:lnTo>
                <a:lnTo>
                  <a:pt x="16967" y="151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6" name="任意多边形: 形状 905">
            <a:extLst>
              <a:ext uri="{FF2B5EF4-FFF2-40B4-BE49-F238E27FC236}">
                <a16:creationId xmlns:a16="http://schemas.microsoft.com/office/drawing/2014/main" id="{689387D7-3CAF-47E5-BB1C-28BEF0637AEA}"/>
              </a:ext>
            </a:extLst>
          </p:cNvPr>
          <p:cNvSpPr/>
          <p:nvPr/>
        </p:nvSpPr>
        <p:spPr>
          <a:xfrm>
            <a:off x="3786651" y="3136289"/>
            <a:ext cx="18082" cy="142205"/>
          </a:xfrm>
          <a:custGeom>
            <a:avLst/>
            <a:gdLst/>
            <a:ahLst/>
            <a:cxnLst/>
            <a:rect l="l" t="t" r="r" b="b"/>
            <a:pathLst>
              <a:path w="18082" h="142205">
                <a:moveTo>
                  <a:pt x="0" y="0"/>
                </a:moveTo>
                <a:lnTo>
                  <a:pt x="18082" y="0"/>
                </a:lnTo>
                <a:lnTo>
                  <a:pt x="18082" y="142205"/>
                </a:lnTo>
                <a:lnTo>
                  <a:pt x="0" y="14220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5" name="任意多边形: 形状 904">
            <a:extLst>
              <a:ext uri="{FF2B5EF4-FFF2-40B4-BE49-F238E27FC236}">
                <a16:creationId xmlns:a16="http://schemas.microsoft.com/office/drawing/2014/main" id="{210EA10D-A93C-4C1E-90F4-B7CEF2B5F600}"/>
              </a:ext>
            </a:extLst>
          </p:cNvPr>
          <p:cNvSpPr/>
          <p:nvPr/>
        </p:nvSpPr>
        <p:spPr>
          <a:xfrm>
            <a:off x="4580053" y="3155486"/>
            <a:ext cx="30361" cy="36166"/>
          </a:xfrm>
          <a:custGeom>
            <a:avLst/>
            <a:gdLst/>
            <a:ahLst/>
            <a:cxnLst/>
            <a:rect l="l" t="t" r="r" b="b"/>
            <a:pathLst>
              <a:path w="30361" h="36166">
                <a:moveTo>
                  <a:pt x="14065" y="0"/>
                </a:moveTo>
                <a:cubicBezTo>
                  <a:pt x="20613" y="10567"/>
                  <a:pt x="26045" y="20092"/>
                  <a:pt x="30361" y="28575"/>
                </a:cubicBezTo>
                <a:lnTo>
                  <a:pt x="14958" y="36166"/>
                </a:lnTo>
                <a:cubicBezTo>
                  <a:pt x="10939" y="26641"/>
                  <a:pt x="5953" y="16818"/>
                  <a:pt x="0" y="6698"/>
                </a:cubicBezTo>
                <a:lnTo>
                  <a:pt x="1406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4" name="任意多边形: 形状 903">
            <a:extLst>
              <a:ext uri="{FF2B5EF4-FFF2-40B4-BE49-F238E27FC236}">
                <a16:creationId xmlns:a16="http://schemas.microsoft.com/office/drawing/2014/main" id="{7B897A38-8118-43BB-86A3-EBB3990C5B5E}"/>
              </a:ext>
            </a:extLst>
          </p:cNvPr>
          <p:cNvSpPr/>
          <p:nvPr/>
        </p:nvSpPr>
        <p:spPr>
          <a:xfrm>
            <a:off x="4555273" y="3155486"/>
            <a:ext cx="112291" cy="176808"/>
          </a:xfrm>
          <a:custGeom>
            <a:avLst/>
            <a:gdLst/>
            <a:ahLst/>
            <a:cxnLst/>
            <a:rect l="l" t="t" r="r" b="b"/>
            <a:pathLst>
              <a:path w="112291" h="176808">
                <a:moveTo>
                  <a:pt x="84609" y="0"/>
                </a:moveTo>
                <a:lnTo>
                  <a:pt x="102022" y="6474"/>
                </a:lnTo>
                <a:cubicBezTo>
                  <a:pt x="97706" y="15107"/>
                  <a:pt x="92125" y="25376"/>
                  <a:pt x="85279" y="37282"/>
                </a:cubicBezTo>
                <a:lnTo>
                  <a:pt x="112291" y="37282"/>
                </a:lnTo>
                <a:lnTo>
                  <a:pt x="112291" y="51569"/>
                </a:lnTo>
                <a:lnTo>
                  <a:pt x="29245" y="51569"/>
                </a:lnTo>
                <a:lnTo>
                  <a:pt x="29245" y="97781"/>
                </a:lnTo>
                <a:cubicBezTo>
                  <a:pt x="29394" y="130076"/>
                  <a:pt x="23590" y="156419"/>
                  <a:pt x="11832" y="176808"/>
                </a:cubicBezTo>
                <a:cubicBezTo>
                  <a:pt x="7665" y="171302"/>
                  <a:pt x="3721" y="166316"/>
                  <a:pt x="0" y="161851"/>
                </a:cubicBezTo>
                <a:cubicBezTo>
                  <a:pt x="9079" y="146819"/>
                  <a:pt x="13618" y="125016"/>
                  <a:pt x="13618" y="96441"/>
                </a:cubicBezTo>
                <a:lnTo>
                  <a:pt x="13618" y="37282"/>
                </a:lnTo>
                <a:lnTo>
                  <a:pt x="69206" y="37282"/>
                </a:lnTo>
                <a:cubicBezTo>
                  <a:pt x="75159" y="24334"/>
                  <a:pt x="80293" y="11907"/>
                  <a:pt x="8460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3" name="任意多边形: 形状 902">
            <a:extLst>
              <a:ext uri="{FF2B5EF4-FFF2-40B4-BE49-F238E27FC236}">
                <a16:creationId xmlns:a16="http://schemas.microsoft.com/office/drawing/2014/main" id="{5BA5F280-8065-4E10-8A25-1BB58D9FF678}"/>
              </a:ext>
            </a:extLst>
          </p:cNvPr>
          <p:cNvSpPr/>
          <p:nvPr/>
        </p:nvSpPr>
        <p:spPr>
          <a:xfrm>
            <a:off x="4099190" y="3155934"/>
            <a:ext cx="85055" cy="174799"/>
          </a:xfrm>
          <a:custGeom>
            <a:avLst/>
            <a:gdLst/>
            <a:ahLst/>
            <a:cxnLst/>
            <a:rect l="l" t="t" r="r" b="b"/>
            <a:pathLst>
              <a:path w="85055" h="174799">
                <a:moveTo>
                  <a:pt x="1339" y="0"/>
                </a:moveTo>
                <a:lnTo>
                  <a:pt x="74562" y="0"/>
                </a:lnTo>
                <a:lnTo>
                  <a:pt x="74562" y="16743"/>
                </a:lnTo>
                <a:cubicBezTo>
                  <a:pt x="66600" y="30807"/>
                  <a:pt x="57522" y="44425"/>
                  <a:pt x="47327" y="57596"/>
                </a:cubicBezTo>
                <a:lnTo>
                  <a:pt x="47327" y="62843"/>
                </a:lnTo>
                <a:cubicBezTo>
                  <a:pt x="50303" y="65819"/>
                  <a:pt x="53131" y="68684"/>
                  <a:pt x="55810" y="71437"/>
                </a:cubicBezTo>
                <a:cubicBezTo>
                  <a:pt x="62879" y="63475"/>
                  <a:pt x="68684" y="56480"/>
                  <a:pt x="73223" y="50453"/>
                </a:cubicBezTo>
                <a:lnTo>
                  <a:pt x="85055" y="60275"/>
                </a:lnTo>
                <a:cubicBezTo>
                  <a:pt x="79846" y="66526"/>
                  <a:pt x="73297" y="73595"/>
                  <a:pt x="65410" y="81483"/>
                </a:cubicBezTo>
                <a:cubicBezTo>
                  <a:pt x="71214" y="87660"/>
                  <a:pt x="76274" y="93241"/>
                  <a:pt x="80590" y="98227"/>
                </a:cubicBezTo>
                <a:lnTo>
                  <a:pt x="69428" y="109835"/>
                </a:lnTo>
                <a:cubicBezTo>
                  <a:pt x="63252" y="101650"/>
                  <a:pt x="55885" y="92757"/>
                  <a:pt x="47327" y="83158"/>
                </a:cubicBezTo>
                <a:lnTo>
                  <a:pt x="47327" y="174799"/>
                </a:lnTo>
                <a:lnTo>
                  <a:pt x="31700" y="174799"/>
                </a:lnTo>
                <a:lnTo>
                  <a:pt x="31700" y="76237"/>
                </a:lnTo>
                <a:cubicBezTo>
                  <a:pt x="23738" y="85018"/>
                  <a:pt x="15254" y="93613"/>
                  <a:pt x="6250" y="102022"/>
                </a:cubicBezTo>
                <a:cubicBezTo>
                  <a:pt x="4613" y="96217"/>
                  <a:pt x="2530" y="89743"/>
                  <a:pt x="0" y="82600"/>
                </a:cubicBezTo>
                <a:cubicBezTo>
                  <a:pt x="24259" y="62359"/>
                  <a:pt x="42564" y="40258"/>
                  <a:pt x="54917" y="16297"/>
                </a:cubicBezTo>
                <a:lnTo>
                  <a:pt x="1339" y="16297"/>
                </a:lnTo>
                <a:lnTo>
                  <a:pt x="133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2" name="任意多边形: 形状 901">
            <a:extLst>
              <a:ext uri="{FF2B5EF4-FFF2-40B4-BE49-F238E27FC236}">
                <a16:creationId xmlns:a16="http://schemas.microsoft.com/office/drawing/2014/main" id="{77F06A31-A1B2-4C34-9F98-933CDEC955CC}"/>
              </a:ext>
            </a:extLst>
          </p:cNvPr>
          <p:cNvSpPr/>
          <p:nvPr/>
        </p:nvSpPr>
        <p:spPr>
          <a:xfrm>
            <a:off x="2270613" y="3166203"/>
            <a:ext cx="78581" cy="165199"/>
          </a:xfrm>
          <a:custGeom>
            <a:avLst/>
            <a:gdLst/>
            <a:ahLst/>
            <a:cxnLst/>
            <a:rect l="l" t="t" r="r" b="b"/>
            <a:pathLst>
              <a:path w="78581" h="165199">
                <a:moveTo>
                  <a:pt x="62954" y="0"/>
                </a:moveTo>
                <a:lnTo>
                  <a:pt x="78581" y="9600"/>
                </a:lnTo>
                <a:cubicBezTo>
                  <a:pt x="70991" y="22696"/>
                  <a:pt x="62954" y="35012"/>
                  <a:pt x="54471" y="46546"/>
                </a:cubicBezTo>
                <a:lnTo>
                  <a:pt x="54471" y="165199"/>
                </a:lnTo>
                <a:lnTo>
                  <a:pt x="35942" y="165199"/>
                </a:lnTo>
                <a:lnTo>
                  <a:pt x="35942" y="69540"/>
                </a:lnTo>
                <a:cubicBezTo>
                  <a:pt x="27012" y="79735"/>
                  <a:pt x="17636" y="89148"/>
                  <a:pt x="7813" y="97780"/>
                </a:cubicBezTo>
                <a:cubicBezTo>
                  <a:pt x="5432" y="91529"/>
                  <a:pt x="2828" y="85502"/>
                  <a:pt x="0" y="79698"/>
                </a:cubicBezTo>
                <a:cubicBezTo>
                  <a:pt x="23217" y="60796"/>
                  <a:pt x="44202" y="34231"/>
                  <a:pt x="6295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1" name="任意多边形: 形状 900">
            <a:extLst>
              <a:ext uri="{FF2B5EF4-FFF2-40B4-BE49-F238E27FC236}">
                <a16:creationId xmlns:a16="http://schemas.microsoft.com/office/drawing/2014/main" id="{5AB7C8D4-B2EC-48F4-B450-EB77C3E201FA}"/>
              </a:ext>
            </a:extLst>
          </p:cNvPr>
          <p:cNvSpPr/>
          <p:nvPr/>
        </p:nvSpPr>
        <p:spPr>
          <a:xfrm>
            <a:off x="2957976" y="3168658"/>
            <a:ext cx="57819" cy="58712"/>
          </a:xfrm>
          <a:custGeom>
            <a:avLst/>
            <a:gdLst/>
            <a:ahLst/>
            <a:cxnLst/>
            <a:rect l="l" t="t" r="r" b="b"/>
            <a:pathLst>
              <a:path w="57819" h="58712">
                <a:moveTo>
                  <a:pt x="44425" y="0"/>
                </a:moveTo>
                <a:lnTo>
                  <a:pt x="57819" y="11385"/>
                </a:lnTo>
                <a:cubicBezTo>
                  <a:pt x="42639" y="28798"/>
                  <a:pt x="27682" y="44574"/>
                  <a:pt x="12948" y="58712"/>
                </a:cubicBezTo>
                <a:cubicBezTo>
                  <a:pt x="9227" y="54545"/>
                  <a:pt x="4911" y="50378"/>
                  <a:pt x="0" y="46211"/>
                </a:cubicBezTo>
                <a:cubicBezTo>
                  <a:pt x="15626" y="32816"/>
                  <a:pt x="30435" y="17413"/>
                  <a:pt x="4442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00" name="任意多边形: 形状 899">
            <a:extLst>
              <a:ext uri="{FF2B5EF4-FFF2-40B4-BE49-F238E27FC236}">
                <a16:creationId xmlns:a16="http://schemas.microsoft.com/office/drawing/2014/main" id="{27BC565B-E376-493E-90B2-47DB5C512752}"/>
              </a:ext>
            </a:extLst>
          </p:cNvPr>
          <p:cNvSpPr/>
          <p:nvPr/>
        </p:nvSpPr>
        <p:spPr>
          <a:xfrm>
            <a:off x="3115808" y="3169105"/>
            <a:ext cx="59159" cy="57597"/>
          </a:xfrm>
          <a:custGeom>
            <a:avLst/>
            <a:gdLst/>
            <a:ahLst/>
            <a:cxnLst/>
            <a:rect l="l" t="t" r="r" b="b"/>
            <a:pathLst>
              <a:path w="59159" h="57597">
                <a:moveTo>
                  <a:pt x="12278" y="0"/>
                </a:moveTo>
                <a:cubicBezTo>
                  <a:pt x="31328" y="17115"/>
                  <a:pt x="46955" y="32222"/>
                  <a:pt x="59159" y="45318"/>
                </a:cubicBezTo>
                <a:lnTo>
                  <a:pt x="45318" y="57597"/>
                </a:lnTo>
                <a:cubicBezTo>
                  <a:pt x="30882" y="41374"/>
                  <a:pt x="15776" y="25673"/>
                  <a:pt x="0" y="10493"/>
                </a:cubicBezTo>
                <a:lnTo>
                  <a:pt x="122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9" name="任意多边形: 形状 898">
            <a:extLst>
              <a:ext uri="{FF2B5EF4-FFF2-40B4-BE49-F238E27FC236}">
                <a16:creationId xmlns:a16="http://schemas.microsoft.com/office/drawing/2014/main" id="{49ECA696-948F-4999-A6FF-98893CDA230D}"/>
              </a:ext>
            </a:extLst>
          </p:cNvPr>
          <p:cNvSpPr/>
          <p:nvPr/>
        </p:nvSpPr>
        <p:spPr>
          <a:xfrm>
            <a:off x="731359" y="3170668"/>
            <a:ext cx="159841" cy="143321"/>
          </a:xfrm>
          <a:custGeom>
            <a:avLst/>
            <a:gdLst/>
            <a:ahLst/>
            <a:cxnLst/>
            <a:rect l="l" t="t" r="r" b="b"/>
            <a:pathLst>
              <a:path w="159841" h="143321">
                <a:moveTo>
                  <a:pt x="69875" y="0"/>
                </a:moveTo>
                <a:lnTo>
                  <a:pt x="88181" y="0"/>
                </a:lnTo>
                <a:lnTo>
                  <a:pt x="88181" y="44872"/>
                </a:lnTo>
                <a:lnTo>
                  <a:pt x="147117" y="44872"/>
                </a:lnTo>
                <a:lnTo>
                  <a:pt x="147117" y="60945"/>
                </a:lnTo>
                <a:lnTo>
                  <a:pt x="88181" y="60945"/>
                </a:lnTo>
                <a:lnTo>
                  <a:pt x="88181" y="127694"/>
                </a:lnTo>
                <a:lnTo>
                  <a:pt x="159841" y="127694"/>
                </a:lnTo>
                <a:lnTo>
                  <a:pt x="159841" y="143321"/>
                </a:lnTo>
                <a:lnTo>
                  <a:pt x="0" y="143321"/>
                </a:lnTo>
                <a:lnTo>
                  <a:pt x="0" y="127694"/>
                </a:lnTo>
                <a:lnTo>
                  <a:pt x="69875" y="127694"/>
                </a:lnTo>
                <a:lnTo>
                  <a:pt x="69875" y="60945"/>
                </a:lnTo>
                <a:lnTo>
                  <a:pt x="11832" y="60945"/>
                </a:lnTo>
                <a:lnTo>
                  <a:pt x="11832" y="44872"/>
                </a:lnTo>
                <a:lnTo>
                  <a:pt x="69875" y="44872"/>
                </a:lnTo>
                <a:lnTo>
                  <a:pt x="6987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8" name="任意多边形: 形状 897">
            <a:extLst>
              <a:ext uri="{FF2B5EF4-FFF2-40B4-BE49-F238E27FC236}">
                <a16:creationId xmlns:a16="http://schemas.microsoft.com/office/drawing/2014/main" id="{5F8DC53B-BE5B-4D64-AE5D-27447618B975}"/>
              </a:ext>
            </a:extLst>
          </p:cNvPr>
          <p:cNvSpPr/>
          <p:nvPr/>
        </p:nvSpPr>
        <p:spPr>
          <a:xfrm>
            <a:off x="3184566" y="3170667"/>
            <a:ext cx="69652" cy="161404"/>
          </a:xfrm>
          <a:custGeom>
            <a:avLst/>
            <a:gdLst/>
            <a:ahLst/>
            <a:cxnLst/>
            <a:rect l="l" t="t" r="r" b="b"/>
            <a:pathLst>
              <a:path w="69652" h="161404">
                <a:moveTo>
                  <a:pt x="54025" y="0"/>
                </a:moveTo>
                <a:lnTo>
                  <a:pt x="69652" y="8037"/>
                </a:lnTo>
                <a:cubicBezTo>
                  <a:pt x="62955" y="19348"/>
                  <a:pt x="56257" y="29914"/>
                  <a:pt x="49560" y="39737"/>
                </a:cubicBezTo>
                <a:lnTo>
                  <a:pt x="49560" y="161404"/>
                </a:lnTo>
                <a:lnTo>
                  <a:pt x="32817" y="161404"/>
                </a:lnTo>
                <a:lnTo>
                  <a:pt x="32817" y="62731"/>
                </a:lnTo>
                <a:cubicBezTo>
                  <a:pt x="24557" y="73149"/>
                  <a:pt x="16223" y="82600"/>
                  <a:pt x="7814" y="91083"/>
                </a:cubicBezTo>
                <a:cubicBezTo>
                  <a:pt x="5581" y="85278"/>
                  <a:pt x="2977" y="79325"/>
                  <a:pt x="0" y="73223"/>
                </a:cubicBezTo>
                <a:cubicBezTo>
                  <a:pt x="18753" y="55513"/>
                  <a:pt x="36761" y="31105"/>
                  <a:pt x="5402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7" name="任意多边形: 形状 896">
            <a:extLst>
              <a:ext uri="{FF2B5EF4-FFF2-40B4-BE49-F238E27FC236}">
                <a16:creationId xmlns:a16="http://schemas.microsoft.com/office/drawing/2014/main" id="{0E37CB9D-9AE6-4ABF-BB99-D6218BB41BCC}"/>
              </a:ext>
            </a:extLst>
          </p:cNvPr>
          <p:cNvSpPr/>
          <p:nvPr/>
        </p:nvSpPr>
        <p:spPr>
          <a:xfrm>
            <a:off x="4327790" y="3186965"/>
            <a:ext cx="68758" cy="138633"/>
          </a:xfrm>
          <a:custGeom>
            <a:avLst/>
            <a:gdLst/>
            <a:ahLst/>
            <a:cxnLst/>
            <a:rect l="l" t="t" r="r" b="b"/>
            <a:pathLst>
              <a:path w="68758" h="138633">
                <a:moveTo>
                  <a:pt x="0" y="0"/>
                </a:moveTo>
                <a:lnTo>
                  <a:pt x="42639" y="0"/>
                </a:lnTo>
                <a:lnTo>
                  <a:pt x="42639" y="107156"/>
                </a:lnTo>
                <a:cubicBezTo>
                  <a:pt x="50527" y="100756"/>
                  <a:pt x="58415" y="94282"/>
                  <a:pt x="66303" y="87734"/>
                </a:cubicBezTo>
                <a:cubicBezTo>
                  <a:pt x="66898" y="94580"/>
                  <a:pt x="67716" y="100831"/>
                  <a:pt x="68758" y="106486"/>
                </a:cubicBezTo>
                <a:cubicBezTo>
                  <a:pt x="59531" y="113630"/>
                  <a:pt x="50303" y="120997"/>
                  <a:pt x="41076" y="128587"/>
                </a:cubicBezTo>
                <a:cubicBezTo>
                  <a:pt x="37355" y="131861"/>
                  <a:pt x="34007" y="135210"/>
                  <a:pt x="31030" y="138633"/>
                </a:cubicBezTo>
                <a:lnTo>
                  <a:pt x="18305" y="124569"/>
                </a:lnTo>
                <a:cubicBezTo>
                  <a:pt x="22919" y="119806"/>
                  <a:pt x="25226" y="112811"/>
                  <a:pt x="25226" y="103584"/>
                </a:cubicBezTo>
                <a:lnTo>
                  <a:pt x="25226" y="16296"/>
                </a:lnTo>
                <a:lnTo>
                  <a:pt x="0" y="1629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6" name="任意多边形: 形状 895">
            <a:extLst>
              <a:ext uri="{FF2B5EF4-FFF2-40B4-BE49-F238E27FC236}">
                <a16:creationId xmlns:a16="http://schemas.microsoft.com/office/drawing/2014/main" id="{8EF5924E-0DCF-49FC-9DA2-AB75C82CCEA7}"/>
              </a:ext>
            </a:extLst>
          </p:cNvPr>
          <p:cNvSpPr/>
          <p:nvPr/>
        </p:nvSpPr>
        <p:spPr>
          <a:xfrm>
            <a:off x="1203293" y="3188304"/>
            <a:ext cx="50899" cy="60275"/>
          </a:xfrm>
          <a:custGeom>
            <a:avLst/>
            <a:gdLst/>
            <a:ahLst/>
            <a:cxnLst/>
            <a:rect l="l" t="t" r="r" b="b"/>
            <a:pathLst>
              <a:path w="50899" h="60275">
                <a:moveTo>
                  <a:pt x="13618" y="0"/>
                </a:moveTo>
                <a:cubicBezTo>
                  <a:pt x="29840" y="20687"/>
                  <a:pt x="42267" y="36984"/>
                  <a:pt x="50899" y="48890"/>
                </a:cubicBezTo>
                <a:lnTo>
                  <a:pt x="35496" y="60275"/>
                </a:lnTo>
                <a:cubicBezTo>
                  <a:pt x="23291" y="41672"/>
                  <a:pt x="11460" y="24929"/>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5" name="任意多边形: 形状 894">
            <a:extLst>
              <a:ext uri="{FF2B5EF4-FFF2-40B4-BE49-F238E27FC236}">
                <a16:creationId xmlns:a16="http://schemas.microsoft.com/office/drawing/2014/main" id="{7D6C3E64-763A-4718-9A04-30A872062C99}"/>
              </a:ext>
            </a:extLst>
          </p:cNvPr>
          <p:cNvSpPr/>
          <p:nvPr/>
        </p:nvSpPr>
        <p:spPr>
          <a:xfrm>
            <a:off x="1128284" y="3190313"/>
            <a:ext cx="221456" cy="135955"/>
          </a:xfrm>
          <a:custGeom>
            <a:avLst/>
            <a:gdLst/>
            <a:ahLst/>
            <a:cxnLst/>
            <a:rect l="l" t="t" r="r" b="b"/>
            <a:pathLst>
              <a:path w="221456" h="135955">
                <a:moveTo>
                  <a:pt x="1562" y="0"/>
                </a:moveTo>
                <a:lnTo>
                  <a:pt x="44648" y="0"/>
                </a:lnTo>
                <a:lnTo>
                  <a:pt x="44648" y="96776"/>
                </a:lnTo>
                <a:cubicBezTo>
                  <a:pt x="55587" y="110021"/>
                  <a:pt x="71884" y="116830"/>
                  <a:pt x="93538" y="117202"/>
                </a:cubicBezTo>
                <a:lnTo>
                  <a:pt x="153590" y="118319"/>
                </a:lnTo>
                <a:lnTo>
                  <a:pt x="221456" y="116086"/>
                </a:lnTo>
                <a:cubicBezTo>
                  <a:pt x="218926" y="122039"/>
                  <a:pt x="216545" y="127918"/>
                  <a:pt x="214312" y="133722"/>
                </a:cubicBezTo>
                <a:lnTo>
                  <a:pt x="148902" y="134615"/>
                </a:lnTo>
                <a:lnTo>
                  <a:pt x="91752" y="133276"/>
                </a:lnTo>
                <a:cubicBezTo>
                  <a:pt x="66154" y="132978"/>
                  <a:pt x="47327" y="124495"/>
                  <a:pt x="35272" y="107826"/>
                </a:cubicBezTo>
                <a:cubicBezTo>
                  <a:pt x="31105" y="111100"/>
                  <a:pt x="22473" y="120477"/>
                  <a:pt x="9376" y="135955"/>
                </a:cubicBezTo>
                <a:lnTo>
                  <a:pt x="0" y="117202"/>
                </a:lnTo>
                <a:cubicBezTo>
                  <a:pt x="11534" y="106636"/>
                  <a:pt x="20687" y="98487"/>
                  <a:pt x="27458" y="92757"/>
                </a:cubicBezTo>
                <a:lnTo>
                  <a:pt x="27458" y="16074"/>
                </a:lnTo>
                <a:lnTo>
                  <a:pt x="1562" y="16074"/>
                </a:lnTo>
                <a:lnTo>
                  <a:pt x="156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4" name="任意多边形: 形状 893">
            <a:extLst>
              <a:ext uri="{FF2B5EF4-FFF2-40B4-BE49-F238E27FC236}">
                <a16:creationId xmlns:a16="http://schemas.microsoft.com/office/drawing/2014/main" id="{E9021C18-AC41-496B-B751-9BCBA9133C7D}"/>
              </a:ext>
            </a:extLst>
          </p:cNvPr>
          <p:cNvSpPr/>
          <p:nvPr/>
        </p:nvSpPr>
        <p:spPr>
          <a:xfrm>
            <a:off x="2776703" y="3192545"/>
            <a:ext cx="123230" cy="16520"/>
          </a:xfrm>
          <a:custGeom>
            <a:avLst/>
            <a:gdLst/>
            <a:ahLst/>
            <a:cxnLst/>
            <a:rect l="l" t="t" r="r" b="b"/>
            <a:pathLst>
              <a:path w="123230" h="16520">
                <a:moveTo>
                  <a:pt x="0" y="0"/>
                </a:moveTo>
                <a:lnTo>
                  <a:pt x="123230" y="0"/>
                </a:lnTo>
                <a:lnTo>
                  <a:pt x="123230" y="16520"/>
                </a:lnTo>
                <a:lnTo>
                  <a:pt x="0" y="1652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3" name="任意多边形: 形状 892">
            <a:extLst>
              <a:ext uri="{FF2B5EF4-FFF2-40B4-BE49-F238E27FC236}">
                <a16:creationId xmlns:a16="http://schemas.microsoft.com/office/drawing/2014/main" id="{652CCA84-6B63-446E-B3FB-3E8998FBCEAF}"/>
              </a:ext>
            </a:extLst>
          </p:cNvPr>
          <p:cNvSpPr/>
          <p:nvPr/>
        </p:nvSpPr>
        <p:spPr>
          <a:xfrm>
            <a:off x="4655286" y="3194331"/>
            <a:ext cx="123676" cy="140196"/>
          </a:xfrm>
          <a:custGeom>
            <a:avLst/>
            <a:gdLst/>
            <a:ahLst/>
            <a:cxnLst/>
            <a:rect l="l" t="t" r="r" b="b"/>
            <a:pathLst>
              <a:path w="123676" h="140196">
                <a:moveTo>
                  <a:pt x="58713" y="0"/>
                </a:moveTo>
                <a:lnTo>
                  <a:pt x="74340" y="0"/>
                </a:lnTo>
                <a:lnTo>
                  <a:pt x="74340" y="28575"/>
                </a:lnTo>
                <a:cubicBezTo>
                  <a:pt x="74340" y="49559"/>
                  <a:pt x="72107" y="66898"/>
                  <a:pt x="67642" y="80590"/>
                </a:cubicBezTo>
                <a:cubicBezTo>
                  <a:pt x="88627" y="95622"/>
                  <a:pt x="107305" y="110505"/>
                  <a:pt x="123676" y="125238"/>
                </a:cubicBezTo>
                <a:lnTo>
                  <a:pt x="111175" y="138187"/>
                </a:lnTo>
                <a:cubicBezTo>
                  <a:pt x="95845" y="123006"/>
                  <a:pt x="79177" y="108719"/>
                  <a:pt x="61168" y="95324"/>
                </a:cubicBezTo>
                <a:cubicBezTo>
                  <a:pt x="51941" y="111249"/>
                  <a:pt x="35495" y="126206"/>
                  <a:pt x="11832" y="140196"/>
                </a:cubicBezTo>
                <a:cubicBezTo>
                  <a:pt x="9599" y="136921"/>
                  <a:pt x="5655" y="132159"/>
                  <a:pt x="0" y="125908"/>
                </a:cubicBezTo>
                <a:cubicBezTo>
                  <a:pt x="23515" y="113704"/>
                  <a:pt x="39365" y="100459"/>
                  <a:pt x="47551" y="86171"/>
                </a:cubicBezTo>
                <a:cubicBezTo>
                  <a:pt x="54992" y="73967"/>
                  <a:pt x="58713" y="54471"/>
                  <a:pt x="58713" y="27682"/>
                </a:cubicBezTo>
                <a:lnTo>
                  <a:pt x="5871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2" name="任意多边形: 形状 891">
            <a:extLst>
              <a:ext uri="{FF2B5EF4-FFF2-40B4-BE49-F238E27FC236}">
                <a16:creationId xmlns:a16="http://schemas.microsoft.com/office/drawing/2014/main" id="{26C3A647-9A48-4164-A6D9-51077FBEC8DF}"/>
              </a:ext>
            </a:extLst>
          </p:cNvPr>
          <p:cNvSpPr/>
          <p:nvPr/>
        </p:nvSpPr>
        <p:spPr>
          <a:xfrm>
            <a:off x="3641990" y="3201474"/>
            <a:ext cx="119434" cy="131490"/>
          </a:xfrm>
          <a:custGeom>
            <a:avLst/>
            <a:gdLst/>
            <a:ahLst/>
            <a:cxnLst/>
            <a:rect l="l" t="t" r="r" b="b"/>
            <a:pathLst>
              <a:path w="119434" h="131490">
                <a:moveTo>
                  <a:pt x="44648" y="0"/>
                </a:moveTo>
                <a:lnTo>
                  <a:pt x="62061" y="0"/>
                </a:lnTo>
                <a:cubicBezTo>
                  <a:pt x="61838" y="9302"/>
                  <a:pt x="61503" y="17711"/>
                  <a:pt x="61056" y="25227"/>
                </a:cubicBezTo>
                <a:lnTo>
                  <a:pt x="119434" y="25227"/>
                </a:lnTo>
                <a:cubicBezTo>
                  <a:pt x="118988" y="51123"/>
                  <a:pt x="118169" y="72405"/>
                  <a:pt x="116978" y="89074"/>
                </a:cubicBezTo>
                <a:cubicBezTo>
                  <a:pt x="115937" y="113184"/>
                  <a:pt x="104849" y="125165"/>
                  <a:pt x="83715" y="125016"/>
                </a:cubicBezTo>
                <a:cubicBezTo>
                  <a:pt x="73595" y="125016"/>
                  <a:pt x="63252" y="124570"/>
                  <a:pt x="52685" y="123677"/>
                </a:cubicBezTo>
                <a:cubicBezTo>
                  <a:pt x="51941" y="116682"/>
                  <a:pt x="50824" y="110505"/>
                  <a:pt x="49336" y="105147"/>
                </a:cubicBezTo>
                <a:cubicBezTo>
                  <a:pt x="61094" y="107082"/>
                  <a:pt x="71586" y="108050"/>
                  <a:pt x="80813" y="108050"/>
                </a:cubicBezTo>
                <a:cubicBezTo>
                  <a:pt x="92719" y="108198"/>
                  <a:pt x="98970" y="101278"/>
                  <a:pt x="99566" y="87288"/>
                </a:cubicBezTo>
                <a:cubicBezTo>
                  <a:pt x="100756" y="75084"/>
                  <a:pt x="101500" y="59755"/>
                  <a:pt x="101798" y="41300"/>
                </a:cubicBezTo>
                <a:lnTo>
                  <a:pt x="60052" y="41300"/>
                </a:lnTo>
                <a:cubicBezTo>
                  <a:pt x="58117" y="79698"/>
                  <a:pt x="42192" y="109761"/>
                  <a:pt x="12278" y="131490"/>
                </a:cubicBezTo>
                <a:cubicBezTo>
                  <a:pt x="9153" y="126876"/>
                  <a:pt x="5060" y="121891"/>
                  <a:pt x="0" y="116533"/>
                </a:cubicBezTo>
                <a:cubicBezTo>
                  <a:pt x="27384" y="97334"/>
                  <a:pt x="41671" y="72256"/>
                  <a:pt x="42862" y="41300"/>
                </a:cubicBezTo>
                <a:lnTo>
                  <a:pt x="7590" y="41300"/>
                </a:lnTo>
                <a:lnTo>
                  <a:pt x="7590" y="25227"/>
                </a:lnTo>
                <a:lnTo>
                  <a:pt x="43867" y="25227"/>
                </a:lnTo>
                <a:cubicBezTo>
                  <a:pt x="44239" y="17711"/>
                  <a:pt x="44499" y="9302"/>
                  <a:pt x="4464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1" name="任意多边形: 形状 890">
            <a:extLst>
              <a:ext uri="{FF2B5EF4-FFF2-40B4-BE49-F238E27FC236}">
                <a16:creationId xmlns:a16="http://schemas.microsoft.com/office/drawing/2014/main" id="{2B01F8F9-CAA7-45E1-9338-7068B4A451AB}"/>
              </a:ext>
            </a:extLst>
          </p:cNvPr>
          <p:cNvSpPr/>
          <p:nvPr/>
        </p:nvSpPr>
        <p:spPr>
          <a:xfrm>
            <a:off x="4588760" y="3208841"/>
            <a:ext cx="69428" cy="41970"/>
          </a:xfrm>
          <a:custGeom>
            <a:avLst/>
            <a:gdLst/>
            <a:ahLst/>
            <a:cxnLst/>
            <a:rect l="l" t="t" r="r" b="b"/>
            <a:pathLst>
              <a:path w="69428" h="41970">
                <a:moveTo>
                  <a:pt x="60498" y="0"/>
                </a:moveTo>
                <a:lnTo>
                  <a:pt x="69428" y="12502"/>
                </a:lnTo>
                <a:cubicBezTo>
                  <a:pt x="48592" y="24557"/>
                  <a:pt x="28575" y="34380"/>
                  <a:pt x="9376" y="41970"/>
                </a:cubicBezTo>
                <a:cubicBezTo>
                  <a:pt x="6102" y="36314"/>
                  <a:pt x="2976" y="31626"/>
                  <a:pt x="0" y="27906"/>
                </a:cubicBezTo>
                <a:cubicBezTo>
                  <a:pt x="19199" y="22399"/>
                  <a:pt x="39365" y="13097"/>
                  <a:pt x="6049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0" name="任意多边形: 形状 889">
            <a:extLst>
              <a:ext uri="{FF2B5EF4-FFF2-40B4-BE49-F238E27FC236}">
                <a16:creationId xmlns:a16="http://schemas.microsoft.com/office/drawing/2014/main" id="{0057566A-6F96-40BE-A332-449FDD6F3BE3}"/>
              </a:ext>
            </a:extLst>
          </p:cNvPr>
          <p:cNvSpPr/>
          <p:nvPr/>
        </p:nvSpPr>
        <p:spPr>
          <a:xfrm>
            <a:off x="2124166" y="3213083"/>
            <a:ext cx="139750" cy="116160"/>
          </a:xfrm>
          <a:custGeom>
            <a:avLst/>
            <a:gdLst/>
            <a:ahLst/>
            <a:cxnLst/>
            <a:rect l="l" t="t" r="r" b="b"/>
            <a:pathLst>
              <a:path w="139750" h="116160">
                <a:moveTo>
                  <a:pt x="89744" y="0"/>
                </a:moveTo>
                <a:lnTo>
                  <a:pt x="107156" y="0"/>
                </a:lnTo>
                <a:lnTo>
                  <a:pt x="107156" y="23664"/>
                </a:lnTo>
                <a:lnTo>
                  <a:pt x="139750" y="23664"/>
                </a:lnTo>
                <a:lnTo>
                  <a:pt x="139750" y="38844"/>
                </a:lnTo>
                <a:lnTo>
                  <a:pt x="107156" y="38844"/>
                </a:lnTo>
                <a:lnTo>
                  <a:pt x="107156" y="87957"/>
                </a:lnTo>
                <a:cubicBezTo>
                  <a:pt x="107156" y="106561"/>
                  <a:pt x="97780" y="115937"/>
                  <a:pt x="79028" y="116086"/>
                </a:cubicBezTo>
                <a:cubicBezTo>
                  <a:pt x="72331" y="116235"/>
                  <a:pt x="62210" y="116160"/>
                  <a:pt x="48667" y="115863"/>
                </a:cubicBezTo>
                <a:cubicBezTo>
                  <a:pt x="47774" y="110058"/>
                  <a:pt x="46658" y="103659"/>
                  <a:pt x="45318" y="96664"/>
                </a:cubicBezTo>
                <a:cubicBezTo>
                  <a:pt x="57076" y="97854"/>
                  <a:pt x="67196" y="98450"/>
                  <a:pt x="75679" y="98450"/>
                </a:cubicBezTo>
                <a:cubicBezTo>
                  <a:pt x="85055" y="98450"/>
                  <a:pt x="89744" y="93241"/>
                  <a:pt x="89744" y="82823"/>
                </a:cubicBezTo>
                <a:lnTo>
                  <a:pt x="89744" y="38844"/>
                </a:lnTo>
                <a:lnTo>
                  <a:pt x="0" y="38844"/>
                </a:lnTo>
                <a:lnTo>
                  <a:pt x="0" y="23664"/>
                </a:lnTo>
                <a:lnTo>
                  <a:pt x="89744" y="23664"/>
                </a:lnTo>
                <a:lnTo>
                  <a:pt x="8974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9" name="任意多边形: 形状 888">
            <a:extLst>
              <a:ext uri="{FF2B5EF4-FFF2-40B4-BE49-F238E27FC236}">
                <a16:creationId xmlns:a16="http://schemas.microsoft.com/office/drawing/2014/main" id="{9600A3DC-C252-43E6-A442-6E7F81410A15}"/>
              </a:ext>
            </a:extLst>
          </p:cNvPr>
          <p:cNvSpPr/>
          <p:nvPr/>
        </p:nvSpPr>
        <p:spPr>
          <a:xfrm>
            <a:off x="3495766" y="3213083"/>
            <a:ext cx="139750" cy="116160"/>
          </a:xfrm>
          <a:custGeom>
            <a:avLst/>
            <a:gdLst/>
            <a:ahLst/>
            <a:cxnLst/>
            <a:rect l="l" t="t" r="r" b="b"/>
            <a:pathLst>
              <a:path w="139750" h="116160">
                <a:moveTo>
                  <a:pt x="89743" y="0"/>
                </a:moveTo>
                <a:lnTo>
                  <a:pt x="107156" y="0"/>
                </a:lnTo>
                <a:lnTo>
                  <a:pt x="107156" y="23664"/>
                </a:lnTo>
                <a:lnTo>
                  <a:pt x="139750" y="23664"/>
                </a:lnTo>
                <a:lnTo>
                  <a:pt x="139750" y="38844"/>
                </a:lnTo>
                <a:lnTo>
                  <a:pt x="107156" y="38844"/>
                </a:lnTo>
                <a:lnTo>
                  <a:pt x="107156" y="87957"/>
                </a:lnTo>
                <a:cubicBezTo>
                  <a:pt x="107156" y="106561"/>
                  <a:pt x="97780" y="115937"/>
                  <a:pt x="79028" y="116086"/>
                </a:cubicBezTo>
                <a:cubicBezTo>
                  <a:pt x="72330" y="116235"/>
                  <a:pt x="62210" y="116160"/>
                  <a:pt x="48667" y="115863"/>
                </a:cubicBezTo>
                <a:cubicBezTo>
                  <a:pt x="47774" y="110058"/>
                  <a:pt x="46658" y="103659"/>
                  <a:pt x="45318" y="96664"/>
                </a:cubicBezTo>
                <a:cubicBezTo>
                  <a:pt x="57076" y="97854"/>
                  <a:pt x="67196" y="98450"/>
                  <a:pt x="75679" y="98450"/>
                </a:cubicBezTo>
                <a:cubicBezTo>
                  <a:pt x="85055" y="98450"/>
                  <a:pt x="89743" y="93241"/>
                  <a:pt x="89743" y="82823"/>
                </a:cubicBezTo>
                <a:lnTo>
                  <a:pt x="89743" y="38844"/>
                </a:lnTo>
                <a:lnTo>
                  <a:pt x="0" y="38844"/>
                </a:lnTo>
                <a:lnTo>
                  <a:pt x="0" y="23664"/>
                </a:lnTo>
                <a:lnTo>
                  <a:pt x="89743" y="23664"/>
                </a:lnTo>
                <a:lnTo>
                  <a:pt x="8974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8" name="任意多边形: 形状 887">
            <a:extLst>
              <a:ext uri="{FF2B5EF4-FFF2-40B4-BE49-F238E27FC236}">
                <a16:creationId xmlns:a16="http://schemas.microsoft.com/office/drawing/2014/main" id="{0245F10B-629C-432E-8643-AEC4A45D3AC8}"/>
              </a:ext>
            </a:extLst>
          </p:cNvPr>
          <p:cNvSpPr/>
          <p:nvPr/>
        </p:nvSpPr>
        <p:spPr>
          <a:xfrm>
            <a:off x="4396325" y="3213754"/>
            <a:ext cx="150019" cy="119211"/>
          </a:xfrm>
          <a:custGeom>
            <a:avLst/>
            <a:gdLst/>
            <a:ahLst/>
            <a:cxnLst/>
            <a:rect l="l" t="t" r="r" b="b"/>
            <a:pathLst>
              <a:path w="150019" h="119211">
                <a:moveTo>
                  <a:pt x="125685" y="0"/>
                </a:moveTo>
                <a:lnTo>
                  <a:pt x="140866" y="10269"/>
                </a:lnTo>
                <a:cubicBezTo>
                  <a:pt x="128513" y="28351"/>
                  <a:pt x="114895" y="44648"/>
                  <a:pt x="100012" y="59159"/>
                </a:cubicBezTo>
                <a:cubicBezTo>
                  <a:pt x="117053" y="72553"/>
                  <a:pt x="133722" y="86097"/>
                  <a:pt x="150019" y="99789"/>
                </a:cubicBezTo>
                <a:lnTo>
                  <a:pt x="136401" y="114300"/>
                </a:lnTo>
                <a:cubicBezTo>
                  <a:pt x="122634" y="101128"/>
                  <a:pt x="106449" y="86543"/>
                  <a:pt x="87846" y="70544"/>
                </a:cubicBezTo>
                <a:cubicBezTo>
                  <a:pt x="65149" y="90413"/>
                  <a:pt x="39811" y="106635"/>
                  <a:pt x="11832" y="119211"/>
                </a:cubicBezTo>
                <a:cubicBezTo>
                  <a:pt x="9004" y="115193"/>
                  <a:pt x="5060" y="110281"/>
                  <a:pt x="0" y="104477"/>
                </a:cubicBezTo>
                <a:cubicBezTo>
                  <a:pt x="51197" y="83046"/>
                  <a:pt x="93092" y="48220"/>
                  <a:pt x="12568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7" name="任意多边形: 形状 886">
            <a:extLst>
              <a:ext uri="{FF2B5EF4-FFF2-40B4-BE49-F238E27FC236}">
                <a16:creationId xmlns:a16="http://schemas.microsoft.com/office/drawing/2014/main" id="{5E081DFF-084D-42CA-91F8-EB0FF8C5882D}"/>
              </a:ext>
            </a:extLst>
          </p:cNvPr>
          <p:cNvSpPr/>
          <p:nvPr/>
        </p:nvSpPr>
        <p:spPr>
          <a:xfrm>
            <a:off x="442260" y="3214422"/>
            <a:ext cx="108720" cy="103362"/>
          </a:xfrm>
          <a:custGeom>
            <a:avLst/>
            <a:gdLst/>
            <a:ahLst/>
            <a:cxnLst/>
            <a:rect l="l" t="t" r="r" b="b"/>
            <a:pathLst>
              <a:path w="108720" h="103362">
                <a:moveTo>
                  <a:pt x="45765" y="0"/>
                </a:moveTo>
                <a:lnTo>
                  <a:pt x="63178" y="0"/>
                </a:lnTo>
                <a:lnTo>
                  <a:pt x="63178" y="27906"/>
                </a:lnTo>
                <a:lnTo>
                  <a:pt x="105594" y="27906"/>
                </a:lnTo>
                <a:lnTo>
                  <a:pt x="105594" y="43756"/>
                </a:lnTo>
                <a:lnTo>
                  <a:pt x="63178" y="43756"/>
                </a:lnTo>
                <a:lnTo>
                  <a:pt x="63178" y="79586"/>
                </a:lnTo>
                <a:cubicBezTo>
                  <a:pt x="77763" y="77875"/>
                  <a:pt x="92572" y="76052"/>
                  <a:pt x="107603" y="74117"/>
                </a:cubicBezTo>
                <a:cubicBezTo>
                  <a:pt x="107752" y="77242"/>
                  <a:pt x="108124" y="82526"/>
                  <a:pt x="108720" y="89967"/>
                </a:cubicBezTo>
                <a:cubicBezTo>
                  <a:pt x="76870" y="94283"/>
                  <a:pt x="42119" y="98748"/>
                  <a:pt x="4465" y="103362"/>
                </a:cubicBezTo>
                <a:lnTo>
                  <a:pt x="0" y="86172"/>
                </a:lnTo>
                <a:cubicBezTo>
                  <a:pt x="15032" y="84758"/>
                  <a:pt x="30287" y="83233"/>
                  <a:pt x="45765" y="81595"/>
                </a:cubicBezTo>
                <a:lnTo>
                  <a:pt x="45765" y="43756"/>
                </a:lnTo>
                <a:lnTo>
                  <a:pt x="4911" y="43756"/>
                </a:lnTo>
                <a:lnTo>
                  <a:pt x="4911" y="27906"/>
                </a:lnTo>
                <a:lnTo>
                  <a:pt x="45765" y="27906"/>
                </a:lnTo>
                <a:lnTo>
                  <a:pt x="4576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6" name="任意多边形: 形状 885">
            <a:extLst>
              <a:ext uri="{FF2B5EF4-FFF2-40B4-BE49-F238E27FC236}">
                <a16:creationId xmlns:a16="http://schemas.microsoft.com/office/drawing/2014/main" id="{93813732-D682-452D-98C5-6F3F5635A846}"/>
              </a:ext>
            </a:extLst>
          </p:cNvPr>
          <p:cNvSpPr/>
          <p:nvPr/>
        </p:nvSpPr>
        <p:spPr>
          <a:xfrm>
            <a:off x="3250423" y="3222014"/>
            <a:ext cx="156716" cy="106709"/>
          </a:xfrm>
          <a:custGeom>
            <a:avLst/>
            <a:gdLst/>
            <a:ahLst/>
            <a:cxnLst/>
            <a:rect l="l" t="t" r="r" b="b"/>
            <a:pathLst>
              <a:path w="156716" h="106709">
                <a:moveTo>
                  <a:pt x="9376" y="0"/>
                </a:moveTo>
                <a:lnTo>
                  <a:pt x="151358" y="0"/>
                </a:lnTo>
                <a:lnTo>
                  <a:pt x="151358" y="14734"/>
                </a:lnTo>
                <a:lnTo>
                  <a:pt x="124122" y="14734"/>
                </a:lnTo>
                <a:lnTo>
                  <a:pt x="124122" y="33039"/>
                </a:lnTo>
                <a:lnTo>
                  <a:pt x="156716" y="33039"/>
                </a:lnTo>
                <a:lnTo>
                  <a:pt x="156716" y="47773"/>
                </a:lnTo>
                <a:lnTo>
                  <a:pt x="124122" y="47773"/>
                </a:lnTo>
                <a:lnTo>
                  <a:pt x="124122" y="80144"/>
                </a:lnTo>
                <a:cubicBezTo>
                  <a:pt x="124122" y="97854"/>
                  <a:pt x="115193" y="106709"/>
                  <a:pt x="97333" y="106709"/>
                </a:cubicBezTo>
                <a:cubicBezTo>
                  <a:pt x="89297" y="106709"/>
                  <a:pt x="78209" y="106635"/>
                  <a:pt x="64070" y="106486"/>
                </a:cubicBezTo>
                <a:cubicBezTo>
                  <a:pt x="63326" y="101575"/>
                  <a:pt x="62210" y="95547"/>
                  <a:pt x="60722" y="88404"/>
                </a:cubicBezTo>
                <a:cubicBezTo>
                  <a:pt x="70544" y="89445"/>
                  <a:pt x="81409" y="89966"/>
                  <a:pt x="93315" y="89966"/>
                </a:cubicBezTo>
                <a:cubicBezTo>
                  <a:pt x="102542" y="89966"/>
                  <a:pt x="107156" y="85278"/>
                  <a:pt x="107156" y="75902"/>
                </a:cubicBezTo>
                <a:lnTo>
                  <a:pt x="107156" y="47773"/>
                </a:lnTo>
                <a:lnTo>
                  <a:pt x="0" y="47773"/>
                </a:lnTo>
                <a:lnTo>
                  <a:pt x="0" y="33039"/>
                </a:lnTo>
                <a:lnTo>
                  <a:pt x="107156" y="33039"/>
                </a:lnTo>
                <a:lnTo>
                  <a:pt x="107156" y="14734"/>
                </a:lnTo>
                <a:lnTo>
                  <a:pt x="9376" y="14734"/>
                </a:lnTo>
                <a:lnTo>
                  <a:pt x="937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5" name="任意多边形: 形状 884">
            <a:extLst>
              <a:ext uri="{FF2B5EF4-FFF2-40B4-BE49-F238E27FC236}">
                <a16:creationId xmlns:a16="http://schemas.microsoft.com/office/drawing/2014/main" id="{D46FB248-AEBF-47C8-BEA4-179AAEB2265E}"/>
              </a:ext>
            </a:extLst>
          </p:cNvPr>
          <p:cNvSpPr/>
          <p:nvPr/>
        </p:nvSpPr>
        <p:spPr>
          <a:xfrm>
            <a:off x="2956859" y="3228487"/>
            <a:ext cx="221680" cy="104700"/>
          </a:xfrm>
          <a:custGeom>
            <a:avLst/>
            <a:gdLst/>
            <a:ahLst/>
            <a:cxnLst/>
            <a:rect l="l" t="t" r="r" b="b"/>
            <a:pathLst>
              <a:path w="221680" h="104700">
                <a:moveTo>
                  <a:pt x="26120" y="0"/>
                </a:moveTo>
                <a:lnTo>
                  <a:pt x="177924" y="0"/>
                </a:lnTo>
                <a:lnTo>
                  <a:pt x="177924" y="15403"/>
                </a:lnTo>
                <a:cubicBezTo>
                  <a:pt x="163786" y="34007"/>
                  <a:pt x="146782" y="49783"/>
                  <a:pt x="126913" y="62731"/>
                </a:cubicBezTo>
                <a:cubicBezTo>
                  <a:pt x="151098" y="74339"/>
                  <a:pt x="182687" y="81557"/>
                  <a:pt x="221680" y="84385"/>
                </a:cubicBezTo>
                <a:cubicBezTo>
                  <a:pt x="216322" y="91827"/>
                  <a:pt x="212006" y="98077"/>
                  <a:pt x="208732" y="103138"/>
                </a:cubicBezTo>
                <a:cubicBezTo>
                  <a:pt x="168846" y="97705"/>
                  <a:pt x="135843" y="87511"/>
                  <a:pt x="109724" y="72553"/>
                </a:cubicBezTo>
                <a:cubicBezTo>
                  <a:pt x="84572" y="85501"/>
                  <a:pt x="51792" y="96217"/>
                  <a:pt x="11386" y="104700"/>
                </a:cubicBezTo>
                <a:cubicBezTo>
                  <a:pt x="7665" y="98896"/>
                  <a:pt x="3870" y="93389"/>
                  <a:pt x="0" y="88180"/>
                </a:cubicBezTo>
                <a:cubicBezTo>
                  <a:pt x="38919" y="81483"/>
                  <a:pt x="70136" y="72777"/>
                  <a:pt x="93650" y="62061"/>
                </a:cubicBezTo>
                <a:cubicBezTo>
                  <a:pt x="77428" y="49932"/>
                  <a:pt x="63438" y="34379"/>
                  <a:pt x="51681" y="15403"/>
                </a:cubicBezTo>
                <a:lnTo>
                  <a:pt x="26120" y="15403"/>
                </a:lnTo>
                <a:lnTo>
                  <a:pt x="26120" y="0"/>
                </a:lnTo>
                <a:close/>
                <a:moveTo>
                  <a:pt x="71773" y="15403"/>
                </a:moveTo>
                <a:cubicBezTo>
                  <a:pt x="82712" y="31626"/>
                  <a:pt x="95585" y="44276"/>
                  <a:pt x="110394" y="53355"/>
                </a:cubicBezTo>
                <a:cubicBezTo>
                  <a:pt x="128253" y="42788"/>
                  <a:pt x="143471" y="30137"/>
                  <a:pt x="156047" y="15403"/>
                </a:cubicBezTo>
                <a:lnTo>
                  <a:pt x="71773" y="1540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4" name="任意多边形: 形状 883">
            <a:extLst>
              <a:ext uri="{FF2B5EF4-FFF2-40B4-BE49-F238E27FC236}">
                <a16:creationId xmlns:a16="http://schemas.microsoft.com/office/drawing/2014/main" id="{A5BE4121-2B2E-454E-8716-D6A3B5D76915}"/>
              </a:ext>
            </a:extLst>
          </p:cNvPr>
          <p:cNvSpPr/>
          <p:nvPr/>
        </p:nvSpPr>
        <p:spPr>
          <a:xfrm>
            <a:off x="1877485" y="3231390"/>
            <a:ext cx="135731" cy="100459"/>
          </a:xfrm>
          <a:custGeom>
            <a:avLst/>
            <a:gdLst/>
            <a:ahLst/>
            <a:cxnLst/>
            <a:rect l="l" t="t" r="r" b="b"/>
            <a:pathLst>
              <a:path w="135731" h="100459">
                <a:moveTo>
                  <a:pt x="0" y="0"/>
                </a:moveTo>
                <a:lnTo>
                  <a:pt x="135731" y="0"/>
                </a:lnTo>
                <a:lnTo>
                  <a:pt x="135731" y="100459"/>
                </a:lnTo>
                <a:lnTo>
                  <a:pt x="117871" y="100459"/>
                </a:lnTo>
                <a:lnTo>
                  <a:pt x="117871" y="85278"/>
                </a:lnTo>
                <a:lnTo>
                  <a:pt x="17859" y="85278"/>
                </a:lnTo>
                <a:lnTo>
                  <a:pt x="17859" y="100459"/>
                </a:lnTo>
                <a:lnTo>
                  <a:pt x="0" y="100459"/>
                </a:lnTo>
                <a:lnTo>
                  <a:pt x="0" y="0"/>
                </a:lnTo>
                <a:close/>
                <a:moveTo>
                  <a:pt x="17859" y="16297"/>
                </a:moveTo>
                <a:lnTo>
                  <a:pt x="17859" y="69428"/>
                </a:lnTo>
                <a:lnTo>
                  <a:pt x="117871" y="69428"/>
                </a:lnTo>
                <a:lnTo>
                  <a:pt x="117871" y="16297"/>
                </a:lnTo>
                <a:lnTo>
                  <a:pt x="17859" y="1629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3" name="任意多边形: 形状 882">
            <a:extLst>
              <a:ext uri="{FF2B5EF4-FFF2-40B4-BE49-F238E27FC236}">
                <a16:creationId xmlns:a16="http://schemas.microsoft.com/office/drawing/2014/main" id="{8075381A-DF16-43F7-94D0-489529EDBF14}"/>
              </a:ext>
            </a:extLst>
          </p:cNvPr>
          <p:cNvSpPr/>
          <p:nvPr/>
        </p:nvSpPr>
        <p:spPr>
          <a:xfrm>
            <a:off x="972461" y="3234737"/>
            <a:ext cx="143768" cy="86618"/>
          </a:xfrm>
          <a:custGeom>
            <a:avLst/>
            <a:gdLst/>
            <a:ahLst/>
            <a:cxnLst/>
            <a:rect l="l" t="t" r="r" b="b"/>
            <a:pathLst>
              <a:path w="143768" h="86618">
                <a:moveTo>
                  <a:pt x="15180" y="0"/>
                </a:moveTo>
                <a:lnTo>
                  <a:pt x="128587" y="0"/>
                </a:lnTo>
                <a:lnTo>
                  <a:pt x="128587" y="16074"/>
                </a:lnTo>
                <a:lnTo>
                  <a:pt x="81260" y="16074"/>
                </a:lnTo>
                <a:lnTo>
                  <a:pt x="81260" y="70545"/>
                </a:lnTo>
                <a:lnTo>
                  <a:pt x="143768" y="70545"/>
                </a:lnTo>
                <a:lnTo>
                  <a:pt x="143768" y="86618"/>
                </a:lnTo>
                <a:lnTo>
                  <a:pt x="0" y="86618"/>
                </a:lnTo>
                <a:lnTo>
                  <a:pt x="0" y="70545"/>
                </a:lnTo>
                <a:lnTo>
                  <a:pt x="63623" y="70545"/>
                </a:lnTo>
                <a:lnTo>
                  <a:pt x="63623" y="16074"/>
                </a:lnTo>
                <a:lnTo>
                  <a:pt x="15180" y="16074"/>
                </a:lnTo>
                <a:lnTo>
                  <a:pt x="1518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2" name="任意多边形: 形状 881">
            <a:extLst>
              <a:ext uri="{FF2B5EF4-FFF2-40B4-BE49-F238E27FC236}">
                <a16:creationId xmlns:a16="http://schemas.microsoft.com/office/drawing/2014/main" id="{F97B54AF-6841-4D7C-983B-95684EBD69F8}"/>
              </a:ext>
            </a:extLst>
          </p:cNvPr>
          <p:cNvSpPr/>
          <p:nvPr/>
        </p:nvSpPr>
        <p:spPr>
          <a:xfrm>
            <a:off x="2736296" y="3238533"/>
            <a:ext cx="204936" cy="95994"/>
          </a:xfrm>
          <a:custGeom>
            <a:avLst/>
            <a:gdLst/>
            <a:ahLst/>
            <a:cxnLst/>
            <a:rect l="l" t="t" r="r" b="b"/>
            <a:pathLst>
              <a:path w="204936" h="95994">
                <a:moveTo>
                  <a:pt x="0" y="0"/>
                </a:moveTo>
                <a:lnTo>
                  <a:pt x="204936" y="0"/>
                </a:lnTo>
                <a:lnTo>
                  <a:pt x="204936" y="16519"/>
                </a:lnTo>
                <a:lnTo>
                  <a:pt x="96887" y="16519"/>
                </a:lnTo>
                <a:cubicBezTo>
                  <a:pt x="81707" y="35718"/>
                  <a:pt x="66898" y="52759"/>
                  <a:pt x="52462" y="67642"/>
                </a:cubicBezTo>
                <a:cubicBezTo>
                  <a:pt x="85353" y="66005"/>
                  <a:pt x="116756" y="64442"/>
                  <a:pt x="146670" y="62954"/>
                </a:cubicBezTo>
                <a:cubicBezTo>
                  <a:pt x="139824" y="55959"/>
                  <a:pt x="132308" y="48369"/>
                  <a:pt x="124123" y="40183"/>
                </a:cubicBezTo>
                <a:lnTo>
                  <a:pt x="136178" y="29021"/>
                </a:lnTo>
                <a:cubicBezTo>
                  <a:pt x="157758" y="48220"/>
                  <a:pt x="176361" y="66228"/>
                  <a:pt x="191988" y="83046"/>
                </a:cubicBezTo>
                <a:lnTo>
                  <a:pt x="177478" y="95994"/>
                </a:lnTo>
                <a:cubicBezTo>
                  <a:pt x="172715" y="90487"/>
                  <a:pt x="167208" y="84385"/>
                  <a:pt x="160958" y="77688"/>
                </a:cubicBezTo>
                <a:cubicBezTo>
                  <a:pt x="123899" y="79920"/>
                  <a:pt x="86023" y="82450"/>
                  <a:pt x="47327" y="85278"/>
                </a:cubicBezTo>
                <a:cubicBezTo>
                  <a:pt x="41077" y="85873"/>
                  <a:pt x="34751" y="87511"/>
                  <a:pt x="28352" y="90189"/>
                </a:cubicBezTo>
                <a:lnTo>
                  <a:pt x="18306" y="71660"/>
                </a:lnTo>
                <a:cubicBezTo>
                  <a:pt x="25598" y="68981"/>
                  <a:pt x="31775" y="65410"/>
                  <a:pt x="36835" y="60945"/>
                </a:cubicBezTo>
                <a:cubicBezTo>
                  <a:pt x="49783" y="48294"/>
                  <a:pt x="62285" y="33486"/>
                  <a:pt x="74340" y="16519"/>
                </a:cubicBezTo>
                <a:lnTo>
                  <a:pt x="0" y="1651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1" name="任意多边形: 形状 880">
            <a:extLst>
              <a:ext uri="{FF2B5EF4-FFF2-40B4-BE49-F238E27FC236}">
                <a16:creationId xmlns:a16="http://schemas.microsoft.com/office/drawing/2014/main" id="{AF7D4D36-1AC4-463F-9418-51216E267815}"/>
              </a:ext>
            </a:extLst>
          </p:cNvPr>
          <p:cNvSpPr/>
          <p:nvPr/>
        </p:nvSpPr>
        <p:spPr>
          <a:xfrm>
            <a:off x="4588760" y="3242104"/>
            <a:ext cx="75232" cy="47998"/>
          </a:xfrm>
          <a:custGeom>
            <a:avLst/>
            <a:gdLst/>
            <a:ahLst/>
            <a:cxnLst/>
            <a:rect l="l" t="t" r="r" b="b"/>
            <a:pathLst>
              <a:path w="75232" h="47998">
                <a:moveTo>
                  <a:pt x="65856" y="0"/>
                </a:moveTo>
                <a:lnTo>
                  <a:pt x="75232" y="12056"/>
                </a:lnTo>
                <a:cubicBezTo>
                  <a:pt x="52611" y="27236"/>
                  <a:pt x="30658" y="39217"/>
                  <a:pt x="9376" y="47998"/>
                </a:cubicBezTo>
                <a:cubicBezTo>
                  <a:pt x="5655" y="41896"/>
                  <a:pt x="2530" y="37207"/>
                  <a:pt x="0" y="33933"/>
                </a:cubicBezTo>
                <a:cubicBezTo>
                  <a:pt x="23366" y="25450"/>
                  <a:pt x="45318" y="14139"/>
                  <a:pt x="6585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80" name="任意多边形: 形状 879">
            <a:extLst>
              <a:ext uri="{FF2B5EF4-FFF2-40B4-BE49-F238E27FC236}">
                <a16:creationId xmlns:a16="http://schemas.microsoft.com/office/drawing/2014/main" id="{8885F943-F323-4E7C-AEBA-D64C4FCFD35F}"/>
              </a:ext>
            </a:extLst>
          </p:cNvPr>
          <p:cNvSpPr/>
          <p:nvPr/>
        </p:nvSpPr>
        <p:spPr>
          <a:xfrm>
            <a:off x="2136668" y="3257063"/>
            <a:ext cx="40630" cy="43085"/>
          </a:xfrm>
          <a:custGeom>
            <a:avLst/>
            <a:gdLst/>
            <a:ahLst/>
            <a:cxnLst/>
            <a:rect l="l" t="t" r="r" b="b"/>
            <a:pathLst>
              <a:path w="40630" h="43085">
                <a:moveTo>
                  <a:pt x="12948" y="0"/>
                </a:moveTo>
                <a:cubicBezTo>
                  <a:pt x="23663" y="11757"/>
                  <a:pt x="32891" y="22473"/>
                  <a:pt x="40630" y="32147"/>
                </a:cubicBezTo>
                <a:lnTo>
                  <a:pt x="26342" y="43085"/>
                </a:lnTo>
                <a:cubicBezTo>
                  <a:pt x="17859" y="31626"/>
                  <a:pt x="9078" y="20687"/>
                  <a:pt x="0" y="10269"/>
                </a:cubicBezTo>
                <a:lnTo>
                  <a:pt x="1294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9" name="任意多边形: 形状 878">
            <a:extLst>
              <a:ext uri="{FF2B5EF4-FFF2-40B4-BE49-F238E27FC236}">
                <a16:creationId xmlns:a16="http://schemas.microsoft.com/office/drawing/2014/main" id="{A23237C9-0CA1-4B48-998E-40A281972AD3}"/>
              </a:ext>
            </a:extLst>
          </p:cNvPr>
          <p:cNvSpPr/>
          <p:nvPr/>
        </p:nvSpPr>
        <p:spPr>
          <a:xfrm>
            <a:off x="3508268" y="3257063"/>
            <a:ext cx="40630" cy="43085"/>
          </a:xfrm>
          <a:custGeom>
            <a:avLst/>
            <a:gdLst/>
            <a:ahLst/>
            <a:cxnLst/>
            <a:rect l="l" t="t" r="r" b="b"/>
            <a:pathLst>
              <a:path w="40630" h="43085">
                <a:moveTo>
                  <a:pt x="12948" y="0"/>
                </a:moveTo>
                <a:cubicBezTo>
                  <a:pt x="23663" y="11757"/>
                  <a:pt x="32891" y="22473"/>
                  <a:pt x="40630" y="32147"/>
                </a:cubicBezTo>
                <a:lnTo>
                  <a:pt x="26342" y="43085"/>
                </a:lnTo>
                <a:cubicBezTo>
                  <a:pt x="17859" y="31626"/>
                  <a:pt x="9078" y="20687"/>
                  <a:pt x="0" y="10269"/>
                </a:cubicBezTo>
                <a:lnTo>
                  <a:pt x="1294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8" name="任意多边形: 形状 877">
            <a:extLst>
              <a:ext uri="{FF2B5EF4-FFF2-40B4-BE49-F238E27FC236}">
                <a16:creationId xmlns:a16="http://schemas.microsoft.com/office/drawing/2014/main" id="{49B2FD15-0017-4D1E-9DED-A2A522BFBBDC}"/>
              </a:ext>
            </a:extLst>
          </p:cNvPr>
          <p:cNvSpPr/>
          <p:nvPr/>
        </p:nvSpPr>
        <p:spPr>
          <a:xfrm>
            <a:off x="1658707" y="3261974"/>
            <a:ext cx="61615" cy="67419"/>
          </a:xfrm>
          <a:custGeom>
            <a:avLst/>
            <a:gdLst/>
            <a:ahLst/>
            <a:cxnLst/>
            <a:rect l="l" t="t" r="r" b="b"/>
            <a:pathLst>
              <a:path w="61615" h="67419">
                <a:moveTo>
                  <a:pt x="46881" y="0"/>
                </a:moveTo>
                <a:lnTo>
                  <a:pt x="61615" y="10492"/>
                </a:lnTo>
                <a:cubicBezTo>
                  <a:pt x="44649" y="31924"/>
                  <a:pt x="28352" y="50899"/>
                  <a:pt x="12725" y="67419"/>
                </a:cubicBezTo>
                <a:cubicBezTo>
                  <a:pt x="9153" y="63550"/>
                  <a:pt x="4912" y="59457"/>
                  <a:pt x="0" y="55141"/>
                </a:cubicBezTo>
                <a:cubicBezTo>
                  <a:pt x="18157" y="36835"/>
                  <a:pt x="33784" y="18455"/>
                  <a:pt x="4688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7" name="任意多边形: 形状 876">
            <a:extLst>
              <a:ext uri="{FF2B5EF4-FFF2-40B4-BE49-F238E27FC236}">
                <a16:creationId xmlns:a16="http://schemas.microsoft.com/office/drawing/2014/main" id="{1BF9111B-5AD0-48CE-95B2-2D9A01139F81}"/>
              </a:ext>
            </a:extLst>
          </p:cNvPr>
          <p:cNvSpPr/>
          <p:nvPr/>
        </p:nvSpPr>
        <p:spPr>
          <a:xfrm>
            <a:off x="1752023" y="3263089"/>
            <a:ext cx="56480" cy="64294"/>
          </a:xfrm>
          <a:custGeom>
            <a:avLst/>
            <a:gdLst/>
            <a:ahLst/>
            <a:cxnLst/>
            <a:rect l="l" t="t" r="r" b="b"/>
            <a:pathLst>
              <a:path w="56480" h="64294">
                <a:moveTo>
                  <a:pt x="13840" y="0"/>
                </a:moveTo>
                <a:cubicBezTo>
                  <a:pt x="27532" y="15627"/>
                  <a:pt x="41746" y="33114"/>
                  <a:pt x="56480" y="52462"/>
                </a:cubicBezTo>
                <a:lnTo>
                  <a:pt x="40853" y="64294"/>
                </a:lnTo>
                <a:cubicBezTo>
                  <a:pt x="27756" y="44946"/>
                  <a:pt x="14138" y="26715"/>
                  <a:pt x="0" y="9600"/>
                </a:cubicBezTo>
                <a:lnTo>
                  <a:pt x="1384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6" name="任意多边形: 形状 875">
            <a:extLst>
              <a:ext uri="{FF2B5EF4-FFF2-40B4-BE49-F238E27FC236}">
                <a16:creationId xmlns:a16="http://schemas.microsoft.com/office/drawing/2014/main" id="{F49D6BAC-270B-4604-908B-9F475AA3A615}"/>
              </a:ext>
            </a:extLst>
          </p:cNvPr>
          <p:cNvSpPr/>
          <p:nvPr/>
        </p:nvSpPr>
        <p:spPr>
          <a:xfrm>
            <a:off x="3271854" y="3270457"/>
            <a:ext cx="37058" cy="37505"/>
          </a:xfrm>
          <a:custGeom>
            <a:avLst/>
            <a:gdLst/>
            <a:ahLst/>
            <a:cxnLst/>
            <a:rect l="l" t="t" r="r" b="b"/>
            <a:pathLst>
              <a:path w="37058" h="37505">
                <a:moveTo>
                  <a:pt x="12725" y="0"/>
                </a:moveTo>
                <a:cubicBezTo>
                  <a:pt x="21357" y="9079"/>
                  <a:pt x="29468" y="18232"/>
                  <a:pt x="37058" y="27459"/>
                </a:cubicBezTo>
                <a:lnTo>
                  <a:pt x="23217" y="37505"/>
                </a:lnTo>
                <a:cubicBezTo>
                  <a:pt x="16073" y="28278"/>
                  <a:pt x="8334" y="18976"/>
                  <a:pt x="0" y="9600"/>
                </a:cubicBezTo>
                <a:lnTo>
                  <a:pt x="127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5" name="任意多边形: 形状 874">
            <a:extLst>
              <a:ext uri="{FF2B5EF4-FFF2-40B4-BE49-F238E27FC236}">
                <a16:creationId xmlns:a16="http://schemas.microsoft.com/office/drawing/2014/main" id="{850EA4C9-7D04-4D55-B094-FAB891EC0AE0}"/>
              </a:ext>
            </a:extLst>
          </p:cNvPr>
          <p:cNvSpPr/>
          <p:nvPr/>
        </p:nvSpPr>
        <p:spPr>
          <a:xfrm>
            <a:off x="4583179" y="3277153"/>
            <a:ext cx="85725" cy="56258"/>
          </a:xfrm>
          <a:custGeom>
            <a:avLst/>
            <a:gdLst/>
            <a:ahLst/>
            <a:cxnLst/>
            <a:rect l="l" t="t" r="r" b="b"/>
            <a:pathLst>
              <a:path w="85725" h="56258">
                <a:moveTo>
                  <a:pt x="75679" y="0"/>
                </a:moveTo>
                <a:lnTo>
                  <a:pt x="85725" y="12279"/>
                </a:lnTo>
                <a:cubicBezTo>
                  <a:pt x="60573" y="31180"/>
                  <a:pt x="35123" y="45840"/>
                  <a:pt x="9376" y="56258"/>
                </a:cubicBezTo>
                <a:cubicBezTo>
                  <a:pt x="6548" y="51644"/>
                  <a:pt x="3423" y="47030"/>
                  <a:pt x="0" y="42416"/>
                </a:cubicBezTo>
                <a:cubicBezTo>
                  <a:pt x="27235" y="32147"/>
                  <a:pt x="52462" y="18009"/>
                  <a:pt x="7567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4" name="任意多边形: 形状 873">
            <a:extLst>
              <a:ext uri="{FF2B5EF4-FFF2-40B4-BE49-F238E27FC236}">
                <a16:creationId xmlns:a16="http://schemas.microsoft.com/office/drawing/2014/main" id="{CA38478A-419F-4DF6-9A3D-48A4A1E9645B}"/>
              </a:ext>
            </a:extLst>
          </p:cNvPr>
          <p:cNvSpPr/>
          <p:nvPr/>
        </p:nvSpPr>
        <p:spPr>
          <a:xfrm>
            <a:off x="900130" y="3279833"/>
            <a:ext cx="78358" cy="33933"/>
          </a:xfrm>
          <a:custGeom>
            <a:avLst/>
            <a:gdLst/>
            <a:ahLst/>
            <a:cxnLst/>
            <a:rect l="l" t="t" r="r" b="b"/>
            <a:pathLst>
              <a:path w="78358" h="33933">
                <a:moveTo>
                  <a:pt x="78358" y="0"/>
                </a:moveTo>
                <a:cubicBezTo>
                  <a:pt x="77911" y="6102"/>
                  <a:pt x="77688" y="11609"/>
                  <a:pt x="77688" y="16520"/>
                </a:cubicBezTo>
                <a:cubicBezTo>
                  <a:pt x="57448" y="20687"/>
                  <a:pt x="33263" y="26492"/>
                  <a:pt x="5135" y="33933"/>
                </a:cubicBezTo>
                <a:lnTo>
                  <a:pt x="0" y="17413"/>
                </a:lnTo>
                <a:cubicBezTo>
                  <a:pt x="30956" y="11162"/>
                  <a:pt x="57076" y="5358"/>
                  <a:pt x="7835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3" name="任意多边形: 形状 872">
            <a:extLst>
              <a:ext uri="{FF2B5EF4-FFF2-40B4-BE49-F238E27FC236}">
                <a16:creationId xmlns:a16="http://schemas.microsoft.com/office/drawing/2014/main" id="{BD1656A1-FB0D-4F15-B478-20E8E6B16004}"/>
              </a:ext>
            </a:extLst>
          </p:cNvPr>
          <p:cNvSpPr/>
          <p:nvPr/>
        </p:nvSpPr>
        <p:spPr>
          <a:xfrm>
            <a:off x="440474" y="3519520"/>
            <a:ext cx="222350" cy="213866"/>
          </a:xfrm>
          <a:custGeom>
            <a:avLst/>
            <a:gdLst/>
            <a:ahLst/>
            <a:cxnLst/>
            <a:rect l="l" t="t" r="r" b="b"/>
            <a:pathLst>
              <a:path w="222350" h="213866">
                <a:moveTo>
                  <a:pt x="68982" y="0"/>
                </a:moveTo>
                <a:lnTo>
                  <a:pt x="87734" y="4688"/>
                </a:lnTo>
                <a:cubicBezTo>
                  <a:pt x="83716" y="11088"/>
                  <a:pt x="79437" y="17339"/>
                  <a:pt x="74898" y="23441"/>
                </a:cubicBezTo>
                <a:lnTo>
                  <a:pt x="163190" y="23441"/>
                </a:lnTo>
                <a:lnTo>
                  <a:pt x="163190" y="39291"/>
                </a:lnTo>
                <a:cubicBezTo>
                  <a:pt x="154856" y="49039"/>
                  <a:pt x="146149" y="58787"/>
                  <a:pt x="137071" y="68535"/>
                </a:cubicBezTo>
                <a:lnTo>
                  <a:pt x="197347" y="68535"/>
                </a:lnTo>
                <a:lnTo>
                  <a:pt x="197347" y="150019"/>
                </a:lnTo>
                <a:lnTo>
                  <a:pt x="179487" y="150019"/>
                </a:lnTo>
                <a:lnTo>
                  <a:pt x="179487" y="142205"/>
                </a:lnTo>
                <a:lnTo>
                  <a:pt x="45318" y="142205"/>
                </a:lnTo>
                <a:lnTo>
                  <a:pt x="45318" y="181719"/>
                </a:lnTo>
                <a:cubicBezTo>
                  <a:pt x="45318" y="191840"/>
                  <a:pt x="50006" y="196900"/>
                  <a:pt x="59383" y="196900"/>
                </a:cubicBezTo>
                <a:lnTo>
                  <a:pt x="179933" y="196900"/>
                </a:lnTo>
                <a:cubicBezTo>
                  <a:pt x="189905" y="196900"/>
                  <a:pt x="195933" y="193774"/>
                  <a:pt x="198016" y="187524"/>
                </a:cubicBezTo>
                <a:cubicBezTo>
                  <a:pt x="200844" y="178445"/>
                  <a:pt x="202853" y="167060"/>
                  <a:pt x="204044" y="153367"/>
                </a:cubicBezTo>
                <a:cubicBezTo>
                  <a:pt x="208360" y="155302"/>
                  <a:pt x="214462" y="157609"/>
                  <a:pt x="222350" y="160288"/>
                </a:cubicBezTo>
                <a:cubicBezTo>
                  <a:pt x="220266" y="174278"/>
                  <a:pt x="218108" y="185068"/>
                  <a:pt x="215875" y="192658"/>
                </a:cubicBezTo>
                <a:cubicBezTo>
                  <a:pt x="212006" y="206797"/>
                  <a:pt x="201141" y="213866"/>
                  <a:pt x="183282" y="213866"/>
                </a:cubicBezTo>
                <a:lnTo>
                  <a:pt x="57373" y="213866"/>
                </a:lnTo>
                <a:cubicBezTo>
                  <a:pt x="37430" y="213866"/>
                  <a:pt x="27459" y="203671"/>
                  <a:pt x="27459" y="183282"/>
                </a:cubicBezTo>
                <a:lnTo>
                  <a:pt x="27459" y="75791"/>
                </a:lnTo>
                <a:cubicBezTo>
                  <a:pt x="23069" y="79735"/>
                  <a:pt x="18529" y="83641"/>
                  <a:pt x="13841"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4" y="58415"/>
                  <a:pt x="132681" y="48592"/>
                  <a:pt x="140643" y="39067"/>
                </a:cubicBezTo>
                <a:lnTo>
                  <a:pt x="62620" y="39067"/>
                </a:lnTo>
                <a:close/>
                <a:moveTo>
                  <a:pt x="45318" y="84609"/>
                </a:moveTo>
                <a:lnTo>
                  <a:pt x="45318" y="126132"/>
                </a:lnTo>
                <a:lnTo>
                  <a:pt x="103585" y="126132"/>
                </a:lnTo>
                <a:lnTo>
                  <a:pt x="103585" y="84609"/>
                </a:lnTo>
                <a:lnTo>
                  <a:pt x="45318" y="84609"/>
                </a:lnTo>
                <a:close/>
                <a:moveTo>
                  <a:pt x="120997" y="84609"/>
                </a:moveTo>
                <a:lnTo>
                  <a:pt x="120997" y="126132"/>
                </a:lnTo>
                <a:lnTo>
                  <a:pt x="179487" y="126132"/>
                </a:lnTo>
                <a:lnTo>
                  <a:pt x="179487" y="84609"/>
                </a:lnTo>
                <a:lnTo>
                  <a:pt x="120997"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2" name="任意多边形: 形状 871">
            <a:extLst>
              <a:ext uri="{FF2B5EF4-FFF2-40B4-BE49-F238E27FC236}">
                <a16:creationId xmlns:a16="http://schemas.microsoft.com/office/drawing/2014/main" id="{D88C05C7-E673-481C-BD72-372CFFD9144D}"/>
              </a:ext>
            </a:extLst>
          </p:cNvPr>
          <p:cNvSpPr/>
          <p:nvPr/>
        </p:nvSpPr>
        <p:spPr>
          <a:xfrm>
            <a:off x="3251762" y="3520414"/>
            <a:ext cx="151805" cy="173459"/>
          </a:xfrm>
          <a:custGeom>
            <a:avLst/>
            <a:gdLst/>
            <a:ahLst/>
            <a:cxnLst/>
            <a:rect l="l" t="t" r="r" b="b"/>
            <a:pathLst>
              <a:path w="151805" h="173459">
                <a:moveTo>
                  <a:pt x="71438" y="0"/>
                </a:moveTo>
                <a:cubicBezTo>
                  <a:pt x="77093" y="6995"/>
                  <a:pt x="83642" y="15553"/>
                  <a:pt x="91083" y="25673"/>
                </a:cubicBezTo>
                <a:lnTo>
                  <a:pt x="77354" y="34826"/>
                </a:lnTo>
                <a:lnTo>
                  <a:pt x="151805" y="34826"/>
                </a:lnTo>
                <a:lnTo>
                  <a:pt x="151805" y="50899"/>
                </a:lnTo>
                <a:lnTo>
                  <a:pt x="64852" y="50899"/>
                </a:lnTo>
                <a:cubicBezTo>
                  <a:pt x="53913" y="66526"/>
                  <a:pt x="42491" y="81632"/>
                  <a:pt x="30584" y="96217"/>
                </a:cubicBezTo>
                <a:cubicBezTo>
                  <a:pt x="45765" y="95250"/>
                  <a:pt x="64331" y="93985"/>
                  <a:pt x="86283" y="92422"/>
                </a:cubicBezTo>
                <a:cubicBezTo>
                  <a:pt x="94394" y="82079"/>
                  <a:pt x="101427" y="71065"/>
                  <a:pt x="107380" y="59382"/>
                </a:cubicBezTo>
                <a:lnTo>
                  <a:pt x="123676" y="68089"/>
                </a:lnTo>
                <a:cubicBezTo>
                  <a:pt x="99715" y="111547"/>
                  <a:pt x="63252" y="146670"/>
                  <a:pt x="14288" y="173459"/>
                </a:cubicBezTo>
                <a:cubicBezTo>
                  <a:pt x="10121" y="168846"/>
                  <a:pt x="5879" y="164306"/>
                  <a:pt x="1563" y="159841"/>
                </a:cubicBezTo>
                <a:cubicBezTo>
                  <a:pt x="29394" y="145703"/>
                  <a:pt x="52760" y="128811"/>
                  <a:pt x="71661" y="109165"/>
                </a:cubicBezTo>
                <a:cubicBezTo>
                  <a:pt x="54546" y="110654"/>
                  <a:pt x="39142" y="112216"/>
                  <a:pt x="25450" y="113854"/>
                </a:cubicBezTo>
                <a:cubicBezTo>
                  <a:pt x="20241" y="114449"/>
                  <a:pt x="14957" y="115565"/>
                  <a:pt x="9600" y="117202"/>
                </a:cubicBezTo>
                <a:lnTo>
                  <a:pt x="1340" y="100906"/>
                </a:lnTo>
                <a:cubicBezTo>
                  <a:pt x="6400" y="98078"/>
                  <a:pt x="11237" y="94059"/>
                  <a:pt x="15850" y="88850"/>
                </a:cubicBezTo>
                <a:cubicBezTo>
                  <a:pt x="24706" y="78135"/>
                  <a:pt x="33970" y="65484"/>
                  <a:pt x="43644" y="50899"/>
                </a:cubicBezTo>
                <a:lnTo>
                  <a:pt x="0" y="50899"/>
                </a:lnTo>
                <a:lnTo>
                  <a:pt x="0" y="34826"/>
                </a:lnTo>
                <a:lnTo>
                  <a:pt x="74898" y="34826"/>
                </a:lnTo>
                <a:cubicBezTo>
                  <a:pt x="68498" y="25152"/>
                  <a:pt x="62508" y="16594"/>
                  <a:pt x="56927" y="9153"/>
                </a:cubicBezTo>
                <a:lnTo>
                  <a:pt x="7143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1" name="任意多边形: 形状 870">
            <a:extLst>
              <a:ext uri="{FF2B5EF4-FFF2-40B4-BE49-F238E27FC236}">
                <a16:creationId xmlns:a16="http://schemas.microsoft.com/office/drawing/2014/main" id="{7B22D38D-6712-4F49-8CAA-96A411975192}"/>
              </a:ext>
            </a:extLst>
          </p:cNvPr>
          <p:cNvSpPr/>
          <p:nvPr/>
        </p:nvSpPr>
        <p:spPr>
          <a:xfrm>
            <a:off x="3916131" y="3520413"/>
            <a:ext cx="164083" cy="221456"/>
          </a:xfrm>
          <a:custGeom>
            <a:avLst/>
            <a:gdLst/>
            <a:ahLst/>
            <a:cxnLst/>
            <a:rect l="l" t="t" r="r" b="b"/>
            <a:pathLst>
              <a:path w="164083" h="221456">
                <a:moveTo>
                  <a:pt x="97110" y="0"/>
                </a:moveTo>
                <a:cubicBezTo>
                  <a:pt x="101352" y="6772"/>
                  <a:pt x="106114" y="14883"/>
                  <a:pt x="111398" y="24333"/>
                </a:cubicBezTo>
                <a:lnTo>
                  <a:pt x="164083" y="24333"/>
                </a:lnTo>
                <a:lnTo>
                  <a:pt x="164083" y="85502"/>
                </a:lnTo>
                <a:lnTo>
                  <a:pt x="148679" y="85502"/>
                </a:lnTo>
                <a:lnTo>
                  <a:pt x="148679" y="78358"/>
                </a:lnTo>
                <a:lnTo>
                  <a:pt x="38844" y="78358"/>
                </a:lnTo>
                <a:lnTo>
                  <a:pt x="38844" y="90860"/>
                </a:lnTo>
                <a:cubicBezTo>
                  <a:pt x="38844" y="126578"/>
                  <a:pt x="36984" y="152772"/>
                  <a:pt x="33263" y="169441"/>
                </a:cubicBezTo>
                <a:cubicBezTo>
                  <a:pt x="29542" y="187747"/>
                  <a:pt x="22547" y="205085"/>
                  <a:pt x="12278" y="221456"/>
                </a:cubicBezTo>
                <a:cubicBezTo>
                  <a:pt x="9153" y="216843"/>
                  <a:pt x="5060" y="211931"/>
                  <a:pt x="0" y="206722"/>
                </a:cubicBezTo>
                <a:cubicBezTo>
                  <a:pt x="9078" y="192732"/>
                  <a:pt x="15180" y="177701"/>
                  <a:pt x="18306" y="161627"/>
                </a:cubicBezTo>
                <a:cubicBezTo>
                  <a:pt x="21580" y="146000"/>
                  <a:pt x="23217" y="122783"/>
                  <a:pt x="23217" y="91976"/>
                </a:cubicBezTo>
                <a:lnTo>
                  <a:pt x="23217" y="24333"/>
                </a:lnTo>
                <a:lnTo>
                  <a:pt x="90078" y="24333"/>
                </a:lnTo>
                <a:cubicBezTo>
                  <a:pt x="86581" y="18083"/>
                  <a:pt x="83269" y="12576"/>
                  <a:pt x="80144" y="7814"/>
                </a:cubicBezTo>
                <a:lnTo>
                  <a:pt x="97110" y="0"/>
                </a:lnTo>
                <a:close/>
                <a:moveTo>
                  <a:pt x="38844" y="38621"/>
                </a:moveTo>
                <a:lnTo>
                  <a:pt x="38844" y="64071"/>
                </a:lnTo>
                <a:lnTo>
                  <a:pt x="148679" y="64071"/>
                </a:lnTo>
                <a:lnTo>
                  <a:pt x="148679" y="38621"/>
                </a:lnTo>
                <a:lnTo>
                  <a:pt x="38844" y="3862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70" name="任意多边形: 形状 869">
            <a:extLst>
              <a:ext uri="{FF2B5EF4-FFF2-40B4-BE49-F238E27FC236}">
                <a16:creationId xmlns:a16="http://schemas.microsoft.com/office/drawing/2014/main" id="{0635ED2E-C909-4DA9-993C-DF867E27BA14}"/>
              </a:ext>
            </a:extLst>
          </p:cNvPr>
          <p:cNvSpPr/>
          <p:nvPr/>
        </p:nvSpPr>
        <p:spPr>
          <a:xfrm>
            <a:off x="4174869" y="3520637"/>
            <a:ext cx="143321" cy="224135"/>
          </a:xfrm>
          <a:custGeom>
            <a:avLst/>
            <a:gdLst/>
            <a:ahLst/>
            <a:cxnLst/>
            <a:rect l="l" t="t" r="r" b="b"/>
            <a:pathLst>
              <a:path w="143321" h="224135">
                <a:moveTo>
                  <a:pt x="53801" y="0"/>
                </a:moveTo>
                <a:lnTo>
                  <a:pt x="69651" y="6028"/>
                </a:lnTo>
                <a:cubicBezTo>
                  <a:pt x="67121" y="10939"/>
                  <a:pt x="64368" y="15702"/>
                  <a:pt x="61391" y="20315"/>
                </a:cubicBezTo>
                <a:lnTo>
                  <a:pt x="135954" y="20315"/>
                </a:lnTo>
                <a:lnTo>
                  <a:pt x="135954" y="36389"/>
                </a:lnTo>
                <a:cubicBezTo>
                  <a:pt x="123155" y="61243"/>
                  <a:pt x="100533" y="82377"/>
                  <a:pt x="68089" y="99790"/>
                </a:cubicBezTo>
                <a:lnTo>
                  <a:pt x="79920" y="103808"/>
                </a:lnTo>
                <a:cubicBezTo>
                  <a:pt x="77539" y="107677"/>
                  <a:pt x="75083" y="111473"/>
                  <a:pt x="72553" y="115193"/>
                </a:cubicBezTo>
                <a:lnTo>
                  <a:pt x="143321" y="115193"/>
                </a:lnTo>
                <a:lnTo>
                  <a:pt x="143321" y="131490"/>
                </a:lnTo>
                <a:cubicBezTo>
                  <a:pt x="123527" y="176883"/>
                  <a:pt x="78432" y="207764"/>
                  <a:pt x="8036" y="224135"/>
                </a:cubicBezTo>
                <a:cubicBezTo>
                  <a:pt x="5357" y="218480"/>
                  <a:pt x="2679" y="213569"/>
                  <a:pt x="0" y="209401"/>
                </a:cubicBezTo>
                <a:cubicBezTo>
                  <a:pt x="23663" y="204341"/>
                  <a:pt x="46136" y="196453"/>
                  <a:pt x="67419" y="185738"/>
                </a:cubicBezTo>
                <a:cubicBezTo>
                  <a:pt x="61019" y="178743"/>
                  <a:pt x="53355" y="171078"/>
                  <a:pt x="44425" y="162744"/>
                </a:cubicBezTo>
                <a:lnTo>
                  <a:pt x="55140" y="152028"/>
                </a:lnTo>
                <a:cubicBezTo>
                  <a:pt x="64814" y="160660"/>
                  <a:pt x="73670" y="168995"/>
                  <a:pt x="81706" y="177031"/>
                </a:cubicBezTo>
                <a:cubicBezTo>
                  <a:pt x="100607" y="163637"/>
                  <a:pt x="115044" y="148308"/>
                  <a:pt x="125015" y="131043"/>
                </a:cubicBezTo>
                <a:lnTo>
                  <a:pt x="60945" y="131043"/>
                </a:lnTo>
                <a:cubicBezTo>
                  <a:pt x="47253" y="148754"/>
                  <a:pt x="30807" y="165125"/>
                  <a:pt x="11608" y="180157"/>
                </a:cubicBezTo>
                <a:cubicBezTo>
                  <a:pt x="8781" y="175990"/>
                  <a:pt x="5357" y="171301"/>
                  <a:pt x="1339" y="166092"/>
                </a:cubicBezTo>
                <a:cubicBezTo>
                  <a:pt x="25152" y="148680"/>
                  <a:pt x="44574" y="127992"/>
                  <a:pt x="59605" y="104031"/>
                </a:cubicBezTo>
                <a:cubicBezTo>
                  <a:pt x="45913" y="110728"/>
                  <a:pt x="30658" y="116830"/>
                  <a:pt x="13841" y="122337"/>
                </a:cubicBezTo>
                <a:cubicBezTo>
                  <a:pt x="11459" y="117723"/>
                  <a:pt x="8706" y="112738"/>
                  <a:pt x="5581" y="107380"/>
                </a:cubicBezTo>
                <a:cubicBezTo>
                  <a:pt x="27607" y="100980"/>
                  <a:pt x="47253" y="92943"/>
                  <a:pt x="64517" y="83270"/>
                </a:cubicBezTo>
                <a:cubicBezTo>
                  <a:pt x="58117" y="77019"/>
                  <a:pt x="49708" y="69652"/>
                  <a:pt x="39290" y="61169"/>
                </a:cubicBezTo>
                <a:lnTo>
                  <a:pt x="49559" y="50007"/>
                </a:lnTo>
                <a:cubicBezTo>
                  <a:pt x="60424" y="58490"/>
                  <a:pt x="70023" y="66452"/>
                  <a:pt x="78358" y="73893"/>
                </a:cubicBezTo>
                <a:cubicBezTo>
                  <a:pt x="92199" y="65113"/>
                  <a:pt x="105147" y="52537"/>
                  <a:pt x="117202" y="36166"/>
                </a:cubicBezTo>
                <a:lnTo>
                  <a:pt x="50452" y="36166"/>
                </a:lnTo>
                <a:cubicBezTo>
                  <a:pt x="41820" y="48221"/>
                  <a:pt x="30137" y="60573"/>
                  <a:pt x="15403" y="73224"/>
                </a:cubicBezTo>
                <a:cubicBezTo>
                  <a:pt x="12278" y="69205"/>
                  <a:pt x="8632" y="65038"/>
                  <a:pt x="4465" y="60722"/>
                </a:cubicBezTo>
                <a:cubicBezTo>
                  <a:pt x="25896" y="43309"/>
                  <a:pt x="42341" y="23069"/>
                  <a:pt x="5380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9" name="任意多边形: 形状 868">
            <a:extLst>
              <a:ext uri="{FF2B5EF4-FFF2-40B4-BE49-F238E27FC236}">
                <a16:creationId xmlns:a16="http://schemas.microsoft.com/office/drawing/2014/main" id="{1916542C-2DAF-4DF4-9F96-F2E506EECA26}"/>
              </a:ext>
            </a:extLst>
          </p:cNvPr>
          <p:cNvSpPr/>
          <p:nvPr/>
        </p:nvSpPr>
        <p:spPr>
          <a:xfrm>
            <a:off x="763283" y="3520861"/>
            <a:ext cx="36165" cy="40853"/>
          </a:xfrm>
          <a:custGeom>
            <a:avLst/>
            <a:gdLst/>
            <a:ahLst/>
            <a:cxnLst/>
            <a:rect l="l" t="t" r="r" b="b"/>
            <a:pathLst>
              <a:path w="36165" h="40853">
                <a:moveTo>
                  <a:pt x="16519" y="0"/>
                </a:moveTo>
                <a:cubicBezTo>
                  <a:pt x="25598" y="13543"/>
                  <a:pt x="32146" y="24035"/>
                  <a:pt x="36165" y="31477"/>
                </a:cubicBezTo>
                <a:lnTo>
                  <a:pt x="18529" y="40853"/>
                </a:lnTo>
                <a:cubicBezTo>
                  <a:pt x="10492" y="25970"/>
                  <a:pt x="4316" y="15180"/>
                  <a:pt x="0" y="8483"/>
                </a:cubicBezTo>
                <a:lnTo>
                  <a:pt x="165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8" name="任意多边形: 形状 867">
            <a:extLst>
              <a:ext uri="{FF2B5EF4-FFF2-40B4-BE49-F238E27FC236}">
                <a16:creationId xmlns:a16="http://schemas.microsoft.com/office/drawing/2014/main" id="{260FA804-365B-46B1-9C44-7AECC0DFFDA7}"/>
              </a:ext>
            </a:extLst>
          </p:cNvPr>
          <p:cNvSpPr/>
          <p:nvPr/>
        </p:nvSpPr>
        <p:spPr>
          <a:xfrm>
            <a:off x="3412273" y="3520860"/>
            <a:ext cx="220117" cy="222126"/>
          </a:xfrm>
          <a:custGeom>
            <a:avLst/>
            <a:gdLst/>
            <a:ahLst/>
            <a:cxnLst/>
            <a:rect l="l" t="t" r="r" b="b"/>
            <a:pathLst>
              <a:path w="220117" h="222126">
                <a:moveTo>
                  <a:pt x="111845" y="0"/>
                </a:moveTo>
                <a:cubicBezTo>
                  <a:pt x="116012" y="6399"/>
                  <a:pt x="122263" y="16817"/>
                  <a:pt x="130597" y="31253"/>
                </a:cubicBezTo>
                <a:lnTo>
                  <a:pt x="114300" y="39513"/>
                </a:lnTo>
                <a:lnTo>
                  <a:pt x="220117" y="39513"/>
                </a:lnTo>
                <a:lnTo>
                  <a:pt x="220117" y="56480"/>
                </a:lnTo>
                <a:lnTo>
                  <a:pt x="84721" y="56480"/>
                </a:lnTo>
                <a:cubicBezTo>
                  <a:pt x="84200" y="70023"/>
                  <a:pt x="83642" y="81557"/>
                  <a:pt x="83046" y="91082"/>
                </a:cubicBezTo>
                <a:lnTo>
                  <a:pt x="190872" y="91082"/>
                </a:lnTo>
                <a:cubicBezTo>
                  <a:pt x="189086" y="123378"/>
                  <a:pt x="187152" y="151432"/>
                  <a:pt x="185068" y="175245"/>
                </a:cubicBezTo>
                <a:cubicBezTo>
                  <a:pt x="183431" y="202183"/>
                  <a:pt x="170334" y="215651"/>
                  <a:pt x="145778" y="215651"/>
                </a:cubicBezTo>
                <a:cubicBezTo>
                  <a:pt x="134467" y="215651"/>
                  <a:pt x="119361" y="215056"/>
                  <a:pt x="100459" y="213866"/>
                </a:cubicBezTo>
                <a:cubicBezTo>
                  <a:pt x="99715" y="208210"/>
                  <a:pt x="98599" y="201364"/>
                  <a:pt x="97111" y="193327"/>
                </a:cubicBezTo>
                <a:cubicBezTo>
                  <a:pt x="116012" y="195857"/>
                  <a:pt x="131341" y="197122"/>
                  <a:pt x="143099" y="197122"/>
                </a:cubicBezTo>
                <a:cubicBezTo>
                  <a:pt x="156791" y="197122"/>
                  <a:pt x="164455" y="189011"/>
                  <a:pt x="166093" y="172789"/>
                </a:cubicBezTo>
                <a:cubicBezTo>
                  <a:pt x="167878" y="155078"/>
                  <a:pt x="169441" y="133424"/>
                  <a:pt x="170781" y="107826"/>
                </a:cubicBezTo>
                <a:lnTo>
                  <a:pt x="81819" y="107826"/>
                </a:lnTo>
                <a:cubicBezTo>
                  <a:pt x="77651" y="156939"/>
                  <a:pt x="54918" y="195039"/>
                  <a:pt x="13618" y="222126"/>
                </a:cubicBezTo>
                <a:cubicBezTo>
                  <a:pt x="9600" y="217363"/>
                  <a:pt x="5061" y="212303"/>
                  <a:pt x="0" y="206945"/>
                </a:cubicBezTo>
                <a:cubicBezTo>
                  <a:pt x="39291" y="181049"/>
                  <a:pt x="60350" y="146372"/>
                  <a:pt x="63178" y="102914"/>
                </a:cubicBezTo>
                <a:cubicBezTo>
                  <a:pt x="64220" y="91157"/>
                  <a:pt x="65075" y="75679"/>
                  <a:pt x="65745" y="56480"/>
                </a:cubicBezTo>
                <a:lnTo>
                  <a:pt x="4912" y="56480"/>
                </a:lnTo>
                <a:lnTo>
                  <a:pt x="4912" y="39513"/>
                </a:lnTo>
                <a:lnTo>
                  <a:pt x="112068" y="39513"/>
                </a:lnTo>
                <a:cubicBezTo>
                  <a:pt x="104552" y="25226"/>
                  <a:pt x="98673" y="14808"/>
                  <a:pt x="94432" y="8259"/>
                </a:cubicBezTo>
                <a:lnTo>
                  <a:pt x="11184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7" name="任意多边形: 形状 866">
            <a:extLst>
              <a:ext uri="{FF2B5EF4-FFF2-40B4-BE49-F238E27FC236}">
                <a16:creationId xmlns:a16="http://schemas.microsoft.com/office/drawing/2014/main" id="{49DEBBF9-1237-4884-9AA9-3DCADDBA592F}"/>
              </a:ext>
            </a:extLst>
          </p:cNvPr>
          <p:cNvSpPr/>
          <p:nvPr/>
        </p:nvSpPr>
        <p:spPr>
          <a:xfrm>
            <a:off x="2957976" y="3521083"/>
            <a:ext cx="111174" cy="220786"/>
          </a:xfrm>
          <a:custGeom>
            <a:avLst/>
            <a:gdLst/>
            <a:ahLst/>
            <a:cxnLst/>
            <a:rect l="l" t="t" r="r" b="b"/>
            <a:pathLst>
              <a:path w="111174" h="220786">
                <a:moveTo>
                  <a:pt x="48443" y="0"/>
                </a:moveTo>
                <a:lnTo>
                  <a:pt x="64963" y="0"/>
                </a:lnTo>
                <a:lnTo>
                  <a:pt x="64963" y="22547"/>
                </a:lnTo>
                <a:lnTo>
                  <a:pt x="111174" y="22547"/>
                </a:lnTo>
                <a:lnTo>
                  <a:pt x="111174" y="37728"/>
                </a:lnTo>
                <a:lnTo>
                  <a:pt x="64963" y="37728"/>
                </a:lnTo>
                <a:lnTo>
                  <a:pt x="64963" y="57596"/>
                </a:lnTo>
                <a:lnTo>
                  <a:pt x="102691" y="57596"/>
                </a:lnTo>
                <a:lnTo>
                  <a:pt x="102691" y="148679"/>
                </a:lnTo>
                <a:lnTo>
                  <a:pt x="87064" y="148679"/>
                </a:lnTo>
                <a:lnTo>
                  <a:pt x="87064" y="141982"/>
                </a:lnTo>
                <a:lnTo>
                  <a:pt x="64963" y="141982"/>
                </a:lnTo>
                <a:lnTo>
                  <a:pt x="64963" y="165869"/>
                </a:lnTo>
                <a:lnTo>
                  <a:pt x="108049" y="165869"/>
                </a:lnTo>
                <a:lnTo>
                  <a:pt x="108049" y="181049"/>
                </a:lnTo>
                <a:lnTo>
                  <a:pt x="64963" y="181049"/>
                </a:lnTo>
                <a:lnTo>
                  <a:pt x="64963" y="220786"/>
                </a:lnTo>
                <a:lnTo>
                  <a:pt x="48443" y="220786"/>
                </a:lnTo>
                <a:lnTo>
                  <a:pt x="48443" y="181049"/>
                </a:lnTo>
                <a:lnTo>
                  <a:pt x="0" y="181049"/>
                </a:lnTo>
                <a:lnTo>
                  <a:pt x="0" y="165869"/>
                </a:lnTo>
                <a:lnTo>
                  <a:pt x="48443" y="165869"/>
                </a:lnTo>
                <a:lnTo>
                  <a:pt x="48443" y="141982"/>
                </a:lnTo>
                <a:lnTo>
                  <a:pt x="25896" y="141982"/>
                </a:lnTo>
                <a:lnTo>
                  <a:pt x="25896" y="148679"/>
                </a:lnTo>
                <a:lnTo>
                  <a:pt x="10269" y="148679"/>
                </a:lnTo>
                <a:lnTo>
                  <a:pt x="10269" y="57596"/>
                </a:lnTo>
                <a:lnTo>
                  <a:pt x="48443" y="57596"/>
                </a:lnTo>
                <a:lnTo>
                  <a:pt x="48443" y="37728"/>
                </a:lnTo>
                <a:lnTo>
                  <a:pt x="1785" y="37728"/>
                </a:lnTo>
                <a:lnTo>
                  <a:pt x="1785" y="22547"/>
                </a:lnTo>
                <a:lnTo>
                  <a:pt x="48443" y="22547"/>
                </a:lnTo>
                <a:lnTo>
                  <a:pt x="48443" y="0"/>
                </a:lnTo>
                <a:close/>
                <a:moveTo>
                  <a:pt x="25896" y="71884"/>
                </a:moveTo>
                <a:lnTo>
                  <a:pt x="25896" y="92869"/>
                </a:lnTo>
                <a:lnTo>
                  <a:pt x="87064" y="92869"/>
                </a:lnTo>
                <a:lnTo>
                  <a:pt x="87064" y="71884"/>
                </a:lnTo>
                <a:lnTo>
                  <a:pt x="25896" y="71884"/>
                </a:lnTo>
                <a:close/>
                <a:moveTo>
                  <a:pt x="25896" y="106710"/>
                </a:moveTo>
                <a:lnTo>
                  <a:pt x="25896" y="127694"/>
                </a:lnTo>
                <a:lnTo>
                  <a:pt x="87064" y="127694"/>
                </a:lnTo>
                <a:lnTo>
                  <a:pt x="87064" y="106710"/>
                </a:lnTo>
                <a:lnTo>
                  <a:pt x="25896" y="10671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6" name="任意多边形: 形状 865">
            <a:extLst>
              <a:ext uri="{FF2B5EF4-FFF2-40B4-BE49-F238E27FC236}">
                <a16:creationId xmlns:a16="http://schemas.microsoft.com/office/drawing/2014/main" id="{54326BDD-66D3-4D1A-9494-F588B9C9C845}"/>
              </a:ext>
            </a:extLst>
          </p:cNvPr>
          <p:cNvSpPr/>
          <p:nvPr/>
        </p:nvSpPr>
        <p:spPr>
          <a:xfrm>
            <a:off x="3658509" y="3521530"/>
            <a:ext cx="188863" cy="217885"/>
          </a:xfrm>
          <a:custGeom>
            <a:avLst/>
            <a:gdLst/>
            <a:ahLst/>
            <a:cxnLst/>
            <a:rect l="l" t="t" r="r" b="b"/>
            <a:pathLst>
              <a:path w="188863" h="217885">
                <a:moveTo>
                  <a:pt x="76573" y="0"/>
                </a:moveTo>
                <a:lnTo>
                  <a:pt x="95771" y="5358"/>
                </a:lnTo>
                <a:cubicBezTo>
                  <a:pt x="91902" y="15776"/>
                  <a:pt x="88107" y="25524"/>
                  <a:pt x="84386" y="34603"/>
                </a:cubicBezTo>
                <a:lnTo>
                  <a:pt x="188863" y="34603"/>
                </a:lnTo>
                <a:lnTo>
                  <a:pt x="188863" y="191542"/>
                </a:lnTo>
                <a:cubicBezTo>
                  <a:pt x="188863" y="208360"/>
                  <a:pt x="180455" y="216768"/>
                  <a:pt x="163637" y="216768"/>
                </a:cubicBezTo>
                <a:cubicBezTo>
                  <a:pt x="154261" y="216768"/>
                  <a:pt x="142950" y="216620"/>
                  <a:pt x="129704" y="216322"/>
                </a:cubicBezTo>
                <a:cubicBezTo>
                  <a:pt x="128960" y="211113"/>
                  <a:pt x="127918" y="205309"/>
                  <a:pt x="126579" y="198909"/>
                </a:cubicBezTo>
                <a:cubicBezTo>
                  <a:pt x="139378" y="199951"/>
                  <a:pt x="150242" y="200472"/>
                  <a:pt x="159172" y="200472"/>
                </a:cubicBezTo>
                <a:cubicBezTo>
                  <a:pt x="167358" y="200472"/>
                  <a:pt x="171450" y="196156"/>
                  <a:pt x="171450" y="187524"/>
                </a:cubicBezTo>
                <a:lnTo>
                  <a:pt x="171450" y="51123"/>
                </a:lnTo>
                <a:lnTo>
                  <a:pt x="17413" y="51123"/>
                </a:lnTo>
                <a:lnTo>
                  <a:pt x="17413" y="217885"/>
                </a:lnTo>
                <a:lnTo>
                  <a:pt x="0" y="217885"/>
                </a:lnTo>
                <a:lnTo>
                  <a:pt x="0" y="34603"/>
                </a:lnTo>
                <a:lnTo>
                  <a:pt x="65857" y="34603"/>
                </a:lnTo>
                <a:cubicBezTo>
                  <a:pt x="69578" y="23590"/>
                  <a:pt x="73150" y="12055"/>
                  <a:pt x="7657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5" name="任意多边形: 形状 864">
            <a:extLst>
              <a:ext uri="{FF2B5EF4-FFF2-40B4-BE49-F238E27FC236}">
                <a16:creationId xmlns:a16="http://schemas.microsoft.com/office/drawing/2014/main" id="{08692DFF-8AD9-4B56-BDE0-B654698C1E0C}"/>
              </a:ext>
            </a:extLst>
          </p:cNvPr>
          <p:cNvSpPr/>
          <p:nvPr/>
        </p:nvSpPr>
        <p:spPr>
          <a:xfrm>
            <a:off x="1822790" y="3521752"/>
            <a:ext cx="85948" cy="216322"/>
          </a:xfrm>
          <a:custGeom>
            <a:avLst/>
            <a:gdLst/>
            <a:ahLst/>
            <a:cxnLst/>
            <a:rect l="l" t="t" r="r" b="b"/>
            <a:pathLst>
              <a:path w="85948" h="216322">
                <a:moveTo>
                  <a:pt x="36165" y="0"/>
                </a:moveTo>
                <a:lnTo>
                  <a:pt x="54918" y="5358"/>
                </a:lnTo>
                <a:cubicBezTo>
                  <a:pt x="50229" y="16744"/>
                  <a:pt x="45690" y="27310"/>
                  <a:pt x="41300" y="37059"/>
                </a:cubicBezTo>
                <a:lnTo>
                  <a:pt x="85948" y="37059"/>
                </a:lnTo>
                <a:lnTo>
                  <a:pt x="85948" y="214759"/>
                </a:lnTo>
                <a:lnTo>
                  <a:pt x="68089" y="214759"/>
                </a:lnTo>
                <a:lnTo>
                  <a:pt x="68089" y="197347"/>
                </a:lnTo>
                <a:lnTo>
                  <a:pt x="17860" y="197347"/>
                </a:lnTo>
                <a:lnTo>
                  <a:pt x="17860" y="216322"/>
                </a:lnTo>
                <a:lnTo>
                  <a:pt x="0" y="216322"/>
                </a:lnTo>
                <a:lnTo>
                  <a:pt x="0" y="37059"/>
                </a:lnTo>
                <a:lnTo>
                  <a:pt x="22548" y="37059"/>
                </a:lnTo>
                <a:cubicBezTo>
                  <a:pt x="28054" y="23515"/>
                  <a:pt x="32593" y="11163"/>
                  <a:pt x="36165" y="0"/>
                </a:cubicBezTo>
                <a:close/>
                <a:moveTo>
                  <a:pt x="17860" y="53802"/>
                </a:moveTo>
                <a:lnTo>
                  <a:pt x="17860" y="108050"/>
                </a:lnTo>
                <a:lnTo>
                  <a:pt x="68089" y="108050"/>
                </a:lnTo>
                <a:lnTo>
                  <a:pt x="68089" y="53802"/>
                </a:lnTo>
                <a:lnTo>
                  <a:pt x="17860" y="53802"/>
                </a:lnTo>
                <a:close/>
                <a:moveTo>
                  <a:pt x="17860" y="124123"/>
                </a:moveTo>
                <a:lnTo>
                  <a:pt x="17860" y="180603"/>
                </a:lnTo>
                <a:lnTo>
                  <a:pt x="68089" y="180603"/>
                </a:lnTo>
                <a:lnTo>
                  <a:pt x="68089" y="124123"/>
                </a:lnTo>
                <a:lnTo>
                  <a:pt x="17860"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4" name="任意多边形: 形状 863">
            <a:extLst>
              <a:ext uri="{FF2B5EF4-FFF2-40B4-BE49-F238E27FC236}">
                <a16:creationId xmlns:a16="http://schemas.microsoft.com/office/drawing/2014/main" id="{E97CCF28-A0F6-494C-A258-3371F1F050E4}"/>
              </a:ext>
            </a:extLst>
          </p:cNvPr>
          <p:cNvSpPr/>
          <p:nvPr/>
        </p:nvSpPr>
        <p:spPr>
          <a:xfrm>
            <a:off x="1912087" y="3521752"/>
            <a:ext cx="114523" cy="215876"/>
          </a:xfrm>
          <a:custGeom>
            <a:avLst/>
            <a:gdLst/>
            <a:ahLst/>
            <a:cxnLst/>
            <a:rect l="l" t="t" r="r" b="b"/>
            <a:pathLst>
              <a:path w="114523" h="215876">
                <a:moveTo>
                  <a:pt x="35496" y="0"/>
                </a:moveTo>
                <a:lnTo>
                  <a:pt x="54248" y="4689"/>
                </a:lnTo>
                <a:cubicBezTo>
                  <a:pt x="50453" y="15925"/>
                  <a:pt x="46583" y="26492"/>
                  <a:pt x="42639" y="36389"/>
                </a:cubicBezTo>
                <a:lnTo>
                  <a:pt x="114523" y="36389"/>
                </a:lnTo>
                <a:cubicBezTo>
                  <a:pt x="112737" y="112887"/>
                  <a:pt x="111249" y="161033"/>
                  <a:pt x="110058" y="180827"/>
                </a:cubicBezTo>
                <a:cubicBezTo>
                  <a:pt x="109017" y="204193"/>
                  <a:pt x="96738" y="215876"/>
                  <a:pt x="73223" y="215876"/>
                </a:cubicBezTo>
                <a:cubicBezTo>
                  <a:pt x="59680" y="215876"/>
                  <a:pt x="45913" y="215429"/>
                  <a:pt x="31924" y="214536"/>
                </a:cubicBezTo>
                <a:cubicBezTo>
                  <a:pt x="31031" y="207095"/>
                  <a:pt x="29840" y="200472"/>
                  <a:pt x="28351" y="194668"/>
                </a:cubicBezTo>
                <a:lnTo>
                  <a:pt x="29022" y="194668"/>
                </a:lnTo>
                <a:cubicBezTo>
                  <a:pt x="43904" y="196751"/>
                  <a:pt x="57522" y="197793"/>
                  <a:pt x="69875" y="197793"/>
                </a:cubicBezTo>
                <a:cubicBezTo>
                  <a:pt x="83418" y="197793"/>
                  <a:pt x="90711" y="190649"/>
                  <a:pt x="91752" y="176362"/>
                </a:cubicBezTo>
                <a:cubicBezTo>
                  <a:pt x="93390" y="154186"/>
                  <a:pt x="94580" y="113110"/>
                  <a:pt x="95324" y="53132"/>
                </a:cubicBezTo>
                <a:lnTo>
                  <a:pt x="35496" y="53132"/>
                </a:lnTo>
                <a:cubicBezTo>
                  <a:pt x="29022" y="67494"/>
                  <a:pt x="22324" y="80144"/>
                  <a:pt x="15404" y="91083"/>
                </a:cubicBezTo>
                <a:cubicBezTo>
                  <a:pt x="11385" y="88256"/>
                  <a:pt x="6250" y="85502"/>
                  <a:pt x="0" y="82823"/>
                </a:cubicBezTo>
                <a:cubicBezTo>
                  <a:pt x="13990" y="60648"/>
                  <a:pt x="25821" y="33040"/>
                  <a:pt x="3549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3" name="任意多边形: 形状 862">
            <a:extLst>
              <a:ext uri="{FF2B5EF4-FFF2-40B4-BE49-F238E27FC236}">
                <a16:creationId xmlns:a16="http://schemas.microsoft.com/office/drawing/2014/main" id="{EBF09963-72C5-4328-BE06-0A97244213F2}"/>
              </a:ext>
            </a:extLst>
          </p:cNvPr>
          <p:cNvSpPr/>
          <p:nvPr/>
        </p:nvSpPr>
        <p:spPr>
          <a:xfrm>
            <a:off x="2497873" y="3521753"/>
            <a:ext cx="68312" cy="219001"/>
          </a:xfrm>
          <a:custGeom>
            <a:avLst/>
            <a:gdLst/>
            <a:ahLst/>
            <a:cxnLst/>
            <a:rect l="l" t="t" r="r" b="b"/>
            <a:pathLst>
              <a:path w="68312" h="219001">
                <a:moveTo>
                  <a:pt x="51123" y="0"/>
                </a:moveTo>
                <a:lnTo>
                  <a:pt x="68312" y="6921"/>
                </a:lnTo>
                <a:cubicBezTo>
                  <a:pt x="61392" y="25971"/>
                  <a:pt x="54323" y="43384"/>
                  <a:pt x="47104" y="59160"/>
                </a:cubicBezTo>
                <a:lnTo>
                  <a:pt x="47104" y="219001"/>
                </a:lnTo>
                <a:lnTo>
                  <a:pt x="31031" y="219001"/>
                </a:lnTo>
                <a:lnTo>
                  <a:pt x="31031" y="91195"/>
                </a:lnTo>
                <a:cubicBezTo>
                  <a:pt x="23218" y="105110"/>
                  <a:pt x="15255" y="117277"/>
                  <a:pt x="7144" y="127695"/>
                </a:cubicBezTo>
                <a:cubicBezTo>
                  <a:pt x="5061" y="121593"/>
                  <a:pt x="2679" y="114896"/>
                  <a:pt x="0" y="107603"/>
                </a:cubicBezTo>
                <a:cubicBezTo>
                  <a:pt x="20539" y="78879"/>
                  <a:pt x="37579" y="43012"/>
                  <a:pt x="5112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2" name="任意多边形: 形状 861">
            <a:extLst>
              <a:ext uri="{FF2B5EF4-FFF2-40B4-BE49-F238E27FC236}">
                <a16:creationId xmlns:a16="http://schemas.microsoft.com/office/drawing/2014/main" id="{426919B0-6167-4269-AA81-6E23F2C6928F}"/>
              </a:ext>
            </a:extLst>
          </p:cNvPr>
          <p:cNvSpPr/>
          <p:nvPr/>
        </p:nvSpPr>
        <p:spPr>
          <a:xfrm>
            <a:off x="3870366" y="3521753"/>
            <a:ext cx="63178" cy="219671"/>
          </a:xfrm>
          <a:custGeom>
            <a:avLst/>
            <a:gdLst/>
            <a:ahLst/>
            <a:cxnLst/>
            <a:rect l="l" t="t" r="r" b="b"/>
            <a:pathLst>
              <a:path w="63178" h="219671">
                <a:moveTo>
                  <a:pt x="46435" y="0"/>
                </a:moveTo>
                <a:lnTo>
                  <a:pt x="63178" y="4242"/>
                </a:lnTo>
                <a:cubicBezTo>
                  <a:pt x="57076" y="24483"/>
                  <a:pt x="50230" y="43458"/>
                  <a:pt x="42640" y="61169"/>
                </a:cubicBezTo>
                <a:lnTo>
                  <a:pt x="42640" y="219671"/>
                </a:lnTo>
                <a:lnTo>
                  <a:pt x="27013" y="219671"/>
                </a:lnTo>
                <a:lnTo>
                  <a:pt x="27013" y="93539"/>
                </a:lnTo>
                <a:cubicBezTo>
                  <a:pt x="20687" y="105296"/>
                  <a:pt x="13990" y="116310"/>
                  <a:pt x="6921" y="126579"/>
                </a:cubicBezTo>
                <a:cubicBezTo>
                  <a:pt x="4837" y="120328"/>
                  <a:pt x="2530" y="114226"/>
                  <a:pt x="0" y="108273"/>
                </a:cubicBezTo>
                <a:cubicBezTo>
                  <a:pt x="19794" y="78210"/>
                  <a:pt x="35273" y="42119"/>
                  <a:pt x="4643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1" name="任意多边形: 形状 860">
            <a:extLst>
              <a:ext uri="{FF2B5EF4-FFF2-40B4-BE49-F238E27FC236}">
                <a16:creationId xmlns:a16="http://schemas.microsoft.com/office/drawing/2014/main" id="{5029C45E-E5BA-4BCC-A764-527C15BE84D2}"/>
              </a:ext>
            </a:extLst>
          </p:cNvPr>
          <p:cNvSpPr/>
          <p:nvPr/>
        </p:nvSpPr>
        <p:spPr>
          <a:xfrm>
            <a:off x="2325084" y="3522200"/>
            <a:ext cx="167432" cy="212527"/>
          </a:xfrm>
          <a:custGeom>
            <a:avLst/>
            <a:gdLst/>
            <a:ahLst/>
            <a:cxnLst/>
            <a:rect l="l" t="t" r="r" b="b"/>
            <a:pathLst>
              <a:path w="167432" h="212527">
                <a:moveTo>
                  <a:pt x="75233" y="0"/>
                </a:moveTo>
                <a:lnTo>
                  <a:pt x="92199" y="0"/>
                </a:lnTo>
                <a:lnTo>
                  <a:pt x="92199" y="23664"/>
                </a:lnTo>
                <a:lnTo>
                  <a:pt x="162520" y="23664"/>
                </a:lnTo>
                <a:lnTo>
                  <a:pt x="162520" y="38844"/>
                </a:lnTo>
                <a:lnTo>
                  <a:pt x="92199" y="38844"/>
                </a:lnTo>
                <a:lnTo>
                  <a:pt x="92199" y="59159"/>
                </a:lnTo>
                <a:lnTo>
                  <a:pt x="146224" y="59159"/>
                </a:lnTo>
                <a:lnTo>
                  <a:pt x="146224" y="197346"/>
                </a:lnTo>
                <a:lnTo>
                  <a:pt x="167432" y="197346"/>
                </a:lnTo>
                <a:lnTo>
                  <a:pt x="167432" y="212527"/>
                </a:lnTo>
                <a:lnTo>
                  <a:pt x="0" y="212527"/>
                </a:lnTo>
                <a:lnTo>
                  <a:pt x="0" y="197346"/>
                </a:lnTo>
                <a:lnTo>
                  <a:pt x="22547" y="197346"/>
                </a:lnTo>
                <a:lnTo>
                  <a:pt x="22547" y="59159"/>
                </a:lnTo>
                <a:lnTo>
                  <a:pt x="75233" y="59159"/>
                </a:lnTo>
                <a:lnTo>
                  <a:pt x="75233" y="38844"/>
                </a:lnTo>
                <a:lnTo>
                  <a:pt x="10492" y="38844"/>
                </a:lnTo>
                <a:lnTo>
                  <a:pt x="10492" y="23664"/>
                </a:lnTo>
                <a:lnTo>
                  <a:pt x="75233" y="23664"/>
                </a:lnTo>
                <a:lnTo>
                  <a:pt x="75233" y="0"/>
                </a:lnTo>
                <a:close/>
                <a:moveTo>
                  <a:pt x="39067" y="73893"/>
                </a:moveTo>
                <a:lnTo>
                  <a:pt x="39067" y="93985"/>
                </a:lnTo>
                <a:lnTo>
                  <a:pt x="129704" y="93985"/>
                </a:lnTo>
                <a:lnTo>
                  <a:pt x="129704" y="73893"/>
                </a:lnTo>
                <a:lnTo>
                  <a:pt x="39067" y="73893"/>
                </a:lnTo>
                <a:close/>
                <a:moveTo>
                  <a:pt x="39067" y="108272"/>
                </a:moveTo>
                <a:lnTo>
                  <a:pt x="39067" y="128364"/>
                </a:lnTo>
                <a:lnTo>
                  <a:pt x="129704" y="128364"/>
                </a:lnTo>
                <a:lnTo>
                  <a:pt x="129704" y="108272"/>
                </a:lnTo>
                <a:lnTo>
                  <a:pt x="39067" y="108272"/>
                </a:lnTo>
                <a:close/>
                <a:moveTo>
                  <a:pt x="39067" y="142652"/>
                </a:moveTo>
                <a:lnTo>
                  <a:pt x="39067" y="162744"/>
                </a:lnTo>
                <a:lnTo>
                  <a:pt x="129704" y="162744"/>
                </a:lnTo>
                <a:lnTo>
                  <a:pt x="129704" y="142652"/>
                </a:lnTo>
                <a:lnTo>
                  <a:pt x="39067" y="142652"/>
                </a:lnTo>
                <a:close/>
                <a:moveTo>
                  <a:pt x="39067" y="177031"/>
                </a:moveTo>
                <a:lnTo>
                  <a:pt x="39067" y="197346"/>
                </a:lnTo>
                <a:lnTo>
                  <a:pt x="129704" y="197346"/>
                </a:lnTo>
                <a:lnTo>
                  <a:pt x="129704" y="177031"/>
                </a:lnTo>
                <a:lnTo>
                  <a:pt x="39067" y="17703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0" name="任意多边形: 形状 859">
            <a:extLst>
              <a:ext uri="{FF2B5EF4-FFF2-40B4-BE49-F238E27FC236}">
                <a16:creationId xmlns:a16="http://schemas.microsoft.com/office/drawing/2014/main" id="{C88A54E5-2BDD-4B95-ABDC-EA880AD4D176}"/>
              </a:ext>
            </a:extLst>
          </p:cNvPr>
          <p:cNvSpPr/>
          <p:nvPr/>
        </p:nvSpPr>
        <p:spPr>
          <a:xfrm>
            <a:off x="1662279" y="3522423"/>
            <a:ext cx="141759" cy="111175"/>
          </a:xfrm>
          <a:custGeom>
            <a:avLst/>
            <a:gdLst/>
            <a:ahLst/>
            <a:cxnLst/>
            <a:rect l="l" t="t" r="r" b="b"/>
            <a:pathLst>
              <a:path w="141759" h="111175">
                <a:moveTo>
                  <a:pt x="61168" y="0"/>
                </a:moveTo>
                <a:lnTo>
                  <a:pt x="78135" y="0"/>
                </a:lnTo>
                <a:lnTo>
                  <a:pt x="78135" y="23664"/>
                </a:lnTo>
                <a:lnTo>
                  <a:pt x="131266" y="23664"/>
                </a:lnTo>
                <a:lnTo>
                  <a:pt x="131266" y="38844"/>
                </a:lnTo>
                <a:lnTo>
                  <a:pt x="78135" y="38844"/>
                </a:lnTo>
                <a:lnTo>
                  <a:pt x="78135" y="61392"/>
                </a:lnTo>
                <a:lnTo>
                  <a:pt x="141759" y="61392"/>
                </a:lnTo>
                <a:lnTo>
                  <a:pt x="141759" y="76572"/>
                </a:lnTo>
                <a:cubicBezTo>
                  <a:pt x="134913" y="89669"/>
                  <a:pt x="127918" y="101203"/>
                  <a:pt x="120774" y="111175"/>
                </a:cubicBezTo>
                <a:cubicBezTo>
                  <a:pt x="114970" y="108496"/>
                  <a:pt x="109612" y="106487"/>
                  <a:pt x="104701" y="105147"/>
                </a:cubicBezTo>
                <a:cubicBezTo>
                  <a:pt x="111844" y="95622"/>
                  <a:pt x="118095" y="86097"/>
                  <a:pt x="123452" y="76572"/>
                </a:cubicBezTo>
                <a:lnTo>
                  <a:pt x="0" y="76572"/>
                </a:lnTo>
                <a:lnTo>
                  <a:pt x="0" y="61392"/>
                </a:lnTo>
                <a:lnTo>
                  <a:pt x="61168" y="61392"/>
                </a:lnTo>
                <a:lnTo>
                  <a:pt x="61168" y="38844"/>
                </a:lnTo>
                <a:lnTo>
                  <a:pt x="8706" y="38844"/>
                </a:lnTo>
                <a:lnTo>
                  <a:pt x="8706" y="23664"/>
                </a:lnTo>
                <a:lnTo>
                  <a:pt x="61168" y="23664"/>
                </a:lnTo>
                <a:lnTo>
                  <a:pt x="6116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9" name="任意多边形: 形状 858">
            <a:extLst>
              <a:ext uri="{FF2B5EF4-FFF2-40B4-BE49-F238E27FC236}">
                <a16:creationId xmlns:a16="http://schemas.microsoft.com/office/drawing/2014/main" id="{EA62BEC7-DBD0-413C-8E62-B23F8FDE4837}"/>
              </a:ext>
            </a:extLst>
          </p:cNvPr>
          <p:cNvSpPr/>
          <p:nvPr/>
        </p:nvSpPr>
        <p:spPr>
          <a:xfrm>
            <a:off x="2040898" y="3522870"/>
            <a:ext cx="95993" cy="219447"/>
          </a:xfrm>
          <a:custGeom>
            <a:avLst/>
            <a:gdLst/>
            <a:ahLst/>
            <a:cxnLst/>
            <a:rect l="l" t="t" r="r" b="b"/>
            <a:pathLst>
              <a:path w="95993" h="219447">
                <a:moveTo>
                  <a:pt x="37058" y="0"/>
                </a:moveTo>
                <a:lnTo>
                  <a:pt x="54024" y="0"/>
                </a:lnTo>
                <a:lnTo>
                  <a:pt x="54024" y="47327"/>
                </a:lnTo>
                <a:lnTo>
                  <a:pt x="85501" y="47327"/>
                </a:lnTo>
                <a:lnTo>
                  <a:pt x="85501" y="62954"/>
                </a:lnTo>
                <a:lnTo>
                  <a:pt x="54024" y="62954"/>
                </a:lnTo>
                <a:lnTo>
                  <a:pt x="54024" y="92422"/>
                </a:lnTo>
                <a:lnTo>
                  <a:pt x="63623" y="83492"/>
                </a:lnTo>
                <a:cubicBezTo>
                  <a:pt x="77017" y="96143"/>
                  <a:pt x="87807" y="107379"/>
                  <a:pt x="95993" y="117202"/>
                </a:cubicBezTo>
                <a:lnTo>
                  <a:pt x="82598" y="129703"/>
                </a:lnTo>
                <a:cubicBezTo>
                  <a:pt x="72627" y="117053"/>
                  <a:pt x="63102" y="105965"/>
                  <a:pt x="54024" y="96440"/>
                </a:cubicBezTo>
                <a:lnTo>
                  <a:pt x="54024" y="219447"/>
                </a:lnTo>
                <a:lnTo>
                  <a:pt x="37058" y="219447"/>
                </a:lnTo>
                <a:lnTo>
                  <a:pt x="37058" y="97110"/>
                </a:lnTo>
                <a:cubicBezTo>
                  <a:pt x="29021" y="122113"/>
                  <a:pt x="19198" y="143247"/>
                  <a:pt x="7590" y="160511"/>
                </a:cubicBezTo>
                <a:cubicBezTo>
                  <a:pt x="5506" y="154111"/>
                  <a:pt x="2977" y="147563"/>
                  <a:pt x="0" y="140866"/>
                </a:cubicBezTo>
                <a:cubicBezTo>
                  <a:pt x="15180" y="117648"/>
                  <a:pt x="26566" y="91678"/>
                  <a:pt x="34156" y="62954"/>
                </a:cubicBezTo>
                <a:lnTo>
                  <a:pt x="2232" y="62954"/>
                </a:lnTo>
                <a:lnTo>
                  <a:pt x="2232" y="47327"/>
                </a:lnTo>
                <a:lnTo>
                  <a:pt x="37058" y="47327"/>
                </a:lnTo>
                <a:lnTo>
                  <a:pt x="3705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8" name="任意多边形: 形状 857">
            <a:extLst>
              <a:ext uri="{FF2B5EF4-FFF2-40B4-BE49-F238E27FC236}">
                <a16:creationId xmlns:a16="http://schemas.microsoft.com/office/drawing/2014/main" id="{3887AAB9-4D46-4456-B03C-FB73906130DF}"/>
              </a:ext>
            </a:extLst>
          </p:cNvPr>
          <p:cNvSpPr/>
          <p:nvPr/>
        </p:nvSpPr>
        <p:spPr>
          <a:xfrm>
            <a:off x="1584591" y="3523316"/>
            <a:ext cx="77688" cy="147117"/>
          </a:xfrm>
          <a:custGeom>
            <a:avLst/>
            <a:gdLst/>
            <a:ahLst/>
            <a:cxnLst/>
            <a:rect l="l" t="t" r="r" b="b"/>
            <a:pathLst>
              <a:path w="77688" h="147117">
                <a:moveTo>
                  <a:pt x="37281" y="0"/>
                </a:moveTo>
                <a:lnTo>
                  <a:pt x="54247" y="6251"/>
                </a:lnTo>
                <a:cubicBezTo>
                  <a:pt x="40853" y="32445"/>
                  <a:pt x="28947" y="54099"/>
                  <a:pt x="18529" y="71214"/>
                </a:cubicBezTo>
                <a:cubicBezTo>
                  <a:pt x="26417" y="71214"/>
                  <a:pt x="35421" y="71066"/>
                  <a:pt x="45541" y="70768"/>
                </a:cubicBezTo>
                <a:cubicBezTo>
                  <a:pt x="50750" y="61243"/>
                  <a:pt x="56257" y="50676"/>
                  <a:pt x="62061" y="39068"/>
                </a:cubicBezTo>
                <a:lnTo>
                  <a:pt x="77688" y="46435"/>
                </a:lnTo>
                <a:cubicBezTo>
                  <a:pt x="58786" y="79921"/>
                  <a:pt x="41820" y="107380"/>
                  <a:pt x="26789" y="128811"/>
                </a:cubicBezTo>
                <a:cubicBezTo>
                  <a:pt x="43011" y="127323"/>
                  <a:pt x="58191" y="125537"/>
                  <a:pt x="72330" y="123453"/>
                </a:cubicBezTo>
                <a:cubicBezTo>
                  <a:pt x="71735" y="129853"/>
                  <a:pt x="71214" y="134913"/>
                  <a:pt x="70767" y="138634"/>
                </a:cubicBezTo>
                <a:cubicBezTo>
                  <a:pt x="53355" y="140717"/>
                  <a:pt x="32221" y="143545"/>
                  <a:pt x="7367" y="147117"/>
                </a:cubicBezTo>
                <a:lnTo>
                  <a:pt x="3795" y="130820"/>
                </a:lnTo>
                <a:cubicBezTo>
                  <a:pt x="13022" y="122932"/>
                  <a:pt x="24333" y="107603"/>
                  <a:pt x="37727" y="84832"/>
                </a:cubicBezTo>
                <a:cubicBezTo>
                  <a:pt x="24036" y="85725"/>
                  <a:pt x="12948" y="86544"/>
                  <a:pt x="4464" y="87288"/>
                </a:cubicBezTo>
                <a:lnTo>
                  <a:pt x="0" y="72554"/>
                </a:lnTo>
                <a:cubicBezTo>
                  <a:pt x="11311" y="57076"/>
                  <a:pt x="23738" y="32891"/>
                  <a:pt x="3728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7" name="任意多边形: 形状 856">
            <a:extLst>
              <a:ext uri="{FF2B5EF4-FFF2-40B4-BE49-F238E27FC236}">
                <a16:creationId xmlns:a16="http://schemas.microsoft.com/office/drawing/2014/main" id="{DDD12D4B-3237-426B-8C33-069D5F6E0504}"/>
              </a:ext>
            </a:extLst>
          </p:cNvPr>
          <p:cNvSpPr/>
          <p:nvPr/>
        </p:nvSpPr>
        <p:spPr>
          <a:xfrm>
            <a:off x="2269720" y="3523316"/>
            <a:ext cx="62954" cy="217661"/>
          </a:xfrm>
          <a:custGeom>
            <a:avLst/>
            <a:gdLst/>
            <a:ahLst/>
            <a:cxnLst/>
            <a:rect l="l" t="t" r="r" b="b"/>
            <a:pathLst>
              <a:path w="62954" h="217661">
                <a:moveTo>
                  <a:pt x="46434" y="0"/>
                </a:moveTo>
                <a:lnTo>
                  <a:pt x="62954" y="4912"/>
                </a:lnTo>
                <a:cubicBezTo>
                  <a:pt x="57001" y="24110"/>
                  <a:pt x="50527" y="42119"/>
                  <a:pt x="43532" y="58936"/>
                </a:cubicBezTo>
                <a:lnTo>
                  <a:pt x="43532" y="217661"/>
                </a:lnTo>
                <a:lnTo>
                  <a:pt x="27235" y="217661"/>
                </a:lnTo>
                <a:lnTo>
                  <a:pt x="27235" y="93315"/>
                </a:lnTo>
                <a:cubicBezTo>
                  <a:pt x="20836" y="105222"/>
                  <a:pt x="14064" y="116309"/>
                  <a:pt x="6921" y="126579"/>
                </a:cubicBezTo>
                <a:cubicBezTo>
                  <a:pt x="4837" y="120328"/>
                  <a:pt x="2530" y="114226"/>
                  <a:pt x="0" y="108273"/>
                </a:cubicBezTo>
                <a:cubicBezTo>
                  <a:pt x="19943" y="78507"/>
                  <a:pt x="35421" y="42416"/>
                  <a:pt x="464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6" name="任意多边形: 形状 855">
            <a:extLst>
              <a:ext uri="{FF2B5EF4-FFF2-40B4-BE49-F238E27FC236}">
                <a16:creationId xmlns:a16="http://schemas.microsoft.com/office/drawing/2014/main" id="{1AA4268A-6E5A-48B8-95B7-D10D0A3AF704}"/>
              </a:ext>
            </a:extLst>
          </p:cNvPr>
          <p:cNvSpPr/>
          <p:nvPr/>
        </p:nvSpPr>
        <p:spPr>
          <a:xfrm>
            <a:off x="2726250" y="3524209"/>
            <a:ext cx="225475" cy="102915"/>
          </a:xfrm>
          <a:custGeom>
            <a:avLst/>
            <a:gdLst/>
            <a:ahLst/>
            <a:cxnLst/>
            <a:rect l="l" t="t" r="r" b="b"/>
            <a:pathLst>
              <a:path w="225475" h="102915">
                <a:moveTo>
                  <a:pt x="103808" y="0"/>
                </a:moveTo>
                <a:lnTo>
                  <a:pt x="127695" y="0"/>
                </a:lnTo>
                <a:lnTo>
                  <a:pt x="123453" y="5581"/>
                </a:lnTo>
                <a:cubicBezTo>
                  <a:pt x="149200" y="39961"/>
                  <a:pt x="183208" y="65187"/>
                  <a:pt x="225475" y="81260"/>
                </a:cubicBezTo>
                <a:cubicBezTo>
                  <a:pt x="221010" y="87213"/>
                  <a:pt x="216843" y="93539"/>
                  <a:pt x="212973" y="100236"/>
                </a:cubicBezTo>
                <a:cubicBezTo>
                  <a:pt x="169813" y="79251"/>
                  <a:pt x="136327" y="51867"/>
                  <a:pt x="112514" y="18083"/>
                </a:cubicBezTo>
                <a:cubicBezTo>
                  <a:pt x="82749" y="53206"/>
                  <a:pt x="49337" y="81484"/>
                  <a:pt x="12278" y="102915"/>
                </a:cubicBezTo>
                <a:cubicBezTo>
                  <a:pt x="8707" y="97557"/>
                  <a:pt x="4614" y="92125"/>
                  <a:pt x="0" y="86618"/>
                </a:cubicBezTo>
                <a:cubicBezTo>
                  <a:pt x="42714" y="64740"/>
                  <a:pt x="77316" y="35868"/>
                  <a:pt x="10380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5" name="任意多边形: 形状 854">
            <a:extLst>
              <a:ext uri="{FF2B5EF4-FFF2-40B4-BE49-F238E27FC236}">
                <a16:creationId xmlns:a16="http://schemas.microsoft.com/office/drawing/2014/main" id="{FDFCF882-D714-47EA-ADE5-CAC239092E56}"/>
              </a:ext>
            </a:extLst>
          </p:cNvPr>
          <p:cNvSpPr/>
          <p:nvPr/>
        </p:nvSpPr>
        <p:spPr>
          <a:xfrm>
            <a:off x="3195505" y="3526218"/>
            <a:ext cx="45318" cy="46881"/>
          </a:xfrm>
          <a:custGeom>
            <a:avLst/>
            <a:gdLst/>
            <a:ahLst/>
            <a:cxnLst/>
            <a:rect l="l" t="t" r="r" b="b"/>
            <a:pathLst>
              <a:path w="45318" h="46881">
                <a:moveTo>
                  <a:pt x="12948" y="0"/>
                </a:moveTo>
                <a:cubicBezTo>
                  <a:pt x="25450" y="12502"/>
                  <a:pt x="36240" y="23962"/>
                  <a:pt x="45318" y="34380"/>
                </a:cubicBezTo>
                <a:lnTo>
                  <a:pt x="30808" y="46881"/>
                </a:lnTo>
                <a:cubicBezTo>
                  <a:pt x="20092" y="33784"/>
                  <a:pt x="9823" y="21878"/>
                  <a:pt x="0" y="11162"/>
                </a:cubicBezTo>
                <a:lnTo>
                  <a:pt x="1294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4" name="任意多边形: 形状 853">
            <a:extLst>
              <a:ext uri="{FF2B5EF4-FFF2-40B4-BE49-F238E27FC236}">
                <a16:creationId xmlns:a16="http://schemas.microsoft.com/office/drawing/2014/main" id="{D55AE686-C093-4B03-A7D2-F0696288A5FA}"/>
              </a:ext>
            </a:extLst>
          </p:cNvPr>
          <p:cNvSpPr/>
          <p:nvPr/>
        </p:nvSpPr>
        <p:spPr>
          <a:xfrm>
            <a:off x="1354651" y="3528227"/>
            <a:ext cx="221903" cy="213866"/>
          </a:xfrm>
          <a:custGeom>
            <a:avLst/>
            <a:gdLst/>
            <a:ahLst/>
            <a:cxnLst/>
            <a:rect l="l" t="t" r="r" b="b"/>
            <a:pathLst>
              <a:path w="221903" h="213866">
                <a:moveTo>
                  <a:pt x="199355" y="0"/>
                </a:moveTo>
                <a:lnTo>
                  <a:pt x="210071" y="18529"/>
                </a:lnTo>
                <a:cubicBezTo>
                  <a:pt x="148456" y="24779"/>
                  <a:pt x="93464" y="28798"/>
                  <a:pt x="45095" y="30584"/>
                </a:cubicBezTo>
                <a:lnTo>
                  <a:pt x="45095" y="60052"/>
                </a:lnTo>
                <a:lnTo>
                  <a:pt x="221903" y="60052"/>
                </a:lnTo>
                <a:lnTo>
                  <a:pt x="221903" y="76795"/>
                </a:lnTo>
                <a:lnTo>
                  <a:pt x="45095" y="76795"/>
                </a:lnTo>
                <a:cubicBezTo>
                  <a:pt x="45095" y="117723"/>
                  <a:pt x="43011" y="145330"/>
                  <a:pt x="38844" y="159618"/>
                </a:cubicBezTo>
                <a:cubicBezTo>
                  <a:pt x="34677" y="175989"/>
                  <a:pt x="25822" y="194071"/>
                  <a:pt x="12279" y="213866"/>
                </a:cubicBezTo>
                <a:cubicBezTo>
                  <a:pt x="8855" y="208805"/>
                  <a:pt x="4763" y="203596"/>
                  <a:pt x="0" y="198239"/>
                </a:cubicBezTo>
                <a:cubicBezTo>
                  <a:pt x="10567" y="183207"/>
                  <a:pt x="17711" y="168101"/>
                  <a:pt x="21431" y="152920"/>
                </a:cubicBezTo>
                <a:cubicBezTo>
                  <a:pt x="25152" y="138335"/>
                  <a:pt x="27013" y="116904"/>
                  <a:pt x="27013" y="88627"/>
                </a:cubicBezTo>
                <a:lnTo>
                  <a:pt x="27013" y="13394"/>
                </a:lnTo>
                <a:cubicBezTo>
                  <a:pt x="92199" y="11310"/>
                  <a:pt x="149647" y="6846"/>
                  <a:pt x="1993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3" name="任意多边形: 形状 852">
            <a:extLst>
              <a:ext uri="{FF2B5EF4-FFF2-40B4-BE49-F238E27FC236}">
                <a16:creationId xmlns:a16="http://schemas.microsoft.com/office/drawing/2014/main" id="{4833B3BB-F9D1-4B40-9B3F-D8B38DDBF899}"/>
              </a:ext>
            </a:extLst>
          </p:cNvPr>
          <p:cNvSpPr/>
          <p:nvPr/>
        </p:nvSpPr>
        <p:spPr>
          <a:xfrm>
            <a:off x="924910" y="3532691"/>
            <a:ext cx="193551" cy="103808"/>
          </a:xfrm>
          <a:custGeom>
            <a:avLst/>
            <a:gdLst/>
            <a:ahLst/>
            <a:cxnLst/>
            <a:rect l="l" t="t" r="r" b="b"/>
            <a:pathLst>
              <a:path w="193551" h="103808">
                <a:moveTo>
                  <a:pt x="0" y="0"/>
                </a:moveTo>
                <a:lnTo>
                  <a:pt x="160288" y="0"/>
                </a:lnTo>
                <a:lnTo>
                  <a:pt x="160288" y="67866"/>
                </a:lnTo>
                <a:lnTo>
                  <a:pt x="143098" y="67866"/>
                </a:lnTo>
                <a:lnTo>
                  <a:pt x="143098" y="60276"/>
                </a:lnTo>
                <a:lnTo>
                  <a:pt x="17189" y="60276"/>
                </a:lnTo>
                <a:lnTo>
                  <a:pt x="17189" y="73224"/>
                </a:lnTo>
                <a:cubicBezTo>
                  <a:pt x="17189" y="83195"/>
                  <a:pt x="22547" y="88181"/>
                  <a:pt x="33263" y="88181"/>
                </a:cubicBezTo>
                <a:lnTo>
                  <a:pt x="150242" y="88181"/>
                </a:lnTo>
                <a:cubicBezTo>
                  <a:pt x="162297" y="88181"/>
                  <a:pt x="169218" y="84386"/>
                  <a:pt x="171003" y="76796"/>
                </a:cubicBezTo>
                <a:cubicBezTo>
                  <a:pt x="172790" y="70545"/>
                  <a:pt x="174427" y="62285"/>
                  <a:pt x="175915" y="52016"/>
                </a:cubicBezTo>
                <a:cubicBezTo>
                  <a:pt x="180826" y="54248"/>
                  <a:pt x="186705" y="56555"/>
                  <a:pt x="193551" y="58936"/>
                </a:cubicBezTo>
                <a:cubicBezTo>
                  <a:pt x="191319" y="69057"/>
                  <a:pt x="189235" y="77317"/>
                  <a:pt x="187300" y="83716"/>
                </a:cubicBezTo>
                <a:cubicBezTo>
                  <a:pt x="183431" y="97111"/>
                  <a:pt x="172492" y="103808"/>
                  <a:pt x="154484" y="103808"/>
                </a:cubicBezTo>
                <a:lnTo>
                  <a:pt x="29691" y="103808"/>
                </a:lnTo>
                <a:cubicBezTo>
                  <a:pt x="9897" y="103808"/>
                  <a:pt x="0" y="94209"/>
                  <a:pt x="0" y="75010"/>
                </a:cubicBezTo>
                <a:lnTo>
                  <a:pt x="0" y="0"/>
                </a:lnTo>
                <a:close/>
                <a:moveTo>
                  <a:pt x="17189" y="15404"/>
                </a:moveTo>
                <a:lnTo>
                  <a:pt x="17189" y="44872"/>
                </a:lnTo>
                <a:lnTo>
                  <a:pt x="143098" y="44872"/>
                </a:lnTo>
                <a:lnTo>
                  <a:pt x="143098" y="15404"/>
                </a:lnTo>
                <a:lnTo>
                  <a:pt x="17189" y="1540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2" name="任意多边形: 形状 851">
            <a:extLst>
              <a:ext uri="{FF2B5EF4-FFF2-40B4-BE49-F238E27FC236}">
                <a16:creationId xmlns:a16="http://schemas.microsoft.com/office/drawing/2014/main" id="{343E79D1-D4DF-488D-BB67-5A496323A614}"/>
              </a:ext>
            </a:extLst>
          </p:cNvPr>
          <p:cNvSpPr/>
          <p:nvPr/>
        </p:nvSpPr>
        <p:spPr>
          <a:xfrm>
            <a:off x="3051291" y="3534032"/>
            <a:ext cx="114300" cy="208285"/>
          </a:xfrm>
          <a:custGeom>
            <a:avLst/>
            <a:gdLst/>
            <a:ahLst/>
            <a:cxnLst/>
            <a:rect l="l" t="t" r="r" b="b"/>
            <a:pathLst>
              <a:path w="114300" h="208285">
                <a:moveTo>
                  <a:pt x="32593" y="0"/>
                </a:moveTo>
                <a:lnTo>
                  <a:pt x="114300" y="0"/>
                </a:lnTo>
                <a:lnTo>
                  <a:pt x="114300" y="180603"/>
                </a:lnTo>
                <a:cubicBezTo>
                  <a:pt x="114300" y="196825"/>
                  <a:pt x="106189" y="204936"/>
                  <a:pt x="89966" y="204936"/>
                </a:cubicBezTo>
                <a:cubicBezTo>
                  <a:pt x="81781" y="204936"/>
                  <a:pt x="72553" y="204713"/>
                  <a:pt x="62284" y="204266"/>
                </a:cubicBezTo>
                <a:cubicBezTo>
                  <a:pt x="61540" y="198611"/>
                  <a:pt x="60350" y="192881"/>
                  <a:pt x="58712" y="187077"/>
                </a:cubicBezTo>
                <a:cubicBezTo>
                  <a:pt x="69279" y="188119"/>
                  <a:pt x="78135" y="188639"/>
                  <a:pt x="85278" y="188639"/>
                </a:cubicBezTo>
                <a:cubicBezTo>
                  <a:pt x="93613" y="188639"/>
                  <a:pt x="97780" y="185365"/>
                  <a:pt x="97780" y="178817"/>
                </a:cubicBezTo>
                <a:lnTo>
                  <a:pt x="97780" y="131713"/>
                </a:lnTo>
                <a:lnTo>
                  <a:pt x="47439" y="131713"/>
                </a:lnTo>
                <a:cubicBezTo>
                  <a:pt x="46174" y="160883"/>
                  <a:pt x="34528" y="186407"/>
                  <a:pt x="12501" y="208285"/>
                </a:cubicBezTo>
                <a:cubicBezTo>
                  <a:pt x="9078" y="203820"/>
                  <a:pt x="4911" y="198909"/>
                  <a:pt x="0" y="193551"/>
                </a:cubicBezTo>
                <a:cubicBezTo>
                  <a:pt x="13841" y="180007"/>
                  <a:pt x="22696" y="166464"/>
                  <a:pt x="26566" y="152921"/>
                </a:cubicBezTo>
                <a:cubicBezTo>
                  <a:pt x="30584" y="140568"/>
                  <a:pt x="32593" y="119137"/>
                  <a:pt x="32593" y="88627"/>
                </a:cubicBezTo>
                <a:lnTo>
                  <a:pt x="32593" y="0"/>
                </a:lnTo>
                <a:close/>
                <a:moveTo>
                  <a:pt x="49113" y="15627"/>
                </a:moveTo>
                <a:lnTo>
                  <a:pt x="49113" y="58043"/>
                </a:lnTo>
                <a:lnTo>
                  <a:pt x="97780" y="58043"/>
                </a:lnTo>
                <a:lnTo>
                  <a:pt x="97780" y="15627"/>
                </a:lnTo>
                <a:lnTo>
                  <a:pt x="49113" y="15627"/>
                </a:lnTo>
                <a:close/>
                <a:moveTo>
                  <a:pt x="49113" y="73223"/>
                </a:moveTo>
                <a:cubicBezTo>
                  <a:pt x="49113" y="83641"/>
                  <a:pt x="48890" y="98078"/>
                  <a:pt x="48443" y="116532"/>
                </a:cubicBezTo>
                <a:lnTo>
                  <a:pt x="97780" y="116532"/>
                </a:lnTo>
                <a:lnTo>
                  <a:pt x="97780" y="73223"/>
                </a:lnTo>
                <a:lnTo>
                  <a:pt x="49113" y="732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1" name="任意多边形: 形状 850">
            <a:extLst>
              <a:ext uri="{FF2B5EF4-FFF2-40B4-BE49-F238E27FC236}">
                <a16:creationId xmlns:a16="http://schemas.microsoft.com/office/drawing/2014/main" id="{6344D619-48F7-4014-888C-00D54235CC13}"/>
              </a:ext>
            </a:extLst>
          </p:cNvPr>
          <p:cNvSpPr/>
          <p:nvPr/>
        </p:nvSpPr>
        <p:spPr>
          <a:xfrm>
            <a:off x="2552791" y="3534255"/>
            <a:ext cx="168101" cy="207615"/>
          </a:xfrm>
          <a:custGeom>
            <a:avLst/>
            <a:gdLst/>
            <a:ahLst/>
            <a:cxnLst/>
            <a:rect l="l" t="t" r="r" b="b"/>
            <a:pathLst>
              <a:path w="168101" h="207615">
                <a:moveTo>
                  <a:pt x="16966" y="0"/>
                </a:moveTo>
                <a:lnTo>
                  <a:pt x="164529" y="0"/>
                </a:lnTo>
                <a:lnTo>
                  <a:pt x="164529" y="15181"/>
                </a:lnTo>
                <a:lnTo>
                  <a:pt x="95771" y="15181"/>
                </a:lnTo>
                <a:lnTo>
                  <a:pt x="95771" y="36165"/>
                </a:lnTo>
                <a:lnTo>
                  <a:pt x="155600" y="36165"/>
                </a:lnTo>
                <a:lnTo>
                  <a:pt x="155600" y="129034"/>
                </a:lnTo>
                <a:lnTo>
                  <a:pt x="139973" y="129034"/>
                </a:lnTo>
                <a:lnTo>
                  <a:pt x="139973" y="122560"/>
                </a:lnTo>
                <a:lnTo>
                  <a:pt x="94320" y="122560"/>
                </a:lnTo>
                <a:cubicBezTo>
                  <a:pt x="92236" y="139601"/>
                  <a:pt x="87957" y="153293"/>
                  <a:pt x="81483" y="163637"/>
                </a:cubicBezTo>
                <a:cubicBezTo>
                  <a:pt x="104552" y="174575"/>
                  <a:pt x="133424" y="181273"/>
                  <a:pt x="168101" y="183728"/>
                </a:cubicBezTo>
                <a:cubicBezTo>
                  <a:pt x="164232" y="189682"/>
                  <a:pt x="160809" y="195486"/>
                  <a:pt x="157832" y="201141"/>
                </a:cubicBezTo>
                <a:cubicBezTo>
                  <a:pt x="123155" y="197421"/>
                  <a:pt x="94022" y="189309"/>
                  <a:pt x="70433" y="176808"/>
                </a:cubicBezTo>
                <a:cubicBezTo>
                  <a:pt x="56517" y="190054"/>
                  <a:pt x="37133" y="200323"/>
                  <a:pt x="12278" y="207615"/>
                </a:cubicBezTo>
                <a:cubicBezTo>
                  <a:pt x="8706" y="202853"/>
                  <a:pt x="4614" y="197793"/>
                  <a:pt x="0" y="192435"/>
                </a:cubicBezTo>
                <a:cubicBezTo>
                  <a:pt x="24854" y="186035"/>
                  <a:pt x="43309" y="177775"/>
                  <a:pt x="55364" y="167655"/>
                </a:cubicBezTo>
                <a:cubicBezTo>
                  <a:pt x="42565" y="158874"/>
                  <a:pt x="31775" y="148456"/>
                  <a:pt x="22994" y="136401"/>
                </a:cubicBezTo>
                <a:lnTo>
                  <a:pt x="35272" y="126355"/>
                </a:lnTo>
                <a:cubicBezTo>
                  <a:pt x="43458" y="137666"/>
                  <a:pt x="53876" y="147340"/>
                  <a:pt x="66526" y="155377"/>
                </a:cubicBezTo>
                <a:cubicBezTo>
                  <a:pt x="72107" y="147117"/>
                  <a:pt x="75902" y="136178"/>
                  <a:pt x="77911" y="122560"/>
                </a:cubicBezTo>
                <a:lnTo>
                  <a:pt x="19868" y="122560"/>
                </a:lnTo>
                <a:lnTo>
                  <a:pt x="19868" y="36165"/>
                </a:lnTo>
                <a:lnTo>
                  <a:pt x="79697" y="36165"/>
                </a:lnTo>
                <a:lnTo>
                  <a:pt x="79697" y="15181"/>
                </a:lnTo>
                <a:lnTo>
                  <a:pt x="16966" y="15181"/>
                </a:lnTo>
                <a:lnTo>
                  <a:pt x="16966" y="0"/>
                </a:lnTo>
                <a:close/>
                <a:moveTo>
                  <a:pt x="35495" y="50453"/>
                </a:moveTo>
                <a:lnTo>
                  <a:pt x="35495" y="72331"/>
                </a:lnTo>
                <a:lnTo>
                  <a:pt x="79697" y="72331"/>
                </a:lnTo>
                <a:lnTo>
                  <a:pt x="79697" y="50453"/>
                </a:lnTo>
                <a:lnTo>
                  <a:pt x="35495" y="50453"/>
                </a:lnTo>
                <a:close/>
                <a:moveTo>
                  <a:pt x="95771" y="50453"/>
                </a:moveTo>
                <a:lnTo>
                  <a:pt x="95771" y="72331"/>
                </a:lnTo>
                <a:lnTo>
                  <a:pt x="139973" y="72331"/>
                </a:lnTo>
                <a:lnTo>
                  <a:pt x="139973" y="50453"/>
                </a:lnTo>
                <a:lnTo>
                  <a:pt x="95771" y="50453"/>
                </a:lnTo>
                <a:close/>
                <a:moveTo>
                  <a:pt x="35495" y="86172"/>
                </a:moveTo>
                <a:lnTo>
                  <a:pt x="35495" y="108273"/>
                </a:lnTo>
                <a:lnTo>
                  <a:pt x="79363" y="108273"/>
                </a:lnTo>
                <a:cubicBezTo>
                  <a:pt x="79586" y="104701"/>
                  <a:pt x="79697" y="97334"/>
                  <a:pt x="79697" y="86172"/>
                </a:cubicBezTo>
                <a:lnTo>
                  <a:pt x="35495" y="86172"/>
                </a:lnTo>
                <a:close/>
                <a:moveTo>
                  <a:pt x="95771" y="86172"/>
                </a:moveTo>
                <a:cubicBezTo>
                  <a:pt x="95771" y="93018"/>
                  <a:pt x="95659" y="100385"/>
                  <a:pt x="95436" y="108273"/>
                </a:cubicBezTo>
                <a:lnTo>
                  <a:pt x="139973" y="108273"/>
                </a:lnTo>
                <a:lnTo>
                  <a:pt x="139973" y="86172"/>
                </a:lnTo>
                <a:lnTo>
                  <a:pt x="95771" y="8617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50" name="任意多边形: 形状 849">
            <a:extLst>
              <a:ext uri="{FF2B5EF4-FFF2-40B4-BE49-F238E27FC236}">
                <a16:creationId xmlns:a16="http://schemas.microsoft.com/office/drawing/2014/main" id="{02E9DDB8-0CD1-4808-BA4A-22853015D253}"/>
              </a:ext>
            </a:extLst>
          </p:cNvPr>
          <p:cNvSpPr/>
          <p:nvPr/>
        </p:nvSpPr>
        <p:spPr>
          <a:xfrm>
            <a:off x="4097850" y="3534255"/>
            <a:ext cx="91306" cy="208285"/>
          </a:xfrm>
          <a:custGeom>
            <a:avLst/>
            <a:gdLst/>
            <a:ahLst/>
            <a:cxnLst/>
            <a:rect l="l" t="t" r="r" b="b"/>
            <a:pathLst>
              <a:path w="91306" h="208285">
                <a:moveTo>
                  <a:pt x="83716" y="0"/>
                </a:moveTo>
                <a:lnTo>
                  <a:pt x="87734" y="16966"/>
                </a:lnTo>
                <a:cubicBezTo>
                  <a:pt x="78507" y="18008"/>
                  <a:pt x="67494" y="19050"/>
                  <a:pt x="54694" y="20092"/>
                </a:cubicBezTo>
                <a:lnTo>
                  <a:pt x="54694" y="56480"/>
                </a:lnTo>
                <a:lnTo>
                  <a:pt x="85725" y="56480"/>
                </a:lnTo>
                <a:lnTo>
                  <a:pt x="85725" y="72331"/>
                </a:lnTo>
                <a:lnTo>
                  <a:pt x="54694" y="72331"/>
                </a:lnTo>
                <a:lnTo>
                  <a:pt x="54694" y="100906"/>
                </a:lnTo>
                <a:lnTo>
                  <a:pt x="62061" y="92646"/>
                </a:lnTo>
                <a:cubicBezTo>
                  <a:pt x="71884" y="100385"/>
                  <a:pt x="81632" y="108496"/>
                  <a:pt x="91306" y="116979"/>
                </a:cubicBezTo>
                <a:lnTo>
                  <a:pt x="79474" y="130150"/>
                </a:lnTo>
                <a:cubicBezTo>
                  <a:pt x="71884" y="123007"/>
                  <a:pt x="63624" y="115342"/>
                  <a:pt x="54694" y="107156"/>
                </a:cubicBezTo>
                <a:lnTo>
                  <a:pt x="54694" y="208285"/>
                </a:lnTo>
                <a:lnTo>
                  <a:pt x="38175" y="208285"/>
                </a:lnTo>
                <a:lnTo>
                  <a:pt x="38175" y="109835"/>
                </a:lnTo>
                <a:cubicBezTo>
                  <a:pt x="30138" y="130969"/>
                  <a:pt x="20018" y="149721"/>
                  <a:pt x="7814" y="166092"/>
                </a:cubicBezTo>
                <a:cubicBezTo>
                  <a:pt x="5432" y="159693"/>
                  <a:pt x="2828" y="153293"/>
                  <a:pt x="0" y="146893"/>
                </a:cubicBezTo>
                <a:cubicBezTo>
                  <a:pt x="15032" y="125462"/>
                  <a:pt x="27012" y="100608"/>
                  <a:pt x="35942" y="72331"/>
                </a:cubicBezTo>
                <a:lnTo>
                  <a:pt x="2902" y="72331"/>
                </a:lnTo>
                <a:lnTo>
                  <a:pt x="2902" y="56480"/>
                </a:lnTo>
                <a:lnTo>
                  <a:pt x="38175" y="56480"/>
                </a:lnTo>
                <a:lnTo>
                  <a:pt x="38175" y="21431"/>
                </a:lnTo>
                <a:cubicBezTo>
                  <a:pt x="28650" y="22175"/>
                  <a:pt x="18455" y="22920"/>
                  <a:pt x="7590" y="23664"/>
                </a:cubicBezTo>
                <a:cubicBezTo>
                  <a:pt x="6846" y="18604"/>
                  <a:pt x="5730" y="13171"/>
                  <a:pt x="4242" y="7367"/>
                </a:cubicBezTo>
                <a:cubicBezTo>
                  <a:pt x="34603" y="5730"/>
                  <a:pt x="61094" y="3274"/>
                  <a:pt x="8371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9" name="任意多边形: 形状 848">
            <a:extLst>
              <a:ext uri="{FF2B5EF4-FFF2-40B4-BE49-F238E27FC236}">
                <a16:creationId xmlns:a16="http://schemas.microsoft.com/office/drawing/2014/main" id="{112731BF-D58D-4F7B-B7BA-193088147B8B}"/>
              </a:ext>
            </a:extLst>
          </p:cNvPr>
          <p:cNvSpPr/>
          <p:nvPr/>
        </p:nvSpPr>
        <p:spPr>
          <a:xfrm>
            <a:off x="2105637" y="3537380"/>
            <a:ext cx="159618" cy="205607"/>
          </a:xfrm>
          <a:custGeom>
            <a:avLst/>
            <a:gdLst/>
            <a:ahLst/>
            <a:cxnLst/>
            <a:rect l="l" t="t" r="r" b="b"/>
            <a:pathLst>
              <a:path w="159618" h="205607">
                <a:moveTo>
                  <a:pt x="16297" y="0"/>
                </a:moveTo>
                <a:lnTo>
                  <a:pt x="143098" y="0"/>
                </a:lnTo>
                <a:lnTo>
                  <a:pt x="143098" y="16297"/>
                </a:lnTo>
                <a:cubicBezTo>
                  <a:pt x="136103" y="68089"/>
                  <a:pt x="120328" y="109836"/>
                  <a:pt x="95771" y="141536"/>
                </a:cubicBezTo>
                <a:cubicBezTo>
                  <a:pt x="111844" y="157758"/>
                  <a:pt x="133127" y="171153"/>
                  <a:pt x="159618" y="181720"/>
                </a:cubicBezTo>
                <a:cubicBezTo>
                  <a:pt x="153218" y="188715"/>
                  <a:pt x="148233" y="194891"/>
                  <a:pt x="144661" y="200249"/>
                </a:cubicBezTo>
                <a:cubicBezTo>
                  <a:pt x="119062" y="187003"/>
                  <a:pt x="98673" y="172269"/>
                  <a:pt x="83492" y="156047"/>
                </a:cubicBezTo>
                <a:cubicBezTo>
                  <a:pt x="66526" y="173757"/>
                  <a:pt x="42863" y="190277"/>
                  <a:pt x="12501" y="205607"/>
                </a:cubicBezTo>
                <a:cubicBezTo>
                  <a:pt x="9227" y="200249"/>
                  <a:pt x="5060" y="194593"/>
                  <a:pt x="0" y="188640"/>
                </a:cubicBezTo>
                <a:cubicBezTo>
                  <a:pt x="31403" y="173906"/>
                  <a:pt x="55364" y="158279"/>
                  <a:pt x="71884" y="141759"/>
                </a:cubicBezTo>
                <a:cubicBezTo>
                  <a:pt x="49411" y="113482"/>
                  <a:pt x="35495" y="71810"/>
                  <a:pt x="30138" y="16744"/>
                </a:cubicBezTo>
                <a:lnTo>
                  <a:pt x="16297" y="16744"/>
                </a:lnTo>
                <a:lnTo>
                  <a:pt x="16297" y="0"/>
                </a:lnTo>
                <a:close/>
                <a:moveTo>
                  <a:pt x="47997" y="16744"/>
                </a:moveTo>
                <a:cubicBezTo>
                  <a:pt x="52462" y="64815"/>
                  <a:pt x="64442" y="101799"/>
                  <a:pt x="83939" y="127695"/>
                </a:cubicBezTo>
                <a:cubicBezTo>
                  <a:pt x="104477" y="100162"/>
                  <a:pt x="117872" y="63178"/>
                  <a:pt x="124123" y="16744"/>
                </a:cubicBezTo>
                <a:lnTo>
                  <a:pt x="47997" y="1674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8" name="任意多边形: 形状 847">
            <a:extLst>
              <a:ext uri="{FF2B5EF4-FFF2-40B4-BE49-F238E27FC236}">
                <a16:creationId xmlns:a16="http://schemas.microsoft.com/office/drawing/2014/main" id="{463A00D5-444D-4BB7-BDC8-411BEC134992}"/>
              </a:ext>
            </a:extLst>
          </p:cNvPr>
          <p:cNvSpPr/>
          <p:nvPr/>
        </p:nvSpPr>
        <p:spPr>
          <a:xfrm>
            <a:off x="672423" y="3562384"/>
            <a:ext cx="217884" cy="165645"/>
          </a:xfrm>
          <a:custGeom>
            <a:avLst/>
            <a:gdLst/>
            <a:ahLst/>
            <a:cxnLst/>
            <a:rect l="l" t="t" r="r" b="b"/>
            <a:pathLst>
              <a:path w="217884" h="165645">
                <a:moveTo>
                  <a:pt x="8930" y="0"/>
                </a:moveTo>
                <a:lnTo>
                  <a:pt x="208062" y="0"/>
                </a:lnTo>
                <a:lnTo>
                  <a:pt x="208062" y="16966"/>
                </a:lnTo>
                <a:lnTo>
                  <a:pt x="118542" y="16966"/>
                </a:lnTo>
                <a:lnTo>
                  <a:pt x="118542" y="67865"/>
                </a:lnTo>
                <a:lnTo>
                  <a:pt x="200248" y="67865"/>
                </a:lnTo>
                <a:lnTo>
                  <a:pt x="200248" y="84832"/>
                </a:lnTo>
                <a:lnTo>
                  <a:pt x="118542" y="84832"/>
                </a:lnTo>
                <a:lnTo>
                  <a:pt x="118542" y="149125"/>
                </a:lnTo>
                <a:lnTo>
                  <a:pt x="217884" y="149125"/>
                </a:lnTo>
                <a:lnTo>
                  <a:pt x="217884" y="165645"/>
                </a:lnTo>
                <a:lnTo>
                  <a:pt x="0" y="165645"/>
                </a:lnTo>
                <a:lnTo>
                  <a:pt x="0" y="149125"/>
                </a:lnTo>
                <a:lnTo>
                  <a:pt x="99343" y="149125"/>
                </a:lnTo>
                <a:lnTo>
                  <a:pt x="99343" y="84832"/>
                </a:lnTo>
                <a:lnTo>
                  <a:pt x="17636" y="84832"/>
                </a:lnTo>
                <a:lnTo>
                  <a:pt x="17636" y="67865"/>
                </a:lnTo>
                <a:lnTo>
                  <a:pt x="99343" y="67865"/>
                </a:lnTo>
                <a:lnTo>
                  <a:pt x="99343" y="16966"/>
                </a:lnTo>
                <a:lnTo>
                  <a:pt x="8930" y="16966"/>
                </a:lnTo>
                <a:lnTo>
                  <a:pt x="893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7" name="任意多边形: 形状 846">
            <a:extLst>
              <a:ext uri="{FF2B5EF4-FFF2-40B4-BE49-F238E27FC236}">
                <a16:creationId xmlns:a16="http://schemas.microsoft.com/office/drawing/2014/main" id="{E487340A-3761-428A-84B2-6B2234487A7E}"/>
              </a:ext>
            </a:extLst>
          </p:cNvPr>
          <p:cNvSpPr/>
          <p:nvPr/>
        </p:nvSpPr>
        <p:spPr>
          <a:xfrm>
            <a:off x="3184790" y="3596540"/>
            <a:ext cx="68758" cy="138633"/>
          </a:xfrm>
          <a:custGeom>
            <a:avLst/>
            <a:gdLst/>
            <a:ahLst/>
            <a:cxnLst/>
            <a:rect l="l" t="t" r="r" b="b"/>
            <a:pathLst>
              <a:path w="68758" h="138633">
                <a:moveTo>
                  <a:pt x="0" y="0"/>
                </a:moveTo>
                <a:lnTo>
                  <a:pt x="42639" y="0"/>
                </a:lnTo>
                <a:lnTo>
                  <a:pt x="42639" y="107156"/>
                </a:lnTo>
                <a:cubicBezTo>
                  <a:pt x="50527" y="100756"/>
                  <a:pt x="58415" y="94282"/>
                  <a:pt x="66303" y="87734"/>
                </a:cubicBezTo>
                <a:cubicBezTo>
                  <a:pt x="66898" y="94580"/>
                  <a:pt x="67716" y="100831"/>
                  <a:pt x="68758" y="106486"/>
                </a:cubicBezTo>
                <a:cubicBezTo>
                  <a:pt x="59531" y="113630"/>
                  <a:pt x="50303" y="120997"/>
                  <a:pt x="41076" y="128587"/>
                </a:cubicBezTo>
                <a:cubicBezTo>
                  <a:pt x="37355" y="131861"/>
                  <a:pt x="34007" y="135210"/>
                  <a:pt x="31030" y="138633"/>
                </a:cubicBezTo>
                <a:lnTo>
                  <a:pt x="18305" y="124569"/>
                </a:lnTo>
                <a:cubicBezTo>
                  <a:pt x="22919" y="119806"/>
                  <a:pt x="25226" y="112811"/>
                  <a:pt x="25226" y="103584"/>
                </a:cubicBezTo>
                <a:lnTo>
                  <a:pt x="25226" y="16296"/>
                </a:lnTo>
                <a:lnTo>
                  <a:pt x="0" y="1629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6" name="任意多边形: 形状 845">
            <a:extLst>
              <a:ext uri="{FF2B5EF4-FFF2-40B4-BE49-F238E27FC236}">
                <a16:creationId xmlns:a16="http://schemas.microsoft.com/office/drawing/2014/main" id="{9CC04E2F-B28C-4ED0-B7DF-06786520D0B5}"/>
              </a:ext>
            </a:extLst>
          </p:cNvPr>
          <p:cNvSpPr/>
          <p:nvPr/>
        </p:nvSpPr>
        <p:spPr>
          <a:xfrm>
            <a:off x="2776703" y="3602120"/>
            <a:ext cx="123230" cy="16520"/>
          </a:xfrm>
          <a:custGeom>
            <a:avLst/>
            <a:gdLst/>
            <a:ahLst/>
            <a:cxnLst/>
            <a:rect l="l" t="t" r="r" b="b"/>
            <a:pathLst>
              <a:path w="123230" h="16520">
                <a:moveTo>
                  <a:pt x="0" y="0"/>
                </a:moveTo>
                <a:lnTo>
                  <a:pt x="123230" y="0"/>
                </a:lnTo>
                <a:lnTo>
                  <a:pt x="123230" y="16520"/>
                </a:lnTo>
                <a:lnTo>
                  <a:pt x="0" y="1652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5" name="任意多边形: 形状 844">
            <a:extLst>
              <a:ext uri="{FF2B5EF4-FFF2-40B4-BE49-F238E27FC236}">
                <a16:creationId xmlns:a16="http://schemas.microsoft.com/office/drawing/2014/main" id="{F2807D77-6441-4931-A969-872C180DF597}"/>
              </a:ext>
            </a:extLst>
          </p:cNvPr>
          <p:cNvSpPr/>
          <p:nvPr/>
        </p:nvSpPr>
        <p:spPr>
          <a:xfrm>
            <a:off x="3706507" y="3604800"/>
            <a:ext cx="92422" cy="93761"/>
          </a:xfrm>
          <a:custGeom>
            <a:avLst/>
            <a:gdLst/>
            <a:ahLst/>
            <a:cxnLst/>
            <a:rect l="l" t="t" r="r" b="b"/>
            <a:pathLst>
              <a:path w="92422" h="93761">
                <a:moveTo>
                  <a:pt x="0" y="0"/>
                </a:moveTo>
                <a:lnTo>
                  <a:pt x="92422" y="0"/>
                </a:lnTo>
                <a:lnTo>
                  <a:pt x="92422" y="78358"/>
                </a:lnTo>
                <a:lnTo>
                  <a:pt x="16966" y="78358"/>
                </a:lnTo>
                <a:lnTo>
                  <a:pt x="16966" y="93761"/>
                </a:lnTo>
                <a:lnTo>
                  <a:pt x="0" y="93761"/>
                </a:lnTo>
                <a:lnTo>
                  <a:pt x="0" y="0"/>
                </a:lnTo>
                <a:close/>
                <a:moveTo>
                  <a:pt x="16966" y="16073"/>
                </a:moveTo>
                <a:lnTo>
                  <a:pt x="16966" y="62284"/>
                </a:lnTo>
                <a:lnTo>
                  <a:pt x="75455" y="62284"/>
                </a:lnTo>
                <a:lnTo>
                  <a:pt x="75455" y="16073"/>
                </a:lnTo>
                <a:lnTo>
                  <a:pt x="16966" y="1607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4" name="任意多边形: 形状 843">
            <a:extLst>
              <a:ext uri="{FF2B5EF4-FFF2-40B4-BE49-F238E27FC236}">
                <a16:creationId xmlns:a16="http://schemas.microsoft.com/office/drawing/2014/main" id="{BC4299C6-DCCD-41DD-A972-180DA359449B}"/>
              </a:ext>
            </a:extLst>
          </p:cNvPr>
          <p:cNvSpPr/>
          <p:nvPr/>
        </p:nvSpPr>
        <p:spPr>
          <a:xfrm>
            <a:off x="1680585" y="3606585"/>
            <a:ext cx="42416" cy="34602"/>
          </a:xfrm>
          <a:custGeom>
            <a:avLst/>
            <a:gdLst/>
            <a:ahLst/>
            <a:cxnLst/>
            <a:rect l="l" t="t" r="r" b="b"/>
            <a:pathLst>
              <a:path w="42416" h="34602">
                <a:moveTo>
                  <a:pt x="9152" y="0"/>
                </a:moveTo>
                <a:cubicBezTo>
                  <a:pt x="21059" y="6697"/>
                  <a:pt x="32146" y="14213"/>
                  <a:pt x="42416" y="22547"/>
                </a:cubicBezTo>
                <a:lnTo>
                  <a:pt x="32370" y="34602"/>
                </a:lnTo>
                <a:cubicBezTo>
                  <a:pt x="22845" y="26863"/>
                  <a:pt x="12055" y="18901"/>
                  <a:pt x="0" y="10715"/>
                </a:cubicBezTo>
                <a:lnTo>
                  <a:pt x="915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3" name="任意多边形: 形状 842">
            <a:extLst>
              <a:ext uri="{FF2B5EF4-FFF2-40B4-BE49-F238E27FC236}">
                <a16:creationId xmlns:a16="http://schemas.microsoft.com/office/drawing/2014/main" id="{90A993EA-9C1D-408F-99E2-2AA9B665AD50}"/>
              </a:ext>
            </a:extLst>
          </p:cNvPr>
          <p:cNvSpPr/>
          <p:nvPr/>
        </p:nvSpPr>
        <p:spPr>
          <a:xfrm>
            <a:off x="1653573" y="3606808"/>
            <a:ext cx="152697" cy="137294"/>
          </a:xfrm>
          <a:custGeom>
            <a:avLst/>
            <a:gdLst/>
            <a:ahLst/>
            <a:cxnLst/>
            <a:rect l="l" t="t" r="r" b="b"/>
            <a:pathLst>
              <a:path w="152697" h="137294">
                <a:moveTo>
                  <a:pt x="79697" y="0"/>
                </a:moveTo>
                <a:lnTo>
                  <a:pt x="95993" y="0"/>
                </a:lnTo>
                <a:cubicBezTo>
                  <a:pt x="95993" y="28277"/>
                  <a:pt x="94579" y="49708"/>
                  <a:pt x="91752" y="64294"/>
                </a:cubicBezTo>
                <a:lnTo>
                  <a:pt x="150688" y="64294"/>
                </a:lnTo>
                <a:lnTo>
                  <a:pt x="150688" y="79474"/>
                </a:lnTo>
                <a:lnTo>
                  <a:pt x="91752" y="79474"/>
                </a:lnTo>
                <a:cubicBezTo>
                  <a:pt x="112141" y="93017"/>
                  <a:pt x="132457" y="107230"/>
                  <a:pt x="152697" y="122113"/>
                </a:cubicBezTo>
                <a:lnTo>
                  <a:pt x="140196" y="135954"/>
                </a:lnTo>
                <a:cubicBezTo>
                  <a:pt x="122634" y="120625"/>
                  <a:pt x="103137" y="105668"/>
                  <a:pt x="81706" y="91083"/>
                </a:cubicBezTo>
                <a:cubicBezTo>
                  <a:pt x="68311" y="112067"/>
                  <a:pt x="44202" y="127471"/>
                  <a:pt x="9375" y="137294"/>
                </a:cubicBezTo>
                <a:cubicBezTo>
                  <a:pt x="6846" y="132234"/>
                  <a:pt x="3720" y="127025"/>
                  <a:pt x="0" y="121667"/>
                </a:cubicBezTo>
                <a:cubicBezTo>
                  <a:pt x="36611" y="111695"/>
                  <a:pt x="59679" y="97631"/>
                  <a:pt x="69204" y="79474"/>
                </a:cubicBezTo>
                <a:lnTo>
                  <a:pt x="7813" y="79474"/>
                </a:lnTo>
                <a:lnTo>
                  <a:pt x="7813" y="64294"/>
                </a:lnTo>
                <a:lnTo>
                  <a:pt x="75009" y="64294"/>
                </a:lnTo>
                <a:cubicBezTo>
                  <a:pt x="78432" y="50601"/>
                  <a:pt x="79994" y="29170"/>
                  <a:pt x="7969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2" name="任意多边形: 形状 841">
            <a:extLst>
              <a:ext uri="{FF2B5EF4-FFF2-40B4-BE49-F238E27FC236}">
                <a16:creationId xmlns:a16="http://schemas.microsoft.com/office/drawing/2014/main" id="{CF9650CD-D3B6-48A4-B432-49849E092242}"/>
              </a:ext>
            </a:extLst>
          </p:cNvPr>
          <p:cNvSpPr/>
          <p:nvPr/>
        </p:nvSpPr>
        <p:spPr>
          <a:xfrm>
            <a:off x="1931732" y="3609710"/>
            <a:ext cx="53132" cy="62284"/>
          </a:xfrm>
          <a:custGeom>
            <a:avLst/>
            <a:gdLst/>
            <a:ahLst/>
            <a:cxnLst/>
            <a:rect l="l" t="t" r="r" b="b"/>
            <a:pathLst>
              <a:path w="53132" h="62284">
                <a:moveTo>
                  <a:pt x="13618" y="0"/>
                </a:moveTo>
                <a:cubicBezTo>
                  <a:pt x="30138" y="19496"/>
                  <a:pt x="43309" y="36388"/>
                  <a:pt x="53132" y="50676"/>
                </a:cubicBezTo>
                <a:lnTo>
                  <a:pt x="36612" y="62284"/>
                </a:lnTo>
                <a:cubicBezTo>
                  <a:pt x="26045" y="45020"/>
                  <a:pt x="13842" y="27608"/>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1" name="任意多边形: 形状 840">
            <a:extLst>
              <a:ext uri="{FF2B5EF4-FFF2-40B4-BE49-F238E27FC236}">
                <a16:creationId xmlns:a16="http://schemas.microsoft.com/office/drawing/2014/main" id="{67B48142-CCDA-47CD-909B-16684913E7EA}"/>
              </a:ext>
            </a:extLst>
          </p:cNvPr>
          <p:cNvSpPr/>
          <p:nvPr/>
        </p:nvSpPr>
        <p:spPr>
          <a:xfrm>
            <a:off x="3963012" y="3621766"/>
            <a:ext cx="120551" cy="118765"/>
          </a:xfrm>
          <a:custGeom>
            <a:avLst/>
            <a:gdLst/>
            <a:ahLst/>
            <a:cxnLst/>
            <a:rect l="l" t="t" r="r" b="b"/>
            <a:pathLst>
              <a:path w="120551" h="118765">
                <a:moveTo>
                  <a:pt x="0" y="0"/>
                </a:moveTo>
                <a:lnTo>
                  <a:pt x="120551" y="0"/>
                </a:lnTo>
                <a:lnTo>
                  <a:pt x="120551" y="94655"/>
                </a:lnTo>
                <a:cubicBezTo>
                  <a:pt x="120551" y="103436"/>
                  <a:pt x="118988" y="109389"/>
                  <a:pt x="115863" y="112514"/>
                </a:cubicBezTo>
                <a:cubicBezTo>
                  <a:pt x="112886" y="115788"/>
                  <a:pt x="107231" y="117649"/>
                  <a:pt x="98896" y="118095"/>
                </a:cubicBezTo>
                <a:cubicBezTo>
                  <a:pt x="93389" y="118244"/>
                  <a:pt x="88329" y="118318"/>
                  <a:pt x="83716" y="118318"/>
                </a:cubicBezTo>
                <a:cubicBezTo>
                  <a:pt x="83120" y="114151"/>
                  <a:pt x="82339" y="110282"/>
                  <a:pt x="81372" y="106710"/>
                </a:cubicBezTo>
                <a:lnTo>
                  <a:pt x="70321" y="106710"/>
                </a:lnTo>
                <a:lnTo>
                  <a:pt x="70321" y="61615"/>
                </a:lnTo>
                <a:lnTo>
                  <a:pt x="49560" y="61615"/>
                </a:lnTo>
                <a:lnTo>
                  <a:pt x="49560" y="107603"/>
                </a:lnTo>
                <a:lnTo>
                  <a:pt x="35495" y="107603"/>
                </a:lnTo>
                <a:lnTo>
                  <a:pt x="35495" y="61615"/>
                </a:lnTo>
                <a:lnTo>
                  <a:pt x="14734" y="61615"/>
                </a:lnTo>
                <a:lnTo>
                  <a:pt x="14734" y="118765"/>
                </a:lnTo>
                <a:lnTo>
                  <a:pt x="0" y="118765"/>
                </a:lnTo>
                <a:lnTo>
                  <a:pt x="0" y="0"/>
                </a:lnTo>
                <a:close/>
                <a:moveTo>
                  <a:pt x="14734" y="14287"/>
                </a:moveTo>
                <a:lnTo>
                  <a:pt x="14734" y="47997"/>
                </a:lnTo>
                <a:lnTo>
                  <a:pt x="35495" y="47997"/>
                </a:lnTo>
                <a:lnTo>
                  <a:pt x="35495" y="14287"/>
                </a:lnTo>
                <a:lnTo>
                  <a:pt x="14734" y="14287"/>
                </a:lnTo>
                <a:close/>
                <a:moveTo>
                  <a:pt x="49560" y="14287"/>
                </a:moveTo>
                <a:lnTo>
                  <a:pt x="49560" y="47997"/>
                </a:lnTo>
                <a:lnTo>
                  <a:pt x="70321" y="47997"/>
                </a:lnTo>
                <a:lnTo>
                  <a:pt x="70321" y="14287"/>
                </a:lnTo>
                <a:lnTo>
                  <a:pt x="49560" y="14287"/>
                </a:lnTo>
                <a:close/>
                <a:moveTo>
                  <a:pt x="84385" y="14287"/>
                </a:moveTo>
                <a:lnTo>
                  <a:pt x="84385" y="47997"/>
                </a:lnTo>
                <a:lnTo>
                  <a:pt x="105593" y="47997"/>
                </a:lnTo>
                <a:lnTo>
                  <a:pt x="105593" y="14287"/>
                </a:lnTo>
                <a:lnTo>
                  <a:pt x="84385" y="14287"/>
                </a:lnTo>
                <a:close/>
                <a:moveTo>
                  <a:pt x="84385" y="61615"/>
                </a:moveTo>
                <a:lnTo>
                  <a:pt x="84385" y="103473"/>
                </a:lnTo>
                <a:cubicBezTo>
                  <a:pt x="89148" y="103845"/>
                  <a:pt x="93241" y="104031"/>
                  <a:pt x="96664" y="104031"/>
                </a:cubicBezTo>
                <a:cubicBezTo>
                  <a:pt x="102617" y="104031"/>
                  <a:pt x="105593" y="100608"/>
                  <a:pt x="105593" y="93762"/>
                </a:cubicBezTo>
                <a:lnTo>
                  <a:pt x="105593" y="61615"/>
                </a:lnTo>
                <a:lnTo>
                  <a:pt x="84385" y="6161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0" name="任意多边形: 形状 839">
            <a:extLst>
              <a:ext uri="{FF2B5EF4-FFF2-40B4-BE49-F238E27FC236}">
                <a16:creationId xmlns:a16="http://schemas.microsoft.com/office/drawing/2014/main" id="{C39D144C-8547-43EB-B947-C93C63FFD3FF}"/>
              </a:ext>
            </a:extLst>
          </p:cNvPr>
          <p:cNvSpPr/>
          <p:nvPr/>
        </p:nvSpPr>
        <p:spPr>
          <a:xfrm>
            <a:off x="3253325" y="3623329"/>
            <a:ext cx="150019" cy="119211"/>
          </a:xfrm>
          <a:custGeom>
            <a:avLst/>
            <a:gdLst/>
            <a:ahLst/>
            <a:cxnLst/>
            <a:rect l="l" t="t" r="r" b="b"/>
            <a:pathLst>
              <a:path w="150019" h="119211">
                <a:moveTo>
                  <a:pt x="125685" y="0"/>
                </a:moveTo>
                <a:lnTo>
                  <a:pt x="140866" y="10269"/>
                </a:lnTo>
                <a:cubicBezTo>
                  <a:pt x="128513" y="28351"/>
                  <a:pt x="114895" y="44648"/>
                  <a:pt x="100012" y="59159"/>
                </a:cubicBezTo>
                <a:cubicBezTo>
                  <a:pt x="117053" y="72553"/>
                  <a:pt x="133722" y="86097"/>
                  <a:pt x="150019" y="99789"/>
                </a:cubicBezTo>
                <a:lnTo>
                  <a:pt x="136401" y="114300"/>
                </a:lnTo>
                <a:cubicBezTo>
                  <a:pt x="122634" y="101128"/>
                  <a:pt x="106449" y="86543"/>
                  <a:pt x="87846" y="70544"/>
                </a:cubicBezTo>
                <a:cubicBezTo>
                  <a:pt x="65149" y="90413"/>
                  <a:pt x="39811" y="106635"/>
                  <a:pt x="11832" y="119211"/>
                </a:cubicBezTo>
                <a:cubicBezTo>
                  <a:pt x="9004" y="115193"/>
                  <a:pt x="5060" y="110281"/>
                  <a:pt x="0" y="104477"/>
                </a:cubicBezTo>
                <a:cubicBezTo>
                  <a:pt x="51197" y="83046"/>
                  <a:pt x="93092" y="48220"/>
                  <a:pt x="12568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9" name="任意多边形: 形状 838">
            <a:extLst>
              <a:ext uri="{FF2B5EF4-FFF2-40B4-BE49-F238E27FC236}">
                <a16:creationId xmlns:a16="http://schemas.microsoft.com/office/drawing/2014/main" id="{04C7CD64-2620-42BA-A5B0-7612BD9C3DA5}"/>
              </a:ext>
            </a:extLst>
          </p:cNvPr>
          <p:cNvSpPr/>
          <p:nvPr/>
        </p:nvSpPr>
        <p:spPr>
          <a:xfrm>
            <a:off x="1664958" y="3631589"/>
            <a:ext cx="42639" cy="36165"/>
          </a:xfrm>
          <a:custGeom>
            <a:avLst/>
            <a:gdLst/>
            <a:ahLst/>
            <a:cxnLst/>
            <a:rect l="l" t="t" r="r" b="b"/>
            <a:pathLst>
              <a:path w="42639" h="36165">
                <a:moveTo>
                  <a:pt x="8930" y="0"/>
                </a:moveTo>
                <a:cubicBezTo>
                  <a:pt x="23515" y="9078"/>
                  <a:pt x="34751" y="17040"/>
                  <a:pt x="42639" y="23887"/>
                </a:cubicBezTo>
                <a:lnTo>
                  <a:pt x="32370" y="36165"/>
                </a:lnTo>
                <a:cubicBezTo>
                  <a:pt x="25673" y="29765"/>
                  <a:pt x="14883" y="21208"/>
                  <a:pt x="0" y="10492"/>
                </a:cubicBezTo>
                <a:lnTo>
                  <a:pt x="893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8" name="任意多边形: 形状 837">
            <a:extLst>
              <a:ext uri="{FF2B5EF4-FFF2-40B4-BE49-F238E27FC236}">
                <a16:creationId xmlns:a16="http://schemas.microsoft.com/office/drawing/2014/main" id="{B949D05A-4A60-4F9A-AA3B-618503E413F2}"/>
              </a:ext>
            </a:extLst>
          </p:cNvPr>
          <p:cNvSpPr/>
          <p:nvPr/>
        </p:nvSpPr>
        <p:spPr>
          <a:xfrm>
            <a:off x="1420284" y="3640965"/>
            <a:ext cx="135732" cy="100459"/>
          </a:xfrm>
          <a:custGeom>
            <a:avLst/>
            <a:gdLst/>
            <a:ahLst/>
            <a:cxnLst/>
            <a:rect l="l" t="t" r="r" b="b"/>
            <a:pathLst>
              <a:path w="135732" h="100459">
                <a:moveTo>
                  <a:pt x="0" y="0"/>
                </a:moveTo>
                <a:lnTo>
                  <a:pt x="135732" y="0"/>
                </a:lnTo>
                <a:lnTo>
                  <a:pt x="135732" y="100459"/>
                </a:lnTo>
                <a:lnTo>
                  <a:pt x="117872" y="100459"/>
                </a:lnTo>
                <a:lnTo>
                  <a:pt x="117872" y="85278"/>
                </a:lnTo>
                <a:lnTo>
                  <a:pt x="17860" y="85278"/>
                </a:lnTo>
                <a:lnTo>
                  <a:pt x="17860" y="100459"/>
                </a:lnTo>
                <a:lnTo>
                  <a:pt x="0" y="100459"/>
                </a:lnTo>
                <a:lnTo>
                  <a:pt x="0" y="0"/>
                </a:lnTo>
                <a:close/>
                <a:moveTo>
                  <a:pt x="17860" y="16297"/>
                </a:moveTo>
                <a:lnTo>
                  <a:pt x="17860" y="69428"/>
                </a:lnTo>
                <a:lnTo>
                  <a:pt x="117872" y="69428"/>
                </a:lnTo>
                <a:lnTo>
                  <a:pt x="117872" y="16297"/>
                </a:lnTo>
                <a:lnTo>
                  <a:pt x="17860" y="1629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7" name="任意多边形: 形状 836">
            <a:extLst>
              <a:ext uri="{FF2B5EF4-FFF2-40B4-BE49-F238E27FC236}">
                <a16:creationId xmlns:a16="http://schemas.microsoft.com/office/drawing/2014/main" id="{06A47DD0-FC04-46B4-AB4E-01A6DAF9BAF5}"/>
              </a:ext>
            </a:extLst>
          </p:cNvPr>
          <p:cNvSpPr/>
          <p:nvPr/>
        </p:nvSpPr>
        <p:spPr>
          <a:xfrm>
            <a:off x="899014" y="3642974"/>
            <a:ext cx="222126" cy="95101"/>
          </a:xfrm>
          <a:custGeom>
            <a:avLst/>
            <a:gdLst/>
            <a:ahLst/>
            <a:cxnLst/>
            <a:rect l="l" t="t" r="r" b="b"/>
            <a:pathLst>
              <a:path w="222126" h="95101">
                <a:moveTo>
                  <a:pt x="155823" y="0"/>
                </a:moveTo>
                <a:lnTo>
                  <a:pt x="173906" y="0"/>
                </a:lnTo>
                <a:lnTo>
                  <a:pt x="173906" y="16297"/>
                </a:lnTo>
                <a:lnTo>
                  <a:pt x="222126" y="16297"/>
                </a:lnTo>
                <a:lnTo>
                  <a:pt x="222126" y="32147"/>
                </a:lnTo>
                <a:lnTo>
                  <a:pt x="173906" y="32147"/>
                </a:lnTo>
                <a:lnTo>
                  <a:pt x="173906" y="68535"/>
                </a:lnTo>
                <a:cubicBezTo>
                  <a:pt x="173906" y="86246"/>
                  <a:pt x="164232" y="95101"/>
                  <a:pt x="144884" y="95101"/>
                </a:cubicBezTo>
                <a:cubicBezTo>
                  <a:pt x="137591" y="95101"/>
                  <a:pt x="125685" y="95027"/>
                  <a:pt x="109165" y="94878"/>
                </a:cubicBezTo>
                <a:cubicBezTo>
                  <a:pt x="108421" y="89371"/>
                  <a:pt x="107305" y="82972"/>
                  <a:pt x="105817" y="75679"/>
                </a:cubicBezTo>
                <a:cubicBezTo>
                  <a:pt x="119509" y="76721"/>
                  <a:pt x="130820" y="77242"/>
                  <a:pt x="139749" y="77242"/>
                </a:cubicBezTo>
                <a:cubicBezTo>
                  <a:pt x="150465" y="77242"/>
                  <a:pt x="155823" y="72628"/>
                  <a:pt x="155823" y="63401"/>
                </a:cubicBezTo>
                <a:lnTo>
                  <a:pt x="155823" y="32147"/>
                </a:lnTo>
                <a:lnTo>
                  <a:pt x="0" y="32147"/>
                </a:lnTo>
                <a:lnTo>
                  <a:pt x="0" y="16297"/>
                </a:lnTo>
                <a:lnTo>
                  <a:pt x="155823" y="16297"/>
                </a:lnTo>
                <a:lnTo>
                  <a:pt x="15582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6" name="任意多边形: 形状 835">
            <a:extLst>
              <a:ext uri="{FF2B5EF4-FFF2-40B4-BE49-F238E27FC236}">
                <a16:creationId xmlns:a16="http://schemas.microsoft.com/office/drawing/2014/main" id="{AD8B36CD-95FF-4B7E-A22E-9621B128B54D}"/>
              </a:ext>
            </a:extLst>
          </p:cNvPr>
          <p:cNvSpPr/>
          <p:nvPr/>
        </p:nvSpPr>
        <p:spPr>
          <a:xfrm>
            <a:off x="2736296" y="3648108"/>
            <a:ext cx="204936" cy="95994"/>
          </a:xfrm>
          <a:custGeom>
            <a:avLst/>
            <a:gdLst/>
            <a:ahLst/>
            <a:cxnLst/>
            <a:rect l="l" t="t" r="r" b="b"/>
            <a:pathLst>
              <a:path w="204936" h="95994">
                <a:moveTo>
                  <a:pt x="0" y="0"/>
                </a:moveTo>
                <a:lnTo>
                  <a:pt x="204936" y="0"/>
                </a:lnTo>
                <a:lnTo>
                  <a:pt x="204936" y="16519"/>
                </a:lnTo>
                <a:lnTo>
                  <a:pt x="96887" y="16519"/>
                </a:lnTo>
                <a:cubicBezTo>
                  <a:pt x="81707" y="35718"/>
                  <a:pt x="66898" y="52759"/>
                  <a:pt x="52462" y="67642"/>
                </a:cubicBezTo>
                <a:cubicBezTo>
                  <a:pt x="85353" y="66005"/>
                  <a:pt x="116756" y="64442"/>
                  <a:pt x="146670" y="62954"/>
                </a:cubicBezTo>
                <a:cubicBezTo>
                  <a:pt x="139824" y="55959"/>
                  <a:pt x="132308" y="48369"/>
                  <a:pt x="124123" y="40183"/>
                </a:cubicBezTo>
                <a:lnTo>
                  <a:pt x="136178" y="29021"/>
                </a:lnTo>
                <a:cubicBezTo>
                  <a:pt x="157758" y="48220"/>
                  <a:pt x="176361" y="66228"/>
                  <a:pt x="191988" y="83046"/>
                </a:cubicBezTo>
                <a:lnTo>
                  <a:pt x="177478" y="95994"/>
                </a:lnTo>
                <a:cubicBezTo>
                  <a:pt x="172715" y="90487"/>
                  <a:pt x="167208" y="84385"/>
                  <a:pt x="160958" y="77688"/>
                </a:cubicBezTo>
                <a:cubicBezTo>
                  <a:pt x="123899" y="79920"/>
                  <a:pt x="86023" y="82450"/>
                  <a:pt x="47327" y="85278"/>
                </a:cubicBezTo>
                <a:cubicBezTo>
                  <a:pt x="41077" y="85873"/>
                  <a:pt x="34751" y="87511"/>
                  <a:pt x="28352" y="90189"/>
                </a:cubicBezTo>
                <a:lnTo>
                  <a:pt x="18306" y="71660"/>
                </a:lnTo>
                <a:cubicBezTo>
                  <a:pt x="25598" y="68981"/>
                  <a:pt x="31775" y="65410"/>
                  <a:pt x="36835" y="60945"/>
                </a:cubicBezTo>
                <a:cubicBezTo>
                  <a:pt x="49783" y="48294"/>
                  <a:pt x="62285" y="33486"/>
                  <a:pt x="74340" y="16519"/>
                </a:cubicBezTo>
                <a:lnTo>
                  <a:pt x="0" y="1651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5" name="任意多边形: 形状 834">
            <a:extLst>
              <a:ext uri="{FF2B5EF4-FFF2-40B4-BE49-F238E27FC236}">
                <a16:creationId xmlns:a16="http://schemas.microsoft.com/office/drawing/2014/main" id="{A4B1B772-B235-46AD-B34E-AB70C2AB319A}"/>
              </a:ext>
            </a:extLst>
          </p:cNvPr>
          <p:cNvSpPr/>
          <p:nvPr/>
        </p:nvSpPr>
        <p:spPr>
          <a:xfrm>
            <a:off x="940983" y="3675791"/>
            <a:ext cx="47997" cy="43755"/>
          </a:xfrm>
          <a:custGeom>
            <a:avLst/>
            <a:gdLst/>
            <a:ahLst/>
            <a:cxnLst/>
            <a:rect l="l" t="t" r="r" b="b"/>
            <a:pathLst>
              <a:path w="47997" h="43755">
                <a:moveTo>
                  <a:pt x="10939" y="0"/>
                </a:moveTo>
                <a:cubicBezTo>
                  <a:pt x="27459" y="12948"/>
                  <a:pt x="39812" y="23142"/>
                  <a:pt x="47997" y="30584"/>
                </a:cubicBezTo>
                <a:lnTo>
                  <a:pt x="35049" y="43755"/>
                </a:lnTo>
                <a:cubicBezTo>
                  <a:pt x="21357" y="30658"/>
                  <a:pt x="9674" y="19943"/>
                  <a:pt x="0" y="11608"/>
                </a:cubicBezTo>
                <a:lnTo>
                  <a:pt x="1093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4" name="任意多边形: 形状 833">
            <a:extLst>
              <a:ext uri="{FF2B5EF4-FFF2-40B4-BE49-F238E27FC236}">
                <a16:creationId xmlns:a16="http://schemas.microsoft.com/office/drawing/2014/main" id="{8CF8BC73-6B39-4787-AFA4-DE9DD37A08C4}"/>
              </a:ext>
            </a:extLst>
          </p:cNvPr>
          <p:cNvSpPr/>
          <p:nvPr/>
        </p:nvSpPr>
        <p:spPr>
          <a:xfrm>
            <a:off x="4339287" y="3681037"/>
            <a:ext cx="55922" cy="56927"/>
          </a:xfrm>
          <a:custGeom>
            <a:avLst/>
            <a:gdLst/>
            <a:ahLst/>
            <a:cxnLst/>
            <a:rect l="l" t="t" r="r" b="b"/>
            <a:pathLst>
              <a:path w="55922" h="56927">
                <a:moveTo>
                  <a:pt x="28909" y="0"/>
                </a:moveTo>
                <a:cubicBezTo>
                  <a:pt x="36202" y="0"/>
                  <a:pt x="42527" y="2828"/>
                  <a:pt x="47885" y="8483"/>
                </a:cubicBezTo>
                <a:cubicBezTo>
                  <a:pt x="53243" y="14138"/>
                  <a:pt x="55922" y="20724"/>
                  <a:pt x="55922" y="28240"/>
                </a:cubicBezTo>
                <a:cubicBezTo>
                  <a:pt x="55922" y="36723"/>
                  <a:pt x="53206" y="43625"/>
                  <a:pt x="47773" y="48946"/>
                </a:cubicBezTo>
                <a:cubicBezTo>
                  <a:pt x="42341" y="54266"/>
                  <a:pt x="35793" y="56927"/>
                  <a:pt x="28128" y="56927"/>
                </a:cubicBezTo>
                <a:cubicBezTo>
                  <a:pt x="20463" y="56927"/>
                  <a:pt x="13859" y="54210"/>
                  <a:pt x="8315" y="48778"/>
                </a:cubicBezTo>
                <a:cubicBezTo>
                  <a:pt x="2771" y="43346"/>
                  <a:pt x="0" y="36574"/>
                  <a:pt x="0" y="28463"/>
                </a:cubicBezTo>
                <a:cubicBezTo>
                  <a:pt x="0" y="20203"/>
                  <a:pt x="2939" y="13394"/>
                  <a:pt x="8818" y="8037"/>
                </a:cubicBezTo>
                <a:cubicBezTo>
                  <a:pt x="14696" y="2679"/>
                  <a:pt x="21394" y="0"/>
                  <a:pt x="28909" y="0"/>
                </a:cubicBezTo>
                <a:close/>
                <a:moveTo>
                  <a:pt x="27905" y="16520"/>
                </a:moveTo>
                <a:cubicBezTo>
                  <a:pt x="24705" y="16520"/>
                  <a:pt x="21952" y="17655"/>
                  <a:pt x="19645" y="19924"/>
                </a:cubicBezTo>
                <a:cubicBezTo>
                  <a:pt x="17338" y="22194"/>
                  <a:pt x="16185" y="25189"/>
                  <a:pt x="16185" y="28910"/>
                </a:cubicBezTo>
                <a:cubicBezTo>
                  <a:pt x="16185" y="32556"/>
                  <a:pt x="17543" y="35421"/>
                  <a:pt x="20259" y="37504"/>
                </a:cubicBezTo>
                <a:cubicBezTo>
                  <a:pt x="22975" y="39588"/>
                  <a:pt x="25747" y="40630"/>
                  <a:pt x="28575" y="40630"/>
                </a:cubicBezTo>
                <a:cubicBezTo>
                  <a:pt x="31402" y="40630"/>
                  <a:pt x="34044" y="39551"/>
                  <a:pt x="36500" y="37393"/>
                </a:cubicBezTo>
                <a:cubicBezTo>
                  <a:pt x="38955" y="35235"/>
                  <a:pt x="40183" y="32444"/>
                  <a:pt x="40183" y="29021"/>
                </a:cubicBezTo>
                <a:cubicBezTo>
                  <a:pt x="40183" y="25226"/>
                  <a:pt x="38993" y="22194"/>
                  <a:pt x="36611" y="19924"/>
                </a:cubicBezTo>
                <a:cubicBezTo>
                  <a:pt x="34230" y="17655"/>
                  <a:pt x="31328" y="16520"/>
                  <a:pt x="27905" y="1652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3" name="任意多边形: 形状 832">
            <a:extLst>
              <a:ext uri="{FF2B5EF4-FFF2-40B4-BE49-F238E27FC236}">
                <a16:creationId xmlns:a16="http://schemas.microsoft.com/office/drawing/2014/main" id="{EC10CE91-C64D-4076-84E4-DF5E185475D0}"/>
              </a:ext>
            </a:extLst>
          </p:cNvPr>
          <p:cNvSpPr/>
          <p:nvPr/>
        </p:nvSpPr>
        <p:spPr>
          <a:xfrm>
            <a:off x="1158756" y="3684161"/>
            <a:ext cx="34491" cy="59494"/>
          </a:xfrm>
          <a:custGeom>
            <a:avLst/>
            <a:gdLst/>
            <a:ahLst/>
            <a:cxnLst/>
            <a:rect l="l" t="t" r="r" b="b"/>
            <a:pathLst>
              <a:path w="34491" h="59494">
                <a:moveTo>
                  <a:pt x="13730" y="0"/>
                </a:moveTo>
                <a:lnTo>
                  <a:pt x="34491" y="0"/>
                </a:lnTo>
                <a:lnTo>
                  <a:pt x="15627" y="59494"/>
                </a:lnTo>
                <a:lnTo>
                  <a:pt x="0" y="59494"/>
                </a:lnTo>
                <a:lnTo>
                  <a:pt x="1373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2" name="任意多边形: 形状 831">
            <a:extLst>
              <a:ext uri="{FF2B5EF4-FFF2-40B4-BE49-F238E27FC236}">
                <a16:creationId xmlns:a16="http://schemas.microsoft.com/office/drawing/2014/main" id="{4B3B9770-7714-45DD-BB3F-08B3EA57C4CD}"/>
              </a:ext>
            </a:extLst>
          </p:cNvPr>
          <p:cNvSpPr/>
          <p:nvPr/>
        </p:nvSpPr>
        <p:spPr>
          <a:xfrm>
            <a:off x="1586153" y="3692310"/>
            <a:ext cx="72108" cy="30360"/>
          </a:xfrm>
          <a:custGeom>
            <a:avLst/>
            <a:gdLst/>
            <a:ahLst/>
            <a:cxnLst/>
            <a:rect l="l" t="t" r="r" b="b"/>
            <a:pathLst>
              <a:path w="72108" h="30360">
                <a:moveTo>
                  <a:pt x="72108" y="0"/>
                </a:moveTo>
                <a:cubicBezTo>
                  <a:pt x="71513" y="8036"/>
                  <a:pt x="71214" y="13543"/>
                  <a:pt x="71214" y="16519"/>
                </a:cubicBezTo>
                <a:cubicBezTo>
                  <a:pt x="49486" y="20835"/>
                  <a:pt x="27385" y="25449"/>
                  <a:pt x="4911" y="30360"/>
                </a:cubicBezTo>
                <a:lnTo>
                  <a:pt x="0" y="13394"/>
                </a:lnTo>
                <a:cubicBezTo>
                  <a:pt x="23366" y="9525"/>
                  <a:pt x="47402" y="5060"/>
                  <a:pt x="7210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1" name="任意多边形: 形状 830">
            <a:extLst>
              <a:ext uri="{FF2B5EF4-FFF2-40B4-BE49-F238E27FC236}">
                <a16:creationId xmlns:a16="http://schemas.microsoft.com/office/drawing/2014/main" id="{06751B2D-1214-45A5-8AFF-97043BF3C857}"/>
              </a:ext>
            </a:extLst>
          </p:cNvPr>
          <p:cNvSpPr/>
          <p:nvPr/>
        </p:nvSpPr>
        <p:spPr>
          <a:xfrm>
            <a:off x="3538108" y="3928650"/>
            <a:ext cx="119211" cy="83269"/>
          </a:xfrm>
          <a:custGeom>
            <a:avLst/>
            <a:gdLst/>
            <a:ahLst/>
            <a:cxnLst/>
            <a:rect l="l" t="t" r="r" b="b"/>
            <a:pathLst>
              <a:path w="119211" h="83269">
                <a:moveTo>
                  <a:pt x="45764" y="0"/>
                </a:moveTo>
                <a:lnTo>
                  <a:pt x="63400" y="6474"/>
                </a:lnTo>
                <a:cubicBezTo>
                  <a:pt x="51048" y="24333"/>
                  <a:pt x="38025" y="41225"/>
                  <a:pt x="24333" y="57150"/>
                </a:cubicBezTo>
                <a:cubicBezTo>
                  <a:pt x="46657" y="55736"/>
                  <a:pt x="66935" y="54285"/>
                  <a:pt x="85166" y="52796"/>
                </a:cubicBezTo>
                <a:cubicBezTo>
                  <a:pt x="80478" y="45727"/>
                  <a:pt x="75455" y="38472"/>
                  <a:pt x="70098" y="31030"/>
                </a:cubicBezTo>
                <a:lnTo>
                  <a:pt x="83939" y="22324"/>
                </a:lnTo>
                <a:cubicBezTo>
                  <a:pt x="97482" y="39886"/>
                  <a:pt x="109239" y="56778"/>
                  <a:pt x="119211" y="73000"/>
                </a:cubicBezTo>
                <a:cubicBezTo>
                  <a:pt x="113555" y="76869"/>
                  <a:pt x="108421" y="80292"/>
                  <a:pt x="103807" y="83269"/>
                </a:cubicBezTo>
                <a:cubicBezTo>
                  <a:pt x="100905" y="78134"/>
                  <a:pt x="97817" y="72888"/>
                  <a:pt x="94543" y="67530"/>
                </a:cubicBezTo>
                <a:cubicBezTo>
                  <a:pt x="58154" y="70209"/>
                  <a:pt x="29021" y="72628"/>
                  <a:pt x="7143" y="74786"/>
                </a:cubicBezTo>
                <a:lnTo>
                  <a:pt x="0" y="56033"/>
                </a:lnTo>
                <a:cubicBezTo>
                  <a:pt x="6548" y="52462"/>
                  <a:pt x="13766" y="45764"/>
                  <a:pt x="21654" y="35942"/>
                </a:cubicBezTo>
                <a:cubicBezTo>
                  <a:pt x="29840" y="25226"/>
                  <a:pt x="37876" y="13245"/>
                  <a:pt x="4576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30" name="任意多边形: 形状 829">
            <a:extLst>
              <a:ext uri="{FF2B5EF4-FFF2-40B4-BE49-F238E27FC236}">
                <a16:creationId xmlns:a16="http://schemas.microsoft.com/office/drawing/2014/main" id="{5000C8CC-0164-4A8D-96FF-A06CC5C36DAA}"/>
              </a:ext>
            </a:extLst>
          </p:cNvPr>
          <p:cNvSpPr/>
          <p:nvPr/>
        </p:nvSpPr>
        <p:spPr>
          <a:xfrm>
            <a:off x="2759662" y="3929542"/>
            <a:ext cx="34379" cy="37058"/>
          </a:xfrm>
          <a:custGeom>
            <a:avLst/>
            <a:gdLst/>
            <a:ahLst/>
            <a:cxnLst/>
            <a:rect l="l" t="t" r="r" b="b"/>
            <a:pathLst>
              <a:path w="34379" h="37058">
                <a:moveTo>
                  <a:pt x="14511" y="0"/>
                </a:moveTo>
                <a:cubicBezTo>
                  <a:pt x="20315" y="7143"/>
                  <a:pt x="26938" y="16073"/>
                  <a:pt x="34379" y="26789"/>
                </a:cubicBezTo>
                <a:lnTo>
                  <a:pt x="18976" y="37058"/>
                </a:lnTo>
                <a:cubicBezTo>
                  <a:pt x="11981" y="26342"/>
                  <a:pt x="5656" y="17040"/>
                  <a:pt x="0" y="9152"/>
                </a:cubicBezTo>
                <a:lnTo>
                  <a:pt x="1451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9" name="任意多边形: 形状 828">
            <a:extLst>
              <a:ext uri="{FF2B5EF4-FFF2-40B4-BE49-F238E27FC236}">
                <a16:creationId xmlns:a16="http://schemas.microsoft.com/office/drawing/2014/main" id="{1015F35B-FBD9-4584-BB9C-651532282F77}"/>
              </a:ext>
            </a:extLst>
          </p:cNvPr>
          <p:cNvSpPr/>
          <p:nvPr/>
        </p:nvSpPr>
        <p:spPr>
          <a:xfrm>
            <a:off x="4451615" y="3930211"/>
            <a:ext cx="221009" cy="81930"/>
          </a:xfrm>
          <a:custGeom>
            <a:avLst/>
            <a:gdLst/>
            <a:ahLst/>
            <a:cxnLst/>
            <a:rect l="l" t="t" r="r" b="b"/>
            <a:pathLst>
              <a:path w="221009" h="81930">
                <a:moveTo>
                  <a:pt x="43978" y="0"/>
                </a:moveTo>
                <a:lnTo>
                  <a:pt x="63400" y="0"/>
                </a:lnTo>
                <a:cubicBezTo>
                  <a:pt x="60349" y="7888"/>
                  <a:pt x="57038" y="15478"/>
                  <a:pt x="53466" y="22771"/>
                </a:cubicBezTo>
                <a:lnTo>
                  <a:pt x="118095" y="22771"/>
                </a:lnTo>
                <a:lnTo>
                  <a:pt x="118095" y="37535"/>
                </a:lnTo>
                <a:lnTo>
                  <a:pt x="139749" y="0"/>
                </a:lnTo>
                <a:lnTo>
                  <a:pt x="159171" y="0"/>
                </a:lnTo>
                <a:cubicBezTo>
                  <a:pt x="156120" y="7814"/>
                  <a:pt x="152883" y="15404"/>
                  <a:pt x="149460" y="22771"/>
                </a:cubicBezTo>
                <a:lnTo>
                  <a:pt x="221009" y="22771"/>
                </a:lnTo>
                <a:lnTo>
                  <a:pt x="221009" y="38175"/>
                </a:lnTo>
                <a:lnTo>
                  <a:pt x="141647" y="38175"/>
                </a:lnTo>
                <a:cubicBezTo>
                  <a:pt x="133387" y="53653"/>
                  <a:pt x="123974" y="68238"/>
                  <a:pt x="113407" y="81930"/>
                </a:cubicBezTo>
                <a:cubicBezTo>
                  <a:pt x="110133" y="78358"/>
                  <a:pt x="105519" y="74266"/>
                  <a:pt x="99566" y="69652"/>
                </a:cubicBezTo>
                <a:lnTo>
                  <a:pt x="117726" y="38175"/>
                </a:lnTo>
                <a:lnTo>
                  <a:pt x="45094" y="38175"/>
                </a:lnTo>
                <a:cubicBezTo>
                  <a:pt x="35867" y="53950"/>
                  <a:pt x="25152" y="68089"/>
                  <a:pt x="12948" y="80591"/>
                </a:cubicBezTo>
                <a:cubicBezTo>
                  <a:pt x="9673" y="77168"/>
                  <a:pt x="5357" y="72926"/>
                  <a:pt x="0" y="67866"/>
                </a:cubicBezTo>
                <a:cubicBezTo>
                  <a:pt x="18901" y="49262"/>
                  <a:pt x="33560" y="26641"/>
                  <a:pt x="4397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8" name="任意多边形: 形状 827">
            <a:extLst>
              <a:ext uri="{FF2B5EF4-FFF2-40B4-BE49-F238E27FC236}">
                <a16:creationId xmlns:a16="http://schemas.microsoft.com/office/drawing/2014/main" id="{2901755A-75FF-4386-8014-F341CDE00151}"/>
              </a:ext>
            </a:extLst>
          </p:cNvPr>
          <p:cNvSpPr/>
          <p:nvPr/>
        </p:nvSpPr>
        <p:spPr>
          <a:xfrm>
            <a:off x="1148003" y="3930436"/>
            <a:ext cx="81261" cy="154037"/>
          </a:xfrm>
          <a:custGeom>
            <a:avLst/>
            <a:gdLst/>
            <a:ahLst/>
            <a:cxnLst/>
            <a:rect l="l" t="t" r="r" b="b"/>
            <a:pathLst>
              <a:path w="81261" h="154037">
                <a:moveTo>
                  <a:pt x="45095" y="0"/>
                </a:moveTo>
                <a:lnTo>
                  <a:pt x="62062" y="6697"/>
                </a:lnTo>
                <a:cubicBezTo>
                  <a:pt x="48221" y="33337"/>
                  <a:pt x="34231" y="57224"/>
                  <a:pt x="20092" y="78358"/>
                </a:cubicBezTo>
                <a:cubicBezTo>
                  <a:pt x="29543" y="78134"/>
                  <a:pt x="38584" y="77911"/>
                  <a:pt x="47216" y="77688"/>
                </a:cubicBezTo>
                <a:cubicBezTo>
                  <a:pt x="53020" y="68237"/>
                  <a:pt x="58862" y="58042"/>
                  <a:pt x="64740" y="47104"/>
                </a:cubicBezTo>
                <a:lnTo>
                  <a:pt x="81261" y="55364"/>
                </a:lnTo>
                <a:cubicBezTo>
                  <a:pt x="62062" y="86320"/>
                  <a:pt x="43979" y="112588"/>
                  <a:pt x="27012" y="134168"/>
                </a:cubicBezTo>
                <a:cubicBezTo>
                  <a:pt x="41598" y="132233"/>
                  <a:pt x="57597" y="129852"/>
                  <a:pt x="75010" y="127024"/>
                </a:cubicBezTo>
                <a:cubicBezTo>
                  <a:pt x="74117" y="133275"/>
                  <a:pt x="73447" y="138782"/>
                  <a:pt x="73000" y="143544"/>
                </a:cubicBezTo>
                <a:cubicBezTo>
                  <a:pt x="54695" y="146074"/>
                  <a:pt x="32519" y="149572"/>
                  <a:pt x="6474" y="154037"/>
                </a:cubicBezTo>
                <a:lnTo>
                  <a:pt x="2456" y="137517"/>
                </a:lnTo>
                <a:cubicBezTo>
                  <a:pt x="13990" y="125610"/>
                  <a:pt x="25748" y="110616"/>
                  <a:pt x="37728" y="92533"/>
                </a:cubicBezTo>
                <a:cubicBezTo>
                  <a:pt x="23292" y="93426"/>
                  <a:pt x="12130" y="94208"/>
                  <a:pt x="4242" y="94877"/>
                </a:cubicBezTo>
                <a:lnTo>
                  <a:pt x="0" y="79697"/>
                </a:lnTo>
                <a:cubicBezTo>
                  <a:pt x="16222" y="58117"/>
                  <a:pt x="31254" y="31551"/>
                  <a:pt x="450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7" name="任意多边形: 形状 826">
            <a:extLst>
              <a:ext uri="{FF2B5EF4-FFF2-40B4-BE49-F238E27FC236}">
                <a16:creationId xmlns:a16="http://schemas.microsoft.com/office/drawing/2014/main" id="{B112DF32-E44E-4CF6-9334-1F85F715006F}"/>
              </a:ext>
            </a:extLst>
          </p:cNvPr>
          <p:cNvSpPr/>
          <p:nvPr/>
        </p:nvSpPr>
        <p:spPr>
          <a:xfrm>
            <a:off x="2670142" y="3930882"/>
            <a:ext cx="173682" cy="220563"/>
          </a:xfrm>
          <a:custGeom>
            <a:avLst/>
            <a:gdLst/>
            <a:ahLst/>
            <a:cxnLst/>
            <a:rect l="l" t="t" r="r" b="b"/>
            <a:pathLst>
              <a:path w="173682" h="220563">
                <a:moveTo>
                  <a:pt x="52015" y="0"/>
                </a:moveTo>
                <a:lnTo>
                  <a:pt x="68535" y="5804"/>
                </a:lnTo>
                <a:cubicBezTo>
                  <a:pt x="63698" y="17190"/>
                  <a:pt x="58638" y="28129"/>
                  <a:pt x="53355" y="38621"/>
                </a:cubicBezTo>
                <a:lnTo>
                  <a:pt x="170780" y="38621"/>
                </a:lnTo>
                <a:lnTo>
                  <a:pt x="170780" y="54025"/>
                </a:lnTo>
                <a:lnTo>
                  <a:pt x="116532" y="54025"/>
                </a:lnTo>
                <a:lnTo>
                  <a:pt x="116532" y="87288"/>
                </a:lnTo>
                <a:lnTo>
                  <a:pt x="164753" y="87288"/>
                </a:lnTo>
                <a:lnTo>
                  <a:pt x="164753" y="102691"/>
                </a:lnTo>
                <a:lnTo>
                  <a:pt x="116532" y="102691"/>
                </a:lnTo>
                <a:lnTo>
                  <a:pt x="116532" y="135955"/>
                </a:lnTo>
                <a:lnTo>
                  <a:pt x="165199" y="135955"/>
                </a:lnTo>
                <a:lnTo>
                  <a:pt x="165199" y="151358"/>
                </a:lnTo>
                <a:lnTo>
                  <a:pt x="116532" y="151358"/>
                </a:lnTo>
                <a:lnTo>
                  <a:pt x="116532" y="187747"/>
                </a:lnTo>
                <a:lnTo>
                  <a:pt x="173682" y="187747"/>
                </a:lnTo>
                <a:lnTo>
                  <a:pt x="173682" y="202704"/>
                </a:lnTo>
                <a:lnTo>
                  <a:pt x="48443" y="202704"/>
                </a:lnTo>
                <a:lnTo>
                  <a:pt x="48443" y="220563"/>
                </a:lnTo>
                <a:lnTo>
                  <a:pt x="31031" y="220563"/>
                </a:lnTo>
                <a:lnTo>
                  <a:pt x="31031" y="78693"/>
                </a:lnTo>
                <a:cubicBezTo>
                  <a:pt x="25152" y="88069"/>
                  <a:pt x="19050" y="96962"/>
                  <a:pt x="12725" y="105370"/>
                </a:cubicBezTo>
                <a:cubicBezTo>
                  <a:pt x="9451" y="100757"/>
                  <a:pt x="5209" y="96217"/>
                  <a:pt x="0" y="91753"/>
                </a:cubicBezTo>
                <a:cubicBezTo>
                  <a:pt x="21431" y="65559"/>
                  <a:pt x="38770" y="34975"/>
                  <a:pt x="52015" y="0"/>
                </a:cubicBezTo>
                <a:close/>
                <a:moveTo>
                  <a:pt x="48443" y="54025"/>
                </a:moveTo>
                <a:lnTo>
                  <a:pt x="48443" y="87288"/>
                </a:lnTo>
                <a:lnTo>
                  <a:pt x="99119" y="87288"/>
                </a:lnTo>
                <a:lnTo>
                  <a:pt x="99119" y="54025"/>
                </a:lnTo>
                <a:lnTo>
                  <a:pt x="48443" y="54025"/>
                </a:lnTo>
                <a:close/>
                <a:moveTo>
                  <a:pt x="48443" y="102691"/>
                </a:moveTo>
                <a:lnTo>
                  <a:pt x="48443" y="135955"/>
                </a:lnTo>
                <a:lnTo>
                  <a:pt x="99119" y="135955"/>
                </a:lnTo>
                <a:lnTo>
                  <a:pt x="99119" y="102691"/>
                </a:lnTo>
                <a:lnTo>
                  <a:pt x="48443" y="102691"/>
                </a:lnTo>
                <a:close/>
                <a:moveTo>
                  <a:pt x="48443" y="151358"/>
                </a:moveTo>
                <a:lnTo>
                  <a:pt x="48443" y="187747"/>
                </a:lnTo>
                <a:lnTo>
                  <a:pt x="99119" y="187747"/>
                </a:lnTo>
                <a:lnTo>
                  <a:pt x="99119" y="151358"/>
                </a:lnTo>
                <a:lnTo>
                  <a:pt x="48443" y="15135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6" name="任意多边形: 形状 825">
            <a:extLst>
              <a:ext uri="{FF2B5EF4-FFF2-40B4-BE49-F238E27FC236}">
                <a16:creationId xmlns:a16="http://schemas.microsoft.com/office/drawing/2014/main" id="{F4D8AC9C-AC4A-4645-A962-B09489035F5C}"/>
              </a:ext>
            </a:extLst>
          </p:cNvPr>
          <p:cNvSpPr/>
          <p:nvPr/>
        </p:nvSpPr>
        <p:spPr>
          <a:xfrm>
            <a:off x="3994638" y="3931552"/>
            <a:ext cx="62954" cy="220117"/>
          </a:xfrm>
          <a:custGeom>
            <a:avLst/>
            <a:gdLst/>
            <a:ahLst/>
            <a:cxnLst/>
            <a:rect l="l" t="t" r="r" b="b"/>
            <a:pathLst>
              <a:path w="62954" h="220117">
                <a:moveTo>
                  <a:pt x="46434" y="0"/>
                </a:moveTo>
                <a:lnTo>
                  <a:pt x="62954" y="4911"/>
                </a:lnTo>
                <a:cubicBezTo>
                  <a:pt x="56852" y="24928"/>
                  <a:pt x="50155" y="43495"/>
                  <a:pt x="42862" y="60610"/>
                </a:cubicBezTo>
                <a:lnTo>
                  <a:pt x="42862" y="220117"/>
                </a:lnTo>
                <a:lnTo>
                  <a:pt x="27012" y="220117"/>
                </a:lnTo>
                <a:lnTo>
                  <a:pt x="27012" y="93538"/>
                </a:lnTo>
                <a:cubicBezTo>
                  <a:pt x="20613" y="105296"/>
                  <a:pt x="13841" y="116160"/>
                  <a:pt x="6697" y="126132"/>
                </a:cubicBezTo>
                <a:cubicBezTo>
                  <a:pt x="4465" y="119881"/>
                  <a:pt x="2232" y="113928"/>
                  <a:pt x="0" y="108272"/>
                </a:cubicBezTo>
                <a:cubicBezTo>
                  <a:pt x="19943" y="78060"/>
                  <a:pt x="35421" y="41969"/>
                  <a:pt x="464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5" name="任意多边形: 形状 824">
            <a:extLst>
              <a:ext uri="{FF2B5EF4-FFF2-40B4-BE49-F238E27FC236}">
                <a16:creationId xmlns:a16="http://schemas.microsoft.com/office/drawing/2014/main" id="{91A9D4E7-5D15-458A-A599-C977D70165CF}"/>
              </a:ext>
            </a:extLst>
          </p:cNvPr>
          <p:cNvSpPr/>
          <p:nvPr/>
        </p:nvSpPr>
        <p:spPr>
          <a:xfrm>
            <a:off x="3765591" y="3931775"/>
            <a:ext cx="212080" cy="215471"/>
          </a:xfrm>
          <a:custGeom>
            <a:avLst/>
            <a:gdLst/>
            <a:ahLst/>
            <a:cxnLst/>
            <a:rect l="l" t="t" r="r" b="b"/>
            <a:pathLst>
              <a:path w="212080" h="215471">
                <a:moveTo>
                  <a:pt x="37059" y="0"/>
                </a:moveTo>
                <a:lnTo>
                  <a:pt x="53355" y="3572"/>
                </a:lnTo>
                <a:cubicBezTo>
                  <a:pt x="50081" y="12799"/>
                  <a:pt x="46584" y="21729"/>
                  <a:pt x="42863" y="30361"/>
                </a:cubicBezTo>
                <a:lnTo>
                  <a:pt x="101129" y="30361"/>
                </a:lnTo>
                <a:cubicBezTo>
                  <a:pt x="100980" y="40630"/>
                  <a:pt x="100906" y="50304"/>
                  <a:pt x="100906" y="59382"/>
                </a:cubicBezTo>
                <a:cubicBezTo>
                  <a:pt x="120998" y="42267"/>
                  <a:pt x="137741" y="22771"/>
                  <a:pt x="151135" y="893"/>
                </a:cubicBezTo>
                <a:lnTo>
                  <a:pt x="166539" y="7590"/>
                </a:lnTo>
                <a:cubicBezTo>
                  <a:pt x="162669" y="13395"/>
                  <a:pt x="158726" y="18901"/>
                  <a:pt x="154707" y="24110"/>
                </a:cubicBezTo>
                <a:lnTo>
                  <a:pt x="212080" y="24110"/>
                </a:lnTo>
                <a:lnTo>
                  <a:pt x="212080" y="39291"/>
                </a:lnTo>
                <a:cubicBezTo>
                  <a:pt x="187821" y="71289"/>
                  <a:pt x="155823" y="98822"/>
                  <a:pt x="116086" y="121890"/>
                </a:cubicBezTo>
                <a:cubicBezTo>
                  <a:pt x="113705" y="118616"/>
                  <a:pt x="109835" y="114374"/>
                  <a:pt x="104478" y="109165"/>
                </a:cubicBezTo>
                <a:cubicBezTo>
                  <a:pt x="120551" y="100682"/>
                  <a:pt x="135285" y="91529"/>
                  <a:pt x="148680" y="81707"/>
                </a:cubicBezTo>
                <a:cubicBezTo>
                  <a:pt x="143917" y="76795"/>
                  <a:pt x="137964" y="71214"/>
                  <a:pt x="130820" y="64963"/>
                </a:cubicBezTo>
                <a:lnTo>
                  <a:pt x="142206" y="54694"/>
                </a:lnTo>
                <a:cubicBezTo>
                  <a:pt x="148903" y="60796"/>
                  <a:pt x="155005" y="66601"/>
                  <a:pt x="160511" y="72107"/>
                </a:cubicBezTo>
                <a:cubicBezTo>
                  <a:pt x="173162" y="61689"/>
                  <a:pt x="184250" y="50602"/>
                  <a:pt x="193775" y="38844"/>
                </a:cubicBezTo>
                <a:lnTo>
                  <a:pt x="143099" y="38844"/>
                </a:lnTo>
                <a:cubicBezTo>
                  <a:pt x="134169" y="49709"/>
                  <a:pt x="123677" y="60647"/>
                  <a:pt x="111621" y="71661"/>
                </a:cubicBezTo>
                <a:cubicBezTo>
                  <a:pt x="108943" y="68535"/>
                  <a:pt x="105371" y="65112"/>
                  <a:pt x="100906" y="61392"/>
                </a:cubicBezTo>
                <a:cubicBezTo>
                  <a:pt x="100459" y="119881"/>
                  <a:pt x="99790" y="158204"/>
                  <a:pt x="98897" y="176361"/>
                </a:cubicBezTo>
                <a:cubicBezTo>
                  <a:pt x="97706" y="203299"/>
                  <a:pt x="85279" y="216322"/>
                  <a:pt x="61615" y="215429"/>
                </a:cubicBezTo>
                <a:cubicBezTo>
                  <a:pt x="55067" y="215429"/>
                  <a:pt x="46435" y="215205"/>
                  <a:pt x="35719" y="214759"/>
                </a:cubicBezTo>
                <a:cubicBezTo>
                  <a:pt x="34975" y="209550"/>
                  <a:pt x="34008" y="203522"/>
                  <a:pt x="32817" y="196676"/>
                </a:cubicBezTo>
                <a:cubicBezTo>
                  <a:pt x="45170" y="198016"/>
                  <a:pt x="54546" y="198686"/>
                  <a:pt x="60945" y="198686"/>
                </a:cubicBezTo>
                <a:cubicBezTo>
                  <a:pt x="75084" y="199430"/>
                  <a:pt x="82526" y="191244"/>
                  <a:pt x="83270" y="174129"/>
                </a:cubicBezTo>
                <a:cubicBezTo>
                  <a:pt x="84460" y="149423"/>
                  <a:pt x="85130" y="106412"/>
                  <a:pt x="85279" y="45095"/>
                </a:cubicBezTo>
                <a:lnTo>
                  <a:pt x="35942" y="45095"/>
                </a:lnTo>
                <a:cubicBezTo>
                  <a:pt x="31180" y="55215"/>
                  <a:pt x="26045" y="64963"/>
                  <a:pt x="20539" y="74340"/>
                </a:cubicBezTo>
                <a:lnTo>
                  <a:pt x="68089" y="74340"/>
                </a:lnTo>
                <a:lnTo>
                  <a:pt x="68089" y="162297"/>
                </a:lnTo>
                <a:lnTo>
                  <a:pt x="29022" y="162297"/>
                </a:lnTo>
                <a:lnTo>
                  <a:pt x="29022" y="174575"/>
                </a:lnTo>
                <a:lnTo>
                  <a:pt x="14734" y="174575"/>
                </a:lnTo>
                <a:lnTo>
                  <a:pt x="14734" y="84162"/>
                </a:lnTo>
                <a:cubicBezTo>
                  <a:pt x="12948" y="86841"/>
                  <a:pt x="11237" y="89446"/>
                  <a:pt x="9600" y="91976"/>
                </a:cubicBezTo>
                <a:cubicBezTo>
                  <a:pt x="8111" y="89297"/>
                  <a:pt x="4912" y="84311"/>
                  <a:pt x="0" y="77019"/>
                </a:cubicBezTo>
                <a:cubicBezTo>
                  <a:pt x="14585" y="55290"/>
                  <a:pt x="26938" y="29617"/>
                  <a:pt x="37059" y="0"/>
                </a:cubicBezTo>
                <a:close/>
                <a:moveTo>
                  <a:pt x="29022" y="87957"/>
                </a:moveTo>
                <a:lnTo>
                  <a:pt x="29022" y="148679"/>
                </a:lnTo>
                <a:lnTo>
                  <a:pt x="53802" y="148679"/>
                </a:lnTo>
                <a:lnTo>
                  <a:pt x="53802" y="87957"/>
                </a:lnTo>
                <a:lnTo>
                  <a:pt x="29022" y="8795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4" name="任意多边形: 形状 823">
            <a:extLst>
              <a:ext uri="{FF2B5EF4-FFF2-40B4-BE49-F238E27FC236}">
                <a16:creationId xmlns:a16="http://schemas.microsoft.com/office/drawing/2014/main" id="{7311C0FF-61A6-445D-96A4-81ED825F4671}"/>
              </a:ext>
            </a:extLst>
          </p:cNvPr>
          <p:cNvSpPr/>
          <p:nvPr/>
        </p:nvSpPr>
        <p:spPr>
          <a:xfrm>
            <a:off x="1442013" y="3931997"/>
            <a:ext cx="152251" cy="180380"/>
          </a:xfrm>
          <a:custGeom>
            <a:avLst/>
            <a:gdLst/>
            <a:ahLst/>
            <a:cxnLst/>
            <a:rect l="l" t="t" r="r" b="b"/>
            <a:pathLst>
              <a:path w="152251" h="180380">
                <a:moveTo>
                  <a:pt x="95771" y="0"/>
                </a:moveTo>
                <a:lnTo>
                  <a:pt x="113854" y="0"/>
                </a:lnTo>
                <a:lnTo>
                  <a:pt x="113854" y="42639"/>
                </a:lnTo>
                <a:lnTo>
                  <a:pt x="152251" y="42639"/>
                </a:lnTo>
                <a:lnTo>
                  <a:pt x="152251" y="58936"/>
                </a:lnTo>
                <a:lnTo>
                  <a:pt x="113854" y="58936"/>
                </a:lnTo>
                <a:lnTo>
                  <a:pt x="113854" y="151582"/>
                </a:lnTo>
                <a:cubicBezTo>
                  <a:pt x="113854" y="170780"/>
                  <a:pt x="104626" y="180380"/>
                  <a:pt x="86171" y="180380"/>
                </a:cubicBezTo>
                <a:cubicBezTo>
                  <a:pt x="76498" y="180380"/>
                  <a:pt x="65187" y="180305"/>
                  <a:pt x="52239" y="180157"/>
                </a:cubicBezTo>
                <a:cubicBezTo>
                  <a:pt x="51495" y="174352"/>
                  <a:pt x="50378" y="167655"/>
                  <a:pt x="48890" y="160065"/>
                </a:cubicBezTo>
                <a:cubicBezTo>
                  <a:pt x="60796" y="161255"/>
                  <a:pt x="71884" y="161851"/>
                  <a:pt x="82153" y="161851"/>
                </a:cubicBezTo>
                <a:cubicBezTo>
                  <a:pt x="91381" y="161851"/>
                  <a:pt x="95920" y="156642"/>
                  <a:pt x="95771" y="146224"/>
                </a:cubicBezTo>
                <a:lnTo>
                  <a:pt x="95771" y="58936"/>
                </a:lnTo>
                <a:lnTo>
                  <a:pt x="0" y="58936"/>
                </a:lnTo>
                <a:lnTo>
                  <a:pt x="0" y="42639"/>
                </a:lnTo>
                <a:lnTo>
                  <a:pt x="95771" y="42639"/>
                </a:lnTo>
                <a:lnTo>
                  <a:pt x="9577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3" name="任意多边形: 形状 822">
            <a:extLst>
              <a:ext uri="{FF2B5EF4-FFF2-40B4-BE49-F238E27FC236}">
                <a16:creationId xmlns:a16="http://schemas.microsoft.com/office/drawing/2014/main" id="{321BD169-D6EA-4953-B31C-F58F1869FE98}"/>
              </a:ext>
            </a:extLst>
          </p:cNvPr>
          <p:cNvSpPr/>
          <p:nvPr/>
        </p:nvSpPr>
        <p:spPr>
          <a:xfrm>
            <a:off x="3663346" y="3931998"/>
            <a:ext cx="93539" cy="99789"/>
          </a:xfrm>
          <a:custGeom>
            <a:avLst/>
            <a:gdLst/>
            <a:ahLst/>
            <a:cxnLst/>
            <a:rect l="l" t="t" r="r" b="b"/>
            <a:pathLst>
              <a:path w="93539" h="99789">
                <a:moveTo>
                  <a:pt x="0" y="0"/>
                </a:moveTo>
                <a:lnTo>
                  <a:pt x="17413" y="0"/>
                </a:lnTo>
                <a:lnTo>
                  <a:pt x="17413" y="38286"/>
                </a:lnTo>
                <a:cubicBezTo>
                  <a:pt x="37877" y="30175"/>
                  <a:pt x="58192" y="20390"/>
                  <a:pt x="78358" y="8930"/>
                </a:cubicBezTo>
                <a:lnTo>
                  <a:pt x="88404" y="24334"/>
                </a:lnTo>
                <a:cubicBezTo>
                  <a:pt x="65187" y="36091"/>
                  <a:pt x="41523" y="46844"/>
                  <a:pt x="17413" y="56592"/>
                </a:cubicBezTo>
                <a:lnTo>
                  <a:pt x="17413" y="69429"/>
                </a:lnTo>
                <a:cubicBezTo>
                  <a:pt x="17413" y="79400"/>
                  <a:pt x="21357" y="84386"/>
                  <a:pt x="29245" y="84386"/>
                </a:cubicBezTo>
                <a:lnTo>
                  <a:pt x="57597" y="84386"/>
                </a:lnTo>
                <a:cubicBezTo>
                  <a:pt x="66973" y="84386"/>
                  <a:pt x="72256" y="80516"/>
                  <a:pt x="73447" y="72777"/>
                </a:cubicBezTo>
                <a:cubicBezTo>
                  <a:pt x="74489" y="66378"/>
                  <a:pt x="75382" y="57076"/>
                  <a:pt x="76126" y="44872"/>
                </a:cubicBezTo>
                <a:cubicBezTo>
                  <a:pt x="81781" y="47104"/>
                  <a:pt x="87586" y="49262"/>
                  <a:pt x="93539" y="51346"/>
                </a:cubicBezTo>
                <a:cubicBezTo>
                  <a:pt x="92348" y="63252"/>
                  <a:pt x="91083" y="72926"/>
                  <a:pt x="89744" y="80367"/>
                </a:cubicBezTo>
                <a:cubicBezTo>
                  <a:pt x="87511" y="93315"/>
                  <a:pt x="77465" y="99789"/>
                  <a:pt x="59606" y="99789"/>
                </a:cubicBezTo>
                <a:lnTo>
                  <a:pt x="27013" y="99789"/>
                </a:lnTo>
                <a:cubicBezTo>
                  <a:pt x="9005" y="99789"/>
                  <a:pt x="0" y="90860"/>
                  <a:pt x="0" y="73000"/>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2" name="任意多边形: 形状 821">
            <a:extLst>
              <a:ext uri="{FF2B5EF4-FFF2-40B4-BE49-F238E27FC236}">
                <a16:creationId xmlns:a16="http://schemas.microsoft.com/office/drawing/2014/main" id="{6EE4868A-E48D-43D6-B002-727E3E2D946D}"/>
              </a:ext>
            </a:extLst>
          </p:cNvPr>
          <p:cNvSpPr/>
          <p:nvPr/>
        </p:nvSpPr>
        <p:spPr>
          <a:xfrm>
            <a:off x="2393768" y="3932220"/>
            <a:ext cx="85948" cy="217662"/>
          </a:xfrm>
          <a:custGeom>
            <a:avLst/>
            <a:gdLst/>
            <a:ahLst/>
            <a:cxnLst/>
            <a:rect l="l" t="t" r="r" b="b"/>
            <a:pathLst>
              <a:path w="85948" h="217662">
                <a:moveTo>
                  <a:pt x="35496" y="0"/>
                </a:moveTo>
                <a:lnTo>
                  <a:pt x="51123" y="0"/>
                </a:lnTo>
                <a:lnTo>
                  <a:pt x="51123" y="43756"/>
                </a:lnTo>
                <a:lnTo>
                  <a:pt x="81483" y="43756"/>
                </a:lnTo>
                <a:lnTo>
                  <a:pt x="81483" y="58936"/>
                </a:lnTo>
                <a:lnTo>
                  <a:pt x="51123" y="58936"/>
                </a:lnTo>
                <a:lnTo>
                  <a:pt x="51123" y="98450"/>
                </a:lnTo>
                <a:lnTo>
                  <a:pt x="60722" y="88404"/>
                </a:lnTo>
                <a:cubicBezTo>
                  <a:pt x="70247" y="96590"/>
                  <a:pt x="78656" y="104478"/>
                  <a:pt x="85948" y="112068"/>
                </a:cubicBezTo>
                <a:lnTo>
                  <a:pt x="74116" y="124346"/>
                </a:lnTo>
                <a:cubicBezTo>
                  <a:pt x="66973" y="116235"/>
                  <a:pt x="59308" y="108050"/>
                  <a:pt x="51123" y="99790"/>
                </a:cubicBezTo>
                <a:lnTo>
                  <a:pt x="51123" y="217662"/>
                </a:lnTo>
                <a:lnTo>
                  <a:pt x="35496" y="217662"/>
                </a:lnTo>
                <a:lnTo>
                  <a:pt x="35496" y="96776"/>
                </a:lnTo>
                <a:cubicBezTo>
                  <a:pt x="27608" y="122374"/>
                  <a:pt x="18232" y="142950"/>
                  <a:pt x="7367" y="158502"/>
                </a:cubicBezTo>
                <a:cubicBezTo>
                  <a:pt x="5284" y="152103"/>
                  <a:pt x="2828" y="145554"/>
                  <a:pt x="0" y="138857"/>
                </a:cubicBezTo>
                <a:cubicBezTo>
                  <a:pt x="16520" y="113407"/>
                  <a:pt x="27831" y="86767"/>
                  <a:pt x="33933" y="58936"/>
                </a:cubicBezTo>
                <a:lnTo>
                  <a:pt x="1563" y="58936"/>
                </a:lnTo>
                <a:lnTo>
                  <a:pt x="1563" y="43756"/>
                </a:lnTo>
                <a:lnTo>
                  <a:pt x="35496" y="43756"/>
                </a:lnTo>
                <a:lnTo>
                  <a:pt x="3549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1" name="任意多边形: 形状 820">
            <a:extLst>
              <a:ext uri="{FF2B5EF4-FFF2-40B4-BE49-F238E27FC236}">
                <a16:creationId xmlns:a16="http://schemas.microsoft.com/office/drawing/2014/main" id="{EA77F603-2119-46AE-91C0-3E95B839C0D4}"/>
              </a:ext>
            </a:extLst>
          </p:cNvPr>
          <p:cNvSpPr/>
          <p:nvPr/>
        </p:nvSpPr>
        <p:spPr>
          <a:xfrm>
            <a:off x="2851415" y="3932444"/>
            <a:ext cx="76572" cy="217438"/>
          </a:xfrm>
          <a:custGeom>
            <a:avLst/>
            <a:gdLst/>
            <a:ahLst/>
            <a:cxnLst/>
            <a:rect l="l" t="t" r="r" b="b"/>
            <a:pathLst>
              <a:path w="76572" h="217438">
                <a:moveTo>
                  <a:pt x="57150" y="0"/>
                </a:moveTo>
                <a:lnTo>
                  <a:pt x="76572" y="5581"/>
                </a:lnTo>
                <a:cubicBezTo>
                  <a:pt x="69502" y="24035"/>
                  <a:pt x="61838" y="41411"/>
                  <a:pt x="53578" y="57708"/>
                </a:cubicBezTo>
                <a:lnTo>
                  <a:pt x="53578" y="217438"/>
                </a:lnTo>
                <a:lnTo>
                  <a:pt x="34825" y="217438"/>
                </a:lnTo>
                <a:lnTo>
                  <a:pt x="34825" y="91306"/>
                </a:lnTo>
                <a:cubicBezTo>
                  <a:pt x="26565" y="104700"/>
                  <a:pt x="17785" y="117276"/>
                  <a:pt x="8483" y="129034"/>
                </a:cubicBezTo>
                <a:cubicBezTo>
                  <a:pt x="5953" y="122634"/>
                  <a:pt x="3125" y="116160"/>
                  <a:pt x="0" y="109612"/>
                </a:cubicBezTo>
                <a:cubicBezTo>
                  <a:pt x="25896" y="75232"/>
                  <a:pt x="44946" y="38695"/>
                  <a:pt x="5715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0" name="任意多边形: 形状 819">
            <a:extLst>
              <a:ext uri="{FF2B5EF4-FFF2-40B4-BE49-F238E27FC236}">
                <a16:creationId xmlns:a16="http://schemas.microsoft.com/office/drawing/2014/main" id="{F5333784-DE79-4352-9B0E-D6598CC8657F}"/>
              </a:ext>
            </a:extLst>
          </p:cNvPr>
          <p:cNvSpPr/>
          <p:nvPr/>
        </p:nvSpPr>
        <p:spPr>
          <a:xfrm>
            <a:off x="4046876" y="3932445"/>
            <a:ext cx="170334" cy="219893"/>
          </a:xfrm>
          <a:custGeom>
            <a:avLst/>
            <a:gdLst/>
            <a:ahLst/>
            <a:cxnLst/>
            <a:rect l="l" t="t" r="r" b="b"/>
            <a:pathLst>
              <a:path w="170334" h="219893">
                <a:moveTo>
                  <a:pt x="79251" y="0"/>
                </a:moveTo>
                <a:lnTo>
                  <a:pt x="96441" y="0"/>
                </a:lnTo>
                <a:lnTo>
                  <a:pt x="96441" y="30137"/>
                </a:lnTo>
                <a:lnTo>
                  <a:pt x="168548" y="30137"/>
                </a:lnTo>
                <a:lnTo>
                  <a:pt x="168548" y="45318"/>
                </a:lnTo>
                <a:lnTo>
                  <a:pt x="96441" y="45318"/>
                </a:lnTo>
                <a:lnTo>
                  <a:pt x="96441" y="67419"/>
                </a:lnTo>
                <a:lnTo>
                  <a:pt x="156493" y="67419"/>
                </a:lnTo>
                <a:lnTo>
                  <a:pt x="156493" y="138410"/>
                </a:lnTo>
                <a:lnTo>
                  <a:pt x="139527" y="138410"/>
                </a:lnTo>
                <a:lnTo>
                  <a:pt x="139527" y="128810"/>
                </a:lnTo>
                <a:lnTo>
                  <a:pt x="94544" y="128810"/>
                </a:lnTo>
                <a:cubicBezTo>
                  <a:pt x="92237" y="149572"/>
                  <a:pt x="87735" y="165199"/>
                  <a:pt x="81037" y="175691"/>
                </a:cubicBezTo>
                <a:cubicBezTo>
                  <a:pt x="80963" y="175840"/>
                  <a:pt x="80889" y="175952"/>
                  <a:pt x="80814" y="176026"/>
                </a:cubicBezTo>
                <a:cubicBezTo>
                  <a:pt x="103883" y="189495"/>
                  <a:pt x="133723" y="197346"/>
                  <a:pt x="170334" y="199578"/>
                </a:cubicBezTo>
                <a:cubicBezTo>
                  <a:pt x="165869" y="205978"/>
                  <a:pt x="161777" y="212154"/>
                  <a:pt x="158056" y="218107"/>
                </a:cubicBezTo>
                <a:cubicBezTo>
                  <a:pt x="122114" y="213717"/>
                  <a:pt x="92423" y="204043"/>
                  <a:pt x="68982" y="189086"/>
                </a:cubicBezTo>
                <a:cubicBezTo>
                  <a:pt x="55960" y="200620"/>
                  <a:pt x="36835" y="210889"/>
                  <a:pt x="11609" y="219893"/>
                </a:cubicBezTo>
                <a:cubicBezTo>
                  <a:pt x="8186" y="215131"/>
                  <a:pt x="4317" y="210145"/>
                  <a:pt x="0" y="204936"/>
                </a:cubicBezTo>
                <a:cubicBezTo>
                  <a:pt x="24185" y="197346"/>
                  <a:pt x="42342" y="188565"/>
                  <a:pt x="54472" y="178593"/>
                </a:cubicBezTo>
                <a:cubicBezTo>
                  <a:pt x="42863" y="168845"/>
                  <a:pt x="33189" y="157460"/>
                  <a:pt x="25450" y="144437"/>
                </a:cubicBezTo>
                <a:lnTo>
                  <a:pt x="40407" y="136177"/>
                </a:lnTo>
                <a:cubicBezTo>
                  <a:pt x="47179" y="147637"/>
                  <a:pt x="55774" y="157571"/>
                  <a:pt x="66192" y="165980"/>
                </a:cubicBezTo>
                <a:cubicBezTo>
                  <a:pt x="71550" y="158241"/>
                  <a:pt x="75233" y="145851"/>
                  <a:pt x="77242" y="128810"/>
                </a:cubicBezTo>
                <a:lnTo>
                  <a:pt x="18976" y="128810"/>
                </a:lnTo>
                <a:lnTo>
                  <a:pt x="18976" y="67419"/>
                </a:lnTo>
                <a:lnTo>
                  <a:pt x="79251" y="67419"/>
                </a:lnTo>
                <a:lnTo>
                  <a:pt x="79251" y="45318"/>
                </a:lnTo>
                <a:lnTo>
                  <a:pt x="7814" y="45318"/>
                </a:lnTo>
                <a:lnTo>
                  <a:pt x="7814" y="30137"/>
                </a:lnTo>
                <a:lnTo>
                  <a:pt x="79251" y="30137"/>
                </a:lnTo>
                <a:lnTo>
                  <a:pt x="79251" y="0"/>
                </a:lnTo>
                <a:close/>
                <a:moveTo>
                  <a:pt x="35942" y="82376"/>
                </a:moveTo>
                <a:lnTo>
                  <a:pt x="35942" y="113853"/>
                </a:lnTo>
                <a:lnTo>
                  <a:pt x="78582" y="113853"/>
                </a:lnTo>
                <a:cubicBezTo>
                  <a:pt x="79028" y="106784"/>
                  <a:pt x="79251" y="96292"/>
                  <a:pt x="79251" y="82376"/>
                </a:cubicBezTo>
                <a:lnTo>
                  <a:pt x="35942" y="82376"/>
                </a:lnTo>
                <a:close/>
                <a:moveTo>
                  <a:pt x="96441" y="82376"/>
                </a:moveTo>
                <a:cubicBezTo>
                  <a:pt x="96441" y="88180"/>
                  <a:pt x="96218" y="98673"/>
                  <a:pt x="95771" y="113853"/>
                </a:cubicBezTo>
                <a:lnTo>
                  <a:pt x="139527" y="113853"/>
                </a:lnTo>
                <a:lnTo>
                  <a:pt x="139527" y="82376"/>
                </a:lnTo>
                <a:lnTo>
                  <a:pt x="96441" y="823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形状 818">
            <a:extLst>
              <a:ext uri="{FF2B5EF4-FFF2-40B4-BE49-F238E27FC236}">
                <a16:creationId xmlns:a16="http://schemas.microsoft.com/office/drawing/2014/main" id="{ED457E78-339A-4739-B22C-393D2CDF731C}"/>
              </a:ext>
            </a:extLst>
          </p:cNvPr>
          <p:cNvSpPr/>
          <p:nvPr/>
        </p:nvSpPr>
        <p:spPr>
          <a:xfrm>
            <a:off x="4224354" y="3932667"/>
            <a:ext cx="220117" cy="163636"/>
          </a:xfrm>
          <a:custGeom>
            <a:avLst/>
            <a:gdLst/>
            <a:ahLst/>
            <a:cxnLst/>
            <a:rect l="l" t="t" r="r" b="b"/>
            <a:pathLst>
              <a:path w="220117" h="163636">
                <a:moveTo>
                  <a:pt x="38174" y="0"/>
                </a:moveTo>
                <a:lnTo>
                  <a:pt x="55364" y="0"/>
                </a:lnTo>
                <a:lnTo>
                  <a:pt x="55364" y="27682"/>
                </a:lnTo>
                <a:lnTo>
                  <a:pt x="164306" y="27682"/>
                </a:lnTo>
                <a:lnTo>
                  <a:pt x="164306" y="0"/>
                </a:lnTo>
                <a:lnTo>
                  <a:pt x="181496" y="0"/>
                </a:lnTo>
                <a:lnTo>
                  <a:pt x="181496" y="27682"/>
                </a:lnTo>
                <a:lnTo>
                  <a:pt x="215205" y="27682"/>
                </a:lnTo>
                <a:lnTo>
                  <a:pt x="215205" y="43755"/>
                </a:lnTo>
                <a:lnTo>
                  <a:pt x="181496" y="43755"/>
                </a:lnTo>
                <a:lnTo>
                  <a:pt x="181496" y="147563"/>
                </a:lnTo>
                <a:lnTo>
                  <a:pt x="220117" y="147563"/>
                </a:lnTo>
                <a:lnTo>
                  <a:pt x="220117" y="163636"/>
                </a:lnTo>
                <a:lnTo>
                  <a:pt x="0" y="163636"/>
                </a:lnTo>
                <a:lnTo>
                  <a:pt x="0" y="147563"/>
                </a:lnTo>
                <a:lnTo>
                  <a:pt x="38174" y="147563"/>
                </a:lnTo>
                <a:lnTo>
                  <a:pt x="38174" y="43755"/>
                </a:lnTo>
                <a:lnTo>
                  <a:pt x="4465" y="43755"/>
                </a:lnTo>
                <a:lnTo>
                  <a:pt x="4465" y="27682"/>
                </a:lnTo>
                <a:lnTo>
                  <a:pt x="38174" y="27682"/>
                </a:lnTo>
                <a:lnTo>
                  <a:pt x="38174" y="0"/>
                </a:lnTo>
                <a:close/>
                <a:moveTo>
                  <a:pt x="55364" y="43755"/>
                </a:moveTo>
                <a:lnTo>
                  <a:pt x="55364" y="67866"/>
                </a:lnTo>
                <a:lnTo>
                  <a:pt x="164306" y="67866"/>
                </a:lnTo>
                <a:lnTo>
                  <a:pt x="164306" y="43755"/>
                </a:lnTo>
                <a:lnTo>
                  <a:pt x="55364" y="43755"/>
                </a:lnTo>
                <a:close/>
                <a:moveTo>
                  <a:pt x="55364" y="83493"/>
                </a:moveTo>
                <a:lnTo>
                  <a:pt x="55364" y="107603"/>
                </a:lnTo>
                <a:lnTo>
                  <a:pt x="164306" y="107603"/>
                </a:lnTo>
                <a:lnTo>
                  <a:pt x="164306" y="83493"/>
                </a:lnTo>
                <a:lnTo>
                  <a:pt x="55364" y="83493"/>
                </a:lnTo>
                <a:close/>
                <a:moveTo>
                  <a:pt x="55364" y="123230"/>
                </a:moveTo>
                <a:lnTo>
                  <a:pt x="55364" y="147563"/>
                </a:lnTo>
                <a:lnTo>
                  <a:pt x="164306" y="147563"/>
                </a:lnTo>
                <a:lnTo>
                  <a:pt x="164306" y="123230"/>
                </a:lnTo>
                <a:lnTo>
                  <a:pt x="55364" y="12323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8" name="任意多边形: 形状 817">
            <a:extLst>
              <a:ext uri="{FF2B5EF4-FFF2-40B4-BE49-F238E27FC236}">
                <a16:creationId xmlns:a16="http://schemas.microsoft.com/office/drawing/2014/main" id="{4D6E3E55-D98B-4972-B7EE-2200774F4F25}"/>
              </a:ext>
            </a:extLst>
          </p:cNvPr>
          <p:cNvSpPr/>
          <p:nvPr/>
        </p:nvSpPr>
        <p:spPr>
          <a:xfrm>
            <a:off x="1385533" y="3932891"/>
            <a:ext cx="45541" cy="52239"/>
          </a:xfrm>
          <a:custGeom>
            <a:avLst/>
            <a:gdLst/>
            <a:ahLst/>
            <a:cxnLst/>
            <a:rect l="l" t="t" r="r" b="b"/>
            <a:pathLst>
              <a:path w="45541" h="52239">
                <a:moveTo>
                  <a:pt x="13394" y="0"/>
                </a:moveTo>
                <a:cubicBezTo>
                  <a:pt x="23217" y="11311"/>
                  <a:pt x="33933" y="25152"/>
                  <a:pt x="45541" y="41523"/>
                </a:cubicBezTo>
                <a:cubicBezTo>
                  <a:pt x="39588" y="45095"/>
                  <a:pt x="34305" y="48667"/>
                  <a:pt x="29691" y="52239"/>
                </a:cubicBezTo>
                <a:cubicBezTo>
                  <a:pt x="19422" y="36314"/>
                  <a:pt x="9525" y="22101"/>
                  <a:pt x="0" y="9600"/>
                </a:cubicBezTo>
                <a:lnTo>
                  <a:pt x="1339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7" name="任意多边形: 形状 816">
            <a:extLst>
              <a:ext uri="{FF2B5EF4-FFF2-40B4-BE49-F238E27FC236}">
                <a16:creationId xmlns:a16="http://schemas.microsoft.com/office/drawing/2014/main" id="{6583E4F0-B605-41BC-A205-25E56E9C39C7}"/>
              </a:ext>
            </a:extLst>
          </p:cNvPr>
          <p:cNvSpPr/>
          <p:nvPr/>
        </p:nvSpPr>
        <p:spPr>
          <a:xfrm>
            <a:off x="4679991" y="3934453"/>
            <a:ext cx="222796" cy="100236"/>
          </a:xfrm>
          <a:custGeom>
            <a:avLst/>
            <a:gdLst/>
            <a:ahLst/>
            <a:cxnLst/>
            <a:rect l="l" t="t" r="r" b="b"/>
            <a:pathLst>
              <a:path w="222796" h="100236">
                <a:moveTo>
                  <a:pt x="104255" y="0"/>
                </a:moveTo>
                <a:lnTo>
                  <a:pt x="129258" y="0"/>
                </a:lnTo>
                <a:lnTo>
                  <a:pt x="123900" y="6474"/>
                </a:lnTo>
                <a:cubicBezTo>
                  <a:pt x="148754" y="38770"/>
                  <a:pt x="181720" y="63103"/>
                  <a:pt x="222796" y="79474"/>
                </a:cubicBezTo>
                <a:cubicBezTo>
                  <a:pt x="218182" y="86023"/>
                  <a:pt x="214239" y="91976"/>
                  <a:pt x="210964" y="97333"/>
                </a:cubicBezTo>
                <a:cubicBezTo>
                  <a:pt x="198909" y="91529"/>
                  <a:pt x="187449" y="84981"/>
                  <a:pt x="176585" y="77688"/>
                </a:cubicBezTo>
                <a:lnTo>
                  <a:pt x="176585" y="90413"/>
                </a:lnTo>
                <a:lnTo>
                  <a:pt x="45988" y="90413"/>
                </a:lnTo>
                <a:lnTo>
                  <a:pt x="45988" y="79251"/>
                </a:lnTo>
                <a:cubicBezTo>
                  <a:pt x="35124" y="86395"/>
                  <a:pt x="23515" y="93390"/>
                  <a:pt x="11163" y="100236"/>
                </a:cubicBezTo>
                <a:cubicBezTo>
                  <a:pt x="8186" y="95175"/>
                  <a:pt x="4465" y="89594"/>
                  <a:pt x="0" y="83492"/>
                </a:cubicBezTo>
                <a:cubicBezTo>
                  <a:pt x="45988" y="60424"/>
                  <a:pt x="80740" y="32593"/>
                  <a:pt x="104255" y="0"/>
                </a:cubicBezTo>
                <a:close/>
                <a:moveTo>
                  <a:pt x="112068" y="19422"/>
                </a:moveTo>
                <a:cubicBezTo>
                  <a:pt x="96888" y="38918"/>
                  <a:pt x="77019" y="57299"/>
                  <a:pt x="52462" y="74563"/>
                </a:cubicBezTo>
                <a:lnTo>
                  <a:pt x="171897" y="74563"/>
                </a:lnTo>
                <a:cubicBezTo>
                  <a:pt x="149275" y="59085"/>
                  <a:pt x="129332" y="40704"/>
                  <a:pt x="112068" y="19422"/>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6" name="任意多边形: 形状 815">
            <a:extLst>
              <a:ext uri="{FF2B5EF4-FFF2-40B4-BE49-F238E27FC236}">
                <a16:creationId xmlns:a16="http://schemas.microsoft.com/office/drawing/2014/main" id="{F251AA97-1A84-4BAB-A8B6-55C1E60B067B}"/>
              </a:ext>
            </a:extLst>
          </p:cNvPr>
          <p:cNvSpPr/>
          <p:nvPr/>
        </p:nvSpPr>
        <p:spPr>
          <a:xfrm>
            <a:off x="2914146" y="3935792"/>
            <a:ext cx="159618" cy="206946"/>
          </a:xfrm>
          <a:custGeom>
            <a:avLst/>
            <a:gdLst/>
            <a:ahLst/>
            <a:cxnLst/>
            <a:rect l="l" t="t" r="r" b="b"/>
            <a:pathLst>
              <a:path w="159618" h="206946">
                <a:moveTo>
                  <a:pt x="54694" y="0"/>
                </a:moveTo>
                <a:lnTo>
                  <a:pt x="73893" y="0"/>
                </a:lnTo>
                <a:lnTo>
                  <a:pt x="73893" y="87958"/>
                </a:lnTo>
                <a:cubicBezTo>
                  <a:pt x="96663" y="69577"/>
                  <a:pt x="116904" y="48369"/>
                  <a:pt x="134615" y="24334"/>
                </a:cubicBezTo>
                <a:lnTo>
                  <a:pt x="150911" y="36166"/>
                </a:lnTo>
                <a:cubicBezTo>
                  <a:pt x="129257" y="64964"/>
                  <a:pt x="103584" y="90153"/>
                  <a:pt x="73893" y="111733"/>
                </a:cubicBezTo>
                <a:lnTo>
                  <a:pt x="73893" y="174799"/>
                </a:lnTo>
                <a:cubicBezTo>
                  <a:pt x="73893" y="184919"/>
                  <a:pt x="79251" y="189979"/>
                  <a:pt x="89966" y="189979"/>
                </a:cubicBezTo>
                <a:lnTo>
                  <a:pt x="118318" y="189979"/>
                </a:lnTo>
                <a:cubicBezTo>
                  <a:pt x="128438" y="189979"/>
                  <a:pt x="134317" y="185143"/>
                  <a:pt x="135954" y="175469"/>
                </a:cubicBezTo>
                <a:cubicBezTo>
                  <a:pt x="138038" y="165348"/>
                  <a:pt x="139377" y="153665"/>
                  <a:pt x="139972" y="140420"/>
                </a:cubicBezTo>
                <a:cubicBezTo>
                  <a:pt x="146223" y="142801"/>
                  <a:pt x="152772" y="144959"/>
                  <a:pt x="159618" y="146894"/>
                </a:cubicBezTo>
                <a:cubicBezTo>
                  <a:pt x="158427" y="159395"/>
                  <a:pt x="156864" y="170855"/>
                  <a:pt x="154930" y="181273"/>
                </a:cubicBezTo>
                <a:cubicBezTo>
                  <a:pt x="152102" y="198388"/>
                  <a:pt x="141386" y="206946"/>
                  <a:pt x="122783" y="206946"/>
                </a:cubicBezTo>
                <a:lnTo>
                  <a:pt x="85055" y="206946"/>
                </a:lnTo>
                <a:cubicBezTo>
                  <a:pt x="64814" y="206946"/>
                  <a:pt x="54694" y="196974"/>
                  <a:pt x="54694" y="177031"/>
                </a:cubicBezTo>
                <a:lnTo>
                  <a:pt x="54694" y="124793"/>
                </a:lnTo>
                <a:cubicBezTo>
                  <a:pt x="40779" y="133722"/>
                  <a:pt x="26119" y="141908"/>
                  <a:pt x="10715" y="149349"/>
                </a:cubicBezTo>
                <a:cubicBezTo>
                  <a:pt x="7590" y="144438"/>
                  <a:pt x="4018" y="139229"/>
                  <a:pt x="0" y="133722"/>
                </a:cubicBezTo>
                <a:cubicBezTo>
                  <a:pt x="19496" y="124644"/>
                  <a:pt x="37728" y="114189"/>
                  <a:pt x="54694" y="102357"/>
                </a:cubicBezTo>
                <a:lnTo>
                  <a:pt x="5469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5" name="任意多边形: 形状 814">
            <a:extLst>
              <a:ext uri="{FF2B5EF4-FFF2-40B4-BE49-F238E27FC236}">
                <a16:creationId xmlns:a16="http://schemas.microsoft.com/office/drawing/2014/main" id="{4A63702A-6455-4D26-8F5F-FDC7EC1786CF}"/>
              </a:ext>
            </a:extLst>
          </p:cNvPr>
          <p:cNvSpPr/>
          <p:nvPr/>
        </p:nvSpPr>
        <p:spPr>
          <a:xfrm>
            <a:off x="3078675" y="3937802"/>
            <a:ext cx="221903" cy="213866"/>
          </a:xfrm>
          <a:custGeom>
            <a:avLst/>
            <a:gdLst/>
            <a:ahLst/>
            <a:cxnLst/>
            <a:rect l="l" t="t" r="r" b="b"/>
            <a:pathLst>
              <a:path w="221903" h="213866">
                <a:moveTo>
                  <a:pt x="199355" y="0"/>
                </a:moveTo>
                <a:lnTo>
                  <a:pt x="210071" y="18529"/>
                </a:lnTo>
                <a:cubicBezTo>
                  <a:pt x="148456" y="24779"/>
                  <a:pt x="93464" y="28798"/>
                  <a:pt x="45095" y="30584"/>
                </a:cubicBezTo>
                <a:lnTo>
                  <a:pt x="45095" y="60052"/>
                </a:lnTo>
                <a:lnTo>
                  <a:pt x="221903" y="60052"/>
                </a:lnTo>
                <a:lnTo>
                  <a:pt x="221903" y="76795"/>
                </a:lnTo>
                <a:lnTo>
                  <a:pt x="45095" y="76795"/>
                </a:lnTo>
                <a:cubicBezTo>
                  <a:pt x="45095" y="117723"/>
                  <a:pt x="43011" y="145330"/>
                  <a:pt x="38844" y="159618"/>
                </a:cubicBezTo>
                <a:cubicBezTo>
                  <a:pt x="34677" y="175989"/>
                  <a:pt x="25822" y="194071"/>
                  <a:pt x="12278" y="213866"/>
                </a:cubicBezTo>
                <a:cubicBezTo>
                  <a:pt x="8855" y="208805"/>
                  <a:pt x="4763" y="203596"/>
                  <a:pt x="0" y="198239"/>
                </a:cubicBezTo>
                <a:cubicBezTo>
                  <a:pt x="10567" y="183207"/>
                  <a:pt x="17711" y="168101"/>
                  <a:pt x="21431" y="152920"/>
                </a:cubicBezTo>
                <a:cubicBezTo>
                  <a:pt x="25152" y="138335"/>
                  <a:pt x="27012" y="116904"/>
                  <a:pt x="27012" y="88627"/>
                </a:cubicBezTo>
                <a:lnTo>
                  <a:pt x="27012" y="13394"/>
                </a:lnTo>
                <a:cubicBezTo>
                  <a:pt x="92199" y="11310"/>
                  <a:pt x="149647" y="6846"/>
                  <a:pt x="1993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4" name="任意多边形: 形状 813">
            <a:extLst>
              <a:ext uri="{FF2B5EF4-FFF2-40B4-BE49-F238E27FC236}">
                <a16:creationId xmlns:a16="http://schemas.microsoft.com/office/drawing/2014/main" id="{62330D5B-9186-4DEB-8136-9C6190C963C9}"/>
              </a:ext>
            </a:extLst>
          </p:cNvPr>
          <p:cNvSpPr/>
          <p:nvPr/>
        </p:nvSpPr>
        <p:spPr>
          <a:xfrm>
            <a:off x="1216762" y="3942043"/>
            <a:ext cx="152251" cy="104254"/>
          </a:xfrm>
          <a:custGeom>
            <a:avLst/>
            <a:gdLst/>
            <a:ahLst/>
            <a:cxnLst/>
            <a:rect l="l" t="t" r="r" b="b"/>
            <a:pathLst>
              <a:path w="152251" h="104254">
                <a:moveTo>
                  <a:pt x="17636" y="0"/>
                </a:moveTo>
                <a:lnTo>
                  <a:pt x="125239" y="0"/>
                </a:lnTo>
                <a:lnTo>
                  <a:pt x="125239" y="16297"/>
                </a:lnTo>
                <a:cubicBezTo>
                  <a:pt x="115565" y="30212"/>
                  <a:pt x="104180" y="43123"/>
                  <a:pt x="91083" y="55029"/>
                </a:cubicBezTo>
                <a:cubicBezTo>
                  <a:pt x="113481" y="66563"/>
                  <a:pt x="133871" y="77912"/>
                  <a:pt x="152251" y="89074"/>
                </a:cubicBezTo>
                <a:lnTo>
                  <a:pt x="140866" y="104254"/>
                </a:lnTo>
                <a:cubicBezTo>
                  <a:pt x="121816" y="91157"/>
                  <a:pt x="101017" y="78358"/>
                  <a:pt x="78469" y="65857"/>
                </a:cubicBezTo>
                <a:cubicBezTo>
                  <a:pt x="60759" y="80367"/>
                  <a:pt x="38174" y="93018"/>
                  <a:pt x="10715" y="103808"/>
                </a:cubicBezTo>
                <a:cubicBezTo>
                  <a:pt x="7739" y="98450"/>
                  <a:pt x="4167" y="93315"/>
                  <a:pt x="0" y="88404"/>
                </a:cubicBezTo>
                <a:cubicBezTo>
                  <a:pt x="43309" y="74265"/>
                  <a:pt x="78209" y="50155"/>
                  <a:pt x="104700" y="16074"/>
                </a:cubicBezTo>
                <a:lnTo>
                  <a:pt x="17636" y="16074"/>
                </a:lnTo>
                <a:lnTo>
                  <a:pt x="1763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3" name="任意多边形: 形状 812">
            <a:extLst>
              <a:ext uri="{FF2B5EF4-FFF2-40B4-BE49-F238E27FC236}">
                <a16:creationId xmlns:a16="http://schemas.microsoft.com/office/drawing/2014/main" id="{0BB3DF0C-3E2C-48A5-B2BB-532F62FAABA9}"/>
              </a:ext>
            </a:extLst>
          </p:cNvPr>
          <p:cNvSpPr/>
          <p:nvPr/>
        </p:nvSpPr>
        <p:spPr>
          <a:xfrm>
            <a:off x="2624601" y="3943159"/>
            <a:ext cx="51568" cy="58936"/>
          </a:xfrm>
          <a:custGeom>
            <a:avLst/>
            <a:gdLst/>
            <a:ahLst/>
            <a:cxnLst/>
            <a:rect l="l" t="t" r="r" b="b"/>
            <a:pathLst>
              <a:path w="51568" h="58936">
                <a:moveTo>
                  <a:pt x="14064" y="0"/>
                </a:moveTo>
                <a:cubicBezTo>
                  <a:pt x="26417" y="14437"/>
                  <a:pt x="38918" y="29692"/>
                  <a:pt x="51568" y="45765"/>
                </a:cubicBezTo>
                <a:cubicBezTo>
                  <a:pt x="50527" y="46509"/>
                  <a:pt x="45392" y="50900"/>
                  <a:pt x="36165" y="58936"/>
                </a:cubicBezTo>
                <a:cubicBezTo>
                  <a:pt x="25003" y="43309"/>
                  <a:pt x="12948" y="27459"/>
                  <a:pt x="0" y="11386"/>
                </a:cubicBezTo>
                <a:lnTo>
                  <a:pt x="1406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形状 811">
            <a:extLst>
              <a:ext uri="{FF2B5EF4-FFF2-40B4-BE49-F238E27FC236}">
                <a16:creationId xmlns:a16="http://schemas.microsoft.com/office/drawing/2014/main" id="{2CB15153-6D16-4C70-9A42-C6975C6B095F}"/>
              </a:ext>
            </a:extLst>
          </p:cNvPr>
          <p:cNvSpPr/>
          <p:nvPr/>
        </p:nvSpPr>
        <p:spPr>
          <a:xfrm>
            <a:off x="921412" y="3944723"/>
            <a:ext cx="214759" cy="205829"/>
          </a:xfrm>
          <a:custGeom>
            <a:avLst/>
            <a:gdLst/>
            <a:ahLst/>
            <a:cxnLst/>
            <a:rect l="l" t="t" r="r" b="b"/>
            <a:pathLst>
              <a:path w="214759" h="205829">
                <a:moveTo>
                  <a:pt x="0" y="0"/>
                </a:moveTo>
                <a:lnTo>
                  <a:pt x="214759" y="0"/>
                </a:lnTo>
                <a:lnTo>
                  <a:pt x="214759" y="16520"/>
                </a:lnTo>
                <a:lnTo>
                  <a:pt x="115863" y="16520"/>
                </a:lnTo>
                <a:cubicBezTo>
                  <a:pt x="112291" y="29245"/>
                  <a:pt x="108533" y="41523"/>
                  <a:pt x="104589" y="53355"/>
                </a:cubicBezTo>
                <a:lnTo>
                  <a:pt x="202258" y="53355"/>
                </a:lnTo>
                <a:lnTo>
                  <a:pt x="202258" y="178817"/>
                </a:lnTo>
                <a:cubicBezTo>
                  <a:pt x="202258" y="195932"/>
                  <a:pt x="194519" y="204490"/>
                  <a:pt x="179041" y="204490"/>
                </a:cubicBezTo>
                <a:cubicBezTo>
                  <a:pt x="169367" y="204490"/>
                  <a:pt x="159619" y="204267"/>
                  <a:pt x="149796" y="203820"/>
                </a:cubicBezTo>
                <a:cubicBezTo>
                  <a:pt x="148159" y="193253"/>
                  <a:pt x="147043" y="187077"/>
                  <a:pt x="146447" y="185291"/>
                </a:cubicBezTo>
                <a:cubicBezTo>
                  <a:pt x="156270" y="186333"/>
                  <a:pt x="165125" y="186854"/>
                  <a:pt x="173013" y="186854"/>
                </a:cubicBezTo>
                <a:cubicBezTo>
                  <a:pt x="181050" y="186854"/>
                  <a:pt x="185068" y="182761"/>
                  <a:pt x="185068" y="174575"/>
                </a:cubicBezTo>
                <a:lnTo>
                  <a:pt x="185068" y="69875"/>
                </a:lnTo>
                <a:lnTo>
                  <a:pt x="143769" y="69875"/>
                </a:lnTo>
                <a:lnTo>
                  <a:pt x="143769" y="192881"/>
                </a:lnTo>
                <a:lnTo>
                  <a:pt x="127025" y="192881"/>
                </a:lnTo>
                <a:lnTo>
                  <a:pt x="127025" y="69875"/>
                </a:lnTo>
                <a:lnTo>
                  <a:pt x="86395" y="69875"/>
                </a:lnTo>
                <a:lnTo>
                  <a:pt x="86395" y="192881"/>
                </a:lnTo>
                <a:lnTo>
                  <a:pt x="69652" y="192881"/>
                </a:lnTo>
                <a:lnTo>
                  <a:pt x="69652" y="69875"/>
                </a:lnTo>
                <a:lnTo>
                  <a:pt x="29022" y="69875"/>
                </a:lnTo>
                <a:lnTo>
                  <a:pt x="29022" y="205829"/>
                </a:lnTo>
                <a:lnTo>
                  <a:pt x="11832" y="205829"/>
                </a:lnTo>
                <a:lnTo>
                  <a:pt x="11832" y="53355"/>
                </a:lnTo>
                <a:lnTo>
                  <a:pt x="87065" y="53355"/>
                </a:lnTo>
                <a:cubicBezTo>
                  <a:pt x="90339" y="41151"/>
                  <a:pt x="93315" y="28873"/>
                  <a:pt x="95994" y="16520"/>
                </a:cubicBezTo>
                <a:lnTo>
                  <a:pt x="0" y="1652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1" name="任意多边形: 形状 810">
            <a:extLst>
              <a:ext uri="{FF2B5EF4-FFF2-40B4-BE49-F238E27FC236}">
                <a16:creationId xmlns:a16="http://schemas.microsoft.com/office/drawing/2014/main" id="{5E4B9129-E8E1-4040-98F7-8D910C7CBFEF}"/>
              </a:ext>
            </a:extLst>
          </p:cNvPr>
          <p:cNvSpPr/>
          <p:nvPr/>
        </p:nvSpPr>
        <p:spPr>
          <a:xfrm>
            <a:off x="2485297" y="3945393"/>
            <a:ext cx="118765" cy="15627"/>
          </a:xfrm>
          <a:custGeom>
            <a:avLst/>
            <a:gdLst/>
            <a:ahLst/>
            <a:cxnLst/>
            <a:rect l="l" t="t" r="r" b="b"/>
            <a:pathLst>
              <a:path w="118765" h="15627">
                <a:moveTo>
                  <a:pt x="0" y="0"/>
                </a:moveTo>
                <a:lnTo>
                  <a:pt x="118765" y="0"/>
                </a:lnTo>
                <a:lnTo>
                  <a:pt x="118765" y="15627"/>
                </a:lnTo>
                <a:lnTo>
                  <a:pt x="0" y="1562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0" name="任意多边形: 形状 809">
            <a:extLst>
              <a:ext uri="{FF2B5EF4-FFF2-40B4-BE49-F238E27FC236}">
                <a16:creationId xmlns:a16="http://schemas.microsoft.com/office/drawing/2014/main" id="{36E7B7BC-79B0-4902-84C4-E1BF93A7AFCA}"/>
              </a:ext>
            </a:extLst>
          </p:cNvPr>
          <p:cNvSpPr/>
          <p:nvPr/>
        </p:nvSpPr>
        <p:spPr>
          <a:xfrm>
            <a:off x="4508095" y="3968610"/>
            <a:ext cx="34156" cy="35495"/>
          </a:xfrm>
          <a:custGeom>
            <a:avLst/>
            <a:gdLst/>
            <a:ahLst/>
            <a:cxnLst/>
            <a:rect l="l" t="t" r="r" b="b"/>
            <a:pathLst>
              <a:path w="34156" h="35495">
                <a:moveTo>
                  <a:pt x="12725" y="0"/>
                </a:moveTo>
                <a:cubicBezTo>
                  <a:pt x="20464" y="8185"/>
                  <a:pt x="27607" y="16520"/>
                  <a:pt x="34156" y="25003"/>
                </a:cubicBezTo>
                <a:lnTo>
                  <a:pt x="20315" y="35495"/>
                </a:lnTo>
                <a:cubicBezTo>
                  <a:pt x="17189" y="30882"/>
                  <a:pt x="10418" y="22101"/>
                  <a:pt x="0" y="9153"/>
                </a:cubicBezTo>
                <a:lnTo>
                  <a:pt x="127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9" name="任意多边形: 形状 808">
            <a:extLst>
              <a:ext uri="{FF2B5EF4-FFF2-40B4-BE49-F238E27FC236}">
                <a16:creationId xmlns:a16="http://schemas.microsoft.com/office/drawing/2014/main" id="{E8CD654B-00B9-4CD7-ADC6-25E319359F9A}"/>
              </a:ext>
            </a:extLst>
          </p:cNvPr>
          <p:cNvSpPr/>
          <p:nvPr/>
        </p:nvSpPr>
        <p:spPr>
          <a:xfrm>
            <a:off x="4606322" y="3968610"/>
            <a:ext cx="34825" cy="34379"/>
          </a:xfrm>
          <a:custGeom>
            <a:avLst/>
            <a:gdLst/>
            <a:ahLst/>
            <a:cxnLst/>
            <a:rect l="l" t="t" r="r" b="b"/>
            <a:pathLst>
              <a:path w="34825" h="34379">
                <a:moveTo>
                  <a:pt x="12055" y="0"/>
                </a:moveTo>
                <a:cubicBezTo>
                  <a:pt x="21877" y="9227"/>
                  <a:pt x="29468" y="17115"/>
                  <a:pt x="34825" y="23664"/>
                </a:cubicBezTo>
                <a:lnTo>
                  <a:pt x="20761" y="34379"/>
                </a:lnTo>
                <a:cubicBezTo>
                  <a:pt x="14659" y="26194"/>
                  <a:pt x="7739" y="17785"/>
                  <a:pt x="0" y="9153"/>
                </a:cubicBezTo>
                <a:lnTo>
                  <a:pt x="1205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8" name="任意多边形: 形状 807">
            <a:extLst>
              <a:ext uri="{FF2B5EF4-FFF2-40B4-BE49-F238E27FC236}">
                <a16:creationId xmlns:a16="http://schemas.microsoft.com/office/drawing/2014/main" id="{3433DEE2-871E-4BF1-83F0-7A6047691C73}"/>
              </a:ext>
            </a:extLst>
          </p:cNvPr>
          <p:cNvSpPr/>
          <p:nvPr/>
        </p:nvSpPr>
        <p:spPr>
          <a:xfrm>
            <a:off x="1822678" y="3995064"/>
            <a:ext cx="83381" cy="129257"/>
          </a:xfrm>
          <a:custGeom>
            <a:avLst/>
            <a:gdLst/>
            <a:ahLst/>
            <a:cxnLst/>
            <a:rect l="l" t="t" r="r" b="b"/>
            <a:pathLst>
              <a:path w="83381" h="129257">
                <a:moveTo>
                  <a:pt x="48220" y="0"/>
                </a:moveTo>
                <a:cubicBezTo>
                  <a:pt x="58713" y="0"/>
                  <a:pt x="68461" y="1823"/>
                  <a:pt x="77465" y="5470"/>
                </a:cubicBezTo>
                <a:lnTo>
                  <a:pt x="77465" y="26566"/>
                </a:lnTo>
                <a:cubicBezTo>
                  <a:pt x="68238" y="20613"/>
                  <a:pt x="57783" y="17636"/>
                  <a:pt x="46099" y="17636"/>
                </a:cubicBezTo>
                <a:cubicBezTo>
                  <a:pt x="39105" y="17636"/>
                  <a:pt x="33412" y="19162"/>
                  <a:pt x="29022" y="22213"/>
                </a:cubicBezTo>
                <a:cubicBezTo>
                  <a:pt x="24631" y="25264"/>
                  <a:pt x="22436" y="29282"/>
                  <a:pt x="22436" y="34268"/>
                </a:cubicBezTo>
                <a:cubicBezTo>
                  <a:pt x="22436" y="39179"/>
                  <a:pt x="24017" y="43011"/>
                  <a:pt x="27180" y="45765"/>
                </a:cubicBezTo>
                <a:cubicBezTo>
                  <a:pt x="30342" y="48518"/>
                  <a:pt x="37356" y="52053"/>
                  <a:pt x="48220" y="56369"/>
                </a:cubicBezTo>
                <a:cubicBezTo>
                  <a:pt x="61987" y="61503"/>
                  <a:pt x="71289" y="66824"/>
                  <a:pt x="76126" y="72331"/>
                </a:cubicBezTo>
                <a:cubicBezTo>
                  <a:pt x="80963" y="77837"/>
                  <a:pt x="83381" y="84646"/>
                  <a:pt x="83381" y="92757"/>
                </a:cubicBezTo>
                <a:cubicBezTo>
                  <a:pt x="83381" y="104068"/>
                  <a:pt x="78749" y="112979"/>
                  <a:pt x="69484" y="119491"/>
                </a:cubicBezTo>
                <a:cubicBezTo>
                  <a:pt x="60220" y="126002"/>
                  <a:pt x="48220" y="129257"/>
                  <a:pt x="33486" y="129257"/>
                </a:cubicBezTo>
                <a:cubicBezTo>
                  <a:pt x="20687" y="129257"/>
                  <a:pt x="9525" y="126839"/>
                  <a:pt x="0" y="122002"/>
                </a:cubicBezTo>
                <a:lnTo>
                  <a:pt x="0" y="99678"/>
                </a:lnTo>
                <a:cubicBezTo>
                  <a:pt x="11013" y="107640"/>
                  <a:pt x="22882" y="111621"/>
                  <a:pt x="35607" y="111621"/>
                </a:cubicBezTo>
                <a:cubicBezTo>
                  <a:pt x="52648" y="111621"/>
                  <a:pt x="61169" y="106040"/>
                  <a:pt x="61169" y="94878"/>
                </a:cubicBezTo>
                <a:cubicBezTo>
                  <a:pt x="61169" y="90116"/>
                  <a:pt x="59308" y="86190"/>
                  <a:pt x="55587" y="83102"/>
                </a:cubicBezTo>
                <a:cubicBezTo>
                  <a:pt x="51867" y="80014"/>
                  <a:pt x="44314" y="76349"/>
                  <a:pt x="32928" y="72107"/>
                </a:cubicBezTo>
                <a:cubicBezTo>
                  <a:pt x="19236" y="66601"/>
                  <a:pt x="10344" y="61150"/>
                  <a:pt x="6251" y="55755"/>
                </a:cubicBezTo>
                <a:cubicBezTo>
                  <a:pt x="2158" y="50360"/>
                  <a:pt x="112" y="43830"/>
                  <a:pt x="112" y="36165"/>
                </a:cubicBezTo>
                <a:cubicBezTo>
                  <a:pt x="112" y="25227"/>
                  <a:pt x="4744" y="16464"/>
                  <a:pt x="14009" y="9879"/>
                </a:cubicBezTo>
                <a:cubicBezTo>
                  <a:pt x="23273" y="3293"/>
                  <a:pt x="34677" y="0"/>
                  <a:pt x="482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7" name="任意多边形: 形状 806">
            <a:extLst>
              <a:ext uri="{FF2B5EF4-FFF2-40B4-BE49-F238E27FC236}">
                <a16:creationId xmlns:a16="http://schemas.microsoft.com/office/drawing/2014/main" id="{DD81119D-F099-4FA3-A6D9-6AF0D19BA671}"/>
              </a:ext>
            </a:extLst>
          </p:cNvPr>
          <p:cNvSpPr/>
          <p:nvPr/>
        </p:nvSpPr>
        <p:spPr>
          <a:xfrm>
            <a:off x="1926114" y="3995064"/>
            <a:ext cx="93650" cy="129257"/>
          </a:xfrm>
          <a:custGeom>
            <a:avLst/>
            <a:gdLst/>
            <a:ahLst/>
            <a:cxnLst/>
            <a:rect l="l" t="t" r="r" b="b"/>
            <a:pathLst>
              <a:path w="93650" h="129257">
                <a:moveTo>
                  <a:pt x="64628" y="0"/>
                </a:moveTo>
                <a:cubicBezTo>
                  <a:pt x="75939" y="0"/>
                  <a:pt x="85613" y="2009"/>
                  <a:pt x="93650" y="6028"/>
                </a:cubicBezTo>
                <a:lnTo>
                  <a:pt x="93650" y="27682"/>
                </a:lnTo>
                <a:cubicBezTo>
                  <a:pt x="84943" y="21283"/>
                  <a:pt x="75269" y="18083"/>
                  <a:pt x="64628" y="18083"/>
                </a:cubicBezTo>
                <a:cubicBezTo>
                  <a:pt x="52127" y="18083"/>
                  <a:pt x="41951" y="22417"/>
                  <a:pt x="34100" y="31087"/>
                </a:cubicBezTo>
                <a:cubicBezTo>
                  <a:pt x="26249" y="39756"/>
                  <a:pt x="22324" y="51309"/>
                  <a:pt x="22324" y="65745"/>
                </a:cubicBezTo>
                <a:cubicBezTo>
                  <a:pt x="22324" y="79958"/>
                  <a:pt x="26026" y="91083"/>
                  <a:pt x="33430" y="99120"/>
                </a:cubicBezTo>
                <a:cubicBezTo>
                  <a:pt x="40834" y="107156"/>
                  <a:pt x="50824" y="111175"/>
                  <a:pt x="63401" y="111175"/>
                </a:cubicBezTo>
                <a:cubicBezTo>
                  <a:pt x="74041" y="111175"/>
                  <a:pt x="84088" y="107677"/>
                  <a:pt x="93538" y="100682"/>
                </a:cubicBezTo>
                <a:lnTo>
                  <a:pt x="93538" y="120774"/>
                </a:lnTo>
                <a:cubicBezTo>
                  <a:pt x="84088" y="126430"/>
                  <a:pt x="72702" y="129257"/>
                  <a:pt x="59382" y="129257"/>
                </a:cubicBezTo>
                <a:cubicBezTo>
                  <a:pt x="41523" y="129257"/>
                  <a:pt x="27161" y="123527"/>
                  <a:pt x="16297" y="112068"/>
                </a:cubicBezTo>
                <a:cubicBezTo>
                  <a:pt x="5432" y="100608"/>
                  <a:pt x="0" y="85762"/>
                  <a:pt x="0" y="67531"/>
                </a:cubicBezTo>
                <a:cubicBezTo>
                  <a:pt x="0" y="47290"/>
                  <a:pt x="5859" y="30975"/>
                  <a:pt x="17580" y="18585"/>
                </a:cubicBezTo>
                <a:cubicBezTo>
                  <a:pt x="29300" y="6195"/>
                  <a:pt x="44983" y="0"/>
                  <a:pt x="6462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6" name="任意多边形: 形状 805">
            <a:extLst>
              <a:ext uri="{FF2B5EF4-FFF2-40B4-BE49-F238E27FC236}">
                <a16:creationId xmlns:a16="http://schemas.microsoft.com/office/drawing/2014/main" id="{C01715BF-CB0B-4B40-B167-48269F2ADD0C}"/>
              </a:ext>
            </a:extLst>
          </p:cNvPr>
          <p:cNvSpPr/>
          <p:nvPr/>
        </p:nvSpPr>
        <p:spPr>
          <a:xfrm>
            <a:off x="2040413" y="3995064"/>
            <a:ext cx="122783" cy="129257"/>
          </a:xfrm>
          <a:custGeom>
            <a:avLst/>
            <a:gdLst/>
            <a:ahLst/>
            <a:cxnLst/>
            <a:rect l="l" t="t" r="r" b="b"/>
            <a:pathLst>
              <a:path w="122783" h="129257">
                <a:moveTo>
                  <a:pt x="63401" y="0"/>
                </a:moveTo>
                <a:cubicBezTo>
                  <a:pt x="81930" y="0"/>
                  <a:pt x="96459" y="5674"/>
                  <a:pt x="106989" y="17022"/>
                </a:cubicBezTo>
                <a:cubicBezTo>
                  <a:pt x="117518" y="28370"/>
                  <a:pt x="122783" y="44053"/>
                  <a:pt x="122783" y="64071"/>
                </a:cubicBezTo>
                <a:cubicBezTo>
                  <a:pt x="122783" y="83567"/>
                  <a:pt x="117165" y="99306"/>
                  <a:pt x="105928" y="111286"/>
                </a:cubicBezTo>
                <a:cubicBezTo>
                  <a:pt x="94692" y="123267"/>
                  <a:pt x="79623" y="129257"/>
                  <a:pt x="60722" y="129257"/>
                </a:cubicBezTo>
                <a:cubicBezTo>
                  <a:pt x="42268" y="129257"/>
                  <a:pt x="27534" y="123453"/>
                  <a:pt x="16521" y="111844"/>
                </a:cubicBezTo>
                <a:cubicBezTo>
                  <a:pt x="5507" y="100236"/>
                  <a:pt x="0" y="84944"/>
                  <a:pt x="0" y="65968"/>
                </a:cubicBezTo>
                <a:cubicBezTo>
                  <a:pt x="0" y="45579"/>
                  <a:pt x="5693" y="29487"/>
                  <a:pt x="17079" y="17692"/>
                </a:cubicBezTo>
                <a:cubicBezTo>
                  <a:pt x="28464" y="5897"/>
                  <a:pt x="43905" y="0"/>
                  <a:pt x="63401" y="0"/>
                </a:cubicBezTo>
                <a:close/>
                <a:moveTo>
                  <a:pt x="62061" y="18083"/>
                </a:moveTo>
                <a:cubicBezTo>
                  <a:pt x="49784" y="18083"/>
                  <a:pt x="40091" y="22287"/>
                  <a:pt x="32985" y="30696"/>
                </a:cubicBezTo>
                <a:cubicBezTo>
                  <a:pt x="25878" y="39105"/>
                  <a:pt x="22325" y="50639"/>
                  <a:pt x="22325" y="65298"/>
                </a:cubicBezTo>
                <a:cubicBezTo>
                  <a:pt x="22325" y="79512"/>
                  <a:pt x="25915" y="90711"/>
                  <a:pt x="33096" y="98896"/>
                </a:cubicBezTo>
                <a:cubicBezTo>
                  <a:pt x="40277" y="107082"/>
                  <a:pt x="49932" y="111175"/>
                  <a:pt x="62061" y="111175"/>
                </a:cubicBezTo>
                <a:cubicBezTo>
                  <a:pt x="74563" y="111175"/>
                  <a:pt x="84088" y="107175"/>
                  <a:pt x="90636" y="99175"/>
                </a:cubicBezTo>
                <a:cubicBezTo>
                  <a:pt x="97185" y="91176"/>
                  <a:pt x="100459" y="79698"/>
                  <a:pt x="100459" y="64740"/>
                </a:cubicBezTo>
                <a:cubicBezTo>
                  <a:pt x="100459" y="49709"/>
                  <a:pt x="97185" y="38175"/>
                  <a:pt x="90636" y="30138"/>
                </a:cubicBezTo>
                <a:cubicBezTo>
                  <a:pt x="84088" y="22101"/>
                  <a:pt x="74563" y="18083"/>
                  <a:pt x="62061" y="18083"/>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5" name="任意多边形: 形状 804">
            <a:extLst>
              <a:ext uri="{FF2B5EF4-FFF2-40B4-BE49-F238E27FC236}">
                <a16:creationId xmlns:a16="http://schemas.microsoft.com/office/drawing/2014/main" id="{523F7EAB-2CBA-49D8-BCF0-80D27A96024B}"/>
              </a:ext>
            </a:extLst>
          </p:cNvPr>
          <p:cNvSpPr/>
          <p:nvPr/>
        </p:nvSpPr>
        <p:spPr>
          <a:xfrm>
            <a:off x="2269013" y="3995064"/>
            <a:ext cx="108831" cy="129257"/>
          </a:xfrm>
          <a:custGeom>
            <a:avLst/>
            <a:gdLst/>
            <a:ahLst/>
            <a:cxnLst/>
            <a:rect l="l" t="t" r="r" b="b"/>
            <a:pathLst>
              <a:path w="108831" h="129257">
                <a:moveTo>
                  <a:pt x="57373" y="0"/>
                </a:moveTo>
                <a:cubicBezTo>
                  <a:pt x="73521" y="0"/>
                  <a:pt x="86134" y="5191"/>
                  <a:pt x="95213" y="15571"/>
                </a:cubicBezTo>
                <a:cubicBezTo>
                  <a:pt x="104291" y="25952"/>
                  <a:pt x="108831" y="40481"/>
                  <a:pt x="108831" y="59159"/>
                </a:cubicBezTo>
                <a:lnTo>
                  <a:pt x="108831" y="70210"/>
                </a:lnTo>
                <a:lnTo>
                  <a:pt x="22436" y="70210"/>
                </a:lnTo>
                <a:cubicBezTo>
                  <a:pt x="22808" y="83381"/>
                  <a:pt x="26417" y="93557"/>
                  <a:pt x="33263" y="100738"/>
                </a:cubicBezTo>
                <a:cubicBezTo>
                  <a:pt x="40109" y="107919"/>
                  <a:pt x="49671" y="111510"/>
                  <a:pt x="61950" y="111510"/>
                </a:cubicBezTo>
                <a:cubicBezTo>
                  <a:pt x="75791" y="111510"/>
                  <a:pt x="88478" y="107082"/>
                  <a:pt x="100012" y="98227"/>
                </a:cubicBezTo>
                <a:lnTo>
                  <a:pt x="100012" y="117760"/>
                </a:lnTo>
                <a:cubicBezTo>
                  <a:pt x="89148" y="125425"/>
                  <a:pt x="74749" y="129257"/>
                  <a:pt x="56815" y="129257"/>
                </a:cubicBezTo>
                <a:cubicBezTo>
                  <a:pt x="38956" y="129257"/>
                  <a:pt x="25022" y="123602"/>
                  <a:pt x="15013" y="112291"/>
                </a:cubicBezTo>
                <a:cubicBezTo>
                  <a:pt x="5004" y="100980"/>
                  <a:pt x="0" y="85279"/>
                  <a:pt x="0" y="65187"/>
                </a:cubicBezTo>
                <a:cubicBezTo>
                  <a:pt x="0" y="46286"/>
                  <a:pt x="5488" y="30696"/>
                  <a:pt x="16464" y="18418"/>
                </a:cubicBezTo>
                <a:cubicBezTo>
                  <a:pt x="27440" y="6139"/>
                  <a:pt x="41077" y="0"/>
                  <a:pt x="57373" y="0"/>
                </a:cubicBezTo>
                <a:close/>
                <a:moveTo>
                  <a:pt x="57038" y="17636"/>
                </a:moveTo>
                <a:cubicBezTo>
                  <a:pt x="48332" y="17636"/>
                  <a:pt x="40797" y="20873"/>
                  <a:pt x="34435" y="27347"/>
                </a:cubicBezTo>
                <a:cubicBezTo>
                  <a:pt x="28073" y="33821"/>
                  <a:pt x="24073" y="42267"/>
                  <a:pt x="22436" y="52685"/>
                </a:cubicBezTo>
                <a:lnTo>
                  <a:pt x="86953" y="52685"/>
                </a:lnTo>
                <a:cubicBezTo>
                  <a:pt x="86878" y="41523"/>
                  <a:pt x="84237" y="32891"/>
                  <a:pt x="79028" y="26789"/>
                </a:cubicBezTo>
                <a:cubicBezTo>
                  <a:pt x="73819" y="20687"/>
                  <a:pt x="66489" y="17636"/>
                  <a:pt x="57038" y="17636"/>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4" name="任意多边形: 形状 803">
            <a:extLst>
              <a:ext uri="{FF2B5EF4-FFF2-40B4-BE49-F238E27FC236}">
                <a16:creationId xmlns:a16="http://schemas.microsoft.com/office/drawing/2014/main" id="{D76C4101-AD59-419E-8B83-88E1F78568C8}"/>
              </a:ext>
            </a:extLst>
          </p:cNvPr>
          <p:cNvSpPr/>
          <p:nvPr/>
        </p:nvSpPr>
        <p:spPr>
          <a:xfrm>
            <a:off x="2191548" y="3995844"/>
            <a:ext cx="66191" cy="125574"/>
          </a:xfrm>
          <a:custGeom>
            <a:avLst/>
            <a:gdLst/>
            <a:ahLst/>
            <a:cxnLst/>
            <a:rect l="l" t="t" r="r" b="b"/>
            <a:pathLst>
              <a:path w="66191" h="125574">
                <a:moveTo>
                  <a:pt x="54694" y="0"/>
                </a:moveTo>
                <a:cubicBezTo>
                  <a:pt x="59680" y="0"/>
                  <a:pt x="63512" y="559"/>
                  <a:pt x="66191" y="1675"/>
                </a:cubicBezTo>
                <a:lnTo>
                  <a:pt x="66191" y="23776"/>
                </a:lnTo>
                <a:cubicBezTo>
                  <a:pt x="62545" y="21171"/>
                  <a:pt x="57522" y="19869"/>
                  <a:pt x="51122" y="19869"/>
                </a:cubicBezTo>
                <a:cubicBezTo>
                  <a:pt x="42639" y="19869"/>
                  <a:pt x="35644" y="23832"/>
                  <a:pt x="30138" y="31757"/>
                </a:cubicBezTo>
                <a:cubicBezTo>
                  <a:pt x="24631" y="39682"/>
                  <a:pt x="21878" y="50118"/>
                  <a:pt x="21878" y="63066"/>
                </a:cubicBezTo>
                <a:lnTo>
                  <a:pt x="21878" y="125574"/>
                </a:lnTo>
                <a:lnTo>
                  <a:pt x="0" y="125574"/>
                </a:lnTo>
                <a:lnTo>
                  <a:pt x="0" y="2121"/>
                </a:lnTo>
                <a:lnTo>
                  <a:pt x="21878" y="2121"/>
                </a:lnTo>
                <a:lnTo>
                  <a:pt x="21878" y="27236"/>
                </a:lnTo>
                <a:lnTo>
                  <a:pt x="22324" y="27236"/>
                </a:lnTo>
                <a:cubicBezTo>
                  <a:pt x="28575" y="9079"/>
                  <a:pt x="39365" y="0"/>
                  <a:pt x="5469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3" name="任意多边形: 形状 802">
            <a:extLst>
              <a:ext uri="{FF2B5EF4-FFF2-40B4-BE49-F238E27FC236}">
                <a16:creationId xmlns:a16="http://schemas.microsoft.com/office/drawing/2014/main" id="{EB06FCDA-2F6A-4C1C-B093-CBC8D14C4B37}"/>
              </a:ext>
            </a:extLst>
          </p:cNvPr>
          <p:cNvSpPr/>
          <p:nvPr/>
        </p:nvSpPr>
        <p:spPr>
          <a:xfrm>
            <a:off x="4451391" y="3996514"/>
            <a:ext cx="71215" cy="153814"/>
          </a:xfrm>
          <a:custGeom>
            <a:avLst/>
            <a:gdLst/>
            <a:ahLst/>
            <a:cxnLst/>
            <a:rect l="l" t="t" r="r" b="b"/>
            <a:pathLst>
              <a:path w="71215" h="153814">
                <a:moveTo>
                  <a:pt x="54918" y="0"/>
                </a:moveTo>
                <a:lnTo>
                  <a:pt x="71215" y="8707"/>
                </a:lnTo>
                <a:cubicBezTo>
                  <a:pt x="65336" y="19273"/>
                  <a:pt x="59383" y="29245"/>
                  <a:pt x="53355" y="38621"/>
                </a:cubicBezTo>
                <a:lnTo>
                  <a:pt x="53355" y="153814"/>
                </a:lnTo>
                <a:lnTo>
                  <a:pt x="35719" y="153814"/>
                </a:lnTo>
                <a:lnTo>
                  <a:pt x="35719" y="63847"/>
                </a:lnTo>
                <a:cubicBezTo>
                  <a:pt x="26938" y="75382"/>
                  <a:pt x="18009" y="85725"/>
                  <a:pt x="8930" y="94878"/>
                </a:cubicBezTo>
                <a:cubicBezTo>
                  <a:pt x="6251" y="88925"/>
                  <a:pt x="3275" y="82897"/>
                  <a:pt x="0" y="76796"/>
                </a:cubicBezTo>
                <a:cubicBezTo>
                  <a:pt x="19497" y="58043"/>
                  <a:pt x="37803" y="32445"/>
                  <a:pt x="5491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2" name="任意多边形: 形状 801">
            <a:extLst>
              <a:ext uri="{FF2B5EF4-FFF2-40B4-BE49-F238E27FC236}">
                <a16:creationId xmlns:a16="http://schemas.microsoft.com/office/drawing/2014/main" id="{BBAA895D-0D98-4029-B71C-7172C2302D7E}"/>
              </a:ext>
            </a:extLst>
          </p:cNvPr>
          <p:cNvSpPr/>
          <p:nvPr/>
        </p:nvSpPr>
        <p:spPr>
          <a:xfrm>
            <a:off x="1604422" y="3997966"/>
            <a:ext cx="102915" cy="123453"/>
          </a:xfrm>
          <a:custGeom>
            <a:avLst/>
            <a:gdLst/>
            <a:ahLst/>
            <a:cxnLst/>
            <a:rect l="l" t="t" r="r" b="b"/>
            <a:pathLst>
              <a:path w="102915" h="123453">
                <a:moveTo>
                  <a:pt x="6697" y="0"/>
                </a:moveTo>
                <a:lnTo>
                  <a:pt x="102915" y="0"/>
                </a:lnTo>
                <a:lnTo>
                  <a:pt x="102915" y="7144"/>
                </a:lnTo>
                <a:lnTo>
                  <a:pt x="31589" y="105371"/>
                </a:lnTo>
                <a:lnTo>
                  <a:pt x="102468" y="105371"/>
                </a:lnTo>
                <a:lnTo>
                  <a:pt x="102468" y="123453"/>
                </a:lnTo>
                <a:lnTo>
                  <a:pt x="0" y="123453"/>
                </a:lnTo>
                <a:lnTo>
                  <a:pt x="0" y="116198"/>
                </a:lnTo>
                <a:lnTo>
                  <a:pt x="71772" y="18083"/>
                </a:lnTo>
                <a:lnTo>
                  <a:pt x="6697" y="18083"/>
                </a:lnTo>
                <a:lnTo>
                  <a:pt x="669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1" name="任意多边形: 形状 800">
            <a:extLst>
              <a:ext uri="{FF2B5EF4-FFF2-40B4-BE49-F238E27FC236}">
                <a16:creationId xmlns:a16="http://schemas.microsoft.com/office/drawing/2014/main" id="{71A51C3B-C90C-4A7A-B422-6CA40A934ED6}"/>
              </a:ext>
            </a:extLst>
          </p:cNvPr>
          <p:cNvSpPr/>
          <p:nvPr/>
        </p:nvSpPr>
        <p:spPr>
          <a:xfrm>
            <a:off x="4519034" y="4005445"/>
            <a:ext cx="153814" cy="143545"/>
          </a:xfrm>
          <a:custGeom>
            <a:avLst/>
            <a:gdLst/>
            <a:ahLst/>
            <a:cxnLst/>
            <a:rect l="l" t="t" r="r" b="b"/>
            <a:pathLst>
              <a:path w="153814" h="143545">
                <a:moveTo>
                  <a:pt x="97780" y="0"/>
                </a:moveTo>
                <a:lnTo>
                  <a:pt x="115416" y="0"/>
                </a:lnTo>
                <a:lnTo>
                  <a:pt x="115416" y="26119"/>
                </a:lnTo>
                <a:lnTo>
                  <a:pt x="153814" y="26119"/>
                </a:lnTo>
                <a:lnTo>
                  <a:pt x="153814" y="42193"/>
                </a:lnTo>
                <a:lnTo>
                  <a:pt x="115416" y="42193"/>
                </a:lnTo>
                <a:lnTo>
                  <a:pt x="115416" y="116756"/>
                </a:lnTo>
                <a:cubicBezTo>
                  <a:pt x="115416" y="134615"/>
                  <a:pt x="107082" y="143545"/>
                  <a:pt x="90413" y="143545"/>
                </a:cubicBezTo>
                <a:cubicBezTo>
                  <a:pt x="78804" y="143545"/>
                  <a:pt x="67717" y="143396"/>
                  <a:pt x="57150" y="143098"/>
                </a:cubicBezTo>
                <a:cubicBezTo>
                  <a:pt x="56406" y="137443"/>
                  <a:pt x="55438" y="131266"/>
                  <a:pt x="54248" y="124569"/>
                </a:cubicBezTo>
                <a:cubicBezTo>
                  <a:pt x="65559" y="125908"/>
                  <a:pt x="76125" y="126578"/>
                  <a:pt x="85948" y="126578"/>
                </a:cubicBezTo>
                <a:cubicBezTo>
                  <a:pt x="93836" y="126578"/>
                  <a:pt x="97780" y="122560"/>
                  <a:pt x="97780" y="114523"/>
                </a:cubicBezTo>
                <a:lnTo>
                  <a:pt x="97780" y="42193"/>
                </a:lnTo>
                <a:lnTo>
                  <a:pt x="0" y="42193"/>
                </a:lnTo>
                <a:lnTo>
                  <a:pt x="0" y="26119"/>
                </a:lnTo>
                <a:lnTo>
                  <a:pt x="97780" y="26119"/>
                </a:lnTo>
                <a:lnTo>
                  <a:pt x="9778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0" name="任意多边形: 形状 799">
            <a:extLst>
              <a:ext uri="{FF2B5EF4-FFF2-40B4-BE49-F238E27FC236}">
                <a16:creationId xmlns:a16="http://schemas.microsoft.com/office/drawing/2014/main" id="{D2C4FDA0-20C8-4114-8A77-35B888BF92DA}"/>
              </a:ext>
            </a:extLst>
          </p:cNvPr>
          <p:cNvSpPr/>
          <p:nvPr/>
        </p:nvSpPr>
        <p:spPr>
          <a:xfrm>
            <a:off x="1450943" y="4007454"/>
            <a:ext cx="50899" cy="60275"/>
          </a:xfrm>
          <a:custGeom>
            <a:avLst/>
            <a:gdLst/>
            <a:ahLst/>
            <a:cxnLst/>
            <a:rect l="l" t="t" r="r" b="b"/>
            <a:pathLst>
              <a:path w="50899" h="60275">
                <a:moveTo>
                  <a:pt x="13618" y="0"/>
                </a:moveTo>
                <a:cubicBezTo>
                  <a:pt x="29840" y="20687"/>
                  <a:pt x="42267" y="36984"/>
                  <a:pt x="50899" y="48890"/>
                </a:cubicBezTo>
                <a:lnTo>
                  <a:pt x="35495" y="60275"/>
                </a:lnTo>
                <a:cubicBezTo>
                  <a:pt x="23291" y="41672"/>
                  <a:pt x="11459" y="24929"/>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9" name="任意多边形: 形状 798">
            <a:extLst>
              <a:ext uri="{FF2B5EF4-FFF2-40B4-BE49-F238E27FC236}">
                <a16:creationId xmlns:a16="http://schemas.microsoft.com/office/drawing/2014/main" id="{8D0E21C7-852D-429D-853F-C9A68F9C40DA}"/>
              </a:ext>
            </a:extLst>
          </p:cNvPr>
          <p:cNvSpPr/>
          <p:nvPr/>
        </p:nvSpPr>
        <p:spPr>
          <a:xfrm>
            <a:off x="1375934" y="4009463"/>
            <a:ext cx="221456" cy="135955"/>
          </a:xfrm>
          <a:custGeom>
            <a:avLst/>
            <a:gdLst/>
            <a:ahLst/>
            <a:cxnLst/>
            <a:rect l="l" t="t" r="r" b="b"/>
            <a:pathLst>
              <a:path w="221456" h="135955">
                <a:moveTo>
                  <a:pt x="1562" y="0"/>
                </a:moveTo>
                <a:lnTo>
                  <a:pt x="44648" y="0"/>
                </a:lnTo>
                <a:lnTo>
                  <a:pt x="44648" y="96776"/>
                </a:lnTo>
                <a:cubicBezTo>
                  <a:pt x="55587" y="110021"/>
                  <a:pt x="71884" y="116830"/>
                  <a:pt x="93538" y="117202"/>
                </a:cubicBezTo>
                <a:lnTo>
                  <a:pt x="153590" y="118319"/>
                </a:lnTo>
                <a:lnTo>
                  <a:pt x="221456" y="116086"/>
                </a:lnTo>
                <a:cubicBezTo>
                  <a:pt x="218926" y="122039"/>
                  <a:pt x="216545" y="127918"/>
                  <a:pt x="214312" y="133722"/>
                </a:cubicBezTo>
                <a:lnTo>
                  <a:pt x="148902" y="134615"/>
                </a:lnTo>
                <a:lnTo>
                  <a:pt x="91752" y="133276"/>
                </a:lnTo>
                <a:cubicBezTo>
                  <a:pt x="66153" y="132978"/>
                  <a:pt x="47327" y="124495"/>
                  <a:pt x="35272" y="107826"/>
                </a:cubicBezTo>
                <a:cubicBezTo>
                  <a:pt x="31104" y="111100"/>
                  <a:pt x="22473" y="120477"/>
                  <a:pt x="9376" y="135955"/>
                </a:cubicBezTo>
                <a:lnTo>
                  <a:pt x="0" y="117202"/>
                </a:lnTo>
                <a:cubicBezTo>
                  <a:pt x="11534" y="106636"/>
                  <a:pt x="20686" y="98487"/>
                  <a:pt x="27458" y="92757"/>
                </a:cubicBezTo>
                <a:lnTo>
                  <a:pt x="27458" y="16074"/>
                </a:lnTo>
                <a:lnTo>
                  <a:pt x="1562" y="16074"/>
                </a:lnTo>
                <a:lnTo>
                  <a:pt x="156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8" name="任意多边形: 形状 797">
            <a:extLst>
              <a:ext uri="{FF2B5EF4-FFF2-40B4-BE49-F238E27FC236}">
                <a16:creationId xmlns:a16="http://schemas.microsoft.com/office/drawing/2014/main" id="{D50E9084-4EB9-4A5D-B68E-CCA14061A07B}"/>
              </a:ext>
            </a:extLst>
          </p:cNvPr>
          <p:cNvSpPr/>
          <p:nvPr/>
        </p:nvSpPr>
        <p:spPr>
          <a:xfrm>
            <a:off x="2475028" y="4010803"/>
            <a:ext cx="139303" cy="136921"/>
          </a:xfrm>
          <a:custGeom>
            <a:avLst/>
            <a:gdLst/>
            <a:ahLst/>
            <a:cxnLst/>
            <a:rect l="l" t="t" r="r" b="b"/>
            <a:pathLst>
              <a:path w="139303" h="136921">
                <a:moveTo>
                  <a:pt x="0" y="0"/>
                </a:moveTo>
                <a:lnTo>
                  <a:pt x="139303" y="0"/>
                </a:lnTo>
                <a:lnTo>
                  <a:pt x="139303" y="15627"/>
                </a:lnTo>
                <a:lnTo>
                  <a:pt x="77689" y="15627"/>
                </a:lnTo>
                <a:lnTo>
                  <a:pt x="77689" y="108942"/>
                </a:lnTo>
                <a:cubicBezTo>
                  <a:pt x="77689" y="127545"/>
                  <a:pt x="69131" y="136847"/>
                  <a:pt x="52016" y="136847"/>
                </a:cubicBezTo>
                <a:cubicBezTo>
                  <a:pt x="43979" y="136996"/>
                  <a:pt x="34082" y="136922"/>
                  <a:pt x="22324" y="136624"/>
                </a:cubicBezTo>
                <a:cubicBezTo>
                  <a:pt x="21580" y="131266"/>
                  <a:pt x="20539" y="125090"/>
                  <a:pt x="19199" y="118095"/>
                </a:cubicBezTo>
                <a:cubicBezTo>
                  <a:pt x="29468" y="119285"/>
                  <a:pt x="38844" y="119881"/>
                  <a:pt x="47328" y="119881"/>
                </a:cubicBezTo>
                <a:cubicBezTo>
                  <a:pt x="56257" y="119881"/>
                  <a:pt x="60722" y="114374"/>
                  <a:pt x="60722" y="103361"/>
                </a:cubicBezTo>
                <a:lnTo>
                  <a:pt x="60722" y="15627"/>
                </a:lnTo>
                <a:lnTo>
                  <a:pt x="0" y="1562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7" name="任意多边形: 形状 796">
            <a:extLst>
              <a:ext uri="{FF2B5EF4-FFF2-40B4-BE49-F238E27FC236}">
                <a16:creationId xmlns:a16="http://schemas.microsoft.com/office/drawing/2014/main" id="{7015B8F9-B018-4427-B5FB-0B3A7E88C2E2}"/>
              </a:ext>
            </a:extLst>
          </p:cNvPr>
          <p:cNvSpPr/>
          <p:nvPr/>
        </p:nvSpPr>
        <p:spPr>
          <a:xfrm>
            <a:off x="3550609" y="4016830"/>
            <a:ext cx="90636" cy="131713"/>
          </a:xfrm>
          <a:custGeom>
            <a:avLst/>
            <a:gdLst/>
            <a:ahLst/>
            <a:cxnLst/>
            <a:rect l="l" t="t" r="r" b="b"/>
            <a:pathLst>
              <a:path w="90636" h="131713">
                <a:moveTo>
                  <a:pt x="0" y="0"/>
                </a:moveTo>
                <a:lnTo>
                  <a:pt x="90636" y="0"/>
                </a:lnTo>
                <a:lnTo>
                  <a:pt x="90636" y="105594"/>
                </a:lnTo>
                <a:cubicBezTo>
                  <a:pt x="90636" y="121667"/>
                  <a:pt x="83195" y="129704"/>
                  <a:pt x="68312" y="129704"/>
                </a:cubicBezTo>
                <a:cubicBezTo>
                  <a:pt x="61764" y="129853"/>
                  <a:pt x="53355" y="129927"/>
                  <a:pt x="43086" y="129927"/>
                </a:cubicBezTo>
                <a:cubicBezTo>
                  <a:pt x="42342" y="125314"/>
                  <a:pt x="41225" y="119658"/>
                  <a:pt x="39737" y="112961"/>
                </a:cubicBezTo>
                <a:cubicBezTo>
                  <a:pt x="49113" y="113705"/>
                  <a:pt x="56629" y="114077"/>
                  <a:pt x="62285" y="114077"/>
                </a:cubicBezTo>
                <a:cubicBezTo>
                  <a:pt x="69577" y="114077"/>
                  <a:pt x="73224" y="110282"/>
                  <a:pt x="73224" y="102692"/>
                </a:cubicBezTo>
                <a:lnTo>
                  <a:pt x="73224" y="84163"/>
                </a:lnTo>
                <a:lnTo>
                  <a:pt x="17413" y="84163"/>
                </a:lnTo>
                <a:lnTo>
                  <a:pt x="17413" y="131713"/>
                </a:lnTo>
                <a:lnTo>
                  <a:pt x="0" y="131713"/>
                </a:lnTo>
                <a:lnTo>
                  <a:pt x="0" y="0"/>
                </a:lnTo>
                <a:close/>
                <a:moveTo>
                  <a:pt x="17413" y="14288"/>
                </a:moveTo>
                <a:lnTo>
                  <a:pt x="17413" y="35719"/>
                </a:lnTo>
                <a:lnTo>
                  <a:pt x="73224" y="35719"/>
                </a:lnTo>
                <a:lnTo>
                  <a:pt x="73224" y="14288"/>
                </a:lnTo>
                <a:lnTo>
                  <a:pt x="17413" y="14288"/>
                </a:lnTo>
                <a:close/>
                <a:moveTo>
                  <a:pt x="17413" y="49114"/>
                </a:moveTo>
                <a:lnTo>
                  <a:pt x="17413" y="70768"/>
                </a:lnTo>
                <a:lnTo>
                  <a:pt x="73224" y="70768"/>
                </a:lnTo>
                <a:lnTo>
                  <a:pt x="73224" y="49114"/>
                </a:lnTo>
                <a:lnTo>
                  <a:pt x="17413" y="4911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6" name="任意多边形: 形状 795">
            <a:extLst>
              <a:ext uri="{FF2B5EF4-FFF2-40B4-BE49-F238E27FC236}">
                <a16:creationId xmlns:a16="http://schemas.microsoft.com/office/drawing/2014/main" id="{9C205535-6A9E-4C07-B84E-90B1A6047FE3}"/>
              </a:ext>
            </a:extLst>
          </p:cNvPr>
          <p:cNvSpPr/>
          <p:nvPr/>
        </p:nvSpPr>
        <p:spPr>
          <a:xfrm>
            <a:off x="3860023" y="4026876"/>
            <a:ext cx="125908" cy="127025"/>
          </a:xfrm>
          <a:custGeom>
            <a:avLst/>
            <a:gdLst/>
            <a:ahLst/>
            <a:cxnLst/>
            <a:rect l="l" t="t" r="r" b="b"/>
            <a:pathLst>
              <a:path w="125908" h="127025">
                <a:moveTo>
                  <a:pt x="68535" y="0"/>
                </a:moveTo>
                <a:lnTo>
                  <a:pt x="83939" y="6474"/>
                </a:lnTo>
                <a:cubicBezTo>
                  <a:pt x="79920" y="11683"/>
                  <a:pt x="75828" y="16743"/>
                  <a:pt x="71661" y="21655"/>
                </a:cubicBezTo>
                <a:lnTo>
                  <a:pt x="125908" y="21655"/>
                </a:lnTo>
                <a:lnTo>
                  <a:pt x="125908" y="36835"/>
                </a:lnTo>
                <a:cubicBezTo>
                  <a:pt x="96738" y="78209"/>
                  <a:pt x="58489" y="108273"/>
                  <a:pt x="11162" y="127025"/>
                </a:cubicBezTo>
                <a:cubicBezTo>
                  <a:pt x="8929" y="123751"/>
                  <a:pt x="5209" y="119063"/>
                  <a:pt x="0" y="112961"/>
                </a:cubicBezTo>
                <a:cubicBezTo>
                  <a:pt x="22026" y="104626"/>
                  <a:pt x="41672" y="94357"/>
                  <a:pt x="58936" y="82153"/>
                </a:cubicBezTo>
                <a:cubicBezTo>
                  <a:pt x="54471" y="77540"/>
                  <a:pt x="48592" y="71959"/>
                  <a:pt x="41300" y="65410"/>
                </a:cubicBezTo>
                <a:lnTo>
                  <a:pt x="52462" y="55364"/>
                </a:lnTo>
                <a:cubicBezTo>
                  <a:pt x="60052" y="62210"/>
                  <a:pt x="66228" y="68089"/>
                  <a:pt x="70991" y="73000"/>
                </a:cubicBezTo>
                <a:cubicBezTo>
                  <a:pt x="84385" y="62136"/>
                  <a:pt x="95994" y="49932"/>
                  <a:pt x="105817" y="36389"/>
                </a:cubicBezTo>
                <a:lnTo>
                  <a:pt x="58489" y="36389"/>
                </a:lnTo>
                <a:cubicBezTo>
                  <a:pt x="46732" y="49188"/>
                  <a:pt x="33635" y="61243"/>
                  <a:pt x="19199" y="72554"/>
                </a:cubicBezTo>
                <a:cubicBezTo>
                  <a:pt x="13692" y="66898"/>
                  <a:pt x="9748" y="63103"/>
                  <a:pt x="7367" y="61169"/>
                </a:cubicBezTo>
                <a:cubicBezTo>
                  <a:pt x="31328" y="43607"/>
                  <a:pt x="51718" y="23217"/>
                  <a:pt x="6853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5" name="任意多边形: 形状 794">
            <a:extLst>
              <a:ext uri="{FF2B5EF4-FFF2-40B4-BE49-F238E27FC236}">
                <a16:creationId xmlns:a16="http://schemas.microsoft.com/office/drawing/2014/main" id="{3D469E61-3292-433A-93D7-B553D5575020}"/>
              </a:ext>
            </a:extLst>
          </p:cNvPr>
          <p:cNvSpPr/>
          <p:nvPr/>
        </p:nvSpPr>
        <p:spPr>
          <a:xfrm>
            <a:off x="2625717" y="4034913"/>
            <a:ext cx="49559" cy="99789"/>
          </a:xfrm>
          <a:custGeom>
            <a:avLst/>
            <a:gdLst/>
            <a:ahLst/>
            <a:cxnLst/>
            <a:rect l="l" t="t" r="r" b="b"/>
            <a:pathLst>
              <a:path w="49559" h="99789">
                <a:moveTo>
                  <a:pt x="32593" y="0"/>
                </a:moveTo>
                <a:cubicBezTo>
                  <a:pt x="38397" y="3125"/>
                  <a:pt x="44053" y="5655"/>
                  <a:pt x="49559" y="7590"/>
                </a:cubicBezTo>
                <a:cubicBezTo>
                  <a:pt x="38993" y="38398"/>
                  <a:pt x="28575" y="69131"/>
                  <a:pt x="18306" y="99789"/>
                </a:cubicBezTo>
                <a:lnTo>
                  <a:pt x="0" y="91529"/>
                </a:lnTo>
                <a:cubicBezTo>
                  <a:pt x="11459" y="64294"/>
                  <a:pt x="22324" y="33784"/>
                  <a:pt x="3259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4" name="任意多边形: 形状 793">
            <a:extLst>
              <a:ext uri="{FF2B5EF4-FFF2-40B4-BE49-F238E27FC236}">
                <a16:creationId xmlns:a16="http://schemas.microsoft.com/office/drawing/2014/main" id="{1D4EB7F4-572A-4EEF-B15A-3ED7F91F6945}"/>
              </a:ext>
            </a:extLst>
          </p:cNvPr>
          <p:cNvSpPr/>
          <p:nvPr/>
        </p:nvSpPr>
        <p:spPr>
          <a:xfrm>
            <a:off x="3662900" y="4040940"/>
            <a:ext cx="94431" cy="104031"/>
          </a:xfrm>
          <a:custGeom>
            <a:avLst/>
            <a:gdLst/>
            <a:ahLst/>
            <a:cxnLst/>
            <a:rect l="l" t="t" r="r" b="b"/>
            <a:pathLst>
              <a:path w="94431" h="104031">
                <a:moveTo>
                  <a:pt x="0" y="0"/>
                </a:moveTo>
                <a:lnTo>
                  <a:pt x="17413" y="0"/>
                </a:lnTo>
                <a:lnTo>
                  <a:pt x="17413" y="36835"/>
                </a:lnTo>
                <a:cubicBezTo>
                  <a:pt x="38546" y="28947"/>
                  <a:pt x="60647" y="18604"/>
                  <a:pt x="83716" y="5805"/>
                </a:cubicBezTo>
                <a:lnTo>
                  <a:pt x="93762" y="21208"/>
                </a:lnTo>
                <a:cubicBezTo>
                  <a:pt x="69428" y="34008"/>
                  <a:pt x="43979" y="45356"/>
                  <a:pt x="17413" y="55253"/>
                </a:cubicBezTo>
                <a:lnTo>
                  <a:pt x="17413" y="74563"/>
                </a:lnTo>
                <a:cubicBezTo>
                  <a:pt x="17413" y="83939"/>
                  <a:pt x="21059" y="88628"/>
                  <a:pt x="28352" y="88628"/>
                </a:cubicBezTo>
                <a:lnTo>
                  <a:pt x="61168" y="88628"/>
                </a:lnTo>
                <a:cubicBezTo>
                  <a:pt x="68759" y="88628"/>
                  <a:pt x="73149" y="84981"/>
                  <a:pt x="74340" y="77689"/>
                </a:cubicBezTo>
                <a:cubicBezTo>
                  <a:pt x="75381" y="71140"/>
                  <a:pt x="76274" y="61392"/>
                  <a:pt x="77018" y="48444"/>
                </a:cubicBezTo>
                <a:cubicBezTo>
                  <a:pt x="82674" y="50676"/>
                  <a:pt x="88478" y="52760"/>
                  <a:pt x="94431" y="54695"/>
                </a:cubicBezTo>
                <a:cubicBezTo>
                  <a:pt x="93241" y="67792"/>
                  <a:pt x="91976" y="77689"/>
                  <a:pt x="90636" y="84386"/>
                </a:cubicBezTo>
                <a:cubicBezTo>
                  <a:pt x="88701" y="97483"/>
                  <a:pt x="79400" y="104031"/>
                  <a:pt x="62731" y="104031"/>
                </a:cubicBezTo>
                <a:lnTo>
                  <a:pt x="25450" y="104031"/>
                </a:lnTo>
                <a:cubicBezTo>
                  <a:pt x="8483" y="104031"/>
                  <a:pt x="0" y="95325"/>
                  <a:pt x="0" y="77912"/>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3" name="任意多边形: 形状 792">
            <a:extLst>
              <a:ext uri="{FF2B5EF4-FFF2-40B4-BE49-F238E27FC236}">
                <a16:creationId xmlns:a16="http://schemas.microsoft.com/office/drawing/2014/main" id="{EF8656C5-A47C-4977-AD83-2699F15A1896}"/>
              </a:ext>
            </a:extLst>
          </p:cNvPr>
          <p:cNvSpPr/>
          <p:nvPr/>
        </p:nvSpPr>
        <p:spPr>
          <a:xfrm>
            <a:off x="1732228" y="4044512"/>
            <a:ext cx="65745" cy="16855"/>
          </a:xfrm>
          <a:custGeom>
            <a:avLst/>
            <a:gdLst/>
            <a:ahLst/>
            <a:cxnLst/>
            <a:rect l="l" t="t" r="r" b="b"/>
            <a:pathLst>
              <a:path w="65745" h="16855">
                <a:moveTo>
                  <a:pt x="0" y="0"/>
                </a:moveTo>
                <a:lnTo>
                  <a:pt x="65745" y="0"/>
                </a:lnTo>
                <a:lnTo>
                  <a:pt x="65745" y="16855"/>
                </a:lnTo>
                <a:lnTo>
                  <a:pt x="0" y="1685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2" name="任意多边形: 形状 791">
            <a:extLst>
              <a:ext uri="{FF2B5EF4-FFF2-40B4-BE49-F238E27FC236}">
                <a16:creationId xmlns:a16="http://schemas.microsoft.com/office/drawing/2014/main" id="{45C835DD-9D0E-4946-9BAE-07AC8164AC5D}"/>
              </a:ext>
            </a:extLst>
          </p:cNvPr>
          <p:cNvSpPr/>
          <p:nvPr/>
        </p:nvSpPr>
        <p:spPr>
          <a:xfrm>
            <a:off x="2459848" y="4047638"/>
            <a:ext cx="52685" cy="79251"/>
          </a:xfrm>
          <a:custGeom>
            <a:avLst/>
            <a:gdLst/>
            <a:ahLst/>
            <a:cxnLst/>
            <a:rect l="l" t="t" r="r" b="b"/>
            <a:pathLst>
              <a:path w="52685" h="79251">
                <a:moveTo>
                  <a:pt x="35942" y="0"/>
                </a:moveTo>
                <a:lnTo>
                  <a:pt x="52685" y="6697"/>
                </a:lnTo>
                <a:cubicBezTo>
                  <a:pt x="40481" y="33932"/>
                  <a:pt x="28352" y="58117"/>
                  <a:pt x="16296" y="79251"/>
                </a:cubicBezTo>
                <a:cubicBezTo>
                  <a:pt x="11683" y="76572"/>
                  <a:pt x="6251" y="73967"/>
                  <a:pt x="0" y="71437"/>
                </a:cubicBezTo>
                <a:cubicBezTo>
                  <a:pt x="11906" y="52238"/>
                  <a:pt x="23887" y="28426"/>
                  <a:pt x="3594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1" name="任意多边形: 形状 790">
            <a:extLst>
              <a:ext uri="{FF2B5EF4-FFF2-40B4-BE49-F238E27FC236}">
                <a16:creationId xmlns:a16="http://schemas.microsoft.com/office/drawing/2014/main" id="{DC22B6F1-EE0B-4564-8C6F-A7017FE112EC}"/>
              </a:ext>
            </a:extLst>
          </p:cNvPr>
          <p:cNvSpPr/>
          <p:nvPr/>
        </p:nvSpPr>
        <p:spPr>
          <a:xfrm>
            <a:off x="2567451" y="4047638"/>
            <a:ext cx="51122" cy="79027"/>
          </a:xfrm>
          <a:custGeom>
            <a:avLst/>
            <a:gdLst/>
            <a:ahLst/>
            <a:cxnLst/>
            <a:rect l="l" t="t" r="r" b="b"/>
            <a:pathLst>
              <a:path w="51122" h="79027">
                <a:moveTo>
                  <a:pt x="15850" y="0"/>
                </a:moveTo>
                <a:cubicBezTo>
                  <a:pt x="29988" y="27086"/>
                  <a:pt x="41746" y="50824"/>
                  <a:pt x="51122" y="71214"/>
                </a:cubicBezTo>
                <a:lnTo>
                  <a:pt x="33263" y="79027"/>
                </a:lnTo>
                <a:cubicBezTo>
                  <a:pt x="23589" y="55959"/>
                  <a:pt x="12501" y="32147"/>
                  <a:pt x="0" y="7590"/>
                </a:cubicBezTo>
                <a:lnTo>
                  <a:pt x="158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90" name="任意多边形: 形状 789">
            <a:extLst>
              <a:ext uri="{FF2B5EF4-FFF2-40B4-BE49-F238E27FC236}">
                <a16:creationId xmlns:a16="http://schemas.microsoft.com/office/drawing/2014/main" id="{26AADB09-B1A5-43F6-8582-233EDB2BEC2F}"/>
              </a:ext>
            </a:extLst>
          </p:cNvPr>
          <p:cNvSpPr/>
          <p:nvPr/>
        </p:nvSpPr>
        <p:spPr>
          <a:xfrm>
            <a:off x="3144308" y="4050540"/>
            <a:ext cx="135732" cy="100459"/>
          </a:xfrm>
          <a:custGeom>
            <a:avLst/>
            <a:gdLst/>
            <a:ahLst/>
            <a:cxnLst/>
            <a:rect l="l" t="t" r="r" b="b"/>
            <a:pathLst>
              <a:path w="135732" h="100459">
                <a:moveTo>
                  <a:pt x="0" y="0"/>
                </a:moveTo>
                <a:lnTo>
                  <a:pt x="135732" y="0"/>
                </a:lnTo>
                <a:lnTo>
                  <a:pt x="135732" y="100459"/>
                </a:lnTo>
                <a:lnTo>
                  <a:pt x="117872" y="100459"/>
                </a:lnTo>
                <a:lnTo>
                  <a:pt x="117872" y="85278"/>
                </a:lnTo>
                <a:lnTo>
                  <a:pt x="17860" y="85278"/>
                </a:lnTo>
                <a:lnTo>
                  <a:pt x="17860" y="100459"/>
                </a:lnTo>
                <a:lnTo>
                  <a:pt x="0" y="100459"/>
                </a:lnTo>
                <a:lnTo>
                  <a:pt x="0" y="0"/>
                </a:lnTo>
                <a:close/>
                <a:moveTo>
                  <a:pt x="17860" y="16297"/>
                </a:moveTo>
                <a:lnTo>
                  <a:pt x="17860" y="69428"/>
                </a:lnTo>
                <a:lnTo>
                  <a:pt x="117872" y="69428"/>
                </a:lnTo>
                <a:lnTo>
                  <a:pt x="117872" y="16297"/>
                </a:lnTo>
                <a:lnTo>
                  <a:pt x="17860" y="1629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形状 788">
            <a:extLst>
              <a:ext uri="{FF2B5EF4-FFF2-40B4-BE49-F238E27FC236}">
                <a16:creationId xmlns:a16="http://schemas.microsoft.com/office/drawing/2014/main" id="{AFB4ED99-9DD8-4CD4-90AF-8A6A24BA7581}"/>
              </a:ext>
            </a:extLst>
          </p:cNvPr>
          <p:cNvSpPr/>
          <p:nvPr/>
        </p:nvSpPr>
        <p:spPr>
          <a:xfrm>
            <a:off x="4713701" y="4053218"/>
            <a:ext cx="155600" cy="99566"/>
          </a:xfrm>
          <a:custGeom>
            <a:avLst/>
            <a:gdLst/>
            <a:ahLst/>
            <a:cxnLst/>
            <a:rect l="l" t="t" r="r" b="b"/>
            <a:pathLst>
              <a:path w="155600" h="99566">
                <a:moveTo>
                  <a:pt x="0" y="0"/>
                </a:moveTo>
                <a:lnTo>
                  <a:pt x="155600" y="0"/>
                </a:lnTo>
                <a:lnTo>
                  <a:pt x="155600" y="99119"/>
                </a:lnTo>
                <a:lnTo>
                  <a:pt x="137740" y="99119"/>
                </a:lnTo>
                <a:lnTo>
                  <a:pt x="137740" y="84162"/>
                </a:lnTo>
                <a:lnTo>
                  <a:pt x="17859" y="84162"/>
                </a:lnTo>
                <a:lnTo>
                  <a:pt x="17859" y="99566"/>
                </a:lnTo>
                <a:lnTo>
                  <a:pt x="0" y="99566"/>
                </a:lnTo>
                <a:lnTo>
                  <a:pt x="0" y="0"/>
                </a:lnTo>
                <a:close/>
                <a:moveTo>
                  <a:pt x="17859" y="16296"/>
                </a:moveTo>
                <a:lnTo>
                  <a:pt x="17859" y="68312"/>
                </a:lnTo>
                <a:lnTo>
                  <a:pt x="137740" y="68312"/>
                </a:lnTo>
                <a:lnTo>
                  <a:pt x="137740" y="16296"/>
                </a:lnTo>
                <a:lnTo>
                  <a:pt x="17859" y="1629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8" name="任意多边形: 形状 787">
            <a:extLst>
              <a:ext uri="{FF2B5EF4-FFF2-40B4-BE49-F238E27FC236}">
                <a16:creationId xmlns:a16="http://schemas.microsoft.com/office/drawing/2014/main" id="{93378486-DD07-44BF-9A57-ECABE9EAB53C}"/>
              </a:ext>
            </a:extLst>
          </p:cNvPr>
          <p:cNvSpPr/>
          <p:nvPr/>
        </p:nvSpPr>
        <p:spPr>
          <a:xfrm>
            <a:off x="1220110" y="4053887"/>
            <a:ext cx="143768" cy="86618"/>
          </a:xfrm>
          <a:custGeom>
            <a:avLst/>
            <a:gdLst/>
            <a:ahLst/>
            <a:cxnLst/>
            <a:rect l="l" t="t" r="r" b="b"/>
            <a:pathLst>
              <a:path w="143768" h="86618">
                <a:moveTo>
                  <a:pt x="15181" y="0"/>
                </a:moveTo>
                <a:lnTo>
                  <a:pt x="128588" y="0"/>
                </a:lnTo>
                <a:lnTo>
                  <a:pt x="128588" y="16074"/>
                </a:lnTo>
                <a:lnTo>
                  <a:pt x="81261" y="16074"/>
                </a:lnTo>
                <a:lnTo>
                  <a:pt x="81261" y="70545"/>
                </a:lnTo>
                <a:lnTo>
                  <a:pt x="143768" y="70545"/>
                </a:lnTo>
                <a:lnTo>
                  <a:pt x="143768" y="86618"/>
                </a:lnTo>
                <a:lnTo>
                  <a:pt x="0" y="86618"/>
                </a:lnTo>
                <a:lnTo>
                  <a:pt x="0" y="70545"/>
                </a:lnTo>
                <a:lnTo>
                  <a:pt x="63625" y="70545"/>
                </a:lnTo>
                <a:lnTo>
                  <a:pt x="63625" y="16074"/>
                </a:lnTo>
                <a:lnTo>
                  <a:pt x="15181" y="16074"/>
                </a:lnTo>
                <a:lnTo>
                  <a:pt x="1518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7" name="任意多边形: 形状 786">
            <a:extLst>
              <a:ext uri="{FF2B5EF4-FFF2-40B4-BE49-F238E27FC236}">
                <a16:creationId xmlns:a16="http://schemas.microsoft.com/office/drawing/2014/main" id="{632DB889-1394-4BE1-85B5-8076B801C6BD}"/>
              </a:ext>
            </a:extLst>
          </p:cNvPr>
          <p:cNvSpPr/>
          <p:nvPr/>
        </p:nvSpPr>
        <p:spPr>
          <a:xfrm>
            <a:off x="4536223" y="4055897"/>
            <a:ext cx="42193" cy="50452"/>
          </a:xfrm>
          <a:custGeom>
            <a:avLst/>
            <a:gdLst/>
            <a:ahLst/>
            <a:cxnLst/>
            <a:rect l="l" t="t" r="r" b="b"/>
            <a:pathLst>
              <a:path w="42193" h="50452">
                <a:moveTo>
                  <a:pt x="14288" y="0"/>
                </a:moveTo>
                <a:cubicBezTo>
                  <a:pt x="25004" y="13692"/>
                  <a:pt x="34305" y="26938"/>
                  <a:pt x="42193" y="39737"/>
                </a:cubicBezTo>
                <a:lnTo>
                  <a:pt x="26566" y="50452"/>
                </a:lnTo>
                <a:cubicBezTo>
                  <a:pt x="19125" y="37653"/>
                  <a:pt x="10270" y="23961"/>
                  <a:pt x="0" y="9376"/>
                </a:cubicBezTo>
                <a:lnTo>
                  <a:pt x="1428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6" name="任意多边形: 形状 785">
            <a:extLst>
              <a:ext uri="{FF2B5EF4-FFF2-40B4-BE49-F238E27FC236}">
                <a16:creationId xmlns:a16="http://schemas.microsoft.com/office/drawing/2014/main" id="{53D7617A-9266-46A9-813C-5D45DB65A516}"/>
              </a:ext>
            </a:extLst>
          </p:cNvPr>
          <p:cNvSpPr/>
          <p:nvPr/>
        </p:nvSpPr>
        <p:spPr>
          <a:xfrm>
            <a:off x="3339980" y="4093736"/>
            <a:ext cx="34491" cy="59494"/>
          </a:xfrm>
          <a:custGeom>
            <a:avLst/>
            <a:gdLst/>
            <a:ahLst/>
            <a:cxnLst/>
            <a:rect l="l" t="t" r="r" b="b"/>
            <a:pathLst>
              <a:path w="34491" h="59494">
                <a:moveTo>
                  <a:pt x="13729" y="0"/>
                </a:moveTo>
                <a:lnTo>
                  <a:pt x="34491" y="0"/>
                </a:lnTo>
                <a:lnTo>
                  <a:pt x="15627" y="59494"/>
                </a:lnTo>
                <a:lnTo>
                  <a:pt x="0" y="59494"/>
                </a:lnTo>
                <a:lnTo>
                  <a:pt x="1372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5" name="任意多边形: 形状 784">
            <a:extLst>
              <a:ext uri="{FF2B5EF4-FFF2-40B4-BE49-F238E27FC236}">
                <a16:creationId xmlns:a16="http://schemas.microsoft.com/office/drawing/2014/main" id="{C134D1C0-092D-4F97-80B1-314944EC1D9A}"/>
              </a:ext>
            </a:extLst>
          </p:cNvPr>
          <p:cNvSpPr/>
          <p:nvPr/>
        </p:nvSpPr>
        <p:spPr>
          <a:xfrm>
            <a:off x="1147780" y="4098983"/>
            <a:ext cx="78358" cy="33933"/>
          </a:xfrm>
          <a:custGeom>
            <a:avLst/>
            <a:gdLst/>
            <a:ahLst/>
            <a:cxnLst/>
            <a:rect l="l" t="t" r="r" b="b"/>
            <a:pathLst>
              <a:path w="78358" h="33933">
                <a:moveTo>
                  <a:pt x="78358" y="0"/>
                </a:moveTo>
                <a:cubicBezTo>
                  <a:pt x="77912" y="6102"/>
                  <a:pt x="77688" y="11609"/>
                  <a:pt x="77688" y="16520"/>
                </a:cubicBezTo>
                <a:cubicBezTo>
                  <a:pt x="57448" y="20687"/>
                  <a:pt x="33263" y="26492"/>
                  <a:pt x="5134" y="33933"/>
                </a:cubicBezTo>
                <a:lnTo>
                  <a:pt x="0" y="17413"/>
                </a:lnTo>
                <a:cubicBezTo>
                  <a:pt x="30956" y="11162"/>
                  <a:pt x="57076" y="5358"/>
                  <a:pt x="7835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4" name="任意多边形: 形状 783">
            <a:extLst>
              <a:ext uri="{FF2B5EF4-FFF2-40B4-BE49-F238E27FC236}">
                <a16:creationId xmlns:a16="http://schemas.microsoft.com/office/drawing/2014/main" id="{C1D66659-D5D1-4834-9EDB-955F7A57CFFF}"/>
              </a:ext>
            </a:extLst>
          </p:cNvPr>
          <p:cNvSpPr/>
          <p:nvPr/>
        </p:nvSpPr>
        <p:spPr>
          <a:xfrm>
            <a:off x="4355397" y="4099652"/>
            <a:ext cx="89744" cy="51792"/>
          </a:xfrm>
          <a:custGeom>
            <a:avLst/>
            <a:gdLst/>
            <a:ahLst/>
            <a:cxnLst/>
            <a:rect l="l" t="t" r="r" b="b"/>
            <a:pathLst>
              <a:path w="89744" h="51792">
                <a:moveTo>
                  <a:pt x="9823" y="0"/>
                </a:moveTo>
                <a:cubicBezTo>
                  <a:pt x="45839" y="14436"/>
                  <a:pt x="72479" y="25896"/>
                  <a:pt x="89744" y="34379"/>
                </a:cubicBezTo>
                <a:lnTo>
                  <a:pt x="80367" y="51792"/>
                </a:lnTo>
                <a:cubicBezTo>
                  <a:pt x="54918" y="38547"/>
                  <a:pt x="28129" y="26343"/>
                  <a:pt x="0" y="15181"/>
                </a:cubicBezTo>
                <a:lnTo>
                  <a:pt x="982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3" name="任意多边形: 形状 782">
            <a:extLst>
              <a:ext uri="{FF2B5EF4-FFF2-40B4-BE49-F238E27FC236}">
                <a16:creationId xmlns:a16="http://schemas.microsoft.com/office/drawing/2014/main" id="{4E311A4B-DC4B-416E-90BF-C19E992793A9}"/>
              </a:ext>
            </a:extLst>
          </p:cNvPr>
          <p:cNvSpPr/>
          <p:nvPr/>
        </p:nvSpPr>
        <p:spPr>
          <a:xfrm>
            <a:off x="4223238" y="4099875"/>
            <a:ext cx="88404" cy="52686"/>
          </a:xfrm>
          <a:custGeom>
            <a:avLst/>
            <a:gdLst/>
            <a:ahLst/>
            <a:cxnLst/>
            <a:rect l="l" t="t" r="r" b="b"/>
            <a:pathLst>
              <a:path w="88404" h="52686">
                <a:moveTo>
                  <a:pt x="77688" y="0"/>
                </a:moveTo>
                <a:lnTo>
                  <a:pt x="88404" y="14958"/>
                </a:lnTo>
                <a:cubicBezTo>
                  <a:pt x="60126" y="30585"/>
                  <a:pt x="33709" y="43161"/>
                  <a:pt x="9153" y="52686"/>
                </a:cubicBezTo>
                <a:cubicBezTo>
                  <a:pt x="7218" y="47923"/>
                  <a:pt x="4167" y="42342"/>
                  <a:pt x="0" y="35942"/>
                </a:cubicBezTo>
                <a:cubicBezTo>
                  <a:pt x="31105" y="24631"/>
                  <a:pt x="57001" y="12651"/>
                  <a:pt x="7768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2" name="任意多边形: 形状 781">
            <a:extLst>
              <a:ext uri="{FF2B5EF4-FFF2-40B4-BE49-F238E27FC236}">
                <a16:creationId xmlns:a16="http://schemas.microsoft.com/office/drawing/2014/main" id="{9DE85DF9-9866-4591-9B32-6092B778C0D3}"/>
              </a:ext>
            </a:extLst>
          </p:cNvPr>
          <p:cNvSpPr/>
          <p:nvPr/>
        </p:nvSpPr>
        <p:spPr>
          <a:xfrm>
            <a:off x="3087530" y="4338001"/>
            <a:ext cx="223689" cy="214313"/>
          </a:xfrm>
          <a:custGeom>
            <a:avLst/>
            <a:gdLst/>
            <a:ahLst/>
            <a:cxnLst/>
            <a:rect l="l" t="t" r="r" b="b"/>
            <a:pathLst>
              <a:path w="223689" h="214313">
                <a:moveTo>
                  <a:pt x="164307" y="0"/>
                </a:moveTo>
                <a:lnTo>
                  <a:pt x="179487" y="10046"/>
                </a:lnTo>
                <a:cubicBezTo>
                  <a:pt x="171897" y="18381"/>
                  <a:pt x="164232" y="26194"/>
                  <a:pt x="156493" y="33487"/>
                </a:cubicBezTo>
                <a:lnTo>
                  <a:pt x="214983" y="33487"/>
                </a:lnTo>
                <a:lnTo>
                  <a:pt x="214983" y="48667"/>
                </a:lnTo>
                <a:lnTo>
                  <a:pt x="116421" y="48667"/>
                </a:lnTo>
                <a:cubicBezTo>
                  <a:pt x="114412" y="56034"/>
                  <a:pt x="112254" y="63103"/>
                  <a:pt x="109947" y="69875"/>
                </a:cubicBezTo>
                <a:lnTo>
                  <a:pt x="206499" y="69875"/>
                </a:lnTo>
                <a:lnTo>
                  <a:pt x="206499" y="84832"/>
                </a:lnTo>
                <a:lnTo>
                  <a:pt x="104701" y="84832"/>
                </a:lnTo>
                <a:cubicBezTo>
                  <a:pt x="101724" y="92646"/>
                  <a:pt x="98562" y="100013"/>
                  <a:pt x="95213" y="106933"/>
                </a:cubicBezTo>
                <a:lnTo>
                  <a:pt x="223689" y="106933"/>
                </a:lnTo>
                <a:lnTo>
                  <a:pt x="223689" y="122114"/>
                </a:lnTo>
                <a:lnTo>
                  <a:pt x="87065" y="122114"/>
                </a:lnTo>
                <a:cubicBezTo>
                  <a:pt x="82079" y="130448"/>
                  <a:pt x="76461" y="138485"/>
                  <a:pt x="70210" y="146224"/>
                </a:cubicBezTo>
                <a:lnTo>
                  <a:pt x="199356" y="146224"/>
                </a:lnTo>
                <a:lnTo>
                  <a:pt x="199356" y="161181"/>
                </a:lnTo>
                <a:lnTo>
                  <a:pt x="139080" y="161181"/>
                </a:lnTo>
                <a:lnTo>
                  <a:pt x="139080" y="199132"/>
                </a:lnTo>
                <a:lnTo>
                  <a:pt x="220787" y="199132"/>
                </a:lnTo>
                <a:lnTo>
                  <a:pt x="220787" y="214313"/>
                </a:lnTo>
                <a:lnTo>
                  <a:pt x="37952" y="214313"/>
                </a:lnTo>
                <a:lnTo>
                  <a:pt x="37952" y="199132"/>
                </a:lnTo>
                <a:lnTo>
                  <a:pt x="120998" y="199132"/>
                </a:lnTo>
                <a:lnTo>
                  <a:pt x="120998" y="161181"/>
                </a:lnTo>
                <a:lnTo>
                  <a:pt x="63624" y="161181"/>
                </a:lnTo>
                <a:lnTo>
                  <a:pt x="63624" y="154149"/>
                </a:lnTo>
                <a:cubicBezTo>
                  <a:pt x="49039" y="170669"/>
                  <a:pt x="31403" y="185961"/>
                  <a:pt x="10716" y="200025"/>
                </a:cubicBezTo>
                <a:cubicBezTo>
                  <a:pt x="7739" y="195263"/>
                  <a:pt x="4168" y="189979"/>
                  <a:pt x="0" y="184175"/>
                </a:cubicBezTo>
                <a:cubicBezTo>
                  <a:pt x="28129" y="165572"/>
                  <a:pt x="49895" y="144884"/>
                  <a:pt x="65299" y="122114"/>
                </a:cubicBezTo>
                <a:lnTo>
                  <a:pt x="6028" y="122114"/>
                </a:lnTo>
                <a:lnTo>
                  <a:pt x="6028" y="106933"/>
                </a:lnTo>
                <a:lnTo>
                  <a:pt x="74563" y="106933"/>
                </a:lnTo>
                <a:cubicBezTo>
                  <a:pt x="78284" y="100162"/>
                  <a:pt x="81744" y="92795"/>
                  <a:pt x="84944" y="84832"/>
                </a:cubicBezTo>
                <a:lnTo>
                  <a:pt x="21655" y="84832"/>
                </a:lnTo>
                <a:lnTo>
                  <a:pt x="21655" y="69875"/>
                </a:lnTo>
                <a:lnTo>
                  <a:pt x="90637" y="69875"/>
                </a:lnTo>
                <a:cubicBezTo>
                  <a:pt x="92944" y="63178"/>
                  <a:pt x="95102" y="56108"/>
                  <a:pt x="97111" y="48667"/>
                </a:cubicBezTo>
                <a:lnTo>
                  <a:pt x="16297" y="48667"/>
                </a:lnTo>
                <a:lnTo>
                  <a:pt x="16297" y="33487"/>
                </a:lnTo>
                <a:lnTo>
                  <a:pt x="73001" y="33487"/>
                </a:lnTo>
                <a:cubicBezTo>
                  <a:pt x="66750" y="25599"/>
                  <a:pt x="60053" y="17785"/>
                  <a:pt x="52909" y="10046"/>
                </a:cubicBezTo>
                <a:lnTo>
                  <a:pt x="65634" y="224"/>
                </a:lnTo>
                <a:cubicBezTo>
                  <a:pt x="74266" y="8558"/>
                  <a:pt x="82526" y="17190"/>
                  <a:pt x="90413" y="26120"/>
                </a:cubicBezTo>
                <a:lnTo>
                  <a:pt x="80256" y="33487"/>
                </a:lnTo>
                <a:lnTo>
                  <a:pt x="149573" y="33487"/>
                </a:lnTo>
                <a:lnTo>
                  <a:pt x="140866" y="25673"/>
                </a:lnTo>
                <a:cubicBezTo>
                  <a:pt x="149647" y="17041"/>
                  <a:pt x="157461" y="8483"/>
                  <a:pt x="16430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1" name="任意多边形: 形状 780">
            <a:extLst>
              <a:ext uri="{FF2B5EF4-FFF2-40B4-BE49-F238E27FC236}">
                <a16:creationId xmlns:a16="http://schemas.microsoft.com/office/drawing/2014/main" id="{768E46E0-E429-439C-8222-945CDA226B2A}"/>
              </a:ext>
            </a:extLst>
          </p:cNvPr>
          <p:cNvSpPr/>
          <p:nvPr/>
        </p:nvSpPr>
        <p:spPr>
          <a:xfrm>
            <a:off x="807038" y="4339117"/>
            <a:ext cx="34379" cy="37059"/>
          </a:xfrm>
          <a:custGeom>
            <a:avLst/>
            <a:gdLst/>
            <a:ahLst/>
            <a:cxnLst/>
            <a:rect l="l" t="t" r="r" b="b"/>
            <a:pathLst>
              <a:path w="34379" h="37059">
                <a:moveTo>
                  <a:pt x="14510" y="0"/>
                </a:moveTo>
                <a:cubicBezTo>
                  <a:pt x="20314" y="7144"/>
                  <a:pt x="26937" y="16074"/>
                  <a:pt x="34379" y="26790"/>
                </a:cubicBezTo>
                <a:lnTo>
                  <a:pt x="18975" y="37059"/>
                </a:lnTo>
                <a:cubicBezTo>
                  <a:pt x="11980" y="26343"/>
                  <a:pt x="5655" y="17041"/>
                  <a:pt x="0" y="9153"/>
                </a:cubicBezTo>
                <a:lnTo>
                  <a:pt x="145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0" name="任意多边形: 形状 779">
            <a:extLst>
              <a:ext uri="{FF2B5EF4-FFF2-40B4-BE49-F238E27FC236}">
                <a16:creationId xmlns:a16="http://schemas.microsoft.com/office/drawing/2014/main" id="{B98C890B-DD08-4AEA-BDC9-A17DFD4325C9}"/>
              </a:ext>
            </a:extLst>
          </p:cNvPr>
          <p:cNvSpPr/>
          <p:nvPr/>
        </p:nvSpPr>
        <p:spPr>
          <a:xfrm>
            <a:off x="1477434" y="4339787"/>
            <a:ext cx="102245" cy="106487"/>
          </a:xfrm>
          <a:custGeom>
            <a:avLst/>
            <a:gdLst/>
            <a:ahLst/>
            <a:cxnLst/>
            <a:rect l="l" t="t" r="r" b="b"/>
            <a:pathLst>
              <a:path w="102245" h="106487">
                <a:moveTo>
                  <a:pt x="16073" y="0"/>
                </a:moveTo>
                <a:cubicBezTo>
                  <a:pt x="32444" y="39886"/>
                  <a:pt x="61168" y="69726"/>
                  <a:pt x="102245" y="89520"/>
                </a:cubicBezTo>
                <a:cubicBezTo>
                  <a:pt x="95548" y="96515"/>
                  <a:pt x="90711" y="102171"/>
                  <a:pt x="87734" y="106487"/>
                </a:cubicBezTo>
                <a:cubicBezTo>
                  <a:pt x="46806" y="82823"/>
                  <a:pt x="17562" y="49634"/>
                  <a:pt x="0" y="6921"/>
                </a:cubicBezTo>
                <a:lnTo>
                  <a:pt x="1607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9" name="任意多边形: 形状 778">
            <a:extLst>
              <a:ext uri="{FF2B5EF4-FFF2-40B4-BE49-F238E27FC236}">
                <a16:creationId xmlns:a16="http://schemas.microsoft.com/office/drawing/2014/main" id="{DD772FF6-4E8E-45E2-BCBD-A8F5579C1E41}"/>
              </a:ext>
            </a:extLst>
          </p:cNvPr>
          <p:cNvSpPr/>
          <p:nvPr/>
        </p:nvSpPr>
        <p:spPr>
          <a:xfrm>
            <a:off x="1584814" y="4339787"/>
            <a:ext cx="219893" cy="220787"/>
          </a:xfrm>
          <a:custGeom>
            <a:avLst/>
            <a:gdLst/>
            <a:ahLst/>
            <a:cxnLst/>
            <a:rect l="l" t="t" r="r" b="b"/>
            <a:pathLst>
              <a:path w="219893" h="220787">
                <a:moveTo>
                  <a:pt x="89296" y="0"/>
                </a:moveTo>
                <a:lnTo>
                  <a:pt x="106932" y="7144"/>
                </a:lnTo>
                <a:cubicBezTo>
                  <a:pt x="103286" y="15850"/>
                  <a:pt x="99454" y="24408"/>
                  <a:pt x="95436" y="32817"/>
                </a:cubicBezTo>
                <a:lnTo>
                  <a:pt x="219893" y="32817"/>
                </a:lnTo>
                <a:lnTo>
                  <a:pt x="219893" y="48890"/>
                </a:lnTo>
                <a:lnTo>
                  <a:pt x="87287" y="48890"/>
                </a:lnTo>
                <a:cubicBezTo>
                  <a:pt x="78953" y="64592"/>
                  <a:pt x="69837" y="79847"/>
                  <a:pt x="59940" y="94655"/>
                </a:cubicBezTo>
                <a:lnTo>
                  <a:pt x="112737" y="94655"/>
                </a:lnTo>
                <a:lnTo>
                  <a:pt x="112737" y="60276"/>
                </a:lnTo>
                <a:lnTo>
                  <a:pt x="130596" y="60276"/>
                </a:lnTo>
                <a:lnTo>
                  <a:pt x="130596" y="94655"/>
                </a:lnTo>
                <a:lnTo>
                  <a:pt x="199578" y="94655"/>
                </a:lnTo>
                <a:lnTo>
                  <a:pt x="199578" y="171897"/>
                </a:lnTo>
                <a:cubicBezTo>
                  <a:pt x="199578" y="189458"/>
                  <a:pt x="192062" y="198239"/>
                  <a:pt x="177030" y="198239"/>
                </a:cubicBezTo>
                <a:cubicBezTo>
                  <a:pt x="173161" y="198239"/>
                  <a:pt x="162073" y="198165"/>
                  <a:pt x="143767" y="198016"/>
                </a:cubicBezTo>
                <a:cubicBezTo>
                  <a:pt x="142875" y="193105"/>
                  <a:pt x="141684" y="187077"/>
                  <a:pt x="140195" y="179933"/>
                </a:cubicBezTo>
                <a:cubicBezTo>
                  <a:pt x="155078" y="180826"/>
                  <a:pt x="164008" y="181273"/>
                  <a:pt x="166985" y="181273"/>
                </a:cubicBezTo>
                <a:cubicBezTo>
                  <a:pt x="176956" y="181571"/>
                  <a:pt x="181942" y="176957"/>
                  <a:pt x="181942" y="167432"/>
                </a:cubicBezTo>
                <a:lnTo>
                  <a:pt x="181942" y="110728"/>
                </a:lnTo>
                <a:lnTo>
                  <a:pt x="130596" y="110728"/>
                </a:lnTo>
                <a:lnTo>
                  <a:pt x="130596" y="220787"/>
                </a:lnTo>
                <a:lnTo>
                  <a:pt x="112737" y="220787"/>
                </a:lnTo>
                <a:lnTo>
                  <a:pt x="112737" y="110728"/>
                </a:lnTo>
                <a:lnTo>
                  <a:pt x="62507" y="110728"/>
                </a:lnTo>
                <a:lnTo>
                  <a:pt x="62507" y="203820"/>
                </a:lnTo>
                <a:lnTo>
                  <a:pt x="44871" y="203820"/>
                </a:lnTo>
                <a:lnTo>
                  <a:pt x="44871" y="115751"/>
                </a:lnTo>
                <a:cubicBezTo>
                  <a:pt x="34825" y="129071"/>
                  <a:pt x="24110" y="141982"/>
                  <a:pt x="12724" y="154484"/>
                </a:cubicBezTo>
                <a:cubicBezTo>
                  <a:pt x="9004" y="149126"/>
                  <a:pt x="4762" y="144140"/>
                  <a:pt x="0" y="139527"/>
                </a:cubicBezTo>
                <a:cubicBezTo>
                  <a:pt x="27310" y="110952"/>
                  <a:pt x="49633" y="80739"/>
                  <a:pt x="66972" y="48890"/>
                </a:cubicBezTo>
                <a:lnTo>
                  <a:pt x="3794" y="48890"/>
                </a:lnTo>
                <a:lnTo>
                  <a:pt x="3794" y="32817"/>
                </a:lnTo>
                <a:lnTo>
                  <a:pt x="75232" y="32817"/>
                </a:lnTo>
                <a:cubicBezTo>
                  <a:pt x="80441" y="22101"/>
                  <a:pt x="85129" y="11162"/>
                  <a:pt x="8929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8" name="任意多边形: 形状 777">
            <a:extLst>
              <a:ext uri="{FF2B5EF4-FFF2-40B4-BE49-F238E27FC236}">
                <a16:creationId xmlns:a16="http://schemas.microsoft.com/office/drawing/2014/main" id="{9A411B68-71A1-4460-8507-46E4D8173EA9}"/>
              </a:ext>
            </a:extLst>
          </p:cNvPr>
          <p:cNvSpPr/>
          <p:nvPr/>
        </p:nvSpPr>
        <p:spPr>
          <a:xfrm>
            <a:off x="4715933" y="4339787"/>
            <a:ext cx="102245" cy="106487"/>
          </a:xfrm>
          <a:custGeom>
            <a:avLst/>
            <a:gdLst/>
            <a:ahLst/>
            <a:cxnLst/>
            <a:rect l="l" t="t" r="r" b="b"/>
            <a:pathLst>
              <a:path w="102245" h="106487">
                <a:moveTo>
                  <a:pt x="16074" y="0"/>
                </a:moveTo>
                <a:cubicBezTo>
                  <a:pt x="32445" y="39886"/>
                  <a:pt x="61169" y="69726"/>
                  <a:pt x="102245" y="89520"/>
                </a:cubicBezTo>
                <a:cubicBezTo>
                  <a:pt x="95548" y="96515"/>
                  <a:pt x="90711" y="102171"/>
                  <a:pt x="87735" y="106487"/>
                </a:cubicBezTo>
                <a:cubicBezTo>
                  <a:pt x="46807" y="82823"/>
                  <a:pt x="17562" y="49634"/>
                  <a:pt x="0" y="6921"/>
                </a:cubicBezTo>
                <a:lnTo>
                  <a:pt x="1607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7" name="任意多边形: 形状 776">
            <a:extLst>
              <a:ext uri="{FF2B5EF4-FFF2-40B4-BE49-F238E27FC236}">
                <a16:creationId xmlns:a16="http://schemas.microsoft.com/office/drawing/2014/main" id="{FEB637F1-B0D1-4664-BB9F-2F1C8543E94F}"/>
              </a:ext>
            </a:extLst>
          </p:cNvPr>
          <p:cNvSpPr/>
          <p:nvPr/>
        </p:nvSpPr>
        <p:spPr>
          <a:xfrm>
            <a:off x="2859823" y="4340009"/>
            <a:ext cx="220117" cy="222126"/>
          </a:xfrm>
          <a:custGeom>
            <a:avLst/>
            <a:gdLst/>
            <a:ahLst/>
            <a:cxnLst/>
            <a:rect l="l" t="t" r="r" b="b"/>
            <a:pathLst>
              <a:path w="220117" h="222126">
                <a:moveTo>
                  <a:pt x="111845" y="0"/>
                </a:moveTo>
                <a:cubicBezTo>
                  <a:pt x="116012" y="6400"/>
                  <a:pt x="122263" y="16818"/>
                  <a:pt x="130597" y="31254"/>
                </a:cubicBezTo>
                <a:lnTo>
                  <a:pt x="114300" y="39514"/>
                </a:lnTo>
                <a:lnTo>
                  <a:pt x="220117" y="39514"/>
                </a:lnTo>
                <a:lnTo>
                  <a:pt x="220117" y="56481"/>
                </a:lnTo>
                <a:lnTo>
                  <a:pt x="84721" y="56481"/>
                </a:lnTo>
                <a:cubicBezTo>
                  <a:pt x="84200" y="70024"/>
                  <a:pt x="83642" y="81558"/>
                  <a:pt x="83046" y="91083"/>
                </a:cubicBezTo>
                <a:lnTo>
                  <a:pt x="190872" y="91083"/>
                </a:lnTo>
                <a:cubicBezTo>
                  <a:pt x="189086" y="123379"/>
                  <a:pt x="187152" y="151433"/>
                  <a:pt x="185068" y="175246"/>
                </a:cubicBezTo>
                <a:cubicBezTo>
                  <a:pt x="183431" y="202183"/>
                  <a:pt x="170334" y="215652"/>
                  <a:pt x="145778" y="215652"/>
                </a:cubicBezTo>
                <a:cubicBezTo>
                  <a:pt x="134467" y="215652"/>
                  <a:pt x="119361" y="215057"/>
                  <a:pt x="100459" y="213866"/>
                </a:cubicBezTo>
                <a:cubicBezTo>
                  <a:pt x="99715" y="208211"/>
                  <a:pt x="98599" y="201365"/>
                  <a:pt x="97111" y="193328"/>
                </a:cubicBezTo>
                <a:cubicBezTo>
                  <a:pt x="116012" y="195858"/>
                  <a:pt x="131341" y="197123"/>
                  <a:pt x="143099" y="197123"/>
                </a:cubicBezTo>
                <a:cubicBezTo>
                  <a:pt x="156791" y="197123"/>
                  <a:pt x="164455" y="189012"/>
                  <a:pt x="166093" y="172790"/>
                </a:cubicBezTo>
                <a:cubicBezTo>
                  <a:pt x="167878" y="155079"/>
                  <a:pt x="169441" y="133425"/>
                  <a:pt x="170781" y="107826"/>
                </a:cubicBezTo>
                <a:lnTo>
                  <a:pt x="81819" y="107826"/>
                </a:lnTo>
                <a:cubicBezTo>
                  <a:pt x="77651" y="156940"/>
                  <a:pt x="54918" y="195040"/>
                  <a:pt x="13618" y="222126"/>
                </a:cubicBezTo>
                <a:cubicBezTo>
                  <a:pt x="9600" y="217364"/>
                  <a:pt x="5061" y="212304"/>
                  <a:pt x="0" y="206946"/>
                </a:cubicBezTo>
                <a:cubicBezTo>
                  <a:pt x="39291" y="181050"/>
                  <a:pt x="60350" y="146373"/>
                  <a:pt x="63178" y="102915"/>
                </a:cubicBezTo>
                <a:cubicBezTo>
                  <a:pt x="64220" y="91158"/>
                  <a:pt x="65075" y="75680"/>
                  <a:pt x="65745" y="56481"/>
                </a:cubicBezTo>
                <a:lnTo>
                  <a:pt x="4912" y="56481"/>
                </a:lnTo>
                <a:lnTo>
                  <a:pt x="4912" y="39514"/>
                </a:lnTo>
                <a:lnTo>
                  <a:pt x="112068" y="39514"/>
                </a:lnTo>
                <a:cubicBezTo>
                  <a:pt x="104552" y="25227"/>
                  <a:pt x="98673" y="14809"/>
                  <a:pt x="94432" y="8260"/>
                </a:cubicBezTo>
                <a:lnTo>
                  <a:pt x="11184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6" name="任意多边形: 形状 775">
            <a:extLst>
              <a:ext uri="{FF2B5EF4-FFF2-40B4-BE49-F238E27FC236}">
                <a16:creationId xmlns:a16="http://schemas.microsoft.com/office/drawing/2014/main" id="{F4493AFF-2D53-4441-9010-3EE629747159}"/>
              </a:ext>
            </a:extLst>
          </p:cNvPr>
          <p:cNvSpPr/>
          <p:nvPr/>
        </p:nvSpPr>
        <p:spPr>
          <a:xfrm>
            <a:off x="3323051" y="4340234"/>
            <a:ext cx="202704" cy="223019"/>
          </a:xfrm>
          <a:custGeom>
            <a:avLst/>
            <a:gdLst/>
            <a:ahLst/>
            <a:cxnLst/>
            <a:rect l="l" t="t" r="r" b="b"/>
            <a:pathLst>
              <a:path w="202704" h="223019">
                <a:moveTo>
                  <a:pt x="91752" y="0"/>
                </a:moveTo>
                <a:lnTo>
                  <a:pt x="110951" y="0"/>
                </a:lnTo>
                <a:cubicBezTo>
                  <a:pt x="110951" y="22101"/>
                  <a:pt x="109909" y="41820"/>
                  <a:pt x="107826" y="59159"/>
                </a:cubicBezTo>
                <a:lnTo>
                  <a:pt x="202704" y="59159"/>
                </a:lnTo>
                <a:cubicBezTo>
                  <a:pt x="201811" y="105147"/>
                  <a:pt x="200471" y="143098"/>
                  <a:pt x="198685" y="173012"/>
                </a:cubicBezTo>
                <a:cubicBezTo>
                  <a:pt x="197197" y="200843"/>
                  <a:pt x="182463" y="214759"/>
                  <a:pt x="154483" y="214759"/>
                </a:cubicBezTo>
                <a:cubicBezTo>
                  <a:pt x="142875" y="214759"/>
                  <a:pt x="129108" y="214387"/>
                  <a:pt x="113184" y="213642"/>
                </a:cubicBezTo>
                <a:cubicBezTo>
                  <a:pt x="112588" y="207838"/>
                  <a:pt x="111472" y="200918"/>
                  <a:pt x="109835" y="192881"/>
                </a:cubicBezTo>
                <a:cubicBezTo>
                  <a:pt x="123825" y="194816"/>
                  <a:pt x="137592" y="195783"/>
                  <a:pt x="151135" y="195783"/>
                </a:cubicBezTo>
                <a:cubicBezTo>
                  <a:pt x="168994" y="195783"/>
                  <a:pt x="178370" y="187002"/>
                  <a:pt x="179263" y="169441"/>
                </a:cubicBezTo>
                <a:cubicBezTo>
                  <a:pt x="181347" y="140270"/>
                  <a:pt x="182686" y="109314"/>
                  <a:pt x="183282" y="76572"/>
                </a:cubicBezTo>
                <a:lnTo>
                  <a:pt x="105370" y="76572"/>
                </a:lnTo>
                <a:cubicBezTo>
                  <a:pt x="94431" y="142205"/>
                  <a:pt x="63847" y="191021"/>
                  <a:pt x="13618" y="223019"/>
                </a:cubicBezTo>
                <a:cubicBezTo>
                  <a:pt x="9450" y="217810"/>
                  <a:pt x="4911" y="212303"/>
                  <a:pt x="0" y="206499"/>
                </a:cubicBezTo>
                <a:cubicBezTo>
                  <a:pt x="46285" y="179189"/>
                  <a:pt x="74898" y="135880"/>
                  <a:pt x="85837" y="76572"/>
                </a:cubicBezTo>
                <a:lnTo>
                  <a:pt x="4688" y="76572"/>
                </a:lnTo>
                <a:lnTo>
                  <a:pt x="4688" y="59159"/>
                </a:lnTo>
                <a:lnTo>
                  <a:pt x="88515" y="59159"/>
                </a:lnTo>
                <a:cubicBezTo>
                  <a:pt x="90673" y="40927"/>
                  <a:pt x="91752" y="21208"/>
                  <a:pt x="9175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5" name="任意多边形: 形状 774">
            <a:extLst>
              <a:ext uri="{FF2B5EF4-FFF2-40B4-BE49-F238E27FC236}">
                <a16:creationId xmlns:a16="http://schemas.microsoft.com/office/drawing/2014/main" id="{D5900E8A-492F-4B4A-9915-207C564B7C2B}"/>
              </a:ext>
            </a:extLst>
          </p:cNvPr>
          <p:cNvSpPr/>
          <p:nvPr/>
        </p:nvSpPr>
        <p:spPr>
          <a:xfrm>
            <a:off x="717518" y="4340457"/>
            <a:ext cx="173682" cy="220563"/>
          </a:xfrm>
          <a:custGeom>
            <a:avLst/>
            <a:gdLst/>
            <a:ahLst/>
            <a:cxnLst/>
            <a:rect l="l" t="t" r="r" b="b"/>
            <a:pathLst>
              <a:path w="173682" h="220563">
                <a:moveTo>
                  <a:pt x="52015" y="0"/>
                </a:moveTo>
                <a:lnTo>
                  <a:pt x="68535" y="5804"/>
                </a:lnTo>
                <a:cubicBezTo>
                  <a:pt x="63698" y="17190"/>
                  <a:pt x="58638" y="28128"/>
                  <a:pt x="53354" y="38621"/>
                </a:cubicBezTo>
                <a:lnTo>
                  <a:pt x="170780" y="38621"/>
                </a:lnTo>
                <a:lnTo>
                  <a:pt x="170780" y="54025"/>
                </a:lnTo>
                <a:lnTo>
                  <a:pt x="116532" y="54025"/>
                </a:lnTo>
                <a:lnTo>
                  <a:pt x="116532" y="87288"/>
                </a:lnTo>
                <a:lnTo>
                  <a:pt x="164752" y="87288"/>
                </a:lnTo>
                <a:lnTo>
                  <a:pt x="164752" y="102691"/>
                </a:lnTo>
                <a:lnTo>
                  <a:pt x="116532" y="102691"/>
                </a:lnTo>
                <a:lnTo>
                  <a:pt x="116532" y="135954"/>
                </a:lnTo>
                <a:lnTo>
                  <a:pt x="165199" y="135954"/>
                </a:lnTo>
                <a:lnTo>
                  <a:pt x="165199" y="151358"/>
                </a:lnTo>
                <a:lnTo>
                  <a:pt x="116532" y="151358"/>
                </a:lnTo>
                <a:lnTo>
                  <a:pt x="116532" y="187747"/>
                </a:lnTo>
                <a:lnTo>
                  <a:pt x="173682" y="187747"/>
                </a:lnTo>
                <a:lnTo>
                  <a:pt x="173682" y="202704"/>
                </a:lnTo>
                <a:lnTo>
                  <a:pt x="48443" y="202704"/>
                </a:lnTo>
                <a:lnTo>
                  <a:pt x="48443" y="220563"/>
                </a:lnTo>
                <a:lnTo>
                  <a:pt x="31030" y="220563"/>
                </a:lnTo>
                <a:lnTo>
                  <a:pt x="31030" y="78693"/>
                </a:lnTo>
                <a:cubicBezTo>
                  <a:pt x="25151" y="88069"/>
                  <a:pt x="19049" y="96961"/>
                  <a:pt x="12724" y="105370"/>
                </a:cubicBezTo>
                <a:cubicBezTo>
                  <a:pt x="9450" y="100757"/>
                  <a:pt x="5208" y="96217"/>
                  <a:pt x="0" y="91752"/>
                </a:cubicBezTo>
                <a:cubicBezTo>
                  <a:pt x="21431" y="65559"/>
                  <a:pt x="38769" y="34975"/>
                  <a:pt x="52015" y="0"/>
                </a:cubicBezTo>
                <a:close/>
                <a:moveTo>
                  <a:pt x="48443" y="54025"/>
                </a:moveTo>
                <a:lnTo>
                  <a:pt x="48443" y="87288"/>
                </a:lnTo>
                <a:lnTo>
                  <a:pt x="99119" y="87288"/>
                </a:lnTo>
                <a:lnTo>
                  <a:pt x="99119" y="54025"/>
                </a:lnTo>
                <a:lnTo>
                  <a:pt x="48443" y="54025"/>
                </a:lnTo>
                <a:close/>
                <a:moveTo>
                  <a:pt x="48443" y="102691"/>
                </a:moveTo>
                <a:lnTo>
                  <a:pt x="48443" y="135954"/>
                </a:lnTo>
                <a:lnTo>
                  <a:pt x="99119" y="135954"/>
                </a:lnTo>
                <a:lnTo>
                  <a:pt x="99119" y="102691"/>
                </a:lnTo>
                <a:lnTo>
                  <a:pt x="48443" y="102691"/>
                </a:lnTo>
                <a:close/>
                <a:moveTo>
                  <a:pt x="48443" y="151358"/>
                </a:moveTo>
                <a:lnTo>
                  <a:pt x="48443" y="187747"/>
                </a:lnTo>
                <a:lnTo>
                  <a:pt x="99119" y="187747"/>
                </a:lnTo>
                <a:lnTo>
                  <a:pt x="99119" y="151358"/>
                </a:lnTo>
                <a:lnTo>
                  <a:pt x="48443" y="15135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4" name="任意多边形: 形状 773">
            <a:extLst>
              <a:ext uri="{FF2B5EF4-FFF2-40B4-BE49-F238E27FC236}">
                <a16:creationId xmlns:a16="http://schemas.microsoft.com/office/drawing/2014/main" id="{C69A9983-EF0C-4223-B685-1E7736910305}"/>
              </a:ext>
            </a:extLst>
          </p:cNvPr>
          <p:cNvSpPr/>
          <p:nvPr/>
        </p:nvSpPr>
        <p:spPr>
          <a:xfrm>
            <a:off x="1128283" y="4340680"/>
            <a:ext cx="218554" cy="129481"/>
          </a:xfrm>
          <a:custGeom>
            <a:avLst/>
            <a:gdLst/>
            <a:ahLst/>
            <a:cxnLst/>
            <a:rect l="l" t="t" r="r" b="b"/>
            <a:pathLst>
              <a:path w="218554" h="129481">
                <a:moveTo>
                  <a:pt x="102022" y="0"/>
                </a:moveTo>
                <a:lnTo>
                  <a:pt x="118765" y="0"/>
                </a:lnTo>
                <a:cubicBezTo>
                  <a:pt x="118914" y="11609"/>
                  <a:pt x="118132" y="22250"/>
                  <a:pt x="116421" y="31924"/>
                </a:cubicBezTo>
                <a:lnTo>
                  <a:pt x="212973" y="31924"/>
                </a:lnTo>
                <a:lnTo>
                  <a:pt x="212973" y="47774"/>
                </a:lnTo>
                <a:lnTo>
                  <a:pt x="122002" y="47774"/>
                </a:lnTo>
                <a:cubicBezTo>
                  <a:pt x="143210" y="78358"/>
                  <a:pt x="175394" y="99194"/>
                  <a:pt x="218554" y="110282"/>
                </a:cubicBezTo>
                <a:cubicBezTo>
                  <a:pt x="214238" y="115193"/>
                  <a:pt x="210071" y="120923"/>
                  <a:pt x="206053" y="127471"/>
                </a:cubicBezTo>
                <a:cubicBezTo>
                  <a:pt x="162223" y="112365"/>
                  <a:pt x="129964" y="88404"/>
                  <a:pt x="109277" y="55587"/>
                </a:cubicBezTo>
                <a:cubicBezTo>
                  <a:pt x="104589" y="66080"/>
                  <a:pt x="97631" y="75828"/>
                  <a:pt x="88404" y="84832"/>
                </a:cubicBezTo>
                <a:cubicBezTo>
                  <a:pt x="100087" y="92869"/>
                  <a:pt x="111398" y="101129"/>
                  <a:pt x="122337" y="109612"/>
                </a:cubicBezTo>
                <a:lnTo>
                  <a:pt x="111175" y="122783"/>
                </a:lnTo>
                <a:cubicBezTo>
                  <a:pt x="101724" y="114375"/>
                  <a:pt x="90227" y="105036"/>
                  <a:pt x="76684" y="94766"/>
                </a:cubicBezTo>
                <a:cubicBezTo>
                  <a:pt x="59941" y="107566"/>
                  <a:pt x="37654" y="119137"/>
                  <a:pt x="9823" y="129481"/>
                </a:cubicBezTo>
                <a:cubicBezTo>
                  <a:pt x="7590" y="124272"/>
                  <a:pt x="4316" y="118616"/>
                  <a:pt x="0" y="112514"/>
                </a:cubicBezTo>
                <a:cubicBezTo>
                  <a:pt x="50900" y="96143"/>
                  <a:pt x="82302" y="74563"/>
                  <a:pt x="94208" y="47774"/>
                </a:cubicBezTo>
                <a:lnTo>
                  <a:pt x="7590" y="47774"/>
                </a:lnTo>
                <a:lnTo>
                  <a:pt x="7590" y="31924"/>
                </a:lnTo>
                <a:lnTo>
                  <a:pt x="99120" y="31924"/>
                </a:lnTo>
                <a:cubicBezTo>
                  <a:pt x="101129" y="22696"/>
                  <a:pt x="102096" y="12055"/>
                  <a:pt x="10202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3" name="任意多边形: 形状 772">
            <a:extLst>
              <a:ext uri="{FF2B5EF4-FFF2-40B4-BE49-F238E27FC236}">
                <a16:creationId xmlns:a16="http://schemas.microsoft.com/office/drawing/2014/main" id="{31E5ADC9-BF4B-49F1-A04D-EBA916131475}"/>
              </a:ext>
            </a:extLst>
          </p:cNvPr>
          <p:cNvSpPr/>
          <p:nvPr/>
        </p:nvSpPr>
        <p:spPr>
          <a:xfrm>
            <a:off x="2118808" y="4340903"/>
            <a:ext cx="134615" cy="214983"/>
          </a:xfrm>
          <a:custGeom>
            <a:avLst/>
            <a:gdLst/>
            <a:ahLst/>
            <a:cxnLst/>
            <a:rect l="l" t="t" r="r" b="b"/>
            <a:pathLst>
              <a:path w="134615" h="214983">
                <a:moveTo>
                  <a:pt x="39068" y="0"/>
                </a:moveTo>
                <a:lnTo>
                  <a:pt x="56927" y="5358"/>
                </a:lnTo>
                <a:cubicBezTo>
                  <a:pt x="53429" y="15553"/>
                  <a:pt x="49783" y="25376"/>
                  <a:pt x="45988" y="34826"/>
                </a:cubicBezTo>
                <a:lnTo>
                  <a:pt x="134615" y="34826"/>
                </a:lnTo>
                <a:cubicBezTo>
                  <a:pt x="132532" y="113259"/>
                  <a:pt x="130895" y="161479"/>
                  <a:pt x="129704" y="179487"/>
                </a:cubicBezTo>
                <a:cubicBezTo>
                  <a:pt x="128662" y="203151"/>
                  <a:pt x="115937" y="214983"/>
                  <a:pt x="91529" y="214983"/>
                </a:cubicBezTo>
                <a:cubicBezTo>
                  <a:pt x="76796" y="214983"/>
                  <a:pt x="63699" y="214685"/>
                  <a:pt x="52239" y="214090"/>
                </a:cubicBezTo>
                <a:cubicBezTo>
                  <a:pt x="51346" y="208137"/>
                  <a:pt x="50155" y="201811"/>
                  <a:pt x="48667" y="195114"/>
                </a:cubicBezTo>
                <a:lnTo>
                  <a:pt x="49337" y="195114"/>
                </a:lnTo>
                <a:cubicBezTo>
                  <a:pt x="64220" y="196751"/>
                  <a:pt x="77912" y="197570"/>
                  <a:pt x="90413" y="197570"/>
                </a:cubicBezTo>
                <a:cubicBezTo>
                  <a:pt x="104105" y="197570"/>
                  <a:pt x="111472" y="190575"/>
                  <a:pt x="112514" y="176585"/>
                </a:cubicBezTo>
                <a:cubicBezTo>
                  <a:pt x="114003" y="151135"/>
                  <a:pt x="115416" y="109315"/>
                  <a:pt x="116756" y="51123"/>
                </a:cubicBezTo>
                <a:lnTo>
                  <a:pt x="39179" y="51123"/>
                </a:lnTo>
                <a:cubicBezTo>
                  <a:pt x="31738" y="68238"/>
                  <a:pt x="23813" y="83939"/>
                  <a:pt x="15404" y="98227"/>
                </a:cubicBezTo>
                <a:cubicBezTo>
                  <a:pt x="10790" y="95399"/>
                  <a:pt x="5656" y="92646"/>
                  <a:pt x="0" y="89967"/>
                </a:cubicBezTo>
                <a:cubicBezTo>
                  <a:pt x="16371" y="62583"/>
                  <a:pt x="29394" y="32594"/>
                  <a:pt x="3906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2" name="任意多边形: 形状 771">
            <a:extLst>
              <a:ext uri="{FF2B5EF4-FFF2-40B4-BE49-F238E27FC236}">
                <a16:creationId xmlns:a16="http://schemas.microsoft.com/office/drawing/2014/main" id="{154581C3-C308-43CD-B959-AF219A2925CD}"/>
              </a:ext>
            </a:extLst>
          </p:cNvPr>
          <p:cNvSpPr/>
          <p:nvPr/>
        </p:nvSpPr>
        <p:spPr>
          <a:xfrm>
            <a:off x="3908913" y="4341126"/>
            <a:ext cx="62954" cy="220116"/>
          </a:xfrm>
          <a:custGeom>
            <a:avLst/>
            <a:gdLst/>
            <a:ahLst/>
            <a:cxnLst/>
            <a:rect l="l" t="t" r="r" b="b"/>
            <a:pathLst>
              <a:path w="62954" h="220116">
                <a:moveTo>
                  <a:pt x="46434" y="0"/>
                </a:moveTo>
                <a:lnTo>
                  <a:pt x="62954" y="4911"/>
                </a:lnTo>
                <a:cubicBezTo>
                  <a:pt x="56852" y="24928"/>
                  <a:pt x="50155" y="43495"/>
                  <a:pt x="42862" y="60610"/>
                </a:cubicBezTo>
                <a:lnTo>
                  <a:pt x="42862" y="220116"/>
                </a:lnTo>
                <a:lnTo>
                  <a:pt x="27012" y="220116"/>
                </a:lnTo>
                <a:lnTo>
                  <a:pt x="27012" y="93538"/>
                </a:lnTo>
                <a:cubicBezTo>
                  <a:pt x="20613" y="105296"/>
                  <a:pt x="13841" y="116160"/>
                  <a:pt x="6697" y="126132"/>
                </a:cubicBezTo>
                <a:cubicBezTo>
                  <a:pt x="4465" y="119881"/>
                  <a:pt x="2232" y="113928"/>
                  <a:pt x="0" y="108272"/>
                </a:cubicBezTo>
                <a:cubicBezTo>
                  <a:pt x="19943" y="78060"/>
                  <a:pt x="35421" y="41969"/>
                  <a:pt x="464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1" name="任意多边形: 形状 770">
            <a:extLst>
              <a:ext uri="{FF2B5EF4-FFF2-40B4-BE49-F238E27FC236}">
                <a16:creationId xmlns:a16="http://schemas.microsoft.com/office/drawing/2014/main" id="{E1D79EFA-7657-4526-9C7B-939EC6A809C1}"/>
              </a:ext>
            </a:extLst>
          </p:cNvPr>
          <p:cNvSpPr/>
          <p:nvPr/>
        </p:nvSpPr>
        <p:spPr>
          <a:xfrm>
            <a:off x="2325084" y="4341349"/>
            <a:ext cx="167432" cy="212526"/>
          </a:xfrm>
          <a:custGeom>
            <a:avLst/>
            <a:gdLst/>
            <a:ahLst/>
            <a:cxnLst/>
            <a:rect l="l" t="t" r="r" b="b"/>
            <a:pathLst>
              <a:path w="167432" h="212526">
                <a:moveTo>
                  <a:pt x="75233" y="0"/>
                </a:moveTo>
                <a:lnTo>
                  <a:pt x="92199" y="0"/>
                </a:lnTo>
                <a:lnTo>
                  <a:pt x="92199" y="23664"/>
                </a:lnTo>
                <a:lnTo>
                  <a:pt x="162520" y="23664"/>
                </a:lnTo>
                <a:lnTo>
                  <a:pt x="162520" y="38844"/>
                </a:lnTo>
                <a:lnTo>
                  <a:pt x="92199" y="38844"/>
                </a:lnTo>
                <a:lnTo>
                  <a:pt x="92199" y="59159"/>
                </a:lnTo>
                <a:lnTo>
                  <a:pt x="146224" y="59159"/>
                </a:lnTo>
                <a:lnTo>
                  <a:pt x="146224" y="197346"/>
                </a:lnTo>
                <a:lnTo>
                  <a:pt x="167432" y="197346"/>
                </a:lnTo>
                <a:lnTo>
                  <a:pt x="167432" y="212526"/>
                </a:lnTo>
                <a:lnTo>
                  <a:pt x="0" y="212526"/>
                </a:lnTo>
                <a:lnTo>
                  <a:pt x="0" y="197346"/>
                </a:lnTo>
                <a:lnTo>
                  <a:pt x="22547" y="197346"/>
                </a:lnTo>
                <a:lnTo>
                  <a:pt x="22547" y="59159"/>
                </a:lnTo>
                <a:lnTo>
                  <a:pt x="75233" y="59159"/>
                </a:lnTo>
                <a:lnTo>
                  <a:pt x="75233" y="38844"/>
                </a:lnTo>
                <a:lnTo>
                  <a:pt x="10492" y="38844"/>
                </a:lnTo>
                <a:lnTo>
                  <a:pt x="10492" y="23664"/>
                </a:lnTo>
                <a:lnTo>
                  <a:pt x="75233" y="23664"/>
                </a:lnTo>
                <a:lnTo>
                  <a:pt x="75233" y="0"/>
                </a:lnTo>
                <a:close/>
                <a:moveTo>
                  <a:pt x="39067" y="73893"/>
                </a:moveTo>
                <a:lnTo>
                  <a:pt x="39067" y="93985"/>
                </a:lnTo>
                <a:lnTo>
                  <a:pt x="129704" y="93985"/>
                </a:lnTo>
                <a:lnTo>
                  <a:pt x="129704" y="73893"/>
                </a:lnTo>
                <a:lnTo>
                  <a:pt x="39067" y="73893"/>
                </a:lnTo>
                <a:close/>
                <a:moveTo>
                  <a:pt x="39067" y="108272"/>
                </a:moveTo>
                <a:lnTo>
                  <a:pt x="39067" y="128364"/>
                </a:lnTo>
                <a:lnTo>
                  <a:pt x="129704" y="128364"/>
                </a:lnTo>
                <a:lnTo>
                  <a:pt x="129704" y="108272"/>
                </a:lnTo>
                <a:lnTo>
                  <a:pt x="39067" y="108272"/>
                </a:lnTo>
                <a:close/>
                <a:moveTo>
                  <a:pt x="39067" y="142652"/>
                </a:moveTo>
                <a:lnTo>
                  <a:pt x="39067" y="162743"/>
                </a:lnTo>
                <a:lnTo>
                  <a:pt x="129704" y="162743"/>
                </a:lnTo>
                <a:lnTo>
                  <a:pt x="129704" y="142652"/>
                </a:lnTo>
                <a:lnTo>
                  <a:pt x="39067" y="142652"/>
                </a:lnTo>
                <a:close/>
                <a:moveTo>
                  <a:pt x="39067" y="177031"/>
                </a:moveTo>
                <a:lnTo>
                  <a:pt x="39067" y="197346"/>
                </a:lnTo>
                <a:lnTo>
                  <a:pt x="129704" y="197346"/>
                </a:lnTo>
                <a:lnTo>
                  <a:pt x="129704" y="177031"/>
                </a:lnTo>
                <a:lnTo>
                  <a:pt x="39067" y="17703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0" name="任意多边形: 形状 769">
            <a:extLst>
              <a:ext uri="{FF2B5EF4-FFF2-40B4-BE49-F238E27FC236}">
                <a16:creationId xmlns:a16="http://schemas.microsoft.com/office/drawing/2014/main" id="{786194E6-88FA-4F4F-A550-6DD999B1FAD4}"/>
              </a:ext>
            </a:extLst>
          </p:cNvPr>
          <p:cNvSpPr/>
          <p:nvPr/>
        </p:nvSpPr>
        <p:spPr>
          <a:xfrm>
            <a:off x="441144" y="4341795"/>
            <a:ext cx="85948" cy="217662"/>
          </a:xfrm>
          <a:custGeom>
            <a:avLst/>
            <a:gdLst/>
            <a:ahLst/>
            <a:cxnLst/>
            <a:rect l="l" t="t" r="r" b="b"/>
            <a:pathLst>
              <a:path w="85948" h="217662">
                <a:moveTo>
                  <a:pt x="35495" y="0"/>
                </a:moveTo>
                <a:lnTo>
                  <a:pt x="51122" y="0"/>
                </a:lnTo>
                <a:lnTo>
                  <a:pt x="51122" y="43756"/>
                </a:lnTo>
                <a:lnTo>
                  <a:pt x="81483" y="43756"/>
                </a:lnTo>
                <a:lnTo>
                  <a:pt x="81483" y="58936"/>
                </a:lnTo>
                <a:lnTo>
                  <a:pt x="51122" y="58936"/>
                </a:lnTo>
                <a:lnTo>
                  <a:pt x="51122" y="98450"/>
                </a:lnTo>
                <a:lnTo>
                  <a:pt x="60721" y="88404"/>
                </a:lnTo>
                <a:cubicBezTo>
                  <a:pt x="70246" y="96590"/>
                  <a:pt x="78655" y="104478"/>
                  <a:pt x="85948" y="112068"/>
                </a:cubicBezTo>
                <a:lnTo>
                  <a:pt x="74116" y="124346"/>
                </a:lnTo>
                <a:cubicBezTo>
                  <a:pt x="66972" y="116235"/>
                  <a:pt x="59307" y="108050"/>
                  <a:pt x="51122" y="99790"/>
                </a:cubicBezTo>
                <a:lnTo>
                  <a:pt x="51122" y="217662"/>
                </a:lnTo>
                <a:lnTo>
                  <a:pt x="35495" y="217662"/>
                </a:lnTo>
                <a:lnTo>
                  <a:pt x="35495" y="96776"/>
                </a:lnTo>
                <a:cubicBezTo>
                  <a:pt x="27607" y="122374"/>
                  <a:pt x="18231" y="142950"/>
                  <a:pt x="7367" y="158502"/>
                </a:cubicBezTo>
                <a:cubicBezTo>
                  <a:pt x="5283" y="152103"/>
                  <a:pt x="2827" y="145554"/>
                  <a:pt x="0" y="138857"/>
                </a:cubicBezTo>
                <a:cubicBezTo>
                  <a:pt x="16519" y="113407"/>
                  <a:pt x="27830" y="86767"/>
                  <a:pt x="33932" y="58936"/>
                </a:cubicBezTo>
                <a:lnTo>
                  <a:pt x="1562" y="58936"/>
                </a:lnTo>
                <a:lnTo>
                  <a:pt x="1562" y="43756"/>
                </a:lnTo>
                <a:lnTo>
                  <a:pt x="35495" y="43756"/>
                </a:lnTo>
                <a:lnTo>
                  <a:pt x="3549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9" name="任意多边形: 形状 768">
            <a:extLst>
              <a:ext uri="{FF2B5EF4-FFF2-40B4-BE49-F238E27FC236}">
                <a16:creationId xmlns:a16="http://schemas.microsoft.com/office/drawing/2014/main" id="{8335F2CD-88CB-42C0-B997-7245255B384F}"/>
              </a:ext>
            </a:extLst>
          </p:cNvPr>
          <p:cNvSpPr/>
          <p:nvPr/>
        </p:nvSpPr>
        <p:spPr>
          <a:xfrm>
            <a:off x="3961151" y="4342020"/>
            <a:ext cx="170334" cy="219893"/>
          </a:xfrm>
          <a:custGeom>
            <a:avLst/>
            <a:gdLst/>
            <a:ahLst/>
            <a:cxnLst/>
            <a:rect l="l" t="t" r="r" b="b"/>
            <a:pathLst>
              <a:path w="170334" h="219893">
                <a:moveTo>
                  <a:pt x="79251" y="0"/>
                </a:moveTo>
                <a:lnTo>
                  <a:pt x="96441" y="0"/>
                </a:lnTo>
                <a:lnTo>
                  <a:pt x="96441" y="30137"/>
                </a:lnTo>
                <a:lnTo>
                  <a:pt x="168548" y="30137"/>
                </a:lnTo>
                <a:lnTo>
                  <a:pt x="168548" y="45318"/>
                </a:lnTo>
                <a:lnTo>
                  <a:pt x="96441" y="45318"/>
                </a:lnTo>
                <a:lnTo>
                  <a:pt x="96441" y="67419"/>
                </a:lnTo>
                <a:lnTo>
                  <a:pt x="156493" y="67419"/>
                </a:lnTo>
                <a:lnTo>
                  <a:pt x="156493" y="138410"/>
                </a:lnTo>
                <a:lnTo>
                  <a:pt x="139527" y="138410"/>
                </a:lnTo>
                <a:lnTo>
                  <a:pt x="139527" y="128810"/>
                </a:lnTo>
                <a:lnTo>
                  <a:pt x="94544" y="128810"/>
                </a:lnTo>
                <a:cubicBezTo>
                  <a:pt x="92237" y="149572"/>
                  <a:pt x="87735" y="165199"/>
                  <a:pt x="81037" y="175691"/>
                </a:cubicBezTo>
                <a:cubicBezTo>
                  <a:pt x="80963" y="175840"/>
                  <a:pt x="80889" y="175952"/>
                  <a:pt x="80814" y="176026"/>
                </a:cubicBezTo>
                <a:cubicBezTo>
                  <a:pt x="103883" y="189495"/>
                  <a:pt x="133723" y="197346"/>
                  <a:pt x="170334" y="199578"/>
                </a:cubicBezTo>
                <a:cubicBezTo>
                  <a:pt x="165869" y="205978"/>
                  <a:pt x="161777" y="212154"/>
                  <a:pt x="158056" y="218107"/>
                </a:cubicBezTo>
                <a:cubicBezTo>
                  <a:pt x="122114" y="213717"/>
                  <a:pt x="92423" y="204043"/>
                  <a:pt x="68982" y="189086"/>
                </a:cubicBezTo>
                <a:cubicBezTo>
                  <a:pt x="55960" y="200620"/>
                  <a:pt x="36835" y="210889"/>
                  <a:pt x="11609" y="219893"/>
                </a:cubicBezTo>
                <a:cubicBezTo>
                  <a:pt x="8186" y="215131"/>
                  <a:pt x="4317" y="210145"/>
                  <a:pt x="0" y="204936"/>
                </a:cubicBezTo>
                <a:cubicBezTo>
                  <a:pt x="24185" y="197346"/>
                  <a:pt x="42342" y="188565"/>
                  <a:pt x="54472" y="178593"/>
                </a:cubicBezTo>
                <a:cubicBezTo>
                  <a:pt x="42863" y="168845"/>
                  <a:pt x="33189" y="157460"/>
                  <a:pt x="25450" y="144437"/>
                </a:cubicBezTo>
                <a:lnTo>
                  <a:pt x="40407" y="136177"/>
                </a:lnTo>
                <a:cubicBezTo>
                  <a:pt x="47179" y="147637"/>
                  <a:pt x="55774" y="157571"/>
                  <a:pt x="66192" y="165980"/>
                </a:cubicBezTo>
                <a:cubicBezTo>
                  <a:pt x="71550" y="158241"/>
                  <a:pt x="75233" y="145851"/>
                  <a:pt x="77242" y="128810"/>
                </a:cubicBezTo>
                <a:lnTo>
                  <a:pt x="18976" y="128810"/>
                </a:lnTo>
                <a:lnTo>
                  <a:pt x="18976" y="67419"/>
                </a:lnTo>
                <a:lnTo>
                  <a:pt x="79251" y="67419"/>
                </a:lnTo>
                <a:lnTo>
                  <a:pt x="79251" y="45318"/>
                </a:lnTo>
                <a:lnTo>
                  <a:pt x="7814" y="45318"/>
                </a:lnTo>
                <a:lnTo>
                  <a:pt x="7814" y="30137"/>
                </a:lnTo>
                <a:lnTo>
                  <a:pt x="79251" y="30137"/>
                </a:lnTo>
                <a:lnTo>
                  <a:pt x="79251" y="0"/>
                </a:lnTo>
                <a:close/>
                <a:moveTo>
                  <a:pt x="35942" y="82376"/>
                </a:moveTo>
                <a:lnTo>
                  <a:pt x="35942" y="113853"/>
                </a:lnTo>
                <a:lnTo>
                  <a:pt x="78582" y="113853"/>
                </a:lnTo>
                <a:cubicBezTo>
                  <a:pt x="79028" y="106784"/>
                  <a:pt x="79251" y="96291"/>
                  <a:pt x="79251" y="82376"/>
                </a:cubicBezTo>
                <a:lnTo>
                  <a:pt x="35942" y="82376"/>
                </a:lnTo>
                <a:close/>
                <a:moveTo>
                  <a:pt x="96441" y="82376"/>
                </a:moveTo>
                <a:cubicBezTo>
                  <a:pt x="96441" y="88180"/>
                  <a:pt x="96218" y="98673"/>
                  <a:pt x="95771" y="113853"/>
                </a:cubicBezTo>
                <a:lnTo>
                  <a:pt x="139527" y="113853"/>
                </a:lnTo>
                <a:lnTo>
                  <a:pt x="139527" y="82376"/>
                </a:lnTo>
                <a:lnTo>
                  <a:pt x="96441" y="823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8" name="任意多边形: 形状 767">
            <a:extLst>
              <a:ext uri="{FF2B5EF4-FFF2-40B4-BE49-F238E27FC236}">
                <a16:creationId xmlns:a16="http://schemas.microsoft.com/office/drawing/2014/main" id="{F223DEEE-39AD-48BA-A270-A976CAC50BC4}"/>
              </a:ext>
            </a:extLst>
          </p:cNvPr>
          <p:cNvSpPr/>
          <p:nvPr/>
        </p:nvSpPr>
        <p:spPr>
          <a:xfrm>
            <a:off x="2269720" y="4342466"/>
            <a:ext cx="62954" cy="217661"/>
          </a:xfrm>
          <a:custGeom>
            <a:avLst/>
            <a:gdLst/>
            <a:ahLst/>
            <a:cxnLst/>
            <a:rect l="l" t="t" r="r" b="b"/>
            <a:pathLst>
              <a:path w="62954" h="217661">
                <a:moveTo>
                  <a:pt x="46434" y="0"/>
                </a:moveTo>
                <a:lnTo>
                  <a:pt x="62954" y="4911"/>
                </a:lnTo>
                <a:cubicBezTo>
                  <a:pt x="57001" y="24110"/>
                  <a:pt x="50527" y="42118"/>
                  <a:pt x="43532" y="58936"/>
                </a:cubicBezTo>
                <a:lnTo>
                  <a:pt x="43532" y="217661"/>
                </a:lnTo>
                <a:lnTo>
                  <a:pt x="27235" y="217661"/>
                </a:lnTo>
                <a:lnTo>
                  <a:pt x="27235" y="93315"/>
                </a:lnTo>
                <a:cubicBezTo>
                  <a:pt x="20836" y="105222"/>
                  <a:pt x="14064" y="116309"/>
                  <a:pt x="6920" y="126578"/>
                </a:cubicBezTo>
                <a:cubicBezTo>
                  <a:pt x="4837" y="120328"/>
                  <a:pt x="2530" y="114226"/>
                  <a:pt x="0" y="108273"/>
                </a:cubicBezTo>
                <a:cubicBezTo>
                  <a:pt x="19943" y="78507"/>
                  <a:pt x="35421" y="42416"/>
                  <a:pt x="464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7" name="任意多边形: 形状 766">
            <a:extLst>
              <a:ext uri="{FF2B5EF4-FFF2-40B4-BE49-F238E27FC236}">
                <a16:creationId xmlns:a16="http://schemas.microsoft.com/office/drawing/2014/main" id="{C775884D-52A8-4756-B049-B1AD29BE685E}"/>
              </a:ext>
            </a:extLst>
          </p:cNvPr>
          <p:cNvSpPr/>
          <p:nvPr/>
        </p:nvSpPr>
        <p:spPr>
          <a:xfrm>
            <a:off x="2041567" y="4343135"/>
            <a:ext cx="81706" cy="189756"/>
          </a:xfrm>
          <a:custGeom>
            <a:avLst/>
            <a:gdLst/>
            <a:ahLst/>
            <a:cxnLst/>
            <a:rect l="l" t="t" r="r" b="b"/>
            <a:pathLst>
              <a:path w="81706" h="189756">
                <a:moveTo>
                  <a:pt x="33040" y="0"/>
                </a:moveTo>
                <a:lnTo>
                  <a:pt x="49560" y="0"/>
                </a:lnTo>
                <a:lnTo>
                  <a:pt x="49560" y="55810"/>
                </a:lnTo>
                <a:lnTo>
                  <a:pt x="78581" y="55810"/>
                </a:lnTo>
                <a:lnTo>
                  <a:pt x="78581" y="71661"/>
                </a:lnTo>
                <a:lnTo>
                  <a:pt x="49560" y="71661"/>
                </a:lnTo>
                <a:lnTo>
                  <a:pt x="49560" y="154037"/>
                </a:lnTo>
                <a:cubicBezTo>
                  <a:pt x="60349" y="149795"/>
                  <a:pt x="70693" y="145554"/>
                  <a:pt x="80590" y="141312"/>
                </a:cubicBezTo>
                <a:cubicBezTo>
                  <a:pt x="80887" y="148754"/>
                  <a:pt x="81260" y="154930"/>
                  <a:pt x="81706" y="159841"/>
                </a:cubicBezTo>
                <a:cubicBezTo>
                  <a:pt x="57745" y="168920"/>
                  <a:pt x="32519" y="178891"/>
                  <a:pt x="6028" y="189756"/>
                </a:cubicBezTo>
                <a:lnTo>
                  <a:pt x="0" y="172566"/>
                </a:lnTo>
                <a:cubicBezTo>
                  <a:pt x="11385" y="168473"/>
                  <a:pt x="22399" y="164418"/>
                  <a:pt x="33040" y="160399"/>
                </a:cubicBezTo>
                <a:lnTo>
                  <a:pt x="33040" y="71661"/>
                </a:lnTo>
                <a:lnTo>
                  <a:pt x="3125" y="71661"/>
                </a:lnTo>
                <a:lnTo>
                  <a:pt x="3125" y="55810"/>
                </a:lnTo>
                <a:lnTo>
                  <a:pt x="33040" y="55810"/>
                </a:lnTo>
                <a:lnTo>
                  <a:pt x="3304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6" name="任意多边形: 形状 765">
            <a:extLst>
              <a:ext uri="{FF2B5EF4-FFF2-40B4-BE49-F238E27FC236}">
                <a16:creationId xmlns:a16="http://schemas.microsoft.com/office/drawing/2014/main" id="{E8F8560F-71DD-423A-8DFE-0E2CDB62CF3B}"/>
              </a:ext>
            </a:extLst>
          </p:cNvPr>
          <p:cNvSpPr/>
          <p:nvPr/>
        </p:nvSpPr>
        <p:spPr>
          <a:xfrm>
            <a:off x="1354651" y="4343359"/>
            <a:ext cx="94431" cy="104031"/>
          </a:xfrm>
          <a:custGeom>
            <a:avLst/>
            <a:gdLst/>
            <a:ahLst/>
            <a:cxnLst/>
            <a:rect l="l" t="t" r="r" b="b"/>
            <a:pathLst>
              <a:path w="94431" h="104031">
                <a:moveTo>
                  <a:pt x="78581" y="0"/>
                </a:moveTo>
                <a:lnTo>
                  <a:pt x="94431" y="8707"/>
                </a:lnTo>
                <a:cubicBezTo>
                  <a:pt x="71809" y="48295"/>
                  <a:pt x="44648" y="80070"/>
                  <a:pt x="12948" y="104031"/>
                </a:cubicBezTo>
                <a:cubicBezTo>
                  <a:pt x="9822" y="99417"/>
                  <a:pt x="5506" y="94357"/>
                  <a:pt x="0" y="88850"/>
                </a:cubicBezTo>
                <a:cubicBezTo>
                  <a:pt x="30658" y="67122"/>
                  <a:pt x="56852" y="37505"/>
                  <a:pt x="7858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5" name="任意多边形: 形状 764">
            <a:extLst>
              <a:ext uri="{FF2B5EF4-FFF2-40B4-BE49-F238E27FC236}">
                <a16:creationId xmlns:a16="http://schemas.microsoft.com/office/drawing/2014/main" id="{6F7935A1-4BC4-4079-BA62-1495525BEEC9}"/>
              </a:ext>
            </a:extLst>
          </p:cNvPr>
          <p:cNvSpPr/>
          <p:nvPr/>
        </p:nvSpPr>
        <p:spPr>
          <a:xfrm>
            <a:off x="4593150" y="4343359"/>
            <a:ext cx="94432" cy="104031"/>
          </a:xfrm>
          <a:custGeom>
            <a:avLst/>
            <a:gdLst/>
            <a:ahLst/>
            <a:cxnLst/>
            <a:rect l="l" t="t" r="r" b="b"/>
            <a:pathLst>
              <a:path w="94432" h="104031">
                <a:moveTo>
                  <a:pt x="78581" y="0"/>
                </a:moveTo>
                <a:lnTo>
                  <a:pt x="94432" y="8707"/>
                </a:lnTo>
                <a:cubicBezTo>
                  <a:pt x="71810" y="48295"/>
                  <a:pt x="44649" y="80070"/>
                  <a:pt x="12948" y="104031"/>
                </a:cubicBezTo>
                <a:cubicBezTo>
                  <a:pt x="9823" y="99417"/>
                  <a:pt x="5507" y="94357"/>
                  <a:pt x="0" y="88850"/>
                </a:cubicBezTo>
                <a:cubicBezTo>
                  <a:pt x="30659" y="67122"/>
                  <a:pt x="56853" y="37505"/>
                  <a:pt x="7858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4" name="任意多边形: 形状 763">
            <a:extLst>
              <a:ext uri="{FF2B5EF4-FFF2-40B4-BE49-F238E27FC236}">
                <a16:creationId xmlns:a16="http://schemas.microsoft.com/office/drawing/2014/main" id="{655C1AF5-5C2F-4697-8583-CC6D16D92FB5}"/>
              </a:ext>
            </a:extLst>
          </p:cNvPr>
          <p:cNvSpPr/>
          <p:nvPr/>
        </p:nvSpPr>
        <p:spPr>
          <a:xfrm>
            <a:off x="3343589" y="4344028"/>
            <a:ext cx="47774" cy="45764"/>
          </a:xfrm>
          <a:custGeom>
            <a:avLst/>
            <a:gdLst/>
            <a:ahLst/>
            <a:cxnLst/>
            <a:rect l="l" t="t" r="r" b="b"/>
            <a:pathLst>
              <a:path w="47774" h="45764">
                <a:moveTo>
                  <a:pt x="12055" y="0"/>
                </a:moveTo>
                <a:cubicBezTo>
                  <a:pt x="24408" y="10715"/>
                  <a:pt x="36314" y="21729"/>
                  <a:pt x="47774" y="33040"/>
                </a:cubicBezTo>
                <a:lnTo>
                  <a:pt x="34156" y="45764"/>
                </a:lnTo>
                <a:cubicBezTo>
                  <a:pt x="23143" y="33709"/>
                  <a:pt x="11758" y="22175"/>
                  <a:pt x="0" y="11162"/>
                </a:cubicBezTo>
                <a:lnTo>
                  <a:pt x="1205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3" name="任意多边形: 形状 762">
            <a:extLst>
              <a:ext uri="{FF2B5EF4-FFF2-40B4-BE49-F238E27FC236}">
                <a16:creationId xmlns:a16="http://schemas.microsoft.com/office/drawing/2014/main" id="{6D97DEBB-C301-4715-97E5-A749206F4AF0}"/>
              </a:ext>
            </a:extLst>
          </p:cNvPr>
          <p:cNvSpPr/>
          <p:nvPr/>
        </p:nvSpPr>
        <p:spPr>
          <a:xfrm>
            <a:off x="671976" y="4352734"/>
            <a:ext cx="51569" cy="58936"/>
          </a:xfrm>
          <a:custGeom>
            <a:avLst/>
            <a:gdLst/>
            <a:ahLst/>
            <a:cxnLst/>
            <a:rect l="l" t="t" r="r" b="b"/>
            <a:pathLst>
              <a:path w="51569" h="58936">
                <a:moveTo>
                  <a:pt x="14064" y="0"/>
                </a:moveTo>
                <a:cubicBezTo>
                  <a:pt x="26417" y="14437"/>
                  <a:pt x="38919" y="29691"/>
                  <a:pt x="51569" y="45765"/>
                </a:cubicBezTo>
                <a:cubicBezTo>
                  <a:pt x="50527" y="46509"/>
                  <a:pt x="45393" y="50899"/>
                  <a:pt x="36165" y="58936"/>
                </a:cubicBezTo>
                <a:cubicBezTo>
                  <a:pt x="25003" y="43309"/>
                  <a:pt x="12948" y="27459"/>
                  <a:pt x="0" y="11386"/>
                </a:cubicBezTo>
                <a:lnTo>
                  <a:pt x="1406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2" name="任意多边形: 形状 761">
            <a:extLst>
              <a:ext uri="{FF2B5EF4-FFF2-40B4-BE49-F238E27FC236}">
                <a16:creationId xmlns:a16="http://schemas.microsoft.com/office/drawing/2014/main" id="{3C330DB9-C67E-4557-A0B4-BA180ACA572F}"/>
              </a:ext>
            </a:extLst>
          </p:cNvPr>
          <p:cNvSpPr/>
          <p:nvPr/>
        </p:nvSpPr>
        <p:spPr>
          <a:xfrm>
            <a:off x="4381740" y="4353850"/>
            <a:ext cx="190202" cy="204714"/>
          </a:xfrm>
          <a:custGeom>
            <a:avLst/>
            <a:gdLst/>
            <a:ahLst/>
            <a:cxnLst/>
            <a:rect l="l" t="t" r="r" b="b"/>
            <a:pathLst>
              <a:path w="190202" h="204714">
                <a:moveTo>
                  <a:pt x="0" y="0"/>
                </a:moveTo>
                <a:lnTo>
                  <a:pt x="190202" y="0"/>
                </a:lnTo>
                <a:lnTo>
                  <a:pt x="190202" y="178817"/>
                </a:lnTo>
                <a:cubicBezTo>
                  <a:pt x="190202" y="195337"/>
                  <a:pt x="181496" y="203597"/>
                  <a:pt x="164083" y="203597"/>
                </a:cubicBezTo>
                <a:cubicBezTo>
                  <a:pt x="153218" y="203597"/>
                  <a:pt x="140866" y="203300"/>
                  <a:pt x="127025" y="202704"/>
                </a:cubicBezTo>
                <a:cubicBezTo>
                  <a:pt x="126280" y="197495"/>
                  <a:pt x="125239" y="191542"/>
                  <a:pt x="123899" y="184845"/>
                </a:cubicBezTo>
                <a:cubicBezTo>
                  <a:pt x="138633" y="186184"/>
                  <a:pt x="150837" y="186854"/>
                  <a:pt x="160511" y="186854"/>
                </a:cubicBezTo>
                <a:cubicBezTo>
                  <a:pt x="168845" y="186854"/>
                  <a:pt x="173013" y="182687"/>
                  <a:pt x="173013" y="174353"/>
                </a:cubicBezTo>
                <a:lnTo>
                  <a:pt x="173013" y="16520"/>
                </a:lnTo>
                <a:lnTo>
                  <a:pt x="17189" y="16520"/>
                </a:lnTo>
                <a:lnTo>
                  <a:pt x="17189" y="204714"/>
                </a:lnTo>
                <a:lnTo>
                  <a:pt x="0" y="204714"/>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1" name="任意多边形: 形状 760">
            <a:extLst>
              <a:ext uri="{FF2B5EF4-FFF2-40B4-BE49-F238E27FC236}">
                <a16:creationId xmlns:a16="http://schemas.microsoft.com/office/drawing/2014/main" id="{AA8974F7-3F66-4AAD-AF01-C0D8C8684E8B}"/>
              </a:ext>
            </a:extLst>
          </p:cNvPr>
          <p:cNvSpPr/>
          <p:nvPr/>
        </p:nvSpPr>
        <p:spPr>
          <a:xfrm>
            <a:off x="3567278" y="4354297"/>
            <a:ext cx="61615" cy="176696"/>
          </a:xfrm>
          <a:custGeom>
            <a:avLst/>
            <a:gdLst/>
            <a:ahLst/>
            <a:cxnLst/>
            <a:rect l="l" t="t" r="r" b="b"/>
            <a:pathLst>
              <a:path w="61615" h="176696">
                <a:moveTo>
                  <a:pt x="53355" y="0"/>
                </a:moveTo>
                <a:lnTo>
                  <a:pt x="61615" y="0"/>
                </a:lnTo>
                <a:lnTo>
                  <a:pt x="61615" y="176696"/>
                </a:lnTo>
                <a:lnTo>
                  <a:pt x="39960" y="176696"/>
                </a:lnTo>
                <a:lnTo>
                  <a:pt x="39960" y="28798"/>
                </a:lnTo>
                <a:cubicBezTo>
                  <a:pt x="36537" y="32221"/>
                  <a:pt x="30751" y="36054"/>
                  <a:pt x="22603" y="40295"/>
                </a:cubicBezTo>
                <a:cubicBezTo>
                  <a:pt x="14455" y="44537"/>
                  <a:pt x="6920" y="47513"/>
                  <a:pt x="0" y="49225"/>
                </a:cubicBezTo>
                <a:lnTo>
                  <a:pt x="0" y="27794"/>
                </a:lnTo>
                <a:cubicBezTo>
                  <a:pt x="9153" y="25264"/>
                  <a:pt x="18938" y="21227"/>
                  <a:pt x="29356" y="15683"/>
                </a:cubicBezTo>
                <a:cubicBezTo>
                  <a:pt x="39774" y="10139"/>
                  <a:pt x="47774" y="4911"/>
                  <a:pt x="533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0" name="任意多边形: 形状 759">
            <a:extLst>
              <a:ext uri="{FF2B5EF4-FFF2-40B4-BE49-F238E27FC236}">
                <a16:creationId xmlns:a16="http://schemas.microsoft.com/office/drawing/2014/main" id="{437C77EC-8E0F-4A80-B1DC-A99BAA0DCE9E}"/>
              </a:ext>
            </a:extLst>
          </p:cNvPr>
          <p:cNvSpPr/>
          <p:nvPr/>
        </p:nvSpPr>
        <p:spPr>
          <a:xfrm>
            <a:off x="532673" y="4354968"/>
            <a:ext cx="118765" cy="15627"/>
          </a:xfrm>
          <a:custGeom>
            <a:avLst/>
            <a:gdLst/>
            <a:ahLst/>
            <a:cxnLst/>
            <a:rect l="l" t="t" r="r" b="b"/>
            <a:pathLst>
              <a:path w="118765" h="15627">
                <a:moveTo>
                  <a:pt x="0" y="0"/>
                </a:moveTo>
                <a:lnTo>
                  <a:pt x="118765" y="0"/>
                </a:lnTo>
                <a:lnTo>
                  <a:pt x="118765" y="15627"/>
                </a:lnTo>
                <a:lnTo>
                  <a:pt x="0" y="1562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9" name="任意多边形: 形状 758">
            <a:extLst>
              <a:ext uri="{FF2B5EF4-FFF2-40B4-BE49-F238E27FC236}">
                <a16:creationId xmlns:a16="http://schemas.microsoft.com/office/drawing/2014/main" id="{77BC6C4F-8C8C-436C-B3DB-B220170D2427}"/>
              </a:ext>
            </a:extLst>
          </p:cNvPr>
          <p:cNvSpPr/>
          <p:nvPr/>
        </p:nvSpPr>
        <p:spPr>
          <a:xfrm>
            <a:off x="2506022" y="4355191"/>
            <a:ext cx="114076" cy="178705"/>
          </a:xfrm>
          <a:custGeom>
            <a:avLst/>
            <a:gdLst/>
            <a:ahLst/>
            <a:cxnLst/>
            <a:rect l="l" t="t" r="r" b="b"/>
            <a:pathLst>
              <a:path w="114076" h="178705">
                <a:moveTo>
                  <a:pt x="59159" y="0"/>
                </a:moveTo>
                <a:cubicBezTo>
                  <a:pt x="95771" y="0"/>
                  <a:pt x="114076" y="29542"/>
                  <a:pt x="114076" y="88627"/>
                </a:cubicBezTo>
                <a:cubicBezTo>
                  <a:pt x="114076" y="117797"/>
                  <a:pt x="108923" y="140103"/>
                  <a:pt x="98617" y="155544"/>
                </a:cubicBezTo>
                <a:cubicBezTo>
                  <a:pt x="88311" y="170985"/>
                  <a:pt x="73856" y="178705"/>
                  <a:pt x="55252" y="178705"/>
                </a:cubicBezTo>
                <a:cubicBezTo>
                  <a:pt x="37690" y="178705"/>
                  <a:pt x="24091" y="171376"/>
                  <a:pt x="14455" y="156716"/>
                </a:cubicBezTo>
                <a:cubicBezTo>
                  <a:pt x="4818" y="142056"/>
                  <a:pt x="0" y="120737"/>
                  <a:pt x="0" y="92757"/>
                </a:cubicBezTo>
                <a:cubicBezTo>
                  <a:pt x="0" y="62247"/>
                  <a:pt x="5060" y="39160"/>
                  <a:pt x="15180" y="23496"/>
                </a:cubicBezTo>
                <a:cubicBezTo>
                  <a:pt x="25300" y="7832"/>
                  <a:pt x="39960" y="0"/>
                  <a:pt x="59159" y="0"/>
                </a:cubicBezTo>
                <a:close/>
                <a:moveTo>
                  <a:pt x="57931" y="18194"/>
                </a:moveTo>
                <a:cubicBezTo>
                  <a:pt x="34193" y="18194"/>
                  <a:pt x="22324" y="42714"/>
                  <a:pt x="22324" y="91752"/>
                </a:cubicBezTo>
                <a:cubicBezTo>
                  <a:pt x="22324" y="137666"/>
                  <a:pt x="33970" y="160623"/>
                  <a:pt x="57261" y="160623"/>
                </a:cubicBezTo>
                <a:cubicBezTo>
                  <a:pt x="80181" y="160623"/>
                  <a:pt x="91641" y="137294"/>
                  <a:pt x="91641" y="90636"/>
                </a:cubicBezTo>
                <a:cubicBezTo>
                  <a:pt x="91641" y="42342"/>
                  <a:pt x="80404" y="18194"/>
                  <a:pt x="57931" y="1819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8" name="任意多边形: 形状 757">
            <a:extLst>
              <a:ext uri="{FF2B5EF4-FFF2-40B4-BE49-F238E27FC236}">
                <a16:creationId xmlns:a16="http://schemas.microsoft.com/office/drawing/2014/main" id="{69DFCE8A-F968-4E3D-A921-A27EFA56B0D0}"/>
              </a:ext>
            </a:extLst>
          </p:cNvPr>
          <p:cNvSpPr/>
          <p:nvPr/>
        </p:nvSpPr>
        <p:spPr>
          <a:xfrm>
            <a:off x="898790" y="4359656"/>
            <a:ext cx="222349" cy="186407"/>
          </a:xfrm>
          <a:custGeom>
            <a:avLst/>
            <a:gdLst/>
            <a:ahLst/>
            <a:cxnLst/>
            <a:rect l="l" t="t" r="r" b="b"/>
            <a:pathLst>
              <a:path w="222349" h="186407">
                <a:moveTo>
                  <a:pt x="10269" y="0"/>
                </a:moveTo>
                <a:lnTo>
                  <a:pt x="213420" y="0"/>
                </a:lnTo>
                <a:lnTo>
                  <a:pt x="213420" y="17413"/>
                </a:lnTo>
                <a:lnTo>
                  <a:pt x="131490" y="17413"/>
                </a:lnTo>
                <a:lnTo>
                  <a:pt x="131490" y="75902"/>
                </a:lnTo>
                <a:lnTo>
                  <a:pt x="205830" y="75902"/>
                </a:lnTo>
                <a:lnTo>
                  <a:pt x="205830" y="93092"/>
                </a:lnTo>
                <a:lnTo>
                  <a:pt x="131490" y="93092"/>
                </a:lnTo>
                <a:lnTo>
                  <a:pt x="131490" y="168994"/>
                </a:lnTo>
                <a:lnTo>
                  <a:pt x="222349" y="168994"/>
                </a:lnTo>
                <a:lnTo>
                  <a:pt x="222349" y="186407"/>
                </a:lnTo>
                <a:lnTo>
                  <a:pt x="0" y="186407"/>
                </a:lnTo>
                <a:lnTo>
                  <a:pt x="0" y="168994"/>
                </a:lnTo>
                <a:lnTo>
                  <a:pt x="36389" y="168994"/>
                </a:lnTo>
                <a:lnTo>
                  <a:pt x="36389" y="49336"/>
                </a:lnTo>
                <a:lnTo>
                  <a:pt x="55587" y="49336"/>
                </a:lnTo>
                <a:lnTo>
                  <a:pt x="55587" y="168994"/>
                </a:lnTo>
                <a:lnTo>
                  <a:pt x="112291" y="168994"/>
                </a:lnTo>
                <a:lnTo>
                  <a:pt x="112291" y="17413"/>
                </a:lnTo>
                <a:lnTo>
                  <a:pt x="10269" y="17413"/>
                </a:lnTo>
                <a:lnTo>
                  <a:pt x="1026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7" name="任意多边形: 形状 756">
            <a:extLst>
              <a:ext uri="{FF2B5EF4-FFF2-40B4-BE49-F238E27FC236}">
                <a16:creationId xmlns:a16="http://schemas.microsoft.com/office/drawing/2014/main" id="{09AA560A-8305-4CC7-AF46-689B91FB7BD8}"/>
              </a:ext>
            </a:extLst>
          </p:cNvPr>
          <p:cNvSpPr/>
          <p:nvPr/>
        </p:nvSpPr>
        <p:spPr>
          <a:xfrm>
            <a:off x="4135504" y="4360548"/>
            <a:ext cx="219447" cy="201364"/>
          </a:xfrm>
          <a:custGeom>
            <a:avLst/>
            <a:gdLst/>
            <a:ahLst/>
            <a:cxnLst/>
            <a:rect l="l" t="t" r="r" b="b"/>
            <a:pathLst>
              <a:path w="219447" h="201364">
                <a:moveTo>
                  <a:pt x="6697" y="0"/>
                </a:moveTo>
                <a:lnTo>
                  <a:pt x="219447" y="0"/>
                </a:lnTo>
                <a:lnTo>
                  <a:pt x="219447" y="17413"/>
                </a:lnTo>
                <a:lnTo>
                  <a:pt x="137294" y="17413"/>
                </a:lnTo>
                <a:cubicBezTo>
                  <a:pt x="130150" y="29765"/>
                  <a:pt x="120625" y="44425"/>
                  <a:pt x="108719" y="61391"/>
                </a:cubicBezTo>
                <a:lnTo>
                  <a:pt x="121667" y="61391"/>
                </a:lnTo>
                <a:lnTo>
                  <a:pt x="121667" y="201364"/>
                </a:lnTo>
                <a:lnTo>
                  <a:pt x="102468" y="201364"/>
                </a:lnTo>
                <a:lnTo>
                  <a:pt x="102468" y="68312"/>
                </a:lnTo>
                <a:cubicBezTo>
                  <a:pt x="77018" y="99715"/>
                  <a:pt x="47029" y="126504"/>
                  <a:pt x="12501" y="148679"/>
                </a:cubicBezTo>
                <a:cubicBezTo>
                  <a:pt x="8780" y="143321"/>
                  <a:pt x="4613" y="137963"/>
                  <a:pt x="0" y="132606"/>
                </a:cubicBezTo>
                <a:cubicBezTo>
                  <a:pt x="46880" y="103286"/>
                  <a:pt x="84683" y="64889"/>
                  <a:pt x="113407" y="17413"/>
                </a:cubicBezTo>
                <a:lnTo>
                  <a:pt x="6697" y="17413"/>
                </a:lnTo>
                <a:lnTo>
                  <a:pt x="669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6" name="任意多边形: 形状 755">
            <a:extLst>
              <a:ext uri="{FF2B5EF4-FFF2-40B4-BE49-F238E27FC236}">
                <a16:creationId xmlns:a16="http://schemas.microsoft.com/office/drawing/2014/main" id="{EB2E6082-94FD-4DDF-A5B6-10965A26C1A7}"/>
              </a:ext>
            </a:extLst>
          </p:cNvPr>
          <p:cNvSpPr/>
          <p:nvPr/>
        </p:nvSpPr>
        <p:spPr>
          <a:xfrm>
            <a:off x="4411431" y="4397607"/>
            <a:ext cx="130820" cy="16073"/>
          </a:xfrm>
          <a:custGeom>
            <a:avLst/>
            <a:gdLst/>
            <a:ahLst/>
            <a:cxnLst/>
            <a:rect l="l" t="t" r="r" b="b"/>
            <a:pathLst>
              <a:path w="130820" h="16073">
                <a:moveTo>
                  <a:pt x="0" y="0"/>
                </a:moveTo>
                <a:lnTo>
                  <a:pt x="130820" y="0"/>
                </a:lnTo>
                <a:lnTo>
                  <a:pt x="130820" y="16073"/>
                </a:lnTo>
                <a:lnTo>
                  <a:pt x="0" y="1607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5" name="任意多边形: 形状 754">
            <a:extLst>
              <a:ext uri="{FF2B5EF4-FFF2-40B4-BE49-F238E27FC236}">
                <a16:creationId xmlns:a16="http://schemas.microsoft.com/office/drawing/2014/main" id="{CA8807CA-BC16-435C-BAFC-627D03231181}"/>
              </a:ext>
            </a:extLst>
          </p:cNvPr>
          <p:cNvSpPr/>
          <p:nvPr/>
        </p:nvSpPr>
        <p:spPr>
          <a:xfrm>
            <a:off x="2150732" y="4416135"/>
            <a:ext cx="49783" cy="48444"/>
          </a:xfrm>
          <a:custGeom>
            <a:avLst/>
            <a:gdLst/>
            <a:ahLst/>
            <a:cxnLst/>
            <a:rect l="l" t="t" r="r" b="b"/>
            <a:pathLst>
              <a:path w="49783" h="48444">
                <a:moveTo>
                  <a:pt x="12278" y="0"/>
                </a:moveTo>
                <a:cubicBezTo>
                  <a:pt x="25226" y="11906"/>
                  <a:pt x="37728" y="23813"/>
                  <a:pt x="49783" y="35719"/>
                </a:cubicBezTo>
                <a:lnTo>
                  <a:pt x="35272" y="48444"/>
                </a:lnTo>
                <a:cubicBezTo>
                  <a:pt x="23812" y="35347"/>
                  <a:pt x="12055" y="22845"/>
                  <a:pt x="0" y="10939"/>
                </a:cubicBezTo>
                <a:lnTo>
                  <a:pt x="122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4" name="任意多边形: 形状 753">
            <a:extLst>
              <a:ext uri="{FF2B5EF4-FFF2-40B4-BE49-F238E27FC236}">
                <a16:creationId xmlns:a16="http://schemas.microsoft.com/office/drawing/2014/main" id="{3391FBB0-2F4C-48D2-82C4-F4EC90CDE737}"/>
              </a:ext>
            </a:extLst>
          </p:cNvPr>
          <p:cNvSpPr/>
          <p:nvPr/>
        </p:nvSpPr>
        <p:spPr>
          <a:xfrm>
            <a:off x="522404" y="4420378"/>
            <a:ext cx="139303" cy="136921"/>
          </a:xfrm>
          <a:custGeom>
            <a:avLst/>
            <a:gdLst/>
            <a:ahLst/>
            <a:cxnLst/>
            <a:rect l="l" t="t" r="r" b="b"/>
            <a:pathLst>
              <a:path w="139303" h="136921">
                <a:moveTo>
                  <a:pt x="0" y="0"/>
                </a:moveTo>
                <a:lnTo>
                  <a:pt x="139303" y="0"/>
                </a:lnTo>
                <a:lnTo>
                  <a:pt x="139303" y="15627"/>
                </a:lnTo>
                <a:lnTo>
                  <a:pt x="77688" y="15627"/>
                </a:lnTo>
                <a:lnTo>
                  <a:pt x="77688" y="108942"/>
                </a:lnTo>
                <a:cubicBezTo>
                  <a:pt x="77688" y="127545"/>
                  <a:pt x="69130" y="136847"/>
                  <a:pt x="52015" y="136847"/>
                </a:cubicBezTo>
                <a:cubicBezTo>
                  <a:pt x="43978" y="136996"/>
                  <a:pt x="34081" y="136922"/>
                  <a:pt x="22324" y="136624"/>
                </a:cubicBezTo>
                <a:cubicBezTo>
                  <a:pt x="21580" y="131266"/>
                  <a:pt x="20538" y="125090"/>
                  <a:pt x="19199" y="118095"/>
                </a:cubicBezTo>
                <a:cubicBezTo>
                  <a:pt x="29468" y="119285"/>
                  <a:pt x="38844" y="119881"/>
                  <a:pt x="47328" y="119881"/>
                </a:cubicBezTo>
                <a:cubicBezTo>
                  <a:pt x="56257" y="119881"/>
                  <a:pt x="60722" y="114374"/>
                  <a:pt x="60722" y="103361"/>
                </a:cubicBezTo>
                <a:lnTo>
                  <a:pt x="60722" y="15627"/>
                </a:lnTo>
                <a:lnTo>
                  <a:pt x="0" y="1562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3" name="任意多边形: 形状 752">
            <a:extLst>
              <a:ext uri="{FF2B5EF4-FFF2-40B4-BE49-F238E27FC236}">
                <a16:creationId xmlns:a16="http://schemas.microsoft.com/office/drawing/2014/main" id="{9AC630B3-2D4F-4322-A30B-93075173B877}"/>
              </a:ext>
            </a:extLst>
          </p:cNvPr>
          <p:cNvSpPr/>
          <p:nvPr/>
        </p:nvSpPr>
        <p:spPr>
          <a:xfrm>
            <a:off x="4268556" y="4428860"/>
            <a:ext cx="91529" cy="69428"/>
          </a:xfrm>
          <a:custGeom>
            <a:avLst/>
            <a:gdLst/>
            <a:ahLst/>
            <a:cxnLst/>
            <a:rect l="l" t="t" r="r" b="b"/>
            <a:pathLst>
              <a:path w="91529" h="69428">
                <a:moveTo>
                  <a:pt x="10939" y="0"/>
                </a:moveTo>
                <a:cubicBezTo>
                  <a:pt x="38770" y="16966"/>
                  <a:pt x="65633" y="34230"/>
                  <a:pt x="91529" y="51792"/>
                </a:cubicBezTo>
                <a:lnTo>
                  <a:pt x="78804" y="69428"/>
                </a:lnTo>
                <a:cubicBezTo>
                  <a:pt x="48146" y="46657"/>
                  <a:pt x="21878" y="28575"/>
                  <a:pt x="0" y="15180"/>
                </a:cubicBezTo>
                <a:lnTo>
                  <a:pt x="1093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2" name="任意多边形: 形状 751">
            <a:extLst>
              <a:ext uri="{FF2B5EF4-FFF2-40B4-BE49-F238E27FC236}">
                <a16:creationId xmlns:a16="http://schemas.microsoft.com/office/drawing/2014/main" id="{B23EA3E0-1171-4D91-900B-BAC0A37C76C2}"/>
              </a:ext>
            </a:extLst>
          </p:cNvPr>
          <p:cNvSpPr/>
          <p:nvPr/>
        </p:nvSpPr>
        <p:spPr>
          <a:xfrm>
            <a:off x="4429737" y="4439352"/>
            <a:ext cx="93985" cy="81930"/>
          </a:xfrm>
          <a:custGeom>
            <a:avLst/>
            <a:gdLst/>
            <a:ahLst/>
            <a:cxnLst/>
            <a:rect l="l" t="t" r="r" b="b"/>
            <a:pathLst>
              <a:path w="93985" h="81930">
                <a:moveTo>
                  <a:pt x="0" y="0"/>
                </a:moveTo>
                <a:lnTo>
                  <a:pt x="93985" y="0"/>
                </a:lnTo>
                <a:lnTo>
                  <a:pt x="93985" y="70322"/>
                </a:lnTo>
                <a:lnTo>
                  <a:pt x="16520" y="70322"/>
                </a:lnTo>
                <a:lnTo>
                  <a:pt x="16520" y="81930"/>
                </a:lnTo>
                <a:lnTo>
                  <a:pt x="0" y="81930"/>
                </a:lnTo>
                <a:lnTo>
                  <a:pt x="0" y="0"/>
                </a:lnTo>
                <a:close/>
                <a:moveTo>
                  <a:pt x="16520" y="16074"/>
                </a:moveTo>
                <a:lnTo>
                  <a:pt x="16520" y="54248"/>
                </a:lnTo>
                <a:lnTo>
                  <a:pt x="77465" y="54248"/>
                </a:lnTo>
                <a:lnTo>
                  <a:pt x="77465" y="16074"/>
                </a:lnTo>
                <a:lnTo>
                  <a:pt x="16520" y="16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1" name="任意多边形: 形状 750">
            <a:extLst>
              <a:ext uri="{FF2B5EF4-FFF2-40B4-BE49-F238E27FC236}">
                <a16:creationId xmlns:a16="http://schemas.microsoft.com/office/drawing/2014/main" id="{881C4E6B-0CA9-429B-83E5-D44DF78889D2}"/>
              </a:ext>
            </a:extLst>
          </p:cNvPr>
          <p:cNvSpPr/>
          <p:nvPr/>
        </p:nvSpPr>
        <p:spPr>
          <a:xfrm>
            <a:off x="1361125" y="4439575"/>
            <a:ext cx="172343" cy="122784"/>
          </a:xfrm>
          <a:custGeom>
            <a:avLst/>
            <a:gdLst/>
            <a:ahLst/>
            <a:cxnLst/>
            <a:rect l="l" t="t" r="r" b="b"/>
            <a:pathLst>
              <a:path w="172343" h="122784">
                <a:moveTo>
                  <a:pt x="23887" y="0"/>
                </a:moveTo>
                <a:lnTo>
                  <a:pt x="172343" y="0"/>
                </a:lnTo>
                <a:cubicBezTo>
                  <a:pt x="171598" y="25301"/>
                  <a:pt x="170482" y="50007"/>
                  <a:pt x="168994" y="74117"/>
                </a:cubicBezTo>
                <a:cubicBezTo>
                  <a:pt x="167208" y="101948"/>
                  <a:pt x="154037" y="115789"/>
                  <a:pt x="129480" y="115640"/>
                </a:cubicBezTo>
                <a:cubicBezTo>
                  <a:pt x="117425" y="115789"/>
                  <a:pt x="104700" y="115417"/>
                  <a:pt x="91306" y="114524"/>
                </a:cubicBezTo>
                <a:cubicBezTo>
                  <a:pt x="90413" y="108273"/>
                  <a:pt x="89371" y="101948"/>
                  <a:pt x="88180" y="95548"/>
                </a:cubicBezTo>
                <a:cubicBezTo>
                  <a:pt x="99640" y="97185"/>
                  <a:pt x="112439" y="98078"/>
                  <a:pt x="126578" y="98227"/>
                </a:cubicBezTo>
                <a:cubicBezTo>
                  <a:pt x="141461" y="98525"/>
                  <a:pt x="149646" y="89818"/>
                  <a:pt x="151135" y="72108"/>
                </a:cubicBezTo>
                <a:cubicBezTo>
                  <a:pt x="152325" y="56034"/>
                  <a:pt x="153218" y="37505"/>
                  <a:pt x="153814" y="16520"/>
                </a:cubicBezTo>
                <a:lnTo>
                  <a:pt x="85167" y="16520"/>
                </a:lnTo>
                <a:cubicBezTo>
                  <a:pt x="83381" y="41375"/>
                  <a:pt x="78209" y="61392"/>
                  <a:pt x="69651" y="76573"/>
                </a:cubicBezTo>
                <a:cubicBezTo>
                  <a:pt x="58341" y="96516"/>
                  <a:pt x="39365" y="111919"/>
                  <a:pt x="12724" y="122784"/>
                </a:cubicBezTo>
                <a:cubicBezTo>
                  <a:pt x="8855" y="117724"/>
                  <a:pt x="4613" y="112738"/>
                  <a:pt x="0" y="107826"/>
                </a:cubicBezTo>
                <a:cubicBezTo>
                  <a:pt x="24705" y="98599"/>
                  <a:pt x="42490" y="85205"/>
                  <a:pt x="53355" y="67643"/>
                </a:cubicBezTo>
                <a:cubicBezTo>
                  <a:pt x="61168" y="54323"/>
                  <a:pt x="65670" y="37282"/>
                  <a:pt x="66861" y="16520"/>
                </a:cubicBezTo>
                <a:lnTo>
                  <a:pt x="23887" y="16520"/>
                </a:lnTo>
                <a:lnTo>
                  <a:pt x="238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0" name="任意多边形: 形状 749">
            <a:extLst>
              <a:ext uri="{FF2B5EF4-FFF2-40B4-BE49-F238E27FC236}">
                <a16:creationId xmlns:a16="http://schemas.microsoft.com/office/drawing/2014/main" id="{E62556C9-2BCF-4B69-A5FA-F1EC29FCE273}"/>
              </a:ext>
            </a:extLst>
          </p:cNvPr>
          <p:cNvSpPr/>
          <p:nvPr/>
        </p:nvSpPr>
        <p:spPr>
          <a:xfrm>
            <a:off x="4599624" y="4439575"/>
            <a:ext cx="172343" cy="122784"/>
          </a:xfrm>
          <a:custGeom>
            <a:avLst/>
            <a:gdLst/>
            <a:ahLst/>
            <a:cxnLst/>
            <a:rect l="l" t="t" r="r" b="b"/>
            <a:pathLst>
              <a:path w="172343" h="122784">
                <a:moveTo>
                  <a:pt x="23887" y="0"/>
                </a:moveTo>
                <a:lnTo>
                  <a:pt x="172343" y="0"/>
                </a:lnTo>
                <a:cubicBezTo>
                  <a:pt x="171599" y="25301"/>
                  <a:pt x="170483" y="50007"/>
                  <a:pt x="168995" y="74117"/>
                </a:cubicBezTo>
                <a:cubicBezTo>
                  <a:pt x="167209" y="101948"/>
                  <a:pt x="154037" y="115789"/>
                  <a:pt x="129481" y="115640"/>
                </a:cubicBezTo>
                <a:cubicBezTo>
                  <a:pt x="117426" y="115789"/>
                  <a:pt x="104701" y="115417"/>
                  <a:pt x="91306" y="114524"/>
                </a:cubicBezTo>
                <a:cubicBezTo>
                  <a:pt x="90413" y="108273"/>
                  <a:pt x="89372" y="101948"/>
                  <a:pt x="88181" y="95548"/>
                </a:cubicBezTo>
                <a:cubicBezTo>
                  <a:pt x="99641" y="97185"/>
                  <a:pt x="112440" y="98078"/>
                  <a:pt x="126579" y="98227"/>
                </a:cubicBezTo>
                <a:cubicBezTo>
                  <a:pt x="141461" y="98525"/>
                  <a:pt x="149647" y="89818"/>
                  <a:pt x="151135" y="72108"/>
                </a:cubicBezTo>
                <a:cubicBezTo>
                  <a:pt x="152326" y="56034"/>
                  <a:pt x="153219" y="37505"/>
                  <a:pt x="153814" y="16520"/>
                </a:cubicBezTo>
                <a:lnTo>
                  <a:pt x="85167" y="16520"/>
                </a:lnTo>
                <a:cubicBezTo>
                  <a:pt x="83381" y="41375"/>
                  <a:pt x="78209" y="61392"/>
                  <a:pt x="69652" y="76573"/>
                </a:cubicBezTo>
                <a:cubicBezTo>
                  <a:pt x="58341" y="96516"/>
                  <a:pt x="39365" y="111919"/>
                  <a:pt x="12725" y="122784"/>
                </a:cubicBezTo>
                <a:cubicBezTo>
                  <a:pt x="8856" y="117724"/>
                  <a:pt x="4614" y="112738"/>
                  <a:pt x="0" y="107826"/>
                </a:cubicBezTo>
                <a:cubicBezTo>
                  <a:pt x="24706" y="98599"/>
                  <a:pt x="42491" y="85205"/>
                  <a:pt x="53355" y="67643"/>
                </a:cubicBezTo>
                <a:cubicBezTo>
                  <a:pt x="61169" y="54323"/>
                  <a:pt x="65671" y="37282"/>
                  <a:pt x="66861" y="16520"/>
                </a:cubicBezTo>
                <a:lnTo>
                  <a:pt x="23887" y="16520"/>
                </a:lnTo>
                <a:lnTo>
                  <a:pt x="238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9" name="任意多边形: 形状 748">
            <a:extLst>
              <a:ext uri="{FF2B5EF4-FFF2-40B4-BE49-F238E27FC236}">
                <a16:creationId xmlns:a16="http://schemas.microsoft.com/office/drawing/2014/main" id="{BFB31BCF-0D4A-420D-AFC2-E66F3A0AD91A}"/>
              </a:ext>
            </a:extLst>
          </p:cNvPr>
          <p:cNvSpPr/>
          <p:nvPr/>
        </p:nvSpPr>
        <p:spPr>
          <a:xfrm>
            <a:off x="673092" y="4444488"/>
            <a:ext cx="49560" cy="99789"/>
          </a:xfrm>
          <a:custGeom>
            <a:avLst/>
            <a:gdLst/>
            <a:ahLst/>
            <a:cxnLst/>
            <a:rect l="l" t="t" r="r" b="b"/>
            <a:pathLst>
              <a:path w="49560" h="99789">
                <a:moveTo>
                  <a:pt x="32594" y="0"/>
                </a:moveTo>
                <a:cubicBezTo>
                  <a:pt x="38398" y="3125"/>
                  <a:pt x="44053" y="5655"/>
                  <a:pt x="49560" y="7590"/>
                </a:cubicBezTo>
                <a:cubicBezTo>
                  <a:pt x="38993" y="38397"/>
                  <a:pt x="28575" y="69130"/>
                  <a:pt x="18306" y="99789"/>
                </a:cubicBezTo>
                <a:lnTo>
                  <a:pt x="0" y="91529"/>
                </a:lnTo>
                <a:cubicBezTo>
                  <a:pt x="11460" y="64294"/>
                  <a:pt x="22325" y="33784"/>
                  <a:pt x="3259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8" name="任意多边形: 形状 747">
            <a:extLst>
              <a:ext uri="{FF2B5EF4-FFF2-40B4-BE49-F238E27FC236}">
                <a16:creationId xmlns:a16="http://schemas.microsoft.com/office/drawing/2014/main" id="{3C0C7789-11E3-4D22-949C-0ACA4D44AB9D}"/>
              </a:ext>
            </a:extLst>
          </p:cNvPr>
          <p:cNvSpPr/>
          <p:nvPr/>
        </p:nvSpPr>
        <p:spPr>
          <a:xfrm>
            <a:off x="3433779" y="4446050"/>
            <a:ext cx="51122" cy="51568"/>
          </a:xfrm>
          <a:custGeom>
            <a:avLst/>
            <a:gdLst/>
            <a:ahLst/>
            <a:cxnLst/>
            <a:rect l="l" t="t" r="r" b="b"/>
            <a:pathLst>
              <a:path w="51122" h="51568">
                <a:moveTo>
                  <a:pt x="12278" y="0"/>
                </a:moveTo>
                <a:cubicBezTo>
                  <a:pt x="26566" y="13245"/>
                  <a:pt x="39514" y="26268"/>
                  <a:pt x="51122" y="39067"/>
                </a:cubicBezTo>
                <a:lnTo>
                  <a:pt x="37281" y="51568"/>
                </a:lnTo>
                <a:cubicBezTo>
                  <a:pt x="25822" y="38025"/>
                  <a:pt x="13395" y="24482"/>
                  <a:pt x="0" y="10938"/>
                </a:cubicBezTo>
                <a:lnTo>
                  <a:pt x="122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7" name="任意多边形: 形状 746">
            <a:extLst>
              <a:ext uri="{FF2B5EF4-FFF2-40B4-BE49-F238E27FC236}">
                <a16:creationId xmlns:a16="http://schemas.microsoft.com/office/drawing/2014/main" id="{769FBC1F-E1FC-46B1-B6B5-FFD7A6CC5FE7}"/>
              </a:ext>
            </a:extLst>
          </p:cNvPr>
          <p:cNvSpPr/>
          <p:nvPr/>
        </p:nvSpPr>
        <p:spPr>
          <a:xfrm>
            <a:off x="507223" y="4457213"/>
            <a:ext cx="52686" cy="79251"/>
          </a:xfrm>
          <a:custGeom>
            <a:avLst/>
            <a:gdLst/>
            <a:ahLst/>
            <a:cxnLst/>
            <a:rect l="l" t="t" r="r" b="b"/>
            <a:pathLst>
              <a:path w="52686" h="79251">
                <a:moveTo>
                  <a:pt x="35943" y="0"/>
                </a:moveTo>
                <a:lnTo>
                  <a:pt x="52686" y="6697"/>
                </a:lnTo>
                <a:cubicBezTo>
                  <a:pt x="40481" y="33932"/>
                  <a:pt x="28352" y="58117"/>
                  <a:pt x="16297" y="79251"/>
                </a:cubicBezTo>
                <a:cubicBezTo>
                  <a:pt x="11683" y="76572"/>
                  <a:pt x="6251" y="73967"/>
                  <a:pt x="0" y="71437"/>
                </a:cubicBezTo>
                <a:cubicBezTo>
                  <a:pt x="11906" y="52238"/>
                  <a:pt x="23887" y="28426"/>
                  <a:pt x="3594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6" name="任意多边形: 形状 745">
            <a:extLst>
              <a:ext uri="{FF2B5EF4-FFF2-40B4-BE49-F238E27FC236}">
                <a16:creationId xmlns:a16="http://schemas.microsoft.com/office/drawing/2014/main" id="{3F9CA2A8-97D2-4FEF-9034-E4F34BDE1DBB}"/>
              </a:ext>
            </a:extLst>
          </p:cNvPr>
          <p:cNvSpPr/>
          <p:nvPr/>
        </p:nvSpPr>
        <p:spPr>
          <a:xfrm>
            <a:off x="614826" y="4457213"/>
            <a:ext cx="51123" cy="79027"/>
          </a:xfrm>
          <a:custGeom>
            <a:avLst/>
            <a:gdLst/>
            <a:ahLst/>
            <a:cxnLst/>
            <a:rect l="l" t="t" r="r" b="b"/>
            <a:pathLst>
              <a:path w="51123" h="79027">
                <a:moveTo>
                  <a:pt x="15850" y="0"/>
                </a:moveTo>
                <a:cubicBezTo>
                  <a:pt x="29989" y="27086"/>
                  <a:pt x="41747" y="50824"/>
                  <a:pt x="51123" y="71214"/>
                </a:cubicBezTo>
                <a:lnTo>
                  <a:pt x="33263" y="79027"/>
                </a:lnTo>
                <a:cubicBezTo>
                  <a:pt x="23589" y="55959"/>
                  <a:pt x="12502" y="32146"/>
                  <a:pt x="0" y="7590"/>
                </a:cubicBezTo>
                <a:lnTo>
                  <a:pt x="158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5" name="任意多边形: 形状 744">
            <a:extLst>
              <a:ext uri="{FF2B5EF4-FFF2-40B4-BE49-F238E27FC236}">
                <a16:creationId xmlns:a16="http://schemas.microsoft.com/office/drawing/2014/main" id="{AB80439F-43F9-46A5-9067-966ED65D8468}"/>
              </a:ext>
            </a:extLst>
          </p:cNvPr>
          <p:cNvSpPr/>
          <p:nvPr/>
        </p:nvSpPr>
        <p:spPr>
          <a:xfrm>
            <a:off x="2128408" y="4461901"/>
            <a:ext cx="95547" cy="56257"/>
          </a:xfrm>
          <a:custGeom>
            <a:avLst/>
            <a:gdLst/>
            <a:ahLst/>
            <a:cxnLst/>
            <a:rect l="l" t="t" r="r" b="b"/>
            <a:pathLst>
              <a:path w="95547" h="56257">
                <a:moveTo>
                  <a:pt x="93092" y="0"/>
                </a:moveTo>
                <a:cubicBezTo>
                  <a:pt x="93836" y="6995"/>
                  <a:pt x="94654" y="12948"/>
                  <a:pt x="95547" y="17859"/>
                </a:cubicBezTo>
                <a:cubicBezTo>
                  <a:pt x="68014" y="29468"/>
                  <a:pt x="38472" y="42267"/>
                  <a:pt x="6920" y="56257"/>
                </a:cubicBezTo>
                <a:lnTo>
                  <a:pt x="0" y="38621"/>
                </a:lnTo>
                <a:cubicBezTo>
                  <a:pt x="29914" y="26714"/>
                  <a:pt x="60945" y="13841"/>
                  <a:pt x="9309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4" name="任意多边形: 形状 743">
            <a:extLst>
              <a:ext uri="{FF2B5EF4-FFF2-40B4-BE49-F238E27FC236}">
                <a16:creationId xmlns:a16="http://schemas.microsoft.com/office/drawing/2014/main" id="{0B3D1298-F07B-49CD-92FD-CAFD17D3201F}"/>
              </a:ext>
            </a:extLst>
          </p:cNvPr>
          <p:cNvSpPr/>
          <p:nvPr/>
        </p:nvSpPr>
        <p:spPr>
          <a:xfrm>
            <a:off x="1216910" y="4466365"/>
            <a:ext cx="44872" cy="41746"/>
          </a:xfrm>
          <a:custGeom>
            <a:avLst/>
            <a:gdLst/>
            <a:ahLst/>
            <a:cxnLst/>
            <a:rect l="l" t="t" r="r" b="b"/>
            <a:pathLst>
              <a:path w="44872" h="41746">
                <a:moveTo>
                  <a:pt x="11386" y="0"/>
                </a:moveTo>
                <a:cubicBezTo>
                  <a:pt x="23441" y="9673"/>
                  <a:pt x="34603" y="19422"/>
                  <a:pt x="44872" y="29244"/>
                </a:cubicBezTo>
                <a:lnTo>
                  <a:pt x="31924" y="41746"/>
                </a:lnTo>
                <a:cubicBezTo>
                  <a:pt x="22548" y="31774"/>
                  <a:pt x="11907" y="21505"/>
                  <a:pt x="0" y="10938"/>
                </a:cubicBezTo>
                <a:lnTo>
                  <a:pt x="1138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3" name="任意多边形: 形状 742">
            <a:extLst>
              <a:ext uri="{FF2B5EF4-FFF2-40B4-BE49-F238E27FC236}">
                <a16:creationId xmlns:a16="http://schemas.microsoft.com/office/drawing/2014/main" id="{DDEC0CF5-F08A-4B2B-B009-1C33C6B56870}"/>
              </a:ext>
            </a:extLst>
          </p:cNvPr>
          <p:cNvSpPr/>
          <p:nvPr/>
        </p:nvSpPr>
        <p:spPr>
          <a:xfrm>
            <a:off x="1299063" y="4475518"/>
            <a:ext cx="50453" cy="55811"/>
          </a:xfrm>
          <a:custGeom>
            <a:avLst/>
            <a:gdLst/>
            <a:ahLst/>
            <a:cxnLst/>
            <a:rect l="l" t="t" r="r" b="b"/>
            <a:pathLst>
              <a:path w="50453" h="55811">
                <a:moveTo>
                  <a:pt x="13172" y="0"/>
                </a:moveTo>
                <a:cubicBezTo>
                  <a:pt x="25524" y="13841"/>
                  <a:pt x="37952" y="28650"/>
                  <a:pt x="50453" y="44426"/>
                </a:cubicBezTo>
                <a:lnTo>
                  <a:pt x="35496" y="55811"/>
                </a:lnTo>
                <a:cubicBezTo>
                  <a:pt x="24483" y="40333"/>
                  <a:pt x="12651" y="25078"/>
                  <a:pt x="0" y="10046"/>
                </a:cubicBezTo>
                <a:lnTo>
                  <a:pt x="1317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2" name="任意多边形: 形状 741">
            <a:extLst>
              <a:ext uri="{FF2B5EF4-FFF2-40B4-BE49-F238E27FC236}">
                <a16:creationId xmlns:a16="http://schemas.microsoft.com/office/drawing/2014/main" id="{8282F3FA-F783-4EB2-9B4B-1B793BE8FBC7}"/>
              </a:ext>
            </a:extLst>
          </p:cNvPr>
          <p:cNvSpPr/>
          <p:nvPr/>
        </p:nvSpPr>
        <p:spPr>
          <a:xfrm>
            <a:off x="1185433" y="4475741"/>
            <a:ext cx="112514" cy="77242"/>
          </a:xfrm>
          <a:custGeom>
            <a:avLst/>
            <a:gdLst/>
            <a:ahLst/>
            <a:cxnLst/>
            <a:rect l="l" t="t" r="r" b="b"/>
            <a:pathLst>
              <a:path w="112514" h="77242">
                <a:moveTo>
                  <a:pt x="0" y="0"/>
                </a:moveTo>
                <a:lnTo>
                  <a:pt x="17413" y="0"/>
                </a:lnTo>
                <a:lnTo>
                  <a:pt x="17413" y="47997"/>
                </a:lnTo>
                <a:cubicBezTo>
                  <a:pt x="17413" y="56926"/>
                  <a:pt x="21878" y="61391"/>
                  <a:pt x="30807" y="61391"/>
                </a:cubicBezTo>
                <a:lnTo>
                  <a:pt x="73224" y="61391"/>
                </a:lnTo>
                <a:cubicBezTo>
                  <a:pt x="83046" y="61391"/>
                  <a:pt x="88925" y="57745"/>
                  <a:pt x="90860" y="50452"/>
                </a:cubicBezTo>
                <a:cubicBezTo>
                  <a:pt x="92646" y="43458"/>
                  <a:pt x="94134" y="32816"/>
                  <a:pt x="95325" y="18529"/>
                </a:cubicBezTo>
                <a:cubicBezTo>
                  <a:pt x="99492" y="20315"/>
                  <a:pt x="105222" y="22473"/>
                  <a:pt x="112514" y="25003"/>
                </a:cubicBezTo>
                <a:cubicBezTo>
                  <a:pt x="110133" y="42118"/>
                  <a:pt x="108273" y="52759"/>
                  <a:pt x="106933" y="56926"/>
                </a:cubicBezTo>
                <a:cubicBezTo>
                  <a:pt x="103510" y="70470"/>
                  <a:pt x="93539" y="77242"/>
                  <a:pt x="77019" y="77242"/>
                </a:cubicBezTo>
                <a:lnTo>
                  <a:pt x="27682" y="77242"/>
                </a:lnTo>
                <a:cubicBezTo>
                  <a:pt x="9227" y="77242"/>
                  <a:pt x="0" y="67865"/>
                  <a:pt x="0" y="49113"/>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1" name="任意多边形: 形状 740">
            <a:extLst>
              <a:ext uri="{FF2B5EF4-FFF2-40B4-BE49-F238E27FC236}">
                <a16:creationId xmlns:a16="http://schemas.microsoft.com/office/drawing/2014/main" id="{427C9132-137F-4DAE-93E7-2E81E54DAB12}"/>
              </a:ext>
            </a:extLst>
          </p:cNvPr>
          <p:cNvSpPr/>
          <p:nvPr/>
        </p:nvSpPr>
        <p:spPr>
          <a:xfrm>
            <a:off x="1131185" y="4479313"/>
            <a:ext cx="38844" cy="62284"/>
          </a:xfrm>
          <a:custGeom>
            <a:avLst/>
            <a:gdLst/>
            <a:ahLst/>
            <a:cxnLst/>
            <a:rect l="l" t="t" r="r" b="b"/>
            <a:pathLst>
              <a:path w="38844" h="62284">
                <a:moveTo>
                  <a:pt x="22101" y="0"/>
                </a:moveTo>
                <a:lnTo>
                  <a:pt x="38844" y="5357"/>
                </a:lnTo>
                <a:cubicBezTo>
                  <a:pt x="33040" y="23812"/>
                  <a:pt x="25673" y="42788"/>
                  <a:pt x="16744" y="62284"/>
                </a:cubicBezTo>
                <a:cubicBezTo>
                  <a:pt x="11981" y="60052"/>
                  <a:pt x="6400" y="57894"/>
                  <a:pt x="0" y="55810"/>
                </a:cubicBezTo>
                <a:cubicBezTo>
                  <a:pt x="8930" y="38993"/>
                  <a:pt x="16297" y="20389"/>
                  <a:pt x="2210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0" name="任意多边形: 形状 739">
            <a:extLst>
              <a:ext uri="{FF2B5EF4-FFF2-40B4-BE49-F238E27FC236}">
                <a16:creationId xmlns:a16="http://schemas.microsoft.com/office/drawing/2014/main" id="{B82538E8-CD28-46E1-90EE-3E859280D430}"/>
              </a:ext>
            </a:extLst>
          </p:cNvPr>
          <p:cNvSpPr/>
          <p:nvPr/>
        </p:nvSpPr>
        <p:spPr>
          <a:xfrm>
            <a:off x="3691587" y="4500186"/>
            <a:ext cx="55922" cy="56926"/>
          </a:xfrm>
          <a:custGeom>
            <a:avLst/>
            <a:gdLst/>
            <a:ahLst/>
            <a:cxnLst/>
            <a:rect l="l" t="t" r="r" b="b"/>
            <a:pathLst>
              <a:path w="55922" h="56926">
                <a:moveTo>
                  <a:pt x="28909" y="0"/>
                </a:moveTo>
                <a:cubicBezTo>
                  <a:pt x="36202" y="0"/>
                  <a:pt x="42527" y="2827"/>
                  <a:pt x="47885" y="8483"/>
                </a:cubicBezTo>
                <a:cubicBezTo>
                  <a:pt x="53243" y="14138"/>
                  <a:pt x="55922" y="20724"/>
                  <a:pt x="55922" y="28240"/>
                </a:cubicBezTo>
                <a:cubicBezTo>
                  <a:pt x="55922" y="36723"/>
                  <a:pt x="53206" y="43625"/>
                  <a:pt x="47773" y="48946"/>
                </a:cubicBezTo>
                <a:cubicBezTo>
                  <a:pt x="42341" y="54266"/>
                  <a:pt x="35793" y="56926"/>
                  <a:pt x="28128" y="56926"/>
                </a:cubicBezTo>
                <a:cubicBezTo>
                  <a:pt x="20463" y="56926"/>
                  <a:pt x="13859" y="54210"/>
                  <a:pt x="8315" y="48778"/>
                </a:cubicBezTo>
                <a:cubicBezTo>
                  <a:pt x="2771" y="43346"/>
                  <a:pt x="0" y="36574"/>
                  <a:pt x="0" y="28463"/>
                </a:cubicBezTo>
                <a:cubicBezTo>
                  <a:pt x="0" y="20203"/>
                  <a:pt x="2939" y="13394"/>
                  <a:pt x="8818" y="8036"/>
                </a:cubicBezTo>
                <a:cubicBezTo>
                  <a:pt x="14696" y="2679"/>
                  <a:pt x="21394" y="0"/>
                  <a:pt x="28909" y="0"/>
                </a:cubicBezTo>
                <a:close/>
                <a:moveTo>
                  <a:pt x="27905" y="16520"/>
                </a:moveTo>
                <a:cubicBezTo>
                  <a:pt x="24705" y="16520"/>
                  <a:pt x="21952" y="17654"/>
                  <a:pt x="19645" y="19924"/>
                </a:cubicBezTo>
                <a:cubicBezTo>
                  <a:pt x="17338" y="22194"/>
                  <a:pt x="16185" y="25189"/>
                  <a:pt x="16185" y="28910"/>
                </a:cubicBezTo>
                <a:cubicBezTo>
                  <a:pt x="16185" y="32556"/>
                  <a:pt x="17543" y="35421"/>
                  <a:pt x="20259" y="37504"/>
                </a:cubicBezTo>
                <a:cubicBezTo>
                  <a:pt x="22975" y="39588"/>
                  <a:pt x="25747" y="40630"/>
                  <a:pt x="28575" y="40630"/>
                </a:cubicBezTo>
                <a:cubicBezTo>
                  <a:pt x="31402" y="40630"/>
                  <a:pt x="34044" y="39551"/>
                  <a:pt x="36500" y="37393"/>
                </a:cubicBezTo>
                <a:cubicBezTo>
                  <a:pt x="38955" y="35235"/>
                  <a:pt x="40183" y="32444"/>
                  <a:pt x="40183" y="29021"/>
                </a:cubicBezTo>
                <a:cubicBezTo>
                  <a:pt x="40183" y="25226"/>
                  <a:pt x="38993" y="22194"/>
                  <a:pt x="36611" y="19924"/>
                </a:cubicBezTo>
                <a:cubicBezTo>
                  <a:pt x="34230" y="17654"/>
                  <a:pt x="31328" y="16520"/>
                  <a:pt x="27905" y="1652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9" name="任意多边形: 形状 738">
            <a:extLst>
              <a:ext uri="{FF2B5EF4-FFF2-40B4-BE49-F238E27FC236}">
                <a16:creationId xmlns:a16="http://schemas.microsoft.com/office/drawing/2014/main" id="{2FF1850A-8E42-4FC7-AB94-6C46427BA724}"/>
              </a:ext>
            </a:extLst>
          </p:cNvPr>
          <p:cNvSpPr/>
          <p:nvPr/>
        </p:nvSpPr>
        <p:spPr>
          <a:xfrm>
            <a:off x="1844556" y="4503311"/>
            <a:ext cx="34490" cy="59494"/>
          </a:xfrm>
          <a:custGeom>
            <a:avLst/>
            <a:gdLst/>
            <a:ahLst/>
            <a:cxnLst/>
            <a:rect l="l" t="t" r="r" b="b"/>
            <a:pathLst>
              <a:path w="34490" h="59494">
                <a:moveTo>
                  <a:pt x="13729" y="0"/>
                </a:moveTo>
                <a:lnTo>
                  <a:pt x="34490" y="0"/>
                </a:lnTo>
                <a:lnTo>
                  <a:pt x="15627" y="59494"/>
                </a:lnTo>
                <a:lnTo>
                  <a:pt x="0" y="59494"/>
                </a:lnTo>
                <a:lnTo>
                  <a:pt x="1372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8" name="任意多边形: 形状 737">
            <a:extLst>
              <a:ext uri="{FF2B5EF4-FFF2-40B4-BE49-F238E27FC236}">
                <a16:creationId xmlns:a16="http://schemas.microsoft.com/office/drawing/2014/main" id="{826842B6-AD1D-4A0F-B7AB-59E76D406E0E}"/>
              </a:ext>
            </a:extLst>
          </p:cNvPr>
          <p:cNvSpPr/>
          <p:nvPr/>
        </p:nvSpPr>
        <p:spPr>
          <a:xfrm>
            <a:off x="2663705" y="4503311"/>
            <a:ext cx="34491" cy="59494"/>
          </a:xfrm>
          <a:custGeom>
            <a:avLst/>
            <a:gdLst/>
            <a:ahLst/>
            <a:cxnLst/>
            <a:rect l="l" t="t" r="r" b="b"/>
            <a:pathLst>
              <a:path w="34491" h="59494">
                <a:moveTo>
                  <a:pt x="13729" y="0"/>
                </a:moveTo>
                <a:lnTo>
                  <a:pt x="34491" y="0"/>
                </a:lnTo>
                <a:lnTo>
                  <a:pt x="15627" y="59494"/>
                </a:lnTo>
                <a:lnTo>
                  <a:pt x="0" y="59494"/>
                </a:lnTo>
                <a:lnTo>
                  <a:pt x="1372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7" name="任意多边形: 形状 736">
            <a:extLst>
              <a:ext uri="{FF2B5EF4-FFF2-40B4-BE49-F238E27FC236}">
                <a16:creationId xmlns:a16="http://schemas.microsoft.com/office/drawing/2014/main" id="{C8D8E5F3-03B0-4067-BF53-63156E5921B6}"/>
              </a:ext>
            </a:extLst>
          </p:cNvPr>
          <p:cNvSpPr/>
          <p:nvPr/>
        </p:nvSpPr>
        <p:spPr>
          <a:xfrm>
            <a:off x="2040004" y="4757547"/>
            <a:ext cx="220563" cy="223688"/>
          </a:xfrm>
          <a:custGeom>
            <a:avLst/>
            <a:gdLst/>
            <a:ahLst/>
            <a:cxnLst/>
            <a:rect l="l" t="t" r="r" b="b"/>
            <a:pathLst>
              <a:path w="220563" h="223688">
                <a:moveTo>
                  <a:pt x="123006" y="0"/>
                </a:moveTo>
                <a:cubicBezTo>
                  <a:pt x="128066" y="7962"/>
                  <a:pt x="133164" y="16966"/>
                  <a:pt x="138298" y="27012"/>
                </a:cubicBezTo>
                <a:lnTo>
                  <a:pt x="220563" y="27012"/>
                </a:lnTo>
                <a:lnTo>
                  <a:pt x="220563" y="42639"/>
                </a:lnTo>
                <a:lnTo>
                  <a:pt x="42416" y="42639"/>
                </a:lnTo>
                <a:lnTo>
                  <a:pt x="42416" y="109835"/>
                </a:lnTo>
                <a:cubicBezTo>
                  <a:pt x="42416" y="160734"/>
                  <a:pt x="32519" y="198685"/>
                  <a:pt x="12725" y="223688"/>
                </a:cubicBezTo>
                <a:cubicBezTo>
                  <a:pt x="9004" y="218777"/>
                  <a:pt x="4762" y="213717"/>
                  <a:pt x="0" y="208508"/>
                </a:cubicBezTo>
                <a:cubicBezTo>
                  <a:pt x="16371" y="188416"/>
                  <a:pt x="24705" y="155153"/>
                  <a:pt x="25003" y="108719"/>
                </a:cubicBezTo>
                <a:lnTo>
                  <a:pt x="25003" y="27012"/>
                </a:lnTo>
                <a:lnTo>
                  <a:pt x="117648" y="27012"/>
                </a:lnTo>
                <a:cubicBezTo>
                  <a:pt x="114225" y="20463"/>
                  <a:pt x="110579" y="14064"/>
                  <a:pt x="106710" y="7813"/>
                </a:cubicBezTo>
                <a:lnTo>
                  <a:pt x="12300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6" name="任意多边形: 形状 735">
            <a:extLst>
              <a:ext uri="{FF2B5EF4-FFF2-40B4-BE49-F238E27FC236}">
                <a16:creationId xmlns:a16="http://schemas.microsoft.com/office/drawing/2014/main" id="{C00EF98A-41FF-4E06-A713-158351FA80DD}"/>
              </a:ext>
            </a:extLst>
          </p:cNvPr>
          <p:cNvSpPr/>
          <p:nvPr/>
        </p:nvSpPr>
        <p:spPr>
          <a:xfrm>
            <a:off x="897897" y="4758664"/>
            <a:ext cx="221456" cy="220563"/>
          </a:xfrm>
          <a:custGeom>
            <a:avLst/>
            <a:gdLst/>
            <a:ahLst/>
            <a:cxnLst/>
            <a:rect l="l" t="t" r="r" b="b"/>
            <a:pathLst>
              <a:path w="221456" h="220563">
                <a:moveTo>
                  <a:pt x="86618" y="0"/>
                </a:moveTo>
                <a:lnTo>
                  <a:pt x="105147" y="4241"/>
                </a:lnTo>
                <a:cubicBezTo>
                  <a:pt x="102170" y="12501"/>
                  <a:pt x="98896" y="20613"/>
                  <a:pt x="95324" y="28575"/>
                </a:cubicBezTo>
                <a:lnTo>
                  <a:pt x="221456" y="28575"/>
                </a:lnTo>
                <a:lnTo>
                  <a:pt x="221456" y="45095"/>
                </a:lnTo>
                <a:lnTo>
                  <a:pt x="87287" y="45095"/>
                </a:lnTo>
                <a:cubicBezTo>
                  <a:pt x="82674" y="53876"/>
                  <a:pt x="77614" y="62433"/>
                  <a:pt x="72107" y="70768"/>
                </a:cubicBezTo>
                <a:lnTo>
                  <a:pt x="194444" y="70768"/>
                </a:lnTo>
                <a:lnTo>
                  <a:pt x="194444" y="189979"/>
                </a:lnTo>
                <a:cubicBezTo>
                  <a:pt x="194444" y="208434"/>
                  <a:pt x="185440" y="217661"/>
                  <a:pt x="167431" y="217661"/>
                </a:cubicBezTo>
                <a:cubicBezTo>
                  <a:pt x="159544" y="217810"/>
                  <a:pt x="147563" y="217884"/>
                  <a:pt x="131489" y="217884"/>
                </a:cubicBezTo>
                <a:cubicBezTo>
                  <a:pt x="130745" y="212824"/>
                  <a:pt x="129629" y="206722"/>
                  <a:pt x="128141" y="199578"/>
                </a:cubicBezTo>
                <a:cubicBezTo>
                  <a:pt x="141833" y="200620"/>
                  <a:pt x="152846" y="201141"/>
                  <a:pt x="161181" y="201141"/>
                </a:cubicBezTo>
                <a:cubicBezTo>
                  <a:pt x="171450" y="201141"/>
                  <a:pt x="176585" y="196081"/>
                  <a:pt x="176585" y="185961"/>
                </a:cubicBezTo>
                <a:lnTo>
                  <a:pt x="176585" y="170110"/>
                </a:lnTo>
                <a:lnTo>
                  <a:pt x="64070" y="170110"/>
                </a:lnTo>
                <a:lnTo>
                  <a:pt x="64070" y="220563"/>
                </a:lnTo>
                <a:lnTo>
                  <a:pt x="46434" y="220563"/>
                </a:lnTo>
                <a:lnTo>
                  <a:pt x="46434" y="105035"/>
                </a:lnTo>
                <a:cubicBezTo>
                  <a:pt x="35644" y="117611"/>
                  <a:pt x="23738" y="129704"/>
                  <a:pt x="10715" y="141312"/>
                </a:cubicBezTo>
                <a:cubicBezTo>
                  <a:pt x="7590" y="136103"/>
                  <a:pt x="4018" y="130671"/>
                  <a:pt x="0" y="125015"/>
                </a:cubicBezTo>
                <a:cubicBezTo>
                  <a:pt x="28724" y="100980"/>
                  <a:pt x="51159" y="74339"/>
                  <a:pt x="67307" y="45095"/>
                </a:cubicBezTo>
                <a:lnTo>
                  <a:pt x="6251" y="45095"/>
                </a:lnTo>
                <a:lnTo>
                  <a:pt x="6251" y="28575"/>
                </a:lnTo>
                <a:lnTo>
                  <a:pt x="75679" y="28575"/>
                </a:lnTo>
                <a:cubicBezTo>
                  <a:pt x="79920" y="19273"/>
                  <a:pt x="83567" y="9748"/>
                  <a:pt x="86618" y="0"/>
                </a:cubicBezTo>
                <a:close/>
                <a:moveTo>
                  <a:pt x="64070" y="86395"/>
                </a:moveTo>
                <a:lnTo>
                  <a:pt x="64070" y="112960"/>
                </a:lnTo>
                <a:lnTo>
                  <a:pt x="176585" y="112960"/>
                </a:lnTo>
                <a:lnTo>
                  <a:pt x="176585" y="86395"/>
                </a:lnTo>
                <a:lnTo>
                  <a:pt x="64070" y="86395"/>
                </a:lnTo>
                <a:close/>
                <a:moveTo>
                  <a:pt x="64070" y="128141"/>
                </a:moveTo>
                <a:lnTo>
                  <a:pt x="64070" y="154930"/>
                </a:lnTo>
                <a:lnTo>
                  <a:pt x="176585" y="154930"/>
                </a:lnTo>
                <a:lnTo>
                  <a:pt x="176585" y="128141"/>
                </a:lnTo>
                <a:lnTo>
                  <a:pt x="64070" y="12814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5" name="任意多边形: 形状 734">
            <a:extLst>
              <a:ext uri="{FF2B5EF4-FFF2-40B4-BE49-F238E27FC236}">
                <a16:creationId xmlns:a16="http://schemas.microsoft.com/office/drawing/2014/main" id="{D4CBEBBA-9D6D-4A7A-B661-17068E190927}"/>
              </a:ext>
            </a:extLst>
          </p:cNvPr>
          <p:cNvSpPr/>
          <p:nvPr/>
        </p:nvSpPr>
        <p:spPr>
          <a:xfrm>
            <a:off x="2726250" y="4758663"/>
            <a:ext cx="100236" cy="219000"/>
          </a:xfrm>
          <a:custGeom>
            <a:avLst/>
            <a:gdLst/>
            <a:ahLst/>
            <a:cxnLst/>
            <a:rect l="l" t="t" r="r" b="b"/>
            <a:pathLst>
              <a:path w="100236" h="219000">
                <a:moveTo>
                  <a:pt x="51792" y="0"/>
                </a:moveTo>
                <a:lnTo>
                  <a:pt x="69875" y="4688"/>
                </a:lnTo>
                <a:cubicBezTo>
                  <a:pt x="66601" y="12650"/>
                  <a:pt x="63289" y="20315"/>
                  <a:pt x="59941" y="27682"/>
                </a:cubicBezTo>
                <a:lnTo>
                  <a:pt x="100236" y="27682"/>
                </a:lnTo>
                <a:lnTo>
                  <a:pt x="100236" y="193551"/>
                </a:lnTo>
                <a:cubicBezTo>
                  <a:pt x="100236" y="210517"/>
                  <a:pt x="92869" y="219000"/>
                  <a:pt x="78135" y="219000"/>
                </a:cubicBezTo>
                <a:cubicBezTo>
                  <a:pt x="71735" y="219000"/>
                  <a:pt x="63922" y="218852"/>
                  <a:pt x="54694" y="218554"/>
                </a:cubicBezTo>
                <a:cubicBezTo>
                  <a:pt x="53801" y="212452"/>
                  <a:pt x="52685" y="206722"/>
                  <a:pt x="51346" y="201364"/>
                </a:cubicBezTo>
                <a:cubicBezTo>
                  <a:pt x="59978" y="202108"/>
                  <a:pt x="67345" y="202480"/>
                  <a:pt x="73447" y="202480"/>
                </a:cubicBezTo>
                <a:cubicBezTo>
                  <a:pt x="80293" y="202480"/>
                  <a:pt x="83716" y="198834"/>
                  <a:pt x="83716" y="191542"/>
                </a:cubicBezTo>
                <a:lnTo>
                  <a:pt x="83716" y="145777"/>
                </a:lnTo>
                <a:cubicBezTo>
                  <a:pt x="64145" y="171971"/>
                  <a:pt x="39886" y="193700"/>
                  <a:pt x="10939" y="210964"/>
                </a:cubicBezTo>
                <a:cubicBezTo>
                  <a:pt x="7069" y="205159"/>
                  <a:pt x="3423" y="200397"/>
                  <a:pt x="0" y="196676"/>
                </a:cubicBezTo>
                <a:cubicBezTo>
                  <a:pt x="25375" y="183803"/>
                  <a:pt x="47179" y="166836"/>
                  <a:pt x="65410" y="145777"/>
                </a:cubicBezTo>
                <a:lnTo>
                  <a:pt x="2679" y="145777"/>
                </a:lnTo>
                <a:lnTo>
                  <a:pt x="2679" y="131266"/>
                </a:lnTo>
                <a:lnTo>
                  <a:pt x="15850" y="131266"/>
                </a:lnTo>
                <a:lnTo>
                  <a:pt x="15850" y="27682"/>
                </a:lnTo>
                <a:lnTo>
                  <a:pt x="42193" y="27682"/>
                </a:lnTo>
                <a:cubicBezTo>
                  <a:pt x="46211" y="17562"/>
                  <a:pt x="49411" y="8334"/>
                  <a:pt x="51792" y="0"/>
                </a:cubicBezTo>
                <a:close/>
                <a:moveTo>
                  <a:pt x="32370" y="42193"/>
                </a:moveTo>
                <a:lnTo>
                  <a:pt x="32370" y="62508"/>
                </a:lnTo>
                <a:lnTo>
                  <a:pt x="83716" y="62508"/>
                </a:lnTo>
                <a:lnTo>
                  <a:pt x="83716" y="42193"/>
                </a:lnTo>
                <a:lnTo>
                  <a:pt x="32370" y="42193"/>
                </a:lnTo>
                <a:close/>
                <a:moveTo>
                  <a:pt x="32370" y="76572"/>
                </a:moveTo>
                <a:lnTo>
                  <a:pt x="32370" y="96887"/>
                </a:lnTo>
                <a:lnTo>
                  <a:pt x="83716" y="96887"/>
                </a:lnTo>
                <a:lnTo>
                  <a:pt x="83716" y="76572"/>
                </a:lnTo>
                <a:lnTo>
                  <a:pt x="32370" y="76572"/>
                </a:lnTo>
                <a:close/>
                <a:moveTo>
                  <a:pt x="32370" y="110951"/>
                </a:moveTo>
                <a:lnTo>
                  <a:pt x="32370" y="131266"/>
                </a:lnTo>
                <a:lnTo>
                  <a:pt x="83716" y="131266"/>
                </a:lnTo>
                <a:lnTo>
                  <a:pt x="83716" y="110951"/>
                </a:lnTo>
                <a:lnTo>
                  <a:pt x="32370" y="11095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4" name="任意多边形: 形状 733">
            <a:extLst>
              <a:ext uri="{FF2B5EF4-FFF2-40B4-BE49-F238E27FC236}">
                <a16:creationId xmlns:a16="http://schemas.microsoft.com/office/drawing/2014/main" id="{52E42E20-F817-48EA-BFC0-95CBD13B63C3}"/>
              </a:ext>
            </a:extLst>
          </p:cNvPr>
          <p:cNvSpPr/>
          <p:nvPr/>
        </p:nvSpPr>
        <p:spPr>
          <a:xfrm>
            <a:off x="1594189" y="4760002"/>
            <a:ext cx="85949" cy="216322"/>
          </a:xfrm>
          <a:custGeom>
            <a:avLst/>
            <a:gdLst/>
            <a:ahLst/>
            <a:cxnLst/>
            <a:rect l="l" t="t" r="r" b="b"/>
            <a:pathLst>
              <a:path w="85949" h="216322">
                <a:moveTo>
                  <a:pt x="36166" y="0"/>
                </a:moveTo>
                <a:lnTo>
                  <a:pt x="54918" y="5358"/>
                </a:lnTo>
                <a:cubicBezTo>
                  <a:pt x="50230" y="16743"/>
                  <a:pt x="45691" y="27310"/>
                  <a:pt x="41300" y="37058"/>
                </a:cubicBezTo>
                <a:lnTo>
                  <a:pt x="85949" y="37058"/>
                </a:lnTo>
                <a:lnTo>
                  <a:pt x="85949" y="214759"/>
                </a:lnTo>
                <a:lnTo>
                  <a:pt x="68089" y="214759"/>
                </a:lnTo>
                <a:lnTo>
                  <a:pt x="68089" y="197346"/>
                </a:lnTo>
                <a:lnTo>
                  <a:pt x="17860" y="197346"/>
                </a:lnTo>
                <a:lnTo>
                  <a:pt x="17860" y="216322"/>
                </a:lnTo>
                <a:lnTo>
                  <a:pt x="0" y="216322"/>
                </a:lnTo>
                <a:lnTo>
                  <a:pt x="0" y="37058"/>
                </a:lnTo>
                <a:lnTo>
                  <a:pt x="22548" y="37058"/>
                </a:lnTo>
                <a:cubicBezTo>
                  <a:pt x="28054" y="23515"/>
                  <a:pt x="32594" y="11162"/>
                  <a:pt x="36166" y="0"/>
                </a:cubicBezTo>
                <a:close/>
                <a:moveTo>
                  <a:pt x="17860" y="53802"/>
                </a:moveTo>
                <a:lnTo>
                  <a:pt x="17860" y="108050"/>
                </a:lnTo>
                <a:lnTo>
                  <a:pt x="68089" y="108050"/>
                </a:lnTo>
                <a:lnTo>
                  <a:pt x="68089" y="53802"/>
                </a:lnTo>
                <a:lnTo>
                  <a:pt x="17860" y="53802"/>
                </a:lnTo>
                <a:close/>
                <a:moveTo>
                  <a:pt x="17860" y="124123"/>
                </a:moveTo>
                <a:lnTo>
                  <a:pt x="17860" y="180603"/>
                </a:lnTo>
                <a:lnTo>
                  <a:pt x="68089" y="180603"/>
                </a:lnTo>
                <a:lnTo>
                  <a:pt x="68089" y="124123"/>
                </a:lnTo>
                <a:lnTo>
                  <a:pt x="17860"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3" name="任意多边形: 形状 732">
            <a:extLst>
              <a:ext uri="{FF2B5EF4-FFF2-40B4-BE49-F238E27FC236}">
                <a16:creationId xmlns:a16="http://schemas.microsoft.com/office/drawing/2014/main" id="{0ED07CCB-F256-4BB8-A149-B47A176676D8}"/>
              </a:ext>
            </a:extLst>
          </p:cNvPr>
          <p:cNvSpPr/>
          <p:nvPr/>
        </p:nvSpPr>
        <p:spPr>
          <a:xfrm>
            <a:off x="1683486" y="4760003"/>
            <a:ext cx="114523" cy="215875"/>
          </a:xfrm>
          <a:custGeom>
            <a:avLst/>
            <a:gdLst/>
            <a:ahLst/>
            <a:cxnLst/>
            <a:rect l="l" t="t" r="r" b="b"/>
            <a:pathLst>
              <a:path w="114523" h="215875">
                <a:moveTo>
                  <a:pt x="35496" y="0"/>
                </a:moveTo>
                <a:lnTo>
                  <a:pt x="54248" y="4688"/>
                </a:lnTo>
                <a:cubicBezTo>
                  <a:pt x="50453" y="15925"/>
                  <a:pt x="46584" y="26492"/>
                  <a:pt x="42639" y="36389"/>
                </a:cubicBezTo>
                <a:lnTo>
                  <a:pt x="114523" y="36389"/>
                </a:lnTo>
                <a:cubicBezTo>
                  <a:pt x="112738" y="112886"/>
                  <a:pt x="111249" y="161032"/>
                  <a:pt x="110058" y="180826"/>
                </a:cubicBezTo>
                <a:cubicBezTo>
                  <a:pt x="109017" y="204192"/>
                  <a:pt x="96738" y="215875"/>
                  <a:pt x="73223" y="215875"/>
                </a:cubicBezTo>
                <a:cubicBezTo>
                  <a:pt x="59680" y="215875"/>
                  <a:pt x="45914" y="215429"/>
                  <a:pt x="31924" y="214536"/>
                </a:cubicBezTo>
                <a:cubicBezTo>
                  <a:pt x="31031" y="207095"/>
                  <a:pt x="29840" y="200472"/>
                  <a:pt x="28352" y="194667"/>
                </a:cubicBezTo>
                <a:lnTo>
                  <a:pt x="29022" y="194667"/>
                </a:lnTo>
                <a:cubicBezTo>
                  <a:pt x="43904" y="196751"/>
                  <a:pt x="57522" y="197793"/>
                  <a:pt x="69875" y="197793"/>
                </a:cubicBezTo>
                <a:cubicBezTo>
                  <a:pt x="83418" y="197793"/>
                  <a:pt x="90711" y="190649"/>
                  <a:pt x="91752" y="176362"/>
                </a:cubicBezTo>
                <a:cubicBezTo>
                  <a:pt x="93390" y="154186"/>
                  <a:pt x="94580" y="113110"/>
                  <a:pt x="95324" y="53132"/>
                </a:cubicBezTo>
                <a:lnTo>
                  <a:pt x="35496" y="53132"/>
                </a:lnTo>
                <a:cubicBezTo>
                  <a:pt x="29022" y="67494"/>
                  <a:pt x="22325" y="80144"/>
                  <a:pt x="15404" y="91083"/>
                </a:cubicBezTo>
                <a:cubicBezTo>
                  <a:pt x="11386" y="88255"/>
                  <a:pt x="6251" y="85502"/>
                  <a:pt x="0" y="82823"/>
                </a:cubicBezTo>
                <a:cubicBezTo>
                  <a:pt x="13990" y="60648"/>
                  <a:pt x="25822" y="33040"/>
                  <a:pt x="3549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2" name="任意多边形: 形状 731">
            <a:extLst>
              <a:ext uri="{FF2B5EF4-FFF2-40B4-BE49-F238E27FC236}">
                <a16:creationId xmlns:a16="http://schemas.microsoft.com/office/drawing/2014/main" id="{EBBE09EA-7157-4901-A6BC-3D3EE2F69AC4}"/>
              </a:ext>
            </a:extLst>
          </p:cNvPr>
          <p:cNvSpPr/>
          <p:nvPr/>
        </p:nvSpPr>
        <p:spPr>
          <a:xfrm>
            <a:off x="3105762" y="4760002"/>
            <a:ext cx="62954" cy="216768"/>
          </a:xfrm>
          <a:custGeom>
            <a:avLst/>
            <a:gdLst/>
            <a:ahLst/>
            <a:cxnLst/>
            <a:rect l="l" t="t" r="r" b="b"/>
            <a:pathLst>
              <a:path w="62954" h="216768">
                <a:moveTo>
                  <a:pt x="44425" y="0"/>
                </a:moveTo>
                <a:lnTo>
                  <a:pt x="62954" y="0"/>
                </a:lnTo>
                <a:lnTo>
                  <a:pt x="62954" y="188863"/>
                </a:lnTo>
                <a:cubicBezTo>
                  <a:pt x="62954" y="207467"/>
                  <a:pt x="53950" y="216768"/>
                  <a:pt x="35942" y="216768"/>
                </a:cubicBezTo>
                <a:cubicBezTo>
                  <a:pt x="29840" y="216768"/>
                  <a:pt x="18975" y="216694"/>
                  <a:pt x="3348" y="216545"/>
                </a:cubicBezTo>
                <a:cubicBezTo>
                  <a:pt x="2456" y="210443"/>
                  <a:pt x="1339" y="203746"/>
                  <a:pt x="0" y="196453"/>
                </a:cubicBezTo>
                <a:cubicBezTo>
                  <a:pt x="13097" y="197644"/>
                  <a:pt x="23217" y="198239"/>
                  <a:pt x="30361" y="198239"/>
                </a:cubicBezTo>
                <a:cubicBezTo>
                  <a:pt x="39737" y="198388"/>
                  <a:pt x="44425" y="193551"/>
                  <a:pt x="44425" y="183729"/>
                </a:cubicBezTo>
                <a:lnTo>
                  <a:pt x="444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1" name="任意多边形: 形状 730">
            <a:extLst>
              <a:ext uri="{FF2B5EF4-FFF2-40B4-BE49-F238E27FC236}">
                <a16:creationId xmlns:a16="http://schemas.microsoft.com/office/drawing/2014/main" id="{B0E2F734-0020-40AE-ADF1-49937519B2C4}"/>
              </a:ext>
            </a:extLst>
          </p:cNvPr>
          <p:cNvSpPr/>
          <p:nvPr/>
        </p:nvSpPr>
        <p:spPr>
          <a:xfrm>
            <a:off x="4098743" y="4760896"/>
            <a:ext cx="85948" cy="217661"/>
          </a:xfrm>
          <a:custGeom>
            <a:avLst/>
            <a:gdLst/>
            <a:ahLst/>
            <a:cxnLst/>
            <a:rect l="l" t="t" r="r" b="b"/>
            <a:pathLst>
              <a:path w="85948" h="217661">
                <a:moveTo>
                  <a:pt x="35496" y="0"/>
                </a:moveTo>
                <a:lnTo>
                  <a:pt x="51123" y="0"/>
                </a:lnTo>
                <a:lnTo>
                  <a:pt x="51123" y="43756"/>
                </a:lnTo>
                <a:lnTo>
                  <a:pt x="81483" y="43756"/>
                </a:lnTo>
                <a:lnTo>
                  <a:pt x="81483" y="58936"/>
                </a:lnTo>
                <a:lnTo>
                  <a:pt x="51123" y="58936"/>
                </a:lnTo>
                <a:lnTo>
                  <a:pt x="51123" y="98450"/>
                </a:lnTo>
                <a:lnTo>
                  <a:pt x="60722" y="88404"/>
                </a:lnTo>
                <a:cubicBezTo>
                  <a:pt x="70247" y="96590"/>
                  <a:pt x="78656" y="104478"/>
                  <a:pt x="85948" y="112068"/>
                </a:cubicBezTo>
                <a:lnTo>
                  <a:pt x="74116" y="124346"/>
                </a:lnTo>
                <a:cubicBezTo>
                  <a:pt x="66973" y="116235"/>
                  <a:pt x="59308" y="108049"/>
                  <a:pt x="51123" y="99790"/>
                </a:cubicBezTo>
                <a:lnTo>
                  <a:pt x="51123" y="217661"/>
                </a:lnTo>
                <a:lnTo>
                  <a:pt x="35496" y="217661"/>
                </a:lnTo>
                <a:lnTo>
                  <a:pt x="35496" y="96776"/>
                </a:lnTo>
                <a:cubicBezTo>
                  <a:pt x="27608" y="122374"/>
                  <a:pt x="18232" y="142950"/>
                  <a:pt x="7367" y="158502"/>
                </a:cubicBezTo>
                <a:cubicBezTo>
                  <a:pt x="5283" y="152103"/>
                  <a:pt x="2828" y="145554"/>
                  <a:pt x="0" y="138857"/>
                </a:cubicBezTo>
                <a:cubicBezTo>
                  <a:pt x="16520" y="113407"/>
                  <a:pt x="27831" y="86767"/>
                  <a:pt x="33933" y="58936"/>
                </a:cubicBezTo>
                <a:lnTo>
                  <a:pt x="1563" y="58936"/>
                </a:lnTo>
                <a:lnTo>
                  <a:pt x="1563" y="43756"/>
                </a:lnTo>
                <a:lnTo>
                  <a:pt x="35496" y="43756"/>
                </a:lnTo>
                <a:lnTo>
                  <a:pt x="3549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0" name="任意多边形: 形状 729">
            <a:extLst>
              <a:ext uri="{FF2B5EF4-FFF2-40B4-BE49-F238E27FC236}">
                <a16:creationId xmlns:a16="http://schemas.microsoft.com/office/drawing/2014/main" id="{9AE92D7A-375D-4517-9CCA-E2C177B40F09}"/>
              </a:ext>
            </a:extLst>
          </p:cNvPr>
          <p:cNvSpPr/>
          <p:nvPr/>
        </p:nvSpPr>
        <p:spPr>
          <a:xfrm>
            <a:off x="2569757" y="4761119"/>
            <a:ext cx="151359" cy="219671"/>
          </a:xfrm>
          <a:custGeom>
            <a:avLst/>
            <a:gdLst/>
            <a:ahLst/>
            <a:cxnLst/>
            <a:rect l="l" t="t" r="r" b="b"/>
            <a:pathLst>
              <a:path w="151359" h="219671">
                <a:moveTo>
                  <a:pt x="68312" y="0"/>
                </a:moveTo>
                <a:lnTo>
                  <a:pt x="85056" y="0"/>
                </a:lnTo>
                <a:cubicBezTo>
                  <a:pt x="85056" y="13990"/>
                  <a:pt x="85018" y="27236"/>
                  <a:pt x="84944" y="39738"/>
                </a:cubicBezTo>
                <a:lnTo>
                  <a:pt x="132160" y="39738"/>
                </a:lnTo>
                <a:lnTo>
                  <a:pt x="132160" y="118542"/>
                </a:lnTo>
                <a:lnTo>
                  <a:pt x="148456" y="118542"/>
                </a:lnTo>
                <a:lnTo>
                  <a:pt x="148456" y="134169"/>
                </a:lnTo>
                <a:lnTo>
                  <a:pt x="87176" y="134169"/>
                </a:lnTo>
                <a:cubicBezTo>
                  <a:pt x="100943" y="165497"/>
                  <a:pt x="122337" y="187375"/>
                  <a:pt x="151359" y="199802"/>
                </a:cubicBezTo>
                <a:cubicBezTo>
                  <a:pt x="147043" y="204416"/>
                  <a:pt x="142206" y="209997"/>
                  <a:pt x="136848" y="216545"/>
                </a:cubicBezTo>
                <a:cubicBezTo>
                  <a:pt x="107529" y="199430"/>
                  <a:pt x="86990" y="175543"/>
                  <a:pt x="75233" y="144885"/>
                </a:cubicBezTo>
                <a:cubicBezTo>
                  <a:pt x="66229" y="172269"/>
                  <a:pt x="45467" y="197198"/>
                  <a:pt x="12948" y="219671"/>
                </a:cubicBezTo>
                <a:cubicBezTo>
                  <a:pt x="10269" y="215652"/>
                  <a:pt x="5953" y="210741"/>
                  <a:pt x="0" y="204937"/>
                </a:cubicBezTo>
                <a:cubicBezTo>
                  <a:pt x="34082" y="182910"/>
                  <a:pt x="54509" y="159321"/>
                  <a:pt x="61280" y="134169"/>
                </a:cubicBezTo>
                <a:lnTo>
                  <a:pt x="6474" y="134169"/>
                </a:lnTo>
                <a:lnTo>
                  <a:pt x="6474" y="118542"/>
                </a:lnTo>
                <a:lnTo>
                  <a:pt x="21432" y="118542"/>
                </a:lnTo>
                <a:lnTo>
                  <a:pt x="21432" y="39738"/>
                </a:lnTo>
                <a:lnTo>
                  <a:pt x="68312" y="39738"/>
                </a:lnTo>
                <a:cubicBezTo>
                  <a:pt x="68387" y="26566"/>
                  <a:pt x="68387" y="13321"/>
                  <a:pt x="68312" y="0"/>
                </a:cubicBezTo>
                <a:close/>
                <a:moveTo>
                  <a:pt x="37952" y="55365"/>
                </a:moveTo>
                <a:lnTo>
                  <a:pt x="37952" y="118542"/>
                </a:lnTo>
                <a:lnTo>
                  <a:pt x="65075" y="118542"/>
                </a:lnTo>
                <a:cubicBezTo>
                  <a:pt x="67382" y="107975"/>
                  <a:pt x="68424" y="86916"/>
                  <a:pt x="68201" y="55365"/>
                </a:cubicBezTo>
                <a:lnTo>
                  <a:pt x="37952" y="55365"/>
                </a:lnTo>
                <a:close/>
                <a:moveTo>
                  <a:pt x="84832" y="55365"/>
                </a:moveTo>
                <a:cubicBezTo>
                  <a:pt x="84684" y="85428"/>
                  <a:pt x="83753" y="106487"/>
                  <a:pt x="82042" y="118542"/>
                </a:cubicBezTo>
                <a:lnTo>
                  <a:pt x="115640" y="118542"/>
                </a:lnTo>
                <a:lnTo>
                  <a:pt x="115640" y="55365"/>
                </a:lnTo>
                <a:lnTo>
                  <a:pt x="84832" y="5536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9" name="任意多边形: 形状 728">
            <a:extLst>
              <a:ext uri="{FF2B5EF4-FFF2-40B4-BE49-F238E27FC236}">
                <a16:creationId xmlns:a16="http://schemas.microsoft.com/office/drawing/2014/main" id="{F55A5D36-EC20-4740-AEBB-BF7BAAB75137}"/>
              </a:ext>
            </a:extLst>
          </p:cNvPr>
          <p:cNvSpPr/>
          <p:nvPr/>
        </p:nvSpPr>
        <p:spPr>
          <a:xfrm>
            <a:off x="3872822" y="4761119"/>
            <a:ext cx="218777" cy="207839"/>
          </a:xfrm>
          <a:custGeom>
            <a:avLst/>
            <a:gdLst/>
            <a:ahLst/>
            <a:cxnLst/>
            <a:rect l="l" t="t" r="r" b="b"/>
            <a:pathLst>
              <a:path w="218777" h="207839">
                <a:moveTo>
                  <a:pt x="100012" y="0"/>
                </a:moveTo>
                <a:lnTo>
                  <a:pt x="117872" y="0"/>
                </a:lnTo>
                <a:lnTo>
                  <a:pt x="117872" y="131490"/>
                </a:lnTo>
                <a:lnTo>
                  <a:pt x="192881" y="131490"/>
                </a:lnTo>
                <a:lnTo>
                  <a:pt x="192881" y="148457"/>
                </a:lnTo>
                <a:lnTo>
                  <a:pt x="117872" y="148457"/>
                </a:lnTo>
                <a:lnTo>
                  <a:pt x="117872" y="190873"/>
                </a:lnTo>
                <a:lnTo>
                  <a:pt x="218777" y="190873"/>
                </a:lnTo>
                <a:lnTo>
                  <a:pt x="218777" y="207839"/>
                </a:lnTo>
                <a:lnTo>
                  <a:pt x="0" y="207839"/>
                </a:lnTo>
                <a:lnTo>
                  <a:pt x="0" y="190873"/>
                </a:lnTo>
                <a:lnTo>
                  <a:pt x="100012" y="190873"/>
                </a:lnTo>
                <a:lnTo>
                  <a:pt x="100012" y="148457"/>
                </a:lnTo>
                <a:lnTo>
                  <a:pt x="25003" y="148457"/>
                </a:lnTo>
                <a:lnTo>
                  <a:pt x="25003" y="131490"/>
                </a:lnTo>
                <a:lnTo>
                  <a:pt x="100012" y="131490"/>
                </a:lnTo>
                <a:lnTo>
                  <a:pt x="10001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8" name="任意多边形: 形状 727">
            <a:extLst>
              <a:ext uri="{FF2B5EF4-FFF2-40B4-BE49-F238E27FC236}">
                <a16:creationId xmlns:a16="http://schemas.microsoft.com/office/drawing/2014/main" id="{74CE6AEE-3282-4932-B36A-ECC403D3001A}"/>
              </a:ext>
            </a:extLst>
          </p:cNvPr>
          <p:cNvSpPr/>
          <p:nvPr/>
        </p:nvSpPr>
        <p:spPr>
          <a:xfrm>
            <a:off x="1127613" y="4761343"/>
            <a:ext cx="90860" cy="217661"/>
          </a:xfrm>
          <a:custGeom>
            <a:avLst/>
            <a:gdLst/>
            <a:ahLst/>
            <a:cxnLst/>
            <a:rect l="l" t="t" r="r" b="b"/>
            <a:pathLst>
              <a:path w="90860" h="217661">
                <a:moveTo>
                  <a:pt x="37282" y="0"/>
                </a:moveTo>
                <a:lnTo>
                  <a:pt x="53578" y="0"/>
                </a:lnTo>
                <a:lnTo>
                  <a:pt x="53578" y="44425"/>
                </a:lnTo>
                <a:lnTo>
                  <a:pt x="86172" y="44425"/>
                </a:lnTo>
                <a:lnTo>
                  <a:pt x="86172" y="59382"/>
                </a:lnTo>
                <a:lnTo>
                  <a:pt x="53578" y="59382"/>
                </a:lnTo>
                <a:lnTo>
                  <a:pt x="53578" y="98226"/>
                </a:lnTo>
                <a:lnTo>
                  <a:pt x="62508" y="89073"/>
                </a:lnTo>
                <a:cubicBezTo>
                  <a:pt x="72777" y="99045"/>
                  <a:pt x="82228" y="108644"/>
                  <a:pt x="90860" y="117872"/>
                </a:cubicBezTo>
                <a:lnTo>
                  <a:pt x="78805" y="129703"/>
                </a:lnTo>
                <a:cubicBezTo>
                  <a:pt x="70619" y="120030"/>
                  <a:pt x="62210" y="110616"/>
                  <a:pt x="53578" y="101463"/>
                </a:cubicBezTo>
                <a:lnTo>
                  <a:pt x="53578" y="217661"/>
                </a:lnTo>
                <a:lnTo>
                  <a:pt x="37282" y="217661"/>
                </a:lnTo>
                <a:lnTo>
                  <a:pt x="37282" y="101463"/>
                </a:lnTo>
                <a:cubicBezTo>
                  <a:pt x="29245" y="123564"/>
                  <a:pt x="19497" y="142354"/>
                  <a:pt x="8037" y="157832"/>
                </a:cubicBezTo>
                <a:cubicBezTo>
                  <a:pt x="5805" y="151432"/>
                  <a:pt x="3125" y="144958"/>
                  <a:pt x="0" y="138410"/>
                </a:cubicBezTo>
                <a:cubicBezTo>
                  <a:pt x="16446" y="115490"/>
                  <a:pt x="28761" y="89148"/>
                  <a:pt x="36947" y="59382"/>
                </a:cubicBezTo>
                <a:lnTo>
                  <a:pt x="2679" y="59382"/>
                </a:lnTo>
                <a:lnTo>
                  <a:pt x="2679" y="44425"/>
                </a:lnTo>
                <a:lnTo>
                  <a:pt x="37282" y="44425"/>
                </a:lnTo>
                <a:lnTo>
                  <a:pt x="3728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7" name="任意多边形: 形状 726">
            <a:extLst>
              <a:ext uri="{FF2B5EF4-FFF2-40B4-BE49-F238E27FC236}">
                <a16:creationId xmlns:a16="http://schemas.microsoft.com/office/drawing/2014/main" id="{B36D32D9-0C28-4128-8832-60CC6F36BA88}"/>
              </a:ext>
            </a:extLst>
          </p:cNvPr>
          <p:cNvSpPr/>
          <p:nvPr/>
        </p:nvSpPr>
        <p:spPr>
          <a:xfrm>
            <a:off x="2834076" y="4761565"/>
            <a:ext cx="116309" cy="214312"/>
          </a:xfrm>
          <a:custGeom>
            <a:avLst/>
            <a:gdLst/>
            <a:ahLst/>
            <a:cxnLst/>
            <a:rect l="l" t="t" r="r" b="b"/>
            <a:pathLst>
              <a:path w="116309" h="214312">
                <a:moveTo>
                  <a:pt x="72107" y="0"/>
                </a:moveTo>
                <a:lnTo>
                  <a:pt x="89074" y="0"/>
                </a:lnTo>
                <a:lnTo>
                  <a:pt x="89074" y="47997"/>
                </a:lnTo>
                <a:lnTo>
                  <a:pt x="116309" y="47997"/>
                </a:lnTo>
                <a:lnTo>
                  <a:pt x="116309" y="64740"/>
                </a:lnTo>
                <a:lnTo>
                  <a:pt x="89074" y="64740"/>
                </a:lnTo>
                <a:lnTo>
                  <a:pt x="89074" y="180826"/>
                </a:lnTo>
                <a:cubicBezTo>
                  <a:pt x="89074" y="203150"/>
                  <a:pt x="78358" y="214312"/>
                  <a:pt x="56927" y="214312"/>
                </a:cubicBezTo>
                <a:cubicBezTo>
                  <a:pt x="50230" y="214312"/>
                  <a:pt x="39291" y="214164"/>
                  <a:pt x="24110" y="213866"/>
                </a:cubicBezTo>
                <a:cubicBezTo>
                  <a:pt x="23366" y="208359"/>
                  <a:pt x="22175" y="202034"/>
                  <a:pt x="20538" y="194890"/>
                </a:cubicBezTo>
                <a:cubicBezTo>
                  <a:pt x="35421" y="196230"/>
                  <a:pt x="46732" y="196900"/>
                  <a:pt x="54471" y="196900"/>
                </a:cubicBezTo>
                <a:cubicBezTo>
                  <a:pt x="66229" y="196900"/>
                  <a:pt x="72107" y="190649"/>
                  <a:pt x="72107" y="178147"/>
                </a:cubicBezTo>
                <a:lnTo>
                  <a:pt x="72107" y="64740"/>
                </a:lnTo>
                <a:lnTo>
                  <a:pt x="0" y="64740"/>
                </a:lnTo>
                <a:lnTo>
                  <a:pt x="0" y="47997"/>
                </a:lnTo>
                <a:lnTo>
                  <a:pt x="72107" y="47997"/>
                </a:lnTo>
                <a:lnTo>
                  <a:pt x="7210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6" name="任意多边形: 形状 725">
            <a:extLst>
              <a:ext uri="{FF2B5EF4-FFF2-40B4-BE49-F238E27FC236}">
                <a16:creationId xmlns:a16="http://schemas.microsoft.com/office/drawing/2014/main" id="{FC0617DE-055E-4DB8-89AF-E20D5C0A5AA1}"/>
              </a:ext>
            </a:extLst>
          </p:cNvPr>
          <p:cNvSpPr/>
          <p:nvPr/>
        </p:nvSpPr>
        <p:spPr>
          <a:xfrm>
            <a:off x="3641766" y="4765137"/>
            <a:ext cx="222796" cy="113630"/>
          </a:xfrm>
          <a:custGeom>
            <a:avLst/>
            <a:gdLst/>
            <a:ahLst/>
            <a:cxnLst/>
            <a:rect l="l" t="t" r="r" b="b"/>
            <a:pathLst>
              <a:path w="222796" h="113630">
                <a:moveTo>
                  <a:pt x="103585" y="0"/>
                </a:moveTo>
                <a:lnTo>
                  <a:pt x="125686" y="0"/>
                </a:lnTo>
                <a:lnTo>
                  <a:pt x="122337" y="5134"/>
                </a:lnTo>
                <a:cubicBezTo>
                  <a:pt x="146447" y="44872"/>
                  <a:pt x="179934" y="73298"/>
                  <a:pt x="222796" y="90413"/>
                </a:cubicBezTo>
                <a:cubicBezTo>
                  <a:pt x="218182" y="97706"/>
                  <a:pt x="214238" y="104403"/>
                  <a:pt x="210964" y="110505"/>
                </a:cubicBezTo>
                <a:cubicBezTo>
                  <a:pt x="167209" y="87585"/>
                  <a:pt x="134094" y="58043"/>
                  <a:pt x="111621" y="21878"/>
                </a:cubicBezTo>
                <a:cubicBezTo>
                  <a:pt x="89595" y="56257"/>
                  <a:pt x="56183" y="86841"/>
                  <a:pt x="11386" y="113630"/>
                </a:cubicBezTo>
                <a:cubicBezTo>
                  <a:pt x="8111" y="108272"/>
                  <a:pt x="4316" y="102394"/>
                  <a:pt x="0" y="95994"/>
                </a:cubicBezTo>
                <a:cubicBezTo>
                  <a:pt x="46435" y="70247"/>
                  <a:pt x="80963" y="38249"/>
                  <a:pt x="10358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5" name="任意多边形: 形状 724">
            <a:extLst>
              <a:ext uri="{FF2B5EF4-FFF2-40B4-BE49-F238E27FC236}">
                <a16:creationId xmlns:a16="http://schemas.microsoft.com/office/drawing/2014/main" id="{C04A7884-B04D-48EF-9EC0-5E9BA6E02EC8}"/>
              </a:ext>
            </a:extLst>
          </p:cNvPr>
          <p:cNvSpPr/>
          <p:nvPr/>
        </p:nvSpPr>
        <p:spPr>
          <a:xfrm>
            <a:off x="4341184" y="4766701"/>
            <a:ext cx="202481" cy="209847"/>
          </a:xfrm>
          <a:custGeom>
            <a:avLst/>
            <a:gdLst/>
            <a:ahLst/>
            <a:cxnLst/>
            <a:rect l="l" t="t" r="r" b="b"/>
            <a:pathLst>
              <a:path w="202481" h="209847">
                <a:moveTo>
                  <a:pt x="189086" y="0"/>
                </a:moveTo>
                <a:lnTo>
                  <a:pt x="192435" y="15850"/>
                </a:lnTo>
                <a:cubicBezTo>
                  <a:pt x="160139" y="18529"/>
                  <a:pt x="127360" y="20947"/>
                  <a:pt x="94097" y="23105"/>
                </a:cubicBezTo>
                <a:lnTo>
                  <a:pt x="103138" y="29468"/>
                </a:lnTo>
                <a:cubicBezTo>
                  <a:pt x="79772" y="45094"/>
                  <a:pt x="58192" y="58266"/>
                  <a:pt x="38398" y="68981"/>
                </a:cubicBezTo>
                <a:cubicBezTo>
                  <a:pt x="71735" y="67121"/>
                  <a:pt x="99343" y="65335"/>
                  <a:pt x="121221" y="63624"/>
                </a:cubicBezTo>
                <a:cubicBezTo>
                  <a:pt x="136103" y="54099"/>
                  <a:pt x="149870" y="44499"/>
                  <a:pt x="162520" y="34825"/>
                </a:cubicBezTo>
                <a:lnTo>
                  <a:pt x="177031" y="46657"/>
                </a:lnTo>
                <a:cubicBezTo>
                  <a:pt x="139675" y="73297"/>
                  <a:pt x="96292" y="98226"/>
                  <a:pt x="46881" y="121443"/>
                </a:cubicBezTo>
                <a:cubicBezTo>
                  <a:pt x="76498" y="120402"/>
                  <a:pt x="112403" y="118839"/>
                  <a:pt x="154595" y="116755"/>
                </a:cubicBezTo>
                <a:cubicBezTo>
                  <a:pt x="147154" y="109909"/>
                  <a:pt x="139675" y="103212"/>
                  <a:pt x="132159" y="96663"/>
                </a:cubicBezTo>
                <a:lnTo>
                  <a:pt x="143991" y="85278"/>
                </a:lnTo>
                <a:cubicBezTo>
                  <a:pt x="163041" y="100607"/>
                  <a:pt x="182538" y="117425"/>
                  <a:pt x="202481" y="135731"/>
                </a:cubicBezTo>
                <a:cubicBezTo>
                  <a:pt x="197569" y="140493"/>
                  <a:pt x="193030" y="145033"/>
                  <a:pt x="188863" y="149349"/>
                </a:cubicBezTo>
                <a:cubicBezTo>
                  <a:pt x="182687" y="143247"/>
                  <a:pt x="176436" y="137219"/>
                  <a:pt x="170111" y="131266"/>
                </a:cubicBezTo>
                <a:cubicBezTo>
                  <a:pt x="150242" y="132085"/>
                  <a:pt x="129927" y="133052"/>
                  <a:pt x="109166" y="134168"/>
                </a:cubicBezTo>
                <a:lnTo>
                  <a:pt x="109166" y="184398"/>
                </a:lnTo>
                <a:cubicBezTo>
                  <a:pt x="109166" y="201364"/>
                  <a:pt x="100236" y="209847"/>
                  <a:pt x="82376" y="209847"/>
                </a:cubicBezTo>
                <a:cubicBezTo>
                  <a:pt x="75084" y="209847"/>
                  <a:pt x="65484" y="209698"/>
                  <a:pt x="53578" y="209401"/>
                </a:cubicBezTo>
                <a:cubicBezTo>
                  <a:pt x="52834" y="203894"/>
                  <a:pt x="51867" y="197792"/>
                  <a:pt x="50676" y="191095"/>
                </a:cubicBezTo>
                <a:cubicBezTo>
                  <a:pt x="63178" y="192434"/>
                  <a:pt x="72777" y="193104"/>
                  <a:pt x="79474" y="193104"/>
                </a:cubicBezTo>
                <a:cubicBezTo>
                  <a:pt x="87660" y="193104"/>
                  <a:pt x="91753" y="189086"/>
                  <a:pt x="91753" y="181049"/>
                </a:cubicBezTo>
                <a:lnTo>
                  <a:pt x="91753" y="135061"/>
                </a:lnTo>
                <a:cubicBezTo>
                  <a:pt x="73670" y="136028"/>
                  <a:pt x="55290" y="137070"/>
                  <a:pt x="36612" y="138186"/>
                </a:cubicBezTo>
                <a:cubicBezTo>
                  <a:pt x="28129" y="138633"/>
                  <a:pt x="19720" y="139600"/>
                  <a:pt x="11385" y="141089"/>
                </a:cubicBezTo>
                <a:lnTo>
                  <a:pt x="4018" y="121890"/>
                </a:lnTo>
                <a:cubicBezTo>
                  <a:pt x="13841" y="120104"/>
                  <a:pt x="23143" y="117202"/>
                  <a:pt x="31924" y="113183"/>
                </a:cubicBezTo>
                <a:cubicBezTo>
                  <a:pt x="54694" y="102021"/>
                  <a:pt x="75828" y="90785"/>
                  <a:pt x="95325" y="79474"/>
                </a:cubicBezTo>
                <a:cubicBezTo>
                  <a:pt x="69428" y="81483"/>
                  <a:pt x="47700" y="83269"/>
                  <a:pt x="30138" y="84832"/>
                </a:cubicBezTo>
                <a:cubicBezTo>
                  <a:pt x="22399" y="85576"/>
                  <a:pt x="16520" y="86394"/>
                  <a:pt x="12502" y="87287"/>
                </a:cubicBezTo>
                <a:lnTo>
                  <a:pt x="5358" y="68535"/>
                </a:lnTo>
                <a:cubicBezTo>
                  <a:pt x="12502" y="66749"/>
                  <a:pt x="19199" y="64144"/>
                  <a:pt x="25450" y="60721"/>
                </a:cubicBezTo>
                <a:cubicBezTo>
                  <a:pt x="44128" y="50303"/>
                  <a:pt x="62843" y="37988"/>
                  <a:pt x="81595" y="23775"/>
                </a:cubicBezTo>
                <a:cubicBezTo>
                  <a:pt x="56071" y="25338"/>
                  <a:pt x="30212" y="26714"/>
                  <a:pt x="4018" y="27905"/>
                </a:cubicBezTo>
                <a:cubicBezTo>
                  <a:pt x="2977" y="22696"/>
                  <a:pt x="1637" y="17487"/>
                  <a:pt x="0" y="12278"/>
                </a:cubicBezTo>
                <a:cubicBezTo>
                  <a:pt x="70991" y="9599"/>
                  <a:pt x="134020" y="5506"/>
                  <a:pt x="18908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4" name="任意多边形: 形状 723">
            <a:extLst>
              <a:ext uri="{FF2B5EF4-FFF2-40B4-BE49-F238E27FC236}">
                <a16:creationId xmlns:a16="http://schemas.microsoft.com/office/drawing/2014/main" id="{DA841CDD-91C4-42A8-8C26-AC20AE998B0A}"/>
              </a:ext>
            </a:extLst>
          </p:cNvPr>
          <p:cNvSpPr/>
          <p:nvPr/>
        </p:nvSpPr>
        <p:spPr>
          <a:xfrm>
            <a:off x="478425" y="4768933"/>
            <a:ext cx="149572" cy="63847"/>
          </a:xfrm>
          <a:custGeom>
            <a:avLst/>
            <a:gdLst/>
            <a:ahLst/>
            <a:cxnLst/>
            <a:rect l="l" t="t" r="r" b="b"/>
            <a:pathLst>
              <a:path w="149572" h="63847">
                <a:moveTo>
                  <a:pt x="0" y="0"/>
                </a:moveTo>
                <a:lnTo>
                  <a:pt x="149572" y="0"/>
                </a:lnTo>
                <a:lnTo>
                  <a:pt x="149572" y="63847"/>
                </a:lnTo>
                <a:lnTo>
                  <a:pt x="134392" y="63847"/>
                </a:lnTo>
                <a:lnTo>
                  <a:pt x="134392" y="57820"/>
                </a:lnTo>
                <a:lnTo>
                  <a:pt x="15180" y="57820"/>
                </a:lnTo>
                <a:lnTo>
                  <a:pt x="15180" y="63847"/>
                </a:lnTo>
                <a:lnTo>
                  <a:pt x="0" y="63847"/>
                </a:lnTo>
                <a:lnTo>
                  <a:pt x="0" y="0"/>
                </a:lnTo>
                <a:close/>
                <a:moveTo>
                  <a:pt x="15180" y="11609"/>
                </a:moveTo>
                <a:lnTo>
                  <a:pt x="15180" y="23440"/>
                </a:lnTo>
                <a:lnTo>
                  <a:pt x="134392" y="23440"/>
                </a:lnTo>
                <a:lnTo>
                  <a:pt x="134392" y="11609"/>
                </a:lnTo>
                <a:lnTo>
                  <a:pt x="15180" y="11609"/>
                </a:lnTo>
                <a:close/>
                <a:moveTo>
                  <a:pt x="15180" y="34156"/>
                </a:moveTo>
                <a:lnTo>
                  <a:pt x="15180" y="46211"/>
                </a:lnTo>
                <a:lnTo>
                  <a:pt x="134392" y="46211"/>
                </a:lnTo>
                <a:lnTo>
                  <a:pt x="134392" y="34156"/>
                </a:lnTo>
                <a:lnTo>
                  <a:pt x="15180" y="3415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3" name="任意多边形: 形状 722">
            <a:extLst>
              <a:ext uri="{FF2B5EF4-FFF2-40B4-BE49-F238E27FC236}">
                <a16:creationId xmlns:a16="http://schemas.microsoft.com/office/drawing/2014/main" id="{89FC1CC0-3E20-4C54-BFBA-06491A9A5A21}"/>
              </a:ext>
            </a:extLst>
          </p:cNvPr>
          <p:cNvSpPr/>
          <p:nvPr/>
        </p:nvSpPr>
        <p:spPr>
          <a:xfrm>
            <a:off x="670413" y="4770048"/>
            <a:ext cx="221233" cy="159618"/>
          </a:xfrm>
          <a:custGeom>
            <a:avLst/>
            <a:gdLst/>
            <a:ahLst/>
            <a:cxnLst/>
            <a:rect l="l" t="t" r="r" b="b"/>
            <a:pathLst>
              <a:path w="221233" h="159618">
                <a:moveTo>
                  <a:pt x="30807" y="0"/>
                </a:moveTo>
                <a:lnTo>
                  <a:pt x="190872" y="0"/>
                </a:lnTo>
                <a:lnTo>
                  <a:pt x="190872" y="143545"/>
                </a:lnTo>
                <a:lnTo>
                  <a:pt x="221233" y="143545"/>
                </a:lnTo>
                <a:lnTo>
                  <a:pt x="221233" y="159618"/>
                </a:lnTo>
                <a:lnTo>
                  <a:pt x="0" y="159618"/>
                </a:lnTo>
                <a:lnTo>
                  <a:pt x="0" y="143545"/>
                </a:lnTo>
                <a:lnTo>
                  <a:pt x="30807" y="143545"/>
                </a:lnTo>
                <a:lnTo>
                  <a:pt x="30807" y="0"/>
                </a:lnTo>
                <a:close/>
                <a:moveTo>
                  <a:pt x="47997" y="16074"/>
                </a:moveTo>
                <a:lnTo>
                  <a:pt x="47997" y="36612"/>
                </a:lnTo>
                <a:lnTo>
                  <a:pt x="173682" y="36612"/>
                </a:lnTo>
                <a:lnTo>
                  <a:pt x="173682" y="16074"/>
                </a:lnTo>
                <a:lnTo>
                  <a:pt x="47997" y="16074"/>
                </a:lnTo>
                <a:close/>
                <a:moveTo>
                  <a:pt x="47997" y="51569"/>
                </a:moveTo>
                <a:lnTo>
                  <a:pt x="47997" y="72107"/>
                </a:lnTo>
                <a:lnTo>
                  <a:pt x="173682" y="72107"/>
                </a:lnTo>
                <a:lnTo>
                  <a:pt x="173682" y="51569"/>
                </a:lnTo>
                <a:lnTo>
                  <a:pt x="47997" y="51569"/>
                </a:lnTo>
                <a:close/>
                <a:moveTo>
                  <a:pt x="47997" y="87065"/>
                </a:moveTo>
                <a:lnTo>
                  <a:pt x="47997" y="107603"/>
                </a:lnTo>
                <a:lnTo>
                  <a:pt x="173682" y="107603"/>
                </a:lnTo>
                <a:lnTo>
                  <a:pt x="173682" y="87065"/>
                </a:lnTo>
                <a:lnTo>
                  <a:pt x="47997" y="87065"/>
                </a:lnTo>
                <a:close/>
                <a:moveTo>
                  <a:pt x="47997" y="122560"/>
                </a:moveTo>
                <a:lnTo>
                  <a:pt x="47997" y="143545"/>
                </a:lnTo>
                <a:lnTo>
                  <a:pt x="173682" y="143545"/>
                </a:lnTo>
                <a:lnTo>
                  <a:pt x="173682" y="122560"/>
                </a:lnTo>
                <a:lnTo>
                  <a:pt x="47997" y="12256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2" name="任意多边形: 形状 721">
            <a:extLst>
              <a:ext uri="{FF2B5EF4-FFF2-40B4-BE49-F238E27FC236}">
                <a16:creationId xmlns:a16="http://schemas.microsoft.com/office/drawing/2014/main" id="{2E0402E2-416C-4859-A166-C1A156DA03A1}"/>
              </a:ext>
            </a:extLst>
          </p:cNvPr>
          <p:cNvSpPr/>
          <p:nvPr/>
        </p:nvSpPr>
        <p:spPr>
          <a:xfrm>
            <a:off x="1371840" y="4772951"/>
            <a:ext cx="190202" cy="204713"/>
          </a:xfrm>
          <a:custGeom>
            <a:avLst/>
            <a:gdLst/>
            <a:ahLst/>
            <a:cxnLst/>
            <a:rect l="l" t="t" r="r" b="b"/>
            <a:pathLst>
              <a:path w="190202" h="204713">
                <a:moveTo>
                  <a:pt x="0" y="0"/>
                </a:moveTo>
                <a:lnTo>
                  <a:pt x="190202" y="0"/>
                </a:lnTo>
                <a:lnTo>
                  <a:pt x="190202" y="178817"/>
                </a:lnTo>
                <a:cubicBezTo>
                  <a:pt x="190202" y="195337"/>
                  <a:pt x="181496" y="203597"/>
                  <a:pt x="164083" y="203597"/>
                </a:cubicBezTo>
                <a:cubicBezTo>
                  <a:pt x="153219" y="203597"/>
                  <a:pt x="140866" y="203300"/>
                  <a:pt x="127025" y="202704"/>
                </a:cubicBezTo>
                <a:cubicBezTo>
                  <a:pt x="126281" y="197495"/>
                  <a:pt x="125239" y="191542"/>
                  <a:pt x="123899" y="184845"/>
                </a:cubicBezTo>
                <a:cubicBezTo>
                  <a:pt x="138633" y="186184"/>
                  <a:pt x="150837" y="186854"/>
                  <a:pt x="160511" y="186854"/>
                </a:cubicBezTo>
                <a:cubicBezTo>
                  <a:pt x="168846" y="186854"/>
                  <a:pt x="173013" y="182687"/>
                  <a:pt x="173013" y="174352"/>
                </a:cubicBezTo>
                <a:lnTo>
                  <a:pt x="173013" y="16520"/>
                </a:lnTo>
                <a:lnTo>
                  <a:pt x="17190" y="16520"/>
                </a:lnTo>
                <a:lnTo>
                  <a:pt x="17190" y="204713"/>
                </a:lnTo>
                <a:lnTo>
                  <a:pt x="0" y="20471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1" name="任意多边形: 形状 720">
            <a:extLst>
              <a:ext uri="{FF2B5EF4-FFF2-40B4-BE49-F238E27FC236}">
                <a16:creationId xmlns:a16="http://schemas.microsoft.com/office/drawing/2014/main" id="{710C1034-7818-430D-A26C-CAE44EB0788A}"/>
              </a:ext>
            </a:extLst>
          </p:cNvPr>
          <p:cNvSpPr/>
          <p:nvPr/>
        </p:nvSpPr>
        <p:spPr>
          <a:xfrm>
            <a:off x="3200640" y="4772951"/>
            <a:ext cx="190202" cy="204713"/>
          </a:xfrm>
          <a:custGeom>
            <a:avLst/>
            <a:gdLst/>
            <a:ahLst/>
            <a:cxnLst/>
            <a:rect l="l" t="t" r="r" b="b"/>
            <a:pathLst>
              <a:path w="190202" h="204713">
                <a:moveTo>
                  <a:pt x="0" y="0"/>
                </a:moveTo>
                <a:lnTo>
                  <a:pt x="190202" y="0"/>
                </a:lnTo>
                <a:lnTo>
                  <a:pt x="190202" y="178817"/>
                </a:lnTo>
                <a:cubicBezTo>
                  <a:pt x="190202" y="195337"/>
                  <a:pt x="181496" y="203597"/>
                  <a:pt x="164083" y="203597"/>
                </a:cubicBezTo>
                <a:cubicBezTo>
                  <a:pt x="153218" y="203597"/>
                  <a:pt x="140866" y="203300"/>
                  <a:pt x="127025" y="202704"/>
                </a:cubicBezTo>
                <a:cubicBezTo>
                  <a:pt x="126280" y="197495"/>
                  <a:pt x="125239" y="191542"/>
                  <a:pt x="123899" y="184845"/>
                </a:cubicBezTo>
                <a:cubicBezTo>
                  <a:pt x="138633" y="186184"/>
                  <a:pt x="150837" y="186854"/>
                  <a:pt x="160511" y="186854"/>
                </a:cubicBezTo>
                <a:cubicBezTo>
                  <a:pt x="168845" y="186854"/>
                  <a:pt x="173012" y="182687"/>
                  <a:pt x="173012" y="174352"/>
                </a:cubicBezTo>
                <a:lnTo>
                  <a:pt x="173012" y="16520"/>
                </a:lnTo>
                <a:lnTo>
                  <a:pt x="17189" y="16520"/>
                </a:lnTo>
                <a:lnTo>
                  <a:pt x="17189" y="204713"/>
                </a:lnTo>
                <a:lnTo>
                  <a:pt x="0" y="20471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0" name="任意多边形: 形状 719">
            <a:extLst>
              <a:ext uri="{FF2B5EF4-FFF2-40B4-BE49-F238E27FC236}">
                <a16:creationId xmlns:a16="http://schemas.microsoft.com/office/drawing/2014/main" id="{D253CAD1-85F5-427F-8D73-E82638DB224B}"/>
              </a:ext>
            </a:extLst>
          </p:cNvPr>
          <p:cNvSpPr/>
          <p:nvPr/>
        </p:nvSpPr>
        <p:spPr>
          <a:xfrm>
            <a:off x="2961547" y="4773398"/>
            <a:ext cx="128141" cy="93315"/>
          </a:xfrm>
          <a:custGeom>
            <a:avLst/>
            <a:gdLst/>
            <a:ahLst/>
            <a:cxnLst/>
            <a:rect l="l" t="t" r="r" b="b"/>
            <a:pathLst>
              <a:path w="128141" h="93315">
                <a:moveTo>
                  <a:pt x="0" y="0"/>
                </a:moveTo>
                <a:lnTo>
                  <a:pt x="128141" y="0"/>
                </a:lnTo>
                <a:lnTo>
                  <a:pt x="128141" y="16520"/>
                </a:lnTo>
                <a:lnTo>
                  <a:pt x="62731" y="16520"/>
                </a:lnTo>
                <a:cubicBezTo>
                  <a:pt x="51644" y="35346"/>
                  <a:pt x="40407" y="52462"/>
                  <a:pt x="29022" y="67865"/>
                </a:cubicBezTo>
                <a:cubicBezTo>
                  <a:pt x="50230" y="66303"/>
                  <a:pt x="71810" y="64368"/>
                  <a:pt x="93762" y="62061"/>
                </a:cubicBezTo>
                <a:cubicBezTo>
                  <a:pt x="88851" y="53504"/>
                  <a:pt x="83716" y="45169"/>
                  <a:pt x="78358" y="37058"/>
                </a:cubicBezTo>
                <a:lnTo>
                  <a:pt x="93539" y="29468"/>
                </a:lnTo>
                <a:cubicBezTo>
                  <a:pt x="105445" y="47030"/>
                  <a:pt x="116607" y="65335"/>
                  <a:pt x="127025" y="84385"/>
                </a:cubicBezTo>
                <a:cubicBezTo>
                  <a:pt x="121370" y="87064"/>
                  <a:pt x="115640" y="90041"/>
                  <a:pt x="109836" y="93315"/>
                </a:cubicBezTo>
                <a:cubicBezTo>
                  <a:pt x="107231" y="87808"/>
                  <a:pt x="104552" y="82376"/>
                  <a:pt x="101799" y="77018"/>
                </a:cubicBezTo>
                <a:cubicBezTo>
                  <a:pt x="69726" y="80144"/>
                  <a:pt x="39291" y="83195"/>
                  <a:pt x="10493" y="86171"/>
                </a:cubicBezTo>
                <a:lnTo>
                  <a:pt x="2456" y="67642"/>
                </a:lnTo>
                <a:cubicBezTo>
                  <a:pt x="11088" y="63029"/>
                  <a:pt x="18529" y="55662"/>
                  <a:pt x="24780" y="45541"/>
                </a:cubicBezTo>
                <a:cubicBezTo>
                  <a:pt x="30510" y="36909"/>
                  <a:pt x="36128" y="27235"/>
                  <a:pt x="41635" y="16520"/>
                </a:cubicBezTo>
                <a:lnTo>
                  <a:pt x="0" y="1652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9" name="任意多边形: 形状 718">
            <a:extLst>
              <a:ext uri="{FF2B5EF4-FFF2-40B4-BE49-F238E27FC236}">
                <a16:creationId xmlns:a16="http://schemas.microsoft.com/office/drawing/2014/main" id="{8D2F4318-787C-4EDB-83C6-CB6D33C7F59E}"/>
              </a:ext>
            </a:extLst>
          </p:cNvPr>
          <p:cNvSpPr/>
          <p:nvPr/>
        </p:nvSpPr>
        <p:spPr>
          <a:xfrm>
            <a:off x="4190272" y="4774067"/>
            <a:ext cx="118765" cy="15626"/>
          </a:xfrm>
          <a:custGeom>
            <a:avLst/>
            <a:gdLst/>
            <a:ahLst/>
            <a:cxnLst/>
            <a:rect l="l" t="t" r="r" b="b"/>
            <a:pathLst>
              <a:path w="118765" h="15626">
                <a:moveTo>
                  <a:pt x="0" y="0"/>
                </a:moveTo>
                <a:lnTo>
                  <a:pt x="118765" y="0"/>
                </a:lnTo>
                <a:lnTo>
                  <a:pt x="118765" y="15626"/>
                </a:lnTo>
                <a:lnTo>
                  <a:pt x="0" y="1562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8" name="任意多边形: 形状 717">
            <a:extLst>
              <a:ext uri="{FF2B5EF4-FFF2-40B4-BE49-F238E27FC236}">
                <a16:creationId xmlns:a16="http://schemas.microsoft.com/office/drawing/2014/main" id="{AE9789BF-1E2C-4430-B851-6CBA9FA1766B}"/>
              </a:ext>
            </a:extLst>
          </p:cNvPr>
          <p:cNvSpPr/>
          <p:nvPr/>
        </p:nvSpPr>
        <p:spPr>
          <a:xfrm>
            <a:off x="1222044" y="4775407"/>
            <a:ext cx="117426" cy="204043"/>
          </a:xfrm>
          <a:custGeom>
            <a:avLst/>
            <a:gdLst/>
            <a:ahLst/>
            <a:cxnLst/>
            <a:rect l="l" t="t" r="r" b="b"/>
            <a:pathLst>
              <a:path w="117426" h="204043">
                <a:moveTo>
                  <a:pt x="0" y="0"/>
                </a:moveTo>
                <a:lnTo>
                  <a:pt x="117426" y="0"/>
                </a:lnTo>
                <a:lnTo>
                  <a:pt x="117426" y="204043"/>
                </a:lnTo>
                <a:lnTo>
                  <a:pt x="100459" y="204043"/>
                </a:lnTo>
                <a:lnTo>
                  <a:pt x="100459" y="188863"/>
                </a:lnTo>
                <a:lnTo>
                  <a:pt x="16967" y="188863"/>
                </a:lnTo>
                <a:lnTo>
                  <a:pt x="16967" y="204043"/>
                </a:lnTo>
                <a:lnTo>
                  <a:pt x="0" y="204043"/>
                </a:lnTo>
                <a:lnTo>
                  <a:pt x="0" y="0"/>
                </a:lnTo>
                <a:close/>
                <a:moveTo>
                  <a:pt x="16967" y="15180"/>
                </a:moveTo>
                <a:lnTo>
                  <a:pt x="16967" y="58043"/>
                </a:lnTo>
                <a:lnTo>
                  <a:pt x="100459" y="58043"/>
                </a:lnTo>
                <a:lnTo>
                  <a:pt x="100459" y="15180"/>
                </a:lnTo>
                <a:lnTo>
                  <a:pt x="16967" y="15180"/>
                </a:lnTo>
                <a:close/>
                <a:moveTo>
                  <a:pt x="16967" y="72777"/>
                </a:moveTo>
                <a:lnTo>
                  <a:pt x="16967" y="115639"/>
                </a:lnTo>
                <a:lnTo>
                  <a:pt x="100459" y="115639"/>
                </a:lnTo>
                <a:lnTo>
                  <a:pt x="100459" y="72777"/>
                </a:lnTo>
                <a:lnTo>
                  <a:pt x="16967" y="72777"/>
                </a:lnTo>
                <a:close/>
                <a:moveTo>
                  <a:pt x="16967" y="130373"/>
                </a:moveTo>
                <a:lnTo>
                  <a:pt x="16967" y="173682"/>
                </a:lnTo>
                <a:lnTo>
                  <a:pt x="100459" y="173682"/>
                </a:lnTo>
                <a:lnTo>
                  <a:pt x="100459" y="130373"/>
                </a:lnTo>
                <a:lnTo>
                  <a:pt x="16967" y="13037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7" name="任意多边形: 形状 716">
            <a:extLst>
              <a:ext uri="{FF2B5EF4-FFF2-40B4-BE49-F238E27FC236}">
                <a16:creationId xmlns:a16="http://schemas.microsoft.com/office/drawing/2014/main" id="{208B530F-9DF8-45FC-84E1-6C1D027DF956}"/>
              </a:ext>
            </a:extLst>
          </p:cNvPr>
          <p:cNvSpPr/>
          <p:nvPr/>
        </p:nvSpPr>
        <p:spPr>
          <a:xfrm>
            <a:off x="1812743" y="4776522"/>
            <a:ext cx="222573" cy="203820"/>
          </a:xfrm>
          <a:custGeom>
            <a:avLst/>
            <a:gdLst/>
            <a:ahLst/>
            <a:cxnLst/>
            <a:rect l="l" t="t" r="r" b="b"/>
            <a:pathLst>
              <a:path w="222573" h="203820">
                <a:moveTo>
                  <a:pt x="34826" y="0"/>
                </a:moveTo>
                <a:lnTo>
                  <a:pt x="194891" y="0"/>
                </a:lnTo>
                <a:lnTo>
                  <a:pt x="194891" y="91083"/>
                </a:lnTo>
                <a:lnTo>
                  <a:pt x="177478" y="91083"/>
                </a:lnTo>
                <a:lnTo>
                  <a:pt x="177478" y="82153"/>
                </a:lnTo>
                <a:lnTo>
                  <a:pt x="113407" y="82153"/>
                </a:lnTo>
                <a:cubicBezTo>
                  <a:pt x="127397" y="129927"/>
                  <a:pt x="163786" y="163116"/>
                  <a:pt x="222573" y="181719"/>
                </a:cubicBezTo>
                <a:cubicBezTo>
                  <a:pt x="217066" y="189756"/>
                  <a:pt x="212750" y="196007"/>
                  <a:pt x="209625" y="200472"/>
                </a:cubicBezTo>
                <a:cubicBezTo>
                  <a:pt x="146819" y="175766"/>
                  <a:pt x="109091" y="136327"/>
                  <a:pt x="96441" y="82153"/>
                </a:cubicBezTo>
                <a:lnTo>
                  <a:pt x="52462" y="82153"/>
                </a:lnTo>
                <a:cubicBezTo>
                  <a:pt x="51421" y="133797"/>
                  <a:pt x="38175" y="174352"/>
                  <a:pt x="12725" y="203820"/>
                </a:cubicBezTo>
                <a:cubicBezTo>
                  <a:pt x="11088" y="201588"/>
                  <a:pt x="6846" y="196453"/>
                  <a:pt x="0" y="188417"/>
                </a:cubicBezTo>
                <a:cubicBezTo>
                  <a:pt x="23218" y="162967"/>
                  <a:pt x="34826" y="124793"/>
                  <a:pt x="34826" y="73893"/>
                </a:cubicBezTo>
                <a:lnTo>
                  <a:pt x="34826" y="0"/>
                </a:lnTo>
                <a:close/>
                <a:moveTo>
                  <a:pt x="52686" y="16520"/>
                </a:moveTo>
                <a:lnTo>
                  <a:pt x="52686" y="65633"/>
                </a:lnTo>
                <a:lnTo>
                  <a:pt x="177478" y="65633"/>
                </a:lnTo>
                <a:lnTo>
                  <a:pt x="177478" y="16520"/>
                </a:lnTo>
                <a:lnTo>
                  <a:pt x="52686" y="1652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6" name="任意多边形: 形状 715">
            <a:extLst>
              <a:ext uri="{FF2B5EF4-FFF2-40B4-BE49-F238E27FC236}">
                <a16:creationId xmlns:a16="http://schemas.microsoft.com/office/drawing/2014/main" id="{493AA42F-997F-4BE5-906D-FF4EB603CF93}"/>
              </a:ext>
            </a:extLst>
          </p:cNvPr>
          <p:cNvSpPr/>
          <p:nvPr/>
        </p:nvSpPr>
        <p:spPr>
          <a:xfrm>
            <a:off x="3871036" y="4779648"/>
            <a:ext cx="92646" cy="114300"/>
          </a:xfrm>
          <a:custGeom>
            <a:avLst/>
            <a:gdLst/>
            <a:ahLst/>
            <a:cxnLst/>
            <a:rect l="l" t="t" r="r" b="b"/>
            <a:pathLst>
              <a:path w="92646" h="114300">
                <a:moveTo>
                  <a:pt x="44648" y="0"/>
                </a:moveTo>
                <a:lnTo>
                  <a:pt x="62508" y="3125"/>
                </a:lnTo>
                <a:cubicBezTo>
                  <a:pt x="60424" y="14436"/>
                  <a:pt x="57820" y="25226"/>
                  <a:pt x="54694" y="35495"/>
                </a:cubicBezTo>
                <a:cubicBezTo>
                  <a:pt x="65559" y="48592"/>
                  <a:pt x="78209" y="64963"/>
                  <a:pt x="92646" y="84608"/>
                </a:cubicBezTo>
                <a:lnTo>
                  <a:pt x="77688" y="97110"/>
                </a:lnTo>
                <a:cubicBezTo>
                  <a:pt x="66675" y="79697"/>
                  <a:pt x="56927" y="65112"/>
                  <a:pt x="48444" y="53354"/>
                </a:cubicBezTo>
                <a:cubicBezTo>
                  <a:pt x="39663" y="76125"/>
                  <a:pt x="27980" y="96440"/>
                  <a:pt x="13395" y="114300"/>
                </a:cubicBezTo>
                <a:cubicBezTo>
                  <a:pt x="9227" y="109388"/>
                  <a:pt x="4763" y="105072"/>
                  <a:pt x="0" y="101352"/>
                </a:cubicBezTo>
                <a:cubicBezTo>
                  <a:pt x="23961" y="73967"/>
                  <a:pt x="38844" y="40183"/>
                  <a:pt x="4464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5" name="任意多边形: 形状 714">
            <a:extLst>
              <a:ext uri="{FF2B5EF4-FFF2-40B4-BE49-F238E27FC236}">
                <a16:creationId xmlns:a16="http://schemas.microsoft.com/office/drawing/2014/main" id="{ABF787E8-A3E1-402E-A87F-E1291B85502C}"/>
              </a:ext>
            </a:extLst>
          </p:cNvPr>
          <p:cNvSpPr/>
          <p:nvPr/>
        </p:nvSpPr>
        <p:spPr>
          <a:xfrm>
            <a:off x="3997838" y="4779648"/>
            <a:ext cx="93538" cy="102914"/>
          </a:xfrm>
          <a:custGeom>
            <a:avLst/>
            <a:gdLst/>
            <a:ahLst/>
            <a:cxnLst/>
            <a:rect l="l" t="t" r="r" b="b"/>
            <a:pathLst>
              <a:path w="93538" h="102914">
                <a:moveTo>
                  <a:pt x="44425" y="0"/>
                </a:moveTo>
                <a:lnTo>
                  <a:pt x="61614" y="4911"/>
                </a:lnTo>
                <a:cubicBezTo>
                  <a:pt x="57894" y="18305"/>
                  <a:pt x="53429" y="30956"/>
                  <a:pt x="48220" y="42862"/>
                </a:cubicBezTo>
                <a:cubicBezTo>
                  <a:pt x="63996" y="58489"/>
                  <a:pt x="79102" y="74116"/>
                  <a:pt x="93538" y="89743"/>
                </a:cubicBezTo>
                <a:lnTo>
                  <a:pt x="79251" y="102914"/>
                </a:lnTo>
                <a:cubicBezTo>
                  <a:pt x="64963" y="84906"/>
                  <a:pt x="52313" y="70023"/>
                  <a:pt x="41299" y="58266"/>
                </a:cubicBezTo>
                <a:cubicBezTo>
                  <a:pt x="32221" y="75381"/>
                  <a:pt x="22473" y="90189"/>
                  <a:pt x="12055" y="102691"/>
                </a:cubicBezTo>
                <a:cubicBezTo>
                  <a:pt x="8334" y="98226"/>
                  <a:pt x="4316" y="93836"/>
                  <a:pt x="0" y="89520"/>
                </a:cubicBezTo>
                <a:cubicBezTo>
                  <a:pt x="20984" y="66005"/>
                  <a:pt x="35793" y="36165"/>
                  <a:pt x="4442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4" name="任意多边形: 形状 713">
            <a:extLst>
              <a:ext uri="{FF2B5EF4-FFF2-40B4-BE49-F238E27FC236}">
                <a16:creationId xmlns:a16="http://schemas.microsoft.com/office/drawing/2014/main" id="{0B584B4A-4CD9-4B96-8465-D63ED3582BAB}"/>
              </a:ext>
            </a:extLst>
          </p:cNvPr>
          <p:cNvSpPr/>
          <p:nvPr/>
        </p:nvSpPr>
        <p:spPr>
          <a:xfrm>
            <a:off x="2511045" y="4780094"/>
            <a:ext cx="60052" cy="179040"/>
          </a:xfrm>
          <a:custGeom>
            <a:avLst/>
            <a:gdLst/>
            <a:ahLst/>
            <a:cxnLst/>
            <a:rect l="l" t="t" r="r" b="b"/>
            <a:pathLst>
              <a:path w="60052" h="179040">
                <a:moveTo>
                  <a:pt x="0" y="0"/>
                </a:moveTo>
                <a:lnTo>
                  <a:pt x="60052" y="0"/>
                </a:lnTo>
                <a:lnTo>
                  <a:pt x="60052" y="164753"/>
                </a:lnTo>
                <a:lnTo>
                  <a:pt x="16296" y="164753"/>
                </a:lnTo>
                <a:lnTo>
                  <a:pt x="16296" y="179040"/>
                </a:lnTo>
                <a:lnTo>
                  <a:pt x="0" y="179040"/>
                </a:lnTo>
                <a:lnTo>
                  <a:pt x="0" y="0"/>
                </a:lnTo>
                <a:close/>
                <a:moveTo>
                  <a:pt x="16296" y="15627"/>
                </a:moveTo>
                <a:lnTo>
                  <a:pt x="16296" y="73224"/>
                </a:lnTo>
                <a:lnTo>
                  <a:pt x="43755" y="73224"/>
                </a:lnTo>
                <a:lnTo>
                  <a:pt x="43755" y="15627"/>
                </a:lnTo>
                <a:lnTo>
                  <a:pt x="16296" y="15627"/>
                </a:lnTo>
                <a:close/>
                <a:moveTo>
                  <a:pt x="16296" y="88850"/>
                </a:moveTo>
                <a:lnTo>
                  <a:pt x="16296" y="149126"/>
                </a:lnTo>
                <a:lnTo>
                  <a:pt x="43755" y="149126"/>
                </a:lnTo>
                <a:lnTo>
                  <a:pt x="43755" y="88850"/>
                </a:lnTo>
                <a:lnTo>
                  <a:pt x="16296" y="8885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3" name="任意多边形: 形状 712">
            <a:extLst>
              <a:ext uri="{FF2B5EF4-FFF2-40B4-BE49-F238E27FC236}">
                <a16:creationId xmlns:a16="http://schemas.microsoft.com/office/drawing/2014/main" id="{35CC1A9E-0C23-4BD2-874F-BA2C2808E128}"/>
              </a:ext>
            </a:extLst>
          </p:cNvPr>
          <p:cNvSpPr/>
          <p:nvPr/>
        </p:nvSpPr>
        <p:spPr>
          <a:xfrm>
            <a:off x="3101743" y="4784112"/>
            <a:ext cx="18083" cy="142206"/>
          </a:xfrm>
          <a:custGeom>
            <a:avLst/>
            <a:gdLst/>
            <a:ahLst/>
            <a:cxnLst/>
            <a:rect l="l" t="t" r="r" b="b"/>
            <a:pathLst>
              <a:path w="18083" h="142206">
                <a:moveTo>
                  <a:pt x="0" y="0"/>
                </a:moveTo>
                <a:lnTo>
                  <a:pt x="18083" y="0"/>
                </a:lnTo>
                <a:lnTo>
                  <a:pt x="18083" y="142206"/>
                </a:lnTo>
                <a:lnTo>
                  <a:pt x="0" y="14220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2" name="任意多边形: 形状 711">
            <a:extLst>
              <a:ext uri="{FF2B5EF4-FFF2-40B4-BE49-F238E27FC236}">
                <a16:creationId xmlns:a16="http://schemas.microsoft.com/office/drawing/2014/main" id="{8439BB5B-31AA-4E22-B0DB-51918B420149}"/>
              </a:ext>
            </a:extLst>
          </p:cNvPr>
          <p:cNvSpPr/>
          <p:nvPr/>
        </p:nvSpPr>
        <p:spPr>
          <a:xfrm>
            <a:off x="2087331" y="4804652"/>
            <a:ext cx="171004" cy="76795"/>
          </a:xfrm>
          <a:custGeom>
            <a:avLst/>
            <a:gdLst/>
            <a:ahLst/>
            <a:cxnLst/>
            <a:rect l="l" t="t" r="r" b="b"/>
            <a:pathLst>
              <a:path w="171004" h="76795">
                <a:moveTo>
                  <a:pt x="113407" y="0"/>
                </a:moveTo>
                <a:lnTo>
                  <a:pt x="130373" y="0"/>
                </a:lnTo>
                <a:lnTo>
                  <a:pt x="130373" y="18975"/>
                </a:lnTo>
                <a:lnTo>
                  <a:pt x="171004" y="18975"/>
                </a:lnTo>
                <a:lnTo>
                  <a:pt x="171004" y="33709"/>
                </a:lnTo>
                <a:lnTo>
                  <a:pt x="130373" y="33709"/>
                </a:lnTo>
                <a:lnTo>
                  <a:pt x="130373" y="76572"/>
                </a:lnTo>
                <a:lnTo>
                  <a:pt x="113407" y="76572"/>
                </a:lnTo>
                <a:lnTo>
                  <a:pt x="113407" y="68758"/>
                </a:lnTo>
                <a:lnTo>
                  <a:pt x="50230" y="68758"/>
                </a:lnTo>
                <a:lnTo>
                  <a:pt x="50230" y="76795"/>
                </a:lnTo>
                <a:lnTo>
                  <a:pt x="33263" y="76795"/>
                </a:lnTo>
                <a:lnTo>
                  <a:pt x="33263" y="33709"/>
                </a:lnTo>
                <a:lnTo>
                  <a:pt x="0" y="33709"/>
                </a:lnTo>
                <a:lnTo>
                  <a:pt x="0" y="18975"/>
                </a:lnTo>
                <a:lnTo>
                  <a:pt x="33263" y="18975"/>
                </a:lnTo>
                <a:lnTo>
                  <a:pt x="33263" y="223"/>
                </a:lnTo>
                <a:lnTo>
                  <a:pt x="50230" y="223"/>
                </a:lnTo>
                <a:lnTo>
                  <a:pt x="50230" y="18975"/>
                </a:lnTo>
                <a:lnTo>
                  <a:pt x="113407" y="18975"/>
                </a:lnTo>
                <a:lnTo>
                  <a:pt x="113407" y="0"/>
                </a:lnTo>
                <a:close/>
                <a:moveTo>
                  <a:pt x="50230" y="33709"/>
                </a:moveTo>
                <a:lnTo>
                  <a:pt x="50230" y="54471"/>
                </a:lnTo>
                <a:lnTo>
                  <a:pt x="113407" y="54471"/>
                </a:lnTo>
                <a:lnTo>
                  <a:pt x="113407" y="33709"/>
                </a:lnTo>
                <a:lnTo>
                  <a:pt x="50230" y="337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1" name="任意多边形: 形状 710">
            <a:extLst>
              <a:ext uri="{FF2B5EF4-FFF2-40B4-BE49-F238E27FC236}">
                <a16:creationId xmlns:a16="http://schemas.microsoft.com/office/drawing/2014/main" id="{AADFDC45-6BF2-4216-B8AF-2FBC62999641}"/>
              </a:ext>
            </a:extLst>
          </p:cNvPr>
          <p:cNvSpPr/>
          <p:nvPr/>
        </p:nvSpPr>
        <p:spPr>
          <a:xfrm>
            <a:off x="1401531" y="4816707"/>
            <a:ext cx="130820" cy="16073"/>
          </a:xfrm>
          <a:custGeom>
            <a:avLst/>
            <a:gdLst/>
            <a:ahLst/>
            <a:cxnLst/>
            <a:rect l="l" t="t" r="r" b="b"/>
            <a:pathLst>
              <a:path w="130820" h="16073">
                <a:moveTo>
                  <a:pt x="0" y="0"/>
                </a:moveTo>
                <a:lnTo>
                  <a:pt x="130820" y="0"/>
                </a:lnTo>
                <a:lnTo>
                  <a:pt x="130820" y="16073"/>
                </a:lnTo>
                <a:lnTo>
                  <a:pt x="0" y="1607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0" name="任意多边形: 形状 709">
            <a:extLst>
              <a:ext uri="{FF2B5EF4-FFF2-40B4-BE49-F238E27FC236}">
                <a16:creationId xmlns:a16="http://schemas.microsoft.com/office/drawing/2014/main" id="{995AAC43-C57D-4630-86D3-68D254B0A62E}"/>
              </a:ext>
            </a:extLst>
          </p:cNvPr>
          <p:cNvSpPr/>
          <p:nvPr/>
        </p:nvSpPr>
        <p:spPr>
          <a:xfrm>
            <a:off x="3230331" y="4816707"/>
            <a:ext cx="130820" cy="16073"/>
          </a:xfrm>
          <a:custGeom>
            <a:avLst/>
            <a:gdLst/>
            <a:ahLst/>
            <a:cxnLst/>
            <a:rect l="l" t="t" r="r" b="b"/>
            <a:pathLst>
              <a:path w="130820" h="16073">
                <a:moveTo>
                  <a:pt x="0" y="0"/>
                </a:moveTo>
                <a:lnTo>
                  <a:pt x="130820" y="0"/>
                </a:lnTo>
                <a:lnTo>
                  <a:pt x="130820" y="16073"/>
                </a:lnTo>
                <a:lnTo>
                  <a:pt x="0" y="1607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9" name="任意多边形: 形状 708">
            <a:extLst>
              <a:ext uri="{FF2B5EF4-FFF2-40B4-BE49-F238E27FC236}">
                <a16:creationId xmlns:a16="http://schemas.microsoft.com/office/drawing/2014/main" id="{EB68C587-BE86-4BD8-B812-C1A168302CC9}"/>
              </a:ext>
            </a:extLst>
          </p:cNvPr>
          <p:cNvSpPr/>
          <p:nvPr/>
        </p:nvSpPr>
        <p:spPr>
          <a:xfrm>
            <a:off x="444269" y="4837468"/>
            <a:ext cx="217884" cy="12055"/>
          </a:xfrm>
          <a:custGeom>
            <a:avLst/>
            <a:gdLst/>
            <a:ahLst/>
            <a:cxnLst/>
            <a:rect l="l" t="t" r="r" b="b"/>
            <a:pathLst>
              <a:path w="217884" h="12055">
                <a:moveTo>
                  <a:pt x="0" y="0"/>
                </a:moveTo>
                <a:lnTo>
                  <a:pt x="217884" y="0"/>
                </a:lnTo>
                <a:lnTo>
                  <a:pt x="217884" y="12055"/>
                </a:lnTo>
                <a:lnTo>
                  <a:pt x="0" y="1205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8" name="任意多边形: 形状 707">
            <a:extLst>
              <a:ext uri="{FF2B5EF4-FFF2-40B4-BE49-F238E27FC236}">
                <a16:creationId xmlns:a16="http://schemas.microsoft.com/office/drawing/2014/main" id="{0418CA70-5327-42DD-A225-6ED811CC564D}"/>
              </a:ext>
            </a:extLst>
          </p:cNvPr>
          <p:cNvSpPr/>
          <p:nvPr/>
        </p:nvSpPr>
        <p:spPr>
          <a:xfrm>
            <a:off x="4180003" y="4839478"/>
            <a:ext cx="139303" cy="136921"/>
          </a:xfrm>
          <a:custGeom>
            <a:avLst/>
            <a:gdLst/>
            <a:ahLst/>
            <a:cxnLst/>
            <a:rect l="l" t="t" r="r" b="b"/>
            <a:pathLst>
              <a:path w="139303" h="136921">
                <a:moveTo>
                  <a:pt x="0" y="0"/>
                </a:moveTo>
                <a:lnTo>
                  <a:pt x="139303" y="0"/>
                </a:lnTo>
                <a:lnTo>
                  <a:pt x="139303" y="15626"/>
                </a:lnTo>
                <a:lnTo>
                  <a:pt x="77689" y="15626"/>
                </a:lnTo>
                <a:lnTo>
                  <a:pt x="77689" y="108942"/>
                </a:lnTo>
                <a:cubicBezTo>
                  <a:pt x="77689" y="127545"/>
                  <a:pt x="69131" y="136847"/>
                  <a:pt x="52016" y="136847"/>
                </a:cubicBezTo>
                <a:cubicBezTo>
                  <a:pt x="43979" y="136996"/>
                  <a:pt x="34082" y="136921"/>
                  <a:pt x="22324" y="136624"/>
                </a:cubicBezTo>
                <a:cubicBezTo>
                  <a:pt x="21580" y="131266"/>
                  <a:pt x="20539" y="125090"/>
                  <a:pt x="19199" y="118095"/>
                </a:cubicBezTo>
                <a:cubicBezTo>
                  <a:pt x="29468" y="119285"/>
                  <a:pt x="38844" y="119881"/>
                  <a:pt x="47328" y="119881"/>
                </a:cubicBezTo>
                <a:cubicBezTo>
                  <a:pt x="56257" y="119881"/>
                  <a:pt x="60722" y="114374"/>
                  <a:pt x="60722" y="103361"/>
                </a:cubicBezTo>
                <a:lnTo>
                  <a:pt x="60722" y="15626"/>
                </a:lnTo>
                <a:lnTo>
                  <a:pt x="0" y="1562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7" name="任意多边形: 形状 706">
            <a:extLst>
              <a:ext uri="{FF2B5EF4-FFF2-40B4-BE49-F238E27FC236}">
                <a16:creationId xmlns:a16="http://schemas.microsoft.com/office/drawing/2014/main" id="{C895852A-5AF6-4C0A-9CCD-CDCC18053950}"/>
              </a:ext>
            </a:extLst>
          </p:cNvPr>
          <p:cNvSpPr/>
          <p:nvPr/>
        </p:nvSpPr>
        <p:spPr>
          <a:xfrm>
            <a:off x="3742895" y="4841933"/>
            <a:ext cx="20315" cy="138187"/>
          </a:xfrm>
          <a:custGeom>
            <a:avLst/>
            <a:gdLst/>
            <a:ahLst/>
            <a:cxnLst/>
            <a:rect l="l" t="t" r="r" b="b"/>
            <a:pathLst>
              <a:path w="20315" h="138187">
                <a:moveTo>
                  <a:pt x="0" y="0"/>
                </a:moveTo>
                <a:lnTo>
                  <a:pt x="20315" y="0"/>
                </a:lnTo>
                <a:lnTo>
                  <a:pt x="20315" y="138187"/>
                </a:lnTo>
                <a:lnTo>
                  <a:pt x="0" y="13818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6" name="任意多边形: 形状 705">
            <a:extLst>
              <a:ext uri="{FF2B5EF4-FFF2-40B4-BE49-F238E27FC236}">
                <a16:creationId xmlns:a16="http://schemas.microsoft.com/office/drawing/2014/main" id="{2963809D-9AAB-400A-A308-8B3E41686460}"/>
              </a:ext>
            </a:extLst>
          </p:cNvPr>
          <p:cNvSpPr/>
          <p:nvPr/>
        </p:nvSpPr>
        <p:spPr>
          <a:xfrm>
            <a:off x="2840550" y="4846844"/>
            <a:ext cx="43086" cy="59383"/>
          </a:xfrm>
          <a:custGeom>
            <a:avLst/>
            <a:gdLst/>
            <a:ahLst/>
            <a:cxnLst/>
            <a:rect l="l" t="t" r="r" b="b"/>
            <a:pathLst>
              <a:path w="43086" h="59383">
                <a:moveTo>
                  <a:pt x="13841" y="0"/>
                </a:moveTo>
                <a:cubicBezTo>
                  <a:pt x="26194" y="19497"/>
                  <a:pt x="35942" y="36389"/>
                  <a:pt x="43086" y="50676"/>
                </a:cubicBezTo>
                <a:lnTo>
                  <a:pt x="27236" y="59383"/>
                </a:lnTo>
                <a:cubicBezTo>
                  <a:pt x="19645" y="43012"/>
                  <a:pt x="10567" y="25673"/>
                  <a:pt x="0" y="7367"/>
                </a:cubicBezTo>
                <a:lnTo>
                  <a:pt x="1384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5" name="任意多边形: 形状 704">
            <a:extLst>
              <a:ext uri="{FF2B5EF4-FFF2-40B4-BE49-F238E27FC236}">
                <a16:creationId xmlns:a16="http://schemas.microsoft.com/office/drawing/2014/main" id="{4DEDFD47-ACAF-4094-B49F-A783420719C6}"/>
              </a:ext>
            </a:extLst>
          </p:cNvPr>
          <p:cNvSpPr/>
          <p:nvPr/>
        </p:nvSpPr>
        <p:spPr>
          <a:xfrm>
            <a:off x="1703131" y="4847960"/>
            <a:ext cx="53132" cy="62284"/>
          </a:xfrm>
          <a:custGeom>
            <a:avLst/>
            <a:gdLst/>
            <a:ahLst/>
            <a:cxnLst/>
            <a:rect l="l" t="t" r="r" b="b"/>
            <a:pathLst>
              <a:path w="53132" h="62284">
                <a:moveTo>
                  <a:pt x="13618" y="0"/>
                </a:moveTo>
                <a:cubicBezTo>
                  <a:pt x="30138" y="19496"/>
                  <a:pt x="43309" y="36388"/>
                  <a:pt x="53132" y="50676"/>
                </a:cubicBezTo>
                <a:lnTo>
                  <a:pt x="36612" y="62284"/>
                </a:lnTo>
                <a:cubicBezTo>
                  <a:pt x="26045" y="45020"/>
                  <a:pt x="13841" y="27607"/>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形状 703">
            <a:extLst>
              <a:ext uri="{FF2B5EF4-FFF2-40B4-BE49-F238E27FC236}">
                <a16:creationId xmlns:a16="http://schemas.microsoft.com/office/drawing/2014/main" id="{C928A466-4DA1-4EF0-8878-1EF6DB9888BF}"/>
              </a:ext>
            </a:extLst>
          </p:cNvPr>
          <p:cNvSpPr/>
          <p:nvPr/>
        </p:nvSpPr>
        <p:spPr>
          <a:xfrm>
            <a:off x="3413836" y="4853542"/>
            <a:ext cx="221903" cy="19645"/>
          </a:xfrm>
          <a:custGeom>
            <a:avLst/>
            <a:gdLst/>
            <a:ahLst/>
            <a:cxnLst/>
            <a:rect l="l" t="t" r="r" b="b"/>
            <a:pathLst>
              <a:path w="221903" h="19645">
                <a:moveTo>
                  <a:pt x="0" y="0"/>
                </a:moveTo>
                <a:lnTo>
                  <a:pt x="221903" y="0"/>
                </a:lnTo>
                <a:lnTo>
                  <a:pt x="221903" y="19645"/>
                </a:lnTo>
                <a:lnTo>
                  <a:pt x="0" y="1964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3" name="任意多边形: 形状 702">
            <a:extLst>
              <a:ext uri="{FF2B5EF4-FFF2-40B4-BE49-F238E27FC236}">
                <a16:creationId xmlns:a16="http://schemas.microsoft.com/office/drawing/2014/main" id="{D130D28A-E409-4353-AF15-3B0A0BCDF501}"/>
              </a:ext>
            </a:extLst>
          </p:cNvPr>
          <p:cNvSpPr/>
          <p:nvPr/>
        </p:nvSpPr>
        <p:spPr>
          <a:xfrm>
            <a:off x="1419837" y="4858452"/>
            <a:ext cx="93985" cy="81930"/>
          </a:xfrm>
          <a:custGeom>
            <a:avLst/>
            <a:gdLst/>
            <a:ahLst/>
            <a:cxnLst/>
            <a:rect l="l" t="t" r="r" b="b"/>
            <a:pathLst>
              <a:path w="93985" h="81930">
                <a:moveTo>
                  <a:pt x="0" y="0"/>
                </a:moveTo>
                <a:lnTo>
                  <a:pt x="93985" y="0"/>
                </a:lnTo>
                <a:lnTo>
                  <a:pt x="93985" y="70321"/>
                </a:lnTo>
                <a:lnTo>
                  <a:pt x="16520" y="70321"/>
                </a:lnTo>
                <a:lnTo>
                  <a:pt x="16520" y="81930"/>
                </a:lnTo>
                <a:lnTo>
                  <a:pt x="0" y="81930"/>
                </a:lnTo>
                <a:lnTo>
                  <a:pt x="0" y="0"/>
                </a:lnTo>
                <a:close/>
                <a:moveTo>
                  <a:pt x="16520" y="16074"/>
                </a:moveTo>
                <a:lnTo>
                  <a:pt x="16520" y="54248"/>
                </a:lnTo>
                <a:lnTo>
                  <a:pt x="77465" y="54248"/>
                </a:lnTo>
                <a:lnTo>
                  <a:pt x="77465" y="16074"/>
                </a:lnTo>
                <a:lnTo>
                  <a:pt x="16520" y="16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2" name="任意多边形: 形状 701">
            <a:extLst>
              <a:ext uri="{FF2B5EF4-FFF2-40B4-BE49-F238E27FC236}">
                <a16:creationId xmlns:a16="http://schemas.microsoft.com/office/drawing/2014/main" id="{27D5FD5C-9A74-4078-BC3E-861F73CF913B}"/>
              </a:ext>
            </a:extLst>
          </p:cNvPr>
          <p:cNvSpPr/>
          <p:nvPr/>
        </p:nvSpPr>
        <p:spPr>
          <a:xfrm>
            <a:off x="3248637" y="4858452"/>
            <a:ext cx="93985" cy="81930"/>
          </a:xfrm>
          <a:custGeom>
            <a:avLst/>
            <a:gdLst/>
            <a:ahLst/>
            <a:cxnLst/>
            <a:rect l="l" t="t" r="r" b="b"/>
            <a:pathLst>
              <a:path w="93985" h="81930">
                <a:moveTo>
                  <a:pt x="0" y="0"/>
                </a:moveTo>
                <a:lnTo>
                  <a:pt x="93985" y="0"/>
                </a:lnTo>
                <a:lnTo>
                  <a:pt x="93985" y="70321"/>
                </a:lnTo>
                <a:lnTo>
                  <a:pt x="16520" y="70321"/>
                </a:lnTo>
                <a:lnTo>
                  <a:pt x="16520" y="81930"/>
                </a:lnTo>
                <a:lnTo>
                  <a:pt x="0" y="81930"/>
                </a:lnTo>
                <a:lnTo>
                  <a:pt x="0" y="0"/>
                </a:lnTo>
                <a:close/>
                <a:moveTo>
                  <a:pt x="16520" y="16074"/>
                </a:moveTo>
                <a:lnTo>
                  <a:pt x="16520" y="54248"/>
                </a:lnTo>
                <a:lnTo>
                  <a:pt x="77465" y="54248"/>
                </a:lnTo>
                <a:lnTo>
                  <a:pt x="77465" y="16074"/>
                </a:lnTo>
                <a:lnTo>
                  <a:pt x="16520" y="16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1" name="任意多边形: 形状 700">
            <a:extLst>
              <a:ext uri="{FF2B5EF4-FFF2-40B4-BE49-F238E27FC236}">
                <a16:creationId xmlns:a16="http://schemas.microsoft.com/office/drawing/2014/main" id="{9959FA24-9FC4-4046-913E-861DAEC17FBF}"/>
              </a:ext>
            </a:extLst>
          </p:cNvPr>
          <p:cNvSpPr/>
          <p:nvPr/>
        </p:nvSpPr>
        <p:spPr>
          <a:xfrm>
            <a:off x="442483" y="4860238"/>
            <a:ext cx="220563" cy="111844"/>
          </a:xfrm>
          <a:custGeom>
            <a:avLst/>
            <a:gdLst/>
            <a:ahLst/>
            <a:cxnLst/>
            <a:rect l="l" t="t" r="r" b="b"/>
            <a:pathLst>
              <a:path w="220563" h="111844">
                <a:moveTo>
                  <a:pt x="34156" y="0"/>
                </a:moveTo>
                <a:lnTo>
                  <a:pt x="187077" y="0"/>
                </a:lnTo>
                <a:lnTo>
                  <a:pt x="187077" y="68535"/>
                </a:lnTo>
                <a:lnTo>
                  <a:pt x="171896" y="68535"/>
                </a:lnTo>
                <a:lnTo>
                  <a:pt x="171896" y="62731"/>
                </a:lnTo>
                <a:lnTo>
                  <a:pt x="118095" y="62731"/>
                </a:lnTo>
                <a:lnTo>
                  <a:pt x="118095" y="75456"/>
                </a:lnTo>
                <a:lnTo>
                  <a:pt x="207838" y="75456"/>
                </a:lnTo>
                <a:lnTo>
                  <a:pt x="207838" y="87064"/>
                </a:lnTo>
                <a:lnTo>
                  <a:pt x="118095" y="87064"/>
                </a:lnTo>
                <a:lnTo>
                  <a:pt x="118095" y="99789"/>
                </a:lnTo>
                <a:lnTo>
                  <a:pt x="220563" y="99789"/>
                </a:lnTo>
                <a:lnTo>
                  <a:pt x="220563" y="111844"/>
                </a:lnTo>
                <a:lnTo>
                  <a:pt x="0" y="111844"/>
                </a:lnTo>
                <a:lnTo>
                  <a:pt x="0" y="99789"/>
                </a:lnTo>
                <a:lnTo>
                  <a:pt x="102468" y="99789"/>
                </a:lnTo>
                <a:lnTo>
                  <a:pt x="102468" y="87064"/>
                </a:lnTo>
                <a:lnTo>
                  <a:pt x="12948" y="87064"/>
                </a:lnTo>
                <a:lnTo>
                  <a:pt x="12948" y="75456"/>
                </a:lnTo>
                <a:lnTo>
                  <a:pt x="102468" y="75456"/>
                </a:lnTo>
                <a:lnTo>
                  <a:pt x="102468" y="62731"/>
                </a:lnTo>
                <a:lnTo>
                  <a:pt x="49336" y="62731"/>
                </a:lnTo>
                <a:lnTo>
                  <a:pt x="49336" y="68535"/>
                </a:lnTo>
                <a:lnTo>
                  <a:pt x="34156" y="68535"/>
                </a:lnTo>
                <a:lnTo>
                  <a:pt x="34156" y="0"/>
                </a:lnTo>
                <a:close/>
                <a:moveTo>
                  <a:pt x="49336" y="11609"/>
                </a:moveTo>
                <a:lnTo>
                  <a:pt x="49336" y="25896"/>
                </a:lnTo>
                <a:lnTo>
                  <a:pt x="102468" y="25896"/>
                </a:lnTo>
                <a:lnTo>
                  <a:pt x="102468" y="11609"/>
                </a:lnTo>
                <a:lnTo>
                  <a:pt x="49336" y="11609"/>
                </a:lnTo>
                <a:close/>
                <a:moveTo>
                  <a:pt x="118095" y="11609"/>
                </a:moveTo>
                <a:lnTo>
                  <a:pt x="118095" y="25896"/>
                </a:lnTo>
                <a:lnTo>
                  <a:pt x="171896" y="25896"/>
                </a:lnTo>
                <a:lnTo>
                  <a:pt x="171896" y="11609"/>
                </a:lnTo>
                <a:lnTo>
                  <a:pt x="118095" y="11609"/>
                </a:lnTo>
                <a:close/>
                <a:moveTo>
                  <a:pt x="49336" y="36612"/>
                </a:moveTo>
                <a:lnTo>
                  <a:pt x="49336" y="51122"/>
                </a:lnTo>
                <a:lnTo>
                  <a:pt x="102468" y="51122"/>
                </a:lnTo>
                <a:lnTo>
                  <a:pt x="102468" y="36612"/>
                </a:lnTo>
                <a:lnTo>
                  <a:pt x="49336" y="36612"/>
                </a:lnTo>
                <a:close/>
                <a:moveTo>
                  <a:pt x="118095" y="36612"/>
                </a:moveTo>
                <a:lnTo>
                  <a:pt x="118095" y="51122"/>
                </a:lnTo>
                <a:lnTo>
                  <a:pt x="171896" y="51122"/>
                </a:lnTo>
                <a:lnTo>
                  <a:pt x="171896" y="36612"/>
                </a:lnTo>
                <a:lnTo>
                  <a:pt x="118095" y="3661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形状 699">
            <a:extLst>
              <a:ext uri="{FF2B5EF4-FFF2-40B4-BE49-F238E27FC236}">
                <a16:creationId xmlns:a16="http://schemas.microsoft.com/office/drawing/2014/main" id="{38CB5F0B-292F-4D7B-9744-1FBB968FD933}"/>
              </a:ext>
            </a:extLst>
          </p:cNvPr>
          <p:cNvSpPr/>
          <p:nvPr/>
        </p:nvSpPr>
        <p:spPr>
          <a:xfrm>
            <a:off x="2956413" y="4860461"/>
            <a:ext cx="132159" cy="110952"/>
          </a:xfrm>
          <a:custGeom>
            <a:avLst/>
            <a:gdLst/>
            <a:ahLst/>
            <a:cxnLst/>
            <a:rect l="l" t="t" r="r" b="b"/>
            <a:pathLst>
              <a:path w="132159" h="110952">
                <a:moveTo>
                  <a:pt x="59159" y="0"/>
                </a:moveTo>
                <a:lnTo>
                  <a:pt x="77018" y="0"/>
                </a:lnTo>
                <a:lnTo>
                  <a:pt x="77018" y="27682"/>
                </a:lnTo>
                <a:lnTo>
                  <a:pt x="128141" y="27682"/>
                </a:lnTo>
                <a:lnTo>
                  <a:pt x="128141" y="44202"/>
                </a:lnTo>
                <a:lnTo>
                  <a:pt x="77018" y="44202"/>
                </a:lnTo>
                <a:lnTo>
                  <a:pt x="77018" y="83493"/>
                </a:lnTo>
                <a:cubicBezTo>
                  <a:pt x="94580" y="81260"/>
                  <a:pt x="112663" y="78879"/>
                  <a:pt x="131266" y="76349"/>
                </a:cubicBezTo>
                <a:cubicBezTo>
                  <a:pt x="131266" y="81558"/>
                  <a:pt x="131564" y="87362"/>
                  <a:pt x="132159" y="93762"/>
                </a:cubicBezTo>
                <a:cubicBezTo>
                  <a:pt x="90041" y="98971"/>
                  <a:pt x="47699" y="104701"/>
                  <a:pt x="5134" y="110952"/>
                </a:cubicBezTo>
                <a:lnTo>
                  <a:pt x="0" y="92199"/>
                </a:lnTo>
                <a:cubicBezTo>
                  <a:pt x="18975" y="90265"/>
                  <a:pt x="38695" y="88069"/>
                  <a:pt x="59159" y="85614"/>
                </a:cubicBezTo>
                <a:lnTo>
                  <a:pt x="59159" y="44202"/>
                </a:lnTo>
                <a:lnTo>
                  <a:pt x="6697" y="44202"/>
                </a:lnTo>
                <a:lnTo>
                  <a:pt x="6697" y="27682"/>
                </a:lnTo>
                <a:lnTo>
                  <a:pt x="59159" y="27682"/>
                </a:lnTo>
                <a:lnTo>
                  <a:pt x="5915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9" name="任意多边形: 形状 698">
            <a:extLst>
              <a:ext uri="{FF2B5EF4-FFF2-40B4-BE49-F238E27FC236}">
                <a16:creationId xmlns:a16="http://schemas.microsoft.com/office/drawing/2014/main" id="{D1DF117B-FD52-473E-9DB9-E1DB82568749}"/>
              </a:ext>
            </a:extLst>
          </p:cNvPr>
          <p:cNvSpPr/>
          <p:nvPr/>
        </p:nvSpPr>
        <p:spPr>
          <a:xfrm>
            <a:off x="4164823" y="4876312"/>
            <a:ext cx="52685" cy="79251"/>
          </a:xfrm>
          <a:custGeom>
            <a:avLst/>
            <a:gdLst/>
            <a:ahLst/>
            <a:cxnLst/>
            <a:rect l="l" t="t" r="r" b="b"/>
            <a:pathLst>
              <a:path w="52685" h="79251">
                <a:moveTo>
                  <a:pt x="35942" y="0"/>
                </a:moveTo>
                <a:lnTo>
                  <a:pt x="52685" y="6698"/>
                </a:lnTo>
                <a:cubicBezTo>
                  <a:pt x="40481" y="33933"/>
                  <a:pt x="28352" y="58118"/>
                  <a:pt x="16296" y="79251"/>
                </a:cubicBezTo>
                <a:cubicBezTo>
                  <a:pt x="11683" y="76573"/>
                  <a:pt x="6251" y="73968"/>
                  <a:pt x="0" y="71438"/>
                </a:cubicBezTo>
                <a:cubicBezTo>
                  <a:pt x="11906" y="52239"/>
                  <a:pt x="23887" y="28427"/>
                  <a:pt x="3594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8" name="任意多边形: 形状 697">
            <a:extLst>
              <a:ext uri="{FF2B5EF4-FFF2-40B4-BE49-F238E27FC236}">
                <a16:creationId xmlns:a16="http://schemas.microsoft.com/office/drawing/2014/main" id="{95C84E09-0A48-44F8-93F1-A57F2C543615}"/>
              </a:ext>
            </a:extLst>
          </p:cNvPr>
          <p:cNvSpPr/>
          <p:nvPr/>
        </p:nvSpPr>
        <p:spPr>
          <a:xfrm>
            <a:off x="4272426" y="4876311"/>
            <a:ext cx="51122" cy="79028"/>
          </a:xfrm>
          <a:custGeom>
            <a:avLst/>
            <a:gdLst/>
            <a:ahLst/>
            <a:cxnLst/>
            <a:rect l="l" t="t" r="r" b="b"/>
            <a:pathLst>
              <a:path w="51122" h="79028">
                <a:moveTo>
                  <a:pt x="15850" y="0"/>
                </a:moveTo>
                <a:cubicBezTo>
                  <a:pt x="29988" y="27087"/>
                  <a:pt x="41746" y="50825"/>
                  <a:pt x="51122" y="71215"/>
                </a:cubicBezTo>
                <a:lnTo>
                  <a:pt x="33263" y="79028"/>
                </a:lnTo>
                <a:cubicBezTo>
                  <a:pt x="23589" y="55960"/>
                  <a:pt x="12501" y="32147"/>
                  <a:pt x="0" y="7591"/>
                </a:cubicBezTo>
                <a:lnTo>
                  <a:pt x="158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7" name="任意多边形: 形状 696">
            <a:extLst>
              <a:ext uri="{FF2B5EF4-FFF2-40B4-BE49-F238E27FC236}">
                <a16:creationId xmlns:a16="http://schemas.microsoft.com/office/drawing/2014/main" id="{E3A25B1B-E7AA-4A93-995C-3355B4D00D04}"/>
              </a:ext>
            </a:extLst>
          </p:cNvPr>
          <p:cNvSpPr/>
          <p:nvPr/>
        </p:nvSpPr>
        <p:spPr>
          <a:xfrm>
            <a:off x="2074160" y="4891938"/>
            <a:ext cx="188193" cy="89074"/>
          </a:xfrm>
          <a:custGeom>
            <a:avLst/>
            <a:gdLst/>
            <a:ahLst/>
            <a:cxnLst/>
            <a:rect l="l" t="t" r="r" b="b"/>
            <a:pathLst>
              <a:path w="188193" h="89074">
                <a:moveTo>
                  <a:pt x="19869" y="0"/>
                </a:moveTo>
                <a:lnTo>
                  <a:pt x="159841" y="0"/>
                </a:lnTo>
                <a:lnTo>
                  <a:pt x="159841" y="14511"/>
                </a:lnTo>
                <a:cubicBezTo>
                  <a:pt x="146372" y="29022"/>
                  <a:pt x="130634" y="41635"/>
                  <a:pt x="112626" y="52351"/>
                </a:cubicBezTo>
                <a:cubicBezTo>
                  <a:pt x="134131" y="60983"/>
                  <a:pt x="159320" y="66601"/>
                  <a:pt x="188193" y="69205"/>
                </a:cubicBezTo>
                <a:lnTo>
                  <a:pt x="179486" y="86618"/>
                </a:lnTo>
                <a:cubicBezTo>
                  <a:pt x="146298" y="82005"/>
                  <a:pt x="118020" y="73819"/>
                  <a:pt x="94655" y="62062"/>
                </a:cubicBezTo>
                <a:cubicBezTo>
                  <a:pt x="69800" y="74191"/>
                  <a:pt x="41300" y="83195"/>
                  <a:pt x="9153" y="89074"/>
                </a:cubicBezTo>
                <a:cubicBezTo>
                  <a:pt x="6772" y="84312"/>
                  <a:pt x="3721" y="78954"/>
                  <a:pt x="0" y="73001"/>
                </a:cubicBezTo>
                <a:cubicBezTo>
                  <a:pt x="29468" y="68387"/>
                  <a:pt x="55327" y="61466"/>
                  <a:pt x="77577" y="52239"/>
                </a:cubicBezTo>
                <a:cubicBezTo>
                  <a:pt x="61652" y="41896"/>
                  <a:pt x="48555" y="29394"/>
                  <a:pt x="38286" y="14734"/>
                </a:cubicBezTo>
                <a:lnTo>
                  <a:pt x="19869" y="14734"/>
                </a:lnTo>
                <a:lnTo>
                  <a:pt x="19869" y="0"/>
                </a:lnTo>
                <a:close/>
                <a:moveTo>
                  <a:pt x="56927" y="14734"/>
                </a:moveTo>
                <a:cubicBezTo>
                  <a:pt x="67493" y="26343"/>
                  <a:pt x="80218" y="36166"/>
                  <a:pt x="95101" y="44202"/>
                </a:cubicBezTo>
                <a:cubicBezTo>
                  <a:pt x="111249" y="35868"/>
                  <a:pt x="125090" y="26045"/>
                  <a:pt x="136624" y="14734"/>
                </a:cubicBezTo>
                <a:lnTo>
                  <a:pt x="56927" y="1473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6" name="任意多边形: 形状 695">
            <a:extLst>
              <a:ext uri="{FF2B5EF4-FFF2-40B4-BE49-F238E27FC236}">
                <a16:creationId xmlns:a16="http://schemas.microsoft.com/office/drawing/2014/main" id="{21B0C430-9747-4F2F-A4B7-91CFA3023AEF}"/>
              </a:ext>
            </a:extLst>
          </p:cNvPr>
          <p:cNvSpPr/>
          <p:nvPr/>
        </p:nvSpPr>
        <p:spPr>
          <a:xfrm>
            <a:off x="4472004" y="4913147"/>
            <a:ext cx="73224" cy="59383"/>
          </a:xfrm>
          <a:custGeom>
            <a:avLst/>
            <a:gdLst/>
            <a:ahLst/>
            <a:cxnLst/>
            <a:rect l="l" t="t" r="r" b="b"/>
            <a:pathLst>
              <a:path w="73224" h="59383">
                <a:moveTo>
                  <a:pt x="11385" y="0"/>
                </a:moveTo>
                <a:cubicBezTo>
                  <a:pt x="30138" y="12502"/>
                  <a:pt x="50750" y="27459"/>
                  <a:pt x="73224" y="44872"/>
                </a:cubicBezTo>
                <a:lnTo>
                  <a:pt x="60052" y="59383"/>
                </a:lnTo>
                <a:cubicBezTo>
                  <a:pt x="39216" y="42119"/>
                  <a:pt x="19199" y="26343"/>
                  <a:pt x="0" y="12056"/>
                </a:cubicBezTo>
                <a:lnTo>
                  <a:pt x="1138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5" name="任意多边形: 形状 694">
            <a:extLst>
              <a:ext uri="{FF2B5EF4-FFF2-40B4-BE49-F238E27FC236}">
                <a16:creationId xmlns:a16="http://schemas.microsoft.com/office/drawing/2014/main" id="{62BD2B23-1EFB-445C-B9A3-8F1B426A59BB}"/>
              </a:ext>
            </a:extLst>
          </p:cNvPr>
          <p:cNvSpPr/>
          <p:nvPr/>
        </p:nvSpPr>
        <p:spPr>
          <a:xfrm>
            <a:off x="4326897" y="4913371"/>
            <a:ext cx="72330" cy="60945"/>
          </a:xfrm>
          <a:custGeom>
            <a:avLst/>
            <a:gdLst/>
            <a:ahLst/>
            <a:cxnLst/>
            <a:rect l="l" t="t" r="r" b="b"/>
            <a:pathLst>
              <a:path w="72330" h="60945">
                <a:moveTo>
                  <a:pt x="57819" y="0"/>
                </a:moveTo>
                <a:lnTo>
                  <a:pt x="72330" y="11385"/>
                </a:lnTo>
                <a:cubicBezTo>
                  <a:pt x="53280" y="28500"/>
                  <a:pt x="33263" y="45020"/>
                  <a:pt x="12278" y="60945"/>
                </a:cubicBezTo>
                <a:cubicBezTo>
                  <a:pt x="8706" y="56629"/>
                  <a:pt x="4613" y="52090"/>
                  <a:pt x="0" y="47327"/>
                </a:cubicBezTo>
                <a:cubicBezTo>
                  <a:pt x="19347" y="34081"/>
                  <a:pt x="38621" y="18306"/>
                  <a:pt x="5781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4" name="任意多边形: 形状 693">
            <a:extLst>
              <a:ext uri="{FF2B5EF4-FFF2-40B4-BE49-F238E27FC236}">
                <a16:creationId xmlns:a16="http://schemas.microsoft.com/office/drawing/2014/main" id="{70C4ED81-27C8-4BAF-818B-09841D7AC713}"/>
              </a:ext>
            </a:extLst>
          </p:cNvPr>
          <p:cNvSpPr/>
          <p:nvPr/>
        </p:nvSpPr>
        <p:spPr>
          <a:xfrm>
            <a:off x="2301755" y="4922411"/>
            <a:ext cx="34491" cy="59494"/>
          </a:xfrm>
          <a:custGeom>
            <a:avLst/>
            <a:gdLst/>
            <a:ahLst/>
            <a:cxnLst/>
            <a:rect l="l" t="t" r="r" b="b"/>
            <a:pathLst>
              <a:path w="34491" h="59494">
                <a:moveTo>
                  <a:pt x="13730" y="0"/>
                </a:moveTo>
                <a:lnTo>
                  <a:pt x="34491" y="0"/>
                </a:lnTo>
                <a:lnTo>
                  <a:pt x="15627" y="59494"/>
                </a:lnTo>
                <a:lnTo>
                  <a:pt x="0" y="59494"/>
                </a:lnTo>
                <a:lnTo>
                  <a:pt x="1373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3" name="任意多边形: 形状 692">
            <a:extLst>
              <a:ext uri="{FF2B5EF4-FFF2-40B4-BE49-F238E27FC236}">
                <a16:creationId xmlns:a16="http://schemas.microsoft.com/office/drawing/2014/main" id="{D91070D5-5513-42E7-B7AD-DDE53F954793}"/>
              </a:ext>
            </a:extLst>
          </p:cNvPr>
          <p:cNvSpPr/>
          <p:nvPr/>
        </p:nvSpPr>
        <p:spPr>
          <a:xfrm>
            <a:off x="4587755" y="4922411"/>
            <a:ext cx="34491" cy="59494"/>
          </a:xfrm>
          <a:custGeom>
            <a:avLst/>
            <a:gdLst/>
            <a:ahLst/>
            <a:cxnLst/>
            <a:rect l="l" t="t" r="r" b="b"/>
            <a:pathLst>
              <a:path w="34491" h="59494">
                <a:moveTo>
                  <a:pt x="13730" y="0"/>
                </a:moveTo>
                <a:lnTo>
                  <a:pt x="34491" y="0"/>
                </a:lnTo>
                <a:lnTo>
                  <a:pt x="15627" y="59494"/>
                </a:lnTo>
                <a:lnTo>
                  <a:pt x="0" y="59494"/>
                </a:lnTo>
                <a:lnTo>
                  <a:pt x="1373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2" name="任意多边形: 形状 691">
            <a:extLst>
              <a:ext uri="{FF2B5EF4-FFF2-40B4-BE49-F238E27FC236}">
                <a16:creationId xmlns:a16="http://schemas.microsoft.com/office/drawing/2014/main" id="{87D235FD-7C44-4B50-B20A-6D553A7AC930}"/>
              </a:ext>
            </a:extLst>
          </p:cNvPr>
          <p:cNvSpPr/>
          <p:nvPr/>
        </p:nvSpPr>
        <p:spPr>
          <a:xfrm>
            <a:off x="673092" y="4934355"/>
            <a:ext cx="87511" cy="46881"/>
          </a:xfrm>
          <a:custGeom>
            <a:avLst/>
            <a:gdLst/>
            <a:ahLst/>
            <a:cxnLst/>
            <a:rect l="l" t="t" r="r" b="b"/>
            <a:pathLst>
              <a:path w="87511" h="46881">
                <a:moveTo>
                  <a:pt x="76795" y="0"/>
                </a:moveTo>
                <a:lnTo>
                  <a:pt x="87511" y="14734"/>
                </a:lnTo>
                <a:cubicBezTo>
                  <a:pt x="61317" y="26789"/>
                  <a:pt x="34900" y="37505"/>
                  <a:pt x="8260" y="46881"/>
                </a:cubicBezTo>
                <a:cubicBezTo>
                  <a:pt x="6027" y="41970"/>
                  <a:pt x="3274" y="36389"/>
                  <a:pt x="0" y="30138"/>
                </a:cubicBezTo>
                <a:cubicBezTo>
                  <a:pt x="22919" y="23292"/>
                  <a:pt x="48518" y="13246"/>
                  <a:pt x="767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1" name="任意多边形: 形状 690">
            <a:extLst>
              <a:ext uri="{FF2B5EF4-FFF2-40B4-BE49-F238E27FC236}">
                <a16:creationId xmlns:a16="http://schemas.microsoft.com/office/drawing/2014/main" id="{EF1D21FD-5818-4480-AA2D-A92E89D9A16E}"/>
              </a:ext>
            </a:extLst>
          </p:cNvPr>
          <p:cNvSpPr/>
          <p:nvPr/>
        </p:nvSpPr>
        <p:spPr>
          <a:xfrm>
            <a:off x="799893" y="4935695"/>
            <a:ext cx="88628" cy="44425"/>
          </a:xfrm>
          <a:custGeom>
            <a:avLst/>
            <a:gdLst/>
            <a:ahLst/>
            <a:cxnLst/>
            <a:rect l="l" t="t" r="r" b="b"/>
            <a:pathLst>
              <a:path w="88628" h="44425">
                <a:moveTo>
                  <a:pt x="9377" y="0"/>
                </a:moveTo>
                <a:cubicBezTo>
                  <a:pt x="35422" y="7888"/>
                  <a:pt x="61839" y="16817"/>
                  <a:pt x="88628" y="26789"/>
                </a:cubicBezTo>
                <a:lnTo>
                  <a:pt x="79921" y="44425"/>
                </a:lnTo>
                <a:cubicBezTo>
                  <a:pt x="59681" y="35495"/>
                  <a:pt x="33040" y="25598"/>
                  <a:pt x="0" y="14734"/>
                </a:cubicBezTo>
                <a:lnTo>
                  <a:pt x="937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0" name="任意多边形: 形状 689">
            <a:extLst>
              <a:ext uri="{FF2B5EF4-FFF2-40B4-BE49-F238E27FC236}">
                <a16:creationId xmlns:a16="http://schemas.microsoft.com/office/drawing/2014/main" id="{D4FD1410-CD19-4B9E-8327-EFFB87F79EED}"/>
              </a:ext>
            </a:extLst>
          </p:cNvPr>
          <p:cNvSpPr/>
          <p:nvPr/>
        </p:nvSpPr>
        <p:spPr>
          <a:xfrm>
            <a:off x="1125604" y="5167122"/>
            <a:ext cx="220563" cy="223688"/>
          </a:xfrm>
          <a:custGeom>
            <a:avLst/>
            <a:gdLst/>
            <a:ahLst/>
            <a:cxnLst/>
            <a:rect l="l" t="t" r="r" b="b"/>
            <a:pathLst>
              <a:path w="220563" h="223688">
                <a:moveTo>
                  <a:pt x="123006" y="0"/>
                </a:moveTo>
                <a:cubicBezTo>
                  <a:pt x="128066" y="7962"/>
                  <a:pt x="133164" y="16966"/>
                  <a:pt x="138298" y="27012"/>
                </a:cubicBezTo>
                <a:lnTo>
                  <a:pt x="220563" y="27012"/>
                </a:lnTo>
                <a:lnTo>
                  <a:pt x="220563" y="42639"/>
                </a:lnTo>
                <a:lnTo>
                  <a:pt x="42416" y="42639"/>
                </a:lnTo>
                <a:lnTo>
                  <a:pt x="42416" y="109835"/>
                </a:lnTo>
                <a:cubicBezTo>
                  <a:pt x="42416" y="160734"/>
                  <a:pt x="32519" y="198685"/>
                  <a:pt x="12725" y="223688"/>
                </a:cubicBezTo>
                <a:cubicBezTo>
                  <a:pt x="9004" y="218777"/>
                  <a:pt x="4762" y="213717"/>
                  <a:pt x="0" y="208508"/>
                </a:cubicBezTo>
                <a:cubicBezTo>
                  <a:pt x="16371" y="188416"/>
                  <a:pt x="24705" y="155153"/>
                  <a:pt x="25003" y="108719"/>
                </a:cubicBezTo>
                <a:lnTo>
                  <a:pt x="25003" y="27012"/>
                </a:lnTo>
                <a:lnTo>
                  <a:pt x="117648" y="27012"/>
                </a:lnTo>
                <a:cubicBezTo>
                  <a:pt x="114225" y="20463"/>
                  <a:pt x="110579" y="14064"/>
                  <a:pt x="106710" y="7813"/>
                </a:cubicBezTo>
                <a:lnTo>
                  <a:pt x="12300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9" name="任意多边形: 形状 688">
            <a:extLst>
              <a:ext uri="{FF2B5EF4-FFF2-40B4-BE49-F238E27FC236}">
                <a16:creationId xmlns:a16="http://schemas.microsoft.com/office/drawing/2014/main" id="{CC0C977E-FBDB-4E3C-9442-1A1547DA4593}"/>
              </a:ext>
            </a:extLst>
          </p:cNvPr>
          <p:cNvSpPr/>
          <p:nvPr/>
        </p:nvSpPr>
        <p:spPr>
          <a:xfrm>
            <a:off x="4555050" y="5167122"/>
            <a:ext cx="221233" cy="223688"/>
          </a:xfrm>
          <a:custGeom>
            <a:avLst/>
            <a:gdLst/>
            <a:ahLst/>
            <a:cxnLst/>
            <a:rect l="l" t="t" r="r" b="b"/>
            <a:pathLst>
              <a:path w="221233" h="223688">
                <a:moveTo>
                  <a:pt x="120774" y="0"/>
                </a:moveTo>
                <a:cubicBezTo>
                  <a:pt x="126579" y="7441"/>
                  <a:pt x="131936" y="15106"/>
                  <a:pt x="136848" y="22994"/>
                </a:cubicBezTo>
                <a:lnTo>
                  <a:pt x="126244" y="29244"/>
                </a:lnTo>
                <a:lnTo>
                  <a:pt x="221233" y="29244"/>
                </a:lnTo>
                <a:lnTo>
                  <a:pt x="221233" y="45541"/>
                </a:lnTo>
                <a:lnTo>
                  <a:pt x="43309" y="45541"/>
                </a:lnTo>
                <a:lnTo>
                  <a:pt x="43309" y="106263"/>
                </a:lnTo>
                <a:cubicBezTo>
                  <a:pt x="43309" y="159246"/>
                  <a:pt x="33115" y="198388"/>
                  <a:pt x="12725" y="223688"/>
                </a:cubicBezTo>
                <a:cubicBezTo>
                  <a:pt x="9153" y="218777"/>
                  <a:pt x="4912" y="213717"/>
                  <a:pt x="0" y="208508"/>
                </a:cubicBezTo>
                <a:cubicBezTo>
                  <a:pt x="16371" y="189458"/>
                  <a:pt x="24557" y="156864"/>
                  <a:pt x="24557" y="110728"/>
                </a:cubicBezTo>
                <a:lnTo>
                  <a:pt x="24557" y="29244"/>
                </a:lnTo>
                <a:lnTo>
                  <a:pt x="118542" y="29244"/>
                </a:lnTo>
                <a:cubicBezTo>
                  <a:pt x="114003" y="21803"/>
                  <a:pt x="109389" y="14957"/>
                  <a:pt x="104701" y="8706"/>
                </a:cubicBezTo>
                <a:lnTo>
                  <a:pt x="12077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8" name="任意多边形: 形状 687">
            <a:extLst>
              <a:ext uri="{FF2B5EF4-FFF2-40B4-BE49-F238E27FC236}">
                <a16:creationId xmlns:a16="http://schemas.microsoft.com/office/drawing/2014/main" id="{13B7EFBA-5EFC-4C15-8CF0-E4E9C080AC97}"/>
              </a:ext>
            </a:extLst>
          </p:cNvPr>
          <p:cNvSpPr/>
          <p:nvPr/>
        </p:nvSpPr>
        <p:spPr>
          <a:xfrm>
            <a:off x="2499436" y="5168016"/>
            <a:ext cx="81707" cy="155823"/>
          </a:xfrm>
          <a:custGeom>
            <a:avLst/>
            <a:gdLst/>
            <a:ahLst/>
            <a:cxnLst/>
            <a:rect l="l" t="t" r="r" b="b"/>
            <a:pathLst>
              <a:path w="81707" h="155823">
                <a:moveTo>
                  <a:pt x="42639" y="0"/>
                </a:moveTo>
                <a:lnTo>
                  <a:pt x="58936" y="6697"/>
                </a:lnTo>
                <a:cubicBezTo>
                  <a:pt x="43160" y="37653"/>
                  <a:pt x="29989" y="61391"/>
                  <a:pt x="19422" y="77911"/>
                </a:cubicBezTo>
                <a:cubicBezTo>
                  <a:pt x="29766" y="77688"/>
                  <a:pt x="38993" y="77465"/>
                  <a:pt x="47104" y="77241"/>
                </a:cubicBezTo>
                <a:cubicBezTo>
                  <a:pt x="53057" y="66898"/>
                  <a:pt x="59159" y="55661"/>
                  <a:pt x="65410" y="43532"/>
                </a:cubicBezTo>
                <a:lnTo>
                  <a:pt x="81707" y="51792"/>
                </a:lnTo>
                <a:cubicBezTo>
                  <a:pt x="64294" y="81706"/>
                  <a:pt x="46435" y="109686"/>
                  <a:pt x="28129" y="135731"/>
                </a:cubicBezTo>
                <a:cubicBezTo>
                  <a:pt x="43458" y="133498"/>
                  <a:pt x="59308" y="130968"/>
                  <a:pt x="75679" y="128141"/>
                </a:cubicBezTo>
                <a:cubicBezTo>
                  <a:pt x="74786" y="133647"/>
                  <a:pt x="74116" y="139377"/>
                  <a:pt x="73670" y="145330"/>
                </a:cubicBezTo>
                <a:cubicBezTo>
                  <a:pt x="60276" y="147265"/>
                  <a:pt x="38323" y="150762"/>
                  <a:pt x="7814" y="155823"/>
                </a:cubicBezTo>
                <a:lnTo>
                  <a:pt x="4242" y="139079"/>
                </a:lnTo>
                <a:cubicBezTo>
                  <a:pt x="14957" y="127248"/>
                  <a:pt x="26343" y="111509"/>
                  <a:pt x="38398" y="91864"/>
                </a:cubicBezTo>
                <a:cubicBezTo>
                  <a:pt x="26268" y="92608"/>
                  <a:pt x="14883" y="93464"/>
                  <a:pt x="4242" y="94431"/>
                </a:cubicBezTo>
                <a:lnTo>
                  <a:pt x="0" y="79251"/>
                </a:lnTo>
                <a:cubicBezTo>
                  <a:pt x="14288" y="59754"/>
                  <a:pt x="28501" y="33337"/>
                  <a:pt x="4263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7" name="任意多边形: 形状 686">
            <a:extLst>
              <a:ext uri="{FF2B5EF4-FFF2-40B4-BE49-F238E27FC236}">
                <a16:creationId xmlns:a16="http://schemas.microsoft.com/office/drawing/2014/main" id="{6D7E1428-4909-433E-B509-D9619B5DE812}"/>
              </a:ext>
            </a:extLst>
          </p:cNvPr>
          <p:cNvSpPr/>
          <p:nvPr/>
        </p:nvSpPr>
        <p:spPr>
          <a:xfrm>
            <a:off x="2574892" y="5168461"/>
            <a:ext cx="136178" cy="217438"/>
          </a:xfrm>
          <a:custGeom>
            <a:avLst/>
            <a:gdLst/>
            <a:ahLst/>
            <a:cxnLst/>
            <a:rect l="l" t="t" r="r" b="b"/>
            <a:pathLst>
              <a:path w="136178" h="217438">
                <a:moveTo>
                  <a:pt x="53801" y="0"/>
                </a:moveTo>
                <a:lnTo>
                  <a:pt x="71661" y="3572"/>
                </a:lnTo>
                <a:cubicBezTo>
                  <a:pt x="69056" y="11237"/>
                  <a:pt x="66452" y="18752"/>
                  <a:pt x="63847" y="26119"/>
                </a:cubicBezTo>
                <a:lnTo>
                  <a:pt x="135285" y="26119"/>
                </a:lnTo>
                <a:lnTo>
                  <a:pt x="135285" y="41300"/>
                </a:lnTo>
                <a:lnTo>
                  <a:pt x="58378" y="41300"/>
                </a:lnTo>
                <a:cubicBezTo>
                  <a:pt x="54880" y="50974"/>
                  <a:pt x="51383" y="60424"/>
                  <a:pt x="47885" y="69652"/>
                </a:cubicBezTo>
                <a:lnTo>
                  <a:pt x="91083" y="69652"/>
                </a:lnTo>
                <a:lnTo>
                  <a:pt x="91083" y="119211"/>
                </a:lnTo>
                <a:lnTo>
                  <a:pt x="136178" y="119211"/>
                </a:lnTo>
                <a:lnTo>
                  <a:pt x="136178" y="134392"/>
                </a:lnTo>
                <a:lnTo>
                  <a:pt x="91083" y="134392"/>
                </a:lnTo>
                <a:lnTo>
                  <a:pt x="91083" y="191095"/>
                </a:lnTo>
                <a:cubicBezTo>
                  <a:pt x="91083" y="208657"/>
                  <a:pt x="82674" y="217438"/>
                  <a:pt x="65856" y="217438"/>
                </a:cubicBezTo>
                <a:cubicBezTo>
                  <a:pt x="59457" y="217438"/>
                  <a:pt x="51271" y="217364"/>
                  <a:pt x="41300" y="217215"/>
                </a:cubicBezTo>
                <a:cubicBezTo>
                  <a:pt x="40407" y="212155"/>
                  <a:pt x="39142" y="206350"/>
                  <a:pt x="37505" y="199802"/>
                </a:cubicBezTo>
                <a:cubicBezTo>
                  <a:pt x="46434" y="200844"/>
                  <a:pt x="54397" y="201365"/>
                  <a:pt x="61392" y="201365"/>
                </a:cubicBezTo>
                <a:cubicBezTo>
                  <a:pt x="70172" y="201365"/>
                  <a:pt x="74563" y="196676"/>
                  <a:pt x="74563" y="187300"/>
                </a:cubicBezTo>
                <a:lnTo>
                  <a:pt x="74563" y="134392"/>
                </a:lnTo>
                <a:lnTo>
                  <a:pt x="9376" y="134392"/>
                </a:lnTo>
                <a:lnTo>
                  <a:pt x="9376" y="119881"/>
                </a:lnTo>
                <a:cubicBezTo>
                  <a:pt x="14436" y="109091"/>
                  <a:pt x="19459" y="97408"/>
                  <a:pt x="24445" y="84832"/>
                </a:cubicBezTo>
                <a:lnTo>
                  <a:pt x="5358" y="84832"/>
                </a:lnTo>
                <a:lnTo>
                  <a:pt x="5358" y="69652"/>
                </a:lnTo>
                <a:lnTo>
                  <a:pt x="30249" y="69652"/>
                </a:lnTo>
                <a:cubicBezTo>
                  <a:pt x="33672" y="60648"/>
                  <a:pt x="37058" y="51197"/>
                  <a:pt x="40407" y="41300"/>
                </a:cubicBezTo>
                <a:lnTo>
                  <a:pt x="0" y="41300"/>
                </a:lnTo>
                <a:lnTo>
                  <a:pt x="0" y="26119"/>
                </a:lnTo>
                <a:lnTo>
                  <a:pt x="45541" y="26119"/>
                </a:lnTo>
                <a:cubicBezTo>
                  <a:pt x="48295" y="17711"/>
                  <a:pt x="51048" y="9004"/>
                  <a:pt x="53801" y="0"/>
                </a:cubicBezTo>
                <a:close/>
                <a:moveTo>
                  <a:pt x="42193" y="84832"/>
                </a:moveTo>
                <a:cubicBezTo>
                  <a:pt x="37653" y="96590"/>
                  <a:pt x="33114" y="108049"/>
                  <a:pt x="28575" y="119211"/>
                </a:cubicBezTo>
                <a:lnTo>
                  <a:pt x="74563" y="119211"/>
                </a:lnTo>
                <a:lnTo>
                  <a:pt x="74563" y="84832"/>
                </a:lnTo>
                <a:lnTo>
                  <a:pt x="42193" y="8483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6" name="任意多边形: 形状 685">
            <a:extLst>
              <a:ext uri="{FF2B5EF4-FFF2-40B4-BE49-F238E27FC236}">
                <a16:creationId xmlns:a16="http://schemas.microsoft.com/office/drawing/2014/main" id="{F729235F-77DA-40F7-B601-D1A6E2B01D70}"/>
              </a:ext>
            </a:extLst>
          </p:cNvPr>
          <p:cNvSpPr/>
          <p:nvPr/>
        </p:nvSpPr>
        <p:spPr>
          <a:xfrm>
            <a:off x="683138" y="5168684"/>
            <a:ext cx="197569" cy="70322"/>
          </a:xfrm>
          <a:custGeom>
            <a:avLst/>
            <a:gdLst/>
            <a:ahLst/>
            <a:cxnLst/>
            <a:rect l="l" t="t" r="r" b="b"/>
            <a:pathLst>
              <a:path w="197569" h="70322">
                <a:moveTo>
                  <a:pt x="98226" y="0"/>
                </a:moveTo>
                <a:cubicBezTo>
                  <a:pt x="104031" y="6698"/>
                  <a:pt x="110356" y="14213"/>
                  <a:pt x="117202" y="22548"/>
                </a:cubicBezTo>
                <a:lnTo>
                  <a:pt x="107156" y="27906"/>
                </a:lnTo>
                <a:lnTo>
                  <a:pt x="197569" y="27906"/>
                </a:lnTo>
                <a:lnTo>
                  <a:pt x="197569" y="70322"/>
                </a:lnTo>
                <a:lnTo>
                  <a:pt x="179933" y="70322"/>
                </a:lnTo>
                <a:lnTo>
                  <a:pt x="179933" y="44649"/>
                </a:lnTo>
                <a:lnTo>
                  <a:pt x="17636" y="44649"/>
                </a:lnTo>
                <a:lnTo>
                  <a:pt x="17636" y="70098"/>
                </a:lnTo>
                <a:lnTo>
                  <a:pt x="0" y="70098"/>
                </a:lnTo>
                <a:lnTo>
                  <a:pt x="0" y="27906"/>
                </a:lnTo>
                <a:lnTo>
                  <a:pt x="95212" y="27906"/>
                </a:lnTo>
                <a:cubicBezTo>
                  <a:pt x="90822" y="21506"/>
                  <a:pt x="86171" y="15255"/>
                  <a:pt x="81260" y="9153"/>
                </a:cubicBezTo>
                <a:lnTo>
                  <a:pt x="9822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5" name="任意多边形: 形状 684">
            <a:extLst>
              <a:ext uri="{FF2B5EF4-FFF2-40B4-BE49-F238E27FC236}">
                <a16:creationId xmlns:a16="http://schemas.microsoft.com/office/drawing/2014/main" id="{D0590262-B176-4DEB-9B99-AF9D4E577B9D}"/>
              </a:ext>
            </a:extLst>
          </p:cNvPr>
          <p:cNvSpPr/>
          <p:nvPr/>
        </p:nvSpPr>
        <p:spPr>
          <a:xfrm>
            <a:off x="3489962" y="5168909"/>
            <a:ext cx="147116" cy="221233"/>
          </a:xfrm>
          <a:custGeom>
            <a:avLst/>
            <a:gdLst/>
            <a:ahLst/>
            <a:cxnLst/>
            <a:rect l="l" t="t" r="r" b="b"/>
            <a:pathLst>
              <a:path w="147116" h="221233">
                <a:moveTo>
                  <a:pt x="41746" y="0"/>
                </a:moveTo>
                <a:lnTo>
                  <a:pt x="59829" y="5134"/>
                </a:lnTo>
                <a:cubicBezTo>
                  <a:pt x="55066" y="18901"/>
                  <a:pt x="50080" y="32072"/>
                  <a:pt x="44871" y="44648"/>
                </a:cubicBezTo>
                <a:lnTo>
                  <a:pt x="142205" y="44648"/>
                </a:lnTo>
                <a:lnTo>
                  <a:pt x="142205" y="61168"/>
                </a:lnTo>
                <a:lnTo>
                  <a:pt x="115974" y="61168"/>
                </a:lnTo>
                <a:cubicBezTo>
                  <a:pt x="113742" y="104254"/>
                  <a:pt x="102691" y="139340"/>
                  <a:pt x="82822" y="166427"/>
                </a:cubicBezTo>
                <a:cubicBezTo>
                  <a:pt x="97929" y="179821"/>
                  <a:pt x="119360" y="191467"/>
                  <a:pt x="147116" y="201364"/>
                </a:cubicBezTo>
                <a:cubicBezTo>
                  <a:pt x="142503" y="207168"/>
                  <a:pt x="138261" y="213121"/>
                  <a:pt x="134391" y="219223"/>
                </a:cubicBezTo>
                <a:cubicBezTo>
                  <a:pt x="107900" y="207912"/>
                  <a:pt x="86766" y="194853"/>
                  <a:pt x="70991" y="180044"/>
                </a:cubicBezTo>
                <a:cubicBezTo>
                  <a:pt x="56629" y="194183"/>
                  <a:pt x="36760" y="207912"/>
                  <a:pt x="11385" y="221233"/>
                </a:cubicBezTo>
                <a:cubicBezTo>
                  <a:pt x="8260" y="216321"/>
                  <a:pt x="4464" y="211335"/>
                  <a:pt x="0" y="206275"/>
                </a:cubicBezTo>
                <a:cubicBezTo>
                  <a:pt x="25375" y="193551"/>
                  <a:pt x="44983" y="180379"/>
                  <a:pt x="58824" y="166761"/>
                </a:cubicBezTo>
                <a:cubicBezTo>
                  <a:pt x="41634" y="145256"/>
                  <a:pt x="30509" y="118541"/>
                  <a:pt x="25449" y="86618"/>
                </a:cubicBezTo>
                <a:cubicBezTo>
                  <a:pt x="21282" y="94729"/>
                  <a:pt x="16966" y="102542"/>
                  <a:pt x="12501" y="110058"/>
                </a:cubicBezTo>
                <a:cubicBezTo>
                  <a:pt x="9673" y="105742"/>
                  <a:pt x="5655" y="100979"/>
                  <a:pt x="446" y="95770"/>
                </a:cubicBezTo>
                <a:cubicBezTo>
                  <a:pt x="19496" y="62731"/>
                  <a:pt x="33263" y="30807"/>
                  <a:pt x="41746" y="0"/>
                </a:cubicBezTo>
                <a:close/>
                <a:moveTo>
                  <a:pt x="38955" y="61168"/>
                </a:moveTo>
                <a:cubicBezTo>
                  <a:pt x="41113" y="97482"/>
                  <a:pt x="51606" y="128066"/>
                  <a:pt x="70433" y="152920"/>
                </a:cubicBezTo>
                <a:cubicBezTo>
                  <a:pt x="87399" y="129034"/>
                  <a:pt x="96701" y="98449"/>
                  <a:pt x="98338" y="61168"/>
                </a:cubicBezTo>
                <a:lnTo>
                  <a:pt x="38955" y="6116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4" name="任意多边形: 形状 683">
            <a:extLst>
              <a:ext uri="{FF2B5EF4-FFF2-40B4-BE49-F238E27FC236}">
                <a16:creationId xmlns:a16="http://schemas.microsoft.com/office/drawing/2014/main" id="{50B78851-3ED0-4B11-AE43-3230B67C7C6D}"/>
              </a:ext>
            </a:extLst>
          </p:cNvPr>
          <p:cNvSpPr/>
          <p:nvPr/>
        </p:nvSpPr>
        <p:spPr>
          <a:xfrm>
            <a:off x="1653572" y="5169131"/>
            <a:ext cx="139526" cy="219224"/>
          </a:xfrm>
          <a:custGeom>
            <a:avLst/>
            <a:gdLst/>
            <a:ahLst/>
            <a:cxnLst/>
            <a:rect l="l" t="t" r="r" b="b"/>
            <a:pathLst>
              <a:path w="139526" h="219224">
                <a:moveTo>
                  <a:pt x="61168" y="0"/>
                </a:moveTo>
                <a:lnTo>
                  <a:pt x="79697" y="0"/>
                </a:lnTo>
                <a:lnTo>
                  <a:pt x="79697" y="63177"/>
                </a:lnTo>
                <a:lnTo>
                  <a:pt x="139526" y="63177"/>
                </a:lnTo>
                <a:lnTo>
                  <a:pt x="139526" y="192211"/>
                </a:lnTo>
                <a:cubicBezTo>
                  <a:pt x="139526" y="209624"/>
                  <a:pt x="131192" y="218331"/>
                  <a:pt x="114523" y="218331"/>
                </a:cubicBezTo>
                <a:cubicBezTo>
                  <a:pt x="104849" y="218331"/>
                  <a:pt x="91975" y="218107"/>
                  <a:pt x="75902" y="217661"/>
                </a:cubicBezTo>
                <a:cubicBezTo>
                  <a:pt x="75009" y="212154"/>
                  <a:pt x="73893" y="206052"/>
                  <a:pt x="72553" y="199355"/>
                </a:cubicBezTo>
                <a:cubicBezTo>
                  <a:pt x="87287" y="200248"/>
                  <a:pt x="98970" y="200695"/>
                  <a:pt x="107602" y="200695"/>
                </a:cubicBezTo>
                <a:cubicBezTo>
                  <a:pt x="117127" y="200695"/>
                  <a:pt x="121890" y="196602"/>
                  <a:pt x="121890" y="188416"/>
                </a:cubicBezTo>
                <a:lnTo>
                  <a:pt x="121890" y="167208"/>
                </a:lnTo>
                <a:lnTo>
                  <a:pt x="17636" y="167208"/>
                </a:lnTo>
                <a:lnTo>
                  <a:pt x="17636" y="219224"/>
                </a:lnTo>
                <a:lnTo>
                  <a:pt x="0" y="219224"/>
                </a:lnTo>
                <a:lnTo>
                  <a:pt x="0" y="63177"/>
                </a:lnTo>
                <a:lnTo>
                  <a:pt x="61168" y="63177"/>
                </a:lnTo>
                <a:lnTo>
                  <a:pt x="61168" y="0"/>
                </a:lnTo>
                <a:close/>
                <a:moveTo>
                  <a:pt x="17636" y="79921"/>
                </a:moveTo>
                <a:lnTo>
                  <a:pt x="17636" y="107379"/>
                </a:lnTo>
                <a:lnTo>
                  <a:pt x="121890" y="107379"/>
                </a:lnTo>
                <a:lnTo>
                  <a:pt x="121890" y="79921"/>
                </a:lnTo>
                <a:lnTo>
                  <a:pt x="17636" y="79921"/>
                </a:lnTo>
                <a:close/>
                <a:moveTo>
                  <a:pt x="17636" y="123453"/>
                </a:moveTo>
                <a:lnTo>
                  <a:pt x="17636" y="151135"/>
                </a:lnTo>
                <a:lnTo>
                  <a:pt x="121890" y="151135"/>
                </a:lnTo>
                <a:lnTo>
                  <a:pt x="121890" y="123453"/>
                </a:lnTo>
                <a:lnTo>
                  <a:pt x="17636" y="1234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3" name="任意多边形: 形状 682">
            <a:extLst>
              <a:ext uri="{FF2B5EF4-FFF2-40B4-BE49-F238E27FC236}">
                <a16:creationId xmlns:a16="http://schemas.microsoft.com/office/drawing/2014/main" id="{277409FC-6BA5-4A87-B63C-FDB0319E87CE}"/>
              </a:ext>
            </a:extLst>
          </p:cNvPr>
          <p:cNvSpPr/>
          <p:nvPr/>
        </p:nvSpPr>
        <p:spPr>
          <a:xfrm>
            <a:off x="3200417" y="5169131"/>
            <a:ext cx="191988" cy="221456"/>
          </a:xfrm>
          <a:custGeom>
            <a:avLst/>
            <a:gdLst/>
            <a:ahLst/>
            <a:cxnLst/>
            <a:rect l="l" t="t" r="r" b="b"/>
            <a:pathLst>
              <a:path w="191988" h="221456">
                <a:moveTo>
                  <a:pt x="85948" y="0"/>
                </a:moveTo>
                <a:lnTo>
                  <a:pt x="105147" y="0"/>
                </a:lnTo>
                <a:lnTo>
                  <a:pt x="105147" y="48667"/>
                </a:lnTo>
                <a:lnTo>
                  <a:pt x="191988" y="48667"/>
                </a:lnTo>
                <a:lnTo>
                  <a:pt x="191988" y="150465"/>
                </a:lnTo>
                <a:lnTo>
                  <a:pt x="173682" y="150465"/>
                </a:lnTo>
                <a:lnTo>
                  <a:pt x="173682" y="138410"/>
                </a:lnTo>
                <a:lnTo>
                  <a:pt x="105147" y="138410"/>
                </a:lnTo>
                <a:lnTo>
                  <a:pt x="105147" y="221456"/>
                </a:lnTo>
                <a:lnTo>
                  <a:pt x="85948" y="221456"/>
                </a:lnTo>
                <a:lnTo>
                  <a:pt x="85948" y="138410"/>
                </a:lnTo>
                <a:lnTo>
                  <a:pt x="18305" y="138410"/>
                </a:lnTo>
                <a:lnTo>
                  <a:pt x="18305" y="150465"/>
                </a:lnTo>
                <a:lnTo>
                  <a:pt x="0" y="150465"/>
                </a:lnTo>
                <a:lnTo>
                  <a:pt x="0" y="48667"/>
                </a:lnTo>
                <a:lnTo>
                  <a:pt x="85948" y="48667"/>
                </a:lnTo>
                <a:lnTo>
                  <a:pt x="85948" y="0"/>
                </a:lnTo>
                <a:close/>
                <a:moveTo>
                  <a:pt x="18305" y="65187"/>
                </a:moveTo>
                <a:lnTo>
                  <a:pt x="18305" y="121890"/>
                </a:lnTo>
                <a:lnTo>
                  <a:pt x="85948" y="121890"/>
                </a:lnTo>
                <a:lnTo>
                  <a:pt x="85948" y="65187"/>
                </a:lnTo>
                <a:lnTo>
                  <a:pt x="18305" y="65187"/>
                </a:lnTo>
                <a:close/>
                <a:moveTo>
                  <a:pt x="105147" y="65187"/>
                </a:moveTo>
                <a:lnTo>
                  <a:pt x="105147" y="121890"/>
                </a:lnTo>
                <a:lnTo>
                  <a:pt x="173682" y="121890"/>
                </a:lnTo>
                <a:lnTo>
                  <a:pt x="173682" y="65187"/>
                </a:lnTo>
                <a:lnTo>
                  <a:pt x="105147" y="6518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2" name="任意多边形: 形状 681">
            <a:extLst>
              <a:ext uri="{FF2B5EF4-FFF2-40B4-BE49-F238E27FC236}">
                <a16:creationId xmlns:a16="http://schemas.microsoft.com/office/drawing/2014/main" id="{8C3B8781-2AAB-4338-B79A-03F5AB64C9E2}"/>
              </a:ext>
            </a:extLst>
          </p:cNvPr>
          <p:cNvSpPr/>
          <p:nvPr/>
        </p:nvSpPr>
        <p:spPr>
          <a:xfrm>
            <a:off x="3745574" y="5169801"/>
            <a:ext cx="120551" cy="222572"/>
          </a:xfrm>
          <a:custGeom>
            <a:avLst/>
            <a:gdLst/>
            <a:ahLst/>
            <a:cxnLst/>
            <a:rect l="l" t="t" r="r" b="b"/>
            <a:pathLst>
              <a:path w="120551" h="222572">
                <a:moveTo>
                  <a:pt x="40630" y="0"/>
                </a:moveTo>
                <a:lnTo>
                  <a:pt x="57596" y="3125"/>
                </a:lnTo>
                <a:cubicBezTo>
                  <a:pt x="54025" y="17412"/>
                  <a:pt x="49783" y="30881"/>
                  <a:pt x="44872" y="43532"/>
                </a:cubicBezTo>
                <a:lnTo>
                  <a:pt x="117202" y="43532"/>
                </a:lnTo>
                <a:lnTo>
                  <a:pt x="117202" y="58712"/>
                </a:lnTo>
                <a:lnTo>
                  <a:pt x="101575" y="58712"/>
                </a:lnTo>
                <a:cubicBezTo>
                  <a:pt x="99343" y="103212"/>
                  <a:pt x="90264" y="138112"/>
                  <a:pt x="74340" y="163413"/>
                </a:cubicBezTo>
                <a:cubicBezTo>
                  <a:pt x="86395" y="178593"/>
                  <a:pt x="101798" y="191392"/>
                  <a:pt x="120551" y="201810"/>
                </a:cubicBezTo>
                <a:cubicBezTo>
                  <a:pt x="115788" y="208359"/>
                  <a:pt x="111770" y="214238"/>
                  <a:pt x="108496" y="219447"/>
                </a:cubicBezTo>
                <a:cubicBezTo>
                  <a:pt x="90487" y="206647"/>
                  <a:pt x="75381" y="192955"/>
                  <a:pt x="63177" y="178370"/>
                </a:cubicBezTo>
                <a:cubicBezTo>
                  <a:pt x="49039" y="194890"/>
                  <a:pt x="31998" y="209624"/>
                  <a:pt x="12055" y="222572"/>
                </a:cubicBezTo>
                <a:cubicBezTo>
                  <a:pt x="6400" y="215279"/>
                  <a:pt x="2381" y="210666"/>
                  <a:pt x="0" y="208731"/>
                </a:cubicBezTo>
                <a:cubicBezTo>
                  <a:pt x="21580" y="195634"/>
                  <a:pt x="39142" y="180454"/>
                  <a:pt x="52685" y="163190"/>
                </a:cubicBezTo>
                <a:cubicBezTo>
                  <a:pt x="38844" y="140270"/>
                  <a:pt x="30212" y="113481"/>
                  <a:pt x="26789" y="82822"/>
                </a:cubicBezTo>
                <a:cubicBezTo>
                  <a:pt x="23068" y="89520"/>
                  <a:pt x="19124" y="95919"/>
                  <a:pt x="14957" y="102021"/>
                </a:cubicBezTo>
                <a:cubicBezTo>
                  <a:pt x="11832" y="97556"/>
                  <a:pt x="8111" y="92794"/>
                  <a:pt x="3795" y="87734"/>
                </a:cubicBezTo>
                <a:cubicBezTo>
                  <a:pt x="21208" y="62582"/>
                  <a:pt x="33486" y="33337"/>
                  <a:pt x="40630" y="0"/>
                </a:cubicBezTo>
                <a:close/>
                <a:moveTo>
                  <a:pt x="39737" y="58712"/>
                </a:moveTo>
                <a:cubicBezTo>
                  <a:pt x="42565" y="94431"/>
                  <a:pt x="50453" y="123899"/>
                  <a:pt x="63401" y="147116"/>
                </a:cubicBezTo>
                <a:cubicBezTo>
                  <a:pt x="75605" y="125090"/>
                  <a:pt x="82600" y="95622"/>
                  <a:pt x="84385" y="58712"/>
                </a:cubicBezTo>
                <a:lnTo>
                  <a:pt x="39737" y="5871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1" name="任意多边形: 形状 680">
            <a:extLst>
              <a:ext uri="{FF2B5EF4-FFF2-40B4-BE49-F238E27FC236}">
                <a16:creationId xmlns:a16="http://schemas.microsoft.com/office/drawing/2014/main" id="{6AE4A374-814B-4520-898B-9D4784B9DE65}"/>
              </a:ext>
            </a:extLst>
          </p:cNvPr>
          <p:cNvSpPr/>
          <p:nvPr/>
        </p:nvSpPr>
        <p:spPr>
          <a:xfrm>
            <a:off x="2794562" y="5170247"/>
            <a:ext cx="152251" cy="180380"/>
          </a:xfrm>
          <a:custGeom>
            <a:avLst/>
            <a:gdLst/>
            <a:ahLst/>
            <a:cxnLst/>
            <a:rect l="l" t="t" r="r" b="b"/>
            <a:pathLst>
              <a:path w="152251" h="180380">
                <a:moveTo>
                  <a:pt x="95771" y="0"/>
                </a:moveTo>
                <a:lnTo>
                  <a:pt x="113854" y="0"/>
                </a:lnTo>
                <a:lnTo>
                  <a:pt x="113854" y="42639"/>
                </a:lnTo>
                <a:lnTo>
                  <a:pt x="152251" y="42639"/>
                </a:lnTo>
                <a:lnTo>
                  <a:pt x="152251" y="58936"/>
                </a:lnTo>
                <a:lnTo>
                  <a:pt x="113854" y="58936"/>
                </a:lnTo>
                <a:lnTo>
                  <a:pt x="113854" y="151581"/>
                </a:lnTo>
                <a:cubicBezTo>
                  <a:pt x="113854" y="170780"/>
                  <a:pt x="104626" y="180380"/>
                  <a:pt x="86172" y="180380"/>
                </a:cubicBezTo>
                <a:cubicBezTo>
                  <a:pt x="76498" y="180380"/>
                  <a:pt x="65187" y="180305"/>
                  <a:pt x="52239" y="180156"/>
                </a:cubicBezTo>
                <a:cubicBezTo>
                  <a:pt x="51495" y="174352"/>
                  <a:pt x="50379" y="167655"/>
                  <a:pt x="48890" y="160065"/>
                </a:cubicBezTo>
                <a:cubicBezTo>
                  <a:pt x="60797" y="161255"/>
                  <a:pt x="71884" y="161851"/>
                  <a:pt x="82153" y="161851"/>
                </a:cubicBezTo>
                <a:cubicBezTo>
                  <a:pt x="91381" y="161851"/>
                  <a:pt x="95920" y="156642"/>
                  <a:pt x="95771" y="146224"/>
                </a:cubicBezTo>
                <a:lnTo>
                  <a:pt x="95771" y="58936"/>
                </a:lnTo>
                <a:lnTo>
                  <a:pt x="0" y="58936"/>
                </a:lnTo>
                <a:lnTo>
                  <a:pt x="0" y="42639"/>
                </a:lnTo>
                <a:lnTo>
                  <a:pt x="95771" y="42639"/>
                </a:lnTo>
                <a:lnTo>
                  <a:pt x="9577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0" name="任意多边形: 形状 679">
            <a:extLst>
              <a:ext uri="{FF2B5EF4-FFF2-40B4-BE49-F238E27FC236}">
                <a16:creationId xmlns:a16="http://schemas.microsoft.com/office/drawing/2014/main" id="{F91C9B62-F61F-4846-A840-A5542D53992D}"/>
              </a:ext>
            </a:extLst>
          </p:cNvPr>
          <p:cNvSpPr/>
          <p:nvPr/>
        </p:nvSpPr>
        <p:spPr>
          <a:xfrm>
            <a:off x="3418524" y="5170693"/>
            <a:ext cx="68759" cy="218108"/>
          </a:xfrm>
          <a:custGeom>
            <a:avLst/>
            <a:gdLst/>
            <a:ahLst/>
            <a:cxnLst/>
            <a:rect l="l" t="t" r="r" b="b"/>
            <a:pathLst>
              <a:path w="68759" h="218108">
                <a:moveTo>
                  <a:pt x="51792" y="0"/>
                </a:moveTo>
                <a:lnTo>
                  <a:pt x="68759" y="0"/>
                </a:lnTo>
                <a:lnTo>
                  <a:pt x="68759" y="218108"/>
                </a:lnTo>
                <a:lnTo>
                  <a:pt x="51792" y="218108"/>
                </a:lnTo>
                <a:lnTo>
                  <a:pt x="51792" y="149238"/>
                </a:lnTo>
                <a:cubicBezTo>
                  <a:pt x="42714" y="154298"/>
                  <a:pt x="33486" y="159916"/>
                  <a:pt x="24110" y="166093"/>
                </a:cubicBezTo>
                <a:cubicBezTo>
                  <a:pt x="20241" y="168920"/>
                  <a:pt x="16446" y="172269"/>
                  <a:pt x="12725" y="176139"/>
                </a:cubicBezTo>
                <a:lnTo>
                  <a:pt x="0" y="161181"/>
                </a:lnTo>
                <a:cubicBezTo>
                  <a:pt x="4614" y="156270"/>
                  <a:pt x="6921" y="149870"/>
                  <a:pt x="6921" y="141983"/>
                </a:cubicBezTo>
                <a:lnTo>
                  <a:pt x="6921" y="31254"/>
                </a:lnTo>
                <a:lnTo>
                  <a:pt x="23887" y="31254"/>
                </a:lnTo>
                <a:lnTo>
                  <a:pt x="23887" y="145554"/>
                </a:lnTo>
                <a:cubicBezTo>
                  <a:pt x="32742" y="140866"/>
                  <a:pt x="42044" y="135881"/>
                  <a:pt x="51792" y="130597"/>
                </a:cubicBezTo>
                <a:lnTo>
                  <a:pt x="5179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9" name="任意多边形: 形状 678">
            <a:extLst>
              <a:ext uri="{FF2B5EF4-FFF2-40B4-BE49-F238E27FC236}">
                <a16:creationId xmlns:a16="http://schemas.microsoft.com/office/drawing/2014/main" id="{510C991E-8477-440C-BF3F-C6906850F8A3}"/>
              </a:ext>
            </a:extLst>
          </p:cNvPr>
          <p:cNvSpPr/>
          <p:nvPr/>
        </p:nvSpPr>
        <p:spPr>
          <a:xfrm>
            <a:off x="2738082" y="5171141"/>
            <a:ext cx="45541" cy="52239"/>
          </a:xfrm>
          <a:custGeom>
            <a:avLst/>
            <a:gdLst/>
            <a:ahLst/>
            <a:cxnLst/>
            <a:rect l="l" t="t" r="r" b="b"/>
            <a:pathLst>
              <a:path w="45541" h="52239">
                <a:moveTo>
                  <a:pt x="13394" y="0"/>
                </a:moveTo>
                <a:cubicBezTo>
                  <a:pt x="23217" y="11311"/>
                  <a:pt x="33933" y="25152"/>
                  <a:pt x="45541" y="41523"/>
                </a:cubicBezTo>
                <a:cubicBezTo>
                  <a:pt x="39588" y="45095"/>
                  <a:pt x="34305" y="48667"/>
                  <a:pt x="29691" y="52239"/>
                </a:cubicBezTo>
                <a:cubicBezTo>
                  <a:pt x="19422" y="36314"/>
                  <a:pt x="9525" y="22101"/>
                  <a:pt x="0" y="9599"/>
                </a:cubicBezTo>
                <a:lnTo>
                  <a:pt x="1339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8" name="任意多边形: 形状 677">
            <a:extLst>
              <a:ext uri="{FF2B5EF4-FFF2-40B4-BE49-F238E27FC236}">
                <a16:creationId xmlns:a16="http://schemas.microsoft.com/office/drawing/2014/main" id="{50DDA885-77E7-46D3-87D5-172FDD575609}"/>
              </a:ext>
            </a:extLst>
          </p:cNvPr>
          <p:cNvSpPr/>
          <p:nvPr/>
        </p:nvSpPr>
        <p:spPr>
          <a:xfrm>
            <a:off x="1592850" y="5172480"/>
            <a:ext cx="49783" cy="46435"/>
          </a:xfrm>
          <a:custGeom>
            <a:avLst/>
            <a:gdLst/>
            <a:ahLst/>
            <a:cxnLst/>
            <a:rect l="l" t="t" r="r" b="b"/>
            <a:pathLst>
              <a:path w="49783" h="46435">
                <a:moveTo>
                  <a:pt x="11385" y="0"/>
                </a:moveTo>
                <a:cubicBezTo>
                  <a:pt x="22696" y="8930"/>
                  <a:pt x="35495" y="19795"/>
                  <a:pt x="49783" y="32594"/>
                </a:cubicBezTo>
                <a:cubicBezTo>
                  <a:pt x="44722" y="37803"/>
                  <a:pt x="40332" y="42416"/>
                  <a:pt x="36611" y="46435"/>
                </a:cubicBezTo>
                <a:cubicBezTo>
                  <a:pt x="20538" y="30808"/>
                  <a:pt x="8334" y="19423"/>
                  <a:pt x="0" y="12279"/>
                </a:cubicBezTo>
                <a:lnTo>
                  <a:pt x="1138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7" name="任意多边形: 形状 676">
            <a:extLst>
              <a:ext uri="{FF2B5EF4-FFF2-40B4-BE49-F238E27FC236}">
                <a16:creationId xmlns:a16="http://schemas.microsoft.com/office/drawing/2014/main" id="{96DF56C9-0B6A-40EA-97A2-EE0950E0214C}"/>
              </a:ext>
            </a:extLst>
          </p:cNvPr>
          <p:cNvSpPr/>
          <p:nvPr/>
        </p:nvSpPr>
        <p:spPr>
          <a:xfrm>
            <a:off x="3901397" y="5172704"/>
            <a:ext cx="46211" cy="216991"/>
          </a:xfrm>
          <a:custGeom>
            <a:avLst/>
            <a:gdLst/>
            <a:ahLst/>
            <a:cxnLst/>
            <a:rect l="l" t="t" r="r" b="b"/>
            <a:pathLst>
              <a:path w="46211" h="216991">
                <a:moveTo>
                  <a:pt x="0" y="0"/>
                </a:moveTo>
                <a:lnTo>
                  <a:pt x="16073" y="0"/>
                </a:lnTo>
                <a:lnTo>
                  <a:pt x="16073" y="49559"/>
                </a:lnTo>
                <a:lnTo>
                  <a:pt x="26566" y="43085"/>
                </a:lnTo>
                <a:cubicBezTo>
                  <a:pt x="33561" y="52759"/>
                  <a:pt x="40109" y="62507"/>
                  <a:pt x="46211" y="72330"/>
                </a:cubicBezTo>
                <a:lnTo>
                  <a:pt x="33263" y="81483"/>
                </a:lnTo>
                <a:cubicBezTo>
                  <a:pt x="28352" y="71809"/>
                  <a:pt x="22622" y="62210"/>
                  <a:pt x="16073" y="52685"/>
                </a:cubicBezTo>
                <a:lnTo>
                  <a:pt x="16073" y="216991"/>
                </a:lnTo>
                <a:lnTo>
                  <a:pt x="0" y="21699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6" name="任意多边形: 形状 675">
            <a:extLst>
              <a:ext uri="{FF2B5EF4-FFF2-40B4-BE49-F238E27FC236}">
                <a16:creationId xmlns:a16="http://schemas.microsoft.com/office/drawing/2014/main" id="{9953DC49-6847-4FBC-B361-ACDD98665595}"/>
              </a:ext>
            </a:extLst>
          </p:cNvPr>
          <p:cNvSpPr/>
          <p:nvPr/>
        </p:nvSpPr>
        <p:spPr>
          <a:xfrm>
            <a:off x="1358669" y="5173597"/>
            <a:ext cx="217214" cy="202257"/>
          </a:xfrm>
          <a:custGeom>
            <a:avLst/>
            <a:gdLst/>
            <a:ahLst/>
            <a:cxnLst/>
            <a:rect l="l" t="t" r="r" b="b"/>
            <a:pathLst>
              <a:path w="217214" h="202257">
                <a:moveTo>
                  <a:pt x="87511" y="0"/>
                </a:moveTo>
                <a:lnTo>
                  <a:pt x="107826" y="0"/>
                </a:lnTo>
                <a:lnTo>
                  <a:pt x="107826" y="67196"/>
                </a:lnTo>
                <a:lnTo>
                  <a:pt x="199578" y="67196"/>
                </a:lnTo>
                <a:lnTo>
                  <a:pt x="199578" y="85055"/>
                </a:lnTo>
                <a:lnTo>
                  <a:pt x="107826" y="85055"/>
                </a:lnTo>
                <a:lnTo>
                  <a:pt x="107826" y="184398"/>
                </a:lnTo>
                <a:lnTo>
                  <a:pt x="217214" y="184398"/>
                </a:lnTo>
                <a:lnTo>
                  <a:pt x="217214" y="202257"/>
                </a:lnTo>
                <a:lnTo>
                  <a:pt x="0" y="202257"/>
                </a:lnTo>
                <a:lnTo>
                  <a:pt x="0" y="184398"/>
                </a:lnTo>
                <a:lnTo>
                  <a:pt x="87511" y="184398"/>
                </a:lnTo>
                <a:lnTo>
                  <a:pt x="8751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5" name="任意多边形: 形状 674">
            <a:extLst>
              <a:ext uri="{FF2B5EF4-FFF2-40B4-BE49-F238E27FC236}">
                <a16:creationId xmlns:a16="http://schemas.microsoft.com/office/drawing/2014/main" id="{1E971DBD-FD38-4D3B-A680-BA96389FC0D0}"/>
              </a:ext>
            </a:extLst>
          </p:cNvPr>
          <p:cNvSpPr/>
          <p:nvPr/>
        </p:nvSpPr>
        <p:spPr>
          <a:xfrm>
            <a:off x="3641320" y="5173597"/>
            <a:ext cx="120997" cy="90413"/>
          </a:xfrm>
          <a:custGeom>
            <a:avLst/>
            <a:gdLst/>
            <a:ahLst/>
            <a:cxnLst/>
            <a:rect l="l" t="t" r="r" b="b"/>
            <a:pathLst>
              <a:path w="120997" h="90413">
                <a:moveTo>
                  <a:pt x="59382" y="0"/>
                </a:moveTo>
                <a:lnTo>
                  <a:pt x="79028" y="0"/>
                </a:lnTo>
                <a:lnTo>
                  <a:pt x="76572" y="4241"/>
                </a:lnTo>
                <a:cubicBezTo>
                  <a:pt x="91306" y="18826"/>
                  <a:pt x="106114" y="34081"/>
                  <a:pt x="120997" y="50006"/>
                </a:cubicBezTo>
                <a:lnTo>
                  <a:pt x="109612" y="64517"/>
                </a:lnTo>
                <a:cubicBezTo>
                  <a:pt x="97854" y="50080"/>
                  <a:pt x="83939" y="34453"/>
                  <a:pt x="67865" y="17636"/>
                </a:cubicBezTo>
                <a:cubicBezTo>
                  <a:pt x="56852" y="34602"/>
                  <a:pt x="45169" y="50378"/>
                  <a:pt x="32816" y="64963"/>
                </a:cubicBezTo>
                <a:lnTo>
                  <a:pt x="101352" y="64963"/>
                </a:lnTo>
                <a:lnTo>
                  <a:pt x="101352" y="80590"/>
                </a:lnTo>
                <a:lnTo>
                  <a:pt x="29691" y="80590"/>
                </a:lnTo>
                <a:lnTo>
                  <a:pt x="29691" y="68535"/>
                </a:lnTo>
                <a:cubicBezTo>
                  <a:pt x="22845" y="76274"/>
                  <a:pt x="15776" y="83567"/>
                  <a:pt x="8483" y="90413"/>
                </a:cubicBezTo>
                <a:cubicBezTo>
                  <a:pt x="5060" y="82227"/>
                  <a:pt x="2232" y="76572"/>
                  <a:pt x="0" y="73446"/>
                </a:cubicBezTo>
                <a:cubicBezTo>
                  <a:pt x="23068" y="53950"/>
                  <a:pt x="42862" y="29468"/>
                  <a:pt x="5938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4" name="任意多边形: 形状 673">
            <a:extLst>
              <a:ext uri="{FF2B5EF4-FFF2-40B4-BE49-F238E27FC236}">
                <a16:creationId xmlns:a16="http://schemas.microsoft.com/office/drawing/2014/main" id="{C3878475-7BE0-4B39-B4CD-CB6717B6D674}"/>
              </a:ext>
            </a:extLst>
          </p:cNvPr>
          <p:cNvSpPr/>
          <p:nvPr/>
        </p:nvSpPr>
        <p:spPr>
          <a:xfrm>
            <a:off x="1880386" y="5174265"/>
            <a:ext cx="157385" cy="212750"/>
          </a:xfrm>
          <a:custGeom>
            <a:avLst/>
            <a:gdLst/>
            <a:ahLst/>
            <a:cxnLst/>
            <a:rect l="l" t="t" r="r" b="b"/>
            <a:pathLst>
              <a:path w="157385" h="212750">
                <a:moveTo>
                  <a:pt x="70991" y="0"/>
                </a:moveTo>
                <a:lnTo>
                  <a:pt x="89297" y="0"/>
                </a:lnTo>
                <a:lnTo>
                  <a:pt x="86394" y="6251"/>
                </a:lnTo>
                <a:cubicBezTo>
                  <a:pt x="102170" y="33040"/>
                  <a:pt x="125834" y="53876"/>
                  <a:pt x="157385" y="68759"/>
                </a:cubicBezTo>
                <a:cubicBezTo>
                  <a:pt x="153516" y="75754"/>
                  <a:pt x="150242" y="81856"/>
                  <a:pt x="147563" y="87065"/>
                </a:cubicBezTo>
                <a:cubicBezTo>
                  <a:pt x="117499" y="69354"/>
                  <a:pt x="94133" y="47551"/>
                  <a:pt x="77465" y="21655"/>
                </a:cubicBezTo>
                <a:cubicBezTo>
                  <a:pt x="64517" y="41003"/>
                  <a:pt x="49634" y="57895"/>
                  <a:pt x="32816" y="72331"/>
                </a:cubicBezTo>
                <a:lnTo>
                  <a:pt x="124346" y="72331"/>
                </a:lnTo>
                <a:lnTo>
                  <a:pt x="124346" y="87958"/>
                </a:lnTo>
                <a:lnTo>
                  <a:pt x="86171" y="87958"/>
                </a:lnTo>
                <a:lnTo>
                  <a:pt x="86171" y="116086"/>
                </a:lnTo>
                <a:lnTo>
                  <a:pt x="146223" y="116086"/>
                </a:lnTo>
                <a:lnTo>
                  <a:pt x="146223" y="131713"/>
                </a:lnTo>
                <a:lnTo>
                  <a:pt x="86171" y="131713"/>
                </a:lnTo>
                <a:lnTo>
                  <a:pt x="86171" y="187077"/>
                </a:lnTo>
                <a:cubicBezTo>
                  <a:pt x="86171" y="204193"/>
                  <a:pt x="78134" y="212750"/>
                  <a:pt x="62061" y="212750"/>
                </a:cubicBezTo>
                <a:cubicBezTo>
                  <a:pt x="55810" y="212750"/>
                  <a:pt x="47476" y="212676"/>
                  <a:pt x="37058" y="212527"/>
                </a:cubicBezTo>
                <a:cubicBezTo>
                  <a:pt x="36314" y="207318"/>
                  <a:pt x="35272" y="201142"/>
                  <a:pt x="33933" y="193998"/>
                </a:cubicBezTo>
                <a:cubicBezTo>
                  <a:pt x="41969" y="195188"/>
                  <a:pt x="49634" y="195784"/>
                  <a:pt x="56926" y="195784"/>
                </a:cubicBezTo>
                <a:cubicBezTo>
                  <a:pt x="65112" y="195784"/>
                  <a:pt x="69205" y="191617"/>
                  <a:pt x="69205" y="183282"/>
                </a:cubicBezTo>
                <a:lnTo>
                  <a:pt x="69205" y="131713"/>
                </a:lnTo>
                <a:lnTo>
                  <a:pt x="12948" y="131713"/>
                </a:lnTo>
                <a:lnTo>
                  <a:pt x="12948" y="116086"/>
                </a:lnTo>
                <a:lnTo>
                  <a:pt x="69205" y="116086"/>
                </a:lnTo>
                <a:lnTo>
                  <a:pt x="69205" y="87958"/>
                </a:lnTo>
                <a:lnTo>
                  <a:pt x="27459" y="87958"/>
                </a:lnTo>
                <a:lnTo>
                  <a:pt x="27459" y="77242"/>
                </a:lnTo>
                <a:cubicBezTo>
                  <a:pt x="22101" y="81707"/>
                  <a:pt x="16594" y="86023"/>
                  <a:pt x="10938" y="90190"/>
                </a:cubicBezTo>
                <a:cubicBezTo>
                  <a:pt x="7962" y="85279"/>
                  <a:pt x="4316" y="80219"/>
                  <a:pt x="0" y="75010"/>
                </a:cubicBezTo>
                <a:cubicBezTo>
                  <a:pt x="31402" y="53727"/>
                  <a:pt x="55066" y="28724"/>
                  <a:pt x="7099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3" name="任意多边形: 形状 672">
            <a:extLst>
              <a:ext uri="{FF2B5EF4-FFF2-40B4-BE49-F238E27FC236}">
                <a16:creationId xmlns:a16="http://schemas.microsoft.com/office/drawing/2014/main" id="{A71CDE65-10AC-4F2B-A94F-02605A4A210A}"/>
              </a:ext>
            </a:extLst>
          </p:cNvPr>
          <p:cNvSpPr/>
          <p:nvPr/>
        </p:nvSpPr>
        <p:spPr>
          <a:xfrm>
            <a:off x="2285124" y="5174266"/>
            <a:ext cx="48220" cy="49783"/>
          </a:xfrm>
          <a:custGeom>
            <a:avLst/>
            <a:gdLst/>
            <a:ahLst/>
            <a:cxnLst/>
            <a:rect l="l" t="t" r="r" b="b"/>
            <a:pathLst>
              <a:path w="48220" h="49783">
                <a:moveTo>
                  <a:pt x="13394" y="0"/>
                </a:moveTo>
                <a:cubicBezTo>
                  <a:pt x="26789" y="13395"/>
                  <a:pt x="38397" y="25599"/>
                  <a:pt x="48220" y="36612"/>
                </a:cubicBezTo>
                <a:lnTo>
                  <a:pt x="32593" y="49783"/>
                </a:lnTo>
                <a:cubicBezTo>
                  <a:pt x="23514" y="37728"/>
                  <a:pt x="12650" y="24929"/>
                  <a:pt x="0" y="11386"/>
                </a:cubicBezTo>
                <a:lnTo>
                  <a:pt x="1339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2" name="任意多边形: 形状 671">
            <a:extLst>
              <a:ext uri="{FF2B5EF4-FFF2-40B4-BE49-F238E27FC236}">
                <a16:creationId xmlns:a16="http://schemas.microsoft.com/office/drawing/2014/main" id="{E2511CAB-FAEC-4EEF-BAF4-F3238A0C1F42}"/>
              </a:ext>
            </a:extLst>
          </p:cNvPr>
          <p:cNvSpPr/>
          <p:nvPr/>
        </p:nvSpPr>
        <p:spPr>
          <a:xfrm>
            <a:off x="2463941" y="5174490"/>
            <a:ext cx="16966" cy="212749"/>
          </a:xfrm>
          <a:custGeom>
            <a:avLst/>
            <a:gdLst/>
            <a:ahLst/>
            <a:cxnLst/>
            <a:rect l="l" t="t" r="r" b="b"/>
            <a:pathLst>
              <a:path w="16966" h="212749">
                <a:moveTo>
                  <a:pt x="0" y="0"/>
                </a:moveTo>
                <a:lnTo>
                  <a:pt x="16966" y="0"/>
                </a:lnTo>
                <a:lnTo>
                  <a:pt x="16966" y="212749"/>
                </a:lnTo>
                <a:lnTo>
                  <a:pt x="0" y="21274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1" name="任意多边形: 形状 670">
            <a:extLst>
              <a:ext uri="{FF2B5EF4-FFF2-40B4-BE49-F238E27FC236}">
                <a16:creationId xmlns:a16="http://schemas.microsoft.com/office/drawing/2014/main" id="{950B81C6-FB3A-46D8-BCAB-7F63BD5C48ED}"/>
              </a:ext>
            </a:extLst>
          </p:cNvPr>
          <p:cNvSpPr/>
          <p:nvPr/>
        </p:nvSpPr>
        <p:spPr>
          <a:xfrm>
            <a:off x="2322628" y="5174712"/>
            <a:ext cx="53802" cy="216098"/>
          </a:xfrm>
          <a:custGeom>
            <a:avLst/>
            <a:gdLst/>
            <a:ahLst/>
            <a:cxnLst/>
            <a:rect l="l" t="t" r="r" b="b"/>
            <a:pathLst>
              <a:path w="53802" h="216098">
                <a:moveTo>
                  <a:pt x="36835" y="0"/>
                </a:moveTo>
                <a:lnTo>
                  <a:pt x="53802" y="0"/>
                </a:lnTo>
                <a:lnTo>
                  <a:pt x="53802" y="87734"/>
                </a:lnTo>
                <a:cubicBezTo>
                  <a:pt x="53802" y="122262"/>
                  <a:pt x="51123" y="149126"/>
                  <a:pt x="45765" y="168324"/>
                </a:cubicBezTo>
                <a:cubicBezTo>
                  <a:pt x="40556" y="186481"/>
                  <a:pt x="30436" y="202406"/>
                  <a:pt x="15404" y="216098"/>
                </a:cubicBezTo>
                <a:cubicBezTo>
                  <a:pt x="10344" y="211485"/>
                  <a:pt x="5209" y="207466"/>
                  <a:pt x="0" y="204043"/>
                </a:cubicBezTo>
                <a:cubicBezTo>
                  <a:pt x="14437" y="192881"/>
                  <a:pt x="24259" y="178817"/>
                  <a:pt x="29468" y="161850"/>
                </a:cubicBezTo>
                <a:cubicBezTo>
                  <a:pt x="34380" y="145033"/>
                  <a:pt x="36835" y="120848"/>
                  <a:pt x="36835" y="89297"/>
                </a:cubicBezTo>
                <a:lnTo>
                  <a:pt x="3683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0" name="任意多边形: 形状 669">
            <a:extLst>
              <a:ext uri="{FF2B5EF4-FFF2-40B4-BE49-F238E27FC236}">
                <a16:creationId xmlns:a16="http://schemas.microsoft.com/office/drawing/2014/main" id="{DDE0DF3C-4A75-4C82-88C7-11FB8BBA9280}"/>
              </a:ext>
            </a:extLst>
          </p:cNvPr>
          <p:cNvSpPr/>
          <p:nvPr/>
        </p:nvSpPr>
        <p:spPr>
          <a:xfrm>
            <a:off x="1650446" y="5175383"/>
            <a:ext cx="47104" cy="47997"/>
          </a:xfrm>
          <a:custGeom>
            <a:avLst/>
            <a:gdLst/>
            <a:ahLst/>
            <a:cxnLst/>
            <a:rect l="l" t="t" r="r" b="b"/>
            <a:pathLst>
              <a:path w="47104" h="47997">
                <a:moveTo>
                  <a:pt x="12948" y="0"/>
                </a:moveTo>
                <a:cubicBezTo>
                  <a:pt x="19794" y="6250"/>
                  <a:pt x="31180" y="18380"/>
                  <a:pt x="47104" y="36388"/>
                </a:cubicBezTo>
                <a:lnTo>
                  <a:pt x="31924" y="47997"/>
                </a:lnTo>
                <a:cubicBezTo>
                  <a:pt x="17339" y="29691"/>
                  <a:pt x="6697" y="17115"/>
                  <a:pt x="0" y="10269"/>
                </a:cubicBezTo>
                <a:lnTo>
                  <a:pt x="1294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9" name="任意多边形: 形状 668">
            <a:extLst>
              <a:ext uri="{FF2B5EF4-FFF2-40B4-BE49-F238E27FC236}">
                <a16:creationId xmlns:a16="http://schemas.microsoft.com/office/drawing/2014/main" id="{158DB951-4491-47CA-9698-8DF03671F17E}"/>
              </a:ext>
            </a:extLst>
          </p:cNvPr>
          <p:cNvSpPr/>
          <p:nvPr/>
        </p:nvSpPr>
        <p:spPr>
          <a:xfrm>
            <a:off x="1751129" y="5175383"/>
            <a:ext cx="47997" cy="49559"/>
          </a:xfrm>
          <a:custGeom>
            <a:avLst/>
            <a:gdLst/>
            <a:ahLst/>
            <a:cxnLst/>
            <a:rect l="l" t="t" r="r" b="b"/>
            <a:pathLst>
              <a:path w="47997" h="49559">
                <a:moveTo>
                  <a:pt x="31923" y="0"/>
                </a:moveTo>
                <a:lnTo>
                  <a:pt x="47997" y="12278"/>
                </a:lnTo>
                <a:cubicBezTo>
                  <a:pt x="38620" y="23291"/>
                  <a:pt x="27012" y="35718"/>
                  <a:pt x="13171" y="49559"/>
                </a:cubicBezTo>
                <a:lnTo>
                  <a:pt x="0" y="37951"/>
                </a:lnTo>
                <a:cubicBezTo>
                  <a:pt x="11310" y="26491"/>
                  <a:pt x="21952" y="13841"/>
                  <a:pt x="3192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8" name="任意多边形: 形状 667">
            <a:extLst>
              <a:ext uri="{FF2B5EF4-FFF2-40B4-BE49-F238E27FC236}">
                <a16:creationId xmlns:a16="http://schemas.microsoft.com/office/drawing/2014/main" id="{69839456-FD79-46F1-BF7E-A993C1460B4D}"/>
              </a:ext>
            </a:extLst>
          </p:cNvPr>
          <p:cNvSpPr/>
          <p:nvPr/>
        </p:nvSpPr>
        <p:spPr>
          <a:xfrm>
            <a:off x="897227" y="5177614"/>
            <a:ext cx="88404" cy="212080"/>
          </a:xfrm>
          <a:custGeom>
            <a:avLst/>
            <a:gdLst/>
            <a:ahLst/>
            <a:cxnLst/>
            <a:rect l="l" t="t" r="r" b="b"/>
            <a:pathLst>
              <a:path w="88404" h="212080">
                <a:moveTo>
                  <a:pt x="80590" y="0"/>
                </a:moveTo>
                <a:lnTo>
                  <a:pt x="85502" y="15627"/>
                </a:lnTo>
                <a:cubicBezTo>
                  <a:pt x="75158" y="17711"/>
                  <a:pt x="64517" y="19645"/>
                  <a:pt x="53578" y="21431"/>
                </a:cubicBezTo>
                <a:lnTo>
                  <a:pt x="53578" y="58713"/>
                </a:lnTo>
                <a:lnTo>
                  <a:pt x="84609" y="58713"/>
                </a:lnTo>
                <a:lnTo>
                  <a:pt x="84609" y="73447"/>
                </a:lnTo>
                <a:lnTo>
                  <a:pt x="53578" y="73447"/>
                </a:lnTo>
                <a:lnTo>
                  <a:pt x="53578" y="102915"/>
                </a:lnTo>
                <a:lnTo>
                  <a:pt x="62285" y="95324"/>
                </a:lnTo>
                <a:cubicBezTo>
                  <a:pt x="68238" y="101426"/>
                  <a:pt x="76944" y="111175"/>
                  <a:pt x="88404" y="124569"/>
                </a:cubicBezTo>
                <a:lnTo>
                  <a:pt x="75009" y="135508"/>
                </a:lnTo>
                <a:cubicBezTo>
                  <a:pt x="66377" y="124495"/>
                  <a:pt x="59234" y="115602"/>
                  <a:pt x="53578" y="108831"/>
                </a:cubicBezTo>
                <a:lnTo>
                  <a:pt x="53578" y="212080"/>
                </a:lnTo>
                <a:lnTo>
                  <a:pt x="37505" y="212080"/>
                </a:lnTo>
                <a:lnTo>
                  <a:pt x="37505" y="105147"/>
                </a:lnTo>
                <a:cubicBezTo>
                  <a:pt x="29617" y="130746"/>
                  <a:pt x="19645" y="152102"/>
                  <a:pt x="7590" y="169218"/>
                </a:cubicBezTo>
                <a:cubicBezTo>
                  <a:pt x="5209" y="162818"/>
                  <a:pt x="2679" y="156344"/>
                  <a:pt x="0" y="149796"/>
                </a:cubicBezTo>
                <a:cubicBezTo>
                  <a:pt x="14734" y="128290"/>
                  <a:pt x="26045" y="102840"/>
                  <a:pt x="33933" y="73447"/>
                </a:cubicBezTo>
                <a:lnTo>
                  <a:pt x="2679" y="73447"/>
                </a:lnTo>
                <a:lnTo>
                  <a:pt x="2679" y="58713"/>
                </a:lnTo>
                <a:lnTo>
                  <a:pt x="37505" y="58713"/>
                </a:lnTo>
                <a:lnTo>
                  <a:pt x="37505" y="23775"/>
                </a:lnTo>
                <a:cubicBezTo>
                  <a:pt x="28129" y="25115"/>
                  <a:pt x="18529" y="26343"/>
                  <a:pt x="8706" y="27459"/>
                </a:cubicBezTo>
                <a:cubicBezTo>
                  <a:pt x="7516" y="22399"/>
                  <a:pt x="5953" y="17264"/>
                  <a:pt x="4018" y="12055"/>
                </a:cubicBezTo>
                <a:cubicBezTo>
                  <a:pt x="29319" y="9971"/>
                  <a:pt x="54843" y="5953"/>
                  <a:pt x="8059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7" name="任意多边形: 形状 666">
            <a:extLst>
              <a:ext uri="{FF2B5EF4-FFF2-40B4-BE49-F238E27FC236}">
                <a16:creationId xmlns:a16="http://schemas.microsoft.com/office/drawing/2014/main" id="{8893F84F-83C0-4ABC-8756-74A5EF7DC22A}"/>
              </a:ext>
            </a:extLst>
          </p:cNvPr>
          <p:cNvSpPr/>
          <p:nvPr/>
        </p:nvSpPr>
        <p:spPr>
          <a:xfrm>
            <a:off x="2954627" y="5177614"/>
            <a:ext cx="88404" cy="212080"/>
          </a:xfrm>
          <a:custGeom>
            <a:avLst/>
            <a:gdLst/>
            <a:ahLst/>
            <a:cxnLst/>
            <a:rect l="l" t="t" r="r" b="b"/>
            <a:pathLst>
              <a:path w="88404" h="212080">
                <a:moveTo>
                  <a:pt x="80590" y="0"/>
                </a:moveTo>
                <a:lnTo>
                  <a:pt x="85502" y="15627"/>
                </a:lnTo>
                <a:cubicBezTo>
                  <a:pt x="75158" y="17711"/>
                  <a:pt x="64517" y="19645"/>
                  <a:pt x="53578" y="21431"/>
                </a:cubicBezTo>
                <a:lnTo>
                  <a:pt x="53578" y="58713"/>
                </a:lnTo>
                <a:lnTo>
                  <a:pt x="84609" y="58713"/>
                </a:lnTo>
                <a:lnTo>
                  <a:pt x="84609" y="73447"/>
                </a:lnTo>
                <a:lnTo>
                  <a:pt x="53578" y="73447"/>
                </a:lnTo>
                <a:lnTo>
                  <a:pt x="53578" y="102915"/>
                </a:lnTo>
                <a:lnTo>
                  <a:pt x="62284" y="95324"/>
                </a:lnTo>
                <a:cubicBezTo>
                  <a:pt x="68238" y="101426"/>
                  <a:pt x="76944" y="111175"/>
                  <a:pt x="88404" y="124569"/>
                </a:cubicBezTo>
                <a:lnTo>
                  <a:pt x="75009" y="135508"/>
                </a:lnTo>
                <a:cubicBezTo>
                  <a:pt x="66377" y="124495"/>
                  <a:pt x="59233" y="115602"/>
                  <a:pt x="53578" y="108831"/>
                </a:cubicBezTo>
                <a:lnTo>
                  <a:pt x="53578" y="212080"/>
                </a:lnTo>
                <a:lnTo>
                  <a:pt x="37505" y="212080"/>
                </a:lnTo>
                <a:lnTo>
                  <a:pt x="37505" y="105147"/>
                </a:lnTo>
                <a:cubicBezTo>
                  <a:pt x="29617" y="130746"/>
                  <a:pt x="19645" y="152102"/>
                  <a:pt x="7590" y="169218"/>
                </a:cubicBezTo>
                <a:cubicBezTo>
                  <a:pt x="5209" y="162818"/>
                  <a:pt x="2679" y="156344"/>
                  <a:pt x="0" y="149796"/>
                </a:cubicBezTo>
                <a:cubicBezTo>
                  <a:pt x="14734" y="128290"/>
                  <a:pt x="26045" y="102840"/>
                  <a:pt x="33933" y="73447"/>
                </a:cubicBezTo>
                <a:lnTo>
                  <a:pt x="2679" y="73447"/>
                </a:lnTo>
                <a:lnTo>
                  <a:pt x="2679" y="58713"/>
                </a:lnTo>
                <a:lnTo>
                  <a:pt x="37505" y="58713"/>
                </a:lnTo>
                <a:lnTo>
                  <a:pt x="37505" y="23775"/>
                </a:lnTo>
                <a:cubicBezTo>
                  <a:pt x="28128" y="25115"/>
                  <a:pt x="18529" y="26343"/>
                  <a:pt x="8706" y="27459"/>
                </a:cubicBezTo>
                <a:cubicBezTo>
                  <a:pt x="7516" y="22399"/>
                  <a:pt x="5953" y="17264"/>
                  <a:pt x="4018" y="12055"/>
                </a:cubicBezTo>
                <a:cubicBezTo>
                  <a:pt x="29319" y="9971"/>
                  <a:pt x="54843" y="5953"/>
                  <a:pt x="8059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6" name="任意多边形: 形状 665">
            <a:extLst>
              <a:ext uri="{FF2B5EF4-FFF2-40B4-BE49-F238E27FC236}">
                <a16:creationId xmlns:a16="http://schemas.microsoft.com/office/drawing/2014/main" id="{73335EBD-0904-4376-BA82-A90EA8E16CB6}"/>
              </a:ext>
            </a:extLst>
          </p:cNvPr>
          <p:cNvSpPr/>
          <p:nvPr/>
        </p:nvSpPr>
        <p:spPr>
          <a:xfrm>
            <a:off x="3951850" y="5179400"/>
            <a:ext cx="120327" cy="67196"/>
          </a:xfrm>
          <a:custGeom>
            <a:avLst/>
            <a:gdLst/>
            <a:ahLst/>
            <a:cxnLst/>
            <a:rect l="l" t="t" r="r" b="b"/>
            <a:pathLst>
              <a:path w="120327" h="67196">
                <a:moveTo>
                  <a:pt x="0" y="0"/>
                </a:moveTo>
                <a:lnTo>
                  <a:pt x="120327" y="0"/>
                </a:lnTo>
                <a:lnTo>
                  <a:pt x="120327" y="67196"/>
                </a:lnTo>
                <a:lnTo>
                  <a:pt x="104477" y="67196"/>
                </a:lnTo>
                <a:lnTo>
                  <a:pt x="104477" y="63177"/>
                </a:lnTo>
                <a:lnTo>
                  <a:pt x="15850" y="63177"/>
                </a:lnTo>
                <a:lnTo>
                  <a:pt x="15850" y="67196"/>
                </a:lnTo>
                <a:lnTo>
                  <a:pt x="0" y="67196"/>
                </a:lnTo>
                <a:lnTo>
                  <a:pt x="0" y="0"/>
                </a:lnTo>
                <a:close/>
                <a:moveTo>
                  <a:pt x="15850" y="12278"/>
                </a:moveTo>
                <a:lnTo>
                  <a:pt x="15850" y="25673"/>
                </a:lnTo>
                <a:lnTo>
                  <a:pt x="104477" y="25673"/>
                </a:lnTo>
                <a:lnTo>
                  <a:pt x="104477" y="12278"/>
                </a:lnTo>
                <a:lnTo>
                  <a:pt x="15850" y="12278"/>
                </a:lnTo>
                <a:close/>
                <a:moveTo>
                  <a:pt x="15850" y="37505"/>
                </a:moveTo>
                <a:lnTo>
                  <a:pt x="15850" y="50899"/>
                </a:lnTo>
                <a:lnTo>
                  <a:pt x="104477" y="50899"/>
                </a:lnTo>
                <a:lnTo>
                  <a:pt x="104477" y="37505"/>
                </a:lnTo>
                <a:lnTo>
                  <a:pt x="15850" y="3750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5" name="任意多边形: 形状 664">
            <a:extLst>
              <a:ext uri="{FF2B5EF4-FFF2-40B4-BE49-F238E27FC236}">
                <a16:creationId xmlns:a16="http://schemas.microsoft.com/office/drawing/2014/main" id="{999AAC70-8AE7-4C9B-9282-6633D88D14B6}"/>
              </a:ext>
            </a:extLst>
          </p:cNvPr>
          <p:cNvSpPr/>
          <p:nvPr/>
        </p:nvSpPr>
        <p:spPr>
          <a:xfrm>
            <a:off x="993891" y="5180070"/>
            <a:ext cx="110728" cy="76572"/>
          </a:xfrm>
          <a:custGeom>
            <a:avLst/>
            <a:gdLst/>
            <a:ahLst/>
            <a:cxnLst/>
            <a:rect l="l" t="t" r="r" b="b"/>
            <a:pathLst>
              <a:path w="110728" h="76572">
                <a:moveTo>
                  <a:pt x="0" y="0"/>
                </a:moveTo>
                <a:lnTo>
                  <a:pt x="110728" y="0"/>
                </a:lnTo>
                <a:lnTo>
                  <a:pt x="110728" y="76572"/>
                </a:lnTo>
                <a:lnTo>
                  <a:pt x="93762" y="76572"/>
                </a:lnTo>
                <a:lnTo>
                  <a:pt x="93762" y="67419"/>
                </a:lnTo>
                <a:lnTo>
                  <a:pt x="16966" y="67419"/>
                </a:lnTo>
                <a:lnTo>
                  <a:pt x="16966" y="76572"/>
                </a:lnTo>
                <a:lnTo>
                  <a:pt x="0" y="76572"/>
                </a:lnTo>
                <a:lnTo>
                  <a:pt x="0" y="0"/>
                </a:lnTo>
                <a:close/>
                <a:moveTo>
                  <a:pt x="16966" y="15180"/>
                </a:moveTo>
                <a:lnTo>
                  <a:pt x="16966" y="52238"/>
                </a:lnTo>
                <a:lnTo>
                  <a:pt x="93762" y="52238"/>
                </a:lnTo>
                <a:lnTo>
                  <a:pt x="93762" y="15180"/>
                </a:lnTo>
                <a:lnTo>
                  <a:pt x="16966" y="151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4" name="任意多边形: 形状 663">
            <a:extLst>
              <a:ext uri="{FF2B5EF4-FFF2-40B4-BE49-F238E27FC236}">
                <a16:creationId xmlns:a16="http://schemas.microsoft.com/office/drawing/2014/main" id="{B3844023-E8BD-4582-869E-0FCFB2EE40C1}"/>
              </a:ext>
            </a:extLst>
          </p:cNvPr>
          <p:cNvSpPr/>
          <p:nvPr/>
        </p:nvSpPr>
        <p:spPr>
          <a:xfrm>
            <a:off x="3051291" y="5180070"/>
            <a:ext cx="110728" cy="76572"/>
          </a:xfrm>
          <a:custGeom>
            <a:avLst/>
            <a:gdLst/>
            <a:ahLst/>
            <a:cxnLst/>
            <a:rect l="l" t="t" r="r" b="b"/>
            <a:pathLst>
              <a:path w="110728" h="76572">
                <a:moveTo>
                  <a:pt x="0" y="0"/>
                </a:moveTo>
                <a:lnTo>
                  <a:pt x="110728" y="0"/>
                </a:lnTo>
                <a:lnTo>
                  <a:pt x="110728" y="76572"/>
                </a:lnTo>
                <a:lnTo>
                  <a:pt x="93761" y="76572"/>
                </a:lnTo>
                <a:lnTo>
                  <a:pt x="93761" y="67419"/>
                </a:lnTo>
                <a:lnTo>
                  <a:pt x="16966" y="67419"/>
                </a:lnTo>
                <a:lnTo>
                  <a:pt x="16966" y="76572"/>
                </a:lnTo>
                <a:lnTo>
                  <a:pt x="0" y="76572"/>
                </a:lnTo>
                <a:lnTo>
                  <a:pt x="0" y="0"/>
                </a:lnTo>
                <a:close/>
                <a:moveTo>
                  <a:pt x="16966" y="15180"/>
                </a:moveTo>
                <a:lnTo>
                  <a:pt x="16966" y="52238"/>
                </a:lnTo>
                <a:lnTo>
                  <a:pt x="93761" y="52238"/>
                </a:lnTo>
                <a:lnTo>
                  <a:pt x="93761" y="15180"/>
                </a:lnTo>
                <a:lnTo>
                  <a:pt x="16966" y="151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3" name="任意多边形: 形状 662">
            <a:extLst>
              <a:ext uri="{FF2B5EF4-FFF2-40B4-BE49-F238E27FC236}">
                <a16:creationId xmlns:a16="http://schemas.microsoft.com/office/drawing/2014/main" id="{26355B9D-C0BB-4DF9-B0DC-037E0E8681FC}"/>
              </a:ext>
            </a:extLst>
          </p:cNvPr>
          <p:cNvSpPr/>
          <p:nvPr/>
        </p:nvSpPr>
        <p:spPr>
          <a:xfrm>
            <a:off x="1824352" y="5181409"/>
            <a:ext cx="64814" cy="208732"/>
          </a:xfrm>
          <a:custGeom>
            <a:avLst/>
            <a:gdLst/>
            <a:ahLst/>
            <a:cxnLst/>
            <a:rect l="l" t="t" r="r" b="b"/>
            <a:pathLst>
              <a:path w="64814" h="208732">
                <a:moveTo>
                  <a:pt x="0" y="0"/>
                </a:moveTo>
                <a:lnTo>
                  <a:pt x="62954" y="0"/>
                </a:lnTo>
                <a:lnTo>
                  <a:pt x="62954" y="15627"/>
                </a:lnTo>
                <a:cubicBezTo>
                  <a:pt x="55811" y="37951"/>
                  <a:pt x="49485" y="57522"/>
                  <a:pt x="43979" y="74340"/>
                </a:cubicBezTo>
                <a:cubicBezTo>
                  <a:pt x="55438" y="89818"/>
                  <a:pt x="61987" y="103138"/>
                  <a:pt x="63624" y="114300"/>
                </a:cubicBezTo>
                <a:cubicBezTo>
                  <a:pt x="67791" y="142429"/>
                  <a:pt x="61020" y="158279"/>
                  <a:pt x="43309" y="161851"/>
                </a:cubicBezTo>
                <a:cubicBezTo>
                  <a:pt x="37802" y="163041"/>
                  <a:pt x="30510" y="163116"/>
                  <a:pt x="21431" y="162074"/>
                </a:cubicBezTo>
                <a:cubicBezTo>
                  <a:pt x="20241" y="155972"/>
                  <a:pt x="18678" y="149721"/>
                  <a:pt x="16743" y="143322"/>
                </a:cubicBezTo>
                <a:cubicBezTo>
                  <a:pt x="23738" y="145108"/>
                  <a:pt x="30361" y="145703"/>
                  <a:pt x="36612" y="145108"/>
                </a:cubicBezTo>
                <a:cubicBezTo>
                  <a:pt x="46732" y="144066"/>
                  <a:pt x="50006" y="133945"/>
                  <a:pt x="46434" y="114747"/>
                </a:cubicBezTo>
                <a:cubicBezTo>
                  <a:pt x="44648" y="104329"/>
                  <a:pt x="38174" y="91827"/>
                  <a:pt x="27012" y="77242"/>
                </a:cubicBezTo>
                <a:cubicBezTo>
                  <a:pt x="32519" y="58192"/>
                  <a:pt x="38472" y="37654"/>
                  <a:pt x="44871" y="15627"/>
                </a:cubicBezTo>
                <a:lnTo>
                  <a:pt x="16520" y="15627"/>
                </a:lnTo>
                <a:lnTo>
                  <a:pt x="16520" y="208732"/>
                </a:lnTo>
                <a:lnTo>
                  <a:pt x="0" y="20873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2" name="任意多边形: 形状 661">
            <a:extLst>
              <a:ext uri="{FF2B5EF4-FFF2-40B4-BE49-F238E27FC236}">
                <a16:creationId xmlns:a16="http://schemas.microsoft.com/office/drawing/2014/main" id="{76E816FE-27A5-4057-93C3-95B36349391F}"/>
              </a:ext>
            </a:extLst>
          </p:cNvPr>
          <p:cNvSpPr/>
          <p:nvPr/>
        </p:nvSpPr>
        <p:spPr>
          <a:xfrm>
            <a:off x="2411479" y="5182749"/>
            <a:ext cx="16966" cy="191318"/>
          </a:xfrm>
          <a:custGeom>
            <a:avLst/>
            <a:gdLst/>
            <a:ahLst/>
            <a:cxnLst/>
            <a:rect l="l" t="t" r="r" b="b"/>
            <a:pathLst>
              <a:path w="16966" h="191318">
                <a:moveTo>
                  <a:pt x="0" y="0"/>
                </a:moveTo>
                <a:lnTo>
                  <a:pt x="16966" y="0"/>
                </a:lnTo>
                <a:lnTo>
                  <a:pt x="16966" y="191318"/>
                </a:lnTo>
                <a:lnTo>
                  <a:pt x="0" y="19131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1" name="任意多边形: 形状 660">
            <a:extLst>
              <a:ext uri="{FF2B5EF4-FFF2-40B4-BE49-F238E27FC236}">
                <a16:creationId xmlns:a16="http://schemas.microsoft.com/office/drawing/2014/main" id="{B28873F2-ED34-4C3A-A747-219418B153EF}"/>
              </a:ext>
            </a:extLst>
          </p:cNvPr>
          <p:cNvSpPr/>
          <p:nvPr/>
        </p:nvSpPr>
        <p:spPr>
          <a:xfrm>
            <a:off x="2050496" y="5186320"/>
            <a:ext cx="198463" cy="197570"/>
          </a:xfrm>
          <a:custGeom>
            <a:avLst/>
            <a:gdLst/>
            <a:ahLst/>
            <a:cxnLst/>
            <a:rect l="l" t="t" r="r" b="b"/>
            <a:pathLst>
              <a:path w="198463" h="197570">
                <a:moveTo>
                  <a:pt x="0" y="0"/>
                </a:moveTo>
                <a:lnTo>
                  <a:pt x="198463" y="0"/>
                </a:lnTo>
                <a:lnTo>
                  <a:pt x="198463" y="22101"/>
                </a:lnTo>
                <a:cubicBezTo>
                  <a:pt x="171822" y="40407"/>
                  <a:pt x="144587" y="58267"/>
                  <a:pt x="116756" y="75680"/>
                </a:cubicBezTo>
                <a:lnTo>
                  <a:pt x="116756" y="157833"/>
                </a:lnTo>
                <a:cubicBezTo>
                  <a:pt x="116756" y="172567"/>
                  <a:pt x="113928" y="182761"/>
                  <a:pt x="108273" y="188417"/>
                </a:cubicBezTo>
                <a:cubicBezTo>
                  <a:pt x="102766" y="194370"/>
                  <a:pt x="92571" y="197421"/>
                  <a:pt x="77689" y="197570"/>
                </a:cubicBezTo>
                <a:cubicBezTo>
                  <a:pt x="69503" y="197570"/>
                  <a:pt x="57373" y="197347"/>
                  <a:pt x="41300" y="196900"/>
                </a:cubicBezTo>
                <a:cubicBezTo>
                  <a:pt x="40407" y="189459"/>
                  <a:pt x="39216" y="182240"/>
                  <a:pt x="37728" y="175246"/>
                </a:cubicBezTo>
                <a:cubicBezTo>
                  <a:pt x="52611" y="176883"/>
                  <a:pt x="65410" y="177776"/>
                  <a:pt x="76126" y="177924"/>
                </a:cubicBezTo>
                <a:cubicBezTo>
                  <a:pt x="89818" y="178073"/>
                  <a:pt x="96664" y="171302"/>
                  <a:pt x="96664" y="157609"/>
                </a:cubicBezTo>
                <a:lnTo>
                  <a:pt x="96664" y="66527"/>
                </a:lnTo>
                <a:cubicBezTo>
                  <a:pt x="122114" y="50900"/>
                  <a:pt x="145777" y="34901"/>
                  <a:pt x="167655" y="18530"/>
                </a:cubicBezTo>
                <a:lnTo>
                  <a:pt x="0" y="1853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0" name="任意多边形: 形状 659">
            <a:extLst>
              <a:ext uri="{FF2B5EF4-FFF2-40B4-BE49-F238E27FC236}">
                <a16:creationId xmlns:a16="http://schemas.microsoft.com/office/drawing/2014/main" id="{C28E81EB-B9F7-4C39-8CE7-8614CD85F6BA}"/>
              </a:ext>
            </a:extLst>
          </p:cNvPr>
          <p:cNvSpPr/>
          <p:nvPr/>
        </p:nvSpPr>
        <p:spPr>
          <a:xfrm>
            <a:off x="4328683" y="5187661"/>
            <a:ext cx="218331" cy="203597"/>
          </a:xfrm>
          <a:custGeom>
            <a:avLst/>
            <a:gdLst/>
            <a:ahLst/>
            <a:cxnLst/>
            <a:rect l="l" t="t" r="r" b="b"/>
            <a:pathLst>
              <a:path w="218331" h="203597">
                <a:moveTo>
                  <a:pt x="20091" y="0"/>
                </a:moveTo>
                <a:lnTo>
                  <a:pt x="201364" y="0"/>
                </a:lnTo>
                <a:lnTo>
                  <a:pt x="201364" y="17413"/>
                </a:lnTo>
                <a:lnTo>
                  <a:pt x="114969" y="17413"/>
                </a:lnTo>
                <a:cubicBezTo>
                  <a:pt x="113927" y="36463"/>
                  <a:pt x="111993" y="53727"/>
                  <a:pt x="109165" y="69205"/>
                </a:cubicBezTo>
                <a:lnTo>
                  <a:pt x="218331" y="69205"/>
                </a:lnTo>
                <a:lnTo>
                  <a:pt x="218331" y="86618"/>
                </a:lnTo>
                <a:lnTo>
                  <a:pt x="105370" y="86618"/>
                </a:lnTo>
                <a:cubicBezTo>
                  <a:pt x="94059" y="136922"/>
                  <a:pt x="62954" y="175915"/>
                  <a:pt x="12055" y="203597"/>
                </a:cubicBezTo>
                <a:cubicBezTo>
                  <a:pt x="8780" y="198537"/>
                  <a:pt x="4762" y="193253"/>
                  <a:pt x="0" y="187747"/>
                </a:cubicBezTo>
                <a:cubicBezTo>
                  <a:pt x="44350" y="165571"/>
                  <a:pt x="73223" y="131862"/>
                  <a:pt x="86618" y="86618"/>
                </a:cubicBezTo>
                <a:lnTo>
                  <a:pt x="3125" y="86618"/>
                </a:lnTo>
                <a:lnTo>
                  <a:pt x="3125" y="69205"/>
                </a:lnTo>
                <a:lnTo>
                  <a:pt x="90636" y="69205"/>
                </a:lnTo>
                <a:cubicBezTo>
                  <a:pt x="93761" y="53727"/>
                  <a:pt x="95622" y="36463"/>
                  <a:pt x="96217" y="17413"/>
                </a:cubicBezTo>
                <a:lnTo>
                  <a:pt x="20091" y="17413"/>
                </a:lnTo>
                <a:lnTo>
                  <a:pt x="2009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9" name="任意多边形: 形状 658">
            <a:extLst>
              <a:ext uri="{FF2B5EF4-FFF2-40B4-BE49-F238E27FC236}">
                <a16:creationId xmlns:a16="http://schemas.microsoft.com/office/drawing/2014/main" id="{452290A7-FA82-487B-A5AB-CD854CB54EC3}"/>
              </a:ext>
            </a:extLst>
          </p:cNvPr>
          <p:cNvSpPr/>
          <p:nvPr/>
        </p:nvSpPr>
        <p:spPr>
          <a:xfrm>
            <a:off x="1172931" y="5214227"/>
            <a:ext cx="171003" cy="76795"/>
          </a:xfrm>
          <a:custGeom>
            <a:avLst/>
            <a:gdLst/>
            <a:ahLst/>
            <a:cxnLst/>
            <a:rect l="l" t="t" r="r" b="b"/>
            <a:pathLst>
              <a:path w="171003" h="76795">
                <a:moveTo>
                  <a:pt x="113407" y="0"/>
                </a:moveTo>
                <a:lnTo>
                  <a:pt x="130374" y="0"/>
                </a:lnTo>
                <a:lnTo>
                  <a:pt x="130374" y="18975"/>
                </a:lnTo>
                <a:lnTo>
                  <a:pt x="171003" y="18975"/>
                </a:lnTo>
                <a:lnTo>
                  <a:pt x="171003" y="33709"/>
                </a:lnTo>
                <a:lnTo>
                  <a:pt x="130374" y="33709"/>
                </a:lnTo>
                <a:lnTo>
                  <a:pt x="130374" y="76572"/>
                </a:lnTo>
                <a:lnTo>
                  <a:pt x="113407" y="76572"/>
                </a:lnTo>
                <a:lnTo>
                  <a:pt x="113407" y="68758"/>
                </a:lnTo>
                <a:lnTo>
                  <a:pt x="50230" y="68758"/>
                </a:lnTo>
                <a:lnTo>
                  <a:pt x="50230" y="76795"/>
                </a:lnTo>
                <a:lnTo>
                  <a:pt x="33263" y="76795"/>
                </a:lnTo>
                <a:lnTo>
                  <a:pt x="33263" y="33709"/>
                </a:lnTo>
                <a:lnTo>
                  <a:pt x="0" y="33709"/>
                </a:lnTo>
                <a:lnTo>
                  <a:pt x="0" y="18975"/>
                </a:lnTo>
                <a:lnTo>
                  <a:pt x="33263" y="18975"/>
                </a:lnTo>
                <a:lnTo>
                  <a:pt x="33263" y="223"/>
                </a:lnTo>
                <a:lnTo>
                  <a:pt x="50230" y="223"/>
                </a:lnTo>
                <a:lnTo>
                  <a:pt x="50230" y="18975"/>
                </a:lnTo>
                <a:lnTo>
                  <a:pt x="113407" y="18975"/>
                </a:lnTo>
                <a:lnTo>
                  <a:pt x="113407" y="0"/>
                </a:lnTo>
                <a:close/>
                <a:moveTo>
                  <a:pt x="50230" y="33709"/>
                </a:moveTo>
                <a:lnTo>
                  <a:pt x="50230" y="54471"/>
                </a:lnTo>
                <a:lnTo>
                  <a:pt x="113407" y="54471"/>
                </a:lnTo>
                <a:lnTo>
                  <a:pt x="113407" y="33709"/>
                </a:lnTo>
                <a:lnTo>
                  <a:pt x="50230" y="337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8" name="任意多边形: 形状 657">
            <a:extLst>
              <a:ext uri="{FF2B5EF4-FFF2-40B4-BE49-F238E27FC236}">
                <a16:creationId xmlns:a16="http://schemas.microsoft.com/office/drawing/2014/main" id="{2B269AD9-ED95-408F-88E5-EBC71DD8707A}"/>
              </a:ext>
            </a:extLst>
          </p:cNvPr>
          <p:cNvSpPr/>
          <p:nvPr/>
        </p:nvSpPr>
        <p:spPr>
          <a:xfrm>
            <a:off x="3870366" y="5222933"/>
            <a:ext cx="24780" cy="59383"/>
          </a:xfrm>
          <a:custGeom>
            <a:avLst/>
            <a:gdLst/>
            <a:ahLst/>
            <a:cxnLst/>
            <a:rect l="l" t="t" r="r" b="b"/>
            <a:pathLst>
              <a:path w="24780" h="59383">
                <a:moveTo>
                  <a:pt x="9823" y="0"/>
                </a:moveTo>
                <a:lnTo>
                  <a:pt x="24780" y="2233"/>
                </a:lnTo>
                <a:cubicBezTo>
                  <a:pt x="22548" y="20241"/>
                  <a:pt x="19274" y="39291"/>
                  <a:pt x="14958" y="59383"/>
                </a:cubicBezTo>
                <a:cubicBezTo>
                  <a:pt x="10790" y="58341"/>
                  <a:pt x="5805" y="57150"/>
                  <a:pt x="0" y="55811"/>
                </a:cubicBezTo>
                <a:cubicBezTo>
                  <a:pt x="3572" y="40481"/>
                  <a:pt x="6846" y="21878"/>
                  <a:pt x="982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7" name="任意多边形: 形状 656">
            <a:extLst>
              <a:ext uri="{FF2B5EF4-FFF2-40B4-BE49-F238E27FC236}">
                <a16:creationId xmlns:a16="http://schemas.microsoft.com/office/drawing/2014/main" id="{1BADBF8C-FB11-4C36-88D7-10D4E1D9297E}"/>
              </a:ext>
            </a:extLst>
          </p:cNvPr>
          <p:cNvSpPr/>
          <p:nvPr/>
        </p:nvSpPr>
        <p:spPr>
          <a:xfrm>
            <a:off x="1584590" y="5230299"/>
            <a:ext cx="50452" cy="44872"/>
          </a:xfrm>
          <a:custGeom>
            <a:avLst/>
            <a:gdLst/>
            <a:ahLst/>
            <a:cxnLst/>
            <a:rect l="l" t="t" r="r" b="b"/>
            <a:pathLst>
              <a:path w="50452" h="44872">
                <a:moveTo>
                  <a:pt x="11162" y="0"/>
                </a:moveTo>
                <a:cubicBezTo>
                  <a:pt x="22324" y="7888"/>
                  <a:pt x="35421" y="18008"/>
                  <a:pt x="50452" y="30361"/>
                </a:cubicBezTo>
                <a:cubicBezTo>
                  <a:pt x="44946" y="36612"/>
                  <a:pt x="40630" y="41449"/>
                  <a:pt x="37504" y="44872"/>
                </a:cubicBezTo>
                <a:cubicBezTo>
                  <a:pt x="20687" y="29840"/>
                  <a:pt x="8185" y="19199"/>
                  <a:pt x="0" y="12948"/>
                </a:cubicBezTo>
                <a:lnTo>
                  <a:pt x="1116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6" name="任意多边形: 形状 655">
            <a:extLst>
              <a:ext uri="{FF2B5EF4-FFF2-40B4-BE49-F238E27FC236}">
                <a16:creationId xmlns:a16="http://schemas.microsoft.com/office/drawing/2014/main" id="{46133A8B-E4B2-4131-9FB6-639632BD0A6D}"/>
              </a:ext>
            </a:extLst>
          </p:cNvPr>
          <p:cNvSpPr/>
          <p:nvPr/>
        </p:nvSpPr>
        <p:spPr>
          <a:xfrm>
            <a:off x="4604610" y="5231193"/>
            <a:ext cx="169441" cy="154707"/>
          </a:xfrm>
          <a:custGeom>
            <a:avLst/>
            <a:gdLst/>
            <a:ahLst/>
            <a:cxnLst/>
            <a:rect l="l" t="t" r="r" b="b"/>
            <a:pathLst>
              <a:path w="169441" h="154707">
                <a:moveTo>
                  <a:pt x="13171" y="0"/>
                </a:moveTo>
                <a:lnTo>
                  <a:pt x="154260" y="0"/>
                </a:lnTo>
                <a:lnTo>
                  <a:pt x="154260" y="16297"/>
                </a:lnTo>
                <a:lnTo>
                  <a:pt x="96552" y="50230"/>
                </a:lnTo>
                <a:cubicBezTo>
                  <a:pt x="98413" y="51495"/>
                  <a:pt x="100236" y="52760"/>
                  <a:pt x="102022" y="54025"/>
                </a:cubicBezTo>
                <a:lnTo>
                  <a:pt x="96106" y="58266"/>
                </a:lnTo>
                <a:lnTo>
                  <a:pt x="169441" y="58266"/>
                </a:lnTo>
                <a:lnTo>
                  <a:pt x="169441" y="74786"/>
                </a:lnTo>
                <a:lnTo>
                  <a:pt x="150019" y="114747"/>
                </a:lnTo>
                <a:cubicBezTo>
                  <a:pt x="145554" y="112365"/>
                  <a:pt x="140047" y="109686"/>
                  <a:pt x="133499" y="106710"/>
                </a:cubicBezTo>
                <a:lnTo>
                  <a:pt x="149349" y="74563"/>
                </a:lnTo>
                <a:lnTo>
                  <a:pt x="95771" y="74563"/>
                </a:lnTo>
                <a:lnTo>
                  <a:pt x="95771" y="127695"/>
                </a:lnTo>
                <a:cubicBezTo>
                  <a:pt x="95771" y="145703"/>
                  <a:pt x="87213" y="154707"/>
                  <a:pt x="70098" y="154707"/>
                </a:cubicBezTo>
                <a:cubicBezTo>
                  <a:pt x="61020" y="154707"/>
                  <a:pt x="49857" y="154558"/>
                  <a:pt x="36612" y="154260"/>
                </a:cubicBezTo>
                <a:cubicBezTo>
                  <a:pt x="36016" y="149200"/>
                  <a:pt x="35123" y="142801"/>
                  <a:pt x="33933" y="135062"/>
                </a:cubicBezTo>
                <a:cubicBezTo>
                  <a:pt x="45690" y="136699"/>
                  <a:pt x="55959" y="137517"/>
                  <a:pt x="64740" y="137517"/>
                </a:cubicBezTo>
                <a:cubicBezTo>
                  <a:pt x="73223" y="137517"/>
                  <a:pt x="77465" y="133276"/>
                  <a:pt x="77465" y="124793"/>
                </a:cubicBezTo>
                <a:lnTo>
                  <a:pt x="77465" y="74563"/>
                </a:lnTo>
                <a:lnTo>
                  <a:pt x="0" y="74563"/>
                </a:lnTo>
                <a:lnTo>
                  <a:pt x="0" y="58266"/>
                </a:lnTo>
                <a:lnTo>
                  <a:pt x="78470" y="58266"/>
                </a:lnTo>
                <a:cubicBezTo>
                  <a:pt x="64629" y="48072"/>
                  <a:pt x="51420" y="39068"/>
                  <a:pt x="38844" y="31254"/>
                </a:cubicBezTo>
                <a:lnTo>
                  <a:pt x="49560" y="19869"/>
                </a:lnTo>
                <a:cubicBezTo>
                  <a:pt x="60722" y="26640"/>
                  <a:pt x="71363" y="33338"/>
                  <a:pt x="81483" y="39960"/>
                </a:cubicBezTo>
                <a:lnTo>
                  <a:pt x="121890" y="16074"/>
                </a:lnTo>
                <a:lnTo>
                  <a:pt x="13171" y="16074"/>
                </a:lnTo>
                <a:lnTo>
                  <a:pt x="1317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5" name="任意多边形: 形状 654">
            <a:extLst>
              <a:ext uri="{FF2B5EF4-FFF2-40B4-BE49-F238E27FC236}">
                <a16:creationId xmlns:a16="http://schemas.microsoft.com/office/drawing/2014/main" id="{8C7C4D46-09B2-401E-9DC8-49FD105C7939}"/>
              </a:ext>
            </a:extLst>
          </p:cNvPr>
          <p:cNvSpPr/>
          <p:nvPr/>
        </p:nvSpPr>
        <p:spPr>
          <a:xfrm>
            <a:off x="2270167" y="5243470"/>
            <a:ext cx="70991" cy="126356"/>
          </a:xfrm>
          <a:custGeom>
            <a:avLst/>
            <a:gdLst/>
            <a:ahLst/>
            <a:cxnLst/>
            <a:rect l="l" t="t" r="r" b="b"/>
            <a:pathLst>
              <a:path w="70991" h="126356">
                <a:moveTo>
                  <a:pt x="0" y="0"/>
                </a:moveTo>
                <a:lnTo>
                  <a:pt x="43978" y="0"/>
                </a:lnTo>
                <a:lnTo>
                  <a:pt x="43978" y="90860"/>
                </a:lnTo>
                <a:cubicBezTo>
                  <a:pt x="52015" y="83716"/>
                  <a:pt x="60498" y="75828"/>
                  <a:pt x="69428" y="67196"/>
                </a:cubicBezTo>
                <a:cubicBezTo>
                  <a:pt x="69428" y="74638"/>
                  <a:pt x="69949" y="81633"/>
                  <a:pt x="70991" y="88181"/>
                </a:cubicBezTo>
                <a:cubicBezTo>
                  <a:pt x="55959" y="100980"/>
                  <a:pt x="42192" y="113705"/>
                  <a:pt x="29691" y="126356"/>
                </a:cubicBezTo>
                <a:lnTo>
                  <a:pt x="19421" y="112068"/>
                </a:lnTo>
                <a:cubicBezTo>
                  <a:pt x="24482" y="107306"/>
                  <a:pt x="27012" y="100459"/>
                  <a:pt x="27012" y="91530"/>
                </a:cubicBezTo>
                <a:lnTo>
                  <a:pt x="27012" y="16074"/>
                </a:lnTo>
                <a:lnTo>
                  <a:pt x="0" y="16074"/>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4" name="任意多边形: 形状 653">
            <a:extLst>
              <a:ext uri="{FF2B5EF4-FFF2-40B4-BE49-F238E27FC236}">
                <a16:creationId xmlns:a16="http://schemas.microsoft.com/office/drawing/2014/main" id="{99E6D2C1-F2F5-447E-A17D-697EC2307571}"/>
              </a:ext>
            </a:extLst>
          </p:cNvPr>
          <p:cNvSpPr/>
          <p:nvPr/>
        </p:nvSpPr>
        <p:spPr>
          <a:xfrm>
            <a:off x="2803492" y="5245704"/>
            <a:ext cx="50899" cy="60275"/>
          </a:xfrm>
          <a:custGeom>
            <a:avLst/>
            <a:gdLst/>
            <a:ahLst/>
            <a:cxnLst/>
            <a:rect l="l" t="t" r="r" b="b"/>
            <a:pathLst>
              <a:path w="50899" h="60275">
                <a:moveTo>
                  <a:pt x="13618" y="0"/>
                </a:moveTo>
                <a:cubicBezTo>
                  <a:pt x="29840" y="20687"/>
                  <a:pt x="42267" y="36984"/>
                  <a:pt x="50899" y="48890"/>
                </a:cubicBezTo>
                <a:lnTo>
                  <a:pt x="35495" y="60275"/>
                </a:lnTo>
                <a:cubicBezTo>
                  <a:pt x="23292" y="41672"/>
                  <a:pt x="11460" y="24929"/>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3" name="任意多边形: 形状 652">
            <a:extLst>
              <a:ext uri="{FF2B5EF4-FFF2-40B4-BE49-F238E27FC236}">
                <a16:creationId xmlns:a16="http://schemas.microsoft.com/office/drawing/2014/main" id="{691776AB-97A4-4880-8CC5-5D7BBA4820D0}"/>
              </a:ext>
            </a:extLst>
          </p:cNvPr>
          <p:cNvSpPr/>
          <p:nvPr/>
        </p:nvSpPr>
        <p:spPr>
          <a:xfrm>
            <a:off x="2728483" y="5247713"/>
            <a:ext cx="221456" cy="135955"/>
          </a:xfrm>
          <a:custGeom>
            <a:avLst/>
            <a:gdLst/>
            <a:ahLst/>
            <a:cxnLst/>
            <a:rect l="l" t="t" r="r" b="b"/>
            <a:pathLst>
              <a:path w="221456" h="135955">
                <a:moveTo>
                  <a:pt x="1562" y="0"/>
                </a:moveTo>
                <a:lnTo>
                  <a:pt x="44648" y="0"/>
                </a:lnTo>
                <a:lnTo>
                  <a:pt x="44648" y="96776"/>
                </a:lnTo>
                <a:cubicBezTo>
                  <a:pt x="55587" y="110021"/>
                  <a:pt x="71884" y="116830"/>
                  <a:pt x="93538" y="117202"/>
                </a:cubicBezTo>
                <a:lnTo>
                  <a:pt x="153590" y="118318"/>
                </a:lnTo>
                <a:lnTo>
                  <a:pt x="221456" y="116086"/>
                </a:lnTo>
                <a:cubicBezTo>
                  <a:pt x="218926" y="122039"/>
                  <a:pt x="216544" y="127918"/>
                  <a:pt x="214312" y="133722"/>
                </a:cubicBezTo>
                <a:lnTo>
                  <a:pt x="148902" y="134615"/>
                </a:lnTo>
                <a:lnTo>
                  <a:pt x="91752" y="133276"/>
                </a:lnTo>
                <a:cubicBezTo>
                  <a:pt x="66154" y="132978"/>
                  <a:pt x="47327" y="124495"/>
                  <a:pt x="35272" y="107826"/>
                </a:cubicBezTo>
                <a:cubicBezTo>
                  <a:pt x="31105" y="111100"/>
                  <a:pt x="22473" y="120476"/>
                  <a:pt x="9376" y="135955"/>
                </a:cubicBezTo>
                <a:lnTo>
                  <a:pt x="0" y="117202"/>
                </a:lnTo>
                <a:cubicBezTo>
                  <a:pt x="11534" y="106635"/>
                  <a:pt x="20687" y="98487"/>
                  <a:pt x="27458" y="92757"/>
                </a:cubicBezTo>
                <a:lnTo>
                  <a:pt x="27458" y="16073"/>
                </a:lnTo>
                <a:lnTo>
                  <a:pt x="1562" y="16073"/>
                </a:lnTo>
                <a:lnTo>
                  <a:pt x="156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2" name="任意多边形: 形状 651">
            <a:extLst>
              <a:ext uri="{FF2B5EF4-FFF2-40B4-BE49-F238E27FC236}">
                <a16:creationId xmlns:a16="http://schemas.microsoft.com/office/drawing/2014/main" id="{EB8AE081-8D33-4F2B-853B-679195F9E9EF}"/>
              </a:ext>
            </a:extLst>
          </p:cNvPr>
          <p:cNvSpPr/>
          <p:nvPr/>
        </p:nvSpPr>
        <p:spPr>
          <a:xfrm>
            <a:off x="669966" y="5248382"/>
            <a:ext cx="222350" cy="142428"/>
          </a:xfrm>
          <a:custGeom>
            <a:avLst/>
            <a:gdLst/>
            <a:ahLst/>
            <a:cxnLst/>
            <a:rect l="l" t="t" r="r" b="b"/>
            <a:pathLst>
              <a:path w="222350" h="142428">
                <a:moveTo>
                  <a:pt x="5135" y="0"/>
                </a:moveTo>
                <a:lnTo>
                  <a:pt x="217215" y="0"/>
                </a:lnTo>
                <a:lnTo>
                  <a:pt x="217215" y="16743"/>
                </a:lnTo>
                <a:lnTo>
                  <a:pt x="125686" y="16743"/>
                </a:lnTo>
                <a:lnTo>
                  <a:pt x="125686" y="52908"/>
                </a:lnTo>
                <a:lnTo>
                  <a:pt x="203374" y="52908"/>
                </a:lnTo>
                <a:lnTo>
                  <a:pt x="203374" y="69428"/>
                </a:lnTo>
                <a:lnTo>
                  <a:pt x="125686" y="69428"/>
                </a:lnTo>
                <a:lnTo>
                  <a:pt x="125686" y="116197"/>
                </a:lnTo>
                <a:cubicBezTo>
                  <a:pt x="155303" y="116941"/>
                  <a:pt x="187524" y="116681"/>
                  <a:pt x="222350" y="115416"/>
                </a:cubicBezTo>
                <a:cubicBezTo>
                  <a:pt x="219820" y="121220"/>
                  <a:pt x="217662" y="127397"/>
                  <a:pt x="215876" y="133945"/>
                </a:cubicBezTo>
                <a:cubicBezTo>
                  <a:pt x="179413" y="134392"/>
                  <a:pt x="147563" y="134168"/>
                  <a:pt x="120328" y="133275"/>
                </a:cubicBezTo>
                <a:cubicBezTo>
                  <a:pt x="86767" y="133275"/>
                  <a:pt x="62099" y="119658"/>
                  <a:pt x="46323" y="92422"/>
                </a:cubicBezTo>
                <a:cubicBezTo>
                  <a:pt x="37840" y="112142"/>
                  <a:pt x="26343" y="128811"/>
                  <a:pt x="11832" y="142428"/>
                </a:cubicBezTo>
                <a:cubicBezTo>
                  <a:pt x="8409" y="136624"/>
                  <a:pt x="4465" y="130820"/>
                  <a:pt x="0" y="125015"/>
                </a:cubicBezTo>
                <a:cubicBezTo>
                  <a:pt x="24706" y="103733"/>
                  <a:pt x="38993" y="72479"/>
                  <a:pt x="42863" y="31254"/>
                </a:cubicBezTo>
                <a:lnTo>
                  <a:pt x="61615" y="34156"/>
                </a:lnTo>
                <a:cubicBezTo>
                  <a:pt x="59829" y="47922"/>
                  <a:pt x="57113" y="60759"/>
                  <a:pt x="53467" y="72665"/>
                </a:cubicBezTo>
                <a:cubicBezTo>
                  <a:pt x="65001" y="97222"/>
                  <a:pt x="82898" y="111323"/>
                  <a:pt x="107157" y="114970"/>
                </a:cubicBezTo>
                <a:lnTo>
                  <a:pt x="107157" y="16743"/>
                </a:lnTo>
                <a:lnTo>
                  <a:pt x="5135" y="16743"/>
                </a:lnTo>
                <a:lnTo>
                  <a:pt x="513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1" name="任意多边形: 形状 650">
            <a:extLst>
              <a:ext uri="{FF2B5EF4-FFF2-40B4-BE49-F238E27FC236}">
                <a16:creationId xmlns:a16="http://schemas.microsoft.com/office/drawing/2014/main" id="{C4360B3F-2B34-42E3-8683-F5438BD0158C}"/>
              </a:ext>
            </a:extLst>
          </p:cNvPr>
          <p:cNvSpPr/>
          <p:nvPr/>
        </p:nvSpPr>
        <p:spPr>
          <a:xfrm>
            <a:off x="3939795" y="5256642"/>
            <a:ext cx="144437" cy="50676"/>
          </a:xfrm>
          <a:custGeom>
            <a:avLst/>
            <a:gdLst/>
            <a:ahLst/>
            <a:cxnLst/>
            <a:rect l="l" t="t" r="r" b="b"/>
            <a:pathLst>
              <a:path w="144437" h="50676">
                <a:moveTo>
                  <a:pt x="0" y="0"/>
                </a:moveTo>
                <a:lnTo>
                  <a:pt x="144437" y="0"/>
                </a:lnTo>
                <a:lnTo>
                  <a:pt x="144437" y="50676"/>
                </a:lnTo>
                <a:lnTo>
                  <a:pt x="129257" y="50676"/>
                </a:lnTo>
                <a:lnTo>
                  <a:pt x="129257" y="45988"/>
                </a:lnTo>
                <a:lnTo>
                  <a:pt x="15180" y="45988"/>
                </a:lnTo>
                <a:lnTo>
                  <a:pt x="15180" y="50676"/>
                </a:lnTo>
                <a:lnTo>
                  <a:pt x="0" y="50676"/>
                </a:lnTo>
                <a:lnTo>
                  <a:pt x="0" y="0"/>
                </a:lnTo>
                <a:close/>
                <a:moveTo>
                  <a:pt x="15180" y="12278"/>
                </a:moveTo>
                <a:lnTo>
                  <a:pt x="15180" y="33709"/>
                </a:lnTo>
                <a:lnTo>
                  <a:pt x="43755" y="33709"/>
                </a:lnTo>
                <a:lnTo>
                  <a:pt x="43755" y="12278"/>
                </a:lnTo>
                <a:lnTo>
                  <a:pt x="15180" y="12278"/>
                </a:lnTo>
                <a:close/>
                <a:moveTo>
                  <a:pt x="57596" y="12278"/>
                </a:moveTo>
                <a:lnTo>
                  <a:pt x="57596" y="33709"/>
                </a:lnTo>
                <a:lnTo>
                  <a:pt x="86841" y="33709"/>
                </a:lnTo>
                <a:lnTo>
                  <a:pt x="86841" y="12278"/>
                </a:lnTo>
                <a:lnTo>
                  <a:pt x="57596" y="12278"/>
                </a:lnTo>
                <a:close/>
                <a:moveTo>
                  <a:pt x="100682" y="12278"/>
                </a:moveTo>
                <a:lnTo>
                  <a:pt x="100682" y="33709"/>
                </a:lnTo>
                <a:lnTo>
                  <a:pt x="129257" y="33709"/>
                </a:lnTo>
                <a:lnTo>
                  <a:pt x="129257" y="12278"/>
                </a:lnTo>
                <a:lnTo>
                  <a:pt x="100682" y="1227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0" name="任意多边形: 形状 649">
            <a:extLst>
              <a:ext uri="{FF2B5EF4-FFF2-40B4-BE49-F238E27FC236}">
                <a16:creationId xmlns:a16="http://schemas.microsoft.com/office/drawing/2014/main" id="{24960B67-B7C7-419C-9F0C-90AB103C1DE7}"/>
              </a:ext>
            </a:extLst>
          </p:cNvPr>
          <p:cNvSpPr/>
          <p:nvPr/>
        </p:nvSpPr>
        <p:spPr>
          <a:xfrm>
            <a:off x="442036" y="5263117"/>
            <a:ext cx="221903" cy="19645"/>
          </a:xfrm>
          <a:custGeom>
            <a:avLst/>
            <a:gdLst/>
            <a:ahLst/>
            <a:cxnLst/>
            <a:rect l="l" t="t" r="r" b="b"/>
            <a:pathLst>
              <a:path w="221903" h="19645">
                <a:moveTo>
                  <a:pt x="0" y="0"/>
                </a:moveTo>
                <a:lnTo>
                  <a:pt x="221903" y="0"/>
                </a:lnTo>
                <a:lnTo>
                  <a:pt x="221903" y="19645"/>
                </a:lnTo>
                <a:lnTo>
                  <a:pt x="0" y="1964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9" name="任意多边形: 形状 648">
            <a:extLst>
              <a:ext uri="{FF2B5EF4-FFF2-40B4-BE49-F238E27FC236}">
                <a16:creationId xmlns:a16="http://schemas.microsoft.com/office/drawing/2014/main" id="{41A3F6C6-0806-4F5C-8AD6-178B4BA79BC4}"/>
              </a:ext>
            </a:extLst>
          </p:cNvPr>
          <p:cNvSpPr/>
          <p:nvPr/>
        </p:nvSpPr>
        <p:spPr>
          <a:xfrm>
            <a:off x="3691773" y="5265125"/>
            <a:ext cx="26119" cy="64070"/>
          </a:xfrm>
          <a:custGeom>
            <a:avLst/>
            <a:gdLst/>
            <a:ahLst/>
            <a:cxnLst/>
            <a:rect l="l" t="t" r="r" b="b"/>
            <a:pathLst>
              <a:path w="26119" h="64070">
                <a:moveTo>
                  <a:pt x="14510" y="0"/>
                </a:moveTo>
                <a:cubicBezTo>
                  <a:pt x="18826" y="18752"/>
                  <a:pt x="22696" y="38770"/>
                  <a:pt x="26119" y="60052"/>
                </a:cubicBezTo>
                <a:lnTo>
                  <a:pt x="10045" y="64070"/>
                </a:lnTo>
                <a:cubicBezTo>
                  <a:pt x="7813" y="47104"/>
                  <a:pt x="4464" y="26715"/>
                  <a:pt x="0" y="2902"/>
                </a:cubicBezTo>
                <a:lnTo>
                  <a:pt x="145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8" name="任意多边形: 形状 647">
            <a:extLst>
              <a:ext uri="{FF2B5EF4-FFF2-40B4-BE49-F238E27FC236}">
                <a16:creationId xmlns:a16="http://schemas.microsoft.com/office/drawing/2014/main" id="{C545740B-2219-4E69-BD40-C7503631B512}"/>
              </a:ext>
            </a:extLst>
          </p:cNvPr>
          <p:cNvSpPr/>
          <p:nvPr/>
        </p:nvSpPr>
        <p:spPr>
          <a:xfrm>
            <a:off x="3646454" y="5268920"/>
            <a:ext cx="116533" cy="106040"/>
          </a:xfrm>
          <a:custGeom>
            <a:avLst/>
            <a:gdLst/>
            <a:ahLst/>
            <a:cxnLst/>
            <a:rect l="l" t="t" r="r" b="b"/>
            <a:pathLst>
              <a:path w="116533" h="106040">
                <a:moveTo>
                  <a:pt x="91976" y="0"/>
                </a:moveTo>
                <a:lnTo>
                  <a:pt x="109389" y="3795"/>
                </a:lnTo>
                <a:cubicBezTo>
                  <a:pt x="103287" y="28947"/>
                  <a:pt x="96739" y="52983"/>
                  <a:pt x="89744" y="75902"/>
                </a:cubicBezTo>
                <a:cubicBezTo>
                  <a:pt x="98673" y="74563"/>
                  <a:pt x="107603" y="73149"/>
                  <a:pt x="116533" y="71661"/>
                </a:cubicBezTo>
                <a:cubicBezTo>
                  <a:pt x="116086" y="76870"/>
                  <a:pt x="115640" y="82674"/>
                  <a:pt x="115193" y="89074"/>
                </a:cubicBezTo>
                <a:cubicBezTo>
                  <a:pt x="74712" y="94729"/>
                  <a:pt x="37207" y="100385"/>
                  <a:pt x="2679" y="106040"/>
                </a:cubicBezTo>
                <a:lnTo>
                  <a:pt x="0" y="88181"/>
                </a:lnTo>
                <a:cubicBezTo>
                  <a:pt x="24259" y="85204"/>
                  <a:pt x="48593" y="81930"/>
                  <a:pt x="73001" y="78358"/>
                </a:cubicBezTo>
                <a:cubicBezTo>
                  <a:pt x="80442" y="52908"/>
                  <a:pt x="86767" y="26789"/>
                  <a:pt x="9197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7" name="任意多边形: 形状 646">
            <a:extLst>
              <a:ext uri="{FF2B5EF4-FFF2-40B4-BE49-F238E27FC236}">
                <a16:creationId xmlns:a16="http://schemas.microsoft.com/office/drawing/2014/main" id="{0F038816-C0D3-40E7-8B88-7DC6F95152B6}"/>
              </a:ext>
            </a:extLst>
          </p:cNvPr>
          <p:cNvSpPr/>
          <p:nvPr/>
        </p:nvSpPr>
        <p:spPr>
          <a:xfrm>
            <a:off x="976031" y="5269367"/>
            <a:ext cx="145554" cy="108272"/>
          </a:xfrm>
          <a:custGeom>
            <a:avLst/>
            <a:gdLst/>
            <a:ahLst/>
            <a:cxnLst/>
            <a:rect l="l" t="t" r="r" b="b"/>
            <a:pathLst>
              <a:path w="145554" h="108272">
                <a:moveTo>
                  <a:pt x="7814" y="0"/>
                </a:moveTo>
                <a:lnTo>
                  <a:pt x="137964" y="0"/>
                </a:lnTo>
                <a:lnTo>
                  <a:pt x="137964" y="14957"/>
                </a:lnTo>
                <a:lnTo>
                  <a:pt x="81707" y="14957"/>
                </a:lnTo>
                <a:lnTo>
                  <a:pt x="81707" y="45318"/>
                </a:lnTo>
                <a:lnTo>
                  <a:pt x="132383" y="45318"/>
                </a:lnTo>
                <a:lnTo>
                  <a:pt x="132383" y="60275"/>
                </a:lnTo>
                <a:lnTo>
                  <a:pt x="81707" y="60275"/>
                </a:lnTo>
                <a:lnTo>
                  <a:pt x="81707" y="93315"/>
                </a:lnTo>
                <a:lnTo>
                  <a:pt x="145554" y="93315"/>
                </a:lnTo>
                <a:lnTo>
                  <a:pt x="145554" y="108272"/>
                </a:lnTo>
                <a:lnTo>
                  <a:pt x="0" y="108272"/>
                </a:lnTo>
                <a:lnTo>
                  <a:pt x="0" y="93315"/>
                </a:lnTo>
                <a:lnTo>
                  <a:pt x="63848" y="93315"/>
                </a:lnTo>
                <a:lnTo>
                  <a:pt x="63848" y="60275"/>
                </a:lnTo>
                <a:lnTo>
                  <a:pt x="13172" y="60275"/>
                </a:lnTo>
                <a:lnTo>
                  <a:pt x="13172" y="45318"/>
                </a:lnTo>
                <a:lnTo>
                  <a:pt x="63848" y="45318"/>
                </a:lnTo>
                <a:lnTo>
                  <a:pt x="63848" y="14957"/>
                </a:lnTo>
                <a:lnTo>
                  <a:pt x="7814" y="14957"/>
                </a:lnTo>
                <a:lnTo>
                  <a:pt x="781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6" name="任意多边形: 形状 645">
            <a:extLst>
              <a:ext uri="{FF2B5EF4-FFF2-40B4-BE49-F238E27FC236}">
                <a16:creationId xmlns:a16="http://schemas.microsoft.com/office/drawing/2014/main" id="{12DBF79B-B9AB-40B6-A0E3-857E540AE9DD}"/>
              </a:ext>
            </a:extLst>
          </p:cNvPr>
          <p:cNvSpPr/>
          <p:nvPr/>
        </p:nvSpPr>
        <p:spPr>
          <a:xfrm>
            <a:off x="3033431" y="5269367"/>
            <a:ext cx="145554" cy="108272"/>
          </a:xfrm>
          <a:custGeom>
            <a:avLst/>
            <a:gdLst/>
            <a:ahLst/>
            <a:cxnLst/>
            <a:rect l="l" t="t" r="r" b="b"/>
            <a:pathLst>
              <a:path w="145554" h="108272">
                <a:moveTo>
                  <a:pt x="7814" y="0"/>
                </a:moveTo>
                <a:lnTo>
                  <a:pt x="137964" y="0"/>
                </a:lnTo>
                <a:lnTo>
                  <a:pt x="137964" y="14957"/>
                </a:lnTo>
                <a:lnTo>
                  <a:pt x="81707" y="14957"/>
                </a:lnTo>
                <a:lnTo>
                  <a:pt x="81707" y="45318"/>
                </a:lnTo>
                <a:lnTo>
                  <a:pt x="132383" y="45318"/>
                </a:lnTo>
                <a:lnTo>
                  <a:pt x="132383" y="60275"/>
                </a:lnTo>
                <a:lnTo>
                  <a:pt x="81707" y="60275"/>
                </a:lnTo>
                <a:lnTo>
                  <a:pt x="81707" y="93315"/>
                </a:lnTo>
                <a:lnTo>
                  <a:pt x="145554" y="93315"/>
                </a:lnTo>
                <a:lnTo>
                  <a:pt x="145554" y="108272"/>
                </a:lnTo>
                <a:lnTo>
                  <a:pt x="0" y="108272"/>
                </a:lnTo>
                <a:lnTo>
                  <a:pt x="0" y="93315"/>
                </a:lnTo>
                <a:lnTo>
                  <a:pt x="63848" y="93315"/>
                </a:lnTo>
                <a:lnTo>
                  <a:pt x="63848" y="60275"/>
                </a:lnTo>
                <a:lnTo>
                  <a:pt x="13172" y="60275"/>
                </a:lnTo>
                <a:lnTo>
                  <a:pt x="13172" y="45318"/>
                </a:lnTo>
                <a:lnTo>
                  <a:pt x="63848" y="45318"/>
                </a:lnTo>
                <a:lnTo>
                  <a:pt x="63848" y="14957"/>
                </a:lnTo>
                <a:lnTo>
                  <a:pt x="7814" y="14957"/>
                </a:lnTo>
                <a:lnTo>
                  <a:pt x="781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5" name="任意多边形: 形状 644">
            <a:extLst>
              <a:ext uri="{FF2B5EF4-FFF2-40B4-BE49-F238E27FC236}">
                <a16:creationId xmlns:a16="http://schemas.microsoft.com/office/drawing/2014/main" id="{03487E7C-8A51-42AC-BC70-35BCBBDF2E09}"/>
              </a:ext>
            </a:extLst>
          </p:cNvPr>
          <p:cNvSpPr/>
          <p:nvPr/>
        </p:nvSpPr>
        <p:spPr>
          <a:xfrm>
            <a:off x="3655161" y="5272716"/>
            <a:ext cx="30361" cy="65857"/>
          </a:xfrm>
          <a:custGeom>
            <a:avLst/>
            <a:gdLst/>
            <a:ahLst/>
            <a:cxnLst/>
            <a:rect l="l" t="t" r="r" b="b"/>
            <a:pathLst>
              <a:path w="30361" h="65857">
                <a:moveTo>
                  <a:pt x="14287" y="0"/>
                </a:moveTo>
                <a:cubicBezTo>
                  <a:pt x="19794" y="16818"/>
                  <a:pt x="25152" y="37133"/>
                  <a:pt x="30361" y="60945"/>
                </a:cubicBezTo>
                <a:lnTo>
                  <a:pt x="13841" y="65857"/>
                </a:lnTo>
                <a:cubicBezTo>
                  <a:pt x="10567" y="46955"/>
                  <a:pt x="5953" y="26194"/>
                  <a:pt x="0" y="3572"/>
                </a:cubicBezTo>
                <a:lnTo>
                  <a:pt x="142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4" name="任意多边形: 形状 643">
            <a:extLst>
              <a:ext uri="{FF2B5EF4-FFF2-40B4-BE49-F238E27FC236}">
                <a16:creationId xmlns:a16="http://schemas.microsoft.com/office/drawing/2014/main" id="{9A70912E-9FDD-46D0-8F70-CAB72D3156A5}"/>
              </a:ext>
            </a:extLst>
          </p:cNvPr>
          <p:cNvSpPr/>
          <p:nvPr/>
        </p:nvSpPr>
        <p:spPr>
          <a:xfrm>
            <a:off x="4446108" y="5290352"/>
            <a:ext cx="103584" cy="92199"/>
          </a:xfrm>
          <a:custGeom>
            <a:avLst/>
            <a:gdLst/>
            <a:ahLst/>
            <a:cxnLst/>
            <a:rect l="l" t="t" r="r" b="b"/>
            <a:pathLst>
              <a:path w="103584" h="92199">
                <a:moveTo>
                  <a:pt x="0" y="0"/>
                </a:moveTo>
                <a:lnTo>
                  <a:pt x="18083" y="0"/>
                </a:lnTo>
                <a:lnTo>
                  <a:pt x="18083" y="58713"/>
                </a:lnTo>
                <a:cubicBezTo>
                  <a:pt x="18083" y="70470"/>
                  <a:pt x="23515" y="76349"/>
                  <a:pt x="34379" y="76349"/>
                </a:cubicBezTo>
                <a:lnTo>
                  <a:pt x="64963" y="76349"/>
                </a:lnTo>
                <a:cubicBezTo>
                  <a:pt x="75084" y="76349"/>
                  <a:pt x="80814" y="71959"/>
                  <a:pt x="82153" y="63178"/>
                </a:cubicBezTo>
                <a:cubicBezTo>
                  <a:pt x="83344" y="54695"/>
                  <a:pt x="84237" y="43681"/>
                  <a:pt x="84832" y="30138"/>
                </a:cubicBezTo>
                <a:cubicBezTo>
                  <a:pt x="90487" y="32222"/>
                  <a:pt x="96738" y="34380"/>
                  <a:pt x="103584" y="36612"/>
                </a:cubicBezTo>
                <a:cubicBezTo>
                  <a:pt x="102096" y="51346"/>
                  <a:pt x="100757" y="62434"/>
                  <a:pt x="99566" y="69875"/>
                </a:cubicBezTo>
                <a:cubicBezTo>
                  <a:pt x="97631" y="84758"/>
                  <a:pt x="87064" y="92199"/>
                  <a:pt x="67866" y="92199"/>
                </a:cubicBezTo>
                <a:lnTo>
                  <a:pt x="29245" y="92199"/>
                </a:lnTo>
                <a:cubicBezTo>
                  <a:pt x="9748" y="92199"/>
                  <a:pt x="0" y="81930"/>
                  <a:pt x="0" y="61392"/>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3" name="任意多边形: 形状 642">
            <a:extLst>
              <a:ext uri="{FF2B5EF4-FFF2-40B4-BE49-F238E27FC236}">
                <a16:creationId xmlns:a16="http://schemas.microsoft.com/office/drawing/2014/main" id="{9947DF69-625E-4F78-8DA5-DAAE1D9FAE40}"/>
              </a:ext>
            </a:extLst>
          </p:cNvPr>
          <p:cNvSpPr/>
          <p:nvPr/>
        </p:nvSpPr>
        <p:spPr>
          <a:xfrm>
            <a:off x="1589724" y="5294817"/>
            <a:ext cx="40184" cy="92869"/>
          </a:xfrm>
          <a:custGeom>
            <a:avLst/>
            <a:gdLst/>
            <a:ahLst/>
            <a:cxnLst/>
            <a:rect l="l" t="t" r="r" b="b"/>
            <a:pathLst>
              <a:path w="40184" h="92869">
                <a:moveTo>
                  <a:pt x="21878" y="0"/>
                </a:moveTo>
                <a:cubicBezTo>
                  <a:pt x="27980" y="2381"/>
                  <a:pt x="34082" y="4614"/>
                  <a:pt x="40184" y="6697"/>
                </a:cubicBezTo>
                <a:cubicBezTo>
                  <a:pt x="32891" y="36314"/>
                  <a:pt x="26045" y="65038"/>
                  <a:pt x="19646" y="92869"/>
                </a:cubicBezTo>
                <a:lnTo>
                  <a:pt x="0" y="87065"/>
                </a:lnTo>
                <a:cubicBezTo>
                  <a:pt x="8037" y="60573"/>
                  <a:pt x="15330" y="31552"/>
                  <a:pt x="2187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2" name="任意多边形: 形状 641">
            <a:extLst>
              <a:ext uri="{FF2B5EF4-FFF2-40B4-BE49-F238E27FC236}">
                <a16:creationId xmlns:a16="http://schemas.microsoft.com/office/drawing/2014/main" id="{2525B6B4-5EEB-482A-9173-399B980159CE}"/>
              </a:ext>
            </a:extLst>
          </p:cNvPr>
          <p:cNvSpPr/>
          <p:nvPr/>
        </p:nvSpPr>
        <p:spPr>
          <a:xfrm>
            <a:off x="1159760" y="5301513"/>
            <a:ext cx="188193" cy="89074"/>
          </a:xfrm>
          <a:custGeom>
            <a:avLst/>
            <a:gdLst/>
            <a:ahLst/>
            <a:cxnLst/>
            <a:rect l="l" t="t" r="r" b="b"/>
            <a:pathLst>
              <a:path w="188193" h="89074">
                <a:moveTo>
                  <a:pt x="19869" y="0"/>
                </a:moveTo>
                <a:lnTo>
                  <a:pt x="159841" y="0"/>
                </a:lnTo>
                <a:lnTo>
                  <a:pt x="159841" y="14511"/>
                </a:lnTo>
                <a:cubicBezTo>
                  <a:pt x="146372" y="29022"/>
                  <a:pt x="130634" y="41635"/>
                  <a:pt x="112625" y="52351"/>
                </a:cubicBezTo>
                <a:cubicBezTo>
                  <a:pt x="134131" y="60983"/>
                  <a:pt x="159320" y="66601"/>
                  <a:pt x="188193" y="69205"/>
                </a:cubicBezTo>
                <a:lnTo>
                  <a:pt x="179487" y="86618"/>
                </a:lnTo>
                <a:cubicBezTo>
                  <a:pt x="146298" y="82005"/>
                  <a:pt x="118021" y="73819"/>
                  <a:pt x="94655" y="62062"/>
                </a:cubicBezTo>
                <a:cubicBezTo>
                  <a:pt x="69800" y="74191"/>
                  <a:pt x="41300" y="83195"/>
                  <a:pt x="9153" y="89074"/>
                </a:cubicBezTo>
                <a:cubicBezTo>
                  <a:pt x="6771" y="84312"/>
                  <a:pt x="3721" y="78954"/>
                  <a:pt x="0" y="73001"/>
                </a:cubicBezTo>
                <a:cubicBezTo>
                  <a:pt x="29468" y="68387"/>
                  <a:pt x="55327" y="61466"/>
                  <a:pt x="77577" y="52239"/>
                </a:cubicBezTo>
                <a:cubicBezTo>
                  <a:pt x="61652" y="41896"/>
                  <a:pt x="48555" y="29394"/>
                  <a:pt x="38286" y="14734"/>
                </a:cubicBezTo>
                <a:lnTo>
                  <a:pt x="19869" y="14734"/>
                </a:lnTo>
                <a:lnTo>
                  <a:pt x="19869" y="0"/>
                </a:lnTo>
                <a:close/>
                <a:moveTo>
                  <a:pt x="56926" y="14734"/>
                </a:moveTo>
                <a:cubicBezTo>
                  <a:pt x="67493" y="26343"/>
                  <a:pt x="80218" y="36166"/>
                  <a:pt x="95101" y="44202"/>
                </a:cubicBezTo>
                <a:cubicBezTo>
                  <a:pt x="111249" y="35868"/>
                  <a:pt x="125090" y="26045"/>
                  <a:pt x="136624" y="14734"/>
                </a:cubicBezTo>
                <a:lnTo>
                  <a:pt x="56926" y="1473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1" name="任意多边形: 形状 640">
            <a:extLst>
              <a:ext uri="{FF2B5EF4-FFF2-40B4-BE49-F238E27FC236}">
                <a16:creationId xmlns:a16="http://schemas.microsoft.com/office/drawing/2014/main" id="{270A6637-02B4-43F9-8D6C-0780CE829A10}"/>
              </a:ext>
            </a:extLst>
          </p:cNvPr>
          <p:cNvSpPr/>
          <p:nvPr/>
        </p:nvSpPr>
        <p:spPr>
          <a:xfrm>
            <a:off x="2677807" y="5314015"/>
            <a:ext cx="45987" cy="59606"/>
          </a:xfrm>
          <a:custGeom>
            <a:avLst/>
            <a:gdLst/>
            <a:ahLst/>
            <a:cxnLst/>
            <a:rect l="l" t="t" r="r" b="b"/>
            <a:pathLst>
              <a:path w="45987" h="59606">
                <a:moveTo>
                  <a:pt x="14510" y="0"/>
                </a:moveTo>
                <a:cubicBezTo>
                  <a:pt x="25524" y="16669"/>
                  <a:pt x="36016" y="33337"/>
                  <a:pt x="45987" y="50006"/>
                </a:cubicBezTo>
                <a:lnTo>
                  <a:pt x="30584" y="59606"/>
                </a:lnTo>
                <a:cubicBezTo>
                  <a:pt x="20910" y="41597"/>
                  <a:pt x="10715" y="24557"/>
                  <a:pt x="0" y="8483"/>
                </a:cubicBezTo>
                <a:lnTo>
                  <a:pt x="145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0" name="任意多边形: 形状 639">
            <a:extLst>
              <a:ext uri="{FF2B5EF4-FFF2-40B4-BE49-F238E27FC236}">
                <a16:creationId xmlns:a16="http://schemas.microsoft.com/office/drawing/2014/main" id="{7F4E75C4-4E11-4827-9346-B583B0DF6609}"/>
              </a:ext>
            </a:extLst>
          </p:cNvPr>
          <p:cNvSpPr/>
          <p:nvPr/>
        </p:nvSpPr>
        <p:spPr>
          <a:xfrm>
            <a:off x="2577124" y="5314238"/>
            <a:ext cx="48667" cy="64964"/>
          </a:xfrm>
          <a:custGeom>
            <a:avLst/>
            <a:gdLst/>
            <a:ahLst/>
            <a:cxnLst/>
            <a:rect l="l" t="t" r="r" b="b"/>
            <a:pathLst>
              <a:path w="48667" h="64964">
                <a:moveTo>
                  <a:pt x="32817" y="0"/>
                </a:moveTo>
                <a:lnTo>
                  <a:pt x="48667" y="7367"/>
                </a:lnTo>
                <a:cubicBezTo>
                  <a:pt x="38100" y="27905"/>
                  <a:pt x="26938" y="47104"/>
                  <a:pt x="15181" y="64964"/>
                </a:cubicBezTo>
                <a:cubicBezTo>
                  <a:pt x="10418" y="61392"/>
                  <a:pt x="5358" y="58192"/>
                  <a:pt x="0" y="55364"/>
                </a:cubicBezTo>
                <a:cubicBezTo>
                  <a:pt x="12800" y="37803"/>
                  <a:pt x="23738" y="19348"/>
                  <a:pt x="3281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9" name="任意多边形: 形状 638">
            <a:extLst>
              <a:ext uri="{FF2B5EF4-FFF2-40B4-BE49-F238E27FC236}">
                <a16:creationId xmlns:a16="http://schemas.microsoft.com/office/drawing/2014/main" id="{3C8119BA-D1FD-4DA8-962A-62B70AA376F1}"/>
              </a:ext>
            </a:extLst>
          </p:cNvPr>
          <p:cNvSpPr/>
          <p:nvPr/>
        </p:nvSpPr>
        <p:spPr>
          <a:xfrm>
            <a:off x="1878823" y="5316472"/>
            <a:ext cx="47997" cy="61391"/>
          </a:xfrm>
          <a:custGeom>
            <a:avLst/>
            <a:gdLst/>
            <a:ahLst/>
            <a:cxnLst/>
            <a:rect l="l" t="t" r="r" b="b"/>
            <a:pathLst>
              <a:path w="47997" h="61391">
                <a:moveTo>
                  <a:pt x="33263" y="0"/>
                </a:moveTo>
                <a:lnTo>
                  <a:pt x="47997" y="8036"/>
                </a:lnTo>
                <a:cubicBezTo>
                  <a:pt x="37430" y="27533"/>
                  <a:pt x="26119" y="45318"/>
                  <a:pt x="14064" y="61391"/>
                </a:cubicBezTo>
                <a:cubicBezTo>
                  <a:pt x="10195" y="58415"/>
                  <a:pt x="5507" y="54992"/>
                  <a:pt x="0" y="51122"/>
                </a:cubicBezTo>
                <a:cubicBezTo>
                  <a:pt x="12204" y="36835"/>
                  <a:pt x="23292" y="19794"/>
                  <a:pt x="3326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8" name="任意多边形: 形状 637">
            <a:extLst>
              <a:ext uri="{FF2B5EF4-FFF2-40B4-BE49-F238E27FC236}">
                <a16:creationId xmlns:a16="http://schemas.microsoft.com/office/drawing/2014/main" id="{2BD2A521-7619-411A-97AF-D3CD3BCDC911}"/>
              </a:ext>
            </a:extLst>
          </p:cNvPr>
          <p:cNvSpPr/>
          <p:nvPr/>
        </p:nvSpPr>
        <p:spPr>
          <a:xfrm>
            <a:off x="3930195" y="5316694"/>
            <a:ext cx="160958" cy="73670"/>
          </a:xfrm>
          <a:custGeom>
            <a:avLst/>
            <a:gdLst/>
            <a:ahLst/>
            <a:cxnLst/>
            <a:rect l="l" t="t" r="r" b="b"/>
            <a:pathLst>
              <a:path w="160958" h="73670">
                <a:moveTo>
                  <a:pt x="16743" y="0"/>
                </a:moveTo>
                <a:lnTo>
                  <a:pt x="138857" y="0"/>
                </a:lnTo>
                <a:lnTo>
                  <a:pt x="138857" y="13171"/>
                </a:lnTo>
                <a:cubicBezTo>
                  <a:pt x="127992" y="25524"/>
                  <a:pt x="115268" y="35719"/>
                  <a:pt x="100682" y="43755"/>
                </a:cubicBezTo>
                <a:cubicBezTo>
                  <a:pt x="100980" y="43755"/>
                  <a:pt x="101278" y="43830"/>
                  <a:pt x="101575" y="43979"/>
                </a:cubicBezTo>
                <a:cubicBezTo>
                  <a:pt x="111100" y="47848"/>
                  <a:pt x="130895" y="51569"/>
                  <a:pt x="160958" y="55141"/>
                </a:cubicBezTo>
                <a:cubicBezTo>
                  <a:pt x="159618" y="57522"/>
                  <a:pt x="156642" y="62954"/>
                  <a:pt x="152028" y="71437"/>
                </a:cubicBezTo>
                <a:cubicBezTo>
                  <a:pt x="123602" y="66675"/>
                  <a:pt x="100236" y="60424"/>
                  <a:pt x="81930" y="52685"/>
                </a:cubicBezTo>
                <a:cubicBezTo>
                  <a:pt x="61689" y="61168"/>
                  <a:pt x="37058" y="68163"/>
                  <a:pt x="8037" y="73670"/>
                </a:cubicBezTo>
                <a:cubicBezTo>
                  <a:pt x="7144" y="71437"/>
                  <a:pt x="4465" y="66303"/>
                  <a:pt x="0" y="58266"/>
                </a:cubicBezTo>
                <a:cubicBezTo>
                  <a:pt x="25152" y="54545"/>
                  <a:pt x="46658" y="49708"/>
                  <a:pt x="64517" y="43755"/>
                </a:cubicBezTo>
                <a:cubicBezTo>
                  <a:pt x="51569" y="35867"/>
                  <a:pt x="40481" y="25375"/>
                  <a:pt x="31254" y="12278"/>
                </a:cubicBezTo>
                <a:lnTo>
                  <a:pt x="16743" y="12278"/>
                </a:lnTo>
                <a:lnTo>
                  <a:pt x="16743" y="0"/>
                </a:lnTo>
                <a:close/>
                <a:moveTo>
                  <a:pt x="49337" y="12278"/>
                </a:moveTo>
                <a:cubicBezTo>
                  <a:pt x="58415" y="22696"/>
                  <a:pt x="69652" y="30882"/>
                  <a:pt x="83046" y="36835"/>
                </a:cubicBezTo>
                <a:cubicBezTo>
                  <a:pt x="97483" y="30138"/>
                  <a:pt x="109389" y="21952"/>
                  <a:pt x="118765" y="12278"/>
                </a:cubicBezTo>
                <a:lnTo>
                  <a:pt x="49337" y="1227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7" name="任意多边形: 形状 636">
            <a:extLst>
              <a:ext uri="{FF2B5EF4-FFF2-40B4-BE49-F238E27FC236}">
                <a16:creationId xmlns:a16="http://schemas.microsoft.com/office/drawing/2014/main" id="{70DC9CE7-8CCD-4F15-9691-CADE804810F7}"/>
              </a:ext>
            </a:extLst>
          </p:cNvPr>
          <p:cNvSpPr/>
          <p:nvPr/>
        </p:nvSpPr>
        <p:spPr>
          <a:xfrm>
            <a:off x="1980175" y="5318258"/>
            <a:ext cx="53801" cy="55587"/>
          </a:xfrm>
          <a:custGeom>
            <a:avLst/>
            <a:gdLst/>
            <a:ahLst/>
            <a:cxnLst/>
            <a:rect l="l" t="t" r="r" b="b"/>
            <a:pathLst>
              <a:path w="53801" h="55587">
                <a:moveTo>
                  <a:pt x="12502" y="0"/>
                </a:moveTo>
                <a:cubicBezTo>
                  <a:pt x="25747" y="13096"/>
                  <a:pt x="39514" y="27458"/>
                  <a:pt x="53801" y="43085"/>
                </a:cubicBezTo>
                <a:lnTo>
                  <a:pt x="39960" y="55587"/>
                </a:lnTo>
                <a:cubicBezTo>
                  <a:pt x="24631" y="37876"/>
                  <a:pt x="11311" y="22994"/>
                  <a:pt x="0" y="10938"/>
                </a:cubicBezTo>
                <a:lnTo>
                  <a:pt x="1250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6" name="任意多边形: 形状 635">
            <a:extLst>
              <a:ext uri="{FF2B5EF4-FFF2-40B4-BE49-F238E27FC236}">
                <a16:creationId xmlns:a16="http://schemas.microsoft.com/office/drawing/2014/main" id="{83F8A389-B18B-4102-AD8C-26C5BFD00C61}"/>
              </a:ext>
            </a:extLst>
          </p:cNvPr>
          <p:cNvSpPr/>
          <p:nvPr/>
        </p:nvSpPr>
        <p:spPr>
          <a:xfrm>
            <a:off x="4110240" y="5336452"/>
            <a:ext cx="54806" cy="51457"/>
          </a:xfrm>
          <a:custGeom>
            <a:avLst/>
            <a:gdLst/>
            <a:ahLst/>
            <a:cxnLst/>
            <a:rect l="l" t="t" r="r" b="b"/>
            <a:pathLst>
              <a:path w="54806" h="51457">
                <a:moveTo>
                  <a:pt x="11832" y="0"/>
                </a:moveTo>
                <a:cubicBezTo>
                  <a:pt x="30361" y="14957"/>
                  <a:pt x="44686" y="27607"/>
                  <a:pt x="54806" y="37951"/>
                </a:cubicBezTo>
                <a:lnTo>
                  <a:pt x="41411" y="51457"/>
                </a:lnTo>
                <a:cubicBezTo>
                  <a:pt x="28836" y="37765"/>
                  <a:pt x="15032" y="24705"/>
                  <a:pt x="0" y="12278"/>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5" name="任意多边形: 形状 634">
            <a:extLst>
              <a:ext uri="{FF2B5EF4-FFF2-40B4-BE49-F238E27FC236}">
                <a16:creationId xmlns:a16="http://schemas.microsoft.com/office/drawing/2014/main" id="{FFF1281B-25D8-4637-A066-8CDEBFEDB6F1}"/>
              </a:ext>
            </a:extLst>
          </p:cNvPr>
          <p:cNvSpPr/>
          <p:nvPr/>
        </p:nvSpPr>
        <p:spPr>
          <a:xfrm>
            <a:off x="2499213" y="5339689"/>
            <a:ext cx="75902" cy="32593"/>
          </a:xfrm>
          <a:custGeom>
            <a:avLst/>
            <a:gdLst/>
            <a:ahLst/>
            <a:cxnLst/>
            <a:rect l="l" t="t" r="r" b="b"/>
            <a:pathLst>
              <a:path w="75902" h="32593">
                <a:moveTo>
                  <a:pt x="75902" y="0"/>
                </a:moveTo>
                <a:cubicBezTo>
                  <a:pt x="75456" y="5804"/>
                  <a:pt x="75307" y="11534"/>
                  <a:pt x="75456" y="17189"/>
                </a:cubicBezTo>
                <a:cubicBezTo>
                  <a:pt x="52238" y="21505"/>
                  <a:pt x="28575" y="26640"/>
                  <a:pt x="4465" y="32593"/>
                </a:cubicBezTo>
                <a:lnTo>
                  <a:pt x="0" y="15627"/>
                </a:lnTo>
                <a:cubicBezTo>
                  <a:pt x="22324" y="11608"/>
                  <a:pt x="47625" y="6399"/>
                  <a:pt x="7590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4" name="任意多边形: 形状 633">
            <a:extLst>
              <a:ext uri="{FF2B5EF4-FFF2-40B4-BE49-F238E27FC236}">
                <a16:creationId xmlns:a16="http://schemas.microsoft.com/office/drawing/2014/main" id="{39B5F694-2DD5-4DB2-8D35-B1B88D39E664}"/>
              </a:ext>
            </a:extLst>
          </p:cNvPr>
          <p:cNvSpPr/>
          <p:nvPr/>
        </p:nvSpPr>
        <p:spPr>
          <a:xfrm>
            <a:off x="3182780" y="5576251"/>
            <a:ext cx="223689" cy="214313"/>
          </a:xfrm>
          <a:custGeom>
            <a:avLst/>
            <a:gdLst/>
            <a:ahLst/>
            <a:cxnLst/>
            <a:rect l="l" t="t" r="r" b="b"/>
            <a:pathLst>
              <a:path w="223689" h="214313">
                <a:moveTo>
                  <a:pt x="164307" y="0"/>
                </a:moveTo>
                <a:lnTo>
                  <a:pt x="179487" y="10046"/>
                </a:lnTo>
                <a:cubicBezTo>
                  <a:pt x="171897" y="18380"/>
                  <a:pt x="164232" y="26194"/>
                  <a:pt x="156493" y="33486"/>
                </a:cubicBezTo>
                <a:lnTo>
                  <a:pt x="214983" y="33486"/>
                </a:lnTo>
                <a:lnTo>
                  <a:pt x="214983" y="48667"/>
                </a:lnTo>
                <a:lnTo>
                  <a:pt x="116421" y="48667"/>
                </a:lnTo>
                <a:cubicBezTo>
                  <a:pt x="114412" y="56034"/>
                  <a:pt x="112254" y="63103"/>
                  <a:pt x="109947" y="69875"/>
                </a:cubicBezTo>
                <a:lnTo>
                  <a:pt x="206499" y="69875"/>
                </a:lnTo>
                <a:lnTo>
                  <a:pt x="206499" y="84832"/>
                </a:lnTo>
                <a:lnTo>
                  <a:pt x="104701" y="84832"/>
                </a:lnTo>
                <a:cubicBezTo>
                  <a:pt x="101724" y="92646"/>
                  <a:pt x="98562" y="100013"/>
                  <a:pt x="95213" y="106933"/>
                </a:cubicBezTo>
                <a:lnTo>
                  <a:pt x="223689" y="106933"/>
                </a:lnTo>
                <a:lnTo>
                  <a:pt x="223689" y="122114"/>
                </a:lnTo>
                <a:lnTo>
                  <a:pt x="87065" y="122114"/>
                </a:lnTo>
                <a:cubicBezTo>
                  <a:pt x="82079" y="130448"/>
                  <a:pt x="76461" y="138485"/>
                  <a:pt x="70210" y="146224"/>
                </a:cubicBezTo>
                <a:lnTo>
                  <a:pt x="199356" y="146224"/>
                </a:lnTo>
                <a:lnTo>
                  <a:pt x="199356" y="161181"/>
                </a:lnTo>
                <a:lnTo>
                  <a:pt x="139080" y="161181"/>
                </a:lnTo>
                <a:lnTo>
                  <a:pt x="139080" y="199132"/>
                </a:lnTo>
                <a:lnTo>
                  <a:pt x="220787" y="199132"/>
                </a:lnTo>
                <a:lnTo>
                  <a:pt x="220787" y="214313"/>
                </a:lnTo>
                <a:lnTo>
                  <a:pt x="37952" y="214313"/>
                </a:lnTo>
                <a:lnTo>
                  <a:pt x="37952" y="199132"/>
                </a:lnTo>
                <a:lnTo>
                  <a:pt x="120998" y="199132"/>
                </a:lnTo>
                <a:lnTo>
                  <a:pt x="120998" y="161181"/>
                </a:lnTo>
                <a:lnTo>
                  <a:pt x="63624" y="161181"/>
                </a:lnTo>
                <a:lnTo>
                  <a:pt x="63624" y="154149"/>
                </a:lnTo>
                <a:cubicBezTo>
                  <a:pt x="49039" y="170669"/>
                  <a:pt x="31403" y="185961"/>
                  <a:pt x="10716" y="200025"/>
                </a:cubicBezTo>
                <a:cubicBezTo>
                  <a:pt x="7739" y="195263"/>
                  <a:pt x="4168" y="189979"/>
                  <a:pt x="0" y="184175"/>
                </a:cubicBezTo>
                <a:cubicBezTo>
                  <a:pt x="28129" y="165571"/>
                  <a:pt x="49895" y="144884"/>
                  <a:pt x="65299" y="122114"/>
                </a:cubicBezTo>
                <a:lnTo>
                  <a:pt x="6028" y="122114"/>
                </a:lnTo>
                <a:lnTo>
                  <a:pt x="6028" y="106933"/>
                </a:lnTo>
                <a:lnTo>
                  <a:pt x="74563" y="106933"/>
                </a:lnTo>
                <a:cubicBezTo>
                  <a:pt x="78284" y="100161"/>
                  <a:pt x="81744" y="92794"/>
                  <a:pt x="84944" y="84832"/>
                </a:cubicBezTo>
                <a:lnTo>
                  <a:pt x="21655" y="84832"/>
                </a:lnTo>
                <a:lnTo>
                  <a:pt x="21655" y="69875"/>
                </a:lnTo>
                <a:lnTo>
                  <a:pt x="90637" y="69875"/>
                </a:lnTo>
                <a:cubicBezTo>
                  <a:pt x="92944" y="63178"/>
                  <a:pt x="95102" y="56108"/>
                  <a:pt x="97111" y="48667"/>
                </a:cubicBezTo>
                <a:lnTo>
                  <a:pt x="16297" y="48667"/>
                </a:lnTo>
                <a:lnTo>
                  <a:pt x="16297" y="33486"/>
                </a:lnTo>
                <a:lnTo>
                  <a:pt x="73001" y="33486"/>
                </a:lnTo>
                <a:cubicBezTo>
                  <a:pt x="66750" y="25599"/>
                  <a:pt x="60053" y="17785"/>
                  <a:pt x="52909" y="10046"/>
                </a:cubicBezTo>
                <a:lnTo>
                  <a:pt x="65634" y="223"/>
                </a:lnTo>
                <a:cubicBezTo>
                  <a:pt x="74266" y="8558"/>
                  <a:pt x="82526" y="17190"/>
                  <a:pt x="90413" y="26119"/>
                </a:cubicBezTo>
                <a:lnTo>
                  <a:pt x="80256" y="33486"/>
                </a:lnTo>
                <a:lnTo>
                  <a:pt x="149573" y="33486"/>
                </a:lnTo>
                <a:lnTo>
                  <a:pt x="140866" y="25673"/>
                </a:lnTo>
                <a:cubicBezTo>
                  <a:pt x="149647" y="17041"/>
                  <a:pt x="157461" y="8483"/>
                  <a:pt x="16430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3" name="任意多边形: 形状 632">
            <a:extLst>
              <a:ext uri="{FF2B5EF4-FFF2-40B4-BE49-F238E27FC236}">
                <a16:creationId xmlns:a16="http://schemas.microsoft.com/office/drawing/2014/main" id="{FF553AB6-57A9-4CF7-9456-2BF5FAA0A5C8}"/>
              </a:ext>
            </a:extLst>
          </p:cNvPr>
          <p:cNvSpPr/>
          <p:nvPr/>
        </p:nvSpPr>
        <p:spPr>
          <a:xfrm>
            <a:off x="1722107" y="5577367"/>
            <a:ext cx="79921" cy="45095"/>
          </a:xfrm>
          <a:custGeom>
            <a:avLst/>
            <a:gdLst/>
            <a:ahLst/>
            <a:cxnLst/>
            <a:rect l="l" t="t" r="r" b="b"/>
            <a:pathLst>
              <a:path w="79921" h="45095">
                <a:moveTo>
                  <a:pt x="36612" y="0"/>
                </a:moveTo>
                <a:cubicBezTo>
                  <a:pt x="42118" y="8037"/>
                  <a:pt x="46955" y="16148"/>
                  <a:pt x="51122" y="24334"/>
                </a:cubicBezTo>
                <a:lnTo>
                  <a:pt x="38956" y="30808"/>
                </a:lnTo>
                <a:lnTo>
                  <a:pt x="79921" y="30808"/>
                </a:lnTo>
                <a:lnTo>
                  <a:pt x="79921" y="45095"/>
                </a:lnTo>
                <a:lnTo>
                  <a:pt x="0" y="45095"/>
                </a:lnTo>
                <a:lnTo>
                  <a:pt x="0" y="30808"/>
                </a:lnTo>
                <a:lnTo>
                  <a:pt x="36723" y="30808"/>
                </a:lnTo>
                <a:cubicBezTo>
                  <a:pt x="32556" y="22771"/>
                  <a:pt x="27980" y="14883"/>
                  <a:pt x="22994" y="7144"/>
                </a:cubicBezTo>
                <a:lnTo>
                  <a:pt x="3661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2" name="任意多边形: 形状 631">
            <a:extLst>
              <a:ext uri="{FF2B5EF4-FFF2-40B4-BE49-F238E27FC236}">
                <a16:creationId xmlns:a16="http://schemas.microsoft.com/office/drawing/2014/main" id="{C4481DE7-2799-4E2F-81FE-7457EAD3C3AB}"/>
              </a:ext>
            </a:extLst>
          </p:cNvPr>
          <p:cNvSpPr/>
          <p:nvPr/>
        </p:nvSpPr>
        <p:spPr>
          <a:xfrm>
            <a:off x="441143" y="5578260"/>
            <a:ext cx="116086" cy="67419"/>
          </a:xfrm>
          <a:custGeom>
            <a:avLst/>
            <a:gdLst/>
            <a:ahLst/>
            <a:cxnLst/>
            <a:rect l="l" t="t" r="r" b="b"/>
            <a:pathLst>
              <a:path w="116086" h="67419">
                <a:moveTo>
                  <a:pt x="43532" y="0"/>
                </a:moveTo>
                <a:lnTo>
                  <a:pt x="62731" y="0"/>
                </a:lnTo>
                <a:cubicBezTo>
                  <a:pt x="59308" y="7293"/>
                  <a:pt x="55513" y="14288"/>
                  <a:pt x="51346" y="20985"/>
                </a:cubicBezTo>
                <a:lnTo>
                  <a:pt x="116086" y="20985"/>
                </a:lnTo>
                <a:lnTo>
                  <a:pt x="116086" y="34826"/>
                </a:lnTo>
                <a:lnTo>
                  <a:pt x="41746" y="34826"/>
                </a:lnTo>
                <a:cubicBezTo>
                  <a:pt x="32966" y="46584"/>
                  <a:pt x="22771" y="57448"/>
                  <a:pt x="11162" y="67419"/>
                </a:cubicBezTo>
                <a:cubicBezTo>
                  <a:pt x="8186" y="63848"/>
                  <a:pt x="4465" y="59829"/>
                  <a:pt x="0" y="55364"/>
                </a:cubicBezTo>
                <a:cubicBezTo>
                  <a:pt x="18604" y="40333"/>
                  <a:pt x="33114" y="21878"/>
                  <a:pt x="4353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1" name="任意多边形: 形状 630">
            <a:extLst>
              <a:ext uri="{FF2B5EF4-FFF2-40B4-BE49-F238E27FC236}">
                <a16:creationId xmlns:a16="http://schemas.microsoft.com/office/drawing/2014/main" id="{22A58407-75B1-4E23-91AB-999127C94255}"/>
              </a:ext>
            </a:extLst>
          </p:cNvPr>
          <p:cNvSpPr/>
          <p:nvPr/>
        </p:nvSpPr>
        <p:spPr>
          <a:xfrm>
            <a:off x="549862" y="5578259"/>
            <a:ext cx="110951" cy="56704"/>
          </a:xfrm>
          <a:custGeom>
            <a:avLst/>
            <a:gdLst/>
            <a:ahLst/>
            <a:cxnLst/>
            <a:rect l="l" t="t" r="r" b="b"/>
            <a:pathLst>
              <a:path w="110951" h="56704">
                <a:moveTo>
                  <a:pt x="30361" y="0"/>
                </a:moveTo>
                <a:lnTo>
                  <a:pt x="49560" y="0"/>
                </a:lnTo>
                <a:cubicBezTo>
                  <a:pt x="46211" y="7367"/>
                  <a:pt x="42714" y="14362"/>
                  <a:pt x="39067" y="20985"/>
                </a:cubicBezTo>
                <a:lnTo>
                  <a:pt x="110951" y="20985"/>
                </a:lnTo>
                <a:lnTo>
                  <a:pt x="110951" y="34826"/>
                </a:lnTo>
                <a:lnTo>
                  <a:pt x="30919" y="34826"/>
                </a:lnTo>
                <a:cubicBezTo>
                  <a:pt x="25859" y="42788"/>
                  <a:pt x="20538" y="50081"/>
                  <a:pt x="14957" y="56704"/>
                </a:cubicBezTo>
                <a:cubicBezTo>
                  <a:pt x="8707" y="52239"/>
                  <a:pt x="3721" y="49262"/>
                  <a:pt x="0" y="47774"/>
                </a:cubicBezTo>
                <a:cubicBezTo>
                  <a:pt x="12948" y="33784"/>
                  <a:pt x="23068" y="17860"/>
                  <a:pt x="3036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0" name="任意多边形: 形状 629">
            <a:extLst>
              <a:ext uri="{FF2B5EF4-FFF2-40B4-BE49-F238E27FC236}">
                <a16:creationId xmlns:a16="http://schemas.microsoft.com/office/drawing/2014/main" id="{60DEFD90-DBE8-4260-8E82-B9E065E80D22}"/>
              </a:ext>
            </a:extLst>
          </p:cNvPr>
          <p:cNvSpPr/>
          <p:nvPr/>
        </p:nvSpPr>
        <p:spPr>
          <a:xfrm>
            <a:off x="2590519" y="5578484"/>
            <a:ext cx="37058" cy="41523"/>
          </a:xfrm>
          <a:custGeom>
            <a:avLst/>
            <a:gdLst/>
            <a:ahLst/>
            <a:cxnLst/>
            <a:rect l="l" t="t" r="r" b="b"/>
            <a:pathLst>
              <a:path w="37058" h="41523">
                <a:moveTo>
                  <a:pt x="16520" y="0"/>
                </a:moveTo>
                <a:cubicBezTo>
                  <a:pt x="22622" y="8780"/>
                  <a:pt x="29468" y="19496"/>
                  <a:pt x="37058" y="32146"/>
                </a:cubicBezTo>
                <a:lnTo>
                  <a:pt x="19645" y="41523"/>
                </a:lnTo>
                <a:cubicBezTo>
                  <a:pt x="13394" y="30212"/>
                  <a:pt x="6846" y="19124"/>
                  <a:pt x="0" y="8260"/>
                </a:cubicBezTo>
                <a:lnTo>
                  <a:pt x="1652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9" name="任意多边形: 形状 628">
            <a:extLst>
              <a:ext uri="{FF2B5EF4-FFF2-40B4-BE49-F238E27FC236}">
                <a16:creationId xmlns:a16="http://schemas.microsoft.com/office/drawing/2014/main" id="{DFC03B7F-A8C6-49A9-A653-96F6006DED0E}"/>
              </a:ext>
            </a:extLst>
          </p:cNvPr>
          <p:cNvSpPr/>
          <p:nvPr/>
        </p:nvSpPr>
        <p:spPr>
          <a:xfrm>
            <a:off x="693630" y="5579152"/>
            <a:ext cx="45095" cy="45318"/>
          </a:xfrm>
          <a:custGeom>
            <a:avLst/>
            <a:gdLst/>
            <a:ahLst/>
            <a:cxnLst/>
            <a:rect l="l" t="t" r="r" b="b"/>
            <a:pathLst>
              <a:path w="45095" h="45318">
                <a:moveTo>
                  <a:pt x="12725" y="0"/>
                </a:moveTo>
                <a:cubicBezTo>
                  <a:pt x="20910" y="7739"/>
                  <a:pt x="31700" y="18604"/>
                  <a:pt x="45095" y="32594"/>
                </a:cubicBezTo>
                <a:lnTo>
                  <a:pt x="30584" y="45318"/>
                </a:lnTo>
                <a:cubicBezTo>
                  <a:pt x="17785" y="30436"/>
                  <a:pt x="7590" y="19125"/>
                  <a:pt x="0" y="11386"/>
                </a:cubicBezTo>
                <a:lnTo>
                  <a:pt x="127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8" name="任意多边形: 形状 627">
            <a:extLst>
              <a:ext uri="{FF2B5EF4-FFF2-40B4-BE49-F238E27FC236}">
                <a16:creationId xmlns:a16="http://schemas.microsoft.com/office/drawing/2014/main" id="{70F4B780-1864-4C35-AF74-D9BEBAA5A5D0}"/>
              </a:ext>
            </a:extLst>
          </p:cNvPr>
          <p:cNvSpPr/>
          <p:nvPr/>
        </p:nvSpPr>
        <p:spPr>
          <a:xfrm>
            <a:off x="1812520" y="5579153"/>
            <a:ext cx="194667" cy="222573"/>
          </a:xfrm>
          <a:custGeom>
            <a:avLst/>
            <a:gdLst/>
            <a:ahLst/>
            <a:cxnLst/>
            <a:rect l="l" t="t" r="r" b="b"/>
            <a:pathLst>
              <a:path w="194667" h="222573">
                <a:moveTo>
                  <a:pt x="73893" y="0"/>
                </a:moveTo>
                <a:lnTo>
                  <a:pt x="90859" y="6251"/>
                </a:lnTo>
                <a:cubicBezTo>
                  <a:pt x="86841" y="12204"/>
                  <a:pt x="82823" y="17934"/>
                  <a:pt x="78805" y="23441"/>
                </a:cubicBezTo>
                <a:lnTo>
                  <a:pt x="166092" y="23441"/>
                </a:lnTo>
                <a:lnTo>
                  <a:pt x="166092" y="39291"/>
                </a:lnTo>
                <a:lnTo>
                  <a:pt x="141089" y="64294"/>
                </a:lnTo>
                <a:lnTo>
                  <a:pt x="194667" y="64294"/>
                </a:lnTo>
                <a:lnTo>
                  <a:pt x="194667" y="146001"/>
                </a:lnTo>
                <a:lnTo>
                  <a:pt x="177477" y="146001"/>
                </a:lnTo>
                <a:lnTo>
                  <a:pt x="177477" y="137517"/>
                </a:lnTo>
                <a:lnTo>
                  <a:pt x="107603" y="137517"/>
                </a:lnTo>
                <a:cubicBezTo>
                  <a:pt x="93762" y="175469"/>
                  <a:pt x="62508" y="203820"/>
                  <a:pt x="13841" y="222573"/>
                </a:cubicBezTo>
                <a:cubicBezTo>
                  <a:pt x="9674" y="215131"/>
                  <a:pt x="5804" y="209625"/>
                  <a:pt x="2232" y="206053"/>
                </a:cubicBezTo>
                <a:cubicBezTo>
                  <a:pt x="45542" y="191914"/>
                  <a:pt x="74414" y="169069"/>
                  <a:pt x="88850" y="137517"/>
                </a:cubicBezTo>
                <a:lnTo>
                  <a:pt x="44648" y="137517"/>
                </a:lnTo>
                <a:lnTo>
                  <a:pt x="44648" y="146001"/>
                </a:lnTo>
                <a:lnTo>
                  <a:pt x="27459" y="146001"/>
                </a:lnTo>
                <a:lnTo>
                  <a:pt x="27459" y="79028"/>
                </a:lnTo>
                <a:cubicBezTo>
                  <a:pt x="22399" y="83344"/>
                  <a:pt x="17264" y="87437"/>
                  <a:pt x="12055" y="91306"/>
                </a:cubicBezTo>
                <a:cubicBezTo>
                  <a:pt x="10269" y="88776"/>
                  <a:pt x="6251" y="83865"/>
                  <a:pt x="0" y="76572"/>
                </a:cubicBezTo>
                <a:cubicBezTo>
                  <a:pt x="26640" y="58564"/>
                  <a:pt x="51271" y="33040"/>
                  <a:pt x="73893" y="0"/>
                </a:cubicBezTo>
                <a:close/>
                <a:moveTo>
                  <a:pt x="66526" y="39068"/>
                </a:moveTo>
                <a:cubicBezTo>
                  <a:pt x="59085" y="47997"/>
                  <a:pt x="51420" y="56406"/>
                  <a:pt x="43532" y="64294"/>
                </a:cubicBezTo>
                <a:lnTo>
                  <a:pt x="117872" y="64294"/>
                </a:lnTo>
                <a:lnTo>
                  <a:pt x="142652" y="39068"/>
                </a:lnTo>
                <a:lnTo>
                  <a:pt x="66526" y="39068"/>
                </a:lnTo>
                <a:close/>
                <a:moveTo>
                  <a:pt x="44648" y="79921"/>
                </a:moveTo>
                <a:lnTo>
                  <a:pt x="44648" y="121891"/>
                </a:lnTo>
                <a:lnTo>
                  <a:pt x="94432" y="121891"/>
                </a:lnTo>
                <a:cubicBezTo>
                  <a:pt x="98003" y="109835"/>
                  <a:pt x="100161" y="95846"/>
                  <a:pt x="100905" y="79921"/>
                </a:cubicBezTo>
                <a:lnTo>
                  <a:pt x="44648" y="79921"/>
                </a:lnTo>
                <a:close/>
                <a:moveTo>
                  <a:pt x="118318" y="79921"/>
                </a:moveTo>
                <a:cubicBezTo>
                  <a:pt x="117277" y="95548"/>
                  <a:pt x="115267" y="109538"/>
                  <a:pt x="112291" y="121891"/>
                </a:cubicBezTo>
                <a:lnTo>
                  <a:pt x="177477" y="121891"/>
                </a:lnTo>
                <a:lnTo>
                  <a:pt x="177477" y="79921"/>
                </a:lnTo>
                <a:lnTo>
                  <a:pt x="118318" y="7992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7" name="任意多边形: 形状 626">
            <a:extLst>
              <a:ext uri="{FF2B5EF4-FFF2-40B4-BE49-F238E27FC236}">
                <a16:creationId xmlns:a16="http://schemas.microsoft.com/office/drawing/2014/main" id="{36CFA03E-15AB-4AD7-B216-B7006394800B}"/>
              </a:ext>
            </a:extLst>
          </p:cNvPr>
          <p:cNvSpPr/>
          <p:nvPr/>
        </p:nvSpPr>
        <p:spPr>
          <a:xfrm>
            <a:off x="2751030" y="5579153"/>
            <a:ext cx="44202" cy="43979"/>
          </a:xfrm>
          <a:custGeom>
            <a:avLst/>
            <a:gdLst/>
            <a:ahLst/>
            <a:cxnLst/>
            <a:rect l="l" t="t" r="r" b="b"/>
            <a:pathLst>
              <a:path w="44202" h="43979">
                <a:moveTo>
                  <a:pt x="12725" y="0"/>
                </a:moveTo>
                <a:cubicBezTo>
                  <a:pt x="24036" y="10716"/>
                  <a:pt x="34528" y="21134"/>
                  <a:pt x="44202" y="31254"/>
                </a:cubicBezTo>
                <a:lnTo>
                  <a:pt x="29691" y="43979"/>
                </a:lnTo>
                <a:cubicBezTo>
                  <a:pt x="20613" y="33263"/>
                  <a:pt x="10716" y="22399"/>
                  <a:pt x="0" y="11386"/>
                </a:cubicBezTo>
                <a:lnTo>
                  <a:pt x="127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6" name="任意多边形: 形状 625">
            <a:extLst>
              <a:ext uri="{FF2B5EF4-FFF2-40B4-BE49-F238E27FC236}">
                <a16:creationId xmlns:a16="http://schemas.microsoft.com/office/drawing/2014/main" id="{DE31070B-8EA2-4927-A1FF-20F39D22DAB6}"/>
              </a:ext>
            </a:extLst>
          </p:cNvPr>
          <p:cNvSpPr/>
          <p:nvPr/>
        </p:nvSpPr>
        <p:spPr>
          <a:xfrm>
            <a:off x="2965789" y="5579152"/>
            <a:ext cx="85948" cy="216322"/>
          </a:xfrm>
          <a:custGeom>
            <a:avLst/>
            <a:gdLst/>
            <a:ahLst/>
            <a:cxnLst/>
            <a:rect l="l" t="t" r="r" b="b"/>
            <a:pathLst>
              <a:path w="85948" h="216322">
                <a:moveTo>
                  <a:pt x="36165" y="0"/>
                </a:moveTo>
                <a:lnTo>
                  <a:pt x="54918" y="5358"/>
                </a:lnTo>
                <a:cubicBezTo>
                  <a:pt x="50229" y="16743"/>
                  <a:pt x="45690" y="27310"/>
                  <a:pt x="41300" y="37058"/>
                </a:cubicBezTo>
                <a:lnTo>
                  <a:pt x="85948" y="37058"/>
                </a:lnTo>
                <a:lnTo>
                  <a:pt x="85948" y="214759"/>
                </a:lnTo>
                <a:lnTo>
                  <a:pt x="68089" y="214759"/>
                </a:lnTo>
                <a:lnTo>
                  <a:pt x="68089" y="197346"/>
                </a:lnTo>
                <a:lnTo>
                  <a:pt x="17859" y="197346"/>
                </a:lnTo>
                <a:lnTo>
                  <a:pt x="17859" y="216322"/>
                </a:lnTo>
                <a:lnTo>
                  <a:pt x="0" y="216322"/>
                </a:lnTo>
                <a:lnTo>
                  <a:pt x="0" y="37058"/>
                </a:lnTo>
                <a:lnTo>
                  <a:pt x="22547" y="37058"/>
                </a:lnTo>
                <a:cubicBezTo>
                  <a:pt x="28054" y="23515"/>
                  <a:pt x="32593" y="11162"/>
                  <a:pt x="36165" y="0"/>
                </a:cubicBezTo>
                <a:close/>
                <a:moveTo>
                  <a:pt x="17859" y="53802"/>
                </a:moveTo>
                <a:lnTo>
                  <a:pt x="17859" y="108050"/>
                </a:lnTo>
                <a:lnTo>
                  <a:pt x="68089" y="108050"/>
                </a:lnTo>
                <a:lnTo>
                  <a:pt x="68089" y="53802"/>
                </a:lnTo>
                <a:lnTo>
                  <a:pt x="17859" y="53802"/>
                </a:lnTo>
                <a:close/>
                <a:moveTo>
                  <a:pt x="17859" y="124123"/>
                </a:moveTo>
                <a:lnTo>
                  <a:pt x="17859" y="180603"/>
                </a:lnTo>
                <a:lnTo>
                  <a:pt x="68089" y="180603"/>
                </a:lnTo>
                <a:lnTo>
                  <a:pt x="68089" y="124123"/>
                </a:lnTo>
                <a:lnTo>
                  <a:pt x="17859"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5" name="任意多边形: 形状 624">
            <a:extLst>
              <a:ext uri="{FF2B5EF4-FFF2-40B4-BE49-F238E27FC236}">
                <a16:creationId xmlns:a16="http://schemas.microsoft.com/office/drawing/2014/main" id="{4706E568-A8DA-4713-99C7-7466DCCC368D}"/>
              </a:ext>
            </a:extLst>
          </p:cNvPr>
          <p:cNvSpPr/>
          <p:nvPr/>
        </p:nvSpPr>
        <p:spPr>
          <a:xfrm>
            <a:off x="3055086" y="5579153"/>
            <a:ext cx="114523" cy="215875"/>
          </a:xfrm>
          <a:custGeom>
            <a:avLst/>
            <a:gdLst/>
            <a:ahLst/>
            <a:cxnLst/>
            <a:rect l="l" t="t" r="r" b="b"/>
            <a:pathLst>
              <a:path w="114523" h="215875">
                <a:moveTo>
                  <a:pt x="35495" y="0"/>
                </a:moveTo>
                <a:lnTo>
                  <a:pt x="54248" y="4688"/>
                </a:lnTo>
                <a:cubicBezTo>
                  <a:pt x="50453" y="15925"/>
                  <a:pt x="46583" y="26492"/>
                  <a:pt x="42639" y="36389"/>
                </a:cubicBezTo>
                <a:lnTo>
                  <a:pt x="114523" y="36389"/>
                </a:lnTo>
                <a:cubicBezTo>
                  <a:pt x="112737" y="112886"/>
                  <a:pt x="111249" y="161032"/>
                  <a:pt x="110058" y="180826"/>
                </a:cubicBezTo>
                <a:cubicBezTo>
                  <a:pt x="109016" y="204192"/>
                  <a:pt x="96738" y="215875"/>
                  <a:pt x="73223" y="215875"/>
                </a:cubicBezTo>
                <a:cubicBezTo>
                  <a:pt x="59680" y="215875"/>
                  <a:pt x="45913" y="215429"/>
                  <a:pt x="31923" y="214536"/>
                </a:cubicBezTo>
                <a:cubicBezTo>
                  <a:pt x="31031" y="207095"/>
                  <a:pt x="29840" y="200472"/>
                  <a:pt x="28352" y="194667"/>
                </a:cubicBezTo>
                <a:lnTo>
                  <a:pt x="29021" y="194667"/>
                </a:lnTo>
                <a:cubicBezTo>
                  <a:pt x="43904" y="196751"/>
                  <a:pt x="57522" y="197793"/>
                  <a:pt x="69875" y="197793"/>
                </a:cubicBezTo>
                <a:cubicBezTo>
                  <a:pt x="83418" y="197793"/>
                  <a:pt x="90711" y="190649"/>
                  <a:pt x="91752" y="176362"/>
                </a:cubicBezTo>
                <a:cubicBezTo>
                  <a:pt x="93390" y="154186"/>
                  <a:pt x="94580" y="113110"/>
                  <a:pt x="95324" y="53132"/>
                </a:cubicBezTo>
                <a:lnTo>
                  <a:pt x="35495" y="53132"/>
                </a:lnTo>
                <a:cubicBezTo>
                  <a:pt x="29021" y="67494"/>
                  <a:pt x="22324" y="80144"/>
                  <a:pt x="15404" y="91083"/>
                </a:cubicBezTo>
                <a:cubicBezTo>
                  <a:pt x="11385" y="88255"/>
                  <a:pt x="6251" y="85502"/>
                  <a:pt x="0" y="82823"/>
                </a:cubicBezTo>
                <a:cubicBezTo>
                  <a:pt x="13990" y="60648"/>
                  <a:pt x="25822" y="33040"/>
                  <a:pt x="354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4" name="任意多边形: 形状 623">
            <a:extLst>
              <a:ext uri="{FF2B5EF4-FFF2-40B4-BE49-F238E27FC236}">
                <a16:creationId xmlns:a16="http://schemas.microsoft.com/office/drawing/2014/main" id="{9935E105-26B1-47B8-8C21-44393EB9C9AC}"/>
              </a:ext>
            </a:extLst>
          </p:cNvPr>
          <p:cNvSpPr/>
          <p:nvPr/>
        </p:nvSpPr>
        <p:spPr>
          <a:xfrm>
            <a:off x="1430776" y="5579376"/>
            <a:ext cx="49113" cy="66526"/>
          </a:xfrm>
          <a:custGeom>
            <a:avLst/>
            <a:gdLst/>
            <a:ahLst/>
            <a:cxnLst/>
            <a:rect l="l" t="t" r="r" b="b"/>
            <a:pathLst>
              <a:path w="49113" h="66526">
                <a:moveTo>
                  <a:pt x="15850" y="0"/>
                </a:moveTo>
                <a:cubicBezTo>
                  <a:pt x="25821" y="15775"/>
                  <a:pt x="36909" y="34676"/>
                  <a:pt x="49113" y="56703"/>
                </a:cubicBezTo>
                <a:lnTo>
                  <a:pt x="31700" y="66526"/>
                </a:lnTo>
                <a:cubicBezTo>
                  <a:pt x="20092" y="43606"/>
                  <a:pt x="9525" y="24259"/>
                  <a:pt x="0" y="8483"/>
                </a:cubicBezTo>
                <a:lnTo>
                  <a:pt x="158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3" name="任意多边形: 形状 622">
            <a:extLst>
              <a:ext uri="{FF2B5EF4-FFF2-40B4-BE49-F238E27FC236}">
                <a16:creationId xmlns:a16="http://schemas.microsoft.com/office/drawing/2014/main" id="{B7A1DE74-9EF9-4E47-841C-E05A31710DD3}"/>
              </a:ext>
            </a:extLst>
          </p:cNvPr>
          <p:cNvSpPr/>
          <p:nvPr/>
        </p:nvSpPr>
        <p:spPr>
          <a:xfrm>
            <a:off x="4391637" y="5579376"/>
            <a:ext cx="156269" cy="92422"/>
          </a:xfrm>
          <a:custGeom>
            <a:avLst/>
            <a:gdLst/>
            <a:ahLst/>
            <a:cxnLst/>
            <a:rect l="l" t="t" r="r" b="b"/>
            <a:pathLst>
              <a:path w="156269" h="92422">
                <a:moveTo>
                  <a:pt x="70768" y="0"/>
                </a:moveTo>
                <a:lnTo>
                  <a:pt x="88181" y="0"/>
                </a:lnTo>
                <a:lnTo>
                  <a:pt x="88181" y="31700"/>
                </a:lnTo>
                <a:lnTo>
                  <a:pt x="145331" y="31700"/>
                </a:lnTo>
                <a:lnTo>
                  <a:pt x="145331" y="46880"/>
                </a:lnTo>
                <a:lnTo>
                  <a:pt x="88181" y="46880"/>
                </a:lnTo>
                <a:lnTo>
                  <a:pt x="88181" y="77241"/>
                </a:lnTo>
                <a:lnTo>
                  <a:pt x="156269" y="77241"/>
                </a:lnTo>
                <a:lnTo>
                  <a:pt x="156269" y="92422"/>
                </a:lnTo>
                <a:lnTo>
                  <a:pt x="0" y="92422"/>
                </a:lnTo>
                <a:lnTo>
                  <a:pt x="0" y="77241"/>
                </a:lnTo>
                <a:lnTo>
                  <a:pt x="70768" y="77241"/>
                </a:lnTo>
                <a:lnTo>
                  <a:pt x="70768" y="46880"/>
                </a:lnTo>
                <a:lnTo>
                  <a:pt x="32816" y="46880"/>
                </a:lnTo>
                <a:cubicBezTo>
                  <a:pt x="28798" y="56405"/>
                  <a:pt x="24482" y="65112"/>
                  <a:pt x="19868" y="73000"/>
                </a:cubicBezTo>
                <a:cubicBezTo>
                  <a:pt x="15999" y="70470"/>
                  <a:pt x="10864" y="67791"/>
                  <a:pt x="4465" y="64963"/>
                </a:cubicBezTo>
                <a:cubicBezTo>
                  <a:pt x="15329" y="47401"/>
                  <a:pt x="23440" y="27830"/>
                  <a:pt x="28798" y="6250"/>
                </a:cubicBezTo>
                <a:lnTo>
                  <a:pt x="45764" y="10045"/>
                </a:lnTo>
                <a:cubicBezTo>
                  <a:pt x="43532" y="17636"/>
                  <a:pt x="41188" y="24854"/>
                  <a:pt x="38732" y="31700"/>
                </a:cubicBezTo>
                <a:lnTo>
                  <a:pt x="70768" y="31700"/>
                </a:lnTo>
                <a:lnTo>
                  <a:pt x="7076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2" name="任意多边形: 形状 621">
            <a:extLst>
              <a:ext uri="{FF2B5EF4-FFF2-40B4-BE49-F238E27FC236}">
                <a16:creationId xmlns:a16="http://schemas.microsoft.com/office/drawing/2014/main" id="{08631E4F-BF1D-4B36-AFBB-C0FDA914746F}"/>
              </a:ext>
            </a:extLst>
          </p:cNvPr>
          <p:cNvSpPr/>
          <p:nvPr/>
        </p:nvSpPr>
        <p:spPr>
          <a:xfrm>
            <a:off x="4715561" y="5579600"/>
            <a:ext cx="44426" cy="35719"/>
          </a:xfrm>
          <a:custGeom>
            <a:avLst/>
            <a:gdLst/>
            <a:ahLst/>
            <a:cxnLst/>
            <a:rect l="l" t="t" r="r" b="b"/>
            <a:pathLst>
              <a:path w="44426" h="35719">
                <a:moveTo>
                  <a:pt x="9377" y="0"/>
                </a:moveTo>
                <a:cubicBezTo>
                  <a:pt x="21878" y="7144"/>
                  <a:pt x="33561" y="14585"/>
                  <a:pt x="44426" y="22324"/>
                </a:cubicBezTo>
                <a:lnTo>
                  <a:pt x="33710" y="35719"/>
                </a:lnTo>
                <a:cubicBezTo>
                  <a:pt x="22994" y="27235"/>
                  <a:pt x="11758" y="19199"/>
                  <a:pt x="0" y="11608"/>
                </a:cubicBezTo>
                <a:lnTo>
                  <a:pt x="937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1" name="任意多边形: 形状 620">
            <a:extLst>
              <a:ext uri="{FF2B5EF4-FFF2-40B4-BE49-F238E27FC236}">
                <a16:creationId xmlns:a16="http://schemas.microsoft.com/office/drawing/2014/main" id="{F9290586-612A-4DEC-B0E4-BD72AE049FC1}"/>
              </a:ext>
            </a:extLst>
          </p:cNvPr>
          <p:cNvSpPr/>
          <p:nvPr/>
        </p:nvSpPr>
        <p:spPr>
          <a:xfrm>
            <a:off x="2147383" y="5579822"/>
            <a:ext cx="118988" cy="222572"/>
          </a:xfrm>
          <a:custGeom>
            <a:avLst/>
            <a:gdLst/>
            <a:ahLst/>
            <a:cxnLst/>
            <a:rect l="l" t="t" r="r" b="b"/>
            <a:pathLst>
              <a:path w="118988" h="222572">
                <a:moveTo>
                  <a:pt x="40407" y="0"/>
                </a:moveTo>
                <a:lnTo>
                  <a:pt x="58267" y="2679"/>
                </a:lnTo>
                <a:cubicBezTo>
                  <a:pt x="55141" y="17115"/>
                  <a:pt x="51495" y="30584"/>
                  <a:pt x="47328" y="43086"/>
                </a:cubicBezTo>
                <a:lnTo>
                  <a:pt x="115640" y="43086"/>
                </a:lnTo>
                <a:lnTo>
                  <a:pt x="115640" y="58266"/>
                </a:lnTo>
                <a:lnTo>
                  <a:pt x="101575" y="58266"/>
                </a:lnTo>
                <a:cubicBezTo>
                  <a:pt x="97855" y="102022"/>
                  <a:pt x="88330" y="136773"/>
                  <a:pt x="73001" y="162520"/>
                </a:cubicBezTo>
                <a:cubicBezTo>
                  <a:pt x="85055" y="178891"/>
                  <a:pt x="100385" y="192286"/>
                  <a:pt x="118988" y="202704"/>
                </a:cubicBezTo>
                <a:cubicBezTo>
                  <a:pt x="114226" y="209252"/>
                  <a:pt x="110207" y="215131"/>
                  <a:pt x="106933" y="220340"/>
                </a:cubicBezTo>
                <a:cubicBezTo>
                  <a:pt x="88776" y="208583"/>
                  <a:pt x="73670" y="194593"/>
                  <a:pt x="61615" y="178371"/>
                </a:cubicBezTo>
                <a:cubicBezTo>
                  <a:pt x="47923" y="195337"/>
                  <a:pt x="31626" y="210071"/>
                  <a:pt x="12725" y="222572"/>
                </a:cubicBezTo>
                <a:cubicBezTo>
                  <a:pt x="9451" y="218256"/>
                  <a:pt x="5209" y="213568"/>
                  <a:pt x="0" y="208508"/>
                </a:cubicBezTo>
                <a:cubicBezTo>
                  <a:pt x="20836" y="194816"/>
                  <a:pt x="37728" y="179263"/>
                  <a:pt x="50676" y="161851"/>
                </a:cubicBezTo>
                <a:cubicBezTo>
                  <a:pt x="38621" y="141015"/>
                  <a:pt x="30659" y="116979"/>
                  <a:pt x="26789" y="89743"/>
                </a:cubicBezTo>
                <a:cubicBezTo>
                  <a:pt x="23664" y="95250"/>
                  <a:pt x="20390" y="100385"/>
                  <a:pt x="16967" y="105147"/>
                </a:cubicBezTo>
                <a:cubicBezTo>
                  <a:pt x="13990" y="100831"/>
                  <a:pt x="10269" y="96069"/>
                  <a:pt x="5804" y="90860"/>
                </a:cubicBezTo>
                <a:cubicBezTo>
                  <a:pt x="23069" y="66005"/>
                  <a:pt x="34603" y="35719"/>
                  <a:pt x="40407" y="0"/>
                </a:cubicBezTo>
                <a:close/>
                <a:moveTo>
                  <a:pt x="41970" y="58266"/>
                </a:moveTo>
                <a:cubicBezTo>
                  <a:pt x="41226" y="60201"/>
                  <a:pt x="40407" y="62061"/>
                  <a:pt x="39514" y="63847"/>
                </a:cubicBezTo>
                <a:cubicBezTo>
                  <a:pt x="42193" y="95399"/>
                  <a:pt x="49635" y="122411"/>
                  <a:pt x="61838" y="144884"/>
                </a:cubicBezTo>
                <a:cubicBezTo>
                  <a:pt x="73745" y="123155"/>
                  <a:pt x="81037" y="94283"/>
                  <a:pt x="83716" y="58266"/>
                </a:cubicBezTo>
                <a:lnTo>
                  <a:pt x="41970" y="5826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0" name="任意多边形: 形状 619">
            <a:extLst>
              <a:ext uri="{FF2B5EF4-FFF2-40B4-BE49-F238E27FC236}">
                <a16:creationId xmlns:a16="http://schemas.microsoft.com/office/drawing/2014/main" id="{39F0881D-0442-4632-91C8-3D3162D6A749}"/>
              </a:ext>
            </a:extLst>
          </p:cNvPr>
          <p:cNvSpPr/>
          <p:nvPr/>
        </p:nvSpPr>
        <p:spPr>
          <a:xfrm>
            <a:off x="3708962" y="5579822"/>
            <a:ext cx="152251" cy="180380"/>
          </a:xfrm>
          <a:custGeom>
            <a:avLst/>
            <a:gdLst/>
            <a:ahLst/>
            <a:cxnLst/>
            <a:rect l="l" t="t" r="r" b="b"/>
            <a:pathLst>
              <a:path w="152251" h="180380">
                <a:moveTo>
                  <a:pt x="95771" y="0"/>
                </a:moveTo>
                <a:lnTo>
                  <a:pt x="113854" y="0"/>
                </a:lnTo>
                <a:lnTo>
                  <a:pt x="113854" y="42639"/>
                </a:lnTo>
                <a:lnTo>
                  <a:pt x="152251" y="42639"/>
                </a:lnTo>
                <a:lnTo>
                  <a:pt x="152251" y="58936"/>
                </a:lnTo>
                <a:lnTo>
                  <a:pt x="113854" y="58936"/>
                </a:lnTo>
                <a:lnTo>
                  <a:pt x="113854" y="151581"/>
                </a:lnTo>
                <a:cubicBezTo>
                  <a:pt x="113854" y="170780"/>
                  <a:pt x="104626" y="180380"/>
                  <a:pt x="86172" y="180380"/>
                </a:cubicBezTo>
                <a:cubicBezTo>
                  <a:pt x="76498" y="180380"/>
                  <a:pt x="65187" y="180305"/>
                  <a:pt x="52239" y="180156"/>
                </a:cubicBezTo>
                <a:cubicBezTo>
                  <a:pt x="51495" y="174352"/>
                  <a:pt x="50379" y="167655"/>
                  <a:pt x="48890" y="160065"/>
                </a:cubicBezTo>
                <a:cubicBezTo>
                  <a:pt x="60797" y="161255"/>
                  <a:pt x="71884" y="161851"/>
                  <a:pt x="82153" y="161851"/>
                </a:cubicBezTo>
                <a:cubicBezTo>
                  <a:pt x="91381" y="161851"/>
                  <a:pt x="95920" y="156642"/>
                  <a:pt x="95771" y="146224"/>
                </a:cubicBezTo>
                <a:lnTo>
                  <a:pt x="95771" y="58936"/>
                </a:lnTo>
                <a:lnTo>
                  <a:pt x="0" y="58936"/>
                </a:lnTo>
                <a:lnTo>
                  <a:pt x="0" y="42639"/>
                </a:lnTo>
                <a:lnTo>
                  <a:pt x="95771" y="42639"/>
                </a:lnTo>
                <a:lnTo>
                  <a:pt x="9577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9" name="任意多边形: 形状 618">
            <a:extLst>
              <a:ext uri="{FF2B5EF4-FFF2-40B4-BE49-F238E27FC236}">
                <a16:creationId xmlns:a16="http://schemas.microsoft.com/office/drawing/2014/main" id="{71D0E480-9FB7-40D2-A4D4-FDE90C0A6734}"/>
              </a:ext>
            </a:extLst>
          </p:cNvPr>
          <p:cNvSpPr/>
          <p:nvPr/>
        </p:nvSpPr>
        <p:spPr>
          <a:xfrm>
            <a:off x="4554827" y="5580268"/>
            <a:ext cx="225698" cy="219894"/>
          </a:xfrm>
          <a:custGeom>
            <a:avLst/>
            <a:gdLst/>
            <a:ahLst/>
            <a:cxnLst/>
            <a:rect l="l" t="t" r="r" b="b"/>
            <a:pathLst>
              <a:path w="225698" h="219894">
                <a:moveTo>
                  <a:pt x="125239" y="0"/>
                </a:moveTo>
                <a:lnTo>
                  <a:pt x="143768" y="0"/>
                </a:lnTo>
                <a:cubicBezTo>
                  <a:pt x="143694" y="10493"/>
                  <a:pt x="143880" y="23218"/>
                  <a:pt x="144326" y="38175"/>
                </a:cubicBezTo>
                <a:lnTo>
                  <a:pt x="221233" y="38175"/>
                </a:lnTo>
                <a:lnTo>
                  <a:pt x="221233" y="54695"/>
                </a:lnTo>
                <a:lnTo>
                  <a:pt x="144884" y="54695"/>
                </a:lnTo>
                <a:cubicBezTo>
                  <a:pt x="146372" y="94730"/>
                  <a:pt x="150056" y="124644"/>
                  <a:pt x="155935" y="144438"/>
                </a:cubicBezTo>
                <a:cubicBezTo>
                  <a:pt x="170371" y="124867"/>
                  <a:pt x="182240" y="102692"/>
                  <a:pt x="191542" y="77912"/>
                </a:cubicBezTo>
                <a:lnTo>
                  <a:pt x="209178" y="85279"/>
                </a:lnTo>
                <a:cubicBezTo>
                  <a:pt x="196379" y="115566"/>
                  <a:pt x="181012" y="141908"/>
                  <a:pt x="163078" y="164307"/>
                </a:cubicBezTo>
                <a:cubicBezTo>
                  <a:pt x="174017" y="186557"/>
                  <a:pt x="184696" y="197681"/>
                  <a:pt x="195114" y="197681"/>
                </a:cubicBezTo>
                <a:cubicBezTo>
                  <a:pt x="198909" y="197681"/>
                  <a:pt x="201811" y="194221"/>
                  <a:pt x="203820" y="187301"/>
                </a:cubicBezTo>
                <a:cubicBezTo>
                  <a:pt x="205904" y="176436"/>
                  <a:pt x="207541" y="165274"/>
                  <a:pt x="208731" y="153814"/>
                </a:cubicBezTo>
                <a:cubicBezTo>
                  <a:pt x="215131" y="156344"/>
                  <a:pt x="220787" y="158428"/>
                  <a:pt x="225698" y="160065"/>
                </a:cubicBezTo>
                <a:cubicBezTo>
                  <a:pt x="223465" y="175990"/>
                  <a:pt x="221010" y="189012"/>
                  <a:pt x="218331" y="199133"/>
                </a:cubicBezTo>
                <a:cubicBezTo>
                  <a:pt x="215503" y="209997"/>
                  <a:pt x="209252" y="215876"/>
                  <a:pt x="199579" y="216769"/>
                </a:cubicBezTo>
                <a:cubicBezTo>
                  <a:pt x="190500" y="217364"/>
                  <a:pt x="181794" y="214313"/>
                  <a:pt x="173459" y="207616"/>
                </a:cubicBezTo>
                <a:cubicBezTo>
                  <a:pt x="164455" y="200695"/>
                  <a:pt x="156790" y="191170"/>
                  <a:pt x="150465" y="179041"/>
                </a:cubicBezTo>
                <a:cubicBezTo>
                  <a:pt x="137889" y="192584"/>
                  <a:pt x="124197" y="204490"/>
                  <a:pt x="109389" y="214759"/>
                </a:cubicBezTo>
                <a:cubicBezTo>
                  <a:pt x="105519" y="210295"/>
                  <a:pt x="101278" y="205830"/>
                  <a:pt x="96664" y="201365"/>
                </a:cubicBezTo>
                <a:cubicBezTo>
                  <a:pt x="113854" y="189831"/>
                  <a:pt x="129183" y="176399"/>
                  <a:pt x="142652" y="161070"/>
                </a:cubicBezTo>
                <a:cubicBezTo>
                  <a:pt x="134020" y="139118"/>
                  <a:pt x="128922" y="103659"/>
                  <a:pt x="127360" y="54695"/>
                </a:cubicBezTo>
                <a:lnTo>
                  <a:pt x="43086" y="54695"/>
                </a:lnTo>
                <a:lnTo>
                  <a:pt x="43086" y="88628"/>
                </a:lnTo>
                <a:lnTo>
                  <a:pt x="107379" y="88628"/>
                </a:lnTo>
                <a:cubicBezTo>
                  <a:pt x="106487" y="117054"/>
                  <a:pt x="105296" y="140941"/>
                  <a:pt x="103808" y="160288"/>
                </a:cubicBezTo>
                <a:cubicBezTo>
                  <a:pt x="102022" y="180827"/>
                  <a:pt x="92050" y="191096"/>
                  <a:pt x="73893" y="191096"/>
                </a:cubicBezTo>
                <a:cubicBezTo>
                  <a:pt x="67791" y="191096"/>
                  <a:pt x="59680" y="190798"/>
                  <a:pt x="49560" y="190203"/>
                </a:cubicBezTo>
                <a:cubicBezTo>
                  <a:pt x="48667" y="184696"/>
                  <a:pt x="47476" y="178520"/>
                  <a:pt x="45988" y="171674"/>
                </a:cubicBezTo>
                <a:cubicBezTo>
                  <a:pt x="56406" y="173162"/>
                  <a:pt x="65112" y="173906"/>
                  <a:pt x="72107" y="173906"/>
                </a:cubicBezTo>
                <a:cubicBezTo>
                  <a:pt x="80739" y="173906"/>
                  <a:pt x="85576" y="167953"/>
                  <a:pt x="86618" y="156047"/>
                </a:cubicBezTo>
                <a:cubicBezTo>
                  <a:pt x="87809" y="142355"/>
                  <a:pt x="88702" y="125388"/>
                  <a:pt x="89297" y="105148"/>
                </a:cubicBezTo>
                <a:lnTo>
                  <a:pt x="42974" y="105148"/>
                </a:lnTo>
                <a:cubicBezTo>
                  <a:pt x="41783" y="156865"/>
                  <a:pt x="31328" y="195114"/>
                  <a:pt x="11609" y="219894"/>
                </a:cubicBezTo>
                <a:cubicBezTo>
                  <a:pt x="7888" y="214834"/>
                  <a:pt x="4018" y="209699"/>
                  <a:pt x="0" y="204490"/>
                </a:cubicBezTo>
                <a:cubicBezTo>
                  <a:pt x="16818" y="182166"/>
                  <a:pt x="25226" y="146894"/>
                  <a:pt x="25226" y="98674"/>
                </a:cubicBezTo>
                <a:lnTo>
                  <a:pt x="25226" y="38175"/>
                </a:lnTo>
                <a:lnTo>
                  <a:pt x="126690" y="38175"/>
                </a:lnTo>
                <a:cubicBezTo>
                  <a:pt x="126169" y="26417"/>
                  <a:pt x="125685" y="13693"/>
                  <a:pt x="12523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8" name="任意多边形: 形状 617">
            <a:extLst>
              <a:ext uri="{FF2B5EF4-FFF2-40B4-BE49-F238E27FC236}">
                <a16:creationId xmlns:a16="http://schemas.microsoft.com/office/drawing/2014/main" id="{DE7533DE-6174-43D4-9F36-F80DA593C71B}"/>
              </a:ext>
            </a:extLst>
          </p:cNvPr>
          <p:cNvSpPr/>
          <p:nvPr/>
        </p:nvSpPr>
        <p:spPr>
          <a:xfrm>
            <a:off x="2270836" y="5580492"/>
            <a:ext cx="71661" cy="215726"/>
          </a:xfrm>
          <a:custGeom>
            <a:avLst/>
            <a:gdLst/>
            <a:ahLst/>
            <a:cxnLst/>
            <a:rect l="l" t="t" r="r" b="b"/>
            <a:pathLst>
              <a:path w="71661" h="215726">
                <a:moveTo>
                  <a:pt x="30808" y="0"/>
                </a:moveTo>
                <a:lnTo>
                  <a:pt x="47327" y="0"/>
                </a:lnTo>
                <a:lnTo>
                  <a:pt x="47327" y="42639"/>
                </a:lnTo>
                <a:lnTo>
                  <a:pt x="71661" y="42639"/>
                </a:lnTo>
                <a:lnTo>
                  <a:pt x="71661" y="58712"/>
                </a:lnTo>
                <a:lnTo>
                  <a:pt x="47327" y="58712"/>
                </a:lnTo>
                <a:lnTo>
                  <a:pt x="47327" y="104589"/>
                </a:lnTo>
                <a:cubicBezTo>
                  <a:pt x="54397" y="102356"/>
                  <a:pt x="61317" y="100087"/>
                  <a:pt x="68089" y="97780"/>
                </a:cubicBezTo>
                <a:cubicBezTo>
                  <a:pt x="68238" y="104477"/>
                  <a:pt x="68684" y="110281"/>
                  <a:pt x="69428" y="115193"/>
                </a:cubicBezTo>
                <a:cubicBezTo>
                  <a:pt x="61764" y="117648"/>
                  <a:pt x="54397" y="120067"/>
                  <a:pt x="47327" y="122448"/>
                </a:cubicBezTo>
                <a:lnTo>
                  <a:pt x="47327" y="189979"/>
                </a:lnTo>
                <a:cubicBezTo>
                  <a:pt x="47327" y="206796"/>
                  <a:pt x="39960" y="215354"/>
                  <a:pt x="25227" y="215652"/>
                </a:cubicBezTo>
                <a:cubicBezTo>
                  <a:pt x="20613" y="215801"/>
                  <a:pt x="13767" y="215726"/>
                  <a:pt x="4688" y="215428"/>
                </a:cubicBezTo>
                <a:cubicBezTo>
                  <a:pt x="4093" y="209475"/>
                  <a:pt x="3200" y="203299"/>
                  <a:pt x="2009" y="196899"/>
                </a:cubicBezTo>
                <a:cubicBezTo>
                  <a:pt x="10195" y="197792"/>
                  <a:pt x="16446" y="198239"/>
                  <a:pt x="20762" y="198239"/>
                </a:cubicBezTo>
                <a:cubicBezTo>
                  <a:pt x="27459" y="198239"/>
                  <a:pt x="30808" y="194444"/>
                  <a:pt x="30808" y="186853"/>
                </a:cubicBezTo>
                <a:lnTo>
                  <a:pt x="30808" y="127918"/>
                </a:lnTo>
                <a:cubicBezTo>
                  <a:pt x="20613" y="131341"/>
                  <a:pt x="11088" y="134615"/>
                  <a:pt x="2233" y="137740"/>
                </a:cubicBezTo>
                <a:lnTo>
                  <a:pt x="0" y="118541"/>
                </a:lnTo>
                <a:cubicBezTo>
                  <a:pt x="10567" y="115639"/>
                  <a:pt x="20836" y="112700"/>
                  <a:pt x="30808" y="109723"/>
                </a:cubicBezTo>
                <a:lnTo>
                  <a:pt x="30808" y="58712"/>
                </a:lnTo>
                <a:lnTo>
                  <a:pt x="2679" y="58712"/>
                </a:lnTo>
                <a:lnTo>
                  <a:pt x="2679" y="42639"/>
                </a:lnTo>
                <a:lnTo>
                  <a:pt x="30808" y="42639"/>
                </a:lnTo>
                <a:lnTo>
                  <a:pt x="3080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7" name="任意多边形: 形状 616">
            <a:extLst>
              <a:ext uri="{FF2B5EF4-FFF2-40B4-BE49-F238E27FC236}">
                <a16:creationId xmlns:a16="http://schemas.microsoft.com/office/drawing/2014/main" id="{7792E18E-77F1-4E2D-937E-F37852D46FF0}"/>
              </a:ext>
            </a:extLst>
          </p:cNvPr>
          <p:cNvSpPr/>
          <p:nvPr/>
        </p:nvSpPr>
        <p:spPr>
          <a:xfrm>
            <a:off x="3870590" y="5580493"/>
            <a:ext cx="223242" cy="218107"/>
          </a:xfrm>
          <a:custGeom>
            <a:avLst/>
            <a:gdLst/>
            <a:ahLst/>
            <a:cxnLst/>
            <a:rect l="l" t="t" r="r" b="b"/>
            <a:pathLst>
              <a:path w="223242" h="218107">
                <a:moveTo>
                  <a:pt x="100682" y="0"/>
                </a:moveTo>
                <a:lnTo>
                  <a:pt x="120104" y="0"/>
                </a:lnTo>
                <a:cubicBezTo>
                  <a:pt x="120104" y="20017"/>
                  <a:pt x="119918" y="40183"/>
                  <a:pt x="119546" y="60498"/>
                </a:cubicBezTo>
                <a:lnTo>
                  <a:pt x="218554" y="60498"/>
                </a:lnTo>
                <a:lnTo>
                  <a:pt x="218554" y="77911"/>
                </a:lnTo>
                <a:lnTo>
                  <a:pt x="119211" y="77911"/>
                </a:lnTo>
                <a:cubicBezTo>
                  <a:pt x="129778" y="137368"/>
                  <a:pt x="164455" y="176584"/>
                  <a:pt x="223242" y="195560"/>
                </a:cubicBezTo>
                <a:cubicBezTo>
                  <a:pt x="215652" y="202852"/>
                  <a:pt x="209996" y="208880"/>
                  <a:pt x="206275" y="213643"/>
                </a:cubicBezTo>
                <a:cubicBezTo>
                  <a:pt x="157832" y="194146"/>
                  <a:pt x="126169" y="159432"/>
                  <a:pt x="111286" y="109500"/>
                </a:cubicBezTo>
                <a:cubicBezTo>
                  <a:pt x="99677" y="154669"/>
                  <a:pt x="67195" y="190872"/>
                  <a:pt x="13841" y="218107"/>
                </a:cubicBezTo>
                <a:cubicBezTo>
                  <a:pt x="10864" y="214089"/>
                  <a:pt x="6250" y="208359"/>
                  <a:pt x="0" y="200918"/>
                </a:cubicBezTo>
                <a:cubicBezTo>
                  <a:pt x="61391" y="173608"/>
                  <a:pt x="94505" y="132606"/>
                  <a:pt x="99342" y="77911"/>
                </a:cubicBezTo>
                <a:lnTo>
                  <a:pt x="4018" y="77911"/>
                </a:lnTo>
                <a:lnTo>
                  <a:pt x="4018" y="60498"/>
                </a:lnTo>
                <a:lnTo>
                  <a:pt x="100124" y="60498"/>
                </a:lnTo>
                <a:cubicBezTo>
                  <a:pt x="100496" y="40481"/>
                  <a:pt x="100682" y="20315"/>
                  <a:pt x="10068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6" name="任意多边形: 形状 615">
            <a:extLst>
              <a:ext uri="{FF2B5EF4-FFF2-40B4-BE49-F238E27FC236}">
                <a16:creationId xmlns:a16="http://schemas.microsoft.com/office/drawing/2014/main" id="{B86862CD-2C61-4D1E-8635-62FE83838ADA}"/>
              </a:ext>
            </a:extLst>
          </p:cNvPr>
          <p:cNvSpPr/>
          <p:nvPr/>
        </p:nvSpPr>
        <p:spPr>
          <a:xfrm>
            <a:off x="3652482" y="5580716"/>
            <a:ext cx="45541" cy="52239"/>
          </a:xfrm>
          <a:custGeom>
            <a:avLst/>
            <a:gdLst/>
            <a:ahLst/>
            <a:cxnLst/>
            <a:rect l="l" t="t" r="r" b="b"/>
            <a:pathLst>
              <a:path w="45541" h="52239">
                <a:moveTo>
                  <a:pt x="13394" y="0"/>
                </a:moveTo>
                <a:cubicBezTo>
                  <a:pt x="23217" y="11311"/>
                  <a:pt x="33933" y="25152"/>
                  <a:pt x="45541" y="41523"/>
                </a:cubicBezTo>
                <a:cubicBezTo>
                  <a:pt x="39588" y="45095"/>
                  <a:pt x="34305" y="48667"/>
                  <a:pt x="29691" y="52239"/>
                </a:cubicBezTo>
                <a:cubicBezTo>
                  <a:pt x="19422" y="36314"/>
                  <a:pt x="9525" y="22101"/>
                  <a:pt x="0" y="9599"/>
                </a:cubicBezTo>
                <a:lnTo>
                  <a:pt x="1339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5" name="任意多边形: 形状 614">
            <a:extLst>
              <a:ext uri="{FF2B5EF4-FFF2-40B4-BE49-F238E27FC236}">
                <a16:creationId xmlns:a16="http://schemas.microsoft.com/office/drawing/2014/main" id="{65AB592A-D10C-4053-8332-565702C07117}"/>
              </a:ext>
            </a:extLst>
          </p:cNvPr>
          <p:cNvSpPr/>
          <p:nvPr/>
        </p:nvSpPr>
        <p:spPr>
          <a:xfrm>
            <a:off x="2040897" y="5581831"/>
            <a:ext cx="116309" cy="115416"/>
          </a:xfrm>
          <a:custGeom>
            <a:avLst/>
            <a:gdLst/>
            <a:ahLst/>
            <a:cxnLst/>
            <a:rect l="l" t="t" r="r" b="b"/>
            <a:pathLst>
              <a:path w="116309" h="115416">
                <a:moveTo>
                  <a:pt x="56927" y="0"/>
                </a:moveTo>
                <a:lnTo>
                  <a:pt x="73446" y="0"/>
                </a:lnTo>
                <a:lnTo>
                  <a:pt x="73446" y="50006"/>
                </a:lnTo>
                <a:lnTo>
                  <a:pt x="116309" y="50006"/>
                </a:lnTo>
                <a:lnTo>
                  <a:pt x="116309" y="64740"/>
                </a:lnTo>
                <a:lnTo>
                  <a:pt x="73446" y="64740"/>
                </a:lnTo>
                <a:lnTo>
                  <a:pt x="73446" y="78358"/>
                </a:lnTo>
                <a:lnTo>
                  <a:pt x="80144" y="70768"/>
                </a:lnTo>
                <a:cubicBezTo>
                  <a:pt x="93985" y="80888"/>
                  <a:pt x="105593" y="89818"/>
                  <a:pt x="114970" y="97557"/>
                </a:cubicBezTo>
                <a:lnTo>
                  <a:pt x="104254" y="110059"/>
                </a:lnTo>
                <a:cubicBezTo>
                  <a:pt x="96068" y="102320"/>
                  <a:pt x="85799" y="93613"/>
                  <a:pt x="73446" y="83939"/>
                </a:cubicBezTo>
                <a:lnTo>
                  <a:pt x="73446" y="109389"/>
                </a:lnTo>
                <a:lnTo>
                  <a:pt x="56927" y="109389"/>
                </a:lnTo>
                <a:lnTo>
                  <a:pt x="56927" y="78135"/>
                </a:lnTo>
                <a:cubicBezTo>
                  <a:pt x="43383" y="92274"/>
                  <a:pt x="27607" y="104701"/>
                  <a:pt x="9599" y="115416"/>
                </a:cubicBezTo>
                <a:cubicBezTo>
                  <a:pt x="6772" y="111100"/>
                  <a:pt x="3572" y="106561"/>
                  <a:pt x="0" y="101799"/>
                </a:cubicBezTo>
                <a:cubicBezTo>
                  <a:pt x="18752" y="91678"/>
                  <a:pt x="35942" y="79326"/>
                  <a:pt x="51569" y="64740"/>
                </a:cubicBezTo>
                <a:lnTo>
                  <a:pt x="5581" y="64740"/>
                </a:lnTo>
                <a:lnTo>
                  <a:pt x="5581" y="50006"/>
                </a:lnTo>
                <a:lnTo>
                  <a:pt x="56927" y="50006"/>
                </a:lnTo>
                <a:lnTo>
                  <a:pt x="5692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4" name="任意多边形: 形状 613">
            <a:extLst>
              <a:ext uri="{FF2B5EF4-FFF2-40B4-BE49-F238E27FC236}">
                <a16:creationId xmlns:a16="http://schemas.microsoft.com/office/drawing/2014/main" id="{9E332575-B17E-4F36-B299-A07E4A346069}"/>
              </a:ext>
            </a:extLst>
          </p:cNvPr>
          <p:cNvSpPr/>
          <p:nvPr/>
        </p:nvSpPr>
        <p:spPr>
          <a:xfrm>
            <a:off x="4340961" y="5583395"/>
            <a:ext cx="45541" cy="53355"/>
          </a:xfrm>
          <a:custGeom>
            <a:avLst/>
            <a:gdLst/>
            <a:ahLst/>
            <a:cxnLst/>
            <a:rect l="l" t="t" r="r" b="b"/>
            <a:pathLst>
              <a:path w="45541" h="53355">
                <a:moveTo>
                  <a:pt x="14287" y="0"/>
                </a:moveTo>
                <a:cubicBezTo>
                  <a:pt x="21878" y="9227"/>
                  <a:pt x="32296" y="23291"/>
                  <a:pt x="45541" y="42193"/>
                </a:cubicBezTo>
                <a:lnTo>
                  <a:pt x="29691" y="53355"/>
                </a:lnTo>
                <a:cubicBezTo>
                  <a:pt x="17636" y="34454"/>
                  <a:pt x="7739" y="19868"/>
                  <a:pt x="0" y="9599"/>
                </a:cubicBezTo>
                <a:lnTo>
                  <a:pt x="142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3" name="任意多边形: 形状 612">
            <a:extLst>
              <a:ext uri="{FF2B5EF4-FFF2-40B4-BE49-F238E27FC236}">
                <a16:creationId xmlns:a16="http://schemas.microsoft.com/office/drawing/2014/main" id="{B9BF7554-9736-456E-B561-9F93CFEE4E82}"/>
              </a:ext>
            </a:extLst>
          </p:cNvPr>
          <p:cNvSpPr/>
          <p:nvPr/>
        </p:nvSpPr>
        <p:spPr>
          <a:xfrm>
            <a:off x="1428990" y="5584511"/>
            <a:ext cx="150688" cy="215875"/>
          </a:xfrm>
          <a:custGeom>
            <a:avLst/>
            <a:gdLst/>
            <a:ahLst/>
            <a:cxnLst/>
            <a:rect l="l" t="t" r="r" b="b"/>
            <a:pathLst>
              <a:path w="150688" h="215875">
                <a:moveTo>
                  <a:pt x="95994" y="0"/>
                </a:moveTo>
                <a:lnTo>
                  <a:pt x="114300" y="0"/>
                </a:lnTo>
                <a:lnTo>
                  <a:pt x="114300" y="40184"/>
                </a:lnTo>
                <a:cubicBezTo>
                  <a:pt x="114300" y="81335"/>
                  <a:pt x="109016" y="114002"/>
                  <a:pt x="98450" y="138187"/>
                </a:cubicBezTo>
                <a:cubicBezTo>
                  <a:pt x="116904" y="157237"/>
                  <a:pt x="134317" y="175989"/>
                  <a:pt x="150688" y="194444"/>
                </a:cubicBezTo>
                <a:lnTo>
                  <a:pt x="135285" y="208508"/>
                </a:lnTo>
                <a:cubicBezTo>
                  <a:pt x="120030" y="189607"/>
                  <a:pt x="104812" y="171636"/>
                  <a:pt x="89632" y="154595"/>
                </a:cubicBezTo>
                <a:cubicBezTo>
                  <a:pt x="72442" y="180715"/>
                  <a:pt x="46583" y="201141"/>
                  <a:pt x="12055" y="215875"/>
                </a:cubicBezTo>
                <a:cubicBezTo>
                  <a:pt x="8632" y="211262"/>
                  <a:pt x="4614" y="206127"/>
                  <a:pt x="0" y="200472"/>
                </a:cubicBezTo>
                <a:cubicBezTo>
                  <a:pt x="37505" y="183208"/>
                  <a:pt x="62731" y="163190"/>
                  <a:pt x="75679" y="140419"/>
                </a:cubicBezTo>
                <a:cubicBezTo>
                  <a:pt x="89520" y="118095"/>
                  <a:pt x="96292" y="84534"/>
                  <a:pt x="95994" y="39737"/>
                </a:cubicBezTo>
                <a:lnTo>
                  <a:pt x="9599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2" name="任意多边形: 形状 611">
            <a:extLst>
              <a:ext uri="{FF2B5EF4-FFF2-40B4-BE49-F238E27FC236}">
                <a16:creationId xmlns:a16="http://schemas.microsoft.com/office/drawing/2014/main" id="{CC0542B5-EECD-4EAC-8896-CBA4C4CF0191}"/>
              </a:ext>
            </a:extLst>
          </p:cNvPr>
          <p:cNvSpPr/>
          <p:nvPr/>
        </p:nvSpPr>
        <p:spPr>
          <a:xfrm>
            <a:off x="1595082" y="5586520"/>
            <a:ext cx="38844" cy="45765"/>
          </a:xfrm>
          <a:custGeom>
            <a:avLst/>
            <a:gdLst/>
            <a:ahLst/>
            <a:cxnLst/>
            <a:rect l="l" t="t" r="r" b="b"/>
            <a:pathLst>
              <a:path w="38844" h="45765">
                <a:moveTo>
                  <a:pt x="12278" y="0"/>
                </a:moveTo>
                <a:cubicBezTo>
                  <a:pt x="21208" y="10865"/>
                  <a:pt x="30063" y="22771"/>
                  <a:pt x="38844" y="35719"/>
                </a:cubicBezTo>
                <a:lnTo>
                  <a:pt x="25227" y="45765"/>
                </a:lnTo>
                <a:cubicBezTo>
                  <a:pt x="17339" y="32668"/>
                  <a:pt x="8930" y="20315"/>
                  <a:pt x="0" y="8707"/>
                </a:cubicBezTo>
                <a:lnTo>
                  <a:pt x="122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1" name="任意多边形: 形状 610">
            <a:extLst>
              <a:ext uri="{FF2B5EF4-FFF2-40B4-BE49-F238E27FC236}">
                <a16:creationId xmlns:a16="http://schemas.microsoft.com/office/drawing/2014/main" id="{309A738F-FEA0-4C44-8142-2DA0630CE13F}"/>
              </a:ext>
            </a:extLst>
          </p:cNvPr>
          <p:cNvSpPr/>
          <p:nvPr/>
        </p:nvSpPr>
        <p:spPr>
          <a:xfrm>
            <a:off x="2124389" y="5587412"/>
            <a:ext cx="36612" cy="38844"/>
          </a:xfrm>
          <a:custGeom>
            <a:avLst/>
            <a:gdLst/>
            <a:ahLst/>
            <a:cxnLst/>
            <a:rect l="l" t="t" r="r" b="b"/>
            <a:pathLst>
              <a:path w="36612" h="38844">
                <a:moveTo>
                  <a:pt x="22771" y="0"/>
                </a:moveTo>
                <a:lnTo>
                  <a:pt x="36612" y="9153"/>
                </a:lnTo>
                <a:cubicBezTo>
                  <a:pt x="28426" y="19869"/>
                  <a:pt x="20241" y="29766"/>
                  <a:pt x="12055" y="38844"/>
                </a:cubicBezTo>
                <a:cubicBezTo>
                  <a:pt x="8632" y="35868"/>
                  <a:pt x="4614" y="32742"/>
                  <a:pt x="0" y="29468"/>
                </a:cubicBezTo>
                <a:cubicBezTo>
                  <a:pt x="7739" y="20390"/>
                  <a:pt x="15330" y="10567"/>
                  <a:pt x="2277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0" name="任意多边形: 形状 609">
            <a:extLst>
              <a:ext uri="{FF2B5EF4-FFF2-40B4-BE49-F238E27FC236}">
                <a16:creationId xmlns:a16="http://schemas.microsoft.com/office/drawing/2014/main" id="{B204721E-FD78-4F2F-B99E-A7F19BBF8169}"/>
              </a:ext>
            </a:extLst>
          </p:cNvPr>
          <p:cNvSpPr/>
          <p:nvPr/>
        </p:nvSpPr>
        <p:spPr>
          <a:xfrm>
            <a:off x="1364026" y="5587636"/>
            <a:ext cx="93539" cy="195337"/>
          </a:xfrm>
          <a:custGeom>
            <a:avLst/>
            <a:gdLst/>
            <a:ahLst/>
            <a:cxnLst/>
            <a:rect l="l" t="t" r="r" b="b"/>
            <a:pathLst>
              <a:path w="93539" h="195337">
                <a:moveTo>
                  <a:pt x="10269" y="0"/>
                </a:moveTo>
                <a:lnTo>
                  <a:pt x="28575" y="0"/>
                </a:lnTo>
                <a:lnTo>
                  <a:pt x="28575" y="159619"/>
                </a:lnTo>
                <a:cubicBezTo>
                  <a:pt x="44947" y="149796"/>
                  <a:pt x="66006" y="136774"/>
                  <a:pt x="91753" y="120551"/>
                </a:cubicBezTo>
                <a:cubicBezTo>
                  <a:pt x="92200" y="130225"/>
                  <a:pt x="92795" y="137294"/>
                  <a:pt x="93539" y="141759"/>
                </a:cubicBezTo>
                <a:cubicBezTo>
                  <a:pt x="57820" y="164232"/>
                  <a:pt x="35570" y="178371"/>
                  <a:pt x="26790" y="184175"/>
                </a:cubicBezTo>
                <a:cubicBezTo>
                  <a:pt x="21878" y="187598"/>
                  <a:pt x="17190" y="191319"/>
                  <a:pt x="12725" y="195337"/>
                </a:cubicBezTo>
                <a:lnTo>
                  <a:pt x="0" y="177701"/>
                </a:lnTo>
                <a:cubicBezTo>
                  <a:pt x="6995" y="171450"/>
                  <a:pt x="10418" y="163935"/>
                  <a:pt x="10269" y="155154"/>
                </a:cubicBezTo>
                <a:lnTo>
                  <a:pt x="1026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9" name="任意多边形: 形状 608">
            <a:extLst>
              <a:ext uri="{FF2B5EF4-FFF2-40B4-BE49-F238E27FC236}">
                <a16:creationId xmlns:a16="http://schemas.microsoft.com/office/drawing/2014/main" id="{81C2136E-27E8-40FD-A31E-F98940E4FE42}"/>
              </a:ext>
            </a:extLst>
          </p:cNvPr>
          <p:cNvSpPr/>
          <p:nvPr/>
        </p:nvSpPr>
        <p:spPr>
          <a:xfrm>
            <a:off x="2052282" y="5588528"/>
            <a:ext cx="33486" cy="36166"/>
          </a:xfrm>
          <a:custGeom>
            <a:avLst/>
            <a:gdLst/>
            <a:ahLst/>
            <a:cxnLst/>
            <a:rect l="l" t="t" r="r" b="b"/>
            <a:pathLst>
              <a:path w="33486" h="36166">
                <a:moveTo>
                  <a:pt x="12725" y="0"/>
                </a:moveTo>
                <a:cubicBezTo>
                  <a:pt x="19422" y="8186"/>
                  <a:pt x="26343" y="16967"/>
                  <a:pt x="33486" y="26343"/>
                </a:cubicBezTo>
                <a:lnTo>
                  <a:pt x="19645" y="36166"/>
                </a:lnTo>
                <a:cubicBezTo>
                  <a:pt x="13097" y="26492"/>
                  <a:pt x="6549" y="17339"/>
                  <a:pt x="0" y="8707"/>
                </a:cubicBezTo>
                <a:lnTo>
                  <a:pt x="1272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8" name="任意多边形: 形状 607">
            <a:extLst>
              <a:ext uri="{FF2B5EF4-FFF2-40B4-BE49-F238E27FC236}">
                <a16:creationId xmlns:a16="http://schemas.microsoft.com/office/drawing/2014/main" id="{DC1F6B32-0A55-497A-ADF5-AF14FDBCF816}"/>
              </a:ext>
            </a:extLst>
          </p:cNvPr>
          <p:cNvSpPr/>
          <p:nvPr/>
        </p:nvSpPr>
        <p:spPr>
          <a:xfrm>
            <a:off x="914417" y="5589198"/>
            <a:ext cx="78581" cy="85948"/>
          </a:xfrm>
          <a:custGeom>
            <a:avLst/>
            <a:gdLst/>
            <a:ahLst/>
            <a:cxnLst/>
            <a:rect l="l" t="t" r="r" b="b"/>
            <a:pathLst>
              <a:path w="78581" h="85948">
                <a:moveTo>
                  <a:pt x="0" y="0"/>
                </a:moveTo>
                <a:lnTo>
                  <a:pt x="78581" y="0"/>
                </a:lnTo>
                <a:lnTo>
                  <a:pt x="78581" y="85948"/>
                </a:lnTo>
                <a:lnTo>
                  <a:pt x="63847" y="85948"/>
                </a:lnTo>
                <a:lnTo>
                  <a:pt x="63847" y="79028"/>
                </a:lnTo>
                <a:lnTo>
                  <a:pt x="14734" y="79028"/>
                </a:lnTo>
                <a:lnTo>
                  <a:pt x="14734" y="85948"/>
                </a:lnTo>
                <a:lnTo>
                  <a:pt x="0" y="85948"/>
                </a:lnTo>
                <a:lnTo>
                  <a:pt x="0" y="0"/>
                </a:lnTo>
                <a:close/>
                <a:moveTo>
                  <a:pt x="14734" y="13395"/>
                </a:moveTo>
                <a:lnTo>
                  <a:pt x="14734" y="32817"/>
                </a:lnTo>
                <a:lnTo>
                  <a:pt x="63847" y="32817"/>
                </a:lnTo>
                <a:lnTo>
                  <a:pt x="63847" y="13395"/>
                </a:lnTo>
                <a:lnTo>
                  <a:pt x="14734" y="13395"/>
                </a:lnTo>
                <a:close/>
                <a:moveTo>
                  <a:pt x="14734" y="45988"/>
                </a:moveTo>
                <a:lnTo>
                  <a:pt x="14734" y="65633"/>
                </a:lnTo>
                <a:lnTo>
                  <a:pt x="63847" y="65633"/>
                </a:lnTo>
                <a:lnTo>
                  <a:pt x="63847" y="45988"/>
                </a:lnTo>
                <a:lnTo>
                  <a:pt x="14734" y="4598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7" name="任意多边形: 形状 606">
            <a:extLst>
              <a:ext uri="{FF2B5EF4-FFF2-40B4-BE49-F238E27FC236}">
                <a16:creationId xmlns:a16="http://schemas.microsoft.com/office/drawing/2014/main" id="{F83A6FC3-6A9E-4807-8ED3-E155FC5A541F}"/>
              </a:ext>
            </a:extLst>
          </p:cNvPr>
          <p:cNvSpPr/>
          <p:nvPr/>
        </p:nvSpPr>
        <p:spPr>
          <a:xfrm>
            <a:off x="1003937" y="5590762"/>
            <a:ext cx="112067" cy="134615"/>
          </a:xfrm>
          <a:custGeom>
            <a:avLst/>
            <a:gdLst/>
            <a:ahLst/>
            <a:cxnLst/>
            <a:rect l="l" t="t" r="r" b="b"/>
            <a:pathLst>
              <a:path w="112067" h="134615">
                <a:moveTo>
                  <a:pt x="0" y="0"/>
                </a:moveTo>
                <a:lnTo>
                  <a:pt x="112067" y="0"/>
                </a:lnTo>
                <a:lnTo>
                  <a:pt x="112067" y="14511"/>
                </a:lnTo>
                <a:lnTo>
                  <a:pt x="60945" y="14511"/>
                </a:lnTo>
                <a:cubicBezTo>
                  <a:pt x="59605" y="23291"/>
                  <a:pt x="58117" y="31775"/>
                  <a:pt x="56480" y="39960"/>
                </a:cubicBezTo>
                <a:lnTo>
                  <a:pt x="100235" y="39960"/>
                </a:lnTo>
                <a:lnTo>
                  <a:pt x="100235" y="134615"/>
                </a:lnTo>
                <a:lnTo>
                  <a:pt x="85501" y="134615"/>
                </a:lnTo>
                <a:lnTo>
                  <a:pt x="85501" y="54471"/>
                </a:lnTo>
                <a:lnTo>
                  <a:pt x="22994" y="54471"/>
                </a:lnTo>
                <a:lnTo>
                  <a:pt x="22994" y="134615"/>
                </a:lnTo>
                <a:lnTo>
                  <a:pt x="8260" y="134615"/>
                </a:lnTo>
                <a:lnTo>
                  <a:pt x="8260" y="39960"/>
                </a:lnTo>
                <a:lnTo>
                  <a:pt x="40630" y="39960"/>
                </a:lnTo>
                <a:cubicBezTo>
                  <a:pt x="42118" y="31179"/>
                  <a:pt x="43383" y="22696"/>
                  <a:pt x="44425" y="14511"/>
                </a:cubicBezTo>
                <a:lnTo>
                  <a:pt x="0" y="1451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6" name="任意多边形: 形状 605">
            <a:extLst>
              <a:ext uri="{FF2B5EF4-FFF2-40B4-BE49-F238E27FC236}">
                <a16:creationId xmlns:a16="http://schemas.microsoft.com/office/drawing/2014/main" id="{7043BF49-72C8-4799-BB9C-02EE2B1B4C61}"/>
              </a:ext>
            </a:extLst>
          </p:cNvPr>
          <p:cNvSpPr/>
          <p:nvPr/>
        </p:nvSpPr>
        <p:spPr>
          <a:xfrm>
            <a:off x="1629238" y="5590984"/>
            <a:ext cx="86842" cy="175468"/>
          </a:xfrm>
          <a:custGeom>
            <a:avLst/>
            <a:gdLst/>
            <a:ahLst/>
            <a:cxnLst/>
            <a:rect l="l" t="t" r="r" b="b"/>
            <a:pathLst>
              <a:path w="86842" h="175468">
                <a:moveTo>
                  <a:pt x="22324" y="0"/>
                </a:moveTo>
                <a:lnTo>
                  <a:pt x="85279" y="0"/>
                </a:lnTo>
                <a:lnTo>
                  <a:pt x="85279" y="73447"/>
                </a:lnTo>
                <a:lnTo>
                  <a:pt x="70545" y="73447"/>
                </a:lnTo>
                <a:lnTo>
                  <a:pt x="70545" y="66526"/>
                </a:lnTo>
                <a:lnTo>
                  <a:pt x="35830" y="66526"/>
                </a:lnTo>
                <a:cubicBezTo>
                  <a:pt x="35086" y="75456"/>
                  <a:pt x="33933" y="83939"/>
                  <a:pt x="32370" y="91976"/>
                </a:cubicBezTo>
                <a:lnTo>
                  <a:pt x="86842" y="91976"/>
                </a:lnTo>
                <a:lnTo>
                  <a:pt x="86842" y="171897"/>
                </a:lnTo>
                <a:lnTo>
                  <a:pt x="72108" y="171897"/>
                </a:lnTo>
                <a:lnTo>
                  <a:pt x="72108" y="161851"/>
                </a:lnTo>
                <a:lnTo>
                  <a:pt x="46434" y="161851"/>
                </a:lnTo>
                <a:lnTo>
                  <a:pt x="46434" y="175468"/>
                </a:lnTo>
                <a:lnTo>
                  <a:pt x="31700" y="175468"/>
                </a:lnTo>
                <a:lnTo>
                  <a:pt x="31700" y="95659"/>
                </a:lnTo>
                <a:cubicBezTo>
                  <a:pt x="27236" y="117091"/>
                  <a:pt x="20092" y="135731"/>
                  <a:pt x="10269" y="151582"/>
                </a:cubicBezTo>
                <a:cubicBezTo>
                  <a:pt x="7293" y="147117"/>
                  <a:pt x="3870" y="142354"/>
                  <a:pt x="0" y="137294"/>
                </a:cubicBezTo>
                <a:cubicBezTo>
                  <a:pt x="14883" y="113630"/>
                  <a:pt x="22324" y="80367"/>
                  <a:pt x="22324" y="37505"/>
                </a:cubicBezTo>
                <a:lnTo>
                  <a:pt x="22324" y="0"/>
                </a:lnTo>
                <a:close/>
                <a:moveTo>
                  <a:pt x="37058" y="14288"/>
                </a:moveTo>
                <a:cubicBezTo>
                  <a:pt x="37058" y="30063"/>
                  <a:pt x="36947" y="42714"/>
                  <a:pt x="36723" y="52239"/>
                </a:cubicBezTo>
                <a:lnTo>
                  <a:pt x="70545" y="52239"/>
                </a:lnTo>
                <a:lnTo>
                  <a:pt x="70545" y="14288"/>
                </a:lnTo>
                <a:lnTo>
                  <a:pt x="37058" y="14288"/>
                </a:lnTo>
                <a:close/>
                <a:moveTo>
                  <a:pt x="46434" y="106263"/>
                </a:moveTo>
                <a:lnTo>
                  <a:pt x="46434" y="147563"/>
                </a:lnTo>
                <a:lnTo>
                  <a:pt x="72108" y="147563"/>
                </a:lnTo>
                <a:lnTo>
                  <a:pt x="72108" y="106263"/>
                </a:lnTo>
                <a:lnTo>
                  <a:pt x="46434" y="10626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5" name="任意多边形: 形状 604">
            <a:extLst>
              <a:ext uri="{FF2B5EF4-FFF2-40B4-BE49-F238E27FC236}">
                <a16:creationId xmlns:a16="http://schemas.microsoft.com/office/drawing/2014/main" id="{6DB51090-B704-4CA4-BB20-4D5191268034}"/>
              </a:ext>
            </a:extLst>
          </p:cNvPr>
          <p:cNvSpPr/>
          <p:nvPr/>
        </p:nvSpPr>
        <p:spPr>
          <a:xfrm>
            <a:off x="3412720" y="5591208"/>
            <a:ext cx="92422" cy="196453"/>
          </a:xfrm>
          <a:custGeom>
            <a:avLst/>
            <a:gdLst/>
            <a:ahLst/>
            <a:cxnLst/>
            <a:rect l="l" t="t" r="r" b="b"/>
            <a:pathLst>
              <a:path w="92422" h="196453">
                <a:moveTo>
                  <a:pt x="16297" y="0"/>
                </a:moveTo>
                <a:lnTo>
                  <a:pt x="84832" y="0"/>
                </a:lnTo>
                <a:lnTo>
                  <a:pt x="84832" y="66527"/>
                </a:lnTo>
                <a:lnTo>
                  <a:pt x="63847" y="66527"/>
                </a:lnTo>
                <a:lnTo>
                  <a:pt x="63847" y="105817"/>
                </a:lnTo>
                <a:lnTo>
                  <a:pt x="89966" y="105817"/>
                </a:lnTo>
                <a:lnTo>
                  <a:pt x="89966" y="119881"/>
                </a:lnTo>
                <a:lnTo>
                  <a:pt x="63847" y="119881"/>
                </a:lnTo>
                <a:lnTo>
                  <a:pt x="63847" y="167878"/>
                </a:lnTo>
                <a:cubicBezTo>
                  <a:pt x="73000" y="166018"/>
                  <a:pt x="82227" y="164083"/>
                  <a:pt x="91529" y="162074"/>
                </a:cubicBezTo>
                <a:cubicBezTo>
                  <a:pt x="91678" y="168474"/>
                  <a:pt x="91976" y="173906"/>
                  <a:pt x="92422" y="178371"/>
                </a:cubicBezTo>
                <a:cubicBezTo>
                  <a:pt x="58192" y="184622"/>
                  <a:pt x="29170" y="190649"/>
                  <a:pt x="5358" y="196453"/>
                </a:cubicBezTo>
                <a:lnTo>
                  <a:pt x="0" y="179264"/>
                </a:lnTo>
                <a:lnTo>
                  <a:pt x="12725" y="177255"/>
                </a:lnTo>
                <a:lnTo>
                  <a:pt x="12725" y="89520"/>
                </a:lnTo>
                <a:lnTo>
                  <a:pt x="27235" y="89520"/>
                </a:lnTo>
                <a:lnTo>
                  <a:pt x="27235" y="174799"/>
                </a:lnTo>
                <a:cubicBezTo>
                  <a:pt x="34454" y="173534"/>
                  <a:pt x="41672" y="172195"/>
                  <a:pt x="48890" y="170781"/>
                </a:cubicBezTo>
                <a:lnTo>
                  <a:pt x="48890" y="66527"/>
                </a:lnTo>
                <a:lnTo>
                  <a:pt x="31031" y="66527"/>
                </a:lnTo>
                <a:lnTo>
                  <a:pt x="31031" y="73894"/>
                </a:lnTo>
                <a:lnTo>
                  <a:pt x="16297" y="73894"/>
                </a:lnTo>
                <a:lnTo>
                  <a:pt x="16297" y="0"/>
                </a:lnTo>
                <a:close/>
                <a:moveTo>
                  <a:pt x="31031" y="12948"/>
                </a:moveTo>
                <a:lnTo>
                  <a:pt x="31031" y="53578"/>
                </a:lnTo>
                <a:lnTo>
                  <a:pt x="69875" y="53578"/>
                </a:lnTo>
                <a:lnTo>
                  <a:pt x="69875" y="12948"/>
                </a:lnTo>
                <a:lnTo>
                  <a:pt x="31031" y="1294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4" name="任意多边形: 形状 603">
            <a:extLst>
              <a:ext uri="{FF2B5EF4-FFF2-40B4-BE49-F238E27FC236}">
                <a16:creationId xmlns:a16="http://schemas.microsoft.com/office/drawing/2014/main" id="{501CC73F-2EF8-424E-88EE-68D21F9C7347}"/>
              </a:ext>
            </a:extLst>
          </p:cNvPr>
          <p:cNvSpPr/>
          <p:nvPr/>
        </p:nvSpPr>
        <p:spPr>
          <a:xfrm>
            <a:off x="3516974" y="5592325"/>
            <a:ext cx="118318" cy="197569"/>
          </a:xfrm>
          <a:custGeom>
            <a:avLst/>
            <a:gdLst/>
            <a:ahLst/>
            <a:cxnLst/>
            <a:rect l="l" t="t" r="r" b="b"/>
            <a:pathLst>
              <a:path w="118318" h="197569">
                <a:moveTo>
                  <a:pt x="0" y="0"/>
                </a:moveTo>
                <a:lnTo>
                  <a:pt x="115639" y="0"/>
                </a:lnTo>
                <a:lnTo>
                  <a:pt x="115639" y="16073"/>
                </a:lnTo>
                <a:lnTo>
                  <a:pt x="16966" y="16073"/>
                </a:lnTo>
                <a:lnTo>
                  <a:pt x="16966" y="58043"/>
                </a:lnTo>
                <a:lnTo>
                  <a:pt x="104477" y="58043"/>
                </a:lnTo>
                <a:lnTo>
                  <a:pt x="104477" y="141535"/>
                </a:lnTo>
                <a:lnTo>
                  <a:pt x="87957" y="141535"/>
                </a:lnTo>
                <a:lnTo>
                  <a:pt x="87957" y="133052"/>
                </a:lnTo>
                <a:lnTo>
                  <a:pt x="16966" y="133052"/>
                </a:lnTo>
                <a:lnTo>
                  <a:pt x="16966" y="181495"/>
                </a:lnTo>
                <a:lnTo>
                  <a:pt x="118318" y="181495"/>
                </a:lnTo>
                <a:lnTo>
                  <a:pt x="118318" y="197569"/>
                </a:lnTo>
                <a:lnTo>
                  <a:pt x="0" y="197569"/>
                </a:lnTo>
                <a:lnTo>
                  <a:pt x="0" y="0"/>
                </a:lnTo>
                <a:close/>
                <a:moveTo>
                  <a:pt x="16966" y="73669"/>
                </a:moveTo>
                <a:lnTo>
                  <a:pt x="16966" y="117425"/>
                </a:lnTo>
                <a:lnTo>
                  <a:pt x="87957" y="117425"/>
                </a:lnTo>
                <a:lnTo>
                  <a:pt x="87957" y="73669"/>
                </a:lnTo>
                <a:lnTo>
                  <a:pt x="16966" y="7366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3" name="任意多边形: 形状 602">
            <a:extLst>
              <a:ext uri="{FF2B5EF4-FFF2-40B4-BE49-F238E27FC236}">
                <a16:creationId xmlns:a16="http://schemas.microsoft.com/office/drawing/2014/main" id="{3481DF24-EEDF-413D-B5AA-484A779E641E}"/>
              </a:ext>
            </a:extLst>
          </p:cNvPr>
          <p:cNvSpPr/>
          <p:nvPr/>
        </p:nvSpPr>
        <p:spPr>
          <a:xfrm>
            <a:off x="2321066" y="5592547"/>
            <a:ext cx="170780" cy="206722"/>
          </a:xfrm>
          <a:custGeom>
            <a:avLst/>
            <a:gdLst/>
            <a:ahLst/>
            <a:cxnLst/>
            <a:rect l="l" t="t" r="r" b="b"/>
            <a:pathLst>
              <a:path w="170780" h="206722">
                <a:moveTo>
                  <a:pt x="27905" y="0"/>
                </a:moveTo>
                <a:lnTo>
                  <a:pt x="159618" y="0"/>
                </a:lnTo>
                <a:lnTo>
                  <a:pt x="159618" y="64740"/>
                </a:lnTo>
                <a:lnTo>
                  <a:pt x="143544" y="64740"/>
                </a:lnTo>
                <a:lnTo>
                  <a:pt x="143544" y="57820"/>
                </a:lnTo>
                <a:lnTo>
                  <a:pt x="43978" y="57820"/>
                </a:lnTo>
                <a:lnTo>
                  <a:pt x="43978" y="85502"/>
                </a:lnTo>
                <a:lnTo>
                  <a:pt x="95771" y="85502"/>
                </a:lnTo>
                <a:lnTo>
                  <a:pt x="95771" y="62061"/>
                </a:lnTo>
                <a:lnTo>
                  <a:pt x="111844" y="62061"/>
                </a:lnTo>
                <a:lnTo>
                  <a:pt x="111844" y="85502"/>
                </a:lnTo>
                <a:lnTo>
                  <a:pt x="170780" y="85502"/>
                </a:lnTo>
                <a:lnTo>
                  <a:pt x="170780" y="100682"/>
                </a:lnTo>
                <a:lnTo>
                  <a:pt x="111844" y="100682"/>
                </a:lnTo>
                <a:lnTo>
                  <a:pt x="111844" y="129034"/>
                </a:lnTo>
                <a:lnTo>
                  <a:pt x="158278" y="129034"/>
                </a:lnTo>
                <a:lnTo>
                  <a:pt x="158278" y="204490"/>
                </a:lnTo>
                <a:lnTo>
                  <a:pt x="142205" y="204490"/>
                </a:lnTo>
                <a:lnTo>
                  <a:pt x="142205" y="191542"/>
                </a:lnTo>
                <a:lnTo>
                  <a:pt x="65856" y="191542"/>
                </a:lnTo>
                <a:lnTo>
                  <a:pt x="65856" y="204490"/>
                </a:lnTo>
                <a:lnTo>
                  <a:pt x="49783" y="204490"/>
                </a:lnTo>
                <a:lnTo>
                  <a:pt x="49783" y="129034"/>
                </a:lnTo>
                <a:lnTo>
                  <a:pt x="95771" y="129034"/>
                </a:lnTo>
                <a:lnTo>
                  <a:pt x="95771" y="100682"/>
                </a:lnTo>
                <a:lnTo>
                  <a:pt x="43755" y="100682"/>
                </a:lnTo>
                <a:cubicBezTo>
                  <a:pt x="42118" y="146447"/>
                  <a:pt x="31551" y="181793"/>
                  <a:pt x="12055" y="206722"/>
                </a:cubicBezTo>
                <a:cubicBezTo>
                  <a:pt x="8483" y="202108"/>
                  <a:pt x="4464" y="197420"/>
                  <a:pt x="0" y="192658"/>
                </a:cubicBezTo>
                <a:cubicBezTo>
                  <a:pt x="18603" y="169738"/>
                  <a:pt x="27905" y="134540"/>
                  <a:pt x="27905" y="87064"/>
                </a:cubicBezTo>
                <a:lnTo>
                  <a:pt x="27905" y="0"/>
                </a:lnTo>
                <a:close/>
                <a:moveTo>
                  <a:pt x="43978" y="14734"/>
                </a:moveTo>
                <a:lnTo>
                  <a:pt x="43978" y="43086"/>
                </a:lnTo>
                <a:lnTo>
                  <a:pt x="143544" y="43086"/>
                </a:lnTo>
                <a:lnTo>
                  <a:pt x="143544" y="14734"/>
                </a:lnTo>
                <a:lnTo>
                  <a:pt x="43978" y="14734"/>
                </a:lnTo>
                <a:close/>
                <a:moveTo>
                  <a:pt x="65856" y="143768"/>
                </a:moveTo>
                <a:lnTo>
                  <a:pt x="65856" y="177031"/>
                </a:lnTo>
                <a:lnTo>
                  <a:pt x="142205" y="177031"/>
                </a:lnTo>
                <a:lnTo>
                  <a:pt x="142205" y="143768"/>
                </a:lnTo>
                <a:lnTo>
                  <a:pt x="65856" y="14376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2" name="任意多边形: 形状 601">
            <a:extLst>
              <a:ext uri="{FF2B5EF4-FFF2-40B4-BE49-F238E27FC236}">
                <a16:creationId xmlns:a16="http://schemas.microsoft.com/office/drawing/2014/main" id="{39E6CB6D-DFB7-41CC-8078-AF0D3ED89BCD}"/>
              </a:ext>
            </a:extLst>
          </p:cNvPr>
          <p:cNvSpPr/>
          <p:nvPr/>
        </p:nvSpPr>
        <p:spPr>
          <a:xfrm>
            <a:off x="4102761" y="5592548"/>
            <a:ext cx="214759" cy="205829"/>
          </a:xfrm>
          <a:custGeom>
            <a:avLst/>
            <a:gdLst/>
            <a:ahLst/>
            <a:cxnLst/>
            <a:rect l="l" t="t" r="r" b="b"/>
            <a:pathLst>
              <a:path w="214759" h="205829">
                <a:moveTo>
                  <a:pt x="0" y="0"/>
                </a:moveTo>
                <a:lnTo>
                  <a:pt x="214759" y="0"/>
                </a:lnTo>
                <a:lnTo>
                  <a:pt x="214759" y="16520"/>
                </a:lnTo>
                <a:lnTo>
                  <a:pt x="115863" y="16520"/>
                </a:lnTo>
                <a:cubicBezTo>
                  <a:pt x="112291" y="29245"/>
                  <a:pt x="108533" y="41523"/>
                  <a:pt x="104589" y="53355"/>
                </a:cubicBezTo>
                <a:lnTo>
                  <a:pt x="202258" y="53355"/>
                </a:lnTo>
                <a:lnTo>
                  <a:pt x="202258" y="178817"/>
                </a:lnTo>
                <a:cubicBezTo>
                  <a:pt x="202258" y="195932"/>
                  <a:pt x="194519" y="204490"/>
                  <a:pt x="179041" y="204490"/>
                </a:cubicBezTo>
                <a:cubicBezTo>
                  <a:pt x="169367" y="204490"/>
                  <a:pt x="159619" y="204266"/>
                  <a:pt x="149796" y="203820"/>
                </a:cubicBezTo>
                <a:cubicBezTo>
                  <a:pt x="148159" y="193253"/>
                  <a:pt x="147043" y="187077"/>
                  <a:pt x="146447" y="185291"/>
                </a:cubicBezTo>
                <a:cubicBezTo>
                  <a:pt x="156270" y="186333"/>
                  <a:pt x="165125" y="186854"/>
                  <a:pt x="173013" y="186854"/>
                </a:cubicBezTo>
                <a:cubicBezTo>
                  <a:pt x="181050" y="186854"/>
                  <a:pt x="185068" y="182761"/>
                  <a:pt x="185068" y="174575"/>
                </a:cubicBezTo>
                <a:lnTo>
                  <a:pt x="185068" y="69875"/>
                </a:lnTo>
                <a:lnTo>
                  <a:pt x="143768" y="69875"/>
                </a:lnTo>
                <a:lnTo>
                  <a:pt x="143768" y="192881"/>
                </a:lnTo>
                <a:lnTo>
                  <a:pt x="127025" y="192881"/>
                </a:lnTo>
                <a:lnTo>
                  <a:pt x="127025" y="69875"/>
                </a:lnTo>
                <a:lnTo>
                  <a:pt x="86395" y="69875"/>
                </a:lnTo>
                <a:lnTo>
                  <a:pt x="86395" y="192881"/>
                </a:lnTo>
                <a:lnTo>
                  <a:pt x="69652" y="192881"/>
                </a:lnTo>
                <a:lnTo>
                  <a:pt x="69652" y="69875"/>
                </a:lnTo>
                <a:lnTo>
                  <a:pt x="29022" y="69875"/>
                </a:lnTo>
                <a:lnTo>
                  <a:pt x="29022" y="205829"/>
                </a:lnTo>
                <a:lnTo>
                  <a:pt x="11832" y="205829"/>
                </a:lnTo>
                <a:lnTo>
                  <a:pt x="11832" y="53355"/>
                </a:lnTo>
                <a:lnTo>
                  <a:pt x="87065" y="53355"/>
                </a:lnTo>
                <a:cubicBezTo>
                  <a:pt x="90339" y="41151"/>
                  <a:pt x="93316" y="28872"/>
                  <a:pt x="95995" y="16520"/>
                </a:cubicBezTo>
                <a:lnTo>
                  <a:pt x="0" y="1652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1" name="任意多边形: 形状 600">
            <a:extLst>
              <a:ext uri="{FF2B5EF4-FFF2-40B4-BE49-F238E27FC236}">
                <a16:creationId xmlns:a16="http://schemas.microsoft.com/office/drawing/2014/main" id="{234E002B-BA97-4D0C-9E9B-E448C389B856}"/>
              </a:ext>
            </a:extLst>
          </p:cNvPr>
          <p:cNvSpPr/>
          <p:nvPr/>
        </p:nvSpPr>
        <p:spPr>
          <a:xfrm>
            <a:off x="752343" y="5593440"/>
            <a:ext cx="127694" cy="204936"/>
          </a:xfrm>
          <a:custGeom>
            <a:avLst/>
            <a:gdLst/>
            <a:ahLst/>
            <a:cxnLst/>
            <a:rect l="l" t="t" r="r" b="b"/>
            <a:pathLst>
              <a:path w="127694" h="204936">
                <a:moveTo>
                  <a:pt x="0" y="0"/>
                </a:moveTo>
                <a:lnTo>
                  <a:pt x="127694" y="0"/>
                </a:lnTo>
                <a:lnTo>
                  <a:pt x="127694" y="172566"/>
                </a:lnTo>
                <a:cubicBezTo>
                  <a:pt x="127694" y="194146"/>
                  <a:pt x="117946" y="204936"/>
                  <a:pt x="98450" y="204936"/>
                </a:cubicBezTo>
                <a:cubicBezTo>
                  <a:pt x="85799" y="204936"/>
                  <a:pt x="73595" y="204787"/>
                  <a:pt x="61838" y="204490"/>
                </a:cubicBezTo>
                <a:cubicBezTo>
                  <a:pt x="61243" y="200025"/>
                  <a:pt x="60052" y="193997"/>
                  <a:pt x="58266" y="186407"/>
                </a:cubicBezTo>
                <a:cubicBezTo>
                  <a:pt x="70619" y="187300"/>
                  <a:pt x="82525" y="187746"/>
                  <a:pt x="93985" y="187746"/>
                </a:cubicBezTo>
                <a:cubicBezTo>
                  <a:pt x="104849" y="187746"/>
                  <a:pt x="110281" y="181942"/>
                  <a:pt x="110281" y="170334"/>
                </a:cubicBezTo>
                <a:lnTo>
                  <a:pt x="110281" y="16743"/>
                </a:lnTo>
                <a:lnTo>
                  <a:pt x="0" y="1674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0" name="任意多边形: 形状 599">
            <a:extLst>
              <a:ext uri="{FF2B5EF4-FFF2-40B4-BE49-F238E27FC236}">
                <a16:creationId xmlns:a16="http://schemas.microsoft.com/office/drawing/2014/main" id="{FECFE031-7047-495A-9D7F-5089FC78AEC2}"/>
              </a:ext>
            </a:extLst>
          </p:cNvPr>
          <p:cNvSpPr/>
          <p:nvPr/>
        </p:nvSpPr>
        <p:spPr>
          <a:xfrm>
            <a:off x="2809743" y="5593440"/>
            <a:ext cx="129480" cy="204936"/>
          </a:xfrm>
          <a:custGeom>
            <a:avLst/>
            <a:gdLst/>
            <a:ahLst/>
            <a:cxnLst/>
            <a:rect l="l" t="t" r="r" b="b"/>
            <a:pathLst>
              <a:path w="129480" h="204936">
                <a:moveTo>
                  <a:pt x="0" y="0"/>
                </a:moveTo>
                <a:lnTo>
                  <a:pt x="129480" y="0"/>
                </a:lnTo>
                <a:lnTo>
                  <a:pt x="129480" y="176808"/>
                </a:lnTo>
                <a:cubicBezTo>
                  <a:pt x="129480" y="195560"/>
                  <a:pt x="118839" y="204936"/>
                  <a:pt x="97557" y="204936"/>
                </a:cubicBezTo>
                <a:cubicBezTo>
                  <a:pt x="88925" y="204936"/>
                  <a:pt x="77614" y="204787"/>
                  <a:pt x="63624" y="204490"/>
                </a:cubicBezTo>
                <a:cubicBezTo>
                  <a:pt x="63028" y="200025"/>
                  <a:pt x="61838" y="193997"/>
                  <a:pt x="60052" y="186407"/>
                </a:cubicBezTo>
                <a:cubicBezTo>
                  <a:pt x="72405" y="187300"/>
                  <a:pt x="84162" y="187746"/>
                  <a:pt x="95324" y="187746"/>
                </a:cubicBezTo>
                <a:cubicBezTo>
                  <a:pt x="106486" y="187746"/>
                  <a:pt x="112067" y="182314"/>
                  <a:pt x="112067" y="171450"/>
                </a:cubicBezTo>
                <a:lnTo>
                  <a:pt x="112067" y="16743"/>
                </a:lnTo>
                <a:lnTo>
                  <a:pt x="0" y="1674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9" name="任意多边形: 形状 598">
            <a:extLst>
              <a:ext uri="{FF2B5EF4-FFF2-40B4-BE49-F238E27FC236}">
                <a16:creationId xmlns:a16="http://schemas.microsoft.com/office/drawing/2014/main" id="{AB84EDFF-F81A-4AD2-A522-756E4CEAD053}"/>
              </a:ext>
            </a:extLst>
          </p:cNvPr>
          <p:cNvSpPr/>
          <p:nvPr/>
        </p:nvSpPr>
        <p:spPr>
          <a:xfrm>
            <a:off x="492042" y="5615318"/>
            <a:ext cx="31701" cy="31030"/>
          </a:xfrm>
          <a:custGeom>
            <a:avLst/>
            <a:gdLst/>
            <a:ahLst/>
            <a:cxnLst/>
            <a:rect l="l" t="t" r="r" b="b"/>
            <a:pathLst>
              <a:path w="31701" h="31030">
                <a:moveTo>
                  <a:pt x="11609" y="0"/>
                </a:moveTo>
                <a:cubicBezTo>
                  <a:pt x="18753" y="6846"/>
                  <a:pt x="25450" y="13841"/>
                  <a:pt x="31701" y="20984"/>
                </a:cubicBezTo>
                <a:lnTo>
                  <a:pt x="18529" y="31030"/>
                </a:lnTo>
                <a:cubicBezTo>
                  <a:pt x="12874" y="23589"/>
                  <a:pt x="6698" y="15999"/>
                  <a:pt x="0" y="8259"/>
                </a:cubicBezTo>
                <a:lnTo>
                  <a:pt x="116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8" name="任意多边形: 形状 597">
            <a:extLst>
              <a:ext uri="{FF2B5EF4-FFF2-40B4-BE49-F238E27FC236}">
                <a16:creationId xmlns:a16="http://schemas.microsoft.com/office/drawing/2014/main" id="{07F0924A-4EBF-4E1A-9C6A-A0BF351DBE81}"/>
              </a:ext>
            </a:extLst>
          </p:cNvPr>
          <p:cNvSpPr/>
          <p:nvPr/>
        </p:nvSpPr>
        <p:spPr>
          <a:xfrm>
            <a:off x="589822" y="5615318"/>
            <a:ext cx="31254" cy="31030"/>
          </a:xfrm>
          <a:custGeom>
            <a:avLst/>
            <a:gdLst/>
            <a:ahLst/>
            <a:cxnLst/>
            <a:rect l="l" t="t" r="r" b="b"/>
            <a:pathLst>
              <a:path w="31254" h="31030">
                <a:moveTo>
                  <a:pt x="11609" y="0"/>
                </a:moveTo>
                <a:cubicBezTo>
                  <a:pt x="19646" y="7739"/>
                  <a:pt x="26194" y="14734"/>
                  <a:pt x="31254" y="20984"/>
                </a:cubicBezTo>
                <a:lnTo>
                  <a:pt x="18083" y="31030"/>
                </a:lnTo>
                <a:cubicBezTo>
                  <a:pt x="15255" y="26565"/>
                  <a:pt x="9228" y="18975"/>
                  <a:pt x="0" y="8259"/>
                </a:cubicBezTo>
                <a:lnTo>
                  <a:pt x="116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7" name="任意多边形: 形状 596">
            <a:extLst>
              <a:ext uri="{FF2B5EF4-FFF2-40B4-BE49-F238E27FC236}">
                <a16:creationId xmlns:a16="http://schemas.microsoft.com/office/drawing/2014/main" id="{86BADF2E-07AB-4F07-904B-535124A2E313}"/>
              </a:ext>
            </a:extLst>
          </p:cNvPr>
          <p:cNvSpPr/>
          <p:nvPr/>
        </p:nvSpPr>
        <p:spPr>
          <a:xfrm>
            <a:off x="2497650" y="5621568"/>
            <a:ext cx="223689" cy="169888"/>
          </a:xfrm>
          <a:custGeom>
            <a:avLst/>
            <a:gdLst/>
            <a:ahLst/>
            <a:cxnLst/>
            <a:rect l="l" t="t" r="r" b="b"/>
            <a:pathLst>
              <a:path w="223689" h="169888">
                <a:moveTo>
                  <a:pt x="17413" y="0"/>
                </a:moveTo>
                <a:lnTo>
                  <a:pt x="200472" y="0"/>
                </a:lnTo>
                <a:lnTo>
                  <a:pt x="200472" y="16743"/>
                </a:lnTo>
                <a:cubicBezTo>
                  <a:pt x="160660" y="58490"/>
                  <a:pt x="113928" y="95771"/>
                  <a:pt x="60276" y="128588"/>
                </a:cubicBezTo>
                <a:cubicBezTo>
                  <a:pt x="75158" y="143024"/>
                  <a:pt x="96664" y="150838"/>
                  <a:pt x="124793" y="152028"/>
                </a:cubicBezTo>
                <a:cubicBezTo>
                  <a:pt x="160214" y="152624"/>
                  <a:pt x="193179" y="152214"/>
                  <a:pt x="223689" y="150800"/>
                </a:cubicBezTo>
                <a:cubicBezTo>
                  <a:pt x="220117" y="159432"/>
                  <a:pt x="217736" y="165795"/>
                  <a:pt x="216545" y="169888"/>
                </a:cubicBezTo>
                <a:cubicBezTo>
                  <a:pt x="201216" y="169888"/>
                  <a:pt x="168176" y="169590"/>
                  <a:pt x="117426" y="168995"/>
                </a:cubicBezTo>
                <a:cubicBezTo>
                  <a:pt x="86023" y="167804"/>
                  <a:pt x="61168" y="157014"/>
                  <a:pt x="42863" y="136625"/>
                </a:cubicBezTo>
                <a:cubicBezTo>
                  <a:pt x="41374" y="134839"/>
                  <a:pt x="39737" y="134764"/>
                  <a:pt x="37951" y="136401"/>
                </a:cubicBezTo>
                <a:cubicBezTo>
                  <a:pt x="27831" y="145777"/>
                  <a:pt x="18455" y="155675"/>
                  <a:pt x="9823" y="166092"/>
                </a:cubicBezTo>
                <a:lnTo>
                  <a:pt x="0" y="147563"/>
                </a:lnTo>
                <a:cubicBezTo>
                  <a:pt x="11460" y="136401"/>
                  <a:pt x="20911" y="128067"/>
                  <a:pt x="28352" y="122560"/>
                </a:cubicBezTo>
                <a:cubicBezTo>
                  <a:pt x="33412" y="118988"/>
                  <a:pt x="38323" y="117426"/>
                  <a:pt x="43086" y="117872"/>
                </a:cubicBezTo>
                <a:cubicBezTo>
                  <a:pt x="94283" y="86618"/>
                  <a:pt x="138038" y="52834"/>
                  <a:pt x="174352" y="16520"/>
                </a:cubicBezTo>
                <a:lnTo>
                  <a:pt x="17413" y="16520"/>
                </a:lnTo>
                <a:lnTo>
                  <a:pt x="1741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6" name="任意多边形: 形状 595">
            <a:extLst>
              <a:ext uri="{FF2B5EF4-FFF2-40B4-BE49-F238E27FC236}">
                <a16:creationId xmlns:a16="http://schemas.microsoft.com/office/drawing/2014/main" id="{62BA0BFD-CC43-4B9C-883E-B1D718E9456F}"/>
              </a:ext>
            </a:extLst>
          </p:cNvPr>
          <p:cNvSpPr/>
          <p:nvPr/>
        </p:nvSpPr>
        <p:spPr>
          <a:xfrm>
            <a:off x="682468" y="5623354"/>
            <a:ext cx="17413" cy="175022"/>
          </a:xfrm>
          <a:custGeom>
            <a:avLst/>
            <a:gdLst/>
            <a:ahLst/>
            <a:cxnLst/>
            <a:rect l="l" t="t" r="r" b="b"/>
            <a:pathLst>
              <a:path w="17413" h="175022">
                <a:moveTo>
                  <a:pt x="0" y="0"/>
                </a:moveTo>
                <a:lnTo>
                  <a:pt x="17413" y="0"/>
                </a:lnTo>
                <a:lnTo>
                  <a:pt x="17413" y="175022"/>
                </a:lnTo>
                <a:lnTo>
                  <a:pt x="0" y="17502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5" name="任意多边形: 形状 594">
            <a:extLst>
              <a:ext uri="{FF2B5EF4-FFF2-40B4-BE49-F238E27FC236}">
                <a16:creationId xmlns:a16="http://schemas.microsoft.com/office/drawing/2014/main" id="{FCA9A8AD-9B15-48FC-B87F-9404F9E9C688}"/>
              </a:ext>
            </a:extLst>
          </p:cNvPr>
          <p:cNvSpPr/>
          <p:nvPr/>
        </p:nvSpPr>
        <p:spPr>
          <a:xfrm>
            <a:off x="2739421" y="5623354"/>
            <a:ext cx="17413" cy="175022"/>
          </a:xfrm>
          <a:custGeom>
            <a:avLst/>
            <a:gdLst/>
            <a:ahLst/>
            <a:cxnLst/>
            <a:rect l="l" t="t" r="r" b="b"/>
            <a:pathLst>
              <a:path w="17413" h="175022">
                <a:moveTo>
                  <a:pt x="0" y="0"/>
                </a:moveTo>
                <a:lnTo>
                  <a:pt x="17413" y="0"/>
                </a:lnTo>
                <a:lnTo>
                  <a:pt x="17413" y="175022"/>
                </a:lnTo>
                <a:lnTo>
                  <a:pt x="0" y="17502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4" name="任意多边形: 形状 593">
            <a:extLst>
              <a:ext uri="{FF2B5EF4-FFF2-40B4-BE49-F238E27FC236}">
                <a16:creationId xmlns:a16="http://schemas.microsoft.com/office/drawing/2014/main" id="{75DBA8C3-9E20-406E-BE56-2FDC78EE1144}"/>
              </a:ext>
            </a:extLst>
          </p:cNvPr>
          <p:cNvSpPr/>
          <p:nvPr/>
        </p:nvSpPr>
        <p:spPr>
          <a:xfrm>
            <a:off x="1766309" y="5627150"/>
            <a:ext cx="29691" cy="34603"/>
          </a:xfrm>
          <a:custGeom>
            <a:avLst/>
            <a:gdLst/>
            <a:ahLst/>
            <a:cxnLst/>
            <a:rect l="l" t="t" r="r" b="b"/>
            <a:pathLst>
              <a:path w="29691" h="34603">
                <a:moveTo>
                  <a:pt x="16296" y="0"/>
                </a:moveTo>
                <a:lnTo>
                  <a:pt x="29691" y="6921"/>
                </a:lnTo>
                <a:cubicBezTo>
                  <a:pt x="24929" y="14958"/>
                  <a:pt x="18976" y="24185"/>
                  <a:pt x="11832" y="34603"/>
                </a:cubicBezTo>
                <a:lnTo>
                  <a:pt x="0" y="26789"/>
                </a:lnTo>
                <a:cubicBezTo>
                  <a:pt x="6251" y="18455"/>
                  <a:pt x="11683" y="9525"/>
                  <a:pt x="1629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3" name="任意多边形: 形状 592">
            <a:extLst>
              <a:ext uri="{FF2B5EF4-FFF2-40B4-BE49-F238E27FC236}">
                <a16:creationId xmlns:a16="http://schemas.microsoft.com/office/drawing/2014/main" id="{850ABDA7-1A76-4B68-9343-8730D02CEF9F}"/>
              </a:ext>
            </a:extLst>
          </p:cNvPr>
          <p:cNvSpPr/>
          <p:nvPr/>
        </p:nvSpPr>
        <p:spPr>
          <a:xfrm>
            <a:off x="1727018" y="5627596"/>
            <a:ext cx="28799" cy="33040"/>
          </a:xfrm>
          <a:custGeom>
            <a:avLst/>
            <a:gdLst/>
            <a:ahLst/>
            <a:cxnLst/>
            <a:rect l="l" t="t" r="r" b="b"/>
            <a:pathLst>
              <a:path w="28799" h="33040">
                <a:moveTo>
                  <a:pt x="11609" y="0"/>
                </a:moveTo>
                <a:cubicBezTo>
                  <a:pt x="17264" y="7739"/>
                  <a:pt x="22994" y="16297"/>
                  <a:pt x="28799" y="25673"/>
                </a:cubicBezTo>
                <a:lnTo>
                  <a:pt x="16297" y="33040"/>
                </a:lnTo>
                <a:cubicBezTo>
                  <a:pt x="11237" y="23961"/>
                  <a:pt x="5805" y="15180"/>
                  <a:pt x="0" y="6697"/>
                </a:cubicBezTo>
                <a:lnTo>
                  <a:pt x="116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2" name="任意多边形: 形状 591">
            <a:extLst>
              <a:ext uri="{FF2B5EF4-FFF2-40B4-BE49-F238E27FC236}">
                <a16:creationId xmlns:a16="http://schemas.microsoft.com/office/drawing/2014/main" id="{870A5FBD-D437-41C5-B690-72A84F43D738}"/>
              </a:ext>
            </a:extLst>
          </p:cNvPr>
          <p:cNvSpPr/>
          <p:nvPr/>
        </p:nvSpPr>
        <p:spPr>
          <a:xfrm>
            <a:off x="442929" y="5632731"/>
            <a:ext cx="220117" cy="69205"/>
          </a:xfrm>
          <a:custGeom>
            <a:avLst/>
            <a:gdLst/>
            <a:ahLst/>
            <a:cxnLst/>
            <a:rect l="l" t="t" r="r" b="b"/>
            <a:pathLst>
              <a:path w="220117" h="69205">
                <a:moveTo>
                  <a:pt x="99566" y="0"/>
                </a:moveTo>
                <a:lnTo>
                  <a:pt x="116979" y="0"/>
                </a:lnTo>
                <a:lnTo>
                  <a:pt x="116979" y="17637"/>
                </a:lnTo>
                <a:lnTo>
                  <a:pt x="204490" y="17637"/>
                </a:lnTo>
                <a:lnTo>
                  <a:pt x="204490" y="32147"/>
                </a:lnTo>
                <a:lnTo>
                  <a:pt x="116979" y="32147"/>
                </a:lnTo>
                <a:lnTo>
                  <a:pt x="116979" y="54248"/>
                </a:lnTo>
                <a:lnTo>
                  <a:pt x="220117" y="54248"/>
                </a:lnTo>
                <a:lnTo>
                  <a:pt x="220117" y="69205"/>
                </a:lnTo>
                <a:lnTo>
                  <a:pt x="0" y="69205"/>
                </a:lnTo>
                <a:lnTo>
                  <a:pt x="0" y="54248"/>
                </a:lnTo>
                <a:lnTo>
                  <a:pt x="99566" y="54248"/>
                </a:lnTo>
                <a:lnTo>
                  <a:pt x="99566" y="32147"/>
                </a:lnTo>
                <a:lnTo>
                  <a:pt x="15627" y="32147"/>
                </a:lnTo>
                <a:lnTo>
                  <a:pt x="15627" y="17637"/>
                </a:lnTo>
                <a:lnTo>
                  <a:pt x="99566" y="17637"/>
                </a:lnTo>
                <a:lnTo>
                  <a:pt x="9956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1" name="任意多边形: 形状 590">
            <a:extLst>
              <a:ext uri="{FF2B5EF4-FFF2-40B4-BE49-F238E27FC236}">
                <a16:creationId xmlns:a16="http://schemas.microsoft.com/office/drawing/2014/main" id="{26433F82-AA9A-474E-B297-844CB272F18F}"/>
              </a:ext>
            </a:extLst>
          </p:cNvPr>
          <p:cNvSpPr/>
          <p:nvPr/>
        </p:nvSpPr>
        <p:spPr>
          <a:xfrm>
            <a:off x="2790990" y="5638981"/>
            <a:ext cx="94655" cy="124346"/>
          </a:xfrm>
          <a:custGeom>
            <a:avLst/>
            <a:gdLst/>
            <a:ahLst/>
            <a:cxnLst/>
            <a:rect l="l" t="t" r="r" b="b"/>
            <a:pathLst>
              <a:path w="94655" h="124346">
                <a:moveTo>
                  <a:pt x="0" y="0"/>
                </a:moveTo>
                <a:lnTo>
                  <a:pt x="94655" y="0"/>
                </a:lnTo>
                <a:lnTo>
                  <a:pt x="94655" y="110505"/>
                </a:lnTo>
                <a:lnTo>
                  <a:pt x="16074" y="110505"/>
                </a:lnTo>
                <a:lnTo>
                  <a:pt x="16074" y="124346"/>
                </a:lnTo>
                <a:lnTo>
                  <a:pt x="0" y="124346"/>
                </a:lnTo>
                <a:lnTo>
                  <a:pt x="0" y="0"/>
                </a:lnTo>
                <a:close/>
                <a:moveTo>
                  <a:pt x="16074" y="15850"/>
                </a:moveTo>
                <a:lnTo>
                  <a:pt x="16074" y="47104"/>
                </a:lnTo>
                <a:lnTo>
                  <a:pt x="78582" y="47104"/>
                </a:lnTo>
                <a:lnTo>
                  <a:pt x="78582" y="15850"/>
                </a:lnTo>
                <a:lnTo>
                  <a:pt x="16074" y="15850"/>
                </a:lnTo>
                <a:close/>
                <a:moveTo>
                  <a:pt x="16074" y="62954"/>
                </a:moveTo>
                <a:lnTo>
                  <a:pt x="16074" y="94655"/>
                </a:lnTo>
                <a:lnTo>
                  <a:pt x="78582" y="94655"/>
                </a:lnTo>
                <a:lnTo>
                  <a:pt x="78582" y="62954"/>
                </a:lnTo>
                <a:lnTo>
                  <a:pt x="16074" y="6295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0" name="任意多边形: 形状 589">
            <a:extLst>
              <a:ext uri="{FF2B5EF4-FFF2-40B4-BE49-F238E27FC236}">
                <a16:creationId xmlns:a16="http://schemas.microsoft.com/office/drawing/2014/main" id="{2CFF55FB-2D28-42C2-8DDF-338B6E292935}"/>
              </a:ext>
            </a:extLst>
          </p:cNvPr>
          <p:cNvSpPr/>
          <p:nvPr/>
        </p:nvSpPr>
        <p:spPr>
          <a:xfrm>
            <a:off x="733590" y="5649475"/>
            <a:ext cx="94655" cy="102021"/>
          </a:xfrm>
          <a:custGeom>
            <a:avLst/>
            <a:gdLst/>
            <a:ahLst/>
            <a:cxnLst/>
            <a:rect l="l" t="t" r="r" b="b"/>
            <a:pathLst>
              <a:path w="94655" h="102021">
                <a:moveTo>
                  <a:pt x="0" y="0"/>
                </a:moveTo>
                <a:lnTo>
                  <a:pt x="94655" y="0"/>
                </a:lnTo>
                <a:lnTo>
                  <a:pt x="94655" y="89296"/>
                </a:lnTo>
                <a:lnTo>
                  <a:pt x="16074" y="89296"/>
                </a:lnTo>
                <a:lnTo>
                  <a:pt x="16074" y="102021"/>
                </a:lnTo>
                <a:lnTo>
                  <a:pt x="0" y="102021"/>
                </a:lnTo>
                <a:lnTo>
                  <a:pt x="0" y="0"/>
                </a:lnTo>
                <a:close/>
                <a:moveTo>
                  <a:pt x="16074" y="16519"/>
                </a:moveTo>
                <a:lnTo>
                  <a:pt x="16074" y="72777"/>
                </a:lnTo>
                <a:lnTo>
                  <a:pt x="78582" y="72777"/>
                </a:lnTo>
                <a:lnTo>
                  <a:pt x="78582" y="16519"/>
                </a:lnTo>
                <a:lnTo>
                  <a:pt x="16074" y="1651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9" name="任意多边形: 形状 588">
            <a:extLst>
              <a:ext uri="{FF2B5EF4-FFF2-40B4-BE49-F238E27FC236}">
                <a16:creationId xmlns:a16="http://schemas.microsoft.com/office/drawing/2014/main" id="{EC7D96CF-AF62-4D20-9118-B55FF473D33B}"/>
              </a:ext>
            </a:extLst>
          </p:cNvPr>
          <p:cNvSpPr/>
          <p:nvPr/>
        </p:nvSpPr>
        <p:spPr>
          <a:xfrm>
            <a:off x="995453" y="5654832"/>
            <a:ext cx="116310" cy="118319"/>
          </a:xfrm>
          <a:custGeom>
            <a:avLst/>
            <a:gdLst/>
            <a:ahLst/>
            <a:cxnLst/>
            <a:rect l="l" t="t" r="r" b="b"/>
            <a:pathLst>
              <a:path w="116310" h="118319">
                <a:moveTo>
                  <a:pt x="55365" y="0"/>
                </a:moveTo>
                <a:lnTo>
                  <a:pt x="70099" y="0"/>
                </a:lnTo>
                <a:lnTo>
                  <a:pt x="70099" y="27906"/>
                </a:lnTo>
                <a:cubicBezTo>
                  <a:pt x="70099" y="42491"/>
                  <a:pt x="68610" y="54992"/>
                  <a:pt x="65634" y="65410"/>
                </a:cubicBezTo>
                <a:cubicBezTo>
                  <a:pt x="88553" y="81930"/>
                  <a:pt x="105445" y="94878"/>
                  <a:pt x="116310" y="104254"/>
                </a:cubicBezTo>
                <a:lnTo>
                  <a:pt x="104255" y="116086"/>
                </a:lnTo>
                <a:cubicBezTo>
                  <a:pt x="92349" y="104924"/>
                  <a:pt x="77689" y="92795"/>
                  <a:pt x="60276" y="79698"/>
                </a:cubicBezTo>
                <a:cubicBezTo>
                  <a:pt x="59383" y="81335"/>
                  <a:pt x="58490" y="82898"/>
                  <a:pt x="57597" y="84386"/>
                </a:cubicBezTo>
                <a:cubicBezTo>
                  <a:pt x="48667" y="98673"/>
                  <a:pt x="33487" y="109984"/>
                  <a:pt x="12056" y="118319"/>
                </a:cubicBezTo>
                <a:cubicBezTo>
                  <a:pt x="8633" y="114003"/>
                  <a:pt x="4614" y="109612"/>
                  <a:pt x="0" y="105147"/>
                </a:cubicBezTo>
                <a:cubicBezTo>
                  <a:pt x="20836" y="98301"/>
                  <a:pt x="35273" y="89148"/>
                  <a:pt x="43310" y="77689"/>
                </a:cubicBezTo>
                <a:cubicBezTo>
                  <a:pt x="51346" y="66378"/>
                  <a:pt x="55365" y="49560"/>
                  <a:pt x="55365" y="27236"/>
                </a:cubicBezTo>
                <a:lnTo>
                  <a:pt x="5536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8" name="任意多边形: 形状 587">
            <a:extLst>
              <a:ext uri="{FF2B5EF4-FFF2-40B4-BE49-F238E27FC236}">
                <a16:creationId xmlns:a16="http://schemas.microsoft.com/office/drawing/2014/main" id="{B8A99DCA-3B9C-4C49-9163-ADA13D22B1B2}"/>
              </a:ext>
            </a:extLst>
          </p:cNvPr>
          <p:cNvSpPr/>
          <p:nvPr/>
        </p:nvSpPr>
        <p:spPr>
          <a:xfrm>
            <a:off x="3717892" y="5655279"/>
            <a:ext cx="50899" cy="60275"/>
          </a:xfrm>
          <a:custGeom>
            <a:avLst/>
            <a:gdLst/>
            <a:ahLst/>
            <a:cxnLst/>
            <a:rect l="l" t="t" r="r" b="b"/>
            <a:pathLst>
              <a:path w="50899" h="60275">
                <a:moveTo>
                  <a:pt x="13618" y="0"/>
                </a:moveTo>
                <a:cubicBezTo>
                  <a:pt x="29840" y="20687"/>
                  <a:pt x="42267" y="36984"/>
                  <a:pt x="50899" y="48890"/>
                </a:cubicBezTo>
                <a:lnTo>
                  <a:pt x="35495" y="60275"/>
                </a:lnTo>
                <a:cubicBezTo>
                  <a:pt x="23292" y="41672"/>
                  <a:pt x="11460" y="24929"/>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7" name="任意多边形: 形状 586">
            <a:extLst>
              <a:ext uri="{FF2B5EF4-FFF2-40B4-BE49-F238E27FC236}">
                <a16:creationId xmlns:a16="http://schemas.microsoft.com/office/drawing/2014/main" id="{2785DC88-CE11-4B32-8B26-2827D361FBB4}"/>
              </a:ext>
            </a:extLst>
          </p:cNvPr>
          <p:cNvSpPr/>
          <p:nvPr/>
        </p:nvSpPr>
        <p:spPr>
          <a:xfrm>
            <a:off x="3642883" y="5657288"/>
            <a:ext cx="221456" cy="135955"/>
          </a:xfrm>
          <a:custGeom>
            <a:avLst/>
            <a:gdLst/>
            <a:ahLst/>
            <a:cxnLst/>
            <a:rect l="l" t="t" r="r" b="b"/>
            <a:pathLst>
              <a:path w="221456" h="135955">
                <a:moveTo>
                  <a:pt x="1562" y="0"/>
                </a:moveTo>
                <a:lnTo>
                  <a:pt x="44648" y="0"/>
                </a:lnTo>
                <a:lnTo>
                  <a:pt x="44648" y="96776"/>
                </a:lnTo>
                <a:cubicBezTo>
                  <a:pt x="55587" y="110021"/>
                  <a:pt x="71884" y="116830"/>
                  <a:pt x="93538" y="117202"/>
                </a:cubicBezTo>
                <a:lnTo>
                  <a:pt x="153590" y="118318"/>
                </a:lnTo>
                <a:lnTo>
                  <a:pt x="221456" y="116086"/>
                </a:lnTo>
                <a:cubicBezTo>
                  <a:pt x="218926" y="122039"/>
                  <a:pt x="216544" y="127918"/>
                  <a:pt x="214312" y="133722"/>
                </a:cubicBezTo>
                <a:lnTo>
                  <a:pt x="148902" y="134615"/>
                </a:lnTo>
                <a:lnTo>
                  <a:pt x="91752" y="133276"/>
                </a:lnTo>
                <a:cubicBezTo>
                  <a:pt x="66154" y="132978"/>
                  <a:pt x="47327" y="124495"/>
                  <a:pt x="35272" y="107826"/>
                </a:cubicBezTo>
                <a:cubicBezTo>
                  <a:pt x="31105" y="111100"/>
                  <a:pt x="22473" y="120476"/>
                  <a:pt x="9376" y="135955"/>
                </a:cubicBezTo>
                <a:lnTo>
                  <a:pt x="0" y="117202"/>
                </a:lnTo>
                <a:cubicBezTo>
                  <a:pt x="11534" y="106635"/>
                  <a:pt x="20687" y="98487"/>
                  <a:pt x="27458" y="92757"/>
                </a:cubicBezTo>
                <a:lnTo>
                  <a:pt x="27458" y="16073"/>
                </a:lnTo>
                <a:lnTo>
                  <a:pt x="1562" y="16073"/>
                </a:lnTo>
                <a:lnTo>
                  <a:pt x="156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6" name="任意多边形: 形状 585">
            <a:extLst>
              <a:ext uri="{FF2B5EF4-FFF2-40B4-BE49-F238E27FC236}">
                <a16:creationId xmlns:a16="http://schemas.microsoft.com/office/drawing/2014/main" id="{F6515B0E-8A3C-4D63-9543-BF79243BF44D}"/>
              </a:ext>
            </a:extLst>
          </p:cNvPr>
          <p:cNvSpPr/>
          <p:nvPr/>
        </p:nvSpPr>
        <p:spPr>
          <a:xfrm>
            <a:off x="4327343" y="5658404"/>
            <a:ext cx="222349" cy="137517"/>
          </a:xfrm>
          <a:custGeom>
            <a:avLst/>
            <a:gdLst/>
            <a:ahLst/>
            <a:cxnLst/>
            <a:rect l="l" t="t" r="r" b="b"/>
            <a:pathLst>
              <a:path w="222349" h="137517">
                <a:moveTo>
                  <a:pt x="2009" y="0"/>
                </a:moveTo>
                <a:lnTo>
                  <a:pt x="45765" y="0"/>
                </a:lnTo>
                <a:lnTo>
                  <a:pt x="45765" y="95436"/>
                </a:lnTo>
                <a:cubicBezTo>
                  <a:pt x="54918" y="110245"/>
                  <a:pt x="70470" y="117723"/>
                  <a:pt x="92422" y="117872"/>
                </a:cubicBezTo>
                <a:lnTo>
                  <a:pt x="148010" y="118765"/>
                </a:lnTo>
                <a:lnTo>
                  <a:pt x="222349" y="116979"/>
                </a:lnTo>
                <a:cubicBezTo>
                  <a:pt x="220712" y="121890"/>
                  <a:pt x="218629" y="127769"/>
                  <a:pt x="216099" y="134615"/>
                </a:cubicBezTo>
                <a:lnTo>
                  <a:pt x="142205" y="135062"/>
                </a:lnTo>
                <a:lnTo>
                  <a:pt x="89074" y="133722"/>
                </a:lnTo>
                <a:cubicBezTo>
                  <a:pt x="63773" y="133425"/>
                  <a:pt x="46062" y="124718"/>
                  <a:pt x="35942" y="107603"/>
                </a:cubicBezTo>
                <a:cubicBezTo>
                  <a:pt x="29840" y="113258"/>
                  <a:pt x="20910" y="123230"/>
                  <a:pt x="9153" y="137517"/>
                </a:cubicBezTo>
                <a:lnTo>
                  <a:pt x="0" y="118988"/>
                </a:lnTo>
                <a:cubicBezTo>
                  <a:pt x="13171" y="106264"/>
                  <a:pt x="22696" y="97148"/>
                  <a:pt x="28575" y="91641"/>
                </a:cubicBezTo>
                <a:lnTo>
                  <a:pt x="28575" y="16520"/>
                </a:lnTo>
                <a:lnTo>
                  <a:pt x="2009" y="16520"/>
                </a:lnTo>
                <a:lnTo>
                  <a:pt x="20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5" name="任意多边形: 形状 584">
            <a:extLst>
              <a:ext uri="{FF2B5EF4-FFF2-40B4-BE49-F238E27FC236}">
                <a16:creationId xmlns:a16="http://schemas.microsoft.com/office/drawing/2014/main" id="{7E4C419F-EA4F-412C-A499-BE29CA74C651}"/>
              </a:ext>
            </a:extLst>
          </p:cNvPr>
          <p:cNvSpPr/>
          <p:nvPr/>
        </p:nvSpPr>
        <p:spPr>
          <a:xfrm>
            <a:off x="1583474" y="5659073"/>
            <a:ext cx="222125" cy="137294"/>
          </a:xfrm>
          <a:custGeom>
            <a:avLst/>
            <a:gdLst/>
            <a:ahLst/>
            <a:cxnLst/>
            <a:rect l="l" t="t" r="r" b="b"/>
            <a:pathLst>
              <a:path w="222125" h="137294">
                <a:moveTo>
                  <a:pt x="2232" y="0"/>
                </a:moveTo>
                <a:lnTo>
                  <a:pt x="44425" y="0"/>
                </a:lnTo>
                <a:lnTo>
                  <a:pt x="44425" y="92311"/>
                </a:lnTo>
                <a:cubicBezTo>
                  <a:pt x="53131" y="108756"/>
                  <a:pt x="69130" y="117128"/>
                  <a:pt x="92422" y="117425"/>
                </a:cubicBezTo>
                <a:lnTo>
                  <a:pt x="143321" y="118318"/>
                </a:lnTo>
                <a:lnTo>
                  <a:pt x="222125" y="116532"/>
                </a:lnTo>
                <a:cubicBezTo>
                  <a:pt x="220488" y="121444"/>
                  <a:pt x="218405" y="127322"/>
                  <a:pt x="215875" y="134169"/>
                </a:cubicBezTo>
                <a:lnTo>
                  <a:pt x="135061" y="134392"/>
                </a:lnTo>
                <a:lnTo>
                  <a:pt x="89743" y="133276"/>
                </a:lnTo>
                <a:cubicBezTo>
                  <a:pt x="63847" y="133127"/>
                  <a:pt x="45838" y="124271"/>
                  <a:pt x="35718" y="106710"/>
                </a:cubicBezTo>
                <a:cubicBezTo>
                  <a:pt x="28574" y="114300"/>
                  <a:pt x="19719" y="124495"/>
                  <a:pt x="9152" y="137294"/>
                </a:cubicBezTo>
                <a:lnTo>
                  <a:pt x="0" y="118988"/>
                </a:lnTo>
                <a:cubicBezTo>
                  <a:pt x="10566" y="108570"/>
                  <a:pt x="20240" y="99194"/>
                  <a:pt x="29021" y="90860"/>
                </a:cubicBezTo>
                <a:lnTo>
                  <a:pt x="29021" y="15180"/>
                </a:lnTo>
                <a:lnTo>
                  <a:pt x="2232" y="15180"/>
                </a:lnTo>
                <a:lnTo>
                  <a:pt x="22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4" name="任意多边形: 形状 583">
            <a:extLst>
              <a:ext uri="{FF2B5EF4-FFF2-40B4-BE49-F238E27FC236}">
                <a16:creationId xmlns:a16="http://schemas.microsoft.com/office/drawing/2014/main" id="{807522AC-F2EC-4C51-B428-1ED53ADE97C7}"/>
              </a:ext>
            </a:extLst>
          </p:cNvPr>
          <p:cNvSpPr/>
          <p:nvPr/>
        </p:nvSpPr>
        <p:spPr>
          <a:xfrm>
            <a:off x="1720767" y="5664655"/>
            <a:ext cx="84163" cy="104031"/>
          </a:xfrm>
          <a:custGeom>
            <a:avLst/>
            <a:gdLst/>
            <a:ahLst/>
            <a:cxnLst/>
            <a:rect l="l" t="t" r="r" b="b"/>
            <a:pathLst>
              <a:path w="84163" h="104031">
                <a:moveTo>
                  <a:pt x="0" y="0"/>
                </a:moveTo>
                <a:lnTo>
                  <a:pt x="84163" y="0"/>
                </a:lnTo>
                <a:lnTo>
                  <a:pt x="84163" y="14288"/>
                </a:lnTo>
                <a:lnTo>
                  <a:pt x="47998" y="14288"/>
                </a:lnTo>
                <a:lnTo>
                  <a:pt x="47998" y="45541"/>
                </a:lnTo>
                <a:lnTo>
                  <a:pt x="81261" y="45541"/>
                </a:lnTo>
                <a:lnTo>
                  <a:pt x="81261" y="59829"/>
                </a:lnTo>
                <a:lnTo>
                  <a:pt x="47998" y="59829"/>
                </a:lnTo>
                <a:lnTo>
                  <a:pt x="47998" y="104031"/>
                </a:lnTo>
                <a:lnTo>
                  <a:pt x="32147" y="104031"/>
                </a:lnTo>
                <a:lnTo>
                  <a:pt x="32147" y="59829"/>
                </a:lnTo>
                <a:lnTo>
                  <a:pt x="2456" y="59829"/>
                </a:lnTo>
                <a:lnTo>
                  <a:pt x="2456" y="45541"/>
                </a:lnTo>
                <a:lnTo>
                  <a:pt x="32147" y="45541"/>
                </a:lnTo>
                <a:lnTo>
                  <a:pt x="32147" y="14288"/>
                </a:lnTo>
                <a:lnTo>
                  <a:pt x="0" y="1428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3" name="任意多边形: 形状 582">
            <a:extLst>
              <a:ext uri="{FF2B5EF4-FFF2-40B4-BE49-F238E27FC236}">
                <a16:creationId xmlns:a16="http://schemas.microsoft.com/office/drawing/2014/main" id="{8866C3FC-B259-4262-A5FC-29671F864934}"/>
              </a:ext>
            </a:extLst>
          </p:cNvPr>
          <p:cNvSpPr/>
          <p:nvPr/>
        </p:nvSpPr>
        <p:spPr>
          <a:xfrm>
            <a:off x="3074731" y="5667110"/>
            <a:ext cx="53132" cy="62284"/>
          </a:xfrm>
          <a:custGeom>
            <a:avLst/>
            <a:gdLst/>
            <a:ahLst/>
            <a:cxnLst/>
            <a:rect l="l" t="t" r="r" b="b"/>
            <a:pathLst>
              <a:path w="53132" h="62284">
                <a:moveTo>
                  <a:pt x="13618" y="0"/>
                </a:moveTo>
                <a:cubicBezTo>
                  <a:pt x="30138" y="19496"/>
                  <a:pt x="43309" y="36388"/>
                  <a:pt x="53132" y="50676"/>
                </a:cubicBezTo>
                <a:lnTo>
                  <a:pt x="36612" y="62284"/>
                </a:lnTo>
                <a:cubicBezTo>
                  <a:pt x="26045" y="45020"/>
                  <a:pt x="13841" y="27607"/>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2" name="任意多边形: 形状 581">
            <a:extLst>
              <a:ext uri="{FF2B5EF4-FFF2-40B4-BE49-F238E27FC236}">
                <a16:creationId xmlns:a16="http://schemas.microsoft.com/office/drawing/2014/main" id="{F17052F1-6FAB-44FB-A2F6-36CEA13C4ACE}"/>
              </a:ext>
            </a:extLst>
          </p:cNvPr>
          <p:cNvSpPr/>
          <p:nvPr/>
        </p:nvSpPr>
        <p:spPr>
          <a:xfrm>
            <a:off x="898790" y="5686309"/>
            <a:ext cx="221903" cy="114300"/>
          </a:xfrm>
          <a:custGeom>
            <a:avLst/>
            <a:gdLst/>
            <a:ahLst/>
            <a:cxnLst/>
            <a:rect l="l" t="t" r="r" b="b"/>
            <a:pathLst>
              <a:path w="221903" h="114300">
                <a:moveTo>
                  <a:pt x="1786" y="0"/>
                </a:moveTo>
                <a:lnTo>
                  <a:pt x="104923" y="0"/>
                </a:lnTo>
                <a:lnTo>
                  <a:pt x="104923" y="14510"/>
                </a:lnTo>
                <a:lnTo>
                  <a:pt x="66526" y="14510"/>
                </a:lnTo>
                <a:lnTo>
                  <a:pt x="66526" y="38174"/>
                </a:lnTo>
                <a:lnTo>
                  <a:pt x="102468" y="38174"/>
                </a:lnTo>
                <a:lnTo>
                  <a:pt x="102468" y="52685"/>
                </a:lnTo>
                <a:lnTo>
                  <a:pt x="66526" y="52685"/>
                </a:lnTo>
                <a:lnTo>
                  <a:pt x="66526" y="83492"/>
                </a:lnTo>
                <a:cubicBezTo>
                  <a:pt x="76497" y="87510"/>
                  <a:pt x="87883" y="89668"/>
                  <a:pt x="100682" y="89966"/>
                </a:cubicBezTo>
                <a:cubicBezTo>
                  <a:pt x="126876" y="91603"/>
                  <a:pt x="167282" y="91231"/>
                  <a:pt x="221903" y="88850"/>
                </a:cubicBezTo>
                <a:cubicBezTo>
                  <a:pt x="220265" y="93761"/>
                  <a:pt x="218182" y="99640"/>
                  <a:pt x="215652" y="106486"/>
                </a:cubicBezTo>
                <a:cubicBezTo>
                  <a:pt x="162371" y="107826"/>
                  <a:pt x="124048" y="107528"/>
                  <a:pt x="100682" y="105593"/>
                </a:cubicBezTo>
                <a:cubicBezTo>
                  <a:pt x="67493" y="104700"/>
                  <a:pt x="43011" y="93017"/>
                  <a:pt x="27235" y="70544"/>
                </a:cubicBezTo>
                <a:cubicBezTo>
                  <a:pt x="23366" y="87362"/>
                  <a:pt x="17561" y="101947"/>
                  <a:pt x="9822" y="114300"/>
                </a:cubicBezTo>
                <a:cubicBezTo>
                  <a:pt x="6846" y="107305"/>
                  <a:pt x="3571" y="100310"/>
                  <a:pt x="0" y="93315"/>
                </a:cubicBezTo>
                <a:cubicBezTo>
                  <a:pt x="10864" y="78581"/>
                  <a:pt x="16743" y="55810"/>
                  <a:pt x="17636" y="25003"/>
                </a:cubicBezTo>
                <a:lnTo>
                  <a:pt x="33039" y="25003"/>
                </a:lnTo>
                <a:cubicBezTo>
                  <a:pt x="32593" y="34230"/>
                  <a:pt x="31849" y="43011"/>
                  <a:pt x="30807" y="51345"/>
                </a:cubicBezTo>
                <a:cubicBezTo>
                  <a:pt x="36314" y="61317"/>
                  <a:pt x="43309" y="69353"/>
                  <a:pt x="51792" y="75455"/>
                </a:cubicBezTo>
                <a:lnTo>
                  <a:pt x="51792" y="14510"/>
                </a:lnTo>
                <a:lnTo>
                  <a:pt x="1786" y="14510"/>
                </a:lnTo>
                <a:lnTo>
                  <a:pt x="178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1" name="任意多边形: 形状 580">
            <a:extLst>
              <a:ext uri="{FF2B5EF4-FFF2-40B4-BE49-F238E27FC236}">
                <a16:creationId xmlns:a16="http://schemas.microsoft.com/office/drawing/2014/main" id="{E3E06B38-B5A6-4984-8D69-C49ABB0FAB10}"/>
              </a:ext>
            </a:extLst>
          </p:cNvPr>
          <p:cNvSpPr/>
          <p:nvPr/>
        </p:nvSpPr>
        <p:spPr>
          <a:xfrm>
            <a:off x="4411282" y="5690997"/>
            <a:ext cx="113630" cy="71660"/>
          </a:xfrm>
          <a:custGeom>
            <a:avLst/>
            <a:gdLst/>
            <a:ahLst/>
            <a:cxnLst/>
            <a:rect l="l" t="t" r="r" b="b"/>
            <a:pathLst>
              <a:path w="113630" h="71660">
                <a:moveTo>
                  <a:pt x="0" y="0"/>
                </a:moveTo>
                <a:lnTo>
                  <a:pt x="113630" y="0"/>
                </a:lnTo>
                <a:lnTo>
                  <a:pt x="113630" y="71660"/>
                </a:lnTo>
                <a:lnTo>
                  <a:pt x="96441" y="71660"/>
                </a:lnTo>
                <a:lnTo>
                  <a:pt x="96441" y="62507"/>
                </a:lnTo>
                <a:lnTo>
                  <a:pt x="17190" y="62507"/>
                </a:lnTo>
                <a:lnTo>
                  <a:pt x="17190" y="71660"/>
                </a:lnTo>
                <a:lnTo>
                  <a:pt x="0" y="71660"/>
                </a:lnTo>
                <a:lnTo>
                  <a:pt x="0" y="0"/>
                </a:lnTo>
                <a:close/>
                <a:moveTo>
                  <a:pt x="17190" y="15180"/>
                </a:moveTo>
                <a:lnTo>
                  <a:pt x="17190" y="47327"/>
                </a:lnTo>
                <a:lnTo>
                  <a:pt x="96441" y="47327"/>
                </a:lnTo>
                <a:lnTo>
                  <a:pt x="96441" y="15180"/>
                </a:lnTo>
                <a:lnTo>
                  <a:pt x="17190" y="1518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0" name="任意多边形: 形状 579">
            <a:extLst>
              <a:ext uri="{FF2B5EF4-FFF2-40B4-BE49-F238E27FC236}">
                <a16:creationId xmlns:a16="http://schemas.microsoft.com/office/drawing/2014/main" id="{6AFF07F6-85A6-4AA3-A794-00993119FD09}"/>
              </a:ext>
            </a:extLst>
          </p:cNvPr>
          <p:cNvSpPr/>
          <p:nvPr/>
        </p:nvSpPr>
        <p:spPr>
          <a:xfrm>
            <a:off x="2040674" y="5691220"/>
            <a:ext cx="110504" cy="110282"/>
          </a:xfrm>
          <a:custGeom>
            <a:avLst/>
            <a:gdLst/>
            <a:ahLst/>
            <a:cxnLst/>
            <a:rect l="l" t="t" r="r" b="b"/>
            <a:pathLst>
              <a:path w="110504" h="110282">
                <a:moveTo>
                  <a:pt x="46880" y="0"/>
                </a:moveTo>
                <a:lnTo>
                  <a:pt x="62954" y="5134"/>
                </a:lnTo>
                <a:cubicBezTo>
                  <a:pt x="60572" y="9302"/>
                  <a:pt x="58191" y="13394"/>
                  <a:pt x="55810" y="17413"/>
                </a:cubicBezTo>
                <a:lnTo>
                  <a:pt x="110504" y="17413"/>
                </a:lnTo>
                <a:lnTo>
                  <a:pt x="110504" y="31923"/>
                </a:lnTo>
                <a:cubicBezTo>
                  <a:pt x="104849" y="46509"/>
                  <a:pt x="96291" y="59308"/>
                  <a:pt x="84831" y="70321"/>
                </a:cubicBezTo>
                <a:cubicBezTo>
                  <a:pt x="93017" y="74191"/>
                  <a:pt x="101351" y="78060"/>
                  <a:pt x="109835" y="81930"/>
                </a:cubicBezTo>
                <a:lnTo>
                  <a:pt x="100012" y="97333"/>
                </a:lnTo>
                <a:cubicBezTo>
                  <a:pt x="90785" y="92124"/>
                  <a:pt x="81185" y="86915"/>
                  <a:pt x="71214" y="81707"/>
                </a:cubicBezTo>
                <a:cubicBezTo>
                  <a:pt x="54396" y="93762"/>
                  <a:pt x="33188" y="103287"/>
                  <a:pt x="7590" y="110282"/>
                </a:cubicBezTo>
                <a:cubicBezTo>
                  <a:pt x="5208" y="105519"/>
                  <a:pt x="2678" y="100310"/>
                  <a:pt x="0" y="94655"/>
                </a:cubicBezTo>
                <a:cubicBezTo>
                  <a:pt x="21729" y="89743"/>
                  <a:pt x="40109" y="82674"/>
                  <a:pt x="55141" y="73447"/>
                </a:cubicBezTo>
                <a:cubicBezTo>
                  <a:pt x="42341" y="66898"/>
                  <a:pt x="28946" y="60201"/>
                  <a:pt x="14957" y="53355"/>
                </a:cubicBezTo>
                <a:cubicBezTo>
                  <a:pt x="19719" y="46509"/>
                  <a:pt x="24333" y="39439"/>
                  <a:pt x="28798" y="32147"/>
                </a:cubicBezTo>
                <a:lnTo>
                  <a:pt x="3348" y="32147"/>
                </a:lnTo>
                <a:lnTo>
                  <a:pt x="3348" y="17413"/>
                </a:lnTo>
                <a:lnTo>
                  <a:pt x="37281" y="17413"/>
                </a:lnTo>
                <a:cubicBezTo>
                  <a:pt x="40555" y="11757"/>
                  <a:pt x="43755" y="5953"/>
                  <a:pt x="46880" y="0"/>
                </a:cubicBezTo>
                <a:close/>
                <a:moveTo>
                  <a:pt x="47104" y="32147"/>
                </a:moveTo>
                <a:cubicBezTo>
                  <a:pt x="43680" y="37653"/>
                  <a:pt x="40258" y="43011"/>
                  <a:pt x="36834" y="48220"/>
                </a:cubicBezTo>
                <a:cubicBezTo>
                  <a:pt x="47401" y="52983"/>
                  <a:pt x="58266" y="57968"/>
                  <a:pt x="69428" y="63177"/>
                </a:cubicBezTo>
                <a:cubicBezTo>
                  <a:pt x="79697" y="54397"/>
                  <a:pt x="87734" y="44053"/>
                  <a:pt x="93538" y="32147"/>
                </a:cubicBezTo>
                <a:lnTo>
                  <a:pt x="47104" y="3214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9" name="任意多边形: 形状 578">
            <a:extLst>
              <a:ext uri="{FF2B5EF4-FFF2-40B4-BE49-F238E27FC236}">
                <a16:creationId xmlns:a16="http://schemas.microsoft.com/office/drawing/2014/main" id="{4C6BE76B-E08E-408D-B97D-5B6E0F6C74B0}"/>
              </a:ext>
            </a:extLst>
          </p:cNvPr>
          <p:cNvSpPr/>
          <p:nvPr/>
        </p:nvSpPr>
        <p:spPr>
          <a:xfrm>
            <a:off x="450519" y="5706178"/>
            <a:ext cx="204937" cy="90413"/>
          </a:xfrm>
          <a:custGeom>
            <a:avLst/>
            <a:gdLst/>
            <a:ahLst/>
            <a:cxnLst/>
            <a:rect l="l" t="t" r="r" b="b"/>
            <a:pathLst>
              <a:path w="204937" h="90413">
                <a:moveTo>
                  <a:pt x="139750" y="0"/>
                </a:moveTo>
                <a:lnTo>
                  <a:pt x="157163" y="0"/>
                </a:lnTo>
                <a:lnTo>
                  <a:pt x="157163" y="17636"/>
                </a:lnTo>
                <a:lnTo>
                  <a:pt x="204937" y="17636"/>
                </a:lnTo>
                <a:lnTo>
                  <a:pt x="204937" y="32593"/>
                </a:lnTo>
                <a:lnTo>
                  <a:pt x="157163" y="32593"/>
                </a:lnTo>
                <a:lnTo>
                  <a:pt x="157163" y="62285"/>
                </a:lnTo>
                <a:cubicBezTo>
                  <a:pt x="157163" y="81037"/>
                  <a:pt x="147489" y="90413"/>
                  <a:pt x="128141" y="90413"/>
                </a:cubicBezTo>
                <a:cubicBezTo>
                  <a:pt x="116830" y="90413"/>
                  <a:pt x="105445" y="90339"/>
                  <a:pt x="93985" y="90190"/>
                </a:cubicBezTo>
                <a:cubicBezTo>
                  <a:pt x="93241" y="84832"/>
                  <a:pt x="92125" y="78507"/>
                  <a:pt x="90637" y="71214"/>
                </a:cubicBezTo>
                <a:cubicBezTo>
                  <a:pt x="102543" y="72405"/>
                  <a:pt x="113482" y="73000"/>
                  <a:pt x="123453" y="73000"/>
                </a:cubicBezTo>
                <a:cubicBezTo>
                  <a:pt x="134318" y="73000"/>
                  <a:pt x="139750" y="68610"/>
                  <a:pt x="139750" y="59829"/>
                </a:cubicBezTo>
                <a:lnTo>
                  <a:pt x="139750" y="32593"/>
                </a:lnTo>
                <a:lnTo>
                  <a:pt x="0" y="32593"/>
                </a:lnTo>
                <a:lnTo>
                  <a:pt x="0" y="17636"/>
                </a:lnTo>
                <a:lnTo>
                  <a:pt x="139750" y="17636"/>
                </a:lnTo>
                <a:lnTo>
                  <a:pt x="1397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8" name="任意多边形: 形状 577">
            <a:extLst>
              <a:ext uri="{FF2B5EF4-FFF2-40B4-BE49-F238E27FC236}">
                <a16:creationId xmlns:a16="http://schemas.microsoft.com/office/drawing/2014/main" id="{BC83626A-D482-48E6-8021-52E7430AA737}"/>
              </a:ext>
            </a:extLst>
          </p:cNvPr>
          <p:cNvSpPr/>
          <p:nvPr/>
        </p:nvSpPr>
        <p:spPr>
          <a:xfrm>
            <a:off x="1922802" y="5728055"/>
            <a:ext cx="112067" cy="66080"/>
          </a:xfrm>
          <a:custGeom>
            <a:avLst/>
            <a:gdLst/>
            <a:ahLst/>
            <a:cxnLst/>
            <a:rect l="l" t="t" r="r" b="b"/>
            <a:pathLst>
              <a:path w="112067" h="66080">
                <a:moveTo>
                  <a:pt x="0" y="0"/>
                </a:moveTo>
                <a:lnTo>
                  <a:pt x="17189" y="0"/>
                </a:lnTo>
                <a:lnTo>
                  <a:pt x="17189" y="33040"/>
                </a:lnTo>
                <a:cubicBezTo>
                  <a:pt x="17189" y="39588"/>
                  <a:pt x="18306" y="43904"/>
                  <a:pt x="20538" y="45988"/>
                </a:cubicBezTo>
                <a:cubicBezTo>
                  <a:pt x="22919" y="48369"/>
                  <a:pt x="27607" y="49560"/>
                  <a:pt x="34602" y="49560"/>
                </a:cubicBezTo>
                <a:lnTo>
                  <a:pt x="73000" y="49560"/>
                </a:lnTo>
                <a:cubicBezTo>
                  <a:pt x="83716" y="49560"/>
                  <a:pt x="89817" y="45095"/>
                  <a:pt x="91306" y="36165"/>
                </a:cubicBezTo>
                <a:cubicBezTo>
                  <a:pt x="93092" y="26491"/>
                  <a:pt x="94282" y="15627"/>
                  <a:pt x="94878" y="3572"/>
                </a:cubicBezTo>
                <a:cubicBezTo>
                  <a:pt x="100682" y="5953"/>
                  <a:pt x="106412" y="8111"/>
                  <a:pt x="112067" y="10046"/>
                </a:cubicBezTo>
                <a:cubicBezTo>
                  <a:pt x="111025" y="21654"/>
                  <a:pt x="109686" y="32221"/>
                  <a:pt x="108049" y="41746"/>
                </a:cubicBezTo>
                <a:cubicBezTo>
                  <a:pt x="105668" y="57968"/>
                  <a:pt x="94282" y="66080"/>
                  <a:pt x="73893" y="66080"/>
                </a:cubicBezTo>
                <a:lnTo>
                  <a:pt x="29468" y="66080"/>
                </a:lnTo>
                <a:cubicBezTo>
                  <a:pt x="18157" y="66080"/>
                  <a:pt x="10418" y="63773"/>
                  <a:pt x="6250" y="59159"/>
                </a:cubicBezTo>
                <a:cubicBezTo>
                  <a:pt x="2083" y="55289"/>
                  <a:pt x="0" y="47625"/>
                  <a:pt x="0" y="36165"/>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7" name="任意多边形: 形状 576">
            <a:extLst>
              <a:ext uri="{FF2B5EF4-FFF2-40B4-BE49-F238E27FC236}">
                <a16:creationId xmlns:a16="http://schemas.microsoft.com/office/drawing/2014/main" id="{B6F82D4D-2018-4899-9C8F-FBBA4126C813}"/>
              </a:ext>
            </a:extLst>
          </p:cNvPr>
          <p:cNvSpPr/>
          <p:nvPr/>
        </p:nvSpPr>
        <p:spPr>
          <a:xfrm>
            <a:off x="492042" y="5740333"/>
            <a:ext cx="42863" cy="40184"/>
          </a:xfrm>
          <a:custGeom>
            <a:avLst/>
            <a:gdLst/>
            <a:ahLst/>
            <a:cxnLst/>
            <a:rect l="l" t="t" r="r" b="b"/>
            <a:pathLst>
              <a:path w="42863" h="40184">
                <a:moveTo>
                  <a:pt x="11832" y="0"/>
                </a:moveTo>
                <a:cubicBezTo>
                  <a:pt x="21952" y="8632"/>
                  <a:pt x="32296" y="17934"/>
                  <a:pt x="42863" y="27905"/>
                </a:cubicBezTo>
                <a:lnTo>
                  <a:pt x="29915" y="40184"/>
                </a:lnTo>
                <a:cubicBezTo>
                  <a:pt x="21878" y="31701"/>
                  <a:pt x="11907" y="22101"/>
                  <a:pt x="0" y="11385"/>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6" name="任意多边形: 形状 575">
            <a:extLst>
              <a:ext uri="{FF2B5EF4-FFF2-40B4-BE49-F238E27FC236}">
                <a16:creationId xmlns:a16="http://schemas.microsoft.com/office/drawing/2014/main" id="{FD1031C4-661C-4B2A-A9D5-2BF331C9E48D}"/>
              </a:ext>
            </a:extLst>
          </p:cNvPr>
          <p:cNvSpPr/>
          <p:nvPr/>
        </p:nvSpPr>
        <p:spPr>
          <a:xfrm>
            <a:off x="1158755" y="5741561"/>
            <a:ext cx="34491" cy="59494"/>
          </a:xfrm>
          <a:custGeom>
            <a:avLst/>
            <a:gdLst/>
            <a:ahLst/>
            <a:cxnLst/>
            <a:rect l="l" t="t" r="r" b="b"/>
            <a:pathLst>
              <a:path w="34491" h="59494">
                <a:moveTo>
                  <a:pt x="13729" y="0"/>
                </a:moveTo>
                <a:lnTo>
                  <a:pt x="34491" y="0"/>
                </a:lnTo>
                <a:lnTo>
                  <a:pt x="15627" y="59494"/>
                </a:lnTo>
                <a:lnTo>
                  <a:pt x="0" y="59494"/>
                </a:lnTo>
                <a:lnTo>
                  <a:pt x="1372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5" name="任意多边形: 形状 574">
            <a:extLst>
              <a:ext uri="{FF2B5EF4-FFF2-40B4-BE49-F238E27FC236}">
                <a16:creationId xmlns:a16="http://schemas.microsoft.com/office/drawing/2014/main" id="{43DFCD43-3356-44B2-BC22-325A884C61E2}"/>
              </a:ext>
            </a:extLst>
          </p:cNvPr>
          <p:cNvSpPr/>
          <p:nvPr/>
        </p:nvSpPr>
        <p:spPr>
          <a:xfrm>
            <a:off x="451189" y="5988727"/>
            <a:ext cx="85948" cy="216322"/>
          </a:xfrm>
          <a:custGeom>
            <a:avLst/>
            <a:gdLst/>
            <a:ahLst/>
            <a:cxnLst/>
            <a:rect l="l" t="t" r="r" b="b"/>
            <a:pathLst>
              <a:path w="85948" h="216322">
                <a:moveTo>
                  <a:pt x="36165" y="0"/>
                </a:moveTo>
                <a:lnTo>
                  <a:pt x="54917" y="5358"/>
                </a:lnTo>
                <a:cubicBezTo>
                  <a:pt x="50229" y="16743"/>
                  <a:pt x="45690" y="27310"/>
                  <a:pt x="41300" y="37058"/>
                </a:cubicBezTo>
                <a:lnTo>
                  <a:pt x="85948" y="37058"/>
                </a:lnTo>
                <a:lnTo>
                  <a:pt x="85948" y="214759"/>
                </a:lnTo>
                <a:lnTo>
                  <a:pt x="68089" y="214759"/>
                </a:lnTo>
                <a:lnTo>
                  <a:pt x="68089" y="197346"/>
                </a:lnTo>
                <a:lnTo>
                  <a:pt x="17859" y="197346"/>
                </a:lnTo>
                <a:lnTo>
                  <a:pt x="17859" y="216322"/>
                </a:lnTo>
                <a:lnTo>
                  <a:pt x="0" y="216322"/>
                </a:lnTo>
                <a:lnTo>
                  <a:pt x="0" y="37058"/>
                </a:lnTo>
                <a:lnTo>
                  <a:pt x="22547" y="37058"/>
                </a:lnTo>
                <a:cubicBezTo>
                  <a:pt x="28054" y="23515"/>
                  <a:pt x="32593" y="11162"/>
                  <a:pt x="36165" y="0"/>
                </a:cubicBezTo>
                <a:close/>
                <a:moveTo>
                  <a:pt x="17859" y="53802"/>
                </a:moveTo>
                <a:lnTo>
                  <a:pt x="17859" y="108050"/>
                </a:lnTo>
                <a:lnTo>
                  <a:pt x="68089" y="108050"/>
                </a:lnTo>
                <a:lnTo>
                  <a:pt x="68089" y="53802"/>
                </a:lnTo>
                <a:lnTo>
                  <a:pt x="17859" y="53802"/>
                </a:lnTo>
                <a:close/>
                <a:moveTo>
                  <a:pt x="17859" y="124123"/>
                </a:moveTo>
                <a:lnTo>
                  <a:pt x="17859" y="180603"/>
                </a:lnTo>
                <a:lnTo>
                  <a:pt x="68089" y="180603"/>
                </a:lnTo>
                <a:lnTo>
                  <a:pt x="68089" y="124123"/>
                </a:lnTo>
                <a:lnTo>
                  <a:pt x="17859"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4" name="任意多边形: 形状 573">
            <a:extLst>
              <a:ext uri="{FF2B5EF4-FFF2-40B4-BE49-F238E27FC236}">
                <a16:creationId xmlns:a16="http://schemas.microsoft.com/office/drawing/2014/main" id="{0B3AB09C-930C-4A46-96C2-63E01F93F781}"/>
              </a:ext>
            </a:extLst>
          </p:cNvPr>
          <p:cNvSpPr/>
          <p:nvPr/>
        </p:nvSpPr>
        <p:spPr>
          <a:xfrm>
            <a:off x="540486" y="5988728"/>
            <a:ext cx="114523" cy="215875"/>
          </a:xfrm>
          <a:custGeom>
            <a:avLst/>
            <a:gdLst/>
            <a:ahLst/>
            <a:cxnLst/>
            <a:rect l="l" t="t" r="r" b="b"/>
            <a:pathLst>
              <a:path w="114523" h="215875">
                <a:moveTo>
                  <a:pt x="35495" y="0"/>
                </a:moveTo>
                <a:lnTo>
                  <a:pt x="54248" y="4688"/>
                </a:lnTo>
                <a:cubicBezTo>
                  <a:pt x="50453" y="15925"/>
                  <a:pt x="46583" y="26492"/>
                  <a:pt x="42639" y="36389"/>
                </a:cubicBezTo>
                <a:lnTo>
                  <a:pt x="114523" y="36389"/>
                </a:lnTo>
                <a:cubicBezTo>
                  <a:pt x="112737" y="112886"/>
                  <a:pt x="111249" y="161032"/>
                  <a:pt x="110058" y="180826"/>
                </a:cubicBezTo>
                <a:cubicBezTo>
                  <a:pt x="109016" y="204192"/>
                  <a:pt x="96738" y="215875"/>
                  <a:pt x="73223" y="215875"/>
                </a:cubicBezTo>
                <a:cubicBezTo>
                  <a:pt x="59680" y="215875"/>
                  <a:pt x="45913" y="215429"/>
                  <a:pt x="31923" y="214536"/>
                </a:cubicBezTo>
                <a:cubicBezTo>
                  <a:pt x="31030" y="207095"/>
                  <a:pt x="29840" y="200472"/>
                  <a:pt x="28352" y="194667"/>
                </a:cubicBezTo>
                <a:lnTo>
                  <a:pt x="29021" y="194667"/>
                </a:lnTo>
                <a:cubicBezTo>
                  <a:pt x="43904" y="196751"/>
                  <a:pt x="57522" y="197793"/>
                  <a:pt x="69875" y="197793"/>
                </a:cubicBezTo>
                <a:cubicBezTo>
                  <a:pt x="83418" y="197793"/>
                  <a:pt x="90711" y="190649"/>
                  <a:pt x="91752" y="176362"/>
                </a:cubicBezTo>
                <a:cubicBezTo>
                  <a:pt x="93389" y="154186"/>
                  <a:pt x="94580" y="113110"/>
                  <a:pt x="95324" y="53132"/>
                </a:cubicBezTo>
                <a:lnTo>
                  <a:pt x="35495" y="53132"/>
                </a:lnTo>
                <a:cubicBezTo>
                  <a:pt x="29021" y="67494"/>
                  <a:pt x="22324" y="80144"/>
                  <a:pt x="15403" y="91083"/>
                </a:cubicBezTo>
                <a:cubicBezTo>
                  <a:pt x="11385" y="88255"/>
                  <a:pt x="6251" y="85502"/>
                  <a:pt x="0" y="82823"/>
                </a:cubicBezTo>
                <a:cubicBezTo>
                  <a:pt x="13990" y="60648"/>
                  <a:pt x="25821" y="33040"/>
                  <a:pt x="354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3" name="任意多边形: 形状 572">
            <a:extLst>
              <a:ext uri="{FF2B5EF4-FFF2-40B4-BE49-F238E27FC236}">
                <a16:creationId xmlns:a16="http://schemas.microsoft.com/office/drawing/2014/main" id="{57905C99-C49A-4185-8935-856C59A6B3FE}"/>
              </a:ext>
            </a:extLst>
          </p:cNvPr>
          <p:cNvSpPr/>
          <p:nvPr/>
        </p:nvSpPr>
        <p:spPr>
          <a:xfrm>
            <a:off x="961744" y="5989174"/>
            <a:ext cx="160734" cy="220786"/>
          </a:xfrm>
          <a:custGeom>
            <a:avLst/>
            <a:gdLst/>
            <a:ahLst/>
            <a:cxnLst/>
            <a:rect l="l" t="t" r="r" b="b"/>
            <a:pathLst>
              <a:path w="160734" h="220786">
                <a:moveTo>
                  <a:pt x="50229" y="0"/>
                </a:moveTo>
                <a:lnTo>
                  <a:pt x="67642" y="0"/>
                </a:lnTo>
                <a:cubicBezTo>
                  <a:pt x="67642" y="20836"/>
                  <a:pt x="67307" y="39737"/>
                  <a:pt x="66638" y="56703"/>
                </a:cubicBezTo>
                <a:lnTo>
                  <a:pt x="154260" y="56703"/>
                </a:lnTo>
                <a:lnTo>
                  <a:pt x="154260" y="73446"/>
                </a:lnTo>
                <a:lnTo>
                  <a:pt x="100459" y="73446"/>
                </a:lnTo>
                <a:lnTo>
                  <a:pt x="100459" y="183058"/>
                </a:lnTo>
                <a:cubicBezTo>
                  <a:pt x="100459" y="191690"/>
                  <a:pt x="104105" y="196006"/>
                  <a:pt x="111398" y="196006"/>
                </a:cubicBezTo>
                <a:lnTo>
                  <a:pt x="123899" y="196006"/>
                </a:lnTo>
                <a:cubicBezTo>
                  <a:pt x="132382" y="196006"/>
                  <a:pt x="137517" y="191542"/>
                  <a:pt x="139303" y="182612"/>
                </a:cubicBezTo>
                <a:cubicBezTo>
                  <a:pt x="141238" y="173236"/>
                  <a:pt x="142577" y="162148"/>
                  <a:pt x="143321" y="149349"/>
                </a:cubicBezTo>
                <a:cubicBezTo>
                  <a:pt x="149423" y="151879"/>
                  <a:pt x="155228" y="154111"/>
                  <a:pt x="160734" y="156046"/>
                </a:cubicBezTo>
                <a:cubicBezTo>
                  <a:pt x="158948" y="169292"/>
                  <a:pt x="157237" y="180082"/>
                  <a:pt x="155600" y="188416"/>
                </a:cubicBezTo>
                <a:cubicBezTo>
                  <a:pt x="152623" y="204638"/>
                  <a:pt x="143024" y="212750"/>
                  <a:pt x="126801" y="212750"/>
                </a:cubicBezTo>
                <a:lnTo>
                  <a:pt x="108049" y="212750"/>
                </a:lnTo>
                <a:cubicBezTo>
                  <a:pt x="91529" y="212750"/>
                  <a:pt x="83269" y="203373"/>
                  <a:pt x="83269" y="184621"/>
                </a:cubicBezTo>
                <a:lnTo>
                  <a:pt x="83269" y="73446"/>
                </a:lnTo>
                <a:lnTo>
                  <a:pt x="65856" y="73446"/>
                </a:lnTo>
                <a:cubicBezTo>
                  <a:pt x="64517" y="135657"/>
                  <a:pt x="47253" y="184770"/>
                  <a:pt x="14064" y="220786"/>
                </a:cubicBezTo>
                <a:cubicBezTo>
                  <a:pt x="9599" y="215875"/>
                  <a:pt x="4911" y="211261"/>
                  <a:pt x="0" y="206945"/>
                </a:cubicBezTo>
                <a:cubicBezTo>
                  <a:pt x="31551" y="173310"/>
                  <a:pt x="47774" y="128811"/>
                  <a:pt x="48667" y="73446"/>
                </a:cubicBezTo>
                <a:lnTo>
                  <a:pt x="16296" y="73446"/>
                </a:lnTo>
                <a:lnTo>
                  <a:pt x="16296" y="56703"/>
                </a:lnTo>
                <a:lnTo>
                  <a:pt x="49448" y="56703"/>
                </a:lnTo>
                <a:cubicBezTo>
                  <a:pt x="50043" y="40035"/>
                  <a:pt x="50304" y="21133"/>
                  <a:pt x="5022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2" name="任意多边形: 形状 571">
            <a:extLst>
              <a:ext uri="{FF2B5EF4-FFF2-40B4-BE49-F238E27FC236}">
                <a16:creationId xmlns:a16="http://schemas.microsoft.com/office/drawing/2014/main" id="{113729ED-161C-454F-9C8C-77A89D230BEB}"/>
              </a:ext>
            </a:extLst>
          </p:cNvPr>
          <p:cNvSpPr/>
          <p:nvPr/>
        </p:nvSpPr>
        <p:spPr>
          <a:xfrm>
            <a:off x="898789" y="5989398"/>
            <a:ext cx="77466" cy="216545"/>
          </a:xfrm>
          <a:custGeom>
            <a:avLst/>
            <a:gdLst/>
            <a:ahLst/>
            <a:cxnLst/>
            <a:rect l="l" t="t" r="r" b="b"/>
            <a:pathLst>
              <a:path w="77466" h="216545">
                <a:moveTo>
                  <a:pt x="31478" y="0"/>
                </a:moveTo>
                <a:lnTo>
                  <a:pt x="48667" y="0"/>
                </a:lnTo>
                <a:lnTo>
                  <a:pt x="48667" y="44425"/>
                </a:lnTo>
                <a:lnTo>
                  <a:pt x="75010" y="44425"/>
                </a:lnTo>
                <a:lnTo>
                  <a:pt x="75010" y="60499"/>
                </a:lnTo>
                <a:lnTo>
                  <a:pt x="48667" y="60499"/>
                </a:lnTo>
                <a:lnTo>
                  <a:pt x="48667" y="106152"/>
                </a:lnTo>
                <a:cubicBezTo>
                  <a:pt x="57597" y="103696"/>
                  <a:pt x="66675" y="101129"/>
                  <a:pt x="75903" y="98450"/>
                </a:cubicBezTo>
                <a:cubicBezTo>
                  <a:pt x="76200" y="105296"/>
                  <a:pt x="76721" y="111100"/>
                  <a:pt x="77466" y="115863"/>
                </a:cubicBezTo>
                <a:cubicBezTo>
                  <a:pt x="68015" y="118542"/>
                  <a:pt x="58416" y="121295"/>
                  <a:pt x="48667" y="124123"/>
                </a:cubicBezTo>
                <a:lnTo>
                  <a:pt x="48667" y="191542"/>
                </a:lnTo>
                <a:cubicBezTo>
                  <a:pt x="48667" y="208211"/>
                  <a:pt x="41226" y="216545"/>
                  <a:pt x="26343" y="216545"/>
                </a:cubicBezTo>
                <a:cubicBezTo>
                  <a:pt x="21729" y="216545"/>
                  <a:pt x="14511" y="216396"/>
                  <a:pt x="4689" y="216098"/>
                </a:cubicBezTo>
                <a:cubicBezTo>
                  <a:pt x="4093" y="209996"/>
                  <a:pt x="3126" y="203820"/>
                  <a:pt x="1786" y="197569"/>
                </a:cubicBezTo>
                <a:cubicBezTo>
                  <a:pt x="11163" y="198611"/>
                  <a:pt x="18158" y="199132"/>
                  <a:pt x="22771" y="199132"/>
                </a:cubicBezTo>
                <a:cubicBezTo>
                  <a:pt x="28575" y="199132"/>
                  <a:pt x="31478" y="195486"/>
                  <a:pt x="31478" y="188193"/>
                </a:cubicBezTo>
                <a:lnTo>
                  <a:pt x="31478" y="129146"/>
                </a:lnTo>
                <a:cubicBezTo>
                  <a:pt x="21878" y="131973"/>
                  <a:pt x="12130" y="134913"/>
                  <a:pt x="2233" y="137964"/>
                </a:cubicBezTo>
                <a:lnTo>
                  <a:pt x="0" y="118765"/>
                </a:lnTo>
                <a:cubicBezTo>
                  <a:pt x="10270" y="116235"/>
                  <a:pt x="20762" y="113556"/>
                  <a:pt x="31478" y="110728"/>
                </a:cubicBezTo>
                <a:lnTo>
                  <a:pt x="31478" y="60499"/>
                </a:lnTo>
                <a:lnTo>
                  <a:pt x="2010" y="60499"/>
                </a:lnTo>
                <a:lnTo>
                  <a:pt x="2010" y="44425"/>
                </a:lnTo>
                <a:lnTo>
                  <a:pt x="31478" y="44425"/>
                </a:lnTo>
                <a:lnTo>
                  <a:pt x="314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1" name="任意多边形: 形状 570">
            <a:extLst>
              <a:ext uri="{FF2B5EF4-FFF2-40B4-BE49-F238E27FC236}">
                <a16:creationId xmlns:a16="http://schemas.microsoft.com/office/drawing/2014/main" id="{CC4F0DE8-59D9-4B67-B0AE-54AC917B8B06}"/>
              </a:ext>
            </a:extLst>
          </p:cNvPr>
          <p:cNvSpPr/>
          <p:nvPr/>
        </p:nvSpPr>
        <p:spPr>
          <a:xfrm>
            <a:off x="1049924" y="5994086"/>
            <a:ext cx="47105" cy="41077"/>
          </a:xfrm>
          <a:custGeom>
            <a:avLst/>
            <a:gdLst/>
            <a:ahLst/>
            <a:cxnLst/>
            <a:rect l="l" t="t" r="r" b="b"/>
            <a:pathLst>
              <a:path w="47105" h="41077">
                <a:moveTo>
                  <a:pt x="9823" y="0"/>
                </a:moveTo>
                <a:cubicBezTo>
                  <a:pt x="22771" y="8930"/>
                  <a:pt x="35198" y="18232"/>
                  <a:pt x="47105" y="27905"/>
                </a:cubicBezTo>
                <a:lnTo>
                  <a:pt x="35719" y="41077"/>
                </a:lnTo>
                <a:cubicBezTo>
                  <a:pt x="25450" y="31700"/>
                  <a:pt x="13544" y="21803"/>
                  <a:pt x="0" y="11385"/>
                </a:cubicBezTo>
                <a:lnTo>
                  <a:pt x="982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0" name="任意多边形: 形状 569">
            <a:extLst>
              <a:ext uri="{FF2B5EF4-FFF2-40B4-BE49-F238E27FC236}">
                <a16:creationId xmlns:a16="http://schemas.microsoft.com/office/drawing/2014/main" id="{852E716D-410D-43C8-88A0-6C5FFF0C316C}"/>
              </a:ext>
            </a:extLst>
          </p:cNvPr>
          <p:cNvSpPr/>
          <p:nvPr/>
        </p:nvSpPr>
        <p:spPr>
          <a:xfrm>
            <a:off x="670636" y="6005248"/>
            <a:ext cx="221679" cy="203597"/>
          </a:xfrm>
          <a:custGeom>
            <a:avLst/>
            <a:gdLst/>
            <a:ahLst/>
            <a:cxnLst/>
            <a:rect l="l" t="t" r="r" b="b"/>
            <a:pathLst>
              <a:path w="221679" h="203597">
                <a:moveTo>
                  <a:pt x="17859" y="0"/>
                </a:moveTo>
                <a:lnTo>
                  <a:pt x="203374" y="0"/>
                </a:lnTo>
                <a:lnTo>
                  <a:pt x="203374" y="16967"/>
                </a:lnTo>
                <a:lnTo>
                  <a:pt x="120327" y="16967"/>
                </a:lnTo>
                <a:lnTo>
                  <a:pt x="120327" y="81484"/>
                </a:lnTo>
                <a:lnTo>
                  <a:pt x="221679" y="81484"/>
                </a:lnTo>
                <a:lnTo>
                  <a:pt x="221679" y="98450"/>
                </a:lnTo>
                <a:lnTo>
                  <a:pt x="120327" y="98450"/>
                </a:lnTo>
                <a:lnTo>
                  <a:pt x="120327" y="203597"/>
                </a:lnTo>
                <a:lnTo>
                  <a:pt x="100459" y="203597"/>
                </a:lnTo>
                <a:lnTo>
                  <a:pt x="100459" y="98450"/>
                </a:lnTo>
                <a:lnTo>
                  <a:pt x="0" y="98450"/>
                </a:lnTo>
                <a:lnTo>
                  <a:pt x="0" y="81484"/>
                </a:lnTo>
                <a:lnTo>
                  <a:pt x="100459" y="81484"/>
                </a:lnTo>
                <a:lnTo>
                  <a:pt x="100459" y="16967"/>
                </a:lnTo>
                <a:lnTo>
                  <a:pt x="17859" y="16967"/>
                </a:lnTo>
                <a:lnTo>
                  <a:pt x="1785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9" name="任意多边形: 形状 568">
            <a:extLst>
              <a:ext uri="{FF2B5EF4-FFF2-40B4-BE49-F238E27FC236}">
                <a16:creationId xmlns:a16="http://schemas.microsoft.com/office/drawing/2014/main" id="{8F3706C2-3EB5-4074-8EEA-118517749C5C}"/>
              </a:ext>
            </a:extLst>
          </p:cNvPr>
          <p:cNvSpPr/>
          <p:nvPr/>
        </p:nvSpPr>
        <p:spPr>
          <a:xfrm>
            <a:off x="560131" y="6076685"/>
            <a:ext cx="53132" cy="62284"/>
          </a:xfrm>
          <a:custGeom>
            <a:avLst/>
            <a:gdLst/>
            <a:ahLst/>
            <a:cxnLst/>
            <a:rect l="l" t="t" r="r" b="b"/>
            <a:pathLst>
              <a:path w="53132" h="62284">
                <a:moveTo>
                  <a:pt x="13618" y="0"/>
                </a:moveTo>
                <a:cubicBezTo>
                  <a:pt x="30138" y="19496"/>
                  <a:pt x="43309" y="36388"/>
                  <a:pt x="53132" y="50676"/>
                </a:cubicBezTo>
                <a:lnTo>
                  <a:pt x="36612" y="62284"/>
                </a:lnTo>
                <a:cubicBezTo>
                  <a:pt x="26045" y="45020"/>
                  <a:pt x="13841" y="27607"/>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8" name="任意多边形: 形状 567">
            <a:extLst>
              <a:ext uri="{FF2B5EF4-FFF2-40B4-BE49-F238E27FC236}">
                <a16:creationId xmlns:a16="http://schemas.microsoft.com/office/drawing/2014/main" id="{9538A1F1-56B4-4210-81F6-17511782C8EC}"/>
              </a:ext>
            </a:extLst>
          </p:cNvPr>
          <p:cNvSpPr/>
          <p:nvPr/>
        </p:nvSpPr>
        <p:spPr>
          <a:xfrm>
            <a:off x="1138886" y="6148011"/>
            <a:ext cx="55923" cy="56926"/>
          </a:xfrm>
          <a:custGeom>
            <a:avLst/>
            <a:gdLst/>
            <a:ahLst/>
            <a:cxnLst/>
            <a:rect l="l" t="t" r="r" b="b"/>
            <a:pathLst>
              <a:path w="55923" h="56926">
                <a:moveTo>
                  <a:pt x="28910" y="0"/>
                </a:moveTo>
                <a:cubicBezTo>
                  <a:pt x="36203" y="0"/>
                  <a:pt x="42528" y="2827"/>
                  <a:pt x="47886" y="8483"/>
                </a:cubicBezTo>
                <a:cubicBezTo>
                  <a:pt x="53244" y="14138"/>
                  <a:pt x="55923" y="20724"/>
                  <a:pt x="55923" y="28240"/>
                </a:cubicBezTo>
                <a:cubicBezTo>
                  <a:pt x="55923" y="36723"/>
                  <a:pt x="53207" y="43625"/>
                  <a:pt x="47774" y="48945"/>
                </a:cubicBezTo>
                <a:cubicBezTo>
                  <a:pt x="42342" y="54266"/>
                  <a:pt x="35794" y="56926"/>
                  <a:pt x="28129" y="56926"/>
                </a:cubicBezTo>
                <a:cubicBezTo>
                  <a:pt x="20464" y="56926"/>
                  <a:pt x="13860" y="54210"/>
                  <a:pt x="8316" y="48778"/>
                </a:cubicBezTo>
                <a:cubicBezTo>
                  <a:pt x="2772" y="43346"/>
                  <a:pt x="0" y="36574"/>
                  <a:pt x="0" y="28463"/>
                </a:cubicBezTo>
                <a:cubicBezTo>
                  <a:pt x="0" y="20203"/>
                  <a:pt x="2940" y="13394"/>
                  <a:pt x="8819" y="8036"/>
                </a:cubicBezTo>
                <a:cubicBezTo>
                  <a:pt x="14697" y="2678"/>
                  <a:pt x="21394" y="0"/>
                  <a:pt x="28910" y="0"/>
                </a:cubicBezTo>
                <a:close/>
                <a:moveTo>
                  <a:pt x="27906" y="16520"/>
                </a:moveTo>
                <a:cubicBezTo>
                  <a:pt x="24706" y="16520"/>
                  <a:pt x="21953" y="17654"/>
                  <a:pt x="19646" y="19924"/>
                </a:cubicBezTo>
                <a:cubicBezTo>
                  <a:pt x="17339" y="22194"/>
                  <a:pt x="16186" y="25189"/>
                  <a:pt x="16186" y="28909"/>
                </a:cubicBezTo>
                <a:cubicBezTo>
                  <a:pt x="16186" y="32556"/>
                  <a:pt x="17544" y="35421"/>
                  <a:pt x="20260" y="37504"/>
                </a:cubicBezTo>
                <a:cubicBezTo>
                  <a:pt x="22976" y="39588"/>
                  <a:pt x="25748" y="40630"/>
                  <a:pt x="28575" y="40630"/>
                </a:cubicBezTo>
                <a:cubicBezTo>
                  <a:pt x="31403" y="40630"/>
                  <a:pt x="34045" y="39551"/>
                  <a:pt x="36501" y="37393"/>
                </a:cubicBezTo>
                <a:cubicBezTo>
                  <a:pt x="38956" y="35235"/>
                  <a:pt x="40184" y="32444"/>
                  <a:pt x="40184" y="29021"/>
                </a:cubicBezTo>
                <a:cubicBezTo>
                  <a:pt x="40184" y="25226"/>
                  <a:pt x="38993" y="22194"/>
                  <a:pt x="36612" y="19924"/>
                </a:cubicBezTo>
                <a:cubicBezTo>
                  <a:pt x="34231" y="17654"/>
                  <a:pt x="31329" y="16520"/>
                  <a:pt x="27906" y="1652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1" name="任意多边形: 形状 360">
            <a:extLst>
              <a:ext uri="{FF2B5EF4-FFF2-40B4-BE49-F238E27FC236}">
                <a16:creationId xmlns:a16="http://schemas.microsoft.com/office/drawing/2014/main" id="{2B2A751C-ACB3-4314-9E10-DE75B9632F0D}"/>
              </a:ext>
            </a:extLst>
          </p:cNvPr>
          <p:cNvSpPr/>
          <p:nvPr/>
        </p:nvSpPr>
        <p:spPr>
          <a:xfrm>
            <a:off x="3898272" y="2878406"/>
            <a:ext cx="23998" cy="24110"/>
          </a:xfrm>
          <a:custGeom>
            <a:avLst/>
            <a:gdLst/>
            <a:ahLst/>
            <a:cxnLst/>
            <a:rect l="l" t="t" r="r" b="b"/>
            <a:pathLst>
              <a:path w="23998" h="24110">
                <a:moveTo>
                  <a:pt x="11720" y="0"/>
                </a:moveTo>
                <a:cubicBezTo>
                  <a:pt x="15143" y="0"/>
                  <a:pt x="18045" y="1134"/>
                  <a:pt x="20426" y="3404"/>
                </a:cubicBezTo>
                <a:cubicBezTo>
                  <a:pt x="22808" y="5674"/>
                  <a:pt x="23998" y="8706"/>
                  <a:pt x="23998" y="12501"/>
                </a:cubicBezTo>
                <a:cubicBezTo>
                  <a:pt x="23998" y="15924"/>
                  <a:pt x="22770" y="18715"/>
                  <a:pt x="20315" y="20873"/>
                </a:cubicBezTo>
                <a:cubicBezTo>
                  <a:pt x="17859" y="23031"/>
                  <a:pt x="15217" y="24110"/>
                  <a:pt x="12390" y="24110"/>
                </a:cubicBezTo>
                <a:cubicBezTo>
                  <a:pt x="9562" y="24110"/>
                  <a:pt x="6790" y="23068"/>
                  <a:pt x="4074" y="20984"/>
                </a:cubicBezTo>
                <a:cubicBezTo>
                  <a:pt x="1358" y="18901"/>
                  <a:pt x="0" y="16036"/>
                  <a:pt x="0" y="12390"/>
                </a:cubicBezTo>
                <a:cubicBezTo>
                  <a:pt x="0" y="8669"/>
                  <a:pt x="1153" y="5674"/>
                  <a:pt x="3460" y="3404"/>
                </a:cubicBezTo>
                <a:cubicBezTo>
                  <a:pt x="5767" y="1134"/>
                  <a:pt x="8520" y="0"/>
                  <a:pt x="117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5" name="任意多边形: 形状 314">
            <a:extLst>
              <a:ext uri="{FF2B5EF4-FFF2-40B4-BE49-F238E27FC236}">
                <a16:creationId xmlns:a16="http://schemas.microsoft.com/office/drawing/2014/main" id="{75401C9A-2F7C-45AD-9834-B0C0D07AE664}"/>
              </a:ext>
            </a:extLst>
          </p:cNvPr>
          <p:cNvSpPr/>
          <p:nvPr/>
        </p:nvSpPr>
        <p:spPr>
          <a:xfrm>
            <a:off x="4355472" y="3697556"/>
            <a:ext cx="23998" cy="24110"/>
          </a:xfrm>
          <a:custGeom>
            <a:avLst/>
            <a:gdLst/>
            <a:ahLst/>
            <a:cxnLst/>
            <a:rect l="l" t="t" r="r" b="b"/>
            <a:pathLst>
              <a:path w="23998" h="24110">
                <a:moveTo>
                  <a:pt x="11720" y="0"/>
                </a:moveTo>
                <a:cubicBezTo>
                  <a:pt x="15143" y="0"/>
                  <a:pt x="18045" y="1135"/>
                  <a:pt x="20426" y="3404"/>
                </a:cubicBezTo>
                <a:cubicBezTo>
                  <a:pt x="22808" y="5674"/>
                  <a:pt x="23998" y="8706"/>
                  <a:pt x="23998" y="12501"/>
                </a:cubicBezTo>
                <a:cubicBezTo>
                  <a:pt x="23998" y="15924"/>
                  <a:pt x="22770" y="18715"/>
                  <a:pt x="20315" y="20873"/>
                </a:cubicBezTo>
                <a:cubicBezTo>
                  <a:pt x="17859" y="23031"/>
                  <a:pt x="15217" y="24110"/>
                  <a:pt x="12390" y="24110"/>
                </a:cubicBezTo>
                <a:cubicBezTo>
                  <a:pt x="9562" y="24110"/>
                  <a:pt x="6790" y="23068"/>
                  <a:pt x="4074" y="20984"/>
                </a:cubicBezTo>
                <a:cubicBezTo>
                  <a:pt x="1358" y="18901"/>
                  <a:pt x="0" y="16036"/>
                  <a:pt x="0" y="12390"/>
                </a:cubicBezTo>
                <a:cubicBezTo>
                  <a:pt x="0" y="8669"/>
                  <a:pt x="1153" y="5674"/>
                  <a:pt x="3460" y="3404"/>
                </a:cubicBezTo>
                <a:cubicBezTo>
                  <a:pt x="5767" y="1135"/>
                  <a:pt x="8520" y="0"/>
                  <a:pt x="117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7" name="任意多边形: 形状 286">
            <a:extLst>
              <a:ext uri="{FF2B5EF4-FFF2-40B4-BE49-F238E27FC236}">
                <a16:creationId xmlns:a16="http://schemas.microsoft.com/office/drawing/2014/main" id="{0ABE56D3-46C3-4856-AE0B-EB58DA8D9B36}"/>
              </a:ext>
            </a:extLst>
          </p:cNvPr>
          <p:cNvSpPr/>
          <p:nvPr/>
        </p:nvSpPr>
        <p:spPr>
          <a:xfrm>
            <a:off x="3707772" y="4516706"/>
            <a:ext cx="23998" cy="24110"/>
          </a:xfrm>
          <a:custGeom>
            <a:avLst/>
            <a:gdLst/>
            <a:ahLst/>
            <a:cxnLst/>
            <a:rect l="l" t="t" r="r" b="b"/>
            <a:pathLst>
              <a:path w="23998" h="24110">
                <a:moveTo>
                  <a:pt x="11720" y="0"/>
                </a:moveTo>
                <a:cubicBezTo>
                  <a:pt x="15143" y="0"/>
                  <a:pt x="18045" y="1134"/>
                  <a:pt x="20426" y="3404"/>
                </a:cubicBezTo>
                <a:cubicBezTo>
                  <a:pt x="22808" y="5674"/>
                  <a:pt x="23998" y="8706"/>
                  <a:pt x="23998" y="12501"/>
                </a:cubicBezTo>
                <a:cubicBezTo>
                  <a:pt x="23998" y="15924"/>
                  <a:pt x="22770" y="18715"/>
                  <a:pt x="20315" y="20873"/>
                </a:cubicBezTo>
                <a:cubicBezTo>
                  <a:pt x="17859" y="23031"/>
                  <a:pt x="15217" y="24110"/>
                  <a:pt x="12390" y="24110"/>
                </a:cubicBezTo>
                <a:cubicBezTo>
                  <a:pt x="9562" y="24110"/>
                  <a:pt x="6790" y="23068"/>
                  <a:pt x="4074" y="20984"/>
                </a:cubicBezTo>
                <a:cubicBezTo>
                  <a:pt x="1358" y="18901"/>
                  <a:pt x="0" y="16036"/>
                  <a:pt x="0" y="12390"/>
                </a:cubicBezTo>
                <a:cubicBezTo>
                  <a:pt x="0" y="8669"/>
                  <a:pt x="1153" y="5674"/>
                  <a:pt x="3460" y="3404"/>
                </a:cubicBezTo>
                <a:cubicBezTo>
                  <a:pt x="5767" y="1134"/>
                  <a:pt x="8520" y="0"/>
                  <a:pt x="117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7" name="任意多边形: 形状 266">
            <a:extLst>
              <a:ext uri="{FF2B5EF4-FFF2-40B4-BE49-F238E27FC236}">
                <a16:creationId xmlns:a16="http://schemas.microsoft.com/office/drawing/2014/main" id="{79E85315-6664-42AE-BAA8-E33099CDDBBF}"/>
              </a:ext>
            </a:extLst>
          </p:cNvPr>
          <p:cNvSpPr/>
          <p:nvPr/>
        </p:nvSpPr>
        <p:spPr>
          <a:xfrm>
            <a:off x="491819" y="4871848"/>
            <a:ext cx="53132" cy="14287"/>
          </a:xfrm>
          <a:custGeom>
            <a:avLst/>
            <a:gdLst/>
            <a:ahLst/>
            <a:cxnLst/>
            <a:rect l="l" t="t" r="r" b="b"/>
            <a:pathLst>
              <a:path w="53132" h="14287">
                <a:moveTo>
                  <a:pt x="0" y="0"/>
                </a:moveTo>
                <a:lnTo>
                  <a:pt x="53132" y="0"/>
                </a:lnTo>
                <a:lnTo>
                  <a:pt x="53132" y="14287"/>
                </a:lnTo>
                <a:lnTo>
                  <a:pt x="0" y="1428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6" name="任意多边形: 形状 265">
            <a:extLst>
              <a:ext uri="{FF2B5EF4-FFF2-40B4-BE49-F238E27FC236}">
                <a16:creationId xmlns:a16="http://schemas.microsoft.com/office/drawing/2014/main" id="{DECA3E55-8A11-4CB3-BF29-A0EFE5F975A2}"/>
              </a:ext>
            </a:extLst>
          </p:cNvPr>
          <p:cNvSpPr/>
          <p:nvPr/>
        </p:nvSpPr>
        <p:spPr>
          <a:xfrm>
            <a:off x="560578" y="4871848"/>
            <a:ext cx="53801" cy="14287"/>
          </a:xfrm>
          <a:custGeom>
            <a:avLst/>
            <a:gdLst/>
            <a:ahLst/>
            <a:cxnLst/>
            <a:rect l="l" t="t" r="r" b="b"/>
            <a:pathLst>
              <a:path w="53801" h="14287">
                <a:moveTo>
                  <a:pt x="0" y="0"/>
                </a:moveTo>
                <a:lnTo>
                  <a:pt x="53801" y="0"/>
                </a:lnTo>
                <a:lnTo>
                  <a:pt x="53801" y="14287"/>
                </a:lnTo>
                <a:lnTo>
                  <a:pt x="0" y="1428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9" name="任意多边形: 形状 238">
            <a:extLst>
              <a:ext uri="{FF2B5EF4-FFF2-40B4-BE49-F238E27FC236}">
                <a16:creationId xmlns:a16="http://schemas.microsoft.com/office/drawing/2014/main" id="{1EEC9D4E-AD68-466F-896B-96CFF5ADB2DD}"/>
              </a:ext>
            </a:extLst>
          </p:cNvPr>
          <p:cNvSpPr/>
          <p:nvPr/>
        </p:nvSpPr>
        <p:spPr>
          <a:xfrm>
            <a:off x="929151" y="5602593"/>
            <a:ext cx="49113" cy="19422"/>
          </a:xfrm>
          <a:custGeom>
            <a:avLst/>
            <a:gdLst/>
            <a:ahLst/>
            <a:cxnLst/>
            <a:rect l="l" t="t" r="r" b="b"/>
            <a:pathLst>
              <a:path w="49113" h="19422">
                <a:moveTo>
                  <a:pt x="0" y="0"/>
                </a:moveTo>
                <a:lnTo>
                  <a:pt x="49113" y="0"/>
                </a:lnTo>
                <a:lnTo>
                  <a:pt x="49113" y="19422"/>
                </a:lnTo>
                <a:lnTo>
                  <a:pt x="0" y="1942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8" name="任意多边形: 形状 237">
            <a:extLst>
              <a:ext uri="{FF2B5EF4-FFF2-40B4-BE49-F238E27FC236}">
                <a16:creationId xmlns:a16="http://schemas.microsoft.com/office/drawing/2014/main" id="{B8903492-C05A-4FB5-89DC-0F6722DD3A4D}"/>
              </a:ext>
            </a:extLst>
          </p:cNvPr>
          <p:cNvSpPr/>
          <p:nvPr/>
        </p:nvSpPr>
        <p:spPr>
          <a:xfrm>
            <a:off x="3443751" y="5604155"/>
            <a:ext cx="38844" cy="40630"/>
          </a:xfrm>
          <a:custGeom>
            <a:avLst/>
            <a:gdLst/>
            <a:ahLst/>
            <a:cxnLst/>
            <a:rect l="l" t="t" r="r" b="b"/>
            <a:pathLst>
              <a:path w="38844" h="40630">
                <a:moveTo>
                  <a:pt x="0" y="0"/>
                </a:moveTo>
                <a:lnTo>
                  <a:pt x="38844" y="0"/>
                </a:lnTo>
                <a:lnTo>
                  <a:pt x="38844" y="40630"/>
                </a:lnTo>
                <a:lnTo>
                  <a:pt x="0" y="4063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7" name="任意多边形: 形状 236">
            <a:extLst>
              <a:ext uri="{FF2B5EF4-FFF2-40B4-BE49-F238E27FC236}">
                <a16:creationId xmlns:a16="http://schemas.microsoft.com/office/drawing/2014/main" id="{A283C518-12AE-4EAA-9623-89D2CFB7E877}"/>
              </a:ext>
            </a:extLst>
          </p:cNvPr>
          <p:cNvSpPr/>
          <p:nvPr/>
        </p:nvSpPr>
        <p:spPr>
          <a:xfrm>
            <a:off x="1665961" y="5605273"/>
            <a:ext cx="33822" cy="37951"/>
          </a:xfrm>
          <a:custGeom>
            <a:avLst/>
            <a:gdLst/>
            <a:ahLst/>
            <a:cxnLst/>
            <a:rect l="l" t="t" r="r" b="b"/>
            <a:pathLst>
              <a:path w="33822" h="37951">
                <a:moveTo>
                  <a:pt x="335" y="0"/>
                </a:moveTo>
                <a:lnTo>
                  <a:pt x="33822" y="0"/>
                </a:lnTo>
                <a:lnTo>
                  <a:pt x="33822" y="37951"/>
                </a:lnTo>
                <a:lnTo>
                  <a:pt x="0" y="37951"/>
                </a:lnTo>
                <a:cubicBezTo>
                  <a:pt x="224" y="28426"/>
                  <a:pt x="335" y="15775"/>
                  <a:pt x="33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6" name="任意多边形: 形状 235">
            <a:extLst>
              <a:ext uri="{FF2B5EF4-FFF2-40B4-BE49-F238E27FC236}">
                <a16:creationId xmlns:a16="http://schemas.microsoft.com/office/drawing/2014/main" id="{987A9F36-8D9C-4FA5-BB4A-2547B479483A}"/>
              </a:ext>
            </a:extLst>
          </p:cNvPr>
          <p:cNvSpPr/>
          <p:nvPr/>
        </p:nvSpPr>
        <p:spPr>
          <a:xfrm>
            <a:off x="2365044" y="5607281"/>
            <a:ext cx="99566" cy="28352"/>
          </a:xfrm>
          <a:custGeom>
            <a:avLst/>
            <a:gdLst/>
            <a:ahLst/>
            <a:cxnLst/>
            <a:rect l="l" t="t" r="r" b="b"/>
            <a:pathLst>
              <a:path w="99566" h="28352">
                <a:moveTo>
                  <a:pt x="0" y="0"/>
                </a:moveTo>
                <a:lnTo>
                  <a:pt x="99566" y="0"/>
                </a:lnTo>
                <a:lnTo>
                  <a:pt x="99566" y="28352"/>
                </a:lnTo>
                <a:lnTo>
                  <a:pt x="0" y="2835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5" name="任意多边形: 形状 234">
            <a:extLst>
              <a:ext uri="{FF2B5EF4-FFF2-40B4-BE49-F238E27FC236}">
                <a16:creationId xmlns:a16="http://schemas.microsoft.com/office/drawing/2014/main" id="{B009423D-2C56-4BF7-83F3-274CD2EE38E6}"/>
              </a:ext>
            </a:extLst>
          </p:cNvPr>
          <p:cNvSpPr/>
          <p:nvPr/>
        </p:nvSpPr>
        <p:spPr>
          <a:xfrm>
            <a:off x="1856052" y="5618220"/>
            <a:ext cx="99120" cy="25226"/>
          </a:xfrm>
          <a:custGeom>
            <a:avLst/>
            <a:gdLst/>
            <a:ahLst/>
            <a:cxnLst/>
            <a:rect l="l" t="t" r="r" b="b"/>
            <a:pathLst>
              <a:path w="99120" h="25226">
                <a:moveTo>
                  <a:pt x="22994" y="0"/>
                </a:moveTo>
                <a:lnTo>
                  <a:pt x="99120" y="0"/>
                </a:lnTo>
                <a:lnTo>
                  <a:pt x="74340" y="25226"/>
                </a:lnTo>
                <a:lnTo>
                  <a:pt x="0" y="25226"/>
                </a:lnTo>
                <a:cubicBezTo>
                  <a:pt x="7888" y="17338"/>
                  <a:pt x="15553" y="8929"/>
                  <a:pt x="2299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4" name="任意多边形: 形状 233">
            <a:extLst>
              <a:ext uri="{FF2B5EF4-FFF2-40B4-BE49-F238E27FC236}">
                <a16:creationId xmlns:a16="http://schemas.microsoft.com/office/drawing/2014/main" id="{7B2B8E24-0C18-406D-8B37-0380C4B68E58}"/>
              </a:ext>
            </a:extLst>
          </p:cNvPr>
          <p:cNvSpPr/>
          <p:nvPr/>
        </p:nvSpPr>
        <p:spPr>
          <a:xfrm>
            <a:off x="2983648" y="5632954"/>
            <a:ext cx="50230" cy="54248"/>
          </a:xfrm>
          <a:custGeom>
            <a:avLst/>
            <a:gdLst/>
            <a:ahLst/>
            <a:cxnLst/>
            <a:rect l="l" t="t" r="r" b="b"/>
            <a:pathLst>
              <a:path w="50230" h="54248">
                <a:moveTo>
                  <a:pt x="0" y="0"/>
                </a:moveTo>
                <a:lnTo>
                  <a:pt x="50230" y="0"/>
                </a:lnTo>
                <a:lnTo>
                  <a:pt x="50230" y="54248"/>
                </a:lnTo>
                <a:lnTo>
                  <a:pt x="0" y="5424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3" name="任意多边形: 形状 232">
            <a:extLst>
              <a:ext uri="{FF2B5EF4-FFF2-40B4-BE49-F238E27FC236}">
                <a16:creationId xmlns:a16="http://schemas.microsoft.com/office/drawing/2014/main" id="{55342340-B925-4A13-97BE-8429B533A387}"/>
              </a:ext>
            </a:extLst>
          </p:cNvPr>
          <p:cNvSpPr/>
          <p:nvPr/>
        </p:nvSpPr>
        <p:spPr>
          <a:xfrm>
            <a:off x="929151" y="5635187"/>
            <a:ext cx="49113" cy="19645"/>
          </a:xfrm>
          <a:custGeom>
            <a:avLst/>
            <a:gdLst/>
            <a:ahLst/>
            <a:cxnLst/>
            <a:rect l="l" t="t" r="r" b="b"/>
            <a:pathLst>
              <a:path w="49113" h="19645">
                <a:moveTo>
                  <a:pt x="0" y="0"/>
                </a:moveTo>
                <a:lnTo>
                  <a:pt x="49113" y="0"/>
                </a:lnTo>
                <a:lnTo>
                  <a:pt x="49113" y="19645"/>
                </a:lnTo>
                <a:lnTo>
                  <a:pt x="0" y="1964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2" name="任意多边形: 形状 231">
            <a:extLst>
              <a:ext uri="{FF2B5EF4-FFF2-40B4-BE49-F238E27FC236}">
                <a16:creationId xmlns:a16="http://schemas.microsoft.com/office/drawing/2014/main" id="{115DEE96-5539-49CB-ACF1-7E7D59466907}"/>
              </a:ext>
            </a:extLst>
          </p:cNvPr>
          <p:cNvSpPr/>
          <p:nvPr/>
        </p:nvSpPr>
        <p:spPr>
          <a:xfrm>
            <a:off x="2186897" y="5638088"/>
            <a:ext cx="44202" cy="86618"/>
          </a:xfrm>
          <a:custGeom>
            <a:avLst/>
            <a:gdLst/>
            <a:ahLst/>
            <a:cxnLst/>
            <a:rect l="l" t="t" r="r" b="b"/>
            <a:pathLst>
              <a:path w="44202" h="86618">
                <a:moveTo>
                  <a:pt x="2456" y="0"/>
                </a:moveTo>
                <a:lnTo>
                  <a:pt x="44202" y="0"/>
                </a:lnTo>
                <a:cubicBezTo>
                  <a:pt x="41523" y="36017"/>
                  <a:pt x="34231" y="64889"/>
                  <a:pt x="22324" y="86618"/>
                </a:cubicBezTo>
                <a:cubicBezTo>
                  <a:pt x="10121" y="64145"/>
                  <a:pt x="2679" y="37133"/>
                  <a:pt x="0" y="5581"/>
                </a:cubicBezTo>
                <a:cubicBezTo>
                  <a:pt x="893" y="3795"/>
                  <a:pt x="1712" y="1935"/>
                  <a:pt x="245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1" name="任意多边形: 形状 230">
            <a:extLst>
              <a:ext uri="{FF2B5EF4-FFF2-40B4-BE49-F238E27FC236}">
                <a16:creationId xmlns:a16="http://schemas.microsoft.com/office/drawing/2014/main" id="{F00C8B96-C9D2-4440-B76B-B2BA1986E12A}"/>
              </a:ext>
            </a:extLst>
          </p:cNvPr>
          <p:cNvSpPr/>
          <p:nvPr/>
        </p:nvSpPr>
        <p:spPr>
          <a:xfrm>
            <a:off x="2807064" y="5654831"/>
            <a:ext cx="62508" cy="31254"/>
          </a:xfrm>
          <a:custGeom>
            <a:avLst/>
            <a:gdLst/>
            <a:ahLst/>
            <a:cxnLst/>
            <a:rect l="l" t="t" r="r" b="b"/>
            <a:pathLst>
              <a:path w="62508" h="31254">
                <a:moveTo>
                  <a:pt x="0" y="0"/>
                </a:moveTo>
                <a:lnTo>
                  <a:pt x="62508" y="0"/>
                </a:lnTo>
                <a:lnTo>
                  <a:pt x="62508" y="31254"/>
                </a:lnTo>
                <a:lnTo>
                  <a:pt x="0" y="31254"/>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0" name="任意多边形: 形状 229">
            <a:extLst>
              <a:ext uri="{FF2B5EF4-FFF2-40B4-BE49-F238E27FC236}">
                <a16:creationId xmlns:a16="http://schemas.microsoft.com/office/drawing/2014/main" id="{BF3CE0D3-D87A-4002-8C68-F25C3D6F28EA}"/>
              </a:ext>
            </a:extLst>
          </p:cNvPr>
          <p:cNvSpPr/>
          <p:nvPr/>
        </p:nvSpPr>
        <p:spPr>
          <a:xfrm>
            <a:off x="1857168" y="5659073"/>
            <a:ext cx="56257" cy="41970"/>
          </a:xfrm>
          <a:custGeom>
            <a:avLst/>
            <a:gdLst/>
            <a:ahLst/>
            <a:cxnLst/>
            <a:rect l="l" t="t" r="r" b="b"/>
            <a:pathLst>
              <a:path w="56257" h="41970">
                <a:moveTo>
                  <a:pt x="0" y="0"/>
                </a:moveTo>
                <a:lnTo>
                  <a:pt x="56257" y="0"/>
                </a:lnTo>
                <a:cubicBezTo>
                  <a:pt x="55513" y="15925"/>
                  <a:pt x="53355" y="29914"/>
                  <a:pt x="49784" y="41970"/>
                </a:cubicBezTo>
                <a:lnTo>
                  <a:pt x="0" y="4197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9" name="任意多边形: 形状 228">
            <a:extLst>
              <a:ext uri="{FF2B5EF4-FFF2-40B4-BE49-F238E27FC236}">
                <a16:creationId xmlns:a16="http://schemas.microsoft.com/office/drawing/2014/main" id="{90C64EB6-823C-4EBF-8D8C-F04AA082FD4A}"/>
              </a:ext>
            </a:extLst>
          </p:cNvPr>
          <p:cNvSpPr/>
          <p:nvPr/>
        </p:nvSpPr>
        <p:spPr>
          <a:xfrm>
            <a:off x="1924811" y="5659073"/>
            <a:ext cx="65186" cy="41970"/>
          </a:xfrm>
          <a:custGeom>
            <a:avLst/>
            <a:gdLst/>
            <a:ahLst/>
            <a:cxnLst/>
            <a:rect l="l" t="t" r="r" b="b"/>
            <a:pathLst>
              <a:path w="65186" h="41970">
                <a:moveTo>
                  <a:pt x="6027" y="0"/>
                </a:moveTo>
                <a:lnTo>
                  <a:pt x="65186" y="0"/>
                </a:lnTo>
                <a:lnTo>
                  <a:pt x="65186" y="41970"/>
                </a:lnTo>
                <a:lnTo>
                  <a:pt x="0" y="41970"/>
                </a:lnTo>
                <a:cubicBezTo>
                  <a:pt x="2976" y="29617"/>
                  <a:pt x="4986" y="15627"/>
                  <a:pt x="602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8" name="任意多边形: 形状 227">
            <a:extLst>
              <a:ext uri="{FF2B5EF4-FFF2-40B4-BE49-F238E27FC236}">
                <a16:creationId xmlns:a16="http://schemas.microsoft.com/office/drawing/2014/main" id="{D2B538B6-E79C-4D94-9765-76ECFDDAE932}"/>
              </a:ext>
            </a:extLst>
          </p:cNvPr>
          <p:cNvSpPr/>
          <p:nvPr/>
        </p:nvSpPr>
        <p:spPr>
          <a:xfrm>
            <a:off x="749664" y="5665993"/>
            <a:ext cx="62508" cy="56258"/>
          </a:xfrm>
          <a:custGeom>
            <a:avLst/>
            <a:gdLst/>
            <a:ahLst/>
            <a:cxnLst/>
            <a:rect l="l" t="t" r="r" b="b"/>
            <a:pathLst>
              <a:path w="62508" h="56258">
                <a:moveTo>
                  <a:pt x="0" y="0"/>
                </a:moveTo>
                <a:lnTo>
                  <a:pt x="62508" y="0"/>
                </a:lnTo>
                <a:lnTo>
                  <a:pt x="62508" y="56258"/>
                </a:lnTo>
                <a:lnTo>
                  <a:pt x="0" y="5625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7" name="任意多边形: 形状 226">
            <a:extLst>
              <a:ext uri="{FF2B5EF4-FFF2-40B4-BE49-F238E27FC236}">
                <a16:creationId xmlns:a16="http://schemas.microsoft.com/office/drawing/2014/main" id="{D17B6F8B-BE0A-4B61-A799-6E820389D54C}"/>
              </a:ext>
            </a:extLst>
          </p:cNvPr>
          <p:cNvSpPr/>
          <p:nvPr/>
        </p:nvSpPr>
        <p:spPr>
          <a:xfrm>
            <a:off x="3533940" y="5665993"/>
            <a:ext cx="70991" cy="43756"/>
          </a:xfrm>
          <a:custGeom>
            <a:avLst/>
            <a:gdLst/>
            <a:ahLst/>
            <a:cxnLst/>
            <a:rect l="l" t="t" r="r" b="b"/>
            <a:pathLst>
              <a:path w="70991" h="43756">
                <a:moveTo>
                  <a:pt x="0" y="0"/>
                </a:moveTo>
                <a:lnTo>
                  <a:pt x="70991" y="0"/>
                </a:lnTo>
                <a:lnTo>
                  <a:pt x="70991" y="43756"/>
                </a:lnTo>
                <a:lnTo>
                  <a:pt x="0" y="4375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6" name="任意多边形: 形状 225">
            <a:extLst>
              <a:ext uri="{FF2B5EF4-FFF2-40B4-BE49-F238E27FC236}">
                <a16:creationId xmlns:a16="http://schemas.microsoft.com/office/drawing/2014/main" id="{8C26B23A-5109-4EC0-8CBD-2CAB0B0A6213}"/>
              </a:ext>
            </a:extLst>
          </p:cNvPr>
          <p:cNvSpPr/>
          <p:nvPr/>
        </p:nvSpPr>
        <p:spPr>
          <a:xfrm>
            <a:off x="1675672" y="5697247"/>
            <a:ext cx="25674" cy="41300"/>
          </a:xfrm>
          <a:custGeom>
            <a:avLst/>
            <a:gdLst/>
            <a:ahLst/>
            <a:cxnLst/>
            <a:rect l="l" t="t" r="r" b="b"/>
            <a:pathLst>
              <a:path w="25674" h="41300">
                <a:moveTo>
                  <a:pt x="0" y="0"/>
                </a:moveTo>
                <a:lnTo>
                  <a:pt x="25674" y="0"/>
                </a:lnTo>
                <a:lnTo>
                  <a:pt x="25674" y="41300"/>
                </a:lnTo>
                <a:lnTo>
                  <a:pt x="0" y="4130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5" name="任意多边形: 形状 224">
            <a:extLst>
              <a:ext uri="{FF2B5EF4-FFF2-40B4-BE49-F238E27FC236}">
                <a16:creationId xmlns:a16="http://schemas.microsoft.com/office/drawing/2014/main" id="{05C35517-45EA-4472-9C6B-178548420079}"/>
              </a:ext>
            </a:extLst>
          </p:cNvPr>
          <p:cNvSpPr/>
          <p:nvPr/>
        </p:nvSpPr>
        <p:spPr>
          <a:xfrm>
            <a:off x="2807064" y="5701936"/>
            <a:ext cx="62508" cy="31701"/>
          </a:xfrm>
          <a:custGeom>
            <a:avLst/>
            <a:gdLst/>
            <a:ahLst/>
            <a:cxnLst/>
            <a:rect l="l" t="t" r="r" b="b"/>
            <a:pathLst>
              <a:path w="62508" h="31701">
                <a:moveTo>
                  <a:pt x="0" y="0"/>
                </a:moveTo>
                <a:lnTo>
                  <a:pt x="62508" y="0"/>
                </a:lnTo>
                <a:lnTo>
                  <a:pt x="62508" y="31701"/>
                </a:lnTo>
                <a:lnTo>
                  <a:pt x="0" y="3170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4" name="任意多边形: 形状 223">
            <a:extLst>
              <a:ext uri="{FF2B5EF4-FFF2-40B4-BE49-F238E27FC236}">
                <a16:creationId xmlns:a16="http://schemas.microsoft.com/office/drawing/2014/main" id="{2427557B-9CFE-44D0-A011-8A2CA3E6EDEA}"/>
              </a:ext>
            </a:extLst>
          </p:cNvPr>
          <p:cNvSpPr/>
          <p:nvPr/>
        </p:nvSpPr>
        <p:spPr>
          <a:xfrm>
            <a:off x="2983648" y="5703275"/>
            <a:ext cx="50230" cy="56480"/>
          </a:xfrm>
          <a:custGeom>
            <a:avLst/>
            <a:gdLst/>
            <a:ahLst/>
            <a:cxnLst/>
            <a:rect l="l" t="t" r="r" b="b"/>
            <a:pathLst>
              <a:path w="50230" h="56480">
                <a:moveTo>
                  <a:pt x="0" y="0"/>
                </a:moveTo>
                <a:lnTo>
                  <a:pt x="50230" y="0"/>
                </a:lnTo>
                <a:lnTo>
                  <a:pt x="50230" y="56480"/>
                </a:lnTo>
                <a:lnTo>
                  <a:pt x="0" y="5648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a:extLst>
              <a:ext uri="{FF2B5EF4-FFF2-40B4-BE49-F238E27FC236}">
                <a16:creationId xmlns:a16="http://schemas.microsoft.com/office/drawing/2014/main" id="{146DE649-E9A8-4101-8433-88C8CBC3E153}"/>
              </a:ext>
            </a:extLst>
          </p:cNvPr>
          <p:cNvSpPr/>
          <p:nvPr/>
        </p:nvSpPr>
        <p:spPr>
          <a:xfrm>
            <a:off x="4428472" y="5706178"/>
            <a:ext cx="79251" cy="32147"/>
          </a:xfrm>
          <a:custGeom>
            <a:avLst/>
            <a:gdLst/>
            <a:ahLst/>
            <a:cxnLst/>
            <a:rect l="l" t="t" r="r" b="b"/>
            <a:pathLst>
              <a:path w="79251" h="32147">
                <a:moveTo>
                  <a:pt x="0" y="0"/>
                </a:moveTo>
                <a:lnTo>
                  <a:pt x="79251" y="0"/>
                </a:lnTo>
                <a:lnTo>
                  <a:pt x="79251" y="32147"/>
                </a:lnTo>
                <a:lnTo>
                  <a:pt x="0" y="3214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a:extLst>
              <a:ext uri="{FF2B5EF4-FFF2-40B4-BE49-F238E27FC236}">
                <a16:creationId xmlns:a16="http://schemas.microsoft.com/office/drawing/2014/main" id="{271A29A9-7535-4F42-A7F1-9B56AD4C6BCD}"/>
              </a:ext>
            </a:extLst>
          </p:cNvPr>
          <p:cNvSpPr/>
          <p:nvPr/>
        </p:nvSpPr>
        <p:spPr>
          <a:xfrm>
            <a:off x="2077508" y="5723367"/>
            <a:ext cx="56704" cy="31030"/>
          </a:xfrm>
          <a:custGeom>
            <a:avLst/>
            <a:gdLst/>
            <a:ahLst/>
            <a:cxnLst/>
            <a:rect l="l" t="t" r="r" b="b"/>
            <a:pathLst>
              <a:path w="56704" h="31030">
                <a:moveTo>
                  <a:pt x="10270" y="0"/>
                </a:moveTo>
                <a:lnTo>
                  <a:pt x="56704" y="0"/>
                </a:lnTo>
                <a:cubicBezTo>
                  <a:pt x="50900" y="11906"/>
                  <a:pt x="42863" y="22250"/>
                  <a:pt x="32594" y="31030"/>
                </a:cubicBezTo>
                <a:cubicBezTo>
                  <a:pt x="21432" y="25821"/>
                  <a:pt x="10567" y="20836"/>
                  <a:pt x="0" y="16073"/>
                </a:cubicBezTo>
                <a:cubicBezTo>
                  <a:pt x="3424" y="10864"/>
                  <a:pt x="6846" y="5506"/>
                  <a:pt x="1027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1" name="任意多边形: 形状 220">
            <a:extLst>
              <a:ext uri="{FF2B5EF4-FFF2-40B4-BE49-F238E27FC236}">
                <a16:creationId xmlns:a16="http://schemas.microsoft.com/office/drawing/2014/main" id="{4412FED1-DAF7-4128-9ED3-E376D1C5928C}"/>
              </a:ext>
            </a:extLst>
          </p:cNvPr>
          <p:cNvSpPr/>
          <p:nvPr/>
        </p:nvSpPr>
        <p:spPr>
          <a:xfrm>
            <a:off x="2386922" y="5736316"/>
            <a:ext cx="76349" cy="33263"/>
          </a:xfrm>
          <a:custGeom>
            <a:avLst/>
            <a:gdLst/>
            <a:ahLst/>
            <a:cxnLst/>
            <a:rect l="l" t="t" r="r" b="b"/>
            <a:pathLst>
              <a:path w="76349" h="33263">
                <a:moveTo>
                  <a:pt x="0" y="0"/>
                </a:moveTo>
                <a:lnTo>
                  <a:pt x="76349" y="0"/>
                </a:lnTo>
                <a:lnTo>
                  <a:pt x="76349" y="33263"/>
                </a:lnTo>
                <a:lnTo>
                  <a:pt x="0" y="3326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0" name="任意多边形: 形状 219">
            <a:extLst>
              <a:ext uri="{FF2B5EF4-FFF2-40B4-BE49-F238E27FC236}">
                <a16:creationId xmlns:a16="http://schemas.microsoft.com/office/drawing/2014/main" id="{65B41F5D-4F24-4A9E-BE0C-1C0A6BD7509C}"/>
              </a:ext>
            </a:extLst>
          </p:cNvPr>
          <p:cNvSpPr/>
          <p:nvPr/>
        </p:nvSpPr>
        <p:spPr>
          <a:xfrm>
            <a:off x="469048" y="6042529"/>
            <a:ext cx="50230" cy="54248"/>
          </a:xfrm>
          <a:custGeom>
            <a:avLst/>
            <a:gdLst/>
            <a:ahLst/>
            <a:cxnLst/>
            <a:rect l="l" t="t" r="r" b="b"/>
            <a:pathLst>
              <a:path w="50230" h="54248">
                <a:moveTo>
                  <a:pt x="0" y="0"/>
                </a:moveTo>
                <a:lnTo>
                  <a:pt x="50230" y="0"/>
                </a:lnTo>
                <a:lnTo>
                  <a:pt x="50230" y="54248"/>
                </a:lnTo>
                <a:lnTo>
                  <a:pt x="0" y="5424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9" name="任意多边形: 形状 218">
            <a:extLst>
              <a:ext uri="{FF2B5EF4-FFF2-40B4-BE49-F238E27FC236}">
                <a16:creationId xmlns:a16="http://schemas.microsoft.com/office/drawing/2014/main" id="{5101F88A-CE6E-4512-BBB7-D68E423AA3F9}"/>
              </a:ext>
            </a:extLst>
          </p:cNvPr>
          <p:cNvSpPr/>
          <p:nvPr/>
        </p:nvSpPr>
        <p:spPr>
          <a:xfrm>
            <a:off x="469048" y="6112850"/>
            <a:ext cx="50230" cy="56480"/>
          </a:xfrm>
          <a:custGeom>
            <a:avLst/>
            <a:gdLst/>
            <a:ahLst/>
            <a:cxnLst/>
            <a:rect l="l" t="t" r="r" b="b"/>
            <a:pathLst>
              <a:path w="50230" h="56480">
                <a:moveTo>
                  <a:pt x="0" y="0"/>
                </a:moveTo>
                <a:lnTo>
                  <a:pt x="50230" y="0"/>
                </a:lnTo>
                <a:lnTo>
                  <a:pt x="50230" y="56480"/>
                </a:lnTo>
                <a:lnTo>
                  <a:pt x="0" y="5648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D7626B27-9BB2-44AC-ABBE-F04FF5F6715A}"/>
              </a:ext>
            </a:extLst>
          </p:cNvPr>
          <p:cNvSpPr/>
          <p:nvPr/>
        </p:nvSpPr>
        <p:spPr>
          <a:xfrm>
            <a:off x="1155072" y="6164531"/>
            <a:ext cx="23998" cy="24110"/>
          </a:xfrm>
          <a:custGeom>
            <a:avLst/>
            <a:gdLst/>
            <a:ahLst/>
            <a:cxnLst/>
            <a:rect l="l" t="t" r="r" b="b"/>
            <a:pathLst>
              <a:path w="23998" h="24110">
                <a:moveTo>
                  <a:pt x="11720" y="0"/>
                </a:moveTo>
                <a:cubicBezTo>
                  <a:pt x="15143" y="0"/>
                  <a:pt x="18045" y="1134"/>
                  <a:pt x="20426" y="3404"/>
                </a:cubicBezTo>
                <a:cubicBezTo>
                  <a:pt x="22807" y="5674"/>
                  <a:pt x="23998" y="8706"/>
                  <a:pt x="23998" y="12501"/>
                </a:cubicBezTo>
                <a:cubicBezTo>
                  <a:pt x="23998" y="15924"/>
                  <a:pt x="22770" y="18715"/>
                  <a:pt x="20315" y="20873"/>
                </a:cubicBezTo>
                <a:cubicBezTo>
                  <a:pt x="17859" y="23031"/>
                  <a:pt x="15217" y="24110"/>
                  <a:pt x="12389" y="24110"/>
                </a:cubicBezTo>
                <a:cubicBezTo>
                  <a:pt x="9562" y="24110"/>
                  <a:pt x="6790" y="23068"/>
                  <a:pt x="4074" y="20984"/>
                </a:cubicBezTo>
                <a:cubicBezTo>
                  <a:pt x="1358" y="18901"/>
                  <a:pt x="0" y="16036"/>
                  <a:pt x="0" y="12389"/>
                </a:cubicBezTo>
                <a:cubicBezTo>
                  <a:pt x="0" y="8669"/>
                  <a:pt x="1153" y="5674"/>
                  <a:pt x="3460" y="3404"/>
                </a:cubicBezTo>
                <a:cubicBezTo>
                  <a:pt x="5767" y="1134"/>
                  <a:pt x="8520" y="0"/>
                  <a:pt x="117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322232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100000">
              <a:srgbClr val="FFC000"/>
            </a:gs>
          </a:gsLst>
          <a:path path="rect">
            <a:fillToRect l="100000" t="100000"/>
          </a:path>
        </a:gradFill>
        <a:effectLst/>
      </p:bgPr>
    </p:bg>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0E25606-B9A9-4F88-9532-1153E69E2C2F}"/>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í$ļïḑè">
            <a:extLst>
              <a:ext uri="{FF2B5EF4-FFF2-40B4-BE49-F238E27FC236}">
                <a16:creationId xmlns:a16="http://schemas.microsoft.com/office/drawing/2014/main" id="{A7B10B8F-E565-4234-979E-3E4319E1518E}"/>
              </a:ext>
            </a:extLst>
          </p:cNvPr>
          <p:cNvSpPr/>
          <p:nvPr/>
        </p:nvSpPr>
        <p:spPr>
          <a:xfrm>
            <a:off x="0" y="0"/>
            <a:ext cx="12192000" cy="2630742"/>
          </a:xfrm>
          <a:prstGeom prst="rect">
            <a:avLst/>
          </a:prstGeom>
          <a:solidFill>
            <a:srgbClr val="92D050">
              <a:alpha val="84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cs typeface="+mn-ea"/>
              <a:sym typeface="+mn-lt"/>
            </a:endParaRPr>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2" name="矩形 1">
            <a:extLst>
              <a:ext uri="{FF2B5EF4-FFF2-40B4-BE49-F238E27FC236}">
                <a16:creationId xmlns:a16="http://schemas.microsoft.com/office/drawing/2014/main" id="{FDADF0A5-A1C3-426E-9260-B56792A2DBB5}"/>
              </a:ext>
            </a:extLst>
          </p:cNvPr>
          <p:cNvSpPr/>
          <p:nvPr/>
        </p:nvSpPr>
        <p:spPr>
          <a:xfrm>
            <a:off x="6814554" y="1789663"/>
            <a:ext cx="4567854" cy="584775"/>
          </a:xfrm>
          <a:prstGeom prst="rect">
            <a:avLst/>
          </a:prstGeom>
          <a:noFill/>
        </p:spPr>
        <p:txBody>
          <a:bodyPr wrap="none" lIns="91440" tIns="45720" rIns="91440" bIns="45720">
            <a:spAutoFit/>
          </a:bodyPr>
          <a:lstStyle/>
          <a:p>
            <a:pPr algn="ctr"/>
            <a:r>
              <a:rPr lang="zh-CN" altLang="en-US" sz="3200" dirty="0">
                <a:ln w="0"/>
                <a:solidFill>
                  <a:schemeClr val="bg1"/>
                </a:solidFill>
                <a:effectLst>
                  <a:outerShdw blurRad="38100" dist="25400" dir="5400000" algn="ctr" rotWithShape="0">
                    <a:srgbClr val="6E747A">
                      <a:alpha val="43000"/>
                    </a:srgbClr>
                  </a:outerShdw>
                </a:effectLst>
                <a:latin typeface="+mn-ea"/>
              </a:rPr>
              <a:t>卷积层（</a:t>
            </a:r>
            <a:r>
              <a:rPr lang="en-US" altLang="zh-CN" sz="3200" dirty="0">
                <a:ln w="0"/>
                <a:solidFill>
                  <a:schemeClr val="bg1"/>
                </a:solidFill>
                <a:effectLst>
                  <a:outerShdw blurRad="38100" dist="25400" dir="5400000" algn="ctr" rotWithShape="0">
                    <a:srgbClr val="6E747A">
                      <a:alpha val="43000"/>
                    </a:srgbClr>
                  </a:outerShdw>
                </a:effectLst>
                <a:latin typeface="+mn-ea"/>
              </a:rPr>
              <a:t>convolution</a:t>
            </a:r>
            <a:r>
              <a:rPr lang="zh-CN" altLang="en-US" sz="3200" dirty="0">
                <a:ln w="0"/>
                <a:solidFill>
                  <a:schemeClr val="bg1"/>
                </a:solidFill>
                <a:effectLst>
                  <a:outerShdw blurRad="38100" dist="25400" dir="5400000" algn="ctr" rotWithShape="0">
                    <a:srgbClr val="6E747A">
                      <a:alpha val="43000"/>
                    </a:srgbClr>
                  </a:outerShdw>
                </a:effectLst>
                <a:latin typeface="+mn-ea"/>
              </a:rPr>
              <a:t>）</a:t>
            </a:r>
            <a:endParaRPr lang="zh-CN" altLang="en-US" sz="3200" b="0" cap="none" spc="0" dirty="0">
              <a:ln w="0"/>
              <a:solidFill>
                <a:schemeClr val="bg1"/>
              </a:solidFill>
              <a:effectLst>
                <a:outerShdw blurRad="38100" dist="25400" dir="5400000" algn="ctr" rotWithShape="0">
                  <a:srgbClr val="6E747A">
                    <a:alpha val="43000"/>
                  </a:srgbClr>
                </a:outerShdw>
              </a:effectLst>
              <a:latin typeface="+mn-ea"/>
            </a:endParaRPr>
          </a:p>
        </p:txBody>
      </p:sp>
      <p:sp>
        <p:nvSpPr>
          <p:cNvPr id="6" name="文本框 5">
            <a:extLst>
              <a:ext uri="{FF2B5EF4-FFF2-40B4-BE49-F238E27FC236}">
                <a16:creationId xmlns:a16="http://schemas.microsoft.com/office/drawing/2014/main" id="{D074B230-F8F7-46F4-82BC-259783330CBA}"/>
              </a:ext>
            </a:extLst>
          </p:cNvPr>
          <p:cNvSpPr txBox="1"/>
          <p:nvPr/>
        </p:nvSpPr>
        <p:spPr>
          <a:xfrm>
            <a:off x="5872904" y="3592389"/>
            <a:ext cx="5757973" cy="1289905"/>
          </a:xfrm>
          <a:prstGeom prst="rect">
            <a:avLst/>
          </a:prstGeom>
          <a:noFill/>
          <a:ln w="44450" cap="rnd" cmpd="dbl">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rect">
                <a:fillToRect l="100000" t="100000"/>
              </a:path>
              <a:tileRect r="-100000" b="-100000"/>
            </a:gradFill>
            <a:prstDash val="solid"/>
          </a:ln>
        </p:spPr>
        <p:txBody>
          <a:bodyPr wrap="square">
            <a:spAutoFit/>
          </a:bodyPr>
          <a:lstStyle/>
          <a:p>
            <a:pPr>
              <a:lnSpc>
                <a:spcPct val="150000"/>
              </a:lnSpc>
            </a:pPr>
            <a:r>
              <a:rPr lang="zh-CN" altLang="en-US" dirty="0"/>
              <a:t>卷积层中对数据进行卷积运算，卷积运算的主要目的是增强原数据的特征信息，并减少噪音。在图像上卷积之后主要是减少图像噪声，提取图像的特征。</a:t>
            </a:r>
          </a:p>
        </p:txBody>
      </p:sp>
      <p:pic>
        <p:nvPicPr>
          <p:cNvPr id="18" name="图片 17">
            <a:extLst>
              <a:ext uri="{FF2B5EF4-FFF2-40B4-BE49-F238E27FC236}">
                <a16:creationId xmlns:a16="http://schemas.microsoft.com/office/drawing/2014/main" id="{41A1B046-D295-4E64-99F5-56DE761A7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8" y="1658252"/>
            <a:ext cx="4725944" cy="3450119"/>
          </a:xfrm>
          <a:prstGeom prst="rect">
            <a:avLst/>
          </a:prstGeom>
          <a:ln w="44450" cmpd="dbl">
            <a:solidFill>
              <a:schemeClr val="accent1"/>
            </a:solidFill>
          </a:ln>
          <a:effectLst>
            <a:outerShdw blurRad="101600" dist="38100" dir="2700000" algn="tl" rotWithShape="0">
              <a:prstClr val="black">
                <a:alpha val="40000"/>
              </a:prstClr>
            </a:outerShdw>
            <a:reflection blurRad="25400" stA="38000" endPos="49000" dist="330200" dir="5400000" sy="-100000" algn="bl" rotWithShape="0"/>
          </a:effectLst>
        </p:spPr>
      </p:pic>
      <p:sp>
        <p:nvSpPr>
          <p:cNvPr id="70" name="任意多边形: 形状 69">
            <a:extLst>
              <a:ext uri="{FF2B5EF4-FFF2-40B4-BE49-F238E27FC236}">
                <a16:creationId xmlns:a16="http://schemas.microsoft.com/office/drawing/2014/main" id="{C3C8ECE2-F57E-444D-A1A2-1B2FFE52D81E}"/>
              </a:ext>
            </a:extLst>
          </p:cNvPr>
          <p:cNvSpPr/>
          <p:nvPr/>
        </p:nvSpPr>
        <p:spPr>
          <a:xfrm>
            <a:off x="6166898" y="2943784"/>
            <a:ext cx="132503" cy="333496"/>
          </a:xfrm>
          <a:custGeom>
            <a:avLst/>
            <a:gdLst/>
            <a:ahLst/>
            <a:cxnLst/>
            <a:rect l="l" t="t" r="r" b="b"/>
            <a:pathLst>
              <a:path w="132503" h="333496">
                <a:moveTo>
                  <a:pt x="55754" y="0"/>
                </a:moveTo>
                <a:lnTo>
                  <a:pt x="84664" y="8260"/>
                </a:lnTo>
                <a:cubicBezTo>
                  <a:pt x="77437" y="25812"/>
                  <a:pt x="70439" y="42102"/>
                  <a:pt x="63670" y="57131"/>
                </a:cubicBezTo>
                <a:lnTo>
                  <a:pt x="132503" y="57131"/>
                </a:lnTo>
                <a:lnTo>
                  <a:pt x="132503" y="331086"/>
                </a:lnTo>
                <a:lnTo>
                  <a:pt x="104970" y="331086"/>
                </a:lnTo>
                <a:lnTo>
                  <a:pt x="104970" y="304241"/>
                </a:lnTo>
                <a:lnTo>
                  <a:pt x="27533" y="304241"/>
                </a:lnTo>
                <a:lnTo>
                  <a:pt x="27533" y="333496"/>
                </a:lnTo>
                <a:lnTo>
                  <a:pt x="0" y="333496"/>
                </a:lnTo>
                <a:lnTo>
                  <a:pt x="0" y="57131"/>
                </a:lnTo>
                <a:lnTo>
                  <a:pt x="34760" y="57131"/>
                </a:lnTo>
                <a:cubicBezTo>
                  <a:pt x="43250" y="36252"/>
                  <a:pt x="50248" y="17208"/>
                  <a:pt x="55754" y="0"/>
                </a:cubicBezTo>
                <a:close/>
                <a:moveTo>
                  <a:pt x="27533" y="82943"/>
                </a:moveTo>
                <a:lnTo>
                  <a:pt x="27533" y="166575"/>
                </a:lnTo>
                <a:lnTo>
                  <a:pt x="104970" y="166575"/>
                </a:lnTo>
                <a:lnTo>
                  <a:pt x="104970" y="82943"/>
                </a:lnTo>
                <a:lnTo>
                  <a:pt x="27533" y="82943"/>
                </a:lnTo>
                <a:close/>
                <a:moveTo>
                  <a:pt x="27533" y="191355"/>
                </a:moveTo>
                <a:lnTo>
                  <a:pt x="27533" y="278429"/>
                </a:lnTo>
                <a:lnTo>
                  <a:pt x="104970" y="278429"/>
                </a:lnTo>
                <a:lnTo>
                  <a:pt x="104970" y="191355"/>
                </a:lnTo>
                <a:lnTo>
                  <a:pt x="27533" y="191355"/>
                </a:lnTo>
                <a:close/>
              </a:path>
            </a:pathLst>
          </a:custGeom>
          <a:gradFill flip="none" rotWithShape="1">
            <a:gsLst>
              <a:gs pos="0">
                <a:srgbClr val="92D050"/>
              </a:gs>
              <a:gs pos="100000">
                <a:srgbClr val="FFC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形状 68">
            <a:extLst>
              <a:ext uri="{FF2B5EF4-FFF2-40B4-BE49-F238E27FC236}">
                <a16:creationId xmlns:a16="http://schemas.microsoft.com/office/drawing/2014/main" id="{63FF4BBB-86CF-456C-9D8D-89AED6B3E7FC}"/>
              </a:ext>
            </a:extLst>
          </p:cNvPr>
          <p:cNvSpPr/>
          <p:nvPr/>
        </p:nvSpPr>
        <p:spPr>
          <a:xfrm>
            <a:off x="6304564" y="2943785"/>
            <a:ext cx="176556" cy="332807"/>
          </a:xfrm>
          <a:custGeom>
            <a:avLst/>
            <a:gdLst/>
            <a:ahLst/>
            <a:cxnLst/>
            <a:rect l="l" t="t" r="r" b="b"/>
            <a:pathLst>
              <a:path w="176556" h="332807">
                <a:moveTo>
                  <a:pt x="54722" y="0"/>
                </a:moveTo>
                <a:lnTo>
                  <a:pt x="83632" y="7227"/>
                </a:lnTo>
                <a:cubicBezTo>
                  <a:pt x="77781" y="24550"/>
                  <a:pt x="71815" y="40841"/>
                  <a:pt x="65735" y="56099"/>
                </a:cubicBezTo>
                <a:lnTo>
                  <a:pt x="176556" y="56099"/>
                </a:lnTo>
                <a:cubicBezTo>
                  <a:pt x="173803" y="174032"/>
                  <a:pt x="171509" y="248257"/>
                  <a:pt x="169673" y="278773"/>
                </a:cubicBezTo>
                <a:cubicBezTo>
                  <a:pt x="168067" y="314796"/>
                  <a:pt x="149138" y="332807"/>
                  <a:pt x="112886" y="332807"/>
                </a:cubicBezTo>
                <a:cubicBezTo>
                  <a:pt x="92006" y="332807"/>
                  <a:pt x="70783" y="332119"/>
                  <a:pt x="49215" y="330742"/>
                </a:cubicBezTo>
                <a:cubicBezTo>
                  <a:pt x="47839" y="319270"/>
                  <a:pt x="46003" y="309060"/>
                  <a:pt x="43709" y="300112"/>
                </a:cubicBezTo>
                <a:lnTo>
                  <a:pt x="44741" y="300112"/>
                </a:lnTo>
                <a:cubicBezTo>
                  <a:pt x="67685" y="303324"/>
                  <a:pt x="88679" y="304930"/>
                  <a:pt x="107723" y="304930"/>
                </a:cubicBezTo>
                <a:cubicBezTo>
                  <a:pt x="128603" y="304930"/>
                  <a:pt x="139845" y="293917"/>
                  <a:pt x="141451" y="271890"/>
                </a:cubicBezTo>
                <a:cubicBezTo>
                  <a:pt x="143975" y="237703"/>
                  <a:pt x="145811" y="174377"/>
                  <a:pt x="146958" y="81911"/>
                </a:cubicBezTo>
                <a:lnTo>
                  <a:pt x="54722" y="81911"/>
                </a:lnTo>
                <a:cubicBezTo>
                  <a:pt x="44741" y="104052"/>
                  <a:pt x="34416" y="123555"/>
                  <a:pt x="23747" y="140419"/>
                </a:cubicBezTo>
                <a:cubicBezTo>
                  <a:pt x="17552" y="136060"/>
                  <a:pt x="9636" y="131815"/>
                  <a:pt x="0" y="127685"/>
                </a:cubicBezTo>
                <a:cubicBezTo>
                  <a:pt x="21567" y="93498"/>
                  <a:pt x="39808" y="50936"/>
                  <a:pt x="54722" y="0"/>
                </a:cubicBezTo>
                <a:close/>
              </a:path>
            </a:pathLst>
          </a:custGeom>
          <a:gradFill flip="none" rotWithShape="1">
            <a:gsLst>
              <a:gs pos="0">
                <a:srgbClr val="92D050"/>
              </a:gs>
              <a:gs pos="100000">
                <a:srgbClr val="FFC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 name="任意多边形: 形状 67">
            <a:extLst>
              <a:ext uri="{FF2B5EF4-FFF2-40B4-BE49-F238E27FC236}">
                <a16:creationId xmlns:a16="http://schemas.microsoft.com/office/drawing/2014/main" id="{1161B637-5D24-48E3-9E93-91789C58F26C}"/>
              </a:ext>
            </a:extLst>
          </p:cNvPr>
          <p:cNvSpPr/>
          <p:nvPr/>
        </p:nvSpPr>
        <p:spPr>
          <a:xfrm>
            <a:off x="5846824" y="2960649"/>
            <a:ext cx="249176" cy="318697"/>
          </a:xfrm>
          <a:custGeom>
            <a:avLst/>
            <a:gdLst/>
            <a:ahLst/>
            <a:cxnLst/>
            <a:rect l="l" t="t" r="r" b="b"/>
            <a:pathLst>
              <a:path w="249176" h="318697">
                <a:moveTo>
                  <a:pt x="0" y="0"/>
                </a:moveTo>
                <a:lnTo>
                  <a:pt x="249176" y="0"/>
                </a:lnTo>
                <a:lnTo>
                  <a:pt x="249176" y="318697"/>
                </a:lnTo>
                <a:lnTo>
                  <a:pt x="219922" y="318697"/>
                </a:lnTo>
                <a:lnTo>
                  <a:pt x="219922" y="292884"/>
                </a:lnTo>
                <a:lnTo>
                  <a:pt x="29254" y="292884"/>
                </a:lnTo>
                <a:lnTo>
                  <a:pt x="29254" y="318697"/>
                </a:lnTo>
                <a:lnTo>
                  <a:pt x="0" y="318697"/>
                </a:lnTo>
                <a:lnTo>
                  <a:pt x="0" y="0"/>
                </a:lnTo>
                <a:close/>
                <a:moveTo>
                  <a:pt x="29254" y="25468"/>
                </a:moveTo>
                <a:lnTo>
                  <a:pt x="29254" y="89827"/>
                </a:lnTo>
                <a:lnTo>
                  <a:pt x="219922" y="89827"/>
                </a:lnTo>
                <a:lnTo>
                  <a:pt x="219922" y="25468"/>
                </a:lnTo>
                <a:lnTo>
                  <a:pt x="29254" y="25468"/>
                </a:lnTo>
                <a:close/>
                <a:moveTo>
                  <a:pt x="29254" y="113918"/>
                </a:moveTo>
                <a:lnTo>
                  <a:pt x="29254" y="178277"/>
                </a:lnTo>
                <a:lnTo>
                  <a:pt x="219922" y="178277"/>
                </a:lnTo>
                <a:lnTo>
                  <a:pt x="219922" y="113918"/>
                </a:lnTo>
                <a:lnTo>
                  <a:pt x="29254" y="113918"/>
                </a:lnTo>
                <a:close/>
                <a:moveTo>
                  <a:pt x="29254" y="202369"/>
                </a:moveTo>
                <a:lnTo>
                  <a:pt x="29254" y="267416"/>
                </a:lnTo>
                <a:lnTo>
                  <a:pt x="219922" y="267416"/>
                </a:lnTo>
                <a:lnTo>
                  <a:pt x="219922" y="202369"/>
                </a:lnTo>
                <a:lnTo>
                  <a:pt x="29254" y="202369"/>
                </a:lnTo>
                <a:close/>
              </a:path>
            </a:pathLst>
          </a:custGeom>
          <a:gradFill flip="none" rotWithShape="1">
            <a:gsLst>
              <a:gs pos="0">
                <a:srgbClr val="92D050"/>
              </a:gs>
              <a:gs pos="100000">
                <a:srgbClr val="FFC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 name="任意多边形: 形状 66">
            <a:extLst>
              <a:ext uri="{FF2B5EF4-FFF2-40B4-BE49-F238E27FC236}">
                <a16:creationId xmlns:a16="http://schemas.microsoft.com/office/drawing/2014/main" id="{BBC8A9E3-6D3A-4FE5-A74A-71A8BAEE22A4}"/>
              </a:ext>
            </a:extLst>
          </p:cNvPr>
          <p:cNvSpPr/>
          <p:nvPr/>
        </p:nvSpPr>
        <p:spPr>
          <a:xfrm>
            <a:off x="6565957" y="3042388"/>
            <a:ext cx="44397" cy="43537"/>
          </a:xfrm>
          <a:custGeom>
            <a:avLst/>
            <a:gdLst/>
            <a:ahLst/>
            <a:cxnLst/>
            <a:rect l="l" t="t" r="r" b="b"/>
            <a:pathLst>
              <a:path w="44397" h="43537">
                <a:moveTo>
                  <a:pt x="22199" y="0"/>
                </a:moveTo>
                <a:cubicBezTo>
                  <a:pt x="28279" y="0"/>
                  <a:pt x="33499" y="2122"/>
                  <a:pt x="37858" y="6367"/>
                </a:cubicBezTo>
                <a:cubicBezTo>
                  <a:pt x="42218" y="10612"/>
                  <a:pt x="44397" y="15717"/>
                  <a:pt x="44397" y="21682"/>
                </a:cubicBezTo>
                <a:cubicBezTo>
                  <a:pt x="44397" y="27648"/>
                  <a:pt x="42275" y="32782"/>
                  <a:pt x="38030" y="37084"/>
                </a:cubicBezTo>
                <a:cubicBezTo>
                  <a:pt x="33786" y="41386"/>
                  <a:pt x="28508" y="43537"/>
                  <a:pt x="22199" y="43537"/>
                </a:cubicBezTo>
                <a:cubicBezTo>
                  <a:pt x="15889" y="43537"/>
                  <a:pt x="10612" y="41386"/>
                  <a:pt x="6367" y="37084"/>
                </a:cubicBezTo>
                <a:cubicBezTo>
                  <a:pt x="2122" y="32782"/>
                  <a:pt x="0" y="27648"/>
                  <a:pt x="0" y="21682"/>
                </a:cubicBezTo>
                <a:cubicBezTo>
                  <a:pt x="0" y="15717"/>
                  <a:pt x="2180" y="10612"/>
                  <a:pt x="6539" y="6367"/>
                </a:cubicBezTo>
                <a:cubicBezTo>
                  <a:pt x="10899" y="2122"/>
                  <a:pt x="16118" y="0"/>
                  <a:pt x="22199" y="0"/>
                </a:cubicBezTo>
                <a:close/>
              </a:path>
            </a:pathLst>
          </a:custGeom>
          <a:gradFill flip="none" rotWithShape="1">
            <a:gsLst>
              <a:gs pos="0">
                <a:srgbClr val="92D050"/>
              </a:gs>
              <a:gs pos="100000">
                <a:srgbClr val="FFC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 name="任意多边形: 形状 65">
            <a:extLst>
              <a:ext uri="{FF2B5EF4-FFF2-40B4-BE49-F238E27FC236}">
                <a16:creationId xmlns:a16="http://schemas.microsoft.com/office/drawing/2014/main" id="{2AA27534-0712-4D3E-82EA-EBA03B7C10F4}"/>
              </a:ext>
            </a:extLst>
          </p:cNvPr>
          <p:cNvSpPr/>
          <p:nvPr/>
        </p:nvSpPr>
        <p:spPr>
          <a:xfrm>
            <a:off x="6334850" y="3079385"/>
            <a:ext cx="81911" cy="96022"/>
          </a:xfrm>
          <a:custGeom>
            <a:avLst/>
            <a:gdLst/>
            <a:ahLst/>
            <a:cxnLst/>
            <a:rect l="l" t="t" r="r" b="b"/>
            <a:pathLst>
              <a:path w="81911" h="96022">
                <a:moveTo>
                  <a:pt x="20994" y="0"/>
                </a:moveTo>
                <a:cubicBezTo>
                  <a:pt x="46462" y="30057"/>
                  <a:pt x="66768" y="56099"/>
                  <a:pt x="81911" y="78125"/>
                </a:cubicBezTo>
                <a:lnTo>
                  <a:pt x="56443" y="96022"/>
                </a:lnTo>
                <a:cubicBezTo>
                  <a:pt x="40153" y="69406"/>
                  <a:pt x="21338" y="42561"/>
                  <a:pt x="0" y="15487"/>
                </a:cubicBezTo>
                <a:lnTo>
                  <a:pt x="20994" y="0"/>
                </a:lnTo>
                <a:close/>
              </a:path>
            </a:pathLst>
          </a:custGeom>
          <a:gradFill flip="none" rotWithShape="1">
            <a:gsLst>
              <a:gs pos="0">
                <a:srgbClr val="92D050"/>
              </a:gs>
              <a:gs pos="100000">
                <a:srgbClr val="FFC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 name="任意多边形: 形状 64">
            <a:extLst>
              <a:ext uri="{FF2B5EF4-FFF2-40B4-BE49-F238E27FC236}">
                <a16:creationId xmlns:a16="http://schemas.microsoft.com/office/drawing/2014/main" id="{9B14BA60-8FDC-49EF-A024-BDF398F79798}"/>
              </a:ext>
            </a:extLst>
          </p:cNvPr>
          <p:cNvSpPr/>
          <p:nvPr/>
        </p:nvSpPr>
        <p:spPr>
          <a:xfrm>
            <a:off x="6565957" y="3197434"/>
            <a:ext cx="44397" cy="43709"/>
          </a:xfrm>
          <a:custGeom>
            <a:avLst/>
            <a:gdLst/>
            <a:ahLst/>
            <a:cxnLst/>
            <a:rect l="l" t="t" r="r" b="b"/>
            <a:pathLst>
              <a:path w="44397" h="43709">
                <a:moveTo>
                  <a:pt x="22199" y="0"/>
                </a:moveTo>
                <a:cubicBezTo>
                  <a:pt x="28279" y="0"/>
                  <a:pt x="33499" y="2123"/>
                  <a:pt x="37858" y="6367"/>
                </a:cubicBezTo>
                <a:cubicBezTo>
                  <a:pt x="42218" y="10612"/>
                  <a:pt x="44397" y="15774"/>
                  <a:pt x="44397" y="21855"/>
                </a:cubicBezTo>
                <a:cubicBezTo>
                  <a:pt x="44397" y="28050"/>
                  <a:pt x="42218" y="33241"/>
                  <a:pt x="37858" y="37428"/>
                </a:cubicBezTo>
                <a:cubicBezTo>
                  <a:pt x="33499" y="41616"/>
                  <a:pt x="28279" y="43709"/>
                  <a:pt x="22199" y="43709"/>
                </a:cubicBezTo>
                <a:cubicBezTo>
                  <a:pt x="16118" y="43709"/>
                  <a:pt x="10899" y="41616"/>
                  <a:pt x="6539" y="37428"/>
                </a:cubicBezTo>
                <a:cubicBezTo>
                  <a:pt x="2180" y="33241"/>
                  <a:pt x="0" y="28050"/>
                  <a:pt x="0" y="21855"/>
                </a:cubicBezTo>
                <a:cubicBezTo>
                  <a:pt x="0" y="15774"/>
                  <a:pt x="2180" y="10612"/>
                  <a:pt x="6539" y="6367"/>
                </a:cubicBezTo>
                <a:cubicBezTo>
                  <a:pt x="10899" y="2123"/>
                  <a:pt x="16118" y="0"/>
                  <a:pt x="22199" y="0"/>
                </a:cubicBezTo>
                <a:close/>
              </a:path>
            </a:pathLst>
          </a:custGeom>
          <a:gradFill flip="none" rotWithShape="1">
            <a:gsLst>
              <a:gs pos="0">
                <a:srgbClr val="92D050"/>
              </a:gs>
              <a:gs pos="100000">
                <a:srgbClr val="FFC000"/>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1925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0E25606-B9A9-4F88-9532-1153E69E2C2F}"/>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í$ļïḑè">
            <a:extLst>
              <a:ext uri="{FF2B5EF4-FFF2-40B4-BE49-F238E27FC236}">
                <a16:creationId xmlns:a16="http://schemas.microsoft.com/office/drawing/2014/main" id="{A7B10B8F-E565-4234-979E-3E4319E1518E}"/>
              </a:ext>
            </a:extLst>
          </p:cNvPr>
          <p:cNvSpPr/>
          <p:nvPr/>
        </p:nvSpPr>
        <p:spPr>
          <a:xfrm>
            <a:off x="0" y="0"/>
            <a:ext cx="12192000" cy="2630742"/>
          </a:xfrm>
          <a:prstGeom prst="rect">
            <a:avLst/>
          </a:prstGeom>
          <a:solidFill>
            <a:srgbClr val="92D050">
              <a:alpha val="74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cs typeface="+mn-ea"/>
              <a:sym typeface="+mn-lt"/>
            </a:endParaRPr>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2" name="矩形 1">
            <a:extLst>
              <a:ext uri="{FF2B5EF4-FFF2-40B4-BE49-F238E27FC236}">
                <a16:creationId xmlns:a16="http://schemas.microsoft.com/office/drawing/2014/main" id="{FDADF0A5-A1C3-426E-9260-B56792A2DBB5}"/>
              </a:ext>
            </a:extLst>
          </p:cNvPr>
          <p:cNvSpPr/>
          <p:nvPr/>
        </p:nvSpPr>
        <p:spPr>
          <a:xfrm>
            <a:off x="6841649" y="1249737"/>
            <a:ext cx="4567854" cy="584775"/>
          </a:xfrm>
          <a:prstGeom prst="rect">
            <a:avLst/>
          </a:prstGeom>
          <a:noFill/>
        </p:spPr>
        <p:txBody>
          <a:bodyPr wrap="none" lIns="91440" tIns="45720" rIns="91440" bIns="45720">
            <a:spAutoFit/>
          </a:bodyPr>
          <a:lstStyle/>
          <a:p>
            <a:pPr algn="ctr"/>
            <a:r>
              <a:rPr lang="zh-CN" altLang="en-US" sz="3200" dirty="0">
                <a:ln w="0"/>
                <a:solidFill>
                  <a:schemeClr val="bg1"/>
                </a:solidFill>
                <a:effectLst>
                  <a:outerShdw blurRad="38100" dist="25400" dir="5400000" algn="ctr" rotWithShape="0">
                    <a:srgbClr val="6E747A">
                      <a:alpha val="43000"/>
                    </a:srgbClr>
                  </a:outerShdw>
                </a:effectLst>
                <a:latin typeface="+mn-ea"/>
              </a:rPr>
              <a:t>卷积层（</a:t>
            </a:r>
            <a:r>
              <a:rPr lang="en-US" altLang="zh-CN" sz="3200" dirty="0">
                <a:ln w="0"/>
                <a:solidFill>
                  <a:schemeClr val="bg1"/>
                </a:solidFill>
                <a:effectLst>
                  <a:outerShdw blurRad="38100" dist="25400" dir="5400000" algn="ctr" rotWithShape="0">
                    <a:srgbClr val="6E747A">
                      <a:alpha val="43000"/>
                    </a:srgbClr>
                  </a:outerShdw>
                </a:effectLst>
                <a:latin typeface="+mn-ea"/>
              </a:rPr>
              <a:t>convolution</a:t>
            </a:r>
            <a:r>
              <a:rPr lang="zh-CN" altLang="en-US" sz="3200" dirty="0">
                <a:ln w="0"/>
                <a:solidFill>
                  <a:schemeClr val="bg1"/>
                </a:solidFill>
                <a:effectLst>
                  <a:outerShdw blurRad="38100" dist="25400" dir="5400000" algn="ctr" rotWithShape="0">
                    <a:srgbClr val="6E747A">
                      <a:alpha val="43000"/>
                    </a:srgbClr>
                  </a:outerShdw>
                </a:effectLst>
                <a:latin typeface="+mn-ea"/>
              </a:rPr>
              <a:t>）</a:t>
            </a:r>
            <a:endParaRPr lang="zh-CN" altLang="en-US" sz="3200" b="0" cap="none" spc="0" dirty="0">
              <a:ln w="0"/>
              <a:solidFill>
                <a:schemeClr val="bg1"/>
              </a:solidFill>
              <a:effectLst>
                <a:outerShdw blurRad="38100" dist="25400" dir="5400000" algn="ctr" rotWithShape="0">
                  <a:srgbClr val="6E747A">
                    <a:alpha val="43000"/>
                  </a:srgbClr>
                </a:outerShdw>
              </a:effectLst>
              <a:latin typeface="+mn-ea"/>
            </a:endParaRPr>
          </a:p>
        </p:txBody>
      </p:sp>
      <p:sp>
        <p:nvSpPr>
          <p:cNvPr id="6" name="文本框 5">
            <a:extLst>
              <a:ext uri="{FF2B5EF4-FFF2-40B4-BE49-F238E27FC236}">
                <a16:creationId xmlns:a16="http://schemas.microsoft.com/office/drawing/2014/main" id="{D074B230-F8F7-46F4-82BC-259783330CBA}"/>
              </a:ext>
            </a:extLst>
          </p:cNvPr>
          <p:cNvSpPr txBox="1"/>
          <p:nvPr/>
        </p:nvSpPr>
        <p:spPr>
          <a:xfrm>
            <a:off x="5848189" y="2868432"/>
            <a:ext cx="5757973" cy="2951898"/>
          </a:xfrm>
          <a:prstGeom prst="rect">
            <a:avLst/>
          </a:prstGeom>
          <a:noFill/>
          <a:ln w="44450" cap="rnd" cmpd="dbl">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rect">
                <a:fillToRect l="100000" t="100000"/>
              </a:path>
              <a:tileRect r="-100000" b="-100000"/>
            </a:gradFill>
            <a:prstDash val="solid"/>
          </a:ln>
        </p:spPr>
        <p:txBody>
          <a:bodyPr wrap="square">
            <a:spAutoFit/>
          </a:bodyPr>
          <a:lstStyle/>
          <a:p>
            <a:pPr>
              <a:lnSpc>
                <a:spcPct val="150000"/>
              </a:lnSpc>
            </a:pPr>
            <a:r>
              <a:rPr lang="zh-CN" altLang="en-US" dirty="0"/>
              <a:t>卷积核（</a:t>
            </a:r>
            <a:r>
              <a:rPr lang="en-US" altLang="zh-CN" dirty="0"/>
              <a:t>3x3</a:t>
            </a:r>
            <a:r>
              <a:rPr lang="zh-CN" altLang="en-US" dirty="0"/>
              <a:t>）在图像上滑动，滑动步长为</a:t>
            </a:r>
            <a:r>
              <a:rPr lang="en-US" altLang="zh-CN" dirty="0"/>
              <a:t>1</a:t>
            </a:r>
            <a:r>
              <a:rPr lang="zh-CN" altLang="en-US" dirty="0"/>
              <a:t>（即每次移动一格，水平方向从左到右，到最右边之后再从最左边开始，向下移动一格，重复从左到右滑动），当卷积核与图像的一个局部块重合时进行卷积运行，卷积计算方式为图像块对应位置的数与卷积核对应位置的数相乘，然后将所有相乘结果相加即为特征图的值。</a:t>
            </a:r>
            <a:r>
              <a:rPr lang="zh-CN" altLang="en-US" b="1" dirty="0"/>
              <a:t>相乘累加之后的结果位于卷积核中心点的位置</a:t>
            </a:r>
            <a:endParaRPr lang="zh-CN" altLang="en-US" dirty="0"/>
          </a:p>
        </p:txBody>
      </p:sp>
      <p:pic>
        <p:nvPicPr>
          <p:cNvPr id="18" name="图片 17">
            <a:extLst>
              <a:ext uri="{FF2B5EF4-FFF2-40B4-BE49-F238E27FC236}">
                <a16:creationId xmlns:a16="http://schemas.microsoft.com/office/drawing/2014/main" id="{41A1B046-D295-4E64-99F5-56DE761A7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8" y="1658252"/>
            <a:ext cx="4725944" cy="3450119"/>
          </a:xfrm>
          <a:prstGeom prst="rect">
            <a:avLst/>
          </a:prstGeom>
          <a:ln w="44450" cmpd="dbl">
            <a:solidFill>
              <a:schemeClr val="accent1"/>
            </a:solidFill>
          </a:ln>
          <a:effectLst>
            <a:outerShdw blurRad="101600" dist="38100" dir="2700000" algn="tl" rotWithShape="0">
              <a:prstClr val="black">
                <a:alpha val="40000"/>
              </a:prstClr>
            </a:outerShdw>
            <a:reflection blurRad="25400" stA="38000" endPos="49000" dist="330200" dir="5400000" sy="-100000" algn="bl" rotWithShape="0"/>
          </a:effectLst>
        </p:spPr>
      </p:pic>
      <p:sp>
        <p:nvSpPr>
          <p:cNvPr id="30" name="任意多边形: 形状 29">
            <a:extLst>
              <a:ext uri="{FF2B5EF4-FFF2-40B4-BE49-F238E27FC236}">
                <a16:creationId xmlns:a16="http://schemas.microsoft.com/office/drawing/2014/main" id="{97F19321-7062-4E9B-B9CA-6B4D9EAE8813}"/>
              </a:ext>
            </a:extLst>
          </p:cNvPr>
          <p:cNvSpPr/>
          <p:nvPr/>
        </p:nvSpPr>
        <p:spPr>
          <a:xfrm>
            <a:off x="5872565" y="2037422"/>
            <a:ext cx="332464" cy="153841"/>
          </a:xfrm>
          <a:custGeom>
            <a:avLst/>
            <a:gdLst/>
            <a:ahLst/>
            <a:cxnLst/>
            <a:rect l="l" t="t" r="r" b="b"/>
            <a:pathLst>
              <a:path w="332464" h="153841">
                <a:moveTo>
                  <a:pt x="159693" y="0"/>
                </a:moveTo>
                <a:lnTo>
                  <a:pt x="187226" y="0"/>
                </a:lnTo>
                <a:lnTo>
                  <a:pt x="187226" y="50248"/>
                </a:lnTo>
                <a:lnTo>
                  <a:pt x="305963" y="50248"/>
                </a:lnTo>
                <a:lnTo>
                  <a:pt x="305963" y="75028"/>
                </a:lnTo>
                <a:lnTo>
                  <a:pt x="187226" y="75028"/>
                </a:lnTo>
                <a:lnTo>
                  <a:pt x="187226" y="128373"/>
                </a:lnTo>
                <a:lnTo>
                  <a:pt x="332464" y="128373"/>
                </a:lnTo>
                <a:lnTo>
                  <a:pt x="332464" y="153841"/>
                </a:lnTo>
                <a:lnTo>
                  <a:pt x="0" y="153841"/>
                </a:lnTo>
                <a:lnTo>
                  <a:pt x="0" y="128373"/>
                </a:lnTo>
                <a:lnTo>
                  <a:pt x="58508" y="128373"/>
                </a:lnTo>
                <a:lnTo>
                  <a:pt x="58508" y="31319"/>
                </a:lnTo>
                <a:lnTo>
                  <a:pt x="86041" y="31319"/>
                </a:lnTo>
                <a:lnTo>
                  <a:pt x="86041" y="128373"/>
                </a:lnTo>
                <a:lnTo>
                  <a:pt x="159693" y="128373"/>
                </a:lnTo>
                <a:lnTo>
                  <a:pt x="15969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形状 28">
            <a:extLst>
              <a:ext uri="{FF2B5EF4-FFF2-40B4-BE49-F238E27FC236}">
                <a16:creationId xmlns:a16="http://schemas.microsoft.com/office/drawing/2014/main" id="{AFD7A51E-D08B-47EA-BE3D-B7EEF6B3D285}"/>
              </a:ext>
            </a:extLst>
          </p:cNvPr>
          <p:cNvSpPr/>
          <p:nvPr/>
        </p:nvSpPr>
        <p:spPr>
          <a:xfrm>
            <a:off x="6334090" y="2055661"/>
            <a:ext cx="226117" cy="157972"/>
          </a:xfrm>
          <a:custGeom>
            <a:avLst/>
            <a:gdLst/>
            <a:ahLst/>
            <a:cxnLst/>
            <a:rect l="l" t="t" r="r" b="b"/>
            <a:pathLst>
              <a:path w="226117" h="157972">
                <a:moveTo>
                  <a:pt x="1033" y="0"/>
                </a:moveTo>
                <a:lnTo>
                  <a:pt x="127342" y="0"/>
                </a:lnTo>
                <a:lnTo>
                  <a:pt x="127342" y="17209"/>
                </a:lnTo>
                <a:lnTo>
                  <a:pt x="220954" y="17209"/>
                </a:lnTo>
                <a:lnTo>
                  <a:pt x="220954" y="38203"/>
                </a:lnTo>
                <a:cubicBezTo>
                  <a:pt x="212924" y="61376"/>
                  <a:pt x="202370" y="82485"/>
                  <a:pt x="189291" y="101529"/>
                </a:cubicBezTo>
                <a:cubicBezTo>
                  <a:pt x="202025" y="114034"/>
                  <a:pt x="214301" y="126424"/>
                  <a:pt x="226117" y="138699"/>
                </a:cubicBezTo>
                <a:lnTo>
                  <a:pt x="208220" y="154530"/>
                </a:lnTo>
                <a:cubicBezTo>
                  <a:pt x="198240" y="143288"/>
                  <a:pt x="187456" y="131586"/>
                  <a:pt x="175869" y="119426"/>
                </a:cubicBezTo>
                <a:cubicBezTo>
                  <a:pt x="164282" y="133536"/>
                  <a:pt x="151089" y="146385"/>
                  <a:pt x="136290" y="157972"/>
                </a:cubicBezTo>
                <a:cubicBezTo>
                  <a:pt x="130095" y="151548"/>
                  <a:pt x="124588" y="146385"/>
                  <a:pt x="119770" y="142485"/>
                </a:cubicBezTo>
                <a:cubicBezTo>
                  <a:pt x="135257" y="131357"/>
                  <a:pt x="148909" y="118508"/>
                  <a:pt x="160726" y="103938"/>
                </a:cubicBezTo>
                <a:cubicBezTo>
                  <a:pt x="147991" y="90860"/>
                  <a:pt x="134340" y="77323"/>
                  <a:pt x="119770" y="63327"/>
                </a:cubicBezTo>
                <a:lnTo>
                  <a:pt x="135257" y="50593"/>
                </a:lnTo>
                <a:cubicBezTo>
                  <a:pt x="148450" y="62638"/>
                  <a:pt x="161184" y="74569"/>
                  <a:pt x="173460" y="86386"/>
                </a:cubicBezTo>
                <a:cubicBezTo>
                  <a:pt x="183211" y="71472"/>
                  <a:pt x="191356" y="55067"/>
                  <a:pt x="197895" y="37170"/>
                </a:cubicBezTo>
                <a:lnTo>
                  <a:pt x="122867" y="37170"/>
                </a:lnTo>
                <a:lnTo>
                  <a:pt x="122867" y="19274"/>
                </a:lnTo>
                <a:lnTo>
                  <a:pt x="109101" y="19274"/>
                </a:lnTo>
                <a:lnTo>
                  <a:pt x="109101" y="115812"/>
                </a:lnTo>
                <a:cubicBezTo>
                  <a:pt x="114607" y="115123"/>
                  <a:pt x="120114" y="114378"/>
                  <a:pt x="125621" y="113575"/>
                </a:cubicBezTo>
                <a:cubicBezTo>
                  <a:pt x="125162" y="119540"/>
                  <a:pt x="124932" y="125965"/>
                  <a:pt x="124932" y="132848"/>
                </a:cubicBezTo>
                <a:cubicBezTo>
                  <a:pt x="119540" y="133536"/>
                  <a:pt x="114263" y="134167"/>
                  <a:pt x="109101" y="134741"/>
                </a:cubicBezTo>
                <a:lnTo>
                  <a:pt x="109101" y="157972"/>
                </a:lnTo>
                <a:lnTo>
                  <a:pt x="88795" y="157972"/>
                </a:lnTo>
                <a:lnTo>
                  <a:pt x="88795" y="137150"/>
                </a:lnTo>
                <a:cubicBezTo>
                  <a:pt x="58394" y="140936"/>
                  <a:pt x="30172" y="144550"/>
                  <a:pt x="4130" y="147991"/>
                </a:cubicBezTo>
                <a:lnTo>
                  <a:pt x="0" y="127341"/>
                </a:lnTo>
                <a:cubicBezTo>
                  <a:pt x="6081" y="126882"/>
                  <a:pt x="12161" y="126366"/>
                  <a:pt x="18241" y="125793"/>
                </a:cubicBezTo>
                <a:lnTo>
                  <a:pt x="18241" y="19274"/>
                </a:lnTo>
                <a:lnTo>
                  <a:pt x="1033" y="19274"/>
                </a:lnTo>
                <a:lnTo>
                  <a:pt x="1033" y="0"/>
                </a:lnTo>
                <a:close/>
                <a:moveTo>
                  <a:pt x="38547" y="19274"/>
                </a:moveTo>
                <a:lnTo>
                  <a:pt x="38547" y="41300"/>
                </a:lnTo>
                <a:lnTo>
                  <a:pt x="88795" y="41300"/>
                </a:lnTo>
                <a:lnTo>
                  <a:pt x="88795" y="19274"/>
                </a:lnTo>
                <a:lnTo>
                  <a:pt x="38547" y="19274"/>
                </a:lnTo>
                <a:close/>
                <a:moveTo>
                  <a:pt x="38547" y="59197"/>
                </a:moveTo>
                <a:lnTo>
                  <a:pt x="38547" y="81223"/>
                </a:lnTo>
                <a:lnTo>
                  <a:pt x="88795" y="81223"/>
                </a:lnTo>
                <a:lnTo>
                  <a:pt x="88795" y="59197"/>
                </a:lnTo>
                <a:lnTo>
                  <a:pt x="38547" y="59197"/>
                </a:lnTo>
                <a:close/>
                <a:moveTo>
                  <a:pt x="38547" y="99120"/>
                </a:moveTo>
                <a:lnTo>
                  <a:pt x="38547" y="123728"/>
                </a:lnTo>
                <a:cubicBezTo>
                  <a:pt x="55182" y="122007"/>
                  <a:pt x="71931" y="120171"/>
                  <a:pt x="88795" y="118221"/>
                </a:cubicBezTo>
                <a:lnTo>
                  <a:pt x="88795" y="99120"/>
                </a:lnTo>
                <a:lnTo>
                  <a:pt x="38547" y="9912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214E3DE1-D133-4FA8-9AE8-B4E9501B12AD}"/>
              </a:ext>
            </a:extLst>
          </p:cNvPr>
          <p:cNvSpPr/>
          <p:nvPr/>
        </p:nvSpPr>
        <p:spPr>
          <a:xfrm>
            <a:off x="6226367" y="2057038"/>
            <a:ext cx="106347" cy="312502"/>
          </a:xfrm>
          <a:custGeom>
            <a:avLst/>
            <a:gdLst/>
            <a:ahLst/>
            <a:cxnLst/>
            <a:rect l="l" t="t" r="r" b="b"/>
            <a:pathLst>
              <a:path w="106347" h="312502">
                <a:moveTo>
                  <a:pt x="0" y="0"/>
                </a:moveTo>
                <a:lnTo>
                  <a:pt x="98775" y="0"/>
                </a:lnTo>
                <a:lnTo>
                  <a:pt x="88450" y="145238"/>
                </a:lnTo>
                <a:lnTo>
                  <a:pt x="106347" y="145238"/>
                </a:lnTo>
                <a:cubicBezTo>
                  <a:pt x="104282" y="196862"/>
                  <a:pt x="102790" y="235179"/>
                  <a:pt x="101873" y="260189"/>
                </a:cubicBezTo>
                <a:cubicBezTo>
                  <a:pt x="101414" y="295064"/>
                  <a:pt x="86959" y="312502"/>
                  <a:pt x="58508" y="312502"/>
                </a:cubicBezTo>
                <a:cubicBezTo>
                  <a:pt x="47495" y="312502"/>
                  <a:pt x="34187" y="312158"/>
                  <a:pt x="18585" y="311469"/>
                </a:cubicBezTo>
                <a:cubicBezTo>
                  <a:pt x="17438" y="302980"/>
                  <a:pt x="16061" y="294261"/>
                  <a:pt x="14455" y="285313"/>
                </a:cubicBezTo>
                <a:cubicBezTo>
                  <a:pt x="29827" y="287378"/>
                  <a:pt x="43709" y="288410"/>
                  <a:pt x="56099" y="288410"/>
                </a:cubicBezTo>
                <a:cubicBezTo>
                  <a:pt x="70095" y="288410"/>
                  <a:pt x="77666" y="278659"/>
                  <a:pt x="78814" y="259156"/>
                </a:cubicBezTo>
                <a:cubicBezTo>
                  <a:pt x="80190" y="236441"/>
                  <a:pt x="81338" y="206040"/>
                  <a:pt x="82255" y="167952"/>
                </a:cubicBezTo>
                <a:lnTo>
                  <a:pt x="3441" y="167952"/>
                </a:lnTo>
                <a:lnTo>
                  <a:pt x="14111" y="41644"/>
                </a:lnTo>
                <a:lnTo>
                  <a:pt x="36825" y="41644"/>
                </a:lnTo>
                <a:lnTo>
                  <a:pt x="27877" y="145238"/>
                </a:lnTo>
                <a:lnTo>
                  <a:pt x="65735" y="145238"/>
                </a:lnTo>
                <a:lnTo>
                  <a:pt x="74339" y="22715"/>
                </a:lnTo>
                <a:lnTo>
                  <a:pt x="0" y="2271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0226E5D3-7ED9-4778-BE2F-3C139657913B}"/>
              </a:ext>
            </a:extLst>
          </p:cNvPr>
          <p:cNvSpPr/>
          <p:nvPr/>
        </p:nvSpPr>
        <p:spPr>
          <a:xfrm>
            <a:off x="6633342" y="2136369"/>
            <a:ext cx="44397" cy="43537"/>
          </a:xfrm>
          <a:custGeom>
            <a:avLst/>
            <a:gdLst/>
            <a:ahLst/>
            <a:cxnLst/>
            <a:rect l="l" t="t" r="r" b="b"/>
            <a:pathLst>
              <a:path w="44397" h="43537">
                <a:moveTo>
                  <a:pt x="22199" y="0"/>
                </a:moveTo>
                <a:cubicBezTo>
                  <a:pt x="28279" y="0"/>
                  <a:pt x="33499" y="2122"/>
                  <a:pt x="37858" y="6367"/>
                </a:cubicBezTo>
                <a:cubicBezTo>
                  <a:pt x="42218" y="10612"/>
                  <a:pt x="44397" y="15717"/>
                  <a:pt x="44397" y="21682"/>
                </a:cubicBezTo>
                <a:cubicBezTo>
                  <a:pt x="44397" y="27648"/>
                  <a:pt x="42275" y="32782"/>
                  <a:pt x="38030" y="37084"/>
                </a:cubicBezTo>
                <a:cubicBezTo>
                  <a:pt x="33786" y="41386"/>
                  <a:pt x="28508" y="43537"/>
                  <a:pt x="22199" y="43537"/>
                </a:cubicBezTo>
                <a:cubicBezTo>
                  <a:pt x="15889" y="43537"/>
                  <a:pt x="10612" y="41386"/>
                  <a:pt x="6367" y="37084"/>
                </a:cubicBezTo>
                <a:cubicBezTo>
                  <a:pt x="2122" y="32782"/>
                  <a:pt x="0" y="27648"/>
                  <a:pt x="0" y="21682"/>
                </a:cubicBezTo>
                <a:cubicBezTo>
                  <a:pt x="0" y="15717"/>
                  <a:pt x="2180" y="10612"/>
                  <a:pt x="6539" y="6367"/>
                </a:cubicBezTo>
                <a:cubicBezTo>
                  <a:pt x="10899" y="2122"/>
                  <a:pt x="16118" y="0"/>
                  <a:pt x="221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F0CD3F40-5646-4104-A646-F010808F43D2}"/>
              </a:ext>
            </a:extLst>
          </p:cNvPr>
          <p:cNvSpPr/>
          <p:nvPr/>
        </p:nvSpPr>
        <p:spPr>
          <a:xfrm>
            <a:off x="6029504" y="2199867"/>
            <a:ext cx="27534" cy="101873"/>
          </a:xfrm>
          <a:custGeom>
            <a:avLst/>
            <a:gdLst/>
            <a:ahLst/>
            <a:cxnLst/>
            <a:rect l="l" t="t" r="r" b="b"/>
            <a:pathLst>
              <a:path w="27534" h="101873">
                <a:moveTo>
                  <a:pt x="0" y="0"/>
                </a:moveTo>
                <a:lnTo>
                  <a:pt x="27534" y="0"/>
                </a:lnTo>
                <a:lnTo>
                  <a:pt x="27534" y="101873"/>
                </a:lnTo>
                <a:lnTo>
                  <a:pt x="0" y="10187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7ECD339D-EC04-41A2-845A-0AE53609337E}"/>
              </a:ext>
            </a:extLst>
          </p:cNvPr>
          <p:cNvSpPr/>
          <p:nvPr/>
        </p:nvSpPr>
        <p:spPr>
          <a:xfrm>
            <a:off x="5877384" y="2212601"/>
            <a:ext cx="105658" cy="100496"/>
          </a:xfrm>
          <a:custGeom>
            <a:avLst/>
            <a:gdLst/>
            <a:ahLst/>
            <a:cxnLst/>
            <a:rect l="l" t="t" r="r" b="b"/>
            <a:pathLst>
              <a:path w="105658" h="100496">
                <a:moveTo>
                  <a:pt x="83632" y="0"/>
                </a:moveTo>
                <a:lnTo>
                  <a:pt x="105658" y="18929"/>
                </a:lnTo>
                <a:cubicBezTo>
                  <a:pt x="75372" y="50362"/>
                  <a:pt x="46347" y="77551"/>
                  <a:pt x="18584" y="100496"/>
                </a:cubicBezTo>
                <a:cubicBezTo>
                  <a:pt x="13307" y="94071"/>
                  <a:pt x="7112" y="87303"/>
                  <a:pt x="0" y="80190"/>
                </a:cubicBezTo>
                <a:cubicBezTo>
                  <a:pt x="28221" y="58163"/>
                  <a:pt x="56098" y="31433"/>
                  <a:pt x="836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a:extLst>
              <a:ext uri="{FF2B5EF4-FFF2-40B4-BE49-F238E27FC236}">
                <a16:creationId xmlns:a16="http://schemas.microsoft.com/office/drawing/2014/main" id="{551997EF-80E9-4D31-9358-492E5DF2853F}"/>
              </a:ext>
            </a:extLst>
          </p:cNvPr>
          <p:cNvSpPr/>
          <p:nvPr/>
        </p:nvSpPr>
        <p:spPr>
          <a:xfrm>
            <a:off x="6347857" y="2213633"/>
            <a:ext cx="214759" cy="163134"/>
          </a:xfrm>
          <a:custGeom>
            <a:avLst/>
            <a:gdLst/>
            <a:ahLst/>
            <a:cxnLst/>
            <a:rect l="l" t="t" r="r" b="b"/>
            <a:pathLst>
              <a:path w="214759" h="163134">
                <a:moveTo>
                  <a:pt x="176213" y="0"/>
                </a:moveTo>
                <a:lnTo>
                  <a:pt x="183096" y="20650"/>
                </a:lnTo>
                <a:cubicBezTo>
                  <a:pt x="160610" y="23633"/>
                  <a:pt x="136003" y="26386"/>
                  <a:pt x="109272" y="28910"/>
                </a:cubicBezTo>
                <a:cubicBezTo>
                  <a:pt x="118221" y="45659"/>
                  <a:pt x="128603" y="60975"/>
                  <a:pt x="140419" y="74856"/>
                </a:cubicBezTo>
                <a:cubicBezTo>
                  <a:pt x="159004" y="64072"/>
                  <a:pt x="177589" y="51739"/>
                  <a:pt x="196174" y="37858"/>
                </a:cubicBezTo>
                <a:lnTo>
                  <a:pt x="209941" y="56099"/>
                </a:lnTo>
                <a:cubicBezTo>
                  <a:pt x="193191" y="67227"/>
                  <a:pt x="174951" y="78699"/>
                  <a:pt x="155219" y="90515"/>
                </a:cubicBezTo>
                <a:cubicBezTo>
                  <a:pt x="172427" y="107265"/>
                  <a:pt x="192274" y="121376"/>
                  <a:pt x="214759" y="132848"/>
                </a:cubicBezTo>
                <a:cubicBezTo>
                  <a:pt x="206040" y="140649"/>
                  <a:pt x="199272" y="147188"/>
                  <a:pt x="194453" y="152465"/>
                </a:cubicBezTo>
                <a:cubicBezTo>
                  <a:pt x="157628" y="129177"/>
                  <a:pt x="129062" y="99578"/>
                  <a:pt x="108756" y="63671"/>
                </a:cubicBezTo>
                <a:lnTo>
                  <a:pt x="108756" y="163134"/>
                </a:lnTo>
                <a:lnTo>
                  <a:pt x="87074" y="163134"/>
                </a:lnTo>
                <a:lnTo>
                  <a:pt x="87074" y="30803"/>
                </a:lnTo>
                <a:cubicBezTo>
                  <a:pt x="61606" y="32868"/>
                  <a:pt x="34417" y="34761"/>
                  <a:pt x="5507" y="36482"/>
                </a:cubicBezTo>
                <a:cubicBezTo>
                  <a:pt x="3901" y="29598"/>
                  <a:pt x="2065" y="22485"/>
                  <a:pt x="0" y="15143"/>
                </a:cubicBezTo>
                <a:cubicBezTo>
                  <a:pt x="66309" y="12849"/>
                  <a:pt x="125047" y="7801"/>
                  <a:pt x="1762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a:extLst>
              <a:ext uri="{FF2B5EF4-FFF2-40B4-BE49-F238E27FC236}">
                <a16:creationId xmlns:a16="http://schemas.microsoft.com/office/drawing/2014/main" id="{9B458EAC-534B-453B-ABC1-C172C6C98CB1}"/>
              </a:ext>
            </a:extLst>
          </p:cNvPr>
          <p:cNvSpPr/>
          <p:nvPr/>
        </p:nvSpPr>
        <p:spPr>
          <a:xfrm>
            <a:off x="5872565" y="2227745"/>
            <a:ext cx="308716" cy="152121"/>
          </a:xfrm>
          <a:custGeom>
            <a:avLst/>
            <a:gdLst/>
            <a:ahLst/>
            <a:cxnLst/>
            <a:rect l="l" t="t" r="r" b="b"/>
            <a:pathLst>
              <a:path w="308716" h="152121">
                <a:moveTo>
                  <a:pt x="287034" y="0"/>
                </a:moveTo>
                <a:lnTo>
                  <a:pt x="308716" y="21338"/>
                </a:lnTo>
                <a:cubicBezTo>
                  <a:pt x="243325" y="92465"/>
                  <a:pt x="143861" y="136060"/>
                  <a:pt x="10325" y="152121"/>
                </a:cubicBezTo>
                <a:cubicBezTo>
                  <a:pt x="7801" y="144779"/>
                  <a:pt x="4360" y="136519"/>
                  <a:pt x="0" y="127341"/>
                </a:cubicBezTo>
                <a:cubicBezTo>
                  <a:pt x="130553" y="111509"/>
                  <a:pt x="226231" y="69062"/>
                  <a:pt x="2870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a:extLst>
              <a:ext uri="{FF2B5EF4-FFF2-40B4-BE49-F238E27FC236}">
                <a16:creationId xmlns:a16="http://schemas.microsoft.com/office/drawing/2014/main" id="{6DDDE23F-C8B8-462D-A2AE-A0E5F1C9C64E}"/>
              </a:ext>
            </a:extLst>
          </p:cNvPr>
          <p:cNvSpPr/>
          <p:nvPr/>
        </p:nvSpPr>
        <p:spPr>
          <a:xfrm>
            <a:off x="6338909" y="2254934"/>
            <a:ext cx="82944" cy="61605"/>
          </a:xfrm>
          <a:custGeom>
            <a:avLst/>
            <a:gdLst/>
            <a:ahLst/>
            <a:cxnLst/>
            <a:rect l="l" t="t" r="r" b="b"/>
            <a:pathLst>
              <a:path w="82944" h="61605">
                <a:moveTo>
                  <a:pt x="67800" y="0"/>
                </a:moveTo>
                <a:lnTo>
                  <a:pt x="82944" y="15143"/>
                </a:lnTo>
                <a:cubicBezTo>
                  <a:pt x="57705" y="35334"/>
                  <a:pt x="33957" y="50822"/>
                  <a:pt x="11701" y="61605"/>
                </a:cubicBezTo>
                <a:cubicBezTo>
                  <a:pt x="8948" y="56328"/>
                  <a:pt x="5048" y="50248"/>
                  <a:pt x="0" y="43365"/>
                </a:cubicBezTo>
                <a:cubicBezTo>
                  <a:pt x="22715" y="32810"/>
                  <a:pt x="45315" y="18355"/>
                  <a:pt x="678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a:extLst>
              <a:ext uri="{FF2B5EF4-FFF2-40B4-BE49-F238E27FC236}">
                <a16:creationId xmlns:a16="http://schemas.microsoft.com/office/drawing/2014/main" id="{5D0A6C57-13DD-4DDE-964C-C970747DB189}"/>
              </a:ext>
            </a:extLst>
          </p:cNvPr>
          <p:cNvSpPr/>
          <p:nvPr/>
        </p:nvSpPr>
        <p:spPr>
          <a:xfrm>
            <a:off x="6219484" y="2259407"/>
            <a:ext cx="80534" cy="37858"/>
          </a:xfrm>
          <a:custGeom>
            <a:avLst/>
            <a:gdLst/>
            <a:ahLst/>
            <a:cxnLst/>
            <a:rect l="l" t="t" r="r" b="b"/>
            <a:pathLst>
              <a:path w="80534" h="37858">
                <a:moveTo>
                  <a:pt x="80534" y="0"/>
                </a:moveTo>
                <a:cubicBezTo>
                  <a:pt x="79846" y="8489"/>
                  <a:pt x="79502" y="16290"/>
                  <a:pt x="79502" y="23403"/>
                </a:cubicBezTo>
                <a:cubicBezTo>
                  <a:pt x="54722" y="27533"/>
                  <a:pt x="29483" y="32351"/>
                  <a:pt x="3785" y="37858"/>
                </a:cubicBezTo>
                <a:lnTo>
                  <a:pt x="0" y="13767"/>
                </a:lnTo>
                <a:cubicBezTo>
                  <a:pt x="20879" y="11013"/>
                  <a:pt x="47724" y="6424"/>
                  <a:pt x="805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16">
            <a:extLst>
              <a:ext uri="{FF2B5EF4-FFF2-40B4-BE49-F238E27FC236}">
                <a16:creationId xmlns:a16="http://schemas.microsoft.com/office/drawing/2014/main" id="{577A8734-D0B8-456C-B2D0-4000EE976951}"/>
              </a:ext>
            </a:extLst>
          </p:cNvPr>
          <p:cNvSpPr/>
          <p:nvPr/>
        </p:nvSpPr>
        <p:spPr>
          <a:xfrm>
            <a:off x="6633342" y="2291415"/>
            <a:ext cx="44397" cy="43709"/>
          </a:xfrm>
          <a:custGeom>
            <a:avLst/>
            <a:gdLst/>
            <a:ahLst/>
            <a:cxnLst/>
            <a:rect l="l" t="t" r="r" b="b"/>
            <a:pathLst>
              <a:path w="44397" h="43709">
                <a:moveTo>
                  <a:pt x="22199" y="0"/>
                </a:moveTo>
                <a:cubicBezTo>
                  <a:pt x="28279" y="0"/>
                  <a:pt x="33499" y="2123"/>
                  <a:pt x="37858" y="6367"/>
                </a:cubicBezTo>
                <a:cubicBezTo>
                  <a:pt x="42218" y="10612"/>
                  <a:pt x="44397" y="15775"/>
                  <a:pt x="44397" y="21855"/>
                </a:cubicBezTo>
                <a:cubicBezTo>
                  <a:pt x="44397" y="28050"/>
                  <a:pt x="42218" y="33241"/>
                  <a:pt x="37858" y="37428"/>
                </a:cubicBezTo>
                <a:cubicBezTo>
                  <a:pt x="33499" y="41616"/>
                  <a:pt x="28279" y="43709"/>
                  <a:pt x="22199" y="43709"/>
                </a:cubicBezTo>
                <a:cubicBezTo>
                  <a:pt x="16118" y="43709"/>
                  <a:pt x="10899" y="41616"/>
                  <a:pt x="6539" y="37428"/>
                </a:cubicBezTo>
                <a:cubicBezTo>
                  <a:pt x="2180" y="33241"/>
                  <a:pt x="0" y="28050"/>
                  <a:pt x="0" y="21855"/>
                </a:cubicBezTo>
                <a:cubicBezTo>
                  <a:pt x="0" y="15775"/>
                  <a:pt x="2180" y="10612"/>
                  <a:pt x="6539" y="6367"/>
                </a:cubicBezTo>
                <a:cubicBezTo>
                  <a:pt x="10899" y="2123"/>
                  <a:pt x="16118" y="0"/>
                  <a:pt x="221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a:extLst>
              <a:ext uri="{FF2B5EF4-FFF2-40B4-BE49-F238E27FC236}">
                <a16:creationId xmlns:a16="http://schemas.microsoft.com/office/drawing/2014/main" id="{C7B764AA-ABF9-41FC-92A8-8B87B31C14C6}"/>
              </a:ext>
            </a:extLst>
          </p:cNvPr>
          <p:cNvSpPr/>
          <p:nvPr/>
        </p:nvSpPr>
        <p:spPr>
          <a:xfrm>
            <a:off x="6329616" y="2305526"/>
            <a:ext cx="99120" cy="68833"/>
          </a:xfrm>
          <a:custGeom>
            <a:avLst/>
            <a:gdLst/>
            <a:ahLst/>
            <a:cxnLst/>
            <a:rect l="l" t="t" r="r" b="b"/>
            <a:pathLst>
              <a:path w="99120" h="68833">
                <a:moveTo>
                  <a:pt x="83977" y="0"/>
                </a:moveTo>
                <a:lnTo>
                  <a:pt x="99120" y="16520"/>
                </a:lnTo>
                <a:cubicBezTo>
                  <a:pt x="72046" y="38088"/>
                  <a:pt x="43136" y="55525"/>
                  <a:pt x="12390" y="68833"/>
                </a:cubicBezTo>
                <a:cubicBezTo>
                  <a:pt x="9866" y="64015"/>
                  <a:pt x="5736" y="57590"/>
                  <a:pt x="0" y="49560"/>
                </a:cubicBezTo>
                <a:cubicBezTo>
                  <a:pt x="31664" y="37399"/>
                  <a:pt x="59656" y="20879"/>
                  <a:pt x="83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文本框 30">
            <a:extLst>
              <a:ext uri="{FF2B5EF4-FFF2-40B4-BE49-F238E27FC236}">
                <a16:creationId xmlns:a16="http://schemas.microsoft.com/office/drawing/2014/main" id="{C9C33576-195B-4E47-8F0E-013F6BBDF994}"/>
              </a:ext>
            </a:extLst>
          </p:cNvPr>
          <p:cNvSpPr txBox="1"/>
          <p:nvPr/>
        </p:nvSpPr>
        <p:spPr>
          <a:xfrm>
            <a:off x="5848188" y="2879230"/>
            <a:ext cx="5757973" cy="1289905"/>
          </a:xfrm>
          <a:prstGeom prst="rect">
            <a:avLst/>
          </a:prstGeom>
          <a:noFill/>
          <a:ln w="44450" cap="rnd" cmpd="dbl">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rect">
                <a:fillToRect l="100000" t="100000"/>
              </a:path>
              <a:tileRect r="-100000" b="-100000"/>
            </a:gradFill>
            <a:prstDash val="solid"/>
          </a:ln>
        </p:spPr>
        <p:txBody>
          <a:bodyPr wrap="square">
            <a:spAutoFit/>
          </a:bodyPr>
          <a:lstStyle/>
          <a:p>
            <a:pPr>
              <a:lnSpc>
                <a:spcPct val="150000"/>
              </a:lnSpc>
            </a:pPr>
            <a:r>
              <a:rPr lang="zh-CN" altLang="en-US" dirty="0"/>
              <a:t>例如：</a:t>
            </a:r>
            <a:r>
              <a:rPr lang="en-US" altLang="zh-CN" dirty="0"/>
              <a:t>3x3</a:t>
            </a:r>
            <a:r>
              <a:rPr lang="zh-CN" altLang="en-US" dirty="0"/>
              <a:t>卷积核中的第一个值</a:t>
            </a:r>
            <a:r>
              <a:rPr lang="en-US" altLang="zh-CN" dirty="0"/>
              <a:t>4=1*1+1*0+1*1+0*0+1*1+1*0+0*1+0*0+1*1.</a:t>
            </a:r>
            <a:r>
              <a:rPr lang="zh-CN" altLang="en-US" dirty="0"/>
              <a:t>以此类推得到所有的 值，最后组成该特征图。</a:t>
            </a:r>
          </a:p>
        </p:txBody>
      </p:sp>
      <p:pic>
        <p:nvPicPr>
          <p:cNvPr id="4" name="图片 3">
            <a:extLst>
              <a:ext uri="{FF2B5EF4-FFF2-40B4-BE49-F238E27FC236}">
                <a16:creationId xmlns:a16="http://schemas.microsoft.com/office/drawing/2014/main" id="{D9D5DD7D-2593-4A24-9E6C-339E1F518F43}"/>
              </a:ext>
            </a:extLst>
          </p:cNvPr>
          <p:cNvPicPr>
            <a:picLocks noChangeAspect="1"/>
          </p:cNvPicPr>
          <p:nvPr/>
        </p:nvPicPr>
        <p:blipFill>
          <a:blip r:embed="rId3"/>
          <a:stretch>
            <a:fillRect/>
          </a:stretch>
        </p:blipFill>
        <p:spPr>
          <a:xfrm>
            <a:off x="7028988" y="4344381"/>
            <a:ext cx="3396371" cy="1775027"/>
          </a:xfrm>
          <a:prstGeom prst="rect">
            <a:avLst/>
          </a:prstGeom>
        </p:spPr>
      </p:pic>
    </p:spTree>
    <p:extLst>
      <p:ext uri="{BB962C8B-B14F-4D97-AF65-F5344CB8AC3E}">
        <p14:creationId xmlns:p14="http://schemas.microsoft.com/office/powerpoint/2010/main" val="1763621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0E25606-B9A9-4F88-9532-1153E69E2C2F}"/>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í$ļïḑè">
            <a:extLst>
              <a:ext uri="{FF2B5EF4-FFF2-40B4-BE49-F238E27FC236}">
                <a16:creationId xmlns:a16="http://schemas.microsoft.com/office/drawing/2014/main" id="{A7B10B8F-E565-4234-979E-3E4319E1518E}"/>
              </a:ext>
            </a:extLst>
          </p:cNvPr>
          <p:cNvSpPr/>
          <p:nvPr/>
        </p:nvSpPr>
        <p:spPr>
          <a:xfrm>
            <a:off x="0" y="0"/>
            <a:ext cx="12192000" cy="2630742"/>
          </a:xfrm>
          <a:prstGeom prst="rect">
            <a:avLst/>
          </a:prstGeom>
          <a:solidFill>
            <a:srgbClr val="92D050">
              <a:alpha val="74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cs typeface="+mn-ea"/>
              <a:sym typeface="+mn-lt"/>
            </a:endParaRPr>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2" name="矩形 1">
            <a:extLst>
              <a:ext uri="{FF2B5EF4-FFF2-40B4-BE49-F238E27FC236}">
                <a16:creationId xmlns:a16="http://schemas.microsoft.com/office/drawing/2014/main" id="{FDADF0A5-A1C3-426E-9260-B56792A2DBB5}"/>
              </a:ext>
            </a:extLst>
          </p:cNvPr>
          <p:cNvSpPr/>
          <p:nvPr/>
        </p:nvSpPr>
        <p:spPr>
          <a:xfrm>
            <a:off x="6841649" y="1249737"/>
            <a:ext cx="4567854" cy="584775"/>
          </a:xfrm>
          <a:prstGeom prst="rect">
            <a:avLst/>
          </a:prstGeom>
          <a:noFill/>
        </p:spPr>
        <p:txBody>
          <a:bodyPr wrap="none" lIns="91440" tIns="45720" rIns="91440" bIns="45720">
            <a:spAutoFit/>
          </a:bodyPr>
          <a:lstStyle/>
          <a:p>
            <a:pPr algn="ctr"/>
            <a:r>
              <a:rPr lang="zh-CN" altLang="en-US" sz="3200" dirty="0">
                <a:ln w="0"/>
                <a:solidFill>
                  <a:schemeClr val="bg1"/>
                </a:solidFill>
                <a:effectLst>
                  <a:outerShdw blurRad="38100" dist="25400" dir="5400000" algn="ctr" rotWithShape="0">
                    <a:srgbClr val="6E747A">
                      <a:alpha val="43000"/>
                    </a:srgbClr>
                  </a:outerShdw>
                </a:effectLst>
                <a:latin typeface="+mn-ea"/>
              </a:rPr>
              <a:t>卷积层（</a:t>
            </a:r>
            <a:r>
              <a:rPr lang="en-US" altLang="zh-CN" sz="3200" dirty="0">
                <a:ln w="0"/>
                <a:solidFill>
                  <a:schemeClr val="bg1"/>
                </a:solidFill>
                <a:effectLst>
                  <a:outerShdw blurRad="38100" dist="25400" dir="5400000" algn="ctr" rotWithShape="0">
                    <a:srgbClr val="6E747A">
                      <a:alpha val="43000"/>
                    </a:srgbClr>
                  </a:outerShdw>
                </a:effectLst>
                <a:latin typeface="+mn-ea"/>
              </a:rPr>
              <a:t>convolution</a:t>
            </a:r>
            <a:r>
              <a:rPr lang="zh-CN" altLang="en-US" sz="3200" dirty="0">
                <a:ln w="0"/>
                <a:solidFill>
                  <a:schemeClr val="bg1"/>
                </a:solidFill>
                <a:effectLst>
                  <a:outerShdw blurRad="38100" dist="25400" dir="5400000" algn="ctr" rotWithShape="0">
                    <a:srgbClr val="6E747A">
                      <a:alpha val="43000"/>
                    </a:srgbClr>
                  </a:outerShdw>
                </a:effectLst>
                <a:latin typeface="+mn-ea"/>
              </a:rPr>
              <a:t>）</a:t>
            </a:r>
            <a:endParaRPr lang="zh-CN" altLang="en-US" sz="3200" b="0" cap="none" spc="0" dirty="0">
              <a:ln w="0"/>
              <a:solidFill>
                <a:schemeClr val="bg1"/>
              </a:solidFill>
              <a:effectLst>
                <a:outerShdw blurRad="38100" dist="25400" dir="5400000" algn="ctr" rotWithShape="0">
                  <a:srgbClr val="6E747A">
                    <a:alpha val="43000"/>
                  </a:srgbClr>
                </a:outerShdw>
              </a:effectLst>
              <a:latin typeface="+mn-ea"/>
            </a:endParaRPr>
          </a:p>
        </p:txBody>
      </p:sp>
      <p:pic>
        <p:nvPicPr>
          <p:cNvPr id="18" name="图片 17">
            <a:extLst>
              <a:ext uri="{FF2B5EF4-FFF2-40B4-BE49-F238E27FC236}">
                <a16:creationId xmlns:a16="http://schemas.microsoft.com/office/drawing/2014/main" id="{41A1B046-D295-4E64-99F5-56DE761A7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8" y="1658252"/>
            <a:ext cx="4725944" cy="3450119"/>
          </a:xfrm>
          <a:prstGeom prst="rect">
            <a:avLst/>
          </a:prstGeom>
          <a:ln w="44450" cmpd="dbl">
            <a:solidFill>
              <a:schemeClr val="accent1"/>
            </a:solidFill>
          </a:ln>
          <a:effectLst>
            <a:outerShdw blurRad="101600" dist="38100" dir="2700000" algn="tl" rotWithShape="0">
              <a:prstClr val="black">
                <a:alpha val="40000"/>
              </a:prstClr>
            </a:outerShdw>
            <a:reflection blurRad="25400" stA="38000" endPos="49000" dist="330200" dir="5400000" sy="-100000" algn="bl" rotWithShape="0"/>
          </a:effectLst>
        </p:spPr>
      </p:pic>
      <p:sp>
        <p:nvSpPr>
          <p:cNvPr id="30" name="任意多边形: 形状 29">
            <a:extLst>
              <a:ext uri="{FF2B5EF4-FFF2-40B4-BE49-F238E27FC236}">
                <a16:creationId xmlns:a16="http://schemas.microsoft.com/office/drawing/2014/main" id="{97F19321-7062-4E9B-B9CA-6B4D9EAE8813}"/>
              </a:ext>
            </a:extLst>
          </p:cNvPr>
          <p:cNvSpPr/>
          <p:nvPr/>
        </p:nvSpPr>
        <p:spPr>
          <a:xfrm>
            <a:off x="5872565" y="2037422"/>
            <a:ext cx="332464" cy="153841"/>
          </a:xfrm>
          <a:custGeom>
            <a:avLst/>
            <a:gdLst/>
            <a:ahLst/>
            <a:cxnLst/>
            <a:rect l="l" t="t" r="r" b="b"/>
            <a:pathLst>
              <a:path w="332464" h="153841">
                <a:moveTo>
                  <a:pt x="159693" y="0"/>
                </a:moveTo>
                <a:lnTo>
                  <a:pt x="187226" y="0"/>
                </a:lnTo>
                <a:lnTo>
                  <a:pt x="187226" y="50248"/>
                </a:lnTo>
                <a:lnTo>
                  <a:pt x="305963" y="50248"/>
                </a:lnTo>
                <a:lnTo>
                  <a:pt x="305963" y="75028"/>
                </a:lnTo>
                <a:lnTo>
                  <a:pt x="187226" y="75028"/>
                </a:lnTo>
                <a:lnTo>
                  <a:pt x="187226" y="128373"/>
                </a:lnTo>
                <a:lnTo>
                  <a:pt x="332464" y="128373"/>
                </a:lnTo>
                <a:lnTo>
                  <a:pt x="332464" y="153841"/>
                </a:lnTo>
                <a:lnTo>
                  <a:pt x="0" y="153841"/>
                </a:lnTo>
                <a:lnTo>
                  <a:pt x="0" y="128373"/>
                </a:lnTo>
                <a:lnTo>
                  <a:pt x="58508" y="128373"/>
                </a:lnTo>
                <a:lnTo>
                  <a:pt x="58508" y="31319"/>
                </a:lnTo>
                <a:lnTo>
                  <a:pt x="86041" y="31319"/>
                </a:lnTo>
                <a:lnTo>
                  <a:pt x="86041" y="128373"/>
                </a:lnTo>
                <a:lnTo>
                  <a:pt x="159693" y="128373"/>
                </a:lnTo>
                <a:lnTo>
                  <a:pt x="15969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形状 28">
            <a:extLst>
              <a:ext uri="{FF2B5EF4-FFF2-40B4-BE49-F238E27FC236}">
                <a16:creationId xmlns:a16="http://schemas.microsoft.com/office/drawing/2014/main" id="{AFD7A51E-D08B-47EA-BE3D-B7EEF6B3D285}"/>
              </a:ext>
            </a:extLst>
          </p:cNvPr>
          <p:cNvSpPr/>
          <p:nvPr/>
        </p:nvSpPr>
        <p:spPr>
          <a:xfrm>
            <a:off x="6334090" y="2055661"/>
            <a:ext cx="226117" cy="157972"/>
          </a:xfrm>
          <a:custGeom>
            <a:avLst/>
            <a:gdLst/>
            <a:ahLst/>
            <a:cxnLst/>
            <a:rect l="l" t="t" r="r" b="b"/>
            <a:pathLst>
              <a:path w="226117" h="157972">
                <a:moveTo>
                  <a:pt x="1033" y="0"/>
                </a:moveTo>
                <a:lnTo>
                  <a:pt x="127342" y="0"/>
                </a:lnTo>
                <a:lnTo>
                  <a:pt x="127342" y="17209"/>
                </a:lnTo>
                <a:lnTo>
                  <a:pt x="220954" y="17209"/>
                </a:lnTo>
                <a:lnTo>
                  <a:pt x="220954" y="38203"/>
                </a:lnTo>
                <a:cubicBezTo>
                  <a:pt x="212924" y="61376"/>
                  <a:pt x="202370" y="82485"/>
                  <a:pt x="189291" y="101529"/>
                </a:cubicBezTo>
                <a:cubicBezTo>
                  <a:pt x="202025" y="114034"/>
                  <a:pt x="214301" y="126424"/>
                  <a:pt x="226117" y="138699"/>
                </a:cubicBezTo>
                <a:lnTo>
                  <a:pt x="208220" y="154530"/>
                </a:lnTo>
                <a:cubicBezTo>
                  <a:pt x="198240" y="143288"/>
                  <a:pt x="187456" y="131586"/>
                  <a:pt x="175869" y="119426"/>
                </a:cubicBezTo>
                <a:cubicBezTo>
                  <a:pt x="164282" y="133536"/>
                  <a:pt x="151089" y="146385"/>
                  <a:pt x="136290" y="157972"/>
                </a:cubicBezTo>
                <a:cubicBezTo>
                  <a:pt x="130095" y="151548"/>
                  <a:pt x="124588" y="146385"/>
                  <a:pt x="119770" y="142485"/>
                </a:cubicBezTo>
                <a:cubicBezTo>
                  <a:pt x="135257" y="131357"/>
                  <a:pt x="148909" y="118508"/>
                  <a:pt x="160726" y="103938"/>
                </a:cubicBezTo>
                <a:cubicBezTo>
                  <a:pt x="147991" y="90860"/>
                  <a:pt x="134340" y="77323"/>
                  <a:pt x="119770" y="63327"/>
                </a:cubicBezTo>
                <a:lnTo>
                  <a:pt x="135257" y="50593"/>
                </a:lnTo>
                <a:cubicBezTo>
                  <a:pt x="148450" y="62638"/>
                  <a:pt x="161184" y="74569"/>
                  <a:pt x="173460" y="86386"/>
                </a:cubicBezTo>
                <a:cubicBezTo>
                  <a:pt x="183211" y="71472"/>
                  <a:pt x="191356" y="55067"/>
                  <a:pt x="197895" y="37170"/>
                </a:cubicBezTo>
                <a:lnTo>
                  <a:pt x="122867" y="37170"/>
                </a:lnTo>
                <a:lnTo>
                  <a:pt x="122867" y="19274"/>
                </a:lnTo>
                <a:lnTo>
                  <a:pt x="109101" y="19274"/>
                </a:lnTo>
                <a:lnTo>
                  <a:pt x="109101" y="115812"/>
                </a:lnTo>
                <a:cubicBezTo>
                  <a:pt x="114607" y="115123"/>
                  <a:pt x="120114" y="114378"/>
                  <a:pt x="125621" y="113575"/>
                </a:cubicBezTo>
                <a:cubicBezTo>
                  <a:pt x="125162" y="119540"/>
                  <a:pt x="124932" y="125965"/>
                  <a:pt x="124932" y="132848"/>
                </a:cubicBezTo>
                <a:cubicBezTo>
                  <a:pt x="119540" y="133536"/>
                  <a:pt x="114263" y="134167"/>
                  <a:pt x="109101" y="134741"/>
                </a:cubicBezTo>
                <a:lnTo>
                  <a:pt x="109101" y="157972"/>
                </a:lnTo>
                <a:lnTo>
                  <a:pt x="88795" y="157972"/>
                </a:lnTo>
                <a:lnTo>
                  <a:pt x="88795" y="137150"/>
                </a:lnTo>
                <a:cubicBezTo>
                  <a:pt x="58394" y="140936"/>
                  <a:pt x="30172" y="144550"/>
                  <a:pt x="4130" y="147991"/>
                </a:cubicBezTo>
                <a:lnTo>
                  <a:pt x="0" y="127341"/>
                </a:lnTo>
                <a:cubicBezTo>
                  <a:pt x="6081" y="126882"/>
                  <a:pt x="12161" y="126366"/>
                  <a:pt x="18241" y="125793"/>
                </a:cubicBezTo>
                <a:lnTo>
                  <a:pt x="18241" y="19274"/>
                </a:lnTo>
                <a:lnTo>
                  <a:pt x="1033" y="19274"/>
                </a:lnTo>
                <a:lnTo>
                  <a:pt x="1033" y="0"/>
                </a:lnTo>
                <a:close/>
                <a:moveTo>
                  <a:pt x="38547" y="19274"/>
                </a:moveTo>
                <a:lnTo>
                  <a:pt x="38547" y="41300"/>
                </a:lnTo>
                <a:lnTo>
                  <a:pt x="88795" y="41300"/>
                </a:lnTo>
                <a:lnTo>
                  <a:pt x="88795" y="19274"/>
                </a:lnTo>
                <a:lnTo>
                  <a:pt x="38547" y="19274"/>
                </a:lnTo>
                <a:close/>
                <a:moveTo>
                  <a:pt x="38547" y="59197"/>
                </a:moveTo>
                <a:lnTo>
                  <a:pt x="38547" y="81223"/>
                </a:lnTo>
                <a:lnTo>
                  <a:pt x="88795" y="81223"/>
                </a:lnTo>
                <a:lnTo>
                  <a:pt x="88795" y="59197"/>
                </a:lnTo>
                <a:lnTo>
                  <a:pt x="38547" y="59197"/>
                </a:lnTo>
                <a:close/>
                <a:moveTo>
                  <a:pt x="38547" y="99120"/>
                </a:moveTo>
                <a:lnTo>
                  <a:pt x="38547" y="123728"/>
                </a:lnTo>
                <a:cubicBezTo>
                  <a:pt x="55182" y="122007"/>
                  <a:pt x="71931" y="120171"/>
                  <a:pt x="88795" y="118221"/>
                </a:cubicBezTo>
                <a:lnTo>
                  <a:pt x="88795" y="99120"/>
                </a:lnTo>
                <a:lnTo>
                  <a:pt x="38547" y="9912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214E3DE1-D133-4FA8-9AE8-B4E9501B12AD}"/>
              </a:ext>
            </a:extLst>
          </p:cNvPr>
          <p:cNvSpPr/>
          <p:nvPr/>
        </p:nvSpPr>
        <p:spPr>
          <a:xfrm>
            <a:off x="6226367" y="2057038"/>
            <a:ext cx="106347" cy="312502"/>
          </a:xfrm>
          <a:custGeom>
            <a:avLst/>
            <a:gdLst/>
            <a:ahLst/>
            <a:cxnLst/>
            <a:rect l="l" t="t" r="r" b="b"/>
            <a:pathLst>
              <a:path w="106347" h="312502">
                <a:moveTo>
                  <a:pt x="0" y="0"/>
                </a:moveTo>
                <a:lnTo>
                  <a:pt x="98775" y="0"/>
                </a:lnTo>
                <a:lnTo>
                  <a:pt x="88450" y="145238"/>
                </a:lnTo>
                <a:lnTo>
                  <a:pt x="106347" y="145238"/>
                </a:lnTo>
                <a:cubicBezTo>
                  <a:pt x="104282" y="196862"/>
                  <a:pt x="102790" y="235179"/>
                  <a:pt x="101873" y="260189"/>
                </a:cubicBezTo>
                <a:cubicBezTo>
                  <a:pt x="101414" y="295064"/>
                  <a:pt x="86959" y="312502"/>
                  <a:pt x="58508" y="312502"/>
                </a:cubicBezTo>
                <a:cubicBezTo>
                  <a:pt x="47495" y="312502"/>
                  <a:pt x="34187" y="312158"/>
                  <a:pt x="18585" y="311469"/>
                </a:cubicBezTo>
                <a:cubicBezTo>
                  <a:pt x="17438" y="302980"/>
                  <a:pt x="16061" y="294261"/>
                  <a:pt x="14455" y="285313"/>
                </a:cubicBezTo>
                <a:cubicBezTo>
                  <a:pt x="29827" y="287378"/>
                  <a:pt x="43709" y="288410"/>
                  <a:pt x="56099" y="288410"/>
                </a:cubicBezTo>
                <a:cubicBezTo>
                  <a:pt x="70095" y="288410"/>
                  <a:pt x="77666" y="278659"/>
                  <a:pt x="78814" y="259156"/>
                </a:cubicBezTo>
                <a:cubicBezTo>
                  <a:pt x="80190" y="236441"/>
                  <a:pt x="81338" y="206040"/>
                  <a:pt x="82255" y="167952"/>
                </a:cubicBezTo>
                <a:lnTo>
                  <a:pt x="3441" y="167952"/>
                </a:lnTo>
                <a:lnTo>
                  <a:pt x="14111" y="41644"/>
                </a:lnTo>
                <a:lnTo>
                  <a:pt x="36825" y="41644"/>
                </a:lnTo>
                <a:lnTo>
                  <a:pt x="27877" y="145238"/>
                </a:lnTo>
                <a:lnTo>
                  <a:pt x="65735" y="145238"/>
                </a:lnTo>
                <a:lnTo>
                  <a:pt x="74339" y="22715"/>
                </a:lnTo>
                <a:lnTo>
                  <a:pt x="0" y="2271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a:extLst>
              <a:ext uri="{FF2B5EF4-FFF2-40B4-BE49-F238E27FC236}">
                <a16:creationId xmlns:a16="http://schemas.microsoft.com/office/drawing/2014/main" id="{0226E5D3-7ED9-4778-BE2F-3C139657913B}"/>
              </a:ext>
            </a:extLst>
          </p:cNvPr>
          <p:cNvSpPr/>
          <p:nvPr/>
        </p:nvSpPr>
        <p:spPr>
          <a:xfrm>
            <a:off x="6633342" y="2136369"/>
            <a:ext cx="44397" cy="43537"/>
          </a:xfrm>
          <a:custGeom>
            <a:avLst/>
            <a:gdLst/>
            <a:ahLst/>
            <a:cxnLst/>
            <a:rect l="l" t="t" r="r" b="b"/>
            <a:pathLst>
              <a:path w="44397" h="43537">
                <a:moveTo>
                  <a:pt x="22199" y="0"/>
                </a:moveTo>
                <a:cubicBezTo>
                  <a:pt x="28279" y="0"/>
                  <a:pt x="33499" y="2122"/>
                  <a:pt x="37858" y="6367"/>
                </a:cubicBezTo>
                <a:cubicBezTo>
                  <a:pt x="42218" y="10612"/>
                  <a:pt x="44397" y="15717"/>
                  <a:pt x="44397" y="21682"/>
                </a:cubicBezTo>
                <a:cubicBezTo>
                  <a:pt x="44397" y="27648"/>
                  <a:pt x="42275" y="32782"/>
                  <a:pt x="38030" y="37084"/>
                </a:cubicBezTo>
                <a:cubicBezTo>
                  <a:pt x="33786" y="41386"/>
                  <a:pt x="28508" y="43537"/>
                  <a:pt x="22199" y="43537"/>
                </a:cubicBezTo>
                <a:cubicBezTo>
                  <a:pt x="15889" y="43537"/>
                  <a:pt x="10612" y="41386"/>
                  <a:pt x="6367" y="37084"/>
                </a:cubicBezTo>
                <a:cubicBezTo>
                  <a:pt x="2122" y="32782"/>
                  <a:pt x="0" y="27648"/>
                  <a:pt x="0" y="21682"/>
                </a:cubicBezTo>
                <a:cubicBezTo>
                  <a:pt x="0" y="15717"/>
                  <a:pt x="2180" y="10612"/>
                  <a:pt x="6539" y="6367"/>
                </a:cubicBezTo>
                <a:cubicBezTo>
                  <a:pt x="10899" y="2122"/>
                  <a:pt x="16118" y="0"/>
                  <a:pt x="221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F0CD3F40-5646-4104-A646-F010808F43D2}"/>
              </a:ext>
            </a:extLst>
          </p:cNvPr>
          <p:cNvSpPr/>
          <p:nvPr/>
        </p:nvSpPr>
        <p:spPr>
          <a:xfrm>
            <a:off x="6029504" y="2199867"/>
            <a:ext cx="27534" cy="101873"/>
          </a:xfrm>
          <a:custGeom>
            <a:avLst/>
            <a:gdLst/>
            <a:ahLst/>
            <a:cxnLst/>
            <a:rect l="l" t="t" r="r" b="b"/>
            <a:pathLst>
              <a:path w="27534" h="101873">
                <a:moveTo>
                  <a:pt x="0" y="0"/>
                </a:moveTo>
                <a:lnTo>
                  <a:pt x="27534" y="0"/>
                </a:lnTo>
                <a:lnTo>
                  <a:pt x="27534" y="101873"/>
                </a:lnTo>
                <a:lnTo>
                  <a:pt x="0" y="10187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7ECD339D-EC04-41A2-845A-0AE53609337E}"/>
              </a:ext>
            </a:extLst>
          </p:cNvPr>
          <p:cNvSpPr/>
          <p:nvPr/>
        </p:nvSpPr>
        <p:spPr>
          <a:xfrm>
            <a:off x="5877384" y="2212601"/>
            <a:ext cx="105658" cy="100496"/>
          </a:xfrm>
          <a:custGeom>
            <a:avLst/>
            <a:gdLst/>
            <a:ahLst/>
            <a:cxnLst/>
            <a:rect l="l" t="t" r="r" b="b"/>
            <a:pathLst>
              <a:path w="105658" h="100496">
                <a:moveTo>
                  <a:pt x="83632" y="0"/>
                </a:moveTo>
                <a:lnTo>
                  <a:pt x="105658" y="18929"/>
                </a:lnTo>
                <a:cubicBezTo>
                  <a:pt x="75372" y="50362"/>
                  <a:pt x="46347" y="77551"/>
                  <a:pt x="18584" y="100496"/>
                </a:cubicBezTo>
                <a:cubicBezTo>
                  <a:pt x="13307" y="94071"/>
                  <a:pt x="7112" y="87303"/>
                  <a:pt x="0" y="80190"/>
                </a:cubicBezTo>
                <a:cubicBezTo>
                  <a:pt x="28221" y="58163"/>
                  <a:pt x="56098" y="31433"/>
                  <a:pt x="836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a:extLst>
              <a:ext uri="{FF2B5EF4-FFF2-40B4-BE49-F238E27FC236}">
                <a16:creationId xmlns:a16="http://schemas.microsoft.com/office/drawing/2014/main" id="{551997EF-80E9-4D31-9358-492E5DF2853F}"/>
              </a:ext>
            </a:extLst>
          </p:cNvPr>
          <p:cNvSpPr/>
          <p:nvPr/>
        </p:nvSpPr>
        <p:spPr>
          <a:xfrm>
            <a:off x="6347857" y="2213633"/>
            <a:ext cx="214759" cy="163134"/>
          </a:xfrm>
          <a:custGeom>
            <a:avLst/>
            <a:gdLst/>
            <a:ahLst/>
            <a:cxnLst/>
            <a:rect l="l" t="t" r="r" b="b"/>
            <a:pathLst>
              <a:path w="214759" h="163134">
                <a:moveTo>
                  <a:pt x="176213" y="0"/>
                </a:moveTo>
                <a:lnTo>
                  <a:pt x="183096" y="20650"/>
                </a:lnTo>
                <a:cubicBezTo>
                  <a:pt x="160610" y="23633"/>
                  <a:pt x="136003" y="26386"/>
                  <a:pt x="109272" y="28910"/>
                </a:cubicBezTo>
                <a:cubicBezTo>
                  <a:pt x="118221" y="45659"/>
                  <a:pt x="128603" y="60975"/>
                  <a:pt x="140419" y="74856"/>
                </a:cubicBezTo>
                <a:cubicBezTo>
                  <a:pt x="159004" y="64072"/>
                  <a:pt x="177589" y="51739"/>
                  <a:pt x="196174" y="37858"/>
                </a:cubicBezTo>
                <a:lnTo>
                  <a:pt x="209941" y="56099"/>
                </a:lnTo>
                <a:cubicBezTo>
                  <a:pt x="193191" y="67227"/>
                  <a:pt x="174951" y="78699"/>
                  <a:pt x="155219" y="90515"/>
                </a:cubicBezTo>
                <a:cubicBezTo>
                  <a:pt x="172427" y="107265"/>
                  <a:pt x="192274" y="121376"/>
                  <a:pt x="214759" y="132848"/>
                </a:cubicBezTo>
                <a:cubicBezTo>
                  <a:pt x="206040" y="140649"/>
                  <a:pt x="199272" y="147188"/>
                  <a:pt x="194453" y="152465"/>
                </a:cubicBezTo>
                <a:cubicBezTo>
                  <a:pt x="157628" y="129177"/>
                  <a:pt x="129062" y="99578"/>
                  <a:pt x="108756" y="63671"/>
                </a:cubicBezTo>
                <a:lnTo>
                  <a:pt x="108756" y="163134"/>
                </a:lnTo>
                <a:lnTo>
                  <a:pt x="87074" y="163134"/>
                </a:lnTo>
                <a:lnTo>
                  <a:pt x="87074" y="30803"/>
                </a:lnTo>
                <a:cubicBezTo>
                  <a:pt x="61606" y="32868"/>
                  <a:pt x="34417" y="34761"/>
                  <a:pt x="5507" y="36482"/>
                </a:cubicBezTo>
                <a:cubicBezTo>
                  <a:pt x="3901" y="29598"/>
                  <a:pt x="2065" y="22485"/>
                  <a:pt x="0" y="15143"/>
                </a:cubicBezTo>
                <a:cubicBezTo>
                  <a:pt x="66309" y="12849"/>
                  <a:pt x="125047" y="7801"/>
                  <a:pt x="1762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a:extLst>
              <a:ext uri="{FF2B5EF4-FFF2-40B4-BE49-F238E27FC236}">
                <a16:creationId xmlns:a16="http://schemas.microsoft.com/office/drawing/2014/main" id="{9B458EAC-534B-453B-ABC1-C172C6C98CB1}"/>
              </a:ext>
            </a:extLst>
          </p:cNvPr>
          <p:cNvSpPr/>
          <p:nvPr/>
        </p:nvSpPr>
        <p:spPr>
          <a:xfrm>
            <a:off x="5872565" y="2227745"/>
            <a:ext cx="308716" cy="152121"/>
          </a:xfrm>
          <a:custGeom>
            <a:avLst/>
            <a:gdLst/>
            <a:ahLst/>
            <a:cxnLst/>
            <a:rect l="l" t="t" r="r" b="b"/>
            <a:pathLst>
              <a:path w="308716" h="152121">
                <a:moveTo>
                  <a:pt x="287034" y="0"/>
                </a:moveTo>
                <a:lnTo>
                  <a:pt x="308716" y="21338"/>
                </a:lnTo>
                <a:cubicBezTo>
                  <a:pt x="243325" y="92465"/>
                  <a:pt x="143861" y="136060"/>
                  <a:pt x="10325" y="152121"/>
                </a:cubicBezTo>
                <a:cubicBezTo>
                  <a:pt x="7801" y="144779"/>
                  <a:pt x="4360" y="136519"/>
                  <a:pt x="0" y="127341"/>
                </a:cubicBezTo>
                <a:cubicBezTo>
                  <a:pt x="130553" y="111509"/>
                  <a:pt x="226231" y="69062"/>
                  <a:pt x="2870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a:extLst>
              <a:ext uri="{FF2B5EF4-FFF2-40B4-BE49-F238E27FC236}">
                <a16:creationId xmlns:a16="http://schemas.microsoft.com/office/drawing/2014/main" id="{6DDDE23F-C8B8-462D-A2AE-A0E5F1C9C64E}"/>
              </a:ext>
            </a:extLst>
          </p:cNvPr>
          <p:cNvSpPr/>
          <p:nvPr/>
        </p:nvSpPr>
        <p:spPr>
          <a:xfrm>
            <a:off x="6338909" y="2254934"/>
            <a:ext cx="82944" cy="61605"/>
          </a:xfrm>
          <a:custGeom>
            <a:avLst/>
            <a:gdLst/>
            <a:ahLst/>
            <a:cxnLst/>
            <a:rect l="l" t="t" r="r" b="b"/>
            <a:pathLst>
              <a:path w="82944" h="61605">
                <a:moveTo>
                  <a:pt x="67800" y="0"/>
                </a:moveTo>
                <a:lnTo>
                  <a:pt x="82944" y="15143"/>
                </a:lnTo>
                <a:cubicBezTo>
                  <a:pt x="57705" y="35334"/>
                  <a:pt x="33957" y="50822"/>
                  <a:pt x="11701" y="61605"/>
                </a:cubicBezTo>
                <a:cubicBezTo>
                  <a:pt x="8948" y="56328"/>
                  <a:pt x="5048" y="50248"/>
                  <a:pt x="0" y="43365"/>
                </a:cubicBezTo>
                <a:cubicBezTo>
                  <a:pt x="22715" y="32810"/>
                  <a:pt x="45315" y="18355"/>
                  <a:pt x="678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a:extLst>
              <a:ext uri="{FF2B5EF4-FFF2-40B4-BE49-F238E27FC236}">
                <a16:creationId xmlns:a16="http://schemas.microsoft.com/office/drawing/2014/main" id="{5D0A6C57-13DD-4DDE-964C-C970747DB189}"/>
              </a:ext>
            </a:extLst>
          </p:cNvPr>
          <p:cNvSpPr/>
          <p:nvPr/>
        </p:nvSpPr>
        <p:spPr>
          <a:xfrm>
            <a:off x="6219484" y="2259407"/>
            <a:ext cx="80534" cy="37858"/>
          </a:xfrm>
          <a:custGeom>
            <a:avLst/>
            <a:gdLst/>
            <a:ahLst/>
            <a:cxnLst/>
            <a:rect l="l" t="t" r="r" b="b"/>
            <a:pathLst>
              <a:path w="80534" h="37858">
                <a:moveTo>
                  <a:pt x="80534" y="0"/>
                </a:moveTo>
                <a:cubicBezTo>
                  <a:pt x="79846" y="8489"/>
                  <a:pt x="79502" y="16290"/>
                  <a:pt x="79502" y="23403"/>
                </a:cubicBezTo>
                <a:cubicBezTo>
                  <a:pt x="54722" y="27533"/>
                  <a:pt x="29483" y="32351"/>
                  <a:pt x="3785" y="37858"/>
                </a:cubicBezTo>
                <a:lnTo>
                  <a:pt x="0" y="13767"/>
                </a:lnTo>
                <a:cubicBezTo>
                  <a:pt x="20879" y="11013"/>
                  <a:pt x="47724" y="6424"/>
                  <a:pt x="805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16">
            <a:extLst>
              <a:ext uri="{FF2B5EF4-FFF2-40B4-BE49-F238E27FC236}">
                <a16:creationId xmlns:a16="http://schemas.microsoft.com/office/drawing/2014/main" id="{577A8734-D0B8-456C-B2D0-4000EE976951}"/>
              </a:ext>
            </a:extLst>
          </p:cNvPr>
          <p:cNvSpPr/>
          <p:nvPr/>
        </p:nvSpPr>
        <p:spPr>
          <a:xfrm>
            <a:off x="6633342" y="2291415"/>
            <a:ext cx="44397" cy="43709"/>
          </a:xfrm>
          <a:custGeom>
            <a:avLst/>
            <a:gdLst/>
            <a:ahLst/>
            <a:cxnLst/>
            <a:rect l="l" t="t" r="r" b="b"/>
            <a:pathLst>
              <a:path w="44397" h="43709">
                <a:moveTo>
                  <a:pt x="22199" y="0"/>
                </a:moveTo>
                <a:cubicBezTo>
                  <a:pt x="28279" y="0"/>
                  <a:pt x="33499" y="2123"/>
                  <a:pt x="37858" y="6367"/>
                </a:cubicBezTo>
                <a:cubicBezTo>
                  <a:pt x="42218" y="10612"/>
                  <a:pt x="44397" y="15775"/>
                  <a:pt x="44397" y="21855"/>
                </a:cubicBezTo>
                <a:cubicBezTo>
                  <a:pt x="44397" y="28050"/>
                  <a:pt x="42218" y="33241"/>
                  <a:pt x="37858" y="37428"/>
                </a:cubicBezTo>
                <a:cubicBezTo>
                  <a:pt x="33499" y="41616"/>
                  <a:pt x="28279" y="43709"/>
                  <a:pt x="22199" y="43709"/>
                </a:cubicBezTo>
                <a:cubicBezTo>
                  <a:pt x="16118" y="43709"/>
                  <a:pt x="10899" y="41616"/>
                  <a:pt x="6539" y="37428"/>
                </a:cubicBezTo>
                <a:cubicBezTo>
                  <a:pt x="2180" y="33241"/>
                  <a:pt x="0" y="28050"/>
                  <a:pt x="0" y="21855"/>
                </a:cubicBezTo>
                <a:cubicBezTo>
                  <a:pt x="0" y="15775"/>
                  <a:pt x="2180" y="10612"/>
                  <a:pt x="6539" y="6367"/>
                </a:cubicBezTo>
                <a:cubicBezTo>
                  <a:pt x="10899" y="2123"/>
                  <a:pt x="16118" y="0"/>
                  <a:pt x="2219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a:extLst>
              <a:ext uri="{FF2B5EF4-FFF2-40B4-BE49-F238E27FC236}">
                <a16:creationId xmlns:a16="http://schemas.microsoft.com/office/drawing/2014/main" id="{C7B764AA-ABF9-41FC-92A8-8B87B31C14C6}"/>
              </a:ext>
            </a:extLst>
          </p:cNvPr>
          <p:cNvSpPr/>
          <p:nvPr/>
        </p:nvSpPr>
        <p:spPr>
          <a:xfrm>
            <a:off x="6329616" y="2305526"/>
            <a:ext cx="99120" cy="68833"/>
          </a:xfrm>
          <a:custGeom>
            <a:avLst/>
            <a:gdLst/>
            <a:ahLst/>
            <a:cxnLst/>
            <a:rect l="l" t="t" r="r" b="b"/>
            <a:pathLst>
              <a:path w="99120" h="68833">
                <a:moveTo>
                  <a:pt x="83977" y="0"/>
                </a:moveTo>
                <a:lnTo>
                  <a:pt x="99120" y="16520"/>
                </a:lnTo>
                <a:cubicBezTo>
                  <a:pt x="72046" y="38088"/>
                  <a:pt x="43136" y="55525"/>
                  <a:pt x="12390" y="68833"/>
                </a:cubicBezTo>
                <a:cubicBezTo>
                  <a:pt x="9866" y="64015"/>
                  <a:pt x="5736" y="57590"/>
                  <a:pt x="0" y="49560"/>
                </a:cubicBezTo>
                <a:cubicBezTo>
                  <a:pt x="31664" y="37399"/>
                  <a:pt x="59656" y="20879"/>
                  <a:pt x="83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文本框 31">
            <a:extLst>
              <a:ext uri="{FF2B5EF4-FFF2-40B4-BE49-F238E27FC236}">
                <a16:creationId xmlns:a16="http://schemas.microsoft.com/office/drawing/2014/main" id="{93568739-0E54-84CB-D5D8-CE507330841E}"/>
              </a:ext>
            </a:extLst>
          </p:cNvPr>
          <p:cNvSpPr txBox="1"/>
          <p:nvPr/>
        </p:nvSpPr>
        <p:spPr>
          <a:xfrm>
            <a:off x="5624327" y="3024041"/>
            <a:ext cx="6301818" cy="2536400"/>
          </a:xfrm>
          <a:prstGeom prst="rect">
            <a:avLst/>
          </a:prstGeom>
          <a:noFill/>
        </p:spPr>
        <p:txBody>
          <a:bodyPr wrap="square">
            <a:spAutoFit/>
          </a:bodyPr>
          <a:lstStyle/>
          <a:p>
            <a:pPr>
              <a:lnSpc>
                <a:spcPct val="150000"/>
              </a:lnSpc>
            </a:pPr>
            <a:r>
              <a:rPr lang="zh-CN" altLang="en-US" sz="1800" dirty="0">
                <a:solidFill>
                  <a:srgbClr val="000000"/>
                </a:solidFill>
                <a:effectLst/>
                <a:latin typeface="DY1"/>
              </a:rPr>
              <a:t>Ｈｅ</a:t>
            </a:r>
            <a:r>
              <a:rPr lang="zh-CN" altLang="en-US" sz="1800" dirty="0">
                <a:solidFill>
                  <a:srgbClr val="000000"/>
                </a:solidFill>
                <a:effectLst/>
                <a:latin typeface="方正书宋_GBK"/>
              </a:rPr>
              <a:t>等人探讨了在限定计算复杂度和时间上如何平衡 </a:t>
            </a:r>
            <a:r>
              <a:rPr lang="zh-CN" altLang="en-US" sz="1800" dirty="0">
                <a:solidFill>
                  <a:srgbClr val="000000"/>
                </a:solidFill>
                <a:effectLst/>
                <a:latin typeface="DY1"/>
              </a:rPr>
              <a:t>ＣＮＮ </a:t>
            </a:r>
            <a:r>
              <a:rPr lang="zh-CN" altLang="en-US" sz="1800" dirty="0">
                <a:solidFill>
                  <a:srgbClr val="000000"/>
                </a:solidFill>
                <a:effectLst/>
                <a:latin typeface="方正书宋_GBK"/>
              </a:rPr>
              <a:t>网络结构中深度</a:t>
            </a:r>
            <a:r>
              <a:rPr lang="zh-CN" altLang="en-US" dirty="0">
                <a:solidFill>
                  <a:srgbClr val="000000"/>
                </a:solidFill>
                <a:latin typeface="DY12"/>
              </a:rPr>
              <a:t>、</a:t>
            </a:r>
            <a:r>
              <a:rPr lang="zh-CN" altLang="en-US" sz="1800" dirty="0">
                <a:solidFill>
                  <a:srgbClr val="000000"/>
                </a:solidFill>
                <a:effectLst/>
                <a:latin typeface="方正书宋_GBK"/>
              </a:rPr>
              <a:t>特征面数目</a:t>
            </a:r>
            <a:r>
              <a:rPr lang="zh-CN" altLang="en-US" sz="1800" dirty="0">
                <a:solidFill>
                  <a:srgbClr val="000000"/>
                </a:solidFill>
                <a:effectLst/>
                <a:latin typeface="DY12"/>
              </a:rPr>
              <a:t>、</a:t>
            </a:r>
            <a:r>
              <a:rPr lang="zh-CN" altLang="en-US" sz="1800" dirty="0">
                <a:solidFill>
                  <a:srgbClr val="000000"/>
                </a:solidFill>
                <a:effectLst/>
                <a:latin typeface="方正书宋_GBK"/>
              </a:rPr>
              <a:t>卷积核大小等因素的问题。他们实验发现：网络深度比卷积核大小更重要</a:t>
            </a:r>
            <a:r>
              <a:rPr lang="zh-CN" altLang="en-US" sz="1800" dirty="0">
                <a:solidFill>
                  <a:srgbClr val="000000"/>
                </a:solidFill>
                <a:effectLst/>
                <a:latin typeface="DY12"/>
              </a:rPr>
              <a:t>；</a:t>
            </a:r>
            <a:r>
              <a:rPr lang="zh-CN" altLang="en-US" sz="1800" dirty="0">
                <a:solidFill>
                  <a:srgbClr val="000000"/>
                </a:solidFill>
                <a:effectLst/>
                <a:latin typeface="方正书宋_GBK"/>
              </a:rPr>
              <a:t>当时间复杂度大致相同时</a:t>
            </a:r>
            <a:r>
              <a:rPr lang="zh-CN" altLang="en-US" sz="1800" dirty="0">
                <a:solidFill>
                  <a:srgbClr val="000000"/>
                </a:solidFill>
                <a:effectLst/>
                <a:latin typeface="DY12"/>
              </a:rPr>
              <a:t>，</a:t>
            </a:r>
            <a:r>
              <a:rPr lang="zh-CN" altLang="en-US" sz="1800" dirty="0">
                <a:solidFill>
                  <a:srgbClr val="000000"/>
                </a:solidFill>
                <a:effectLst/>
                <a:latin typeface="方正书宋_GBK"/>
              </a:rPr>
              <a:t>具有更小卷积核且深度更深的</a:t>
            </a:r>
            <a:r>
              <a:rPr lang="zh-CN" altLang="en-US" sz="1800" dirty="0">
                <a:solidFill>
                  <a:srgbClr val="000000"/>
                </a:solidFill>
                <a:effectLst/>
                <a:latin typeface="DY1"/>
              </a:rPr>
              <a:t>ＣＮＮ </a:t>
            </a:r>
            <a:r>
              <a:rPr lang="zh-CN" altLang="en-US" sz="1800" dirty="0">
                <a:solidFill>
                  <a:srgbClr val="000000"/>
                </a:solidFill>
                <a:effectLst/>
                <a:latin typeface="方正书宋_GBK"/>
              </a:rPr>
              <a:t>结构比具有更大卷积核同时深度更浅的 </a:t>
            </a:r>
            <a:r>
              <a:rPr lang="zh-CN" altLang="en-US" sz="1800" dirty="0">
                <a:solidFill>
                  <a:srgbClr val="000000"/>
                </a:solidFill>
                <a:effectLst/>
                <a:latin typeface="DY1"/>
              </a:rPr>
              <a:t>ＣＮＮ </a:t>
            </a:r>
            <a:r>
              <a:rPr lang="zh-CN" altLang="en-US" sz="1800" dirty="0">
                <a:solidFill>
                  <a:srgbClr val="000000"/>
                </a:solidFill>
                <a:effectLst/>
                <a:latin typeface="方正书宋_GBK"/>
              </a:rPr>
              <a:t>结构能够获得更好的实验结果</a:t>
            </a:r>
            <a:endParaRPr lang="zh-CN" altLang="en-US" dirty="0"/>
          </a:p>
        </p:txBody>
      </p:sp>
    </p:spTree>
    <p:extLst>
      <p:ext uri="{BB962C8B-B14F-4D97-AF65-F5344CB8AC3E}">
        <p14:creationId xmlns:p14="http://schemas.microsoft.com/office/powerpoint/2010/main" val="286941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0E25606-B9A9-4F88-9532-1153E69E2C2F}"/>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1182549-352A-4459-82CB-67CA8FE62E1D}"/>
              </a:ext>
            </a:extLst>
          </p:cNvPr>
          <p:cNvSpPr/>
          <p:nvPr/>
        </p:nvSpPr>
        <p:spPr>
          <a:xfrm>
            <a:off x="194481" y="4389215"/>
            <a:ext cx="11765150" cy="1674332"/>
          </a:xfrm>
          <a:prstGeom prst="rect">
            <a:avLst/>
          </a:prstGeom>
          <a:solidFill>
            <a:srgbClr val="D0EAB4"/>
          </a:solidFill>
          <a:ln>
            <a:noFill/>
          </a:ln>
          <a:effectLst>
            <a:outerShdw blurRad="50800" dist="38100" dir="2700000" algn="t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a:extLst>
              <a:ext uri="{FF2B5EF4-FFF2-40B4-BE49-F238E27FC236}">
                <a16:creationId xmlns:a16="http://schemas.microsoft.com/office/drawing/2014/main" id="{F56B66DA-4C3B-4F31-9C5C-EEAFFD4FED1B}"/>
              </a:ext>
            </a:extLst>
          </p:cNvPr>
          <p:cNvSpPr/>
          <p:nvPr/>
        </p:nvSpPr>
        <p:spPr>
          <a:xfrm>
            <a:off x="205451" y="1554779"/>
            <a:ext cx="11765150" cy="1996750"/>
          </a:xfrm>
          <a:prstGeom prst="rect">
            <a:avLst/>
          </a:prstGeom>
          <a:solidFill>
            <a:srgbClr val="D0EAB4"/>
          </a:solidFill>
          <a:ln>
            <a:noFill/>
          </a:ln>
          <a:effectLst>
            <a:outerShdw blurRad="50800" dist="38100" dir="2700000" algn="t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pic>
        <p:nvPicPr>
          <p:cNvPr id="9" name="图片 8">
            <a:extLst>
              <a:ext uri="{FF2B5EF4-FFF2-40B4-BE49-F238E27FC236}">
                <a16:creationId xmlns:a16="http://schemas.microsoft.com/office/drawing/2014/main" id="{70935BF0-5C7B-4455-AFDA-55698D3DA7F9}"/>
              </a:ext>
            </a:extLst>
          </p:cNvPr>
          <p:cNvPicPr>
            <a:picLocks noChangeAspect="1"/>
          </p:cNvPicPr>
          <p:nvPr/>
        </p:nvPicPr>
        <p:blipFill>
          <a:blip r:embed="rId2"/>
          <a:stretch>
            <a:fillRect/>
          </a:stretch>
        </p:blipFill>
        <p:spPr>
          <a:xfrm>
            <a:off x="166951" y="1235883"/>
            <a:ext cx="5241387" cy="2666244"/>
          </a:xfrm>
          <a:prstGeom prst="rect">
            <a:avLst/>
          </a:prstGeom>
          <a:solidFill>
            <a:srgbClr val="DAEFC3"/>
          </a:solidFill>
          <a:ln>
            <a:noFill/>
          </a:ln>
          <a:effectLst>
            <a:outerShdw blurRad="25400" dist="38100" dir="2700000" algn="tl" rotWithShape="0">
              <a:prstClr val="black">
                <a:alpha val="40000"/>
              </a:prstClr>
            </a:outerShdw>
            <a:softEdge rad="25400"/>
          </a:effectLst>
        </p:spPr>
      </p:pic>
      <p:sp>
        <p:nvSpPr>
          <p:cNvPr id="38" name="矩形 37">
            <a:extLst>
              <a:ext uri="{FF2B5EF4-FFF2-40B4-BE49-F238E27FC236}">
                <a16:creationId xmlns:a16="http://schemas.microsoft.com/office/drawing/2014/main" id="{85539FDF-1CE3-49A7-BF0E-FC913F66481D}"/>
              </a:ext>
            </a:extLst>
          </p:cNvPr>
          <p:cNvSpPr/>
          <p:nvPr/>
        </p:nvSpPr>
        <p:spPr>
          <a:xfrm>
            <a:off x="5872565" y="3700634"/>
            <a:ext cx="6087066" cy="2931172"/>
          </a:xfrm>
          <a:prstGeom prst="rect">
            <a:avLst/>
          </a:prstGeom>
          <a:solidFill>
            <a:srgbClr val="FFF2CC"/>
          </a:solidFill>
          <a:ln>
            <a:noFill/>
          </a:ln>
          <a:effectLst>
            <a:outerShdw blurRad="50800" dist="38100" dir="2700000" algn="tl" rotWithShape="0">
              <a:prstClr val="black">
                <a:alpha val="20000"/>
              </a:prstClr>
            </a:outerShdw>
            <a:reflection blurRad="6350" stA="50000" endA="300" endPos="38500" dist="50800" dir="5400000" sy="-100000" algn="bl" rotWithShape="0"/>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10">
            <a:extLst>
              <a:ext uri="{FF2B5EF4-FFF2-40B4-BE49-F238E27FC236}">
                <a16:creationId xmlns:a16="http://schemas.microsoft.com/office/drawing/2014/main" id="{8036BDA9-E208-45A0-816A-AA6972A18766}"/>
              </a:ext>
            </a:extLst>
          </p:cNvPr>
          <p:cNvGraphicFramePr>
            <a:graphicFrameLocks noGrp="1"/>
          </p:cNvGraphicFramePr>
          <p:nvPr>
            <p:extLst>
              <p:ext uri="{D42A27DB-BD31-4B8C-83A1-F6EECF244321}">
                <p14:modId xmlns:p14="http://schemas.microsoft.com/office/powerpoint/2010/main" val="1070140280"/>
              </p:ext>
            </p:extLst>
          </p:nvPr>
        </p:nvGraphicFramePr>
        <p:xfrm>
          <a:off x="6300018" y="3935846"/>
          <a:ext cx="2448000" cy="24480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612000">
                  <a:extLst>
                    <a:ext uri="{9D8B030D-6E8A-4147-A177-3AD203B41FA5}">
                      <a16:colId xmlns:a16="http://schemas.microsoft.com/office/drawing/2014/main" val="868536855"/>
                    </a:ext>
                  </a:extLst>
                </a:gridCol>
                <a:gridCol w="612000">
                  <a:extLst>
                    <a:ext uri="{9D8B030D-6E8A-4147-A177-3AD203B41FA5}">
                      <a16:colId xmlns:a16="http://schemas.microsoft.com/office/drawing/2014/main" val="3114656011"/>
                    </a:ext>
                  </a:extLst>
                </a:gridCol>
                <a:gridCol w="612000">
                  <a:extLst>
                    <a:ext uri="{9D8B030D-6E8A-4147-A177-3AD203B41FA5}">
                      <a16:colId xmlns:a16="http://schemas.microsoft.com/office/drawing/2014/main" val="3724877850"/>
                    </a:ext>
                  </a:extLst>
                </a:gridCol>
                <a:gridCol w="612000">
                  <a:extLst>
                    <a:ext uri="{9D8B030D-6E8A-4147-A177-3AD203B41FA5}">
                      <a16:colId xmlns:a16="http://schemas.microsoft.com/office/drawing/2014/main" val="305148723"/>
                    </a:ext>
                  </a:extLst>
                </a:gridCol>
              </a:tblGrid>
              <a:tr h="612000">
                <a:tc>
                  <a:txBody>
                    <a:bodyPr/>
                    <a:lstStyle/>
                    <a:p>
                      <a:pPr algn="ctr"/>
                      <a:r>
                        <a:rPr lang="en-US" altLang="zh-CN" sz="2400" dirty="0">
                          <a:solidFill>
                            <a:schemeClr val="bg2">
                              <a:lumMod val="10000"/>
                            </a:schemeClr>
                          </a:solidFill>
                        </a:rPr>
                        <a:t>1</a:t>
                      </a:r>
                      <a:endParaRPr lang="zh-CN" altLang="en-US" sz="2400" dirty="0">
                        <a:solidFill>
                          <a:schemeClr val="bg2">
                            <a:lumMod val="10000"/>
                          </a:schemeClr>
                        </a:solidFill>
                      </a:endParaRPr>
                    </a:p>
                  </a:txBody>
                  <a:tcPr anchor="ctr">
                    <a:solidFill>
                      <a:srgbClr val="FFFF00"/>
                    </a:solidFill>
                  </a:tcPr>
                </a:tc>
                <a:tc>
                  <a:txBody>
                    <a:bodyPr/>
                    <a:lstStyle/>
                    <a:p>
                      <a:pPr algn="ctr"/>
                      <a:r>
                        <a:rPr lang="en-US" altLang="zh-CN" sz="2400" dirty="0">
                          <a:solidFill>
                            <a:schemeClr val="bg2">
                              <a:lumMod val="10000"/>
                            </a:schemeClr>
                          </a:solidFill>
                        </a:rPr>
                        <a:t>1</a:t>
                      </a:r>
                      <a:endParaRPr lang="zh-CN" altLang="en-US" sz="2400" dirty="0">
                        <a:solidFill>
                          <a:schemeClr val="bg2">
                            <a:lumMod val="10000"/>
                          </a:schemeClr>
                        </a:solidFill>
                      </a:endParaRPr>
                    </a:p>
                  </a:txBody>
                  <a:tcPr anchor="ctr">
                    <a:solidFill>
                      <a:srgbClr val="FFFF00"/>
                    </a:solidFill>
                  </a:tcPr>
                </a:tc>
                <a:tc>
                  <a:txBody>
                    <a:bodyPr/>
                    <a:lstStyle/>
                    <a:p>
                      <a:pPr algn="ctr"/>
                      <a:r>
                        <a:rPr lang="en-US" altLang="zh-CN" sz="2400" dirty="0">
                          <a:solidFill>
                            <a:schemeClr val="bg2">
                              <a:lumMod val="10000"/>
                            </a:schemeClr>
                          </a:solidFill>
                        </a:rPr>
                        <a:t>2</a:t>
                      </a:r>
                      <a:endParaRPr lang="zh-CN" altLang="en-US" sz="2400" dirty="0">
                        <a:solidFill>
                          <a:schemeClr val="bg2">
                            <a:lumMod val="10000"/>
                          </a:schemeClr>
                        </a:solidFill>
                      </a:endParaRPr>
                    </a:p>
                  </a:txBody>
                  <a:tcPr anchor="ctr">
                    <a:solidFill>
                      <a:srgbClr val="529CF6"/>
                    </a:solidFill>
                  </a:tcPr>
                </a:tc>
                <a:tc>
                  <a:txBody>
                    <a:bodyPr/>
                    <a:lstStyle/>
                    <a:p>
                      <a:pPr algn="ctr"/>
                      <a:r>
                        <a:rPr lang="en-US" altLang="zh-CN" sz="2400" dirty="0">
                          <a:solidFill>
                            <a:schemeClr val="bg2">
                              <a:lumMod val="10000"/>
                            </a:schemeClr>
                          </a:solidFill>
                        </a:rPr>
                        <a:t>4</a:t>
                      </a:r>
                      <a:endParaRPr lang="zh-CN" altLang="en-US" sz="2400" dirty="0">
                        <a:solidFill>
                          <a:schemeClr val="bg2">
                            <a:lumMod val="10000"/>
                          </a:schemeClr>
                        </a:solidFill>
                      </a:endParaRPr>
                    </a:p>
                  </a:txBody>
                  <a:tcPr anchor="ctr">
                    <a:solidFill>
                      <a:srgbClr val="529CF6"/>
                    </a:solidFill>
                  </a:tcPr>
                </a:tc>
                <a:extLst>
                  <a:ext uri="{0D108BD9-81ED-4DB2-BD59-A6C34878D82A}">
                    <a16:rowId xmlns:a16="http://schemas.microsoft.com/office/drawing/2014/main" val="2228241950"/>
                  </a:ext>
                </a:extLst>
              </a:tr>
              <a:tr h="612000">
                <a:tc>
                  <a:txBody>
                    <a:bodyPr/>
                    <a:lstStyle/>
                    <a:p>
                      <a:pPr algn="ctr"/>
                      <a:r>
                        <a:rPr lang="en-US" altLang="zh-CN" sz="2400" dirty="0">
                          <a:solidFill>
                            <a:schemeClr val="bg2">
                              <a:lumMod val="10000"/>
                            </a:schemeClr>
                          </a:solidFill>
                        </a:rPr>
                        <a:t>5</a:t>
                      </a:r>
                      <a:endParaRPr lang="zh-CN" altLang="en-US" sz="2400" dirty="0">
                        <a:solidFill>
                          <a:schemeClr val="bg2">
                            <a:lumMod val="10000"/>
                          </a:schemeClr>
                        </a:solidFill>
                      </a:endParaRPr>
                    </a:p>
                  </a:txBody>
                  <a:tcPr anchor="ctr">
                    <a:solidFill>
                      <a:srgbClr val="FFFF00"/>
                    </a:solidFill>
                  </a:tcPr>
                </a:tc>
                <a:tc>
                  <a:txBody>
                    <a:bodyPr/>
                    <a:lstStyle/>
                    <a:p>
                      <a:pPr algn="ctr"/>
                      <a:r>
                        <a:rPr lang="en-US" altLang="zh-CN" sz="2400" dirty="0">
                          <a:solidFill>
                            <a:schemeClr val="bg2">
                              <a:lumMod val="10000"/>
                            </a:schemeClr>
                          </a:solidFill>
                        </a:rPr>
                        <a:t>6</a:t>
                      </a:r>
                      <a:endParaRPr lang="zh-CN" altLang="en-US" sz="2400" dirty="0">
                        <a:solidFill>
                          <a:schemeClr val="bg2">
                            <a:lumMod val="10000"/>
                          </a:schemeClr>
                        </a:solidFill>
                      </a:endParaRPr>
                    </a:p>
                  </a:txBody>
                  <a:tcPr anchor="ctr">
                    <a:solidFill>
                      <a:srgbClr val="FFFF00"/>
                    </a:solidFill>
                  </a:tcPr>
                </a:tc>
                <a:tc>
                  <a:txBody>
                    <a:bodyPr/>
                    <a:lstStyle/>
                    <a:p>
                      <a:pPr algn="ctr"/>
                      <a:r>
                        <a:rPr lang="en-US" altLang="zh-CN" sz="2400" dirty="0">
                          <a:solidFill>
                            <a:schemeClr val="bg2">
                              <a:lumMod val="10000"/>
                            </a:schemeClr>
                          </a:solidFill>
                        </a:rPr>
                        <a:t>7</a:t>
                      </a:r>
                      <a:endParaRPr lang="zh-CN" altLang="en-US" sz="2400" dirty="0">
                        <a:solidFill>
                          <a:schemeClr val="bg2">
                            <a:lumMod val="10000"/>
                          </a:schemeClr>
                        </a:solidFill>
                      </a:endParaRPr>
                    </a:p>
                  </a:txBody>
                  <a:tcPr anchor="ctr">
                    <a:solidFill>
                      <a:srgbClr val="529CF6"/>
                    </a:solidFill>
                  </a:tcPr>
                </a:tc>
                <a:tc>
                  <a:txBody>
                    <a:bodyPr/>
                    <a:lstStyle/>
                    <a:p>
                      <a:pPr algn="ctr"/>
                      <a:r>
                        <a:rPr lang="en-US" altLang="zh-CN" sz="2400" dirty="0">
                          <a:solidFill>
                            <a:schemeClr val="bg2">
                              <a:lumMod val="10000"/>
                            </a:schemeClr>
                          </a:solidFill>
                        </a:rPr>
                        <a:t>8</a:t>
                      </a:r>
                      <a:endParaRPr lang="zh-CN" altLang="en-US" sz="2400" dirty="0">
                        <a:solidFill>
                          <a:schemeClr val="bg2">
                            <a:lumMod val="10000"/>
                          </a:schemeClr>
                        </a:solidFill>
                      </a:endParaRPr>
                    </a:p>
                  </a:txBody>
                  <a:tcPr anchor="ctr">
                    <a:solidFill>
                      <a:srgbClr val="529CF6"/>
                    </a:solidFill>
                  </a:tcPr>
                </a:tc>
                <a:extLst>
                  <a:ext uri="{0D108BD9-81ED-4DB2-BD59-A6C34878D82A}">
                    <a16:rowId xmlns:a16="http://schemas.microsoft.com/office/drawing/2014/main" val="1005319773"/>
                  </a:ext>
                </a:extLst>
              </a:tr>
              <a:tr h="612000">
                <a:tc>
                  <a:txBody>
                    <a:bodyPr/>
                    <a:lstStyle/>
                    <a:p>
                      <a:pPr algn="ctr"/>
                      <a:r>
                        <a:rPr lang="en-US" altLang="zh-CN" sz="2400" dirty="0">
                          <a:solidFill>
                            <a:schemeClr val="bg2">
                              <a:lumMod val="10000"/>
                            </a:schemeClr>
                          </a:solidFill>
                        </a:rPr>
                        <a:t>3</a:t>
                      </a:r>
                      <a:endParaRPr lang="zh-CN" altLang="en-US" sz="2400" dirty="0">
                        <a:solidFill>
                          <a:schemeClr val="bg2">
                            <a:lumMod val="10000"/>
                          </a:schemeClr>
                        </a:solidFill>
                      </a:endParaRPr>
                    </a:p>
                  </a:txBody>
                  <a:tcPr anchor="ctr">
                    <a:solidFill>
                      <a:srgbClr val="00B050"/>
                    </a:solidFill>
                  </a:tcPr>
                </a:tc>
                <a:tc>
                  <a:txBody>
                    <a:bodyPr/>
                    <a:lstStyle/>
                    <a:p>
                      <a:pPr algn="ctr"/>
                      <a:r>
                        <a:rPr lang="en-US" altLang="zh-CN" sz="2400" dirty="0">
                          <a:solidFill>
                            <a:schemeClr val="bg2">
                              <a:lumMod val="10000"/>
                            </a:schemeClr>
                          </a:solidFill>
                        </a:rPr>
                        <a:t>2</a:t>
                      </a:r>
                      <a:endParaRPr lang="zh-CN" altLang="en-US" sz="2400" dirty="0">
                        <a:solidFill>
                          <a:schemeClr val="bg2">
                            <a:lumMod val="10000"/>
                          </a:schemeClr>
                        </a:solidFill>
                      </a:endParaRPr>
                    </a:p>
                  </a:txBody>
                  <a:tcPr anchor="ctr">
                    <a:solidFill>
                      <a:srgbClr val="00B050"/>
                    </a:solidFill>
                  </a:tcPr>
                </a:tc>
                <a:tc>
                  <a:txBody>
                    <a:bodyPr/>
                    <a:lstStyle/>
                    <a:p>
                      <a:pPr algn="ctr"/>
                      <a:r>
                        <a:rPr lang="en-US" altLang="zh-CN" sz="2400" dirty="0">
                          <a:solidFill>
                            <a:schemeClr val="bg2">
                              <a:lumMod val="10000"/>
                            </a:schemeClr>
                          </a:solidFill>
                        </a:rPr>
                        <a:t>1</a:t>
                      </a:r>
                      <a:endParaRPr lang="zh-CN" altLang="en-US" sz="2400" dirty="0">
                        <a:solidFill>
                          <a:schemeClr val="bg2">
                            <a:lumMod val="10000"/>
                          </a:schemeClr>
                        </a:solidFill>
                      </a:endParaRPr>
                    </a:p>
                  </a:txBody>
                  <a:tcPr anchor="ctr">
                    <a:solidFill>
                      <a:srgbClr val="FF0000"/>
                    </a:solidFill>
                  </a:tcPr>
                </a:tc>
                <a:tc>
                  <a:txBody>
                    <a:bodyPr/>
                    <a:lstStyle/>
                    <a:p>
                      <a:pPr algn="ctr"/>
                      <a:r>
                        <a:rPr lang="en-US" altLang="zh-CN" sz="2400" dirty="0">
                          <a:solidFill>
                            <a:schemeClr val="bg2">
                              <a:lumMod val="10000"/>
                            </a:schemeClr>
                          </a:solidFill>
                        </a:rPr>
                        <a:t>0</a:t>
                      </a:r>
                      <a:endParaRPr lang="zh-CN" altLang="en-US" sz="2400" dirty="0">
                        <a:solidFill>
                          <a:schemeClr val="bg2">
                            <a:lumMod val="10000"/>
                          </a:schemeClr>
                        </a:solidFill>
                      </a:endParaRPr>
                    </a:p>
                  </a:txBody>
                  <a:tcPr anchor="ctr">
                    <a:solidFill>
                      <a:srgbClr val="FF0000"/>
                    </a:solidFill>
                  </a:tcPr>
                </a:tc>
                <a:extLst>
                  <a:ext uri="{0D108BD9-81ED-4DB2-BD59-A6C34878D82A}">
                    <a16:rowId xmlns:a16="http://schemas.microsoft.com/office/drawing/2014/main" val="949325037"/>
                  </a:ext>
                </a:extLst>
              </a:tr>
              <a:tr h="612000">
                <a:tc>
                  <a:txBody>
                    <a:bodyPr/>
                    <a:lstStyle/>
                    <a:p>
                      <a:pPr algn="ctr"/>
                      <a:r>
                        <a:rPr lang="en-US" altLang="zh-CN" sz="2400" dirty="0">
                          <a:solidFill>
                            <a:schemeClr val="bg2">
                              <a:lumMod val="10000"/>
                            </a:schemeClr>
                          </a:solidFill>
                        </a:rPr>
                        <a:t>1</a:t>
                      </a:r>
                      <a:endParaRPr lang="zh-CN" altLang="en-US" sz="2400" dirty="0">
                        <a:solidFill>
                          <a:schemeClr val="bg2">
                            <a:lumMod val="10000"/>
                          </a:schemeClr>
                        </a:solidFill>
                      </a:endParaRPr>
                    </a:p>
                  </a:txBody>
                  <a:tcPr anchor="ctr">
                    <a:solidFill>
                      <a:srgbClr val="00B050"/>
                    </a:solidFill>
                  </a:tcPr>
                </a:tc>
                <a:tc>
                  <a:txBody>
                    <a:bodyPr/>
                    <a:lstStyle/>
                    <a:p>
                      <a:pPr algn="ctr"/>
                      <a:r>
                        <a:rPr lang="en-US" altLang="zh-CN" sz="2400" dirty="0">
                          <a:solidFill>
                            <a:schemeClr val="bg2">
                              <a:lumMod val="10000"/>
                            </a:schemeClr>
                          </a:solidFill>
                        </a:rPr>
                        <a:t>2</a:t>
                      </a:r>
                      <a:endParaRPr lang="zh-CN" altLang="en-US" sz="2400" dirty="0">
                        <a:solidFill>
                          <a:schemeClr val="bg2">
                            <a:lumMod val="10000"/>
                          </a:schemeClr>
                        </a:solidFill>
                      </a:endParaRPr>
                    </a:p>
                  </a:txBody>
                  <a:tcPr anchor="ctr">
                    <a:solidFill>
                      <a:srgbClr val="00B050"/>
                    </a:solidFill>
                  </a:tcPr>
                </a:tc>
                <a:tc>
                  <a:txBody>
                    <a:bodyPr/>
                    <a:lstStyle/>
                    <a:p>
                      <a:pPr algn="ctr"/>
                      <a:r>
                        <a:rPr lang="en-US" altLang="zh-CN" sz="2400" dirty="0">
                          <a:solidFill>
                            <a:schemeClr val="bg2">
                              <a:lumMod val="10000"/>
                            </a:schemeClr>
                          </a:solidFill>
                        </a:rPr>
                        <a:t>3</a:t>
                      </a:r>
                      <a:endParaRPr lang="zh-CN" altLang="en-US" sz="2400" dirty="0">
                        <a:solidFill>
                          <a:schemeClr val="bg2">
                            <a:lumMod val="10000"/>
                          </a:schemeClr>
                        </a:solidFill>
                      </a:endParaRPr>
                    </a:p>
                  </a:txBody>
                  <a:tcPr anchor="ctr">
                    <a:solidFill>
                      <a:srgbClr val="FF0000"/>
                    </a:solidFill>
                  </a:tcPr>
                </a:tc>
                <a:tc>
                  <a:txBody>
                    <a:bodyPr/>
                    <a:lstStyle/>
                    <a:p>
                      <a:pPr algn="ctr"/>
                      <a:r>
                        <a:rPr lang="en-US" altLang="zh-CN" sz="2400" dirty="0">
                          <a:solidFill>
                            <a:schemeClr val="bg2">
                              <a:lumMod val="10000"/>
                            </a:schemeClr>
                          </a:solidFill>
                        </a:rPr>
                        <a:t>4</a:t>
                      </a:r>
                      <a:endParaRPr lang="zh-CN" altLang="en-US" sz="2400" dirty="0">
                        <a:solidFill>
                          <a:schemeClr val="bg2">
                            <a:lumMod val="10000"/>
                          </a:schemeClr>
                        </a:solidFill>
                      </a:endParaRPr>
                    </a:p>
                  </a:txBody>
                  <a:tcPr anchor="ctr">
                    <a:solidFill>
                      <a:srgbClr val="FF0000"/>
                    </a:solidFill>
                  </a:tcPr>
                </a:tc>
                <a:extLst>
                  <a:ext uri="{0D108BD9-81ED-4DB2-BD59-A6C34878D82A}">
                    <a16:rowId xmlns:a16="http://schemas.microsoft.com/office/drawing/2014/main" val="2871913430"/>
                  </a:ext>
                </a:extLst>
              </a:tr>
            </a:tbl>
          </a:graphicData>
        </a:graphic>
      </p:graphicFrame>
      <p:sp>
        <p:nvSpPr>
          <p:cNvPr id="12" name="箭头: 右 11">
            <a:extLst>
              <a:ext uri="{FF2B5EF4-FFF2-40B4-BE49-F238E27FC236}">
                <a16:creationId xmlns:a16="http://schemas.microsoft.com/office/drawing/2014/main" id="{DA5942B5-E881-4696-A33B-086E421BA664}"/>
              </a:ext>
            </a:extLst>
          </p:cNvPr>
          <p:cNvSpPr/>
          <p:nvPr/>
        </p:nvSpPr>
        <p:spPr>
          <a:xfrm>
            <a:off x="8878861" y="4862144"/>
            <a:ext cx="933253" cy="275675"/>
          </a:xfrm>
          <a:prstGeom prst="rightArrow">
            <a:avLst/>
          </a:prstGeom>
          <a:effectLst>
            <a:reflection blurRad="6350" stA="50000" endA="300" endPos="38500" dist="50800" dir="5400000" sy="-100000" algn="bl" rotWithShape="0"/>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aphicFrame>
        <p:nvGraphicFramePr>
          <p:cNvPr id="13" name="表格 13">
            <a:extLst>
              <a:ext uri="{FF2B5EF4-FFF2-40B4-BE49-F238E27FC236}">
                <a16:creationId xmlns:a16="http://schemas.microsoft.com/office/drawing/2014/main" id="{9A05BB15-FC8C-46FA-82B8-56BE4DDECA45}"/>
              </a:ext>
            </a:extLst>
          </p:cNvPr>
          <p:cNvGraphicFramePr>
            <a:graphicFrameLocks noGrp="1"/>
          </p:cNvGraphicFramePr>
          <p:nvPr>
            <p:extLst>
              <p:ext uri="{D42A27DB-BD31-4B8C-83A1-F6EECF244321}">
                <p14:modId xmlns:p14="http://schemas.microsoft.com/office/powerpoint/2010/main" val="2946376224"/>
              </p:ext>
            </p:extLst>
          </p:nvPr>
        </p:nvGraphicFramePr>
        <p:xfrm>
          <a:off x="10064585" y="4304589"/>
          <a:ext cx="1440000" cy="144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1978428661"/>
                    </a:ext>
                  </a:extLst>
                </a:gridCol>
                <a:gridCol w="720000">
                  <a:extLst>
                    <a:ext uri="{9D8B030D-6E8A-4147-A177-3AD203B41FA5}">
                      <a16:colId xmlns:a16="http://schemas.microsoft.com/office/drawing/2014/main" val="2914509773"/>
                    </a:ext>
                  </a:extLst>
                </a:gridCol>
              </a:tblGrid>
              <a:tr h="720000">
                <a:tc>
                  <a:txBody>
                    <a:bodyPr/>
                    <a:lstStyle/>
                    <a:p>
                      <a:pPr algn="ctr"/>
                      <a:r>
                        <a:rPr lang="en-US" altLang="zh-CN" dirty="0"/>
                        <a:t>3.25</a:t>
                      </a:r>
                      <a:endParaRPr lang="zh-CN" altLang="en-US" dirty="0"/>
                    </a:p>
                  </a:txBody>
                  <a:tcPr anchor="ctr">
                    <a:solidFill>
                      <a:srgbClr val="FFFF00"/>
                    </a:solidFill>
                  </a:tcPr>
                </a:tc>
                <a:tc>
                  <a:txBody>
                    <a:bodyPr/>
                    <a:lstStyle/>
                    <a:p>
                      <a:pPr algn="ctr"/>
                      <a:r>
                        <a:rPr lang="en-US" altLang="zh-CN" dirty="0"/>
                        <a:t>5.25</a:t>
                      </a:r>
                      <a:endParaRPr lang="zh-CN" altLang="en-US" dirty="0"/>
                    </a:p>
                  </a:txBody>
                  <a:tcPr anchor="ctr">
                    <a:solidFill>
                      <a:srgbClr val="00B0F0"/>
                    </a:solidFill>
                  </a:tcPr>
                </a:tc>
                <a:extLst>
                  <a:ext uri="{0D108BD9-81ED-4DB2-BD59-A6C34878D82A}">
                    <a16:rowId xmlns:a16="http://schemas.microsoft.com/office/drawing/2014/main" val="1572690342"/>
                  </a:ext>
                </a:extLst>
              </a:tr>
              <a:tr h="720000">
                <a:tc>
                  <a:txBody>
                    <a:bodyPr/>
                    <a:lstStyle/>
                    <a:p>
                      <a:pPr algn="ctr"/>
                      <a:r>
                        <a:rPr lang="en-US" altLang="zh-CN" dirty="0"/>
                        <a:t>2</a:t>
                      </a:r>
                      <a:endParaRPr lang="zh-CN" altLang="en-US" dirty="0"/>
                    </a:p>
                  </a:txBody>
                  <a:tcPr anchor="ctr">
                    <a:solidFill>
                      <a:srgbClr val="00B050"/>
                    </a:solidFill>
                  </a:tcPr>
                </a:tc>
                <a:tc>
                  <a:txBody>
                    <a:bodyPr/>
                    <a:lstStyle/>
                    <a:p>
                      <a:pPr algn="ctr"/>
                      <a:r>
                        <a:rPr lang="en-US" altLang="zh-CN" dirty="0"/>
                        <a:t>2</a:t>
                      </a:r>
                      <a:endParaRPr lang="zh-CN" altLang="en-US" dirty="0"/>
                    </a:p>
                  </a:txBody>
                  <a:tcPr anchor="ctr">
                    <a:solidFill>
                      <a:srgbClr val="FF0000"/>
                    </a:solidFill>
                  </a:tcPr>
                </a:tc>
                <a:extLst>
                  <a:ext uri="{0D108BD9-81ED-4DB2-BD59-A6C34878D82A}">
                    <a16:rowId xmlns:a16="http://schemas.microsoft.com/office/drawing/2014/main" val="496763724"/>
                  </a:ext>
                </a:extLst>
              </a:tr>
            </a:tbl>
          </a:graphicData>
        </a:graphic>
      </p:graphicFrame>
      <p:sp>
        <p:nvSpPr>
          <p:cNvPr id="15" name="文本框 14">
            <a:extLst>
              <a:ext uri="{FF2B5EF4-FFF2-40B4-BE49-F238E27FC236}">
                <a16:creationId xmlns:a16="http://schemas.microsoft.com/office/drawing/2014/main" id="{D02AD24F-85C2-46D9-A3FE-EDF525C5767B}"/>
              </a:ext>
            </a:extLst>
          </p:cNvPr>
          <p:cNvSpPr txBox="1"/>
          <p:nvPr/>
        </p:nvSpPr>
        <p:spPr>
          <a:xfrm>
            <a:off x="9755116" y="6038920"/>
            <a:ext cx="2622062" cy="3693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b="1" dirty="0"/>
              <a:t>Average Pooling</a:t>
            </a:r>
            <a:endParaRPr lang="zh-CN" altLang="en-US" dirty="0"/>
          </a:p>
        </p:txBody>
      </p:sp>
      <p:sp>
        <p:nvSpPr>
          <p:cNvPr id="68" name="任意多边形: 形状 67">
            <a:extLst>
              <a:ext uri="{FF2B5EF4-FFF2-40B4-BE49-F238E27FC236}">
                <a16:creationId xmlns:a16="http://schemas.microsoft.com/office/drawing/2014/main" id="{47E2D669-85EF-41FE-BFF6-6CAD7BC1DA85}"/>
              </a:ext>
            </a:extLst>
          </p:cNvPr>
          <p:cNvSpPr/>
          <p:nvPr/>
        </p:nvSpPr>
        <p:spPr>
          <a:xfrm>
            <a:off x="5424181" y="577961"/>
            <a:ext cx="259156" cy="325236"/>
          </a:xfrm>
          <a:custGeom>
            <a:avLst/>
            <a:gdLst/>
            <a:ahLst/>
            <a:cxnLst/>
            <a:rect l="l" t="t" r="r" b="b"/>
            <a:pathLst>
              <a:path w="259156" h="325236">
                <a:moveTo>
                  <a:pt x="118393" y="0"/>
                </a:moveTo>
                <a:lnTo>
                  <a:pt x="145237" y="0"/>
                </a:lnTo>
                <a:lnTo>
                  <a:pt x="145237" y="84493"/>
                </a:lnTo>
                <a:lnTo>
                  <a:pt x="237130" y="63671"/>
                </a:lnTo>
                <a:cubicBezTo>
                  <a:pt x="235523" y="114377"/>
                  <a:pt x="234261" y="149597"/>
                  <a:pt x="233344" y="169329"/>
                </a:cubicBezTo>
                <a:cubicBezTo>
                  <a:pt x="232426" y="188832"/>
                  <a:pt x="228870" y="202484"/>
                  <a:pt x="222675" y="210285"/>
                </a:cubicBezTo>
                <a:cubicBezTo>
                  <a:pt x="216709" y="217627"/>
                  <a:pt x="205925" y="221298"/>
                  <a:pt x="190323" y="221298"/>
                </a:cubicBezTo>
                <a:cubicBezTo>
                  <a:pt x="183210" y="221298"/>
                  <a:pt x="174147" y="221183"/>
                  <a:pt x="163134" y="220954"/>
                </a:cubicBezTo>
                <a:cubicBezTo>
                  <a:pt x="161757" y="212006"/>
                  <a:pt x="160037" y="202484"/>
                  <a:pt x="157972" y="192388"/>
                </a:cubicBezTo>
                <a:cubicBezTo>
                  <a:pt x="169214" y="193994"/>
                  <a:pt x="179654" y="194797"/>
                  <a:pt x="189291" y="194797"/>
                </a:cubicBezTo>
                <a:cubicBezTo>
                  <a:pt x="200074" y="194797"/>
                  <a:pt x="205925" y="186193"/>
                  <a:pt x="206843" y="168985"/>
                </a:cubicBezTo>
                <a:cubicBezTo>
                  <a:pt x="207761" y="156825"/>
                  <a:pt x="208564" y="132389"/>
                  <a:pt x="209252" y="95678"/>
                </a:cubicBezTo>
                <a:lnTo>
                  <a:pt x="145237" y="110477"/>
                </a:lnTo>
                <a:lnTo>
                  <a:pt x="145237" y="263975"/>
                </a:lnTo>
                <a:lnTo>
                  <a:pt x="118393" y="263975"/>
                </a:lnTo>
                <a:lnTo>
                  <a:pt x="118393" y="116672"/>
                </a:lnTo>
                <a:lnTo>
                  <a:pt x="59196" y="130266"/>
                </a:lnTo>
                <a:lnTo>
                  <a:pt x="59196" y="272579"/>
                </a:lnTo>
                <a:cubicBezTo>
                  <a:pt x="59196" y="290246"/>
                  <a:pt x="68030" y="299079"/>
                  <a:pt x="85697" y="299079"/>
                </a:cubicBezTo>
                <a:lnTo>
                  <a:pt x="193421" y="299079"/>
                </a:lnTo>
                <a:cubicBezTo>
                  <a:pt x="210399" y="299079"/>
                  <a:pt x="220265" y="291393"/>
                  <a:pt x="223019" y="276020"/>
                </a:cubicBezTo>
                <a:cubicBezTo>
                  <a:pt x="225543" y="263630"/>
                  <a:pt x="227952" y="245734"/>
                  <a:pt x="230246" y="222331"/>
                </a:cubicBezTo>
                <a:cubicBezTo>
                  <a:pt x="239424" y="226002"/>
                  <a:pt x="249061" y="229329"/>
                  <a:pt x="259156" y="232311"/>
                </a:cubicBezTo>
                <a:cubicBezTo>
                  <a:pt x="256403" y="253420"/>
                  <a:pt x="253076" y="272005"/>
                  <a:pt x="249175" y="288066"/>
                </a:cubicBezTo>
                <a:cubicBezTo>
                  <a:pt x="243210" y="312846"/>
                  <a:pt x="226805" y="325236"/>
                  <a:pt x="199960" y="325236"/>
                </a:cubicBezTo>
                <a:lnTo>
                  <a:pt x="80534" y="325236"/>
                </a:lnTo>
                <a:cubicBezTo>
                  <a:pt x="48412" y="325236"/>
                  <a:pt x="32351" y="309175"/>
                  <a:pt x="32351" y="277053"/>
                </a:cubicBezTo>
                <a:lnTo>
                  <a:pt x="32351" y="136461"/>
                </a:lnTo>
                <a:lnTo>
                  <a:pt x="4474" y="142829"/>
                </a:lnTo>
                <a:lnTo>
                  <a:pt x="0" y="117360"/>
                </a:lnTo>
                <a:lnTo>
                  <a:pt x="32351" y="110133"/>
                </a:lnTo>
                <a:lnTo>
                  <a:pt x="32351" y="40267"/>
                </a:lnTo>
                <a:lnTo>
                  <a:pt x="59196" y="40267"/>
                </a:lnTo>
                <a:lnTo>
                  <a:pt x="59196" y="103938"/>
                </a:lnTo>
                <a:lnTo>
                  <a:pt x="118393" y="90515"/>
                </a:lnTo>
                <a:lnTo>
                  <a:pt x="118393"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 name="任意多边形: 形状 66">
            <a:extLst>
              <a:ext uri="{FF2B5EF4-FFF2-40B4-BE49-F238E27FC236}">
                <a16:creationId xmlns:a16="http://schemas.microsoft.com/office/drawing/2014/main" id="{556FAD40-A3E4-4A64-AD1C-FC2A76FE33BD}"/>
              </a:ext>
            </a:extLst>
          </p:cNvPr>
          <p:cNvSpPr/>
          <p:nvPr/>
        </p:nvSpPr>
        <p:spPr>
          <a:xfrm>
            <a:off x="5692630" y="578650"/>
            <a:ext cx="118048" cy="335217"/>
          </a:xfrm>
          <a:custGeom>
            <a:avLst/>
            <a:gdLst/>
            <a:ahLst/>
            <a:cxnLst/>
            <a:rect l="l" t="t" r="r" b="b"/>
            <a:pathLst>
              <a:path w="118048" h="335217">
                <a:moveTo>
                  <a:pt x="88106" y="0"/>
                </a:moveTo>
                <a:lnTo>
                  <a:pt x="118048" y="8604"/>
                </a:lnTo>
                <a:cubicBezTo>
                  <a:pt x="107150" y="37055"/>
                  <a:pt x="95333" y="63843"/>
                  <a:pt x="82599" y="88967"/>
                </a:cubicBezTo>
                <a:lnTo>
                  <a:pt x="82599" y="335217"/>
                </a:lnTo>
                <a:lnTo>
                  <a:pt x="53689" y="335217"/>
                </a:lnTo>
                <a:lnTo>
                  <a:pt x="53689" y="140764"/>
                </a:lnTo>
                <a:cubicBezTo>
                  <a:pt x="40955" y="161414"/>
                  <a:pt x="27418" y="180802"/>
                  <a:pt x="13078" y="198928"/>
                </a:cubicBezTo>
                <a:cubicBezTo>
                  <a:pt x="9177" y="189062"/>
                  <a:pt x="4818" y="179081"/>
                  <a:pt x="0" y="168985"/>
                </a:cubicBezTo>
                <a:cubicBezTo>
                  <a:pt x="39923" y="115984"/>
                  <a:pt x="69291" y="59656"/>
                  <a:pt x="881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 name="任意多边形: 形状 65">
            <a:extLst>
              <a:ext uri="{FF2B5EF4-FFF2-40B4-BE49-F238E27FC236}">
                <a16:creationId xmlns:a16="http://schemas.microsoft.com/office/drawing/2014/main" id="{44FDCE36-25A1-430F-85CD-E8DA8EE9BA23}"/>
              </a:ext>
            </a:extLst>
          </p:cNvPr>
          <p:cNvSpPr/>
          <p:nvPr/>
        </p:nvSpPr>
        <p:spPr>
          <a:xfrm>
            <a:off x="5356036" y="583123"/>
            <a:ext cx="77437" cy="70554"/>
          </a:xfrm>
          <a:custGeom>
            <a:avLst/>
            <a:gdLst/>
            <a:ahLst/>
            <a:cxnLst/>
            <a:rect l="l" t="t" r="r" b="b"/>
            <a:pathLst>
              <a:path w="77437" h="70554">
                <a:moveTo>
                  <a:pt x="17897" y="0"/>
                </a:moveTo>
                <a:cubicBezTo>
                  <a:pt x="40612" y="17668"/>
                  <a:pt x="60458" y="33843"/>
                  <a:pt x="77437" y="48528"/>
                </a:cubicBezTo>
                <a:cubicBezTo>
                  <a:pt x="69407" y="57247"/>
                  <a:pt x="62523" y="64589"/>
                  <a:pt x="56787" y="70554"/>
                </a:cubicBezTo>
                <a:cubicBezTo>
                  <a:pt x="39579" y="53805"/>
                  <a:pt x="20650" y="36597"/>
                  <a:pt x="0" y="18930"/>
                </a:cubicBezTo>
                <a:lnTo>
                  <a:pt x="17897"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 name="任意多边形: 形状 64">
            <a:extLst>
              <a:ext uri="{FF2B5EF4-FFF2-40B4-BE49-F238E27FC236}">
                <a16:creationId xmlns:a16="http://schemas.microsoft.com/office/drawing/2014/main" id="{865390F0-BF9F-44DF-91E9-045632BEF2C0}"/>
              </a:ext>
            </a:extLst>
          </p:cNvPr>
          <p:cNvSpPr/>
          <p:nvPr/>
        </p:nvSpPr>
        <p:spPr>
          <a:xfrm>
            <a:off x="5789340" y="583813"/>
            <a:ext cx="246078" cy="319041"/>
          </a:xfrm>
          <a:custGeom>
            <a:avLst/>
            <a:gdLst/>
            <a:ahLst/>
            <a:cxnLst/>
            <a:rect l="l" t="t" r="r" b="b"/>
            <a:pathLst>
              <a:path w="246078" h="319041">
                <a:moveTo>
                  <a:pt x="84320" y="0"/>
                </a:moveTo>
                <a:lnTo>
                  <a:pt x="113919" y="0"/>
                </a:lnTo>
                <a:lnTo>
                  <a:pt x="113919" y="135601"/>
                </a:lnTo>
                <a:cubicBezTo>
                  <a:pt x="149023" y="107265"/>
                  <a:pt x="180228" y="74569"/>
                  <a:pt x="207531" y="37514"/>
                </a:cubicBezTo>
                <a:lnTo>
                  <a:pt x="232655" y="55755"/>
                </a:lnTo>
                <a:cubicBezTo>
                  <a:pt x="199271" y="100152"/>
                  <a:pt x="159692" y="138985"/>
                  <a:pt x="113919" y="172254"/>
                </a:cubicBezTo>
                <a:lnTo>
                  <a:pt x="113919" y="269481"/>
                </a:lnTo>
                <a:cubicBezTo>
                  <a:pt x="113919" y="285083"/>
                  <a:pt x="122178" y="292884"/>
                  <a:pt x="138698" y="292884"/>
                </a:cubicBezTo>
                <a:lnTo>
                  <a:pt x="182407" y="292884"/>
                </a:lnTo>
                <a:cubicBezTo>
                  <a:pt x="198010" y="292884"/>
                  <a:pt x="207072" y="285427"/>
                  <a:pt x="209596" y="270514"/>
                </a:cubicBezTo>
                <a:cubicBezTo>
                  <a:pt x="212809" y="254911"/>
                  <a:pt x="214874" y="236900"/>
                  <a:pt x="215791" y="216480"/>
                </a:cubicBezTo>
                <a:cubicBezTo>
                  <a:pt x="225428" y="220151"/>
                  <a:pt x="235524" y="223478"/>
                  <a:pt x="246078" y="226460"/>
                </a:cubicBezTo>
                <a:cubicBezTo>
                  <a:pt x="244242" y="245734"/>
                  <a:pt x="241833" y="263401"/>
                  <a:pt x="238850" y="279462"/>
                </a:cubicBezTo>
                <a:cubicBezTo>
                  <a:pt x="234491" y="305848"/>
                  <a:pt x="217971" y="319041"/>
                  <a:pt x="189291" y="319041"/>
                </a:cubicBezTo>
                <a:lnTo>
                  <a:pt x="131127" y="319041"/>
                </a:lnTo>
                <a:cubicBezTo>
                  <a:pt x="99922" y="319041"/>
                  <a:pt x="84320" y="303668"/>
                  <a:pt x="84320" y="272923"/>
                </a:cubicBezTo>
                <a:lnTo>
                  <a:pt x="84320" y="192388"/>
                </a:lnTo>
                <a:cubicBezTo>
                  <a:pt x="62867" y="206155"/>
                  <a:pt x="40267" y="218774"/>
                  <a:pt x="16520" y="230246"/>
                </a:cubicBezTo>
                <a:cubicBezTo>
                  <a:pt x="11702" y="222675"/>
                  <a:pt x="6195" y="214644"/>
                  <a:pt x="0" y="206155"/>
                </a:cubicBezTo>
                <a:cubicBezTo>
                  <a:pt x="30057" y="192159"/>
                  <a:pt x="58164" y="176040"/>
                  <a:pt x="84320" y="157799"/>
                </a:cubicBezTo>
                <a:lnTo>
                  <a:pt x="8432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 name="任意多边形: 形状 63">
            <a:extLst>
              <a:ext uri="{FF2B5EF4-FFF2-40B4-BE49-F238E27FC236}">
                <a16:creationId xmlns:a16="http://schemas.microsoft.com/office/drawing/2014/main" id="{DA22AFED-79CF-4972-B605-EBD110BFEAEC}"/>
              </a:ext>
            </a:extLst>
          </p:cNvPr>
          <p:cNvSpPr/>
          <p:nvPr/>
        </p:nvSpPr>
        <p:spPr>
          <a:xfrm>
            <a:off x="6042990" y="593449"/>
            <a:ext cx="325580" cy="323171"/>
          </a:xfrm>
          <a:custGeom>
            <a:avLst/>
            <a:gdLst/>
            <a:ahLst/>
            <a:cxnLst/>
            <a:rect l="l" t="t" r="r" b="b"/>
            <a:pathLst>
              <a:path w="325580" h="323171">
                <a:moveTo>
                  <a:pt x="42676" y="0"/>
                </a:moveTo>
                <a:lnTo>
                  <a:pt x="325580" y="0"/>
                </a:lnTo>
                <a:lnTo>
                  <a:pt x="325580" y="108412"/>
                </a:lnTo>
                <a:lnTo>
                  <a:pt x="299423" y="108412"/>
                </a:lnTo>
                <a:lnTo>
                  <a:pt x="299423" y="95678"/>
                </a:lnTo>
                <a:lnTo>
                  <a:pt x="68833" y="95678"/>
                </a:lnTo>
                <a:lnTo>
                  <a:pt x="68833" y="132848"/>
                </a:lnTo>
                <a:cubicBezTo>
                  <a:pt x="68833" y="210400"/>
                  <a:pt x="52198" y="273841"/>
                  <a:pt x="18929" y="323171"/>
                </a:cubicBezTo>
                <a:cubicBezTo>
                  <a:pt x="12275" y="314223"/>
                  <a:pt x="5965" y="306193"/>
                  <a:pt x="0" y="299080"/>
                </a:cubicBezTo>
                <a:cubicBezTo>
                  <a:pt x="28451" y="259157"/>
                  <a:pt x="42676" y="201911"/>
                  <a:pt x="42676" y="127342"/>
                </a:cubicBezTo>
                <a:lnTo>
                  <a:pt x="42676" y="0"/>
                </a:lnTo>
                <a:close/>
                <a:moveTo>
                  <a:pt x="68833" y="24092"/>
                </a:moveTo>
                <a:lnTo>
                  <a:pt x="68833" y="71587"/>
                </a:lnTo>
                <a:lnTo>
                  <a:pt x="299423" y="71587"/>
                </a:lnTo>
                <a:lnTo>
                  <a:pt x="299423" y="24092"/>
                </a:lnTo>
                <a:lnTo>
                  <a:pt x="68833" y="240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a:extLst>
              <a:ext uri="{FF2B5EF4-FFF2-40B4-BE49-F238E27FC236}">
                <a16:creationId xmlns:a16="http://schemas.microsoft.com/office/drawing/2014/main" id="{E26795B8-931C-4981-B3FC-ADBC4DBEC6C9}"/>
              </a:ext>
            </a:extLst>
          </p:cNvPr>
          <p:cNvSpPr/>
          <p:nvPr/>
        </p:nvSpPr>
        <p:spPr>
          <a:xfrm>
            <a:off x="5340205" y="671575"/>
            <a:ext cx="76748" cy="69177"/>
          </a:xfrm>
          <a:custGeom>
            <a:avLst/>
            <a:gdLst/>
            <a:ahLst/>
            <a:cxnLst/>
            <a:rect l="l" t="t" r="r" b="b"/>
            <a:pathLst>
              <a:path w="76748" h="69177">
                <a:moveTo>
                  <a:pt x="17208" y="0"/>
                </a:moveTo>
                <a:cubicBezTo>
                  <a:pt x="38317" y="15143"/>
                  <a:pt x="58163" y="30631"/>
                  <a:pt x="76748" y="46462"/>
                </a:cubicBezTo>
                <a:cubicBezTo>
                  <a:pt x="68259" y="56558"/>
                  <a:pt x="61605" y="64129"/>
                  <a:pt x="56787" y="69177"/>
                </a:cubicBezTo>
                <a:cubicBezTo>
                  <a:pt x="39579" y="53345"/>
                  <a:pt x="20649" y="36940"/>
                  <a:pt x="0" y="19961"/>
                </a:cubicBezTo>
                <a:lnTo>
                  <a:pt x="17208"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形状 61">
            <a:extLst>
              <a:ext uri="{FF2B5EF4-FFF2-40B4-BE49-F238E27FC236}">
                <a16:creationId xmlns:a16="http://schemas.microsoft.com/office/drawing/2014/main" id="{F5507F99-79C3-4D37-9CC1-E6B4E47D2929}"/>
              </a:ext>
            </a:extLst>
          </p:cNvPr>
          <p:cNvSpPr/>
          <p:nvPr/>
        </p:nvSpPr>
        <p:spPr>
          <a:xfrm>
            <a:off x="6140388" y="726640"/>
            <a:ext cx="215448" cy="24092"/>
          </a:xfrm>
          <a:custGeom>
            <a:avLst/>
            <a:gdLst/>
            <a:ahLst/>
            <a:cxnLst/>
            <a:rect l="l" t="t" r="r" b="b"/>
            <a:pathLst>
              <a:path w="215448" h="24092">
                <a:moveTo>
                  <a:pt x="0" y="0"/>
                </a:moveTo>
                <a:lnTo>
                  <a:pt x="215448" y="0"/>
                </a:lnTo>
                <a:lnTo>
                  <a:pt x="215448" y="24092"/>
                </a:lnTo>
                <a:lnTo>
                  <a:pt x="0" y="24092"/>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任意多边形: 形状 60">
            <a:extLst>
              <a:ext uri="{FF2B5EF4-FFF2-40B4-BE49-F238E27FC236}">
                <a16:creationId xmlns:a16="http://schemas.microsoft.com/office/drawing/2014/main" id="{1E31D7D1-8310-4252-8762-186D8B9A32B1}"/>
              </a:ext>
            </a:extLst>
          </p:cNvPr>
          <p:cNvSpPr/>
          <p:nvPr/>
        </p:nvSpPr>
        <p:spPr>
          <a:xfrm>
            <a:off x="5349497" y="771727"/>
            <a:ext cx="69866" cy="139731"/>
          </a:xfrm>
          <a:custGeom>
            <a:avLst/>
            <a:gdLst/>
            <a:ahLst/>
            <a:cxnLst/>
            <a:rect l="l" t="t" r="r" b="b"/>
            <a:pathLst>
              <a:path w="69866" h="139731">
                <a:moveTo>
                  <a:pt x="40611" y="0"/>
                </a:moveTo>
                <a:cubicBezTo>
                  <a:pt x="52313" y="6195"/>
                  <a:pt x="62064" y="10784"/>
                  <a:pt x="69866" y="13767"/>
                </a:cubicBezTo>
                <a:cubicBezTo>
                  <a:pt x="57705" y="52772"/>
                  <a:pt x="44741" y="94760"/>
                  <a:pt x="30975" y="139731"/>
                </a:cubicBezTo>
                <a:lnTo>
                  <a:pt x="0" y="125964"/>
                </a:lnTo>
                <a:cubicBezTo>
                  <a:pt x="16749" y="83976"/>
                  <a:pt x="30287" y="41988"/>
                  <a:pt x="4061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 name="任意多边形: 形状 59">
            <a:extLst>
              <a:ext uri="{FF2B5EF4-FFF2-40B4-BE49-F238E27FC236}">
                <a16:creationId xmlns:a16="http://schemas.microsoft.com/office/drawing/2014/main" id="{A9971CBA-146A-4A66-B2E8-D29648795021}"/>
              </a:ext>
            </a:extLst>
          </p:cNvPr>
          <p:cNvSpPr/>
          <p:nvPr/>
        </p:nvSpPr>
        <p:spPr>
          <a:xfrm>
            <a:off x="6115953" y="788934"/>
            <a:ext cx="270513" cy="129062"/>
          </a:xfrm>
          <a:custGeom>
            <a:avLst/>
            <a:gdLst/>
            <a:ahLst/>
            <a:cxnLst/>
            <a:rect l="l" t="t" r="r" b="b"/>
            <a:pathLst>
              <a:path w="270513" h="129062">
                <a:moveTo>
                  <a:pt x="0" y="0"/>
                </a:moveTo>
                <a:lnTo>
                  <a:pt x="270513" y="0"/>
                </a:lnTo>
                <a:lnTo>
                  <a:pt x="270513" y="24092"/>
                </a:lnTo>
                <a:lnTo>
                  <a:pt x="119769" y="24092"/>
                </a:lnTo>
                <a:cubicBezTo>
                  <a:pt x="100381" y="47839"/>
                  <a:pt x="82370" y="68030"/>
                  <a:pt x="65735" y="84665"/>
                </a:cubicBezTo>
                <a:cubicBezTo>
                  <a:pt x="108756" y="84435"/>
                  <a:pt x="151948" y="83862"/>
                  <a:pt x="195313" y="82944"/>
                </a:cubicBezTo>
                <a:cubicBezTo>
                  <a:pt x="183956" y="71701"/>
                  <a:pt x="172426" y="60803"/>
                  <a:pt x="160725" y="50248"/>
                </a:cubicBezTo>
                <a:lnTo>
                  <a:pt x="179309" y="34073"/>
                </a:lnTo>
                <a:cubicBezTo>
                  <a:pt x="213267" y="63441"/>
                  <a:pt x="240227" y="88795"/>
                  <a:pt x="260188" y="110133"/>
                </a:cubicBezTo>
                <a:lnTo>
                  <a:pt x="238850" y="129062"/>
                </a:lnTo>
                <a:cubicBezTo>
                  <a:pt x="231852" y="121146"/>
                  <a:pt x="224797" y="113460"/>
                  <a:pt x="217684" y="106003"/>
                </a:cubicBezTo>
                <a:cubicBezTo>
                  <a:pt x="147818" y="106347"/>
                  <a:pt x="90744" y="108183"/>
                  <a:pt x="46462" y="111510"/>
                </a:cubicBezTo>
                <a:cubicBezTo>
                  <a:pt x="40037" y="111969"/>
                  <a:pt x="31892" y="113460"/>
                  <a:pt x="22026" y="115984"/>
                </a:cubicBezTo>
                <a:lnTo>
                  <a:pt x="10324" y="90516"/>
                </a:lnTo>
                <a:cubicBezTo>
                  <a:pt x="24091" y="85238"/>
                  <a:pt x="34760" y="79388"/>
                  <a:pt x="42332" y="72963"/>
                </a:cubicBezTo>
                <a:cubicBezTo>
                  <a:pt x="55410" y="60114"/>
                  <a:pt x="69406" y="43824"/>
                  <a:pt x="84320" y="24092"/>
                </a:cubicBezTo>
                <a:lnTo>
                  <a:pt x="0" y="24092"/>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文本框 69">
            <a:extLst>
              <a:ext uri="{FF2B5EF4-FFF2-40B4-BE49-F238E27FC236}">
                <a16:creationId xmlns:a16="http://schemas.microsoft.com/office/drawing/2014/main" id="{F6657502-77CC-4DA4-ABAC-EF1C211728BD}"/>
              </a:ext>
            </a:extLst>
          </p:cNvPr>
          <p:cNvSpPr txBox="1"/>
          <p:nvPr/>
        </p:nvSpPr>
        <p:spPr>
          <a:xfrm>
            <a:off x="5389036" y="1559157"/>
            <a:ext cx="6600868" cy="1884618"/>
          </a:xfrm>
          <a:prstGeom prst="rect">
            <a:avLst/>
          </a:prstGeom>
          <a:noFill/>
        </p:spPr>
        <p:txBody>
          <a:bodyPr wrap="square">
            <a:spAutoFit/>
          </a:bodyPr>
          <a:lstStyle/>
          <a:p>
            <a:pPr>
              <a:lnSpc>
                <a:spcPct val="150000"/>
              </a:lnSpc>
            </a:pPr>
            <a:r>
              <a:rPr lang="zh-CN" altLang="en-US" sz="2000" dirty="0">
                <a:solidFill>
                  <a:srgbClr val="00B050"/>
                </a:solidFill>
              </a:rPr>
              <a:t>池化过程在一般卷积过程后。池化（</a:t>
            </a:r>
            <a:r>
              <a:rPr lang="en-US" altLang="zh-CN" sz="2000" dirty="0">
                <a:solidFill>
                  <a:srgbClr val="00B050"/>
                </a:solidFill>
              </a:rPr>
              <a:t>pooling</a:t>
            </a:r>
            <a:r>
              <a:rPr lang="zh-CN" altLang="en-US" sz="2000" dirty="0">
                <a:solidFill>
                  <a:srgbClr val="00B050"/>
                </a:solidFill>
              </a:rPr>
              <a:t>） 的本质，其实就是采样。</a:t>
            </a:r>
            <a:r>
              <a:rPr lang="en-US" altLang="zh-CN" sz="2000" dirty="0">
                <a:solidFill>
                  <a:srgbClr val="00B050"/>
                </a:solidFill>
              </a:rPr>
              <a:t>Pooling </a:t>
            </a:r>
            <a:r>
              <a:rPr lang="zh-CN" altLang="en-US" sz="2000" dirty="0">
                <a:solidFill>
                  <a:srgbClr val="00B050"/>
                </a:solidFill>
              </a:rPr>
              <a:t>对于输入的 </a:t>
            </a:r>
            <a:r>
              <a:rPr lang="en-US" altLang="zh-CN" sz="2000" dirty="0">
                <a:solidFill>
                  <a:srgbClr val="00B050"/>
                </a:solidFill>
              </a:rPr>
              <a:t>Feature Map</a:t>
            </a:r>
            <a:r>
              <a:rPr lang="zh-CN" altLang="en-US" sz="2000" dirty="0">
                <a:solidFill>
                  <a:srgbClr val="00B050"/>
                </a:solidFill>
              </a:rPr>
              <a:t>，选择某种方式对其进行降维压缩，以加快运算速度。</a:t>
            </a:r>
            <a:r>
              <a:rPr lang="zh-CN" altLang="en-US" sz="2000" dirty="0">
                <a:solidFill>
                  <a:srgbClr val="FF0000"/>
                </a:solidFill>
              </a:rPr>
              <a:t>保留主要特征的同时减少参数和计算量，防止过拟合。</a:t>
            </a:r>
          </a:p>
        </p:txBody>
      </p:sp>
      <p:sp>
        <p:nvSpPr>
          <p:cNvPr id="72" name="文本框 71">
            <a:extLst>
              <a:ext uri="{FF2B5EF4-FFF2-40B4-BE49-F238E27FC236}">
                <a16:creationId xmlns:a16="http://schemas.microsoft.com/office/drawing/2014/main" id="{40BB1353-7F53-4A43-8CBF-D8A391EED603}"/>
              </a:ext>
            </a:extLst>
          </p:cNvPr>
          <p:cNvSpPr txBox="1"/>
          <p:nvPr/>
        </p:nvSpPr>
        <p:spPr>
          <a:xfrm>
            <a:off x="230910" y="4491488"/>
            <a:ext cx="5804508" cy="1422954"/>
          </a:xfrm>
          <a:prstGeom prst="rect">
            <a:avLst/>
          </a:prstGeom>
          <a:noFill/>
        </p:spPr>
        <p:txBody>
          <a:bodyPr wrap="square">
            <a:spAutoFit/>
          </a:bodyPr>
          <a:lstStyle/>
          <a:p>
            <a:pPr>
              <a:lnSpc>
                <a:spcPct val="150000"/>
              </a:lnSpc>
            </a:pPr>
            <a:r>
              <a:rPr lang="zh-CN" altLang="en-US" sz="2000" dirty="0">
                <a:solidFill>
                  <a:schemeClr val="accent2">
                    <a:lumMod val="75000"/>
                  </a:schemeClr>
                </a:solidFill>
                <a:latin typeface="+mn-ea"/>
              </a:rPr>
              <a:t>采用较多的一种池化过程叫最大池化（</a:t>
            </a:r>
            <a:r>
              <a:rPr lang="en-US" altLang="zh-CN" sz="2000" dirty="0">
                <a:solidFill>
                  <a:schemeClr val="accent2">
                    <a:lumMod val="75000"/>
                  </a:schemeClr>
                </a:solidFill>
                <a:latin typeface="+mn-ea"/>
              </a:rPr>
              <a:t>Max Pooling),</a:t>
            </a:r>
            <a:r>
              <a:rPr lang="zh-CN" altLang="en-US" sz="2000" dirty="0">
                <a:solidFill>
                  <a:schemeClr val="accent2">
                    <a:lumMod val="75000"/>
                  </a:schemeClr>
                </a:solidFill>
                <a:latin typeface="+mn-ea"/>
              </a:rPr>
              <a:t>详细方法如上图，</a:t>
            </a:r>
            <a:r>
              <a:rPr lang="zh-CN" altLang="en-US" sz="2000" dirty="0">
                <a:solidFill>
                  <a:srgbClr val="FF0000"/>
                </a:solidFill>
                <a:latin typeface="+mn-ea"/>
              </a:rPr>
              <a:t>效果：特征图高度、宽度减半，通道数不变。</a:t>
            </a:r>
          </a:p>
        </p:txBody>
      </p:sp>
      <p:sp>
        <p:nvSpPr>
          <p:cNvPr id="74" name="文本框 73">
            <a:extLst>
              <a:ext uri="{FF2B5EF4-FFF2-40B4-BE49-F238E27FC236}">
                <a16:creationId xmlns:a16="http://schemas.microsoft.com/office/drawing/2014/main" id="{A5ACA6D2-8D2F-4CDE-BEC0-A4AA2B38E5E4}"/>
              </a:ext>
            </a:extLst>
          </p:cNvPr>
          <p:cNvSpPr txBox="1"/>
          <p:nvPr/>
        </p:nvSpPr>
        <p:spPr>
          <a:xfrm>
            <a:off x="240422" y="4488222"/>
            <a:ext cx="5651561" cy="1422954"/>
          </a:xfrm>
          <a:prstGeom prst="rect">
            <a:avLst/>
          </a:prstGeom>
          <a:noFill/>
        </p:spPr>
        <p:txBody>
          <a:bodyPr wrap="square">
            <a:spAutoFit/>
          </a:bodyPr>
          <a:lstStyle/>
          <a:p>
            <a:pPr>
              <a:lnSpc>
                <a:spcPct val="150000"/>
              </a:lnSpc>
            </a:pPr>
            <a:r>
              <a:rPr lang="zh-CN" altLang="en-US" sz="2000" dirty="0">
                <a:solidFill>
                  <a:schemeClr val="accent2">
                    <a:lumMod val="75000"/>
                  </a:schemeClr>
                </a:solidFill>
              </a:rPr>
              <a:t>还有一种叫</a:t>
            </a:r>
            <a:r>
              <a:rPr lang="zh-CN" altLang="en-US" sz="2000" b="1" dirty="0">
                <a:solidFill>
                  <a:schemeClr val="accent2">
                    <a:lumMod val="75000"/>
                  </a:schemeClr>
                </a:solidFill>
              </a:rPr>
              <a:t>平均池化（</a:t>
            </a:r>
            <a:r>
              <a:rPr lang="en-US" altLang="zh-CN" sz="2000" b="1" dirty="0">
                <a:solidFill>
                  <a:schemeClr val="accent2">
                    <a:lumMod val="75000"/>
                  </a:schemeClr>
                </a:solidFill>
              </a:rPr>
              <a:t>Average Pooling</a:t>
            </a:r>
            <a:r>
              <a:rPr lang="zh-CN" altLang="en-US" sz="2000" b="1" dirty="0">
                <a:solidFill>
                  <a:schemeClr val="accent2">
                    <a:lumMod val="75000"/>
                  </a:schemeClr>
                </a:solidFill>
              </a:rPr>
              <a:t>）</a:t>
            </a:r>
            <a:r>
              <a:rPr lang="en-US" altLang="zh-CN" sz="2000" dirty="0">
                <a:solidFill>
                  <a:schemeClr val="accent2">
                    <a:lumMod val="75000"/>
                  </a:schemeClr>
                </a:solidFill>
              </a:rPr>
              <a:t>,</a:t>
            </a:r>
            <a:r>
              <a:rPr lang="zh-CN" altLang="en-US" sz="2000" dirty="0">
                <a:solidFill>
                  <a:schemeClr val="accent2">
                    <a:lumMod val="75000"/>
                  </a:schemeClr>
                </a:solidFill>
              </a:rPr>
              <a:t>就是从以上取某个区域的最大值改为求这个区域的平均值，其具体操作过程如右图。</a:t>
            </a:r>
            <a:endParaRPr lang="zh-CN" altLang="en-US" sz="2000" dirty="0">
              <a:solidFill>
                <a:schemeClr val="accent2">
                  <a:lumMod val="75000"/>
                </a:schemeClr>
              </a:solidFill>
              <a:latin typeface="+mn-ea"/>
            </a:endParaRPr>
          </a:p>
        </p:txBody>
      </p:sp>
      <p:sp>
        <p:nvSpPr>
          <p:cNvPr id="76" name="文本框 75">
            <a:extLst>
              <a:ext uri="{FF2B5EF4-FFF2-40B4-BE49-F238E27FC236}">
                <a16:creationId xmlns:a16="http://schemas.microsoft.com/office/drawing/2014/main" id="{A50C443E-8003-4F9A-B8F5-0F8B25869E03}"/>
              </a:ext>
            </a:extLst>
          </p:cNvPr>
          <p:cNvSpPr txBox="1"/>
          <p:nvPr/>
        </p:nvSpPr>
        <p:spPr>
          <a:xfrm>
            <a:off x="1422325" y="2403413"/>
            <a:ext cx="9566909" cy="3247877"/>
          </a:xfrm>
          <a:prstGeom prst="rect">
            <a:avLst/>
          </a:prstGeom>
          <a:noFill/>
        </p:spPr>
        <p:txBody>
          <a:bodyPr wrap="square">
            <a:spAutoFit/>
          </a:bodyPr>
          <a:lstStyle/>
          <a:p>
            <a:pPr>
              <a:lnSpc>
                <a:spcPct val="150000"/>
              </a:lnSpc>
            </a:pPr>
            <a:r>
              <a:rPr lang="en-US" altLang="zh-CN" sz="2800" dirty="0">
                <a:ln w="0"/>
                <a:solidFill>
                  <a:srgbClr val="00B050"/>
                </a:solidFill>
                <a:effectLst>
                  <a:reflection blurRad="6350" stA="53000" endA="300" endPos="35500" dir="5400000" sy="-90000" algn="bl" rotWithShape="0"/>
                </a:effectLst>
                <a:latin typeface="+mn-ea"/>
              </a:rPr>
              <a:t>Pooling </a:t>
            </a:r>
            <a:r>
              <a:rPr lang="zh-CN" altLang="en-US" sz="2800" dirty="0">
                <a:ln w="0"/>
                <a:solidFill>
                  <a:srgbClr val="00B050"/>
                </a:solidFill>
                <a:effectLst>
                  <a:reflection blurRad="6350" stA="53000" endA="300" endPos="35500" dir="5400000" sy="-90000" algn="bl" rotWithShape="0"/>
                </a:effectLst>
                <a:latin typeface="+mn-ea"/>
              </a:rPr>
              <a:t>层说到底还是一个特征选择，信息过滤的过程。也就是说我们损失了一部分信息，这是一个和计算性能的一个妥协，随着运算速度的不断提高，我认为这个妥协会越来越小。现在有些网络都开始少用或者不用</a:t>
            </a:r>
            <a:r>
              <a:rPr lang="en-US" altLang="zh-CN" sz="2800" dirty="0">
                <a:ln w="0"/>
                <a:solidFill>
                  <a:srgbClr val="00B050"/>
                </a:solidFill>
                <a:effectLst>
                  <a:reflection blurRad="6350" stA="53000" endA="300" endPos="35500" dir="5400000" sy="-90000" algn="bl" rotWithShape="0"/>
                </a:effectLst>
                <a:latin typeface="+mn-ea"/>
              </a:rPr>
              <a:t>pooling</a:t>
            </a:r>
            <a:r>
              <a:rPr lang="zh-CN" altLang="en-US" sz="2800" dirty="0">
                <a:ln w="0"/>
                <a:solidFill>
                  <a:srgbClr val="00B050"/>
                </a:solidFill>
                <a:effectLst>
                  <a:reflection blurRad="6350" stA="53000" endA="300" endPos="35500" dir="5400000" sy="-90000" algn="bl" rotWithShape="0"/>
                </a:effectLst>
                <a:latin typeface="+mn-ea"/>
              </a:rPr>
              <a:t>层了。</a:t>
            </a:r>
            <a:endParaRPr lang="en-US" altLang="zh-CN" sz="2800" dirty="0">
              <a:ln w="0"/>
              <a:solidFill>
                <a:srgbClr val="00B050"/>
              </a:solidFill>
              <a:effectLst>
                <a:reflection blurRad="6350" stA="53000" endA="300" endPos="35500" dir="5400000" sy="-90000" algn="bl" rotWithShape="0"/>
              </a:effectLst>
              <a:latin typeface="+mn-ea"/>
            </a:endParaRPr>
          </a:p>
          <a:p>
            <a:pPr>
              <a:lnSpc>
                <a:spcPct val="150000"/>
              </a:lnSpc>
            </a:pPr>
            <a:r>
              <a:rPr lang="zh-CN" altLang="en-US" sz="2800" dirty="0">
                <a:ln w="0"/>
                <a:solidFill>
                  <a:srgbClr val="00B050"/>
                </a:solidFill>
                <a:effectLst>
                  <a:reflection blurRad="6350" stA="53000" endA="300" endPos="35500" dir="5400000" sy="-90000" algn="bl" rotWithShape="0"/>
                </a:effectLst>
                <a:latin typeface="+mn-ea"/>
              </a:rPr>
              <a:t>例如：全卷积网络（</a:t>
            </a:r>
            <a:r>
              <a:rPr lang="en-US" altLang="zh-CN" sz="2800" dirty="0">
                <a:ln w="0"/>
                <a:solidFill>
                  <a:srgbClr val="00B050"/>
                </a:solidFill>
                <a:effectLst>
                  <a:reflection blurRad="6350" stA="53000" endA="300" endPos="35500" dir="5400000" sy="-90000" algn="bl" rotWithShape="0"/>
                </a:effectLst>
                <a:latin typeface="+mn-ea"/>
              </a:rPr>
              <a:t>FCN</a:t>
            </a:r>
            <a:r>
              <a:rPr lang="zh-CN" altLang="en-US" sz="2800" dirty="0">
                <a:ln w="0"/>
                <a:solidFill>
                  <a:srgbClr val="00B050"/>
                </a:solidFill>
                <a:effectLst>
                  <a:reflection blurRad="6350" stA="53000" endA="300" endPos="35500" dir="5400000" sy="-90000" algn="bl" rotWithShape="0"/>
                </a:effectLst>
                <a:latin typeface="+mn-ea"/>
              </a:rPr>
              <a:t>）</a:t>
            </a:r>
          </a:p>
        </p:txBody>
      </p:sp>
    </p:spTree>
    <p:extLst>
      <p:ext uri="{BB962C8B-B14F-4D97-AF65-F5344CB8AC3E}">
        <p14:creationId xmlns:p14="http://schemas.microsoft.com/office/powerpoint/2010/main" val="2629746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70"/>
                                        </p:tgtEl>
                                        <p:attrNameLst>
                                          <p:attrName>style.visibility</p:attrName>
                                        </p:attrNameLst>
                                      </p:cBhvr>
                                      <p:to>
                                        <p:strVal val="visible"/>
                                      </p:to>
                                    </p:set>
                                    <p:animEffect transition="in" filter="wipe(left)">
                                      <p:cBhvr>
                                        <p:cTn id="13" dur="500"/>
                                        <p:tgtEl>
                                          <p:spTgt spid="70"/>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right)">
                                      <p:cBhvr>
                                        <p:cTn id="17" dur="250"/>
                                        <p:tgtEl>
                                          <p:spTgt spid="38"/>
                                        </p:tgtEl>
                                      </p:cBhvr>
                                    </p:animEffect>
                                  </p:childTnLst>
                                </p:cTn>
                              </p:par>
                              <p:par>
                                <p:cTn id="18" presetID="22" presetClass="entr" presetSubtype="2"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par>
                                <p:cTn id="24" presetID="22" presetClass="entr" presetSubtype="2"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right)">
                                      <p:cBhvr>
                                        <p:cTn id="26" dur="500"/>
                                        <p:tgtEl>
                                          <p:spTgt spid="13"/>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par>
                                <p:cTn id="30" presetID="22" presetClass="entr" presetSubtype="2" fill="hold" grpId="0" nodeType="withEffect">
                                  <p:stCondLst>
                                    <p:cond delay="250"/>
                                  </p:stCondLst>
                                  <p:childTnLst>
                                    <p:set>
                                      <p:cBhvr>
                                        <p:cTn id="31" dur="1" fill="hold">
                                          <p:stCondLst>
                                            <p:cond delay="0"/>
                                          </p:stCondLst>
                                        </p:cTn>
                                        <p:tgtEl>
                                          <p:spTgt spid="44"/>
                                        </p:tgtEl>
                                        <p:attrNameLst>
                                          <p:attrName>style.visibility</p:attrName>
                                        </p:attrNameLst>
                                      </p:cBhvr>
                                      <p:to>
                                        <p:strVal val="visible"/>
                                      </p:to>
                                    </p:set>
                                    <p:animEffect transition="in" filter="wipe(right)">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wipe(up)">
                                      <p:cBhvr>
                                        <p:cTn id="42" dur="500"/>
                                        <p:tgtEl>
                                          <p:spTgt spid="74"/>
                                        </p:tgtEl>
                                      </p:cBhvr>
                                    </p:animEffect>
                                  </p:childTnLst>
                                </p:cTn>
                              </p:par>
                              <p:par>
                                <p:cTn id="43" presetID="22" presetClass="exit" presetSubtype="1" fill="hold" grpId="1" nodeType="withEffect">
                                  <p:stCondLst>
                                    <p:cond delay="0"/>
                                  </p:stCondLst>
                                  <p:childTnLst>
                                    <p:animEffect transition="out" filter="wipe(up)">
                                      <p:cBhvr>
                                        <p:cTn id="44" dur="500"/>
                                        <p:tgtEl>
                                          <p:spTgt spid="72"/>
                                        </p:tgtEl>
                                      </p:cBhvr>
                                    </p:animEffect>
                                    <p:set>
                                      <p:cBhvr>
                                        <p:cTn id="45" dur="1" fill="hold">
                                          <p:stCondLst>
                                            <p:cond delay="499"/>
                                          </p:stCondLst>
                                        </p:cTn>
                                        <p:tgtEl>
                                          <p:spTgt spid="7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randombar(horizontal)">
                                      <p:cBhvr>
                                        <p:cTn id="50" dur="500"/>
                                        <p:tgtEl>
                                          <p:spTgt spid="76"/>
                                        </p:tgtEl>
                                      </p:cBhvr>
                                    </p:animEffect>
                                  </p:childTnLst>
                                </p:cTn>
                              </p:par>
                              <p:par>
                                <p:cTn id="51" presetID="14" presetClass="exit" presetSubtype="10" fill="hold" nodeType="withEffect">
                                  <p:stCondLst>
                                    <p:cond delay="0"/>
                                  </p:stCondLst>
                                  <p:childTnLst>
                                    <p:animEffect transition="out" filter="randombar(horizontal)">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14" presetClass="exit" presetSubtype="10" fill="hold" grpId="1" nodeType="withEffect">
                                  <p:stCondLst>
                                    <p:cond delay="0"/>
                                  </p:stCondLst>
                                  <p:childTnLst>
                                    <p:animEffect transition="out" filter="randombar(horizontal)">
                                      <p:cBhvr>
                                        <p:cTn id="55" dur="500"/>
                                        <p:tgtEl>
                                          <p:spTgt spid="42"/>
                                        </p:tgtEl>
                                      </p:cBhvr>
                                    </p:animEffect>
                                    <p:set>
                                      <p:cBhvr>
                                        <p:cTn id="56" dur="1" fill="hold">
                                          <p:stCondLst>
                                            <p:cond delay="499"/>
                                          </p:stCondLst>
                                        </p:cTn>
                                        <p:tgtEl>
                                          <p:spTgt spid="42"/>
                                        </p:tgtEl>
                                        <p:attrNameLst>
                                          <p:attrName>style.visibility</p:attrName>
                                        </p:attrNameLst>
                                      </p:cBhvr>
                                      <p:to>
                                        <p:strVal val="hidden"/>
                                      </p:to>
                                    </p:set>
                                  </p:childTnLst>
                                </p:cTn>
                              </p:par>
                              <p:par>
                                <p:cTn id="57" presetID="14" presetClass="exit" presetSubtype="10" fill="hold" grpId="1" nodeType="withEffect">
                                  <p:stCondLst>
                                    <p:cond delay="0"/>
                                  </p:stCondLst>
                                  <p:childTnLst>
                                    <p:animEffect transition="out" filter="randombar(horizontal)">
                                      <p:cBhvr>
                                        <p:cTn id="58" dur="500"/>
                                        <p:tgtEl>
                                          <p:spTgt spid="70"/>
                                        </p:tgtEl>
                                      </p:cBhvr>
                                    </p:animEffect>
                                    <p:set>
                                      <p:cBhvr>
                                        <p:cTn id="59" dur="1" fill="hold">
                                          <p:stCondLst>
                                            <p:cond delay="499"/>
                                          </p:stCondLst>
                                        </p:cTn>
                                        <p:tgtEl>
                                          <p:spTgt spid="70"/>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par>
                                <p:cTn id="66" presetID="14" presetClass="exit" presetSubtype="10" fill="hold" grpId="1" nodeType="withEffect">
                                  <p:stCondLst>
                                    <p:cond delay="0"/>
                                  </p:stCondLst>
                                  <p:childTnLst>
                                    <p:animEffect transition="out" filter="randombar(horizontal)">
                                      <p:cBhvr>
                                        <p:cTn id="67" dur="500"/>
                                        <p:tgtEl>
                                          <p:spTgt spid="12"/>
                                        </p:tgtEl>
                                      </p:cBhvr>
                                    </p:animEffect>
                                    <p:set>
                                      <p:cBhvr>
                                        <p:cTn id="68" dur="1" fill="hold">
                                          <p:stCondLst>
                                            <p:cond delay="499"/>
                                          </p:stCondLst>
                                        </p:cTn>
                                        <p:tgtEl>
                                          <p:spTgt spid="12"/>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par>
                                <p:cTn id="72" presetID="14" presetClass="exit" presetSubtype="10" fill="hold" grpId="1" nodeType="withEffect">
                                  <p:stCondLst>
                                    <p:cond delay="0"/>
                                  </p:stCondLst>
                                  <p:childTnLst>
                                    <p:animEffect transition="out" filter="randombar(horizontal)">
                                      <p:cBhvr>
                                        <p:cTn id="73" dur="500"/>
                                        <p:tgtEl>
                                          <p:spTgt spid="44"/>
                                        </p:tgtEl>
                                      </p:cBhvr>
                                    </p:animEffect>
                                    <p:set>
                                      <p:cBhvr>
                                        <p:cTn id="74" dur="1" fill="hold">
                                          <p:stCondLst>
                                            <p:cond delay="499"/>
                                          </p:stCondLst>
                                        </p:cTn>
                                        <p:tgtEl>
                                          <p:spTgt spid="44"/>
                                        </p:tgtEl>
                                        <p:attrNameLst>
                                          <p:attrName>style.visibility</p:attrName>
                                        </p:attrNameLst>
                                      </p:cBhvr>
                                      <p:to>
                                        <p:strVal val="hidden"/>
                                      </p:to>
                                    </p:set>
                                  </p:childTnLst>
                                </p:cTn>
                              </p:par>
                              <p:par>
                                <p:cTn id="75" presetID="14" presetClass="exit" presetSubtype="10" fill="hold" grpId="2" nodeType="withEffect">
                                  <p:stCondLst>
                                    <p:cond delay="0"/>
                                  </p:stCondLst>
                                  <p:childTnLst>
                                    <p:animEffect transition="out" filter="randombar(horizontal)">
                                      <p:cBhvr>
                                        <p:cTn id="76" dur="500"/>
                                        <p:tgtEl>
                                          <p:spTgt spid="72"/>
                                        </p:tgtEl>
                                      </p:cBhvr>
                                    </p:animEffect>
                                    <p:set>
                                      <p:cBhvr>
                                        <p:cTn id="77" dur="1" fill="hold">
                                          <p:stCondLst>
                                            <p:cond delay="499"/>
                                          </p:stCondLst>
                                        </p:cTn>
                                        <p:tgtEl>
                                          <p:spTgt spid="72"/>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74"/>
                                        </p:tgtEl>
                                      </p:cBhvr>
                                    </p:animEffect>
                                    <p:set>
                                      <p:cBhvr>
                                        <p:cTn id="80" dur="1" fill="hold">
                                          <p:stCondLst>
                                            <p:cond delay="499"/>
                                          </p:stCondLst>
                                        </p:cTn>
                                        <p:tgtEl>
                                          <p:spTgt spid="74"/>
                                        </p:tgtEl>
                                        <p:attrNameLst>
                                          <p:attrName>style.visibility</p:attrName>
                                        </p:attrNameLst>
                                      </p:cBhvr>
                                      <p:to>
                                        <p:strVal val="hidden"/>
                                      </p:to>
                                    </p:set>
                                  </p:childTnLst>
                                </p:cTn>
                              </p:par>
                              <p:par>
                                <p:cTn id="81" presetID="14" presetClass="exit" presetSubtype="10" fill="hold" grpId="1" nodeType="withEffect">
                                  <p:stCondLst>
                                    <p:cond delay="0"/>
                                  </p:stCondLst>
                                  <p:childTnLst>
                                    <p:animEffect transition="out" filter="randombar(horizontal)">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2" grpId="0" animBg="1"/>
      <p:bldP spid="42" grpId="1" animBg="1"/>
      <p:bldP spid="38" grpId="0" animBg="1"/>
      <p:bldP spid="38" grpId="1" animBg="1"/>
      <p:bldP spid="12" grpId="0" animBg="1"/>
      <p:bldP spid="12" grpId="1" animBg="1"/>
      <p:bldP spid="15" grpId="0"/>
      <p:bldP spid="15" grpId="1"/>
      <p:bldP spid="70" grpId="0"/>
      <p:bldP spid="70" grpId="1"/>
      <p:bldP spid="72" grpId="0"/>
      <p:bldP spid="72" grpId="1"/>
      <p:bldP spid="72" grpId="2"/>
      <p:bldP spid="74" grpId="0"/>
      <p:bldP spid="74" grpId="1"/>
      <p:bldP spid="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0E25606-B9A9-4F88-9532-1153E69E2C2F}"/>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í$ļïḑè">
            <a:extLst>
              <a:ext uri="{FF2B5EF4-FFF2-40B4-BE49-F238E27FC236}">
                <a16:creationId xmlns:a16="http://schemas.microsoft.com/office/drawing/2014/main" id="{A7B10B8F-E565-4234-979E-3E4319E1518E}"/>
              </a:ext>
            </a:extLst>
          </p:cNvPr>
          <p:cNvSpPr/>
          <p:nvPr/>
        </p:nvSpPr>
        <p:spPr>
          <a:xfrm>
            <a:off x="6349340" y="1574931"/>
            <a:ext cx="5212319" cy="1741025"/>
          </a:xfrm>
          <a:prstGeom prst="rect">
            <a:avLst/>
          </a:prstGeom>
          <a:solidFill>
            <a:srgbClr val="92D050">
              <a:alpha val="30000"/>
            </a:srgbClr>
          </a:solidFill>
          <a:ln w="3175">
            <a:noFill/>
            <a:prstDash val="solid"/>
            <a:round/>
            <a:headEnd/>
            <a:tailEnd/>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nSpc>
                <a:spcPct val="150000"/>
              </a:lnSpc>
            </a:pPr>
            <a:r>
              <a:rPr lang="zh-CN" altLang="en-US" sz="2000" b="1" dirty="0">
                <a:solidFill>
                  <a:schemeClr val="tx1"/>
                </a:solidFill>
                <a:cs typeface="+mn-ea"/>
                <a:sym typeface="+mn-lt"/>
              </a:rPr>
              <a:t>通俗来讲，</a:t>
            </a:r>
            <a:r>
              <a:rPr lang="zh-CN" altLang="en-US" sz="2000" b="1" dirty="0">
                <a:solidFill>
                  <a:schemeClr val="tx1"/>
                </a:solidFill>
                <a:cs typeface="+mn-ea"/>
              </a:rPr>
              <a:t>全连接层之前的作用是提取特征，而全连接层的作用是分类。全连接层实际上就是传统的神经网络（</a:t>
            </a:r>
            <a:r>
              <a:rPr lang="en-US" altLang="zh-CN" sz="2000" b="1" dirty="0">
                <a:solidFill>
                  <a:schemeClr val="tx1"/>
                </a:solidFill>
                <a:cs typeface="+mn-ea"/>
              </a:rPr>
              <a:t>DNN</a:t>
            </a:r>
            <a:r>
              <a:rPr lang="zh-CN" altLang="en-US" sz="2000" b="1" dirty="0">
                <a:solidFill>
                  <a:schemeClr val="tx1"/>
                </a:solidFill>
                <a:cs typeface="+mn-ea"/>
              </a:rPr>
              <a:t>），每一神经元与输出层的神经元通过权值相连，激活函数一般为</a:t>
            </a:r>
            <a:r>
              <a:rPr lang="en-US" altLang="zh-CN" sz="2000" b="1" dirty="0" err="1">
                <a:solidFill>
                  <a:schemeClr val="tx1"/>
                </a:solidFill>
                <a:cs typeface="+mn-ea"/>
              </a:rPr>
              <a:t>softmax</a:t>
            </a:r>
            <a:r>
              <a:rPr lang="zh-CN" altLang="en-US" sz="2000" b="1" dirty="0">
                <a:solidFill>
                  <a:schemeClr val="tx1"/>
                </a:solidFill>
                <a:cs typeface="+mn-ea"/>
              </a:rPr>
              <a:t>函数。</a:t>
            </a:r>
          </a:p>
          <a:p>
            <a:pPr algn="ctr" defTabSz="914354"/>
            <a:endParaRPr lang="zh-CN" altLang="en-US" sz="2000" b="1" i="1" dirty="0">
              <a:solidFill>
                <a:schemeClr val="tx1"/>
              </a:solidFill>
              <a:cs typeface="+mn-ea"/>
              <a:sym typeface="+mn-lt"/>
            </a:endParaRPr>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4" name="文本框 3">
            <a:extLst>
              <a:ext uri="{FF2B5EF4-FFF2-40B4-BE49-F238E27FC236}">
                <a16:creationId xmlns:a16="http://schemas.microsoft.com/office/drawing/2014/main" id="{3E183BCC-DF77-4AA6-9545-531D7F16A91C}"/>
              </a:ext>
            </a:extLst>
          </p:cNvPr>
          <p:cNvSpPr txBox="1"/>
          <p:nvPr/>
        </p:nvSpPr>
        <p:spPr>
          <a:xfrm>
            <a:off x="6246221" y="3429000"/>
            <a:ext cx="5315438" cy="584775"/>
          </a:xfrm>
          <a:prstGeom prst="rect">
            <a:avLst/>
          </a:prstGeom>
          <a:noFill/>
        </p:spPr>
        <p:txBody>
          <a:bodyPr wrap="square" rtlCol="0">
            <a:spAutoFit/>
          </a:bodyPr>
          <a:lstStyle/>
          <a:p>
            <a:r>
              <a:rPr lang="zh-CN" altLang="en-US" sz="3200" dirty="0">
                <a:ln w="0"/>
                <a:solidFill>
                  <a:srgbClr val="0070C0"/>
                </a:solidFill>
                <a:effectLst>
                  <a:outerShdw blurRad="38100" dist="19050" dir="2700000" algn="tl" rotWithShape="0">
                    <a:schemeClr val="dk1">
                      <a:alpha val="40000"/>
                    </a:schemeClr>
                  </a:outerShdw>
                </a:effectLst>
              </a:rPr>
              <a:t>全连接层（</a:t>
            </a:r>
            <a:r>
              <a:rPr lang="en-US" altLang="zh-CN" sz="3200" dirty="0">
                <a:ln w="0"/>
                <a:solidFill>
                  <a:srgbClr val="0070C0"/>
                </a:solidFill>
                <a:effectLst>
                  <a:outerShdw blurRad="38100" dist="19050" dir="2700000" algn="tl" rotWithShape="0">
                    <a:schemeClr val="dk1">
                      <a:alpha val="40000"/>
                    </a:schemeClr>
                  </a:outerShdw>
                </a:effectLst>
              </a:rPr>
              <a:t>full-connection</a:t>
            </a:r>
            <a:r>
              <a:rPr lang="zh-CN" altLang="en-US" sz="3200" dirty="0">
                <a:ln w="0"/>
                <a:solidFill>
                  <a:srgbClr val="0070C0"/>
                </a:solidFill>
                <a:effectLst>
                  <a:outerShdw blurRad="38100" dist="19050" dir="2700000" algn="tl" rotWithShape="0">
                    <a:schemeClr val="dk1">
                      <a:alpha val="40000"/>
                    </a:schemeClr>
                  </a:outerShdw>
                </a:effectLst>
              </a:rPr>
              <a:t>）</a:t>
            </a:r>
          </a:p>
        </p:txBody>
      </p:sp>
      <p:sp>
        <p:nvSpPr>
          <p:cNvPr id="20" name="í$ļïḑè">
            <a:extLst>
              <a:ext uri="{FF2B5EF4-FFF2-40B4-BE49-F238E27FC236}">
                <a16:creationId xmlns:a16="http://schemas.microsoft.com/office/drawing/2014/main" id="{B458B7AF-EF70-41F0-A8C0-0B384EFFC599}"/>
              </a:ext>
            </a:extLst>
          </p:cNvPr>
          <p:cNvSpPr/>
          <p:nvPr/>
        </p:nvSpPr>
        <p:spPr>
          <a:xfrm>
            <a:off x="6349340" y="4128838"/>
            <a:ext cx="5212319" cy="1741025"/>
          </a:xfrm>
          <a:prstGeom prst="rect">
            <a:avLst/>
          </a:prstGeom>
          <a:solidFill>
            <a:srgbClr val="92D050">
              <a:alpha val="30000"/>
            </a:srgbClr>
          </a:solidFill>
          <a:ln w="3175">
            <a:noFill/>
            <a:prstDash val="solid"/>
            <a:round/>
            <a:headEnd/>
            <a:tailEnd/>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defTabSz="914354">
              <a:lnSpc>
                <a:spcPct val="160000"/>
              </a:lnSpc>
            </a:pPr>
            <a:r>
              <a:rPr lang="zh-CN" altLang="en-US" sz="2000" b="1" dirty="0">
                <a:solidFill>
                  <a:srgbClr val="FF0000"/>
                </a:solidFill>
                <a:cs typeface="+mn-ea"/>
                <a:sym typeface="+mn-lt"/>
              </a:rPr>
              <a:t>红色</a:t>
            </a:r>
            <a:r>
              <a:rPr lang="zh-CN" altLang="en-US" sz="2000" b="1" dirty="0">
                <a:solidFill>
                  <a:srgbClr val="00B050"/>
                </a:solidFill>
                <a:cs typeface="+mn-ea"/>
                <a:sym typeface="+mn-lt"/>
              </a:rPr>
              <a:t>点部分代表通过</a:t>
            </a:r>
            <a:r>
              <a:rPr lang="zh-CN" altLang="en-US" sz="2000" b="1" dirty="0">
                <a:solidFill>
                  <a:srgbClr val="FF0000"/>
                </a:solidFill>
                <a:cs typeface="+mn-ea"/>
                <a:sym typeface="+mn-lt"/>
              </a:rPr>
              <a:t>卷积层</a:t>
            </a:r>
            <a:r>
              <a:rPr lang="zh-CN" altLang="en-US" sz="2000" b="1" dirty="0">
                <a:solidFill>
                  <a:srgbClr val="00B050"/>
                </a:solidFill>
                <a:cs typeface="+mn-ea"/>
                <a:sym typeface="+mn-lt"/>
              </a:rPr>
              <a:t>和</a:t>
            </a:r>
            <a:r>
              <a:rPr lang="zh-CN" altLang="en-US" sz="2000" b="1" dirty="0">
                <a:solidFill>
                  <a:srgbClr val="FF0000"/>
                </a:solidFill>
                <a:cs typeface="+mn-ea"/>
                <a:sym typeface="+mn-lt"/>
              </a:rPr>
              <a:t>池化层</a:t>
            </a:r>
            <a:r>
              <a:rPr lang="zh-CN" altLang="en-US" sz="2000" b="1" dirty="0">
                <a:solidFill>
                  <a:srgbClr val="00B050"/>
                </a:solidFill>
                <a:cs typeface="+mn-ea"/>
                <a:sym typeface="+mn-lt"/>
              </a:rPr>
              <a:t>后得到的各个特征值。黄色点代表通过全连接层后得到的结果</a:t>
            </a:r>
            <a:r>
              <a:rPr lang="en-US" altLang="zh-CN" sz="2000" b="1" dirty="0">
                <a:solidFill>
                  <a:srgbClr val="00B050"/>
                </a:solidFill>
                <a:cs typeface="+mn-ea"/>
                <a:sym typeface="+mn-lt"/>
              </a:rPr>
              <a:t>——</a:t>
            </a:r>
            <a:r>
              <a:rPr lang="zh-CN" altLang="en-US" sz="2000" b="1" dirty="0">
                <a:solidFill>
                  <a:srgbClr val="FF0000"/>
                </a:solidFill>
                <a:cs typeface="+mn-ea"/>
                <a:sym typeface="+mn-lt"/>
              </a:rPr>
              <a:t>将各个分散的特征值再进行分类整合</a:t>
            </a:r>
          </a:p>
        </p:txBody>
      </p:sp>
      <p:pic>
        <p:nvPicPr>
          <p:cNvPr id="7" name="图片 6">
            <a:extLst>
              <a:ext uri="{FF2B5EF4-FFF2-40B4-BE49-F238E27FC236}">
                <a16:creationId xmlns:a16="http://schemas.microsoft.com/office/drawing/2014/main" id="{77432BB7-094D-4AA9-8A75-A29E55D5E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90" y="1852660"/>
            <a:ext cx="4983271" cy="3737453"/>
          </a:xfrm>
          <a:prstGeom prst="rect">
            <a:avLst/>
          </a:prstGeom>
          <a:effectLst>
            <a:outerShdw blurRad="50800" dist="38100" dir="2700000" algn="tl" rotWithShape="0">
              <a:prstClr val="black">
                <a:alpha val="40000"/>
              </a:prstClr>
            </a:outerShdw>
            <a:reflection blurRad="6350" stA="50000" endA="275" endPos="40000" dist="101600" dir="5400000" sy="-100000" algn="bl" rotWithShape="0"/>
          </a:effectLst>
        </p:spPr>
      </p:pic>
      <p:pic>
        <p:nvPicPr>
          <p:cNvPr id="13" name="图片 12">
            <a:extLst>
              <a:ext uri="{FF2B5EF4-FFF2-40B4-BE49-F238E27FC236}">
                <a16:creationId xmlns:a16="http://schemas.microsoft.com/office/drawing/2014/main" id="{E2103442-80C0-4339-8137-C6708495A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05" y="1826918"/>
            <a:ext cx="5212318" cy="3900591"/>
          </a:xfrm>
          <a:prstGeom prst="rect">
            <a:avLst/>
          </a:prstGeom>
        </p:spPr>
      </p:pic>
      <p:sp>
        <p:nvSpPr>
          <p:cNvPr id="16" name="箭头: 右 15">
            <a:extLst>
              <a:ext uri="{FF2B5EF4-FFF2-40B4-BE49-F238E27FC236}">
                <a16:creationId xmlns:a16="http://schemas.microsoft.com/office/drawing/2014/main" id="{B93A5435-0C64-4270-A9F3-019030C5CD15}"/>
              </a:ext>
            </a:extLst>
          </p:cNvPr>
          <p:cNvSpPr/>
          <p:nvPr/>
        </p:nvSpPr>
        <p:spPr>
          <a:xfrm rot="5400000">
            <a:off x="2297026" y="1547840"/>
            <a:ext cx="745849" cy="4077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B89EB933-CF00-4235-8FEE-A57B9FE32A5E}"/>
              </a:ext>
            </a:extLst>
          </p:cNvPr>
          <p:cNvSpPr txBox="1"/>
          <p:nvPr/>
        </p:nvSpPr>
        <p:spPr>
          <a:xfrm>
            <a:off x="2094621" y="867777"/>
            <a:ext cx="3234690" cy="400110"/>
          </a:xfrm>
          <a:prstGeom prst="rect">
            <a:avLst/>
          </a:prstGeom>
          <a:noFill/>
        </p:spPr>
        <p:txBody>
          <a:bodyPr wrap="square" rtlCol="0">
            <a:spAutoFit/>
          </a:bodyPr>
          <a:lstStyle/>
          <a:p>
            <a:r>
              <a:rPr lang="zh-CN" altLang="en-US" sz="2000" dirty="0">
                <a:ln w="0"/>
                <a:solidFill>
                  <a:srgbClr val="00B050"/>
                </a:solidFill>
                <a:effectLst>
                  <a:outerShdw blurRad="38100" dist="19050" dir="2700000" algn="tl" rotWithShape="0">
                    <a:schemeClr val="dk1">
                      <a:alpha val="40000"/>
                    </a:schemeClr>
                  </a:outerShdw>
                </a:effectLst>
              </a:rPr>
              <a:t>全连接层</a:t>
            </a:r>
          </a:p>
        </p:txBody>
      </p:sp>
    </p:spTree>
    <p:extLst>
      <p:ext uri="{BB962C8B-B14F-4D97-AF65-F5344CB8AC3E}">
        <p14:creationId xmlns:p14="http://schemas.microsoft.com/office/powerpoint/2010/main" val="729484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0" grpId="0" animBg="1"/>
      <p:bldP spid="16" grpId="0" animBg="1"/>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0E25606-B9A9-4F88-9532-1153E69E2C2F}"/>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76DBC26-AC49-4C60-ADA7-3D60D4DAB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00" y="1164361"/>
            <a:ext cx="5149053" cy="2579294"/>
          </a:xfrm>
          <a:prstGeom prst="rect">
            <a:avLst/>
          </a:prstGeom>
        </p:spPr>
      </p:pic>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15" name="í$ļïḑè">
            <a:extLst>
              <a:ext uri="{FF2B5EF4-FFF2-40B4-BE49-F238E27FC236}">
                <a16:creationId xmlns:a16="http://schemas.microsoft.com/office/drawing/2014/main" id="{B02C01F9-EF46-4264-9871-DBB374A96B4B}"/>
              </a:ext>
            </a:extLst>
          </p:cNvPr>
          <p:cNvSpPr/>
          <p:nvPr/>
        </p:nvSpPr>
        <p:spPr>
          <a:xfrm>
            <a:off x="729050" y="4128838"/>
            <a:ext cx="10832610" cy="1741025"/>
          </a:xfrm>
          <a:prstGeom prst="rect">
            <a:avLst/>
          </a:prstGeom>
          <a:solidFill>
            <a:srgbClr val="92D050">
              <a:alpha val="30000"/>
            </a:srgbClr>
          </a:solidFill>
          <a:ln w="3175">
            <a:noFill/>
            <a:prstDash val="solid"/>
            <a:round/>
            <a:headEnd/>
            <a:tailEnd/>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defTabSz="914354">
              <a:lnSpc>
                <a:spcPct val="150000"/>
              </a:lnSpc>
            </a:pPr>
            <a:r>
              <a:rPr lang="zh-CN" altLang="en-US" sz="2800" b="1" dirty="0">
                <a:solidFill>
                  <a:srgbClr val="00B050"/>
                </a:solidFill>
                <a:cs typeface="+mn-ea"/>
                <a:sym typeface="+mn-lt"/>
              </a:rPr>
              <a:t>输出层一般在全连接层之后，输出层通过全连接层的</a:t>
            </a:r>
            <a:r>
              <a:rPr lang="zh-CN" altLang="en-US" sz="2800" b="1" dirty="0">
                <a:solidFill>
                  <a:srgbClr val="FF0000"/>
                </a:solidFill>
                <a:cs typeface="+mn-ea"/>
                <a:sym typeface="+mn-lt"/>
              </a:rPr>
              <a:t>激活函数</a:t>
            </a:r>
            <a:r>
              <a:rPr lang="zh-CN" altLang="en-US" sz="2800" b="1" dirty="0">
                <a:solidFill>
                  <a:srgbClr val="00B050"/>
                </a:solidFill>
                <a:cs typeface="+mn-ea"/>
                <a:sym typeface="+mn-lt"/>
              </a:rPr>
              <a:t>输出各个图像类别的</a:t>
            </a:r>
            <a:r>
              <a:rPr lang="zh-CN" altLang="en-US" sz="2800" b="1" dirty="0">
                <a:solidFill>
                  <a:srgbClr val="FF0000"/>
                </a:solidFill>
                <a:cs typeface="+mn-ea"/>
                <a:sym typeface="+mn-lt"/>
              </a:rPr>
              <a:t>概率</a:t>
            </a:r>
            <a:r>
              <a:rPr lang="zh-CN" altLang="en-US" sz="2800" b="1" dirty="0">
                <a:solidFill>
                  <a:srgbClr val="00B050"/>
                </a:solidFill>
                <a:cs typeface="+mn-ea"/>
                <a:sym typeface="+mn-lt"/>
              </a:rPr>
              <a:t>。</a:t>
            </a:r>
          </a:p>
        </p:txBody>
      </p:sp>
      <p:sp>
        <p:nvSpPr>
          <p:cNvPr id="18" name="文本框 17">
            <a:extLst>
              <a:ext uri="{FF2B5EF4-FFF2-40B4-BE49-F238E27FC236}">
                <a16:creationId xmlns:a16="http://schemas.microsoft.com/office/drawing/2014/main" id="{CB6B1EC4-94ED-4FEE-B280-9D7AAF5B69F1}"/>
              </a:ext>
            </a:extLst>
          </p:cNvPr>
          <p:cNvSpPr txBox="1"/>
          <p:nvPr/>
        </p:nvSpPr>
        <p:spPr>
          <a:xfrm>
            <a:off x="8136804" y="3429000"/>
            <a:ext cx="3676255" cy="584775"/>
          </a:xfrm>
          <a:prstGeom prst="rect">
            <a:avLst/>
          </a:prstGeom>
          <a:noFill/>
        </p:spPr>
        <p:txBody>
          <a:bodyPr wrap="square" rtlCol="0">
            <a:spAutoFit/>
          </a:bodyPr>
          <a:lstStyle/>
          <a:p>
            <a:r>
              <a:rPr lang="zh-CN" altLang="en-US" sz="3200" dirty="0">
                <a:ln w="0"/>
                <a:solidFill>
                  <a:srgbClr val="0070C0"/>
                </a:solidFill>
                <a:effectLst>
                  <a:outerShdw blurRad="38100" dist="19050" dir="2700000" algn="tl" rotWithShape="0">
                    <a:schemeClr val="dk1">
                      <a:alpha val="40000"/>
                    </a:schemeClr>
                  </a:outerShdw>
                </a:effectLst>
              </a:rPr>
              <a:t>输出层（</a:t>
            </a:r>
            <a:r>
              <a:rPr lang="en-US" altLang="zh-CN" sz="3200" dirty="0" err="1">
                <a:ln w="0"/>
                <a:solidFill>
                  <a:srgbClr val="0070C0"/>
                </a:solidFill>
                <a:effectLst>
                  <a:outerShdw blurRad="38100" dist="19050" dir="2700000" algn="tl" rotWithShape="0">
                    <a:schemeClr val="dk1">
                      <a:alpha val="40000"/>
                    </a:schemeClr>
                  </a:outerShdw>
                </a:effectLst>
              </a:rPr>
              <a:t>OutPut</a:t>
            </a:r>
            <a:r>
              <a:rPr lang="zh-CN" altLang="en-US" sz="3200" dirty="0">
                <a:ln w="0"/>
                <a:solidFill>
                  <a:srgbClr val="0070C0"/>
                </a:solidFill>
                <a:effectLst>
                  <a:outerShdw blurRad="38100" dist="19050" dir="2700000" algn="tl" rotWithShape="0">
                    <a:schemeClr val="dk1">
                      <a:alpha val="40000"/>
                    </a:schemeClr>
                  </a:outerShdw>
                </a:effectLst>
              </a:rPr>
              <a:t>）</a:t>
            </a:r>
          </a:p>
        </p:txBody>
      </p:sp>
      <p:sp>
        <p:nvSpPr>
          <p:cNvPr id="19" name="文本框 18">
            <a:extLst>
              <a:ext uri="{FF2B5EF4-FFF2-40B4-BE49-F238E27FC236}">
                <a16:creationId xmlns:a16="http://schemas.microsoft.com/office/drawing/2014/main" id="{0141C59B-EE15-4B20-88A1-A4090EB402F2}"/>
              </a:ext>
            </a:extLst>
          </p:cNvPr>
          <p:cNvSpPr txBox="1"/>
          <p:nvPr/>
        </p:nvSpPr>
        <p:spPr>
          <a:xfrm>
            <a:off x="6145355" y="1869424"/>
            <a:ext cx="5465660" cy="961289"/>
          </a:xfrm>
          <a:prstGeom prst="rect">
            <a:avLst/>
          </a:prstGeom>
          <a:noFill/>
        </p:spPr>
        <p:txBody>
          <a:bodyPr wrap="square" rtlCol="0">
            <a:spAutoFit/>
          </a:bodyPr>
          <a:lstStyle/>
          <a:p>
            <a:pPr>
              <a:lnSpc>
                <a:spcPct val="150000"/>
              </a:lnSpc>
            </a:pPr>
            <a:r>
              <a:rPr lang="en-US" altLang="zh-CN" sz="2000" b="1" dirty="0" err="1">
                <a:cs typeface="+mn-ea"/>
              </a:rPr>
              <a:t>softmax</a:t>
            </a:r>
            <a:r>
              <a:rPr lang="zh-CN" altLang="en-US" sz="2000" b="1" dirty="0">
                <a:cs typeface="+mn-ea"/>
              </a:rPr>
              <a:t>激活函数能够将线性模型输出的实数域映射到</a:t>
            </a:r>
            <a:r>
              <a:rPr lang="en-US" altLang="zh-CN" sz="2000" b="1" dirty="0">
                <a:cs typeface="+mn-ea"/>
              </a:rPr>
              <a:t>[0, 1]</a:t>
            </a:r>
            <a:r>
              <a:rPr lang="zh-CN" altLang="en-US" sz="2000" b="1" dirty="0">
                <a:cs typeface="+mn-ea"/>
              </a:rPr>
              <a:t>表示概率分布的有效实数空间。</a:t>
            </a:r>
            <a:endParaRPr lang="en-US" altLang="zh-CN" sz="2000" b="1" dirty="0">
              <a:cs typeface="+mn-ea"/>
            </a:endParaRPr>
          </a:p>
        </p:txBody>
      </p:sp>
      <p:pic>
        <p:nvPicPr>
          <p:cNvPr id="21" name="图片 20">
            <a:extLst>
              <a:ext uri="{FF2B5EF4-FFF2-40B4-BE49-F238E27FC236}">
                <a16:creationId xmlns:a16="http://schemas.microsoft.com/office/drawing/2014/main" id="{6D7E38F7-D284-4600-A4F5-F9195C60E088}"/>
              </a:ext>
            </a:extLst>
          </p:cNvPr>
          <p:cNvPicPr>
            <a:picLocks noChangeAspect="1"/>
          </p:cNvPicPr>
          <p:nvPr/>
        </p:nvPicPr>
        <p:blipFill>
          <a:blip r:embed="rId3"/>
          <a:stretch>
            <a:fillRect/>
          </a:stretch>
        </p:blipFill>
        <p:spPr>
          <a:xfrm>
            <a:off x="729050" y="1489450"/>
            <a:ext cx="5127911" cy="2131080"/>
          </a:xfrm>
          <a:prstGeom prst="rect">
            <a:avLst/>
          </a:prstGeom>
          <a:effectLst>
            <a:outerShdw blurRad="50800" dist="38100" dir="2700000" algn="tl" rotWithShape="0">
              <a:prstClr val="black">
                <a:alpha val="40000"/>
              </a:prstClr>
            </a:outerShdw>
          </a:effectLst>
        </p:spPr>
      </p:pic>
      <p:pic>
        <p:nvPicPr>
          <p:cNvPr id="22" name="图片 21">
            <a:extLst>
              <a:ext uri="{FF2B5EF4-FFF2-40B4-BE49-F238E27FC236}">
                <a16:creationId xmlns:a16="http://schemas.microsoft.com/office/drawing/2014/main" id="{38573484-B0C8-4A37-B161-EE6145371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968" y="1120939"/>
            <a:ext cx="4288363" cy="2892836"/>
          </a:xfrm>
          <a:prstGeom prst="rect">
            <a:avLst/>
          </a:prstGeom>
        </p:spPr>
      </p:pic>
      <p:sp>
        <p:nvSpPr>
          <p:cNvPr id="24" name="文本框 23">
            <a:extLst>
              <a:ext uri="{FF2B5EF4-FFF2-40B4-BE49-F238E27FC236}">
                <a16:creationId xmlns:a16="http://schemas.microsoft.com/office/drawing/2014/main" id="{3F932FD8-868F-42FA-84E3-D17907069D54}"/>
              </a:ext>
            </a:extLst>
          </p:cNvPr>
          <p:cNvSpPr txBox="1"/>
          <p:nvPr/>
        </p:nvSpPr>
        <p:spPr>
          <a:xfrm>
            <a:off x="6145355" y="1939827"/>
            <a:ext cx="5317595" cy="1289905"/>
          </a:xfrm>
          <a:prstGeom prst="rect">
            <a:avLst/>
          </a:prstGeom>
          <a:noFill/>
        </p:spPr>
        <p:txBody>
          <a:bodyPr wrap="square">
            <a:spAutoFit/>
          </a:bodyPr>
          <a:lstStyle/>
          <a:p>
            <a:pPr>
              <a:lnSpc>
                <a:spcPct val="150000"/>
              </a:lnSpc>
            </a:pPr>
            <a:r>
              <a:rPr lang="zh-CN" altLang="en-US" sz="1800" b="1" dirty="0">
                <a:cs typeface="+mn-ea"/>
              </a:rPr>
              <a:t>激活函数的作用是选择性地对神经元节点进行特征增强或减弱，增强激活有用的目标特征，减弱无用的特征，从而可以解决非线性问题。</a:t>
            </a:r>
          </a:p>
        </p:txBody>
      </p:sp>
      <p:sp>
        <p:nvSpPr>
          <p:cNvPr id="8" name="文本框 7">
            <a:extLst>
              <a:ext uri="{FF2B5EF4-FFF2-40B4-BE49-F238E27FC236}">
                <a16:creationId xmlns:a16="http://schemas.microsoft.com/office/drawing/2014/main" id="{3735E59B-9201-4BB0-9801-5D12F481B270}"/>
              </a:ext>
            </a:extLst>
          </p:cNvPr>
          <p:cNvSpPr txBox="1"/>
          <p:nvPr/>
        </p:nvSpPr>
        <p:spPr>
          <a:xfrm>
            <a:off x="2772146" y="542076"/>
            <a:ext cx="2075935" cy="523220"/>
          </a:xfrm>
          <a:prstGeom prst="rect">
            <a:avLst/>
          </a:prstGeom>
          <a:noFill/>
        </p:spPr>
        <p:txBody>
          <a:bodyPr wrap="square" rtlCol="0">
            <a:spAutoFit/>
          </a:bodyPr>
          <a:lstStyle/>
          <a:p>
            <a:r>
              <a:rPr lang="en-US" altLang="zh-CN" sz="2800" b="1" dirty="0">
                <a:solidFill>
                  <a:srgbClr val="FF0000"/>
                </a:solidFill>
                <a:latin typeface="+mn-ea"/>
              </a:rPr>
              <a:t>P</a:t>
            </a:r>
            <a:r>
              <a:rPr lang="zh-CN" altLang="en-US" sz="2800" b="1" dirty="0">
                <a:solidFill>
                  <a:srgbClr val="FF0000"/>
                </a:solidFill>
                <a:latin typeface="+mn-ea"/>
              </a:rPr>
              <a:t>（猫）</a:t>
            </a:r>
            <a:r>
              <a:rPr lang="en-US" altLang="zh-CN" sz="2800" b="1" dirty="0">
                <a:solidFill>
                  <a:srgbClr val="FF0000"/>
                </a:solidFill>
                <a:latin typeface="+mn-ea"/>
              </a:rPr>
              <a:t>=? </a:t>
            </a:r>
            <a:endParaRPr lang="zh-CN" altLang="en-US" sz="2800" b="1" dirty="0">
              <a:solidFill>
                <a:srgbClr val="FF0000"/>
              </a:solidFill>
              <a:latin typeface="+mn-ea"/>
            </a:endParaRPr>
          </a:p>
        </p:txBody>
      </p:sp>
    </p:spTree>
    <p:extLst>
      <p:ext uri="{BB962C8B-B14F-4D97-AF65-F5344CB8AC3E}">
        <p14:creationId xmlns:p14="http://schemas.microsoft.com/office/powerpoint/2010/main" val="421951487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nodeType="clickEffect">
                                  <p:stCondLst>
                                    <p:cond delay="0"/>
                                  </p:stCondLst>
                                  <p:childTnLst>
                                    <p:animEffect transition="out" filter="randombar(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4" presetClass="entr" presetSubtype="1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xit" presetSubtype="21" fill="hold" nodeType="clickEffect">
                                  <p:stCondLst>
                                    <p:cond delay="0"/>
                                  </p:stCondLst>
                                  <p:childTnLst>
                                    <p:animEffect transition="out" filter="barn(inVertical)">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22" presetClass="entr" presetSubtype="1"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par>
                                <p:cTn id="27" presetID="14" presetClass="entr" presetSubtype="10" fill="hold"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xit" presetSubtype="10" fill="hold" grpId="1" nodeType="clickEffect">
                                  <p:stCondLst>
                                    <p:cond delay="0"/>
                                  </p:stCondLst>
                                  <p:childTnLst>
                                    <p:animEffect transition="out" filter="randombar(horizontal)">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4"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19016716">
            <a:off x="-852899" y="3929233"/>
            <a:ext cx="1998880" cy="119510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Lst>
            <a:ahLst/>
            <a:cxnLst>
              <a:cxn ang="0">
                <a:pos x="connsiteX0" y="connsiteY0"/>
              </a:cxn>
              <a:cxn ang="0">
                <a:pos x="connsiteX1" y="connsiteY1"/>
              </a:cxn>
              <a:cxn ang="0">
                <a:pos x="connsiteX2" y="connsiteY2"/>
              </a:cxn>
              <a:cxn ang="0">
                <a:pos x="connsiteX3" y="connsiteY3"/>
              </a:cxn>
            </a:cxnLst>
            <a:rect l="l" t="t" r="r" b="b"/>
            <a:pathLst>
              <a:path w="2970564" h="3027997">
                <a:moveTo>
                  <a:pt x="0" y="3027997"/>
                </a:moveTo>
                <a:lnTo>
                  <a:pt x="1714575" y="-1"/>
                </a:lnTo>
                <a:lnTo>
                  <a:pt x="2970564" y="1149568"/>
                </a:lnTo>
                <a:lnTo>
                  <a:pt x="0" y="3027997"/>
                </a:lnTo>
                <a:close/>
              </a:path>
            </a:pathLst>
          </a:custGeom>
          <a:gradFill>
            <a:gsLst>
              <a:gs pos="17000">
                <a:srgbClr val="FFFFFF">
                  <a:alpha val="0"/>
                </a:srgbClr>
              </a:gs>
              <a:gs pos="82000">
                <a:srgbClr val="92BFB5">
                  <a:alpha val="22000"/>
                </a:srgbClr>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1"/>
          <p:cNvSpPr/>
          <p:nvPr/>
        </p:nvSpPr>
        <p:spPr>
          <a:xfrm rot="19016716">
            <a:off x="-311224" y="3993267"/>
            <a:ext cx="2436405" cy="2076611"/>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 name="connsiteX0" fmla="*/ 0 w 2356699"/>
              <a:gd name="connsiteY0" fmla="*/ 3027997 h 5261461"/>
              <a:gd name="connsiteX1" fmla="*/ 1714575 w 2356699"/>
              <a:gd name="connsiteY1" fmla="*/ -1 h 5261461"/>
              <a:gd name="connsiteX2" fmla="*/ 2356699 w 2356699"/>
              <a:gd name="connsiteY2" fmla="*/ 5261462 h 5261461"/>
              <a:gd name="connsiteX3" fmla="*/ 0 w 2356699"/>
              <a:gd name="connsiteY3" fmla="*/ 3027997 h 5261461"/>
              <a:gd name="connsiteX0" fmla="*/ 0 w 3620776"/>
              <a:gd name="connsiteY0" fmla="*/ 1807117 h 5261461"/>
              <a:gd name="connsiteX1" fmla="*/ 2978652 w 3620776"/>
              <a:gd name="connsiteY1" fmla="*/ -1 h 5261461"/>
              <a:gd name="connsiteX2" fmla="*/ 3620776 w 3620776"/>
              <a:gd name="connsiteY2" fmla="*/ 5261462 h 5261461"/>
              <a:gd name="connsiteX3" fmla="*/ 0 w 3620776"/>
              <a:gd name="connsiteY3" fmla="*/ 1807117 h 5261461"/>
            </a:gdLst>
            <a:ahLst/>
            <a:cxnLst>
              <a:cxn ang="0">
                <a:pos x="connsiteX0" y="connsiteY0"/>
              </a:cxn>
              <a:cxn ang="0">
                <a:pos x="connsiteX1" y="connsiteY1"/>
              </a:cxn>
              <a:cxn ang="0">
                <a:pos x="connsiteX2" y="connsiteY2"/>
              </a:cxn>
              <a:cxn ang="0">
                <a:pos x="connsiteX3" y="connsiteY3"/>
              </a:cxn>
            </a:cxnLst>
            <a:rect l="l" t="t" r="r" b="b"/>
            <a:pathLst>
              <a:path w="3620776" h="5261461">
                <a:moveTo>
                  <a:pt x="0" y="1807117"/>
                </a:moveTo>
                <a:lnTo>
                  <a:pt x="2978652" y="-1"/>
                </a:lnTo>
                <a:lnTo>
                  <a:pt x="3620776" y="5261462"/>
                </a:lnTo>
                <a:lnTo>
                  <a:pt x="0" y="1807117"/>
                </a:lnTo>
                <a:close/>
              </a:path>
            </a:pathLst>
          </a:custGeom>
          <a:gradFill>
            <a:gsLst>
              <a:gs pos="67000">
                <a:srgbClr val="FFFFFF">
                  <a:alpha val="0"/>
                </a:srgbClr>
              </a:gs>
              <a:gs pos="29000">
                <a:srgbClr val="E1EAE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1"/>
          <p:cNvSpPr/>
          <p:nvPr/>
        </p:nvSpPr>
        <p:spPr>
          <a:xfrm>
            <a:off x="7899257" y="581046"/>
            <a:ext cx="1175168" cy="144235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1175168 w 1175168"/>
              <a:gd name="connsiteY0" fmla="*/ 1423350 h 1442358"/>
              <a:gd name="connsiteX1" fmla="*/ 446919 w 1175168"/>
              <a:gd name="connsiteY1" fmla="*/ 1442358 h 1442358"/>
              <a:gd name="connsiteX2" fmla="*/ 0 w 1175168"/>
              <a:gd name="connsiteY2" fmla="*/ 0 h 1442358"/>
              <a:gd name="connsiteX3" fmla="*/ 1175168 w 1175168"/>
              <a:gd name="connsiteY3" fmla="*/ 1423350 h 1442358"/>
            </a:gdLst>
            <a:ahLst/>
            <a:cxnLst>
              <a:cxn ang="0">
                <a:pos x="connsiteX0" y="connsiteY0"/>
              </a:cxn>
              <a:cxn ang="0">
                <a:pos x="connsiteX1" y="connsiteY1"/>
              </a:cxn>
              <a:cxn ang="0">
                <a:pos x="connsiteX2" y="connsiteY2"/>
              </a:cxn>
              <a:cxn ang="0">
                <a:pos x="connsiteX3" y="connsiteY3"/>
              </a:cxn>
            </a:cxnLst>
            <a:rect l="l" t="t" r="r" b="b"/>
            <a:pathLst>
              <a:path w="1175168" h="1442358">
                <a:moveTo>
                  <a:pt x="1175168" y="1423350"/>
                </a:moveTo>
                <a:lnTo>
                  <a:pt x="446919" y="1442358"/>
                </a:lnTo>
                <a:lnTo>
                  <a:pt x="0" y="0"/>
                </a:lnTo>
                <a:lnTo>
                  <a:pt x="1175168" y="142335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1"/>
          <p:cNvSpPr/>
          <p:nvPr/>
        </p:nvSpPr>
        <p:spPr>
          <a:xfrm>
            <a:off x="7881294" y="664439"/>
            <a:ext cx="571839" cy="13764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728249 w 728249"/>
              <a:gd name="connsiteY0" fmla="*/ 1369482 h 1388490"/>
              <a:gd name="connsiteX1" fmla="*/ 0 w 728249"/>
              <a:gd name="connsiteY1" fmla="*/ 1388490 h 1388490"/>
              <a:gd name="connsiteX2" fmla="*/ 272516 w 728249"/>
              <a:gd name="connsiteY2" fmla="*/ 0 h 1388490"/>
              <a:gd name="connsiteX3" fmla="*/ 728249 w 728249"/>
              <a:gd name="connsiteY3" fmla="*/ 1369482 h 1388490"/>
              <a:gd name="connsiteX0" fmla="*/ 487618 w 487618"/>
              <a:gd name="connsiteY0" fmla="*/ 1369482 h 1369482"/>
              <a:gd name="connsiteX1" fmla="*/ 0 w 487618"/>
              <a:gd name="connsiteY1" fmla="*/ 1364427 h 1369482"/>
              <a:gd name="connsiteX2" fmla="*/ 31885 w 487618"/>
              <a:gd name="connsiteY2" fmla="*/ 0 h 1369482"/>
              <a:gd name="connsiteX3" fmla="*/ 487618 w 487618"/>
              <a:gd name="connsiteY3" fmla="*/ 1369482 h 1369482"/>
              <a:gd name="connsiteX0" fmla="*/ 571839 w 571839"/>
              <a:gd name="connsiteY0" fmla="*/ 1369482 h 1376459"/>
              <a:gd name="connsiteX1" fmla="*/ 0 w 571839"/>
              <a:gd name="connsiteY1" fmla="*/ 1376459 h 1376459"/>
              <a:gd name="connsiteX2" fmla="*/ 116106 w 571839"/>
              <a:gd name="connsiteY2" fmla="*/ 0 h 1376459"/>
              <a:gd name="connsiteX3" fmla="*/ 571839 w 571839"/>
              <a:gd name="connsiteY3" fmla="*/ 1369482 h 1376459"/>
              <a:gd name="connsiteX0" fmla="*/ 571839 w 571839"/>
              <a:gd name="connsiteY0" fmla="*/ 1369482 h 1376459"/>
              <a:gd name="connsiteX1" fmla="*/ 0 w 571839"/>
              <a:gd name="connsiteY1" fmla="*/ 1376459 h 1376459"/>
              <a:gd name="connsiteX2" fmla="*/ 67979 w 571839"/>
              <a:gd name="connsiteY2" fmla="*/ 0 h 1376459"/>
              <a:gd name="connsiteX3" fmla="*/ 571839 w 571839"/>
              <a:gd name="connsiteY3" fmla="*/ 1369482 h 1376459"/>
            </a:gdLst>
            <a:ahLst/>
            <a:cxnLst>
              <a:cxn ang="0">
                <a:pos x="connsiteX0" y="connsiteY0"/>
              </a:cxn>
              <a:cxn ang="0">
                <a:pos x="connsiteX1" y="connsiteY1"/>
              </a:cxn>
              <a:cxn ang="0">
                <a:pos x="connsiteX2" y="connsiteY2"/>
              </a:cxn>
              <a:cxn ang="0">
                <a:pos x="connsiteX3" y="connsiteY3"/>
              </a:cxn>
            </a:cxnLst>
            <a:rect l="l" t="t" r="r" b="b"/>
            <a:pathLst>
              <a:path w="571839" h="1376459">
                <a:moveTo>
                  <a:pt x="571839" y="1369482"/>
                </a:moveTo>
                <a:lnTo>
                  <a:pt x="0" y="1376459"/>
                </a:lnTo>
                <a:lnTo>
                  <a:pt x="67979" y="0"/>
                </a:lnTo>
                <a:lnTo>
                  <a:pt x="571839" y="136948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5" name="组合 11">
            <a:extLst>
              <a:ext uri="{FF2B5EF4-FFF2-40B4-BE49-F238E27FC236}">
                <a16:creationId xmlns:a16="http://schemas.microsoft.com/office/drawing/2014/main" id="{FAEF77BF-5D21-417E-94DD-954B6E616DDF}"/>
              </a:ext>
            </a:extLst>
          </p:cNvPr>
          <p:cNvGrpSpPr>
            <a:grpSpLocks/>
          </p:cNvGrpSpPr>
          <p:nvPr/>
        </p:nvGrpSpPr>
        <p:grpSpPr bwMode="auto">
          <a:xfrm>
            <a:off x="4789608" y="3503335"/>
            <a:ext cx="5550607" cy="1490803"/>
            <a:chOff x="737131" y="4486612"/>
            <a:chExt cx="5551573" cy="1491922"/>
          </a:xfrm>
        </p:grpSpPr>
        <p:sp>
          <p:nvSpPr>
            <p:cNvPr id="46" name="矩形 45">
              <a:extLst>
                <a:ext uri="{FF2B5EF4-FFF2-40B4-BE49-F238E27FC236}">
                  <a16:creationId xmlns:a16="http://schemas.microsoft.com/office/drawing/2014/main" id="{49B9E682-55FA-4EFE-B944-C574287A5FDE}"/>
                </a:ext>
              </a:extLst>
            </p:cNvPr>
            <p:cNvSpPr/>
            <p:nvPr/>
          </p:nvSpPr>
          <p:spPr bwMode="auto">
            <a:xfrm>
              <a:off x="807065" y="5716984"/>
              <a:ext cx="5481639" cy="261550"/>
            </a:xfrm>
            <a:prstGeom prst="rect">
              <a:avLst/>
            </a:prstGeom>
          </p:spPr>
          <p:txBody>
            <a:bodyPr wrap="square">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cs typeface="+mn-ea"/>
                  <a:sym typeface="+mn-lt"/>
                </a:rPr>
                <a:t>Intelligent Transportation and CNN</a:t>
              </a:r>
              <a:endParaRPr lang="zh-CN" altLang="en-US" sz="1000" dirty="0">
                <a:solidFill>
                  <a:schemeClr val="tx1">
                    <a:lumMod val="50000"/>
                    <a:lumOff val="50000"/>
                  </a:schemeClr>
                </a:solidFill>
                <a:cs typeface="+mn-ea"/>
                <a:sym typeface="+mn-lt"/>
              </a:endParaRPr>
            </a:p>
          </p:txBody>
        </p:sp>
        <p:sp>
          <p:nvSpPr>
            <p:cNvPr id="47" name="文本框 46">
              <a:extLst>
                <a:ext uri="{FF2B5EF4-FFF2-40B4-BE49-F238E27FC236}">
                  <a16:creationId xmlns:a16="http://schemas.microsoft.com/office/drawing/2014/main" id="{CB12293C-2570-4826-913E-F28EB67D7D3A}"/>
                </a:ext>
              </a:extLst>
            </p:cNvPr>
            <p:cNvSpPr txBox="1"/>
            <p:nvPr/>
          </p:nvSpPr>
          <p:spPr>
            <a:xfrm>
              <a:off x="737131" y="4969275"/>
              <a:ext cx="4875340" cy="708418"/>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zh-CN" altLang="en-US" sz="4000" b="0" spc="0" dirty="0">
                  <a:solidFill>
                    <a:srgbClr val="405E62"/>
                  </a:solidFill>
                  <a:effectLst>
                    <a:outerShdw blurRad="25400" dist="25400" dir="2700000" algn="tl">
                      <a:srgbClr val="000000">
                        <a:alpha val="25000"/>
                      </a:srgbClr>
                    </a:outerShdw>
                  </a:effectLst>
                  <a:latin typeface="+mn-lt"/>
                  <a:ea typeface="+mn-ea"/>
                  <a:cs typeface="+mn-ea"/>
                  <a:sym typeface="+mn-lt"/>
                </a:rPr>
                <a:t>智慧交通与</a:t>
              </a:r>
              <a:r>
                <a:rPr lang="en-US" altLang="zh-CN" sz="4000" b="0" spc="0" dirty="0">
                  <a:solidFill>
                    <a:srgbClr val="405E62"/>
                  </a:solidFill>
                  <a:effectLst>
                    <a:outerShdw blurRad="25400" dist="25400" dir="2700000" algn="tl">
                      <a:srgbClr val="000000">
                        <a:alpha val="25000"/>
                      </a:srgbClr>
                    </a:outerShdw>
                  </a:effectLst>
                  <a:latin typeface="+mn-lt"/>
                  <a:ea typeface="+mn-ea"/>
                  <a:cs typeface="+mn-ea"/>
                  <a:sym typeface="+mn-lt"/>
                </a:rPr>
                <a:t>CNN</a:t>
              </a:r>
              <a:endParaRPr lang="zh-CN" altLang="en-US" sz="4000" b="0" spc="0" dirty="0">
                <a:solidFill>
                  <a:srgbClr val="405E62"/>
                </a:solidFill>
                <a:effectLst>
                  <a:outerShdw blurRad="25400" dist="25400" dir="2700000" algn="tl">
                    <a:srgbClr val="000000">
                      <a:alpha val="25000"/>
                    </a:srgbClr>
                  </a:outerShdw>
                </a:effectLst>
                <a:latin typeface="+mn-lt"/>
                <a:ea typeface="+mn-ea"/>
                <a:cs typeface="+mn-ea"/>
                <a:sym typeface="+mn-lt"/>
              </a:endParaRPr>
            </a:p>
          </p:txBody>
        </p:sp>
        <p:sp>
          <p:nvSpPr>
            <p:cNvPr id="48" name="文本框 47">
              <a:extLst>
                <a:ext uri="{FF2B5EF4-FFF2-40B4-BE49-F238E27FC236}">
                  <a16:creationId xmlns:a16="http://schemas.microsoft.com/office/drawing/2014/main" id="{1CA59E1E-852A-46AA-91A4-583BEE764F4C}"/>
                </a:ext>
              </a:extLst>
            </p:cNvPr>
            <p:cNvSpPr txBox="1"/>
            <p:nvPr/>
          </p:nvSpPr>
          <p:spPr>
            <a:xfrm>
              <a:off x="785008" y="4486612"/>
              <a:ext cx="3048530" cy="462012"/>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eaLnBrk="1" fontAlgn="auto" hangingPunct="1">
                <a:spcBef>
                  <a:spcPts val="0"/>
                </a:spcBef>
                <a:spcAft>
                  <a:spcPts val="0"/>
                </a:spcAft>
                <a:defRPr/>
              </a:pPr>
              <a:r>
                <a:rPr lang="en-US" altLang="zh-CN" sz="2400" b="0" spc="0" dirty="0">
                  <a:solidFill>
                    <a:srgbClr val="405E62"/>
                  </a:solidFill>
                  <a:latin typeface="+mn-lt"/>
                  <a:ea typeface="+mn-ea"/>
                  <a:cs typeface="+mn-ea"/>
                  <a:sym typeface="+mn-lt"/>
                </a:rPr>
                <a:t>PART TWO</a:t>
              </a:r>
              <a:endParaRPr lang="zh-CN" altLang="en-US" sz="2400" b="0" spc="0" dirty="0">
                <a:solidFill>
                  <a:srgbClr val="405E62"/>
                </a:solidFill>
                <a:latin typeface="+mn-lt"/>
                <a:ea typeface="+mn-ea"/>
                <a:cs typeface="+mn-ea"/>
                <a:sym typeface="+mn-lt"/>
              </a:endParaRPr>
            </a:p>
          </p:txBody>
        </p:sp>
      </p:grpSp>
      <p:grpSp>
        <p:nvGrpSpPr>
          <p:cNvPr id="49" name="组合 48">
            <a:extLst>
              <a:ext uri="{FF2B5EF4-FFF2-40B4-BE49-F238E27FC236}">
                <a16:creationId xmlns:a16="http://schemas.microsoft.com/office/drawing/2014/main" id="{C49FBB47-4223-4EAE-8FFA-F0C289624AD1}"/>
              </a:ext>
            </a:extLst>
          </p:cNvPr>
          <p:cNvGrpSpPr/>
          <p:nvPr/>
        </p:nvGrpSpPr>
        <p:grpSpPr>
          <a:xfrm>
            <a:off x="691700" y="1028694"/>
            <a:ext cx="3893974" cy="3893974"/>
            <a:chOff x="-630302" y="1714542"/>
            <a:chExt cx="4762837" cy="4762838"/>
          </a:xfrm>
        </p:grpSpPr>
        <p:sp>
          <p:nvSpPr>
            <p:cNvPr id="50" name="椭圆 49">
              <a:extLst>
                <a:ext uri="{FF2B5EF4-FFF2-40B4-BE49-F238E27FC236}">
                  <a16:creationId xmlns:a16="http://schemas.microsoft.com/office/drawing/2014/main" id="{C6AAF931-4AFB-44C8-B2B1-EED05478B0EA}"/>
                </a:ext>
              </a:extLst>
            </p:cNvPr>
            <p:cNvSpPr/>
            <p:nvPr/>
          </p:nvSpPr>
          <p:spPr>
            <a:xfrm>
              <a:off x="-630302" y="1714542"/>
              <a:ext cx="4762837" cy="4762838"/>
            </a:xfrm>
            <a:prstGeom prst="ellipse">
              <a:avLst/>
            </a:prstGeom>
            <a:gradFill>
              <a:gsLst>
                <a:gs pos="65000">
                  <a:srgbClr val="B6D3B7">
                    <a:alpha val="0"/>
                  </a:srgbClr>
                </a:gs>
                <a:gs pos="0">
                  <a:srgbClr val="52A4AE">
                    <a:alpha val="34000"/>
                  </a:srgbClr>
                </a:gs>
              </a:gsLst>
              <a:lin ang="5400000" scaled="1"/>
            </a:gradFill>
            <a:ln>
              <a:noFill/>
            </a:ln>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51" name="文本框 50">
              <a:extLst>
                <a:ext uri="{FF2B5EF4-FFF2-40B4-BE49-F238E27FC236}">
                  <a16:creationId xmlns:a16="http://schemas.microsoft.com/office/drawing/2014/main" id="{5DA345DF-5950-4C10-9BEC-077238A2F985}"/>
                </a:ext>
              </a:extLst>
            </p:cNvPr>
            <p:cNvSpPr txBox="1"/>
            <p:nvPr/>
          </p:nvSpPr>
          <p:spPr>
            <a:xfrm>
              <a:off x="-201830" y="2394188"/>
              <a:ext cx="3790331" cy="2710446"/>
            </a:xfrm>
            <a:prstGeom prst="rect">
              <a:avLst/>
            </a:prstGeom>
            <a:noFill/>
          </p:spPr>
          <p:txBody>
            <a:bodyPr wrap="square" rtlCol="0">
              <a:spAutoFit/>
            </a:bodyPr>
            <a:lstStyle/>
            <a:p>
              <a:pPr algn="ctr"/>
              <a:r>
                <a:rPr lang="en-US" altLang="zh-CN" sz="13800" dirty="0">
                  <a:gradFill>
                    <a:gsLst>
                      <a:gs pos="0">
                        <a:srgbClr val="B6D3B7"/>
                      </a:gs>
                      <a:gs pos="98000">
                        <a:srgbClr val="52A4AE"/>
                      </a:gs>
                    </a:gsLst>
                    <a:lin ang="5400000" scaled="1"/>
                  </a:gradFill>
                  <a:effectLst>
                    <a:outerShdw blurRad="25400" dist="25400" dir="2700000" algn="tl">
                      <a:srgbClr val="000000">
                        <a:alpha val="25000"/>
                      </a:srgbClr>
                    </a:outerShdw>
                  </a:effectLst>
                  <a:cs typeface="+mn-ea"/>
                  <a:sym typeface="+mn-lt"/>
                </a:rPr>
                <a:t>02</a:t>
              </a:r>
              <a:endParaRPr lang="zh-CN" altLang="en-US" sz="13800" dirty="0">
                <a:gradFill>
                  <a:gsLst>
                    <a:gs pos="0">
                      <a:srgbClr val="B6D3B7"/>
                    </a:gs>
                    <a:gs pos="98000">
                      <a:srgbClr val="52A4AE"/>
                    </a:gs>
                  </a:gsLst>
                  <a:lin ang="5400000" scaled="1"/>
                </a:gradFill>
                <a:effectLst>
                  <a:outerShdw blurRad="25400" dist="25400" dir="2700000" algn="tl">
                    <a:srgbClr val="000000">
                      <a:alpha val="25000"/>
                    </a:srgbClr>
                  </a:outerShdw>
                </a:effectLst>
                <a:cs typeface="+mn-ea"/>
                <a:sym typeface="+mn-lt"/>
              </a:endParaRPr>
            </a:p>
          </p:txBody>
        </p:sp>
      </p:grpSp>
      <p:sp>
        <p:nvSpPr>
          <p:cNvPr id="52" name="等腰三角形 51"/>
          <p:cNvSpPr/>
          <p:nvPr/>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等腰三角形 21"/>
          <p:cNvSpPr/>
          <p:nvPr/>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Lst>
            <a:ahLst/>
            <a:cxnLst>
              <a:cxn ang="0">
                <a:pos x="connsiteX0" y="connsiteY0"/>
              </a:cxn>
              <a:cxn ang="0">
                <a:pos x="connsiteX1" y="connsiteY1"/>
              </a:cxn>
              <a:cxn ang="0">
                <a:pos x="connsiteX2" y="connsiteY2"/>
              </a:cxn>
              <a:cxn ang="0">
                <a:pos x="connsiteX3" y="connsiteY3"/>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等腰三角形 21"/>
          <p:cNvSpPr/>
          <p:nvPr/>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459311 w 1569062"/>
              <a:gd name="connsiteY0" fmla="*/ 2897490 h 2897490"/>
              <a:gd name="connsiteX1" fmla="*/ 0 w 1569062"/>
              <a:gd name="connsiteY1" fmla="*/ 1229977 h 2897490"/>
              <a:gd name="connsiteX2" fmla="*/ 1569062 w 1569062"/>
              <a:gd name="connsiteY2" fmla="*/ 0 h 2897490"/>
              <a:gd name="connsiteX3" fmla="*/ 1459311 w 1569062"/>
              <a:gd name="connsiteY3" fmla="*/ 2897490 h 2897490"/>
            </a:gdLst>
            <a:ahLst/>
            <a:cxnLst>
              <a:cxn ang="0">
                <a:pos x="connsiteX0" y="connsiteY0"/>
              </a:cxn>
              <a:cxn ang="0">
                <a:pos x="connsiteX1" y="connsiteY1"/>
              </a:cxn>
              <a:cxn ang="0">
                <a:pos x="connsiteX2" y="connsiteY2"/>
              </a:cxn>
              <a:cxn ang="0">
                <a:pos x="connsiteX3" y="connsiteY3"/>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等腰三角形 21"/>
          <p:cNvSpPr/>
          <p:nvPr/>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Lst>
            <a:ahLst/>
            <a:cxnLst>
              <a:cxn ang="0">
                <a:pos x="connsiteX0" y="connsiteY0"/>
              </a:cxn>
              <a:cxn ang="0">
                <a:pos x="connsiteX1" y="connsiteY1"/>
              </a:cxn>
              <a:cxn ang="0">
                <a:pos x="connsiteX2" y="connsiteY2"/>
              </a:cxn>
              <a:cxn ang="0">
                <a:pos x="connsiteX3" y="connsiteY3"/>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等腰三角形 21"/>
          <p:cNvSpPr/>
          <p:nvPr/>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Lst>
            <a:ahLst/>
            <a:cxnLst>
              <a:cxn ang="0">
                <a:pos x="connsiteX0" y="connsiteY0"/>
              </a:cxn>
              <a:cxn ang="0">
                <a:pos x="connsiteX1" y="connsiteY1"/>
              </a:cxn>
              <a:cxn ang="0">
                <a:pos x="connsiteX2" y="connsiteY2"/>
              </a:cxn>
              <a:cxn ang="0">
                <a:pos x="connsiteX3" y="connsiteY3"/>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等腰三角形 21"/>
          <p:cNvSpPr/>
          <p:nvPr/>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Lst>
            <a:ahLst/>
            <a:cxnLst>
              <a:cxn ang="0">
                <a:pos x="connsiteX0" y="connsiteY0"/>
              </a:cxn>
              <a:cxn ang="0">
                <a:pos x="connsiteX1" y="connsiteY1"/>
              </a:cxn>
              <a:cxn ang="0">
                <a:pos x="connsiteX2" y="connsiteY2"/>
              </a:cxn>
              <a:cxn ang="0">
                <a:pos x="connsiteX3" y="connsiteY3"/>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等腰三角形 21"/>
          <p:cNvSpPr/>
          <p:nvPr/>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558783264"/>
      </p:ext>
    </p:extLst>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1+#ppt_w/2"/>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750" fill="hold"/>
                                            <p:tgtEl>
                                              <p:spTgt spid="27"/>
                                            </p:tgtEl>
                                            <p:attrNameLst>
                                              <p:attrName>ppt_x</p:attrName>
                                            </p:attrNameLst>
                                          </p:cBhvr>
                                          <p:tavLst>
                                            <p:tav tm="0">
                                              <p:val>
                                                <p:strVal val="1+#ppt_w/2"/>
                                              </p:val>
                                            </p:tav>
                                            <p:tav tm="100000">
                                              <p:val>
                                                <p:strVal val="#ppt_x"/>
                                              </p:val>
                                            </p:tav>
                                          </p:tavLst>
                                        </p:anim>
                                        <p:anim calcmode="lin" valueType="num">
                                          <p:cBhvr additive="base">
                                            <p:cTn id="20" dur="75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750" fill="hold"/>
                                            <p:tgtEl>
                                              <p:spTgt spid="52"/>
                                            </p:tgtEl>
                                            <p:attrNameLst>
                                              <p:attrName>ppt_x</p:attrName>
                                            </p:attrNameLst>
                                          </p:cBhvr>
                                          <p:tavLst>
                                            <p:tav tm="0">
                                              <p:val>
                                                <p:strVal val="1+#ppt_w/2"/>
                                              </p:val>
                                            </p:tav>
                                            <p:tav tm="100000">
                                              <p:val>
                                                <p:strVal val="#ppt_x"/>
                                              </p:val>
                                            </p:tav>
                                          </p:tavLst>
                                        </p:anim>
                                        <p:anim calcmode="lin" valueType="num">
                                          <p:cBhvr additive="base">
                                            <p:cTn id="24" dur="750" fill="hold"/>
                                            <p:tgtEl>
                                              <p:spTgt spid="52"/>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750" fill="hold"/>
                                            <p:tgtEl>
                                              <p:spTgt spid="53"/>
                                            </p:tgtEl>
                                            <p:attrNameLst>
                                              <p:attrName>ppt_x</p:attrName>
                                            </p:attrNameLst>
                                          </p:cBhvr>
                                          <p:tavLst>
                                            <p:tav tm="0">
                                              <p:val>
                                                <p:strVal val="1+#ppt_w/2"/>
                                              </p:val>
                                            </p:tav>
                                            <p:tav tm="100000">
                                              <p:val>
                                                <p:strVal val="#ppt_x"/>
                                              </p:val>
                                            </p:tav>
                                          </p:tavLst>
                                        </p:anim>
                                        <p:anim calcmode="lin" valueType="num">
                                          <p:cBhvr additive="base">
                                            <p:cTn id="28" dur="750" fill="hold"/>
                                            <p:tgtEl>
                                              <p:spTgt spid="53"/>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750" fill="hold"/>
                                            <p:tgtEl>
                                              <p:spTgt spid="54"/>
                                            </p:tgtEl>
                                            <p:attrNameLst>
                                              <p:attrName>ppt_x</p:attrName>
                                            </p:attrNameLst>
                                          </p:cBhvr>
                                          <p:tavLst>
                                            <p:tav tm="0">
                                              <p:val>
                                                <p:strVal val="1+#ppt_w/2"/>
                                              </p:val>
                                            </p:tav>
                                            <p:tav tm="100000">
                                              <p:val>
                                                <p:strVal val="#ppt_x"/>
                                              </p:val>
                                            </p:tav>
                                          </p:tavLst>
                                        </p:anim>
                                        <p:anim calcmode="lin" valueType="num">
                                          <p:cBhvr additive="base">
                                            <p:cTn id="32" dur="750" fill="hold"/>
                                            <p:tgtEl>
                                              <p:spTgt spid="54"/>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1+#ppt_w/2"/>
                                              </p:val>
                                            </p:tav>
                                            <p:tav tm="100000">
                                              <p:val>
                                                <p:strVal val="#ppt_x"/>
                                              </p:val>
                                            </p:tav>
                                          </p:tavLst>
                                        </p:anim>
                                        <p:anim calcmode="lin" valueType="num">
                                          <p:cBhvr additive="base">
                                            <p:cTn id="36" dur="750" fill="hold"/>
                                            <p:tgtEl>
                                              <p:spTgt spid="5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750" fill="hold"/>
                                            <p:tgtEl>
                                              <p:spTgt spid="56"/>
                                            </p:tgtEl>
                                            <p:attrNameLst>
                                              <p:attrName>ppt_x</p:attrName>
                                            </p:attrNameLst>
                                          </p:cBhvr>
                                          <p:tavLst>
                                            <p:tav tm="0">
                                              <p:val>
                                                <p:strVal val="1+#ppt_w/2"/>
                                              </p:val>
                                            </p:tav>
                                            <p:tav tm="100000">
                                              <p:val>
                                                <p:strVal val="#ppt_x"/>
                                              </p:val>
                                            </p:tav>
                                          </p:tavLst>
                                        </p:anim>
                                        <p:anim calcmode="lin" valueType="num">
                                          <p:cBhvr additive="base">
                                            <p:cTn id="40" dur="750" fill="hold"/>
                                            <p:tgtEl>
                                              <p:spTgt spid="56"/>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750" fill="hold"/>
                                            <p:tgtEl>
                                              <p:spTgt spid="57"/>
                                            </p:tgtEl>
                                            <p:attrNameLst>
                                              <p:attrName>ppt_x</p:attrName>
                                            </p:attrNameLst>
                                          </p:cBhvr>
                                          <p:tavLst>
                                            <p:tav tm="0">
                                              <p:val>
                                                <p:strVal val="1+#ppt_w/2"/>
                                              </p:val>
                                            </p:tav>
                                            <p:tav tm="100000">
                                              <p:val>
                                                <p:strVal val="#ppt_x"/>
                                              </p:val>
                                            </p:tav>
                                          </p:tavLst>
                                        </p:anim>
                                        <p:anim calcmode="lin" valueType="num">
                                          <p:cBhvr additive="base">
                                            <p:cTn id="44" dur="750" fill="hold"/>
                                            <p:tgtEl>
                                              <p:spTgt spid="57"/>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750" fill="hold"/>
                                            <p:tgtEl>
                                              <p:spTgt spid="58"/>
                                            </p:tgtEl>
                                            <p:attrNameLst>
                                              <p:attrName>ppt_x</p:attrName>
                                            </p:attrNameLst>
                                          </p:cBhvr>
                                          <p:tavLst>
                                            <p:tav tm="0">
                                              <p:val>
                                                <p:strVal val="1+#ppt_w/2"/>
                                              </p:val>
                                            </p:tav>
                                            <p:tav tm="100000">
                                              <p:val>
                                                <p:strVal val="#ppt_x"/>
                                              </p:val>
                                            </p:tav>
                                          </p:tavLst>
                                        </p:anim>
                                        <p:anim calcmode="lin" valueType="num">
                                          <p:cBhvr additive="base">
                                            <p:cTn id="48" dur="750" fill="hold"/>
                                            <p:tgtEl>
                                              <p:spTgt spid="58"/>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40000">
                                      <p:stCondLst>
                                        <p:cond delay="500"/>
                                      </p:stCondLst>
                                      <p:childTnLst>
                                        <p:set>
                                          <p:cBhvr>
                                            <p:cTn id="50" dur="1" fill="hold">
                                              <p:stCondLst>
                                                <p:cond delay="0"/>
                                              </p:stCondLst>
                                            </p:cTn>
                                            <p:tgtEl>
                                              <p:spTgt spid="49"/>
                                            </p:tgtEl>
                                            <p:attrNameLst>
                                              <p:attrName>style.visibility</p:attrName>
                                            </p:attrNameLst>
                                          </p:cBhvr>
                                          <p:to>
                                            <p:strVal val="visible"/>
                                          </p:to>
                                        </p:set>
                                        <p:anim calcmode="lin" valueType="num" p14:bounceEnd="40000">
                                          <p:cBhvr additive="base">
                                            <p:cTn id="51" dur="75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12" presetClass="entr" presetSubtype="8" fill="hold" nodeType="withEffect">
                                      <p:stCondLst>
                                        <p:cond delay="100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p:tgtEl>
                                              <p:spTgt spid="45"/>
                                            </p:tgtEl>
                                            <p:attrNameLst>
                                              <p:attrName>ppt_x</p:attrName>
                                            </p:attrNameLst>
                                          </p:cBhvr>
                                          <p:tavLst>
                                            <p:tav tm="0">
                                              <p:val>
                                                <p:strVal val="#ppt_x-#ppt_w*1.125000"/>
                                              </p:val>
                                            </p:tav>
                                            <p:tav tm="100000">
                                              <p:val>
                                                <p:strVal val="#ppt_x"/>
                                              </p:val>
                                            </p:tav>
                                          </p:tavLst>
                                        </p:anim>
                                        <p:animEffect transition="in" filter="wipe(right)">
                                          <p:cBhvr>
                                            <p:cTn id="5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52" grpId="0" animBg="1"/>
          <p:bldP spid="53" grpId="0" animBg="1"/>
          <p:bldP spid="54" grpId="0" animBg="1"/>
          <p:bldP spid="55" grpId="0" animBg="1"/>
          <p:bldP spid="56" grpId="0" animBg="1"/>
          <p:bldP spid="57" grpId="0" animBg="1"/>
          <p:bldP spid="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1+#ppt_w/2"/>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750" fill="hold"/>
                                            <p:tgtEl>
                                              <p:spTgt spid="27"/>
                                            </p:tgtEl>
                                            <p:attrNameLst>
                                              <p:attrName>ppt_x</p:attrName>
                                            </p:attrNameLst>
                                          </p:cBhvr>
                                          <p:tavLst>
                                            <p:tav tm="0">
                                              <p:val>
                                                <p:strVal val="1+#ppt_w/2"/>
                                              </p:val>
                                            </p:tav>
                                            <p:tav tm="100000">
                                              <p:val>
                                                <p:strVal val="#ppt_x"/>
                                              </p:val>
                                            </p:tav>
                                          </p:tavLst>
                                        </p:anim>
                                        <p:anim calcmode="lin" valueType="num">
                                          <p:cBhvr additive="base">
                                            <p:cTn id="20" dur="75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750" fill="hold"/>
                                            <p:tgtEl>
                                              <p:spTgt spid="52"/>
                                            </p:tgtEl>
                                            <p:attrNameLst>
                                              <p:attrName>ppt_x</p:attrName>
                                            </p:attrNameLst>
                                          </p:cBhvr>
                                          <p:tavLst>
                                            <p:tav tm="0">
                                              <p:val>
                                                <p:strVal val="1+#ppt_w/2"/>
                                              </p:val>
                                            </p:tav>
                                            <p:tav tm="100000">
                                              <p:val>
                                                <p:strVal val="#ppt_x"/>
                                              </p:val>
                                            </p:tav>
                                          </p:tavLst>
                                        </p:anim>
                                        <p:anim calcmode="lin" valueType="num">
                                          <p:cBhvr additive="base">
                                            <p:cTn id="24" dur="750" fill="hold"/>
                                            <p:tgtEl>
                                              <p:spTgt spid="52"/>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750" fill="hold"/>
                                            <p:tgtEl>
                                              <p:spTgt spid="53"/>
                                            </p:tgtEl>
                                            <p:attrNameLst>
                                              <p:attrName>ppt_x</p:attrName>
                                            </p:attrNameLst>
                                          </p:cBhvr>
                                          <p:tavLst>
                                            <p:tav tm="0">
                                              <p:val>
                                                <p:strVal val="1+#ppt_w/2"/>
                                              </p:val>
                                            </p:tav>
                                            <p:tav tm="100000">
                                              <p:val>
                                                <p:strVal val="#ppt_x"/>
                                              </p:val>
                                            </p:tav>
                                          </p:tavLst>
                                        </p:anim>
                                        <p:anim calcmode="lin" valueType="num">
                                          <p:cBhvr additive="base">
                                            <p:cTn id="28" dur="750" fill="hold"/>
                                            <p:tgtEl>
                                              <p:spTgt spid="53"/>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750" fill="hold"/>
                                            <p:tgtEl>
                                              <p:spTgt spid="54"/>
                                            </p:tgtEl>
                                            <p:attrNameLst>
                                              <p:attrName>ppt_x</p:attrName>
                                            </p:attrNameLst>
                                          </p:cBhvr>
                                          <p:tavLst>
                                            <p:tav tm="0">
                                              <p:val>
                                                <p:strVal val="1+#ppt_w/2"/>
                                              </p:val>
                                            </p:tav>
                                            <p:tav tm="100000">
                                              <p:val>
                                                <p:strVal val="#ppt_x"/>
                                              </p:val>
                                            </p:tav>
                                          </p:tavLst>
                                        </p:anim>
                                        <p:anim calcmode="lin" valueType="num">
                                          <p:cBhvr additive="base">
                                            <p:cTn id="32" dur="750" fill="hold"/>
                                            <p:tgtEl>
                                              <p:spTgt spid="54"/>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1+#ppt_w/2"/>
                                              </p:val>
                                            </p:tav>
                                            <p:tav tm="100000">
                                              <p:val>
                                                <p:strVal val="#ppt_x"/>
                                              </p:val>
                                            </p:tav>
                                          </p:tavLst>
                                        </p:anim>
                                        <p:anim calcmode="lin" valueType="num">
                                          <p:cBhvr additive="base">
                                            <p:cTn id="36" dur="750" fill="hold"/>
                                            <p:tgtEl>
                                              <p:spTgt spid="5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750" fill="hold"/>
                                            <p:tgtEl>
                                              <p:spTgt spid="56"/>
                                            </p:tgtEl>
                                            <p:attrNameLst>
                                              <p:attrName>ppt_x</p:attrName>
                                            </p:attrNameLst>
                                          </p:cBhvr>
                                          <p:tavLst>
                                            <p:tav tm="0">
                                              <p:val>
                                                <p:strVal val="1+#ppt_w/2"/>
                                              </p:val>
                                            </p:tav>
                                            <p:tav tm="100000">
                                              <p:val>
                                                <p:strVal val="#ppt_x"/>
                                              </p:val>
                                            </p:tav>
                                          </p:tavLst>
                                        </p:anim>
                                        <p:anim calcmode="lin" valueType="num">
                                          <p:cBhvr additive="base">
                                            <p:cTn id="40" dur="750" fill="hold"/>
                                            <p:tgtEl>
                                              <p:spTgt spid="56"/>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750" fill="hold"/>
                                            <p:tgtEl>
                                              <p:spTgt spid="57"/>
                                            </p:tgtEl>
                                            <p:attrNameLst>
                                              <p:attrName>ppt_x</p:attrName>
                                            </p:attrNameLst>
                                          </p:cBhvr>
                                          <p:tavLst>
                                            <p:tav tm="0">
                                              <p:val>
                                                <p:strVal val="1+#ppt_w/2"/>
                                              </p:val>
                                            </p:tav>
                                            <p:tav tm="100000">
                                              <p:val>
                                                <p:strVal val="#ppt_x"/>
                                              </p:val>
                                            </p:tav>
                                          </p:tavLst>
                                        </p:anim>
                                        <p:anim calcmode="lin" valueType="num">
                                          <p:cBhvr additive="base">
                                            <p:cTn id="44" dur="750" fill="hold"/>
                                            <p:tgtEl>
                                              <p:spTgt spid="57"/>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750" fill="hold"/>
                                            <p:tgtEl>
                                              <p:spTgt spid="58"/>
                                            </p:tgtEl>
                                            <p:attrNameLst>
                                              <p:attrName>ppt_x</p:attrName>
                                            </p:attrNameLst>
                                          </p:cBhvr>
                                          <p:tavLst>
                                            <p:tav tm="0">
                                              <p:val>
                                                <p:strVal val="1+#ppt_w/2"/>
                                              </p:val>
                                            </p:tav>
                                            <p:tav tm="100000">
                                              <p:val>
                                                <p:strVal val="#ppt_x"/>
                                              </p:val>
                                            </p:tav>
                                          </p:tavLst>
                                        </p:anim>
                                        <p:anim calcmode="lin" valueType="num">
                                          <p:cBhvr additive="base">
                                            <p:cTn id="48" dur="750" fill="hold"/>
                                            <p:tgtEl>
                                              <p:spTgt spid="58"/>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50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12" presetClass="entr" presetSubtype="8" fill="hold" nodeType="withEffect">
                                      <p:stCondLst>
                                        <p:cond delay="100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p:tgtEl>
                                              <p:spTgt spid="45"/>
                                            </p:tgtEl>
                                            <p:attrNameLst>
                                              <p:attrName>ppt_x</p:attrName>
                                            </p:attrNameLst>
                                          </p:cBhvr>
                                          <p:tavLst>
                                            <p:tav tm="0">
                                              <p:val>
                                                <p:strVal val="#ppt_x-#ppt_w*1.125000"/>
                                              </p:val>
                                            </p:tav>
                                            <p:tav tm="100000">
                                              <p:val>
                                                <p:strVal val="#ppt_x"/>
                                              </p:val>
                                            </p:tav>
                                          </p:tavLst>
                                        </p:anim>
                                        <p:animEffect transition="in" filter="wipe(right)">
                                          <p:cBhvr>
                                            <p:cTn id="5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52" grpId="0" animBg="1"/>
          <p:bldP spid="53" grpId="0" animBg="1"/>
          <p:bldP spid="54" grpId="0" animBg="1"/>
          <p:bldP spid="55" grpId="0" animBg="1"/>
          <p:bldP spid="56" grpId="0" animBg="1"/>
          <p:bldP spid="57" grpId="0" animBg="1"/>
          <p:bldP spid="58"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í$ļïḑè">
            <a:extLst>
              <a:ext uri="{FF2B5EF4-FFF2-40B4-BE49-F238E27FC236}">
                <a16:creationId xmlns:a16="http://schemas.microsoft.com/office/drawing/2014/main" id="{EF86EA0D-E89D-44A9-BCB7-9538DE90DC80}"/>
              </a:ext>
            </a:extLst>
          </p:cNvPr>
          <p:cNvSpPr/>
          <p:nvPr/>
        </p:nvSpPr>
        <p:spPr>
          <a:xfrm>
            <a:off x="42643" y="2074261"/>
            <a:ext cx="11995282" cy="2668072"/>
          </a:xfrm>
          <a:prstGeom prst="rect">
            <a:avLst/>
          </a:prstGeom>
          <a:solidFill>
            <a:srgbClr val="92D050">
              <a:alpha val="33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cs typeface="+mn-ea"/>
              <a:sym typeface="+mn-lt"/>
            </a:endParaRPr>
          </a:p>
        </p:txBody>
      </p:sp>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a:extLst>
              <a:ext uri="{FF2B5EF4-FFF2-40B4-BE49-F238E27FC236}">
                <a16:creationId xmlns:a16="http://schemas.microsoft.com/office/drawing/2014/main" id="{51F0CF7A-0F9B-4B22-8E03-123274CF8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976" y="2122090"/>
            <a:ext cx="3459338" cy="2594504"/>
          </a:xfrm>
          <a:prstGeom prst="rect">
            <a:avLst/>
          </a:prstGeom>
          <a:noFill/>
          <a:effectLst>
            <a:glow rad="1905000">
              <a:schemeClr val="accent1">
                <a:alpha val="20000"/>
              </a:schemeClr>
            </a:glow>
            <a:reflection endPos="65000" dist="50800" dir="5400000" sy="-100000" algn="bl" rotWithShape="0"/>
            <a:softEdge rad="114300"/>
          </a:effectLst>
        </p:spPr>
      </p:pic>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sp>
        <p:nvSpPr>
          <p:cNvPr id="29" name="文本框 28">
            <a:extLst>
              <a:ext uri="{FF2B5EF4-FFF2-40B4-BE49-F238E27FC236}">
                <a16:creationId xmlns:a16="http://schemas.microsoft.com/office/drawing/2014/main" id="{DE2DF41B-7714-479B-885D-8AA4715A6A08}"/>
              </a:ext>
            </a:extLst>
          </p:cNvPr>
          <p:cNvSpPr txBox="1"/>
          <p:nvPr/>
        </p:nvSpPr>
        <p:spPr>
          <a:xfrm>
            <a:off x="4761266" y="1658252"/>
            <a:ext cx="6926049" cy="3782895"/>
          </a:xfrm>
          <a:prstGeom prst="rect">
            <a:avLst/>
          </a:prstGeom>
          <a:noFill/>
        </p:spPr>
        <p:txBody>
          <a:bodyPr wrap="square">
            <a:spAutoFit/>
          </a:bodyPr>
          <a:lstStyle/>
          <a:p>
            <a:pPr>
              <a:lnSpc>
                <a:spcPct val="150000"/>
              </a:lnSpc>
            </a:pPr>
            <a:r>
              <a:rPr lang="en-US" altLang="zh-CN" b="1" dirty="0">
                <a:latin typeface="+mn-ea"/>
              </a:rPr>
              <a:t>       </a:t>
            </a:r>
            <a:r>
              <a:rPr lang="zh-CN" altLang="en-US" b="1" dirty="0">
                <a:latin typeface="+mn-ea"/>
              </a:rPr>
              <a:t>智慧交通起步于</a:t>
            </a:r>
            <a:r>
              <a:rPr lang="en-US" altLang="zh-CN" b="1" dirty="0">
                <a:latin typeface="+mn-ea"/>
              </a:rPr>
              <a:t>20</a:t>
            </a:r>
            <a:r>
              <a:rPr lang="zh-CN" altLang="en-US" b="1" dirty="0">
                <a:latin typeface="+mn-ea"/>
              </a:rPr>
              <a:t>世纪末，在实际交通中的广泛应用促进了道路交通的技术进步，使得车辆以及行人的出行质量都得到了很大的改善，提高了交通工作效率、减少了交通事故的发生、缓解了道路阻塞问题。智慧交通是卷积神经网络应用领域中具有发展潜力的研究领域，其应用包括车牌、车型、交通标志的识别研究等。</a:t>
            </a:r>
          </a:p>
          <a:p>
            <a:pPr>
              <a:lnSpc>
                <a:spcPct val="150000"/>
              </a:lnSpc>
            </a:pPr>
            <a:r>
              <a:rPr lang="en-US" altLang="zh-CN" b="1" dirty="0">
                <a:latin typeface="+mn-ea"/>
              </a:rPr>
              <a:t>       </a:t>
            </a:r>
            <a:r>
              <a:rPr lang="zh-CN" altLang="en-US" b="1" dirty="0">
                <a:latin typeface="+mn-ea"/>
              </a:rPr>
              <a:t>其中，图像识别在智慧交通中占有举足轻重的地位。在我看来，图像识别在智慧交通中的应用可以分为四个部分：图像分类、目标检测、语义分割、实例分割。这四个部分相辅相成，逐级递进，共同组成了智慧交通的“眼睛”。</a:t>
            </a:r>
          </a:p>
        </p:txBody>
      </p:sp>
      <p:grpSp>
        <p:nvGrpSpPr>
          <p:cNvPr id="36" name="组合 35">
            <a:extLst>
              <a:ext uri="{FF2B5EF4-FFF2-40B4-BE49-F238E27FC236}">
                <a16:creationId xmlns:a16="http://schemas.microsoft.com/office/drawing/2014/main" id="{95AE759F-412D-4368-A929-8A0A139727BB}"/>
              </a:ext>
            </a:extLst>
          </p:cNvPr>
          <p:cNvGrpSpPr/>
          <p:nvPr/>
        </p:nvGrpSpPr>
        <p:grpSpPr>
          <a:xfrm>
            <a:off x="2201000" y="444956"/>
            <a:ext cx="7372545" cy="5795069"/>
            <a:chOff x="-630302" y="1714542"/>
            <a:chExt cx="4762837" cy="4762838"/>
          </a:xfrm>
        </p:grpSpPr>
        <p:sp>
          <p:nvSpPr>
            <p:cNvPr id="37" name="椭圆 36">
              <a:extLst>
                <a:ext uri="{FF2B5EF4-FFF2-40B4-BE49-F238E27FC236}">
                  <a16:creationId xmlns:a16="http://schemas.microsoft.com/office/drawing/2014/main" id="{BCFC28DD-4F2E-4329-8F0E-9ED1DC6A12F5}"/>
                </a:ext>
              </a:extLst>
            </p:cNvPr>
            <p:cNvSpPr/>
            <p:nvPr/>
          </p:nvSpPr>
          <p:spPr>
            <a:xfrm>
              <a:off x="-630302" y="1714542"/>
              <a:ext cx="4762837" cy="4762838"/>
            </a:xfrm>
            <a:prstGeom prst="ellipse">
              <a:avLst/>
            </a:prstGeom>
            <a:gradFill>
              <a:gsLst>
                <a:gs pos="65000">
                  <a:srgbClr val="B6D3B7">
                    <a:alpha val="0"/>
                  </a:srgbClr>
                </a:gs>
                <a:gs pos="0">
                  <a:srgbClr val="52A4AE">
                    <a:alpha val="34000"/>
                  </a:srgbClr>
                </a:gs>
              </a:gsLst>
              <a:lin ang="5400000" scaled="1"/>
            </a:gradFill>
            <a:ln>
              <a:noFill/>
            </a:ln>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38" name="文本框 37">
              <a:extLst>
                <a:ext uri="{FF2B5EF4-FFF2-40B4-BE49-F238E27FC236}">
                  <a16:creationId xmlns:a16="http://schemas.microsoft.com/office/drawing/2014/main" id="{12421A1D-7FA5-4F28-82F0-41CF3039FF18}"/>
                </a:ext>
              </a:extLst>
            </p:cNvPr>
            <p:cNvSpPr txBox="1"/>
            <p:nvPr/>
          </p:nvSpPr>
          <p:spPr>
            <a:xfrm>
              <a:off x="-201830" y="2394188"/>
              <a:ext cx="3790331" cy="2710446"/>
            </a:xfrm>
            <a:prstGeom prst="rect">
              <a:avLst/>
            </a:prstGeom>
            <a:noFill/>
          </p:spPr>
          <p:txBody>
            <a:bodyPr wrap="square" rtlCol="0">
              <a:spAutoFit/>
            </a:bodyPr>
            <a:lstStyle/>
            <a:p>
              <a:pPr algn="ctr"/>
              <a:endParaRPr lang="zh-CN" altLang="en-US" sz="13800" dirty="0">
                <a:gradFill>
                  <a:gsLst>
                    <a:gs pos="0">
                      <a:srgbClr val="B6D3B7"/>
                    </a:gs>
                    <a:gs pos="98000">
                      <a:srgbClr val="52A4AE"/>
                    </a:gs>
                  </a:gsLst>
                  <a:lin ang="5400000" scaled="1"/>
                </a:gradFill>
                <a:effectLst>
                  <a:outerShdw blurRad="25400" dist="25400" dir="2700000" algn="tl">
                    <a:srgbClr val="000000">
                      <a:alpha val="25000"/>
                    </a:srgbClr>
                  </a:outerShdw>
                </a:effectLst>
                <a:cs typeface="+mn-ea"/>
                <a:sym typeface="+mn-lt"/>
              </a:endParaRPr>
            </a:p>
          </p:txBody>
        </p:sp>
      </p:grpSp>
    </p:spTree>
    <p:extLst>
      <p:ext uri="{BB962C8B-B14F-4D97-AF65-F5344CB8AC3E}">
        <p14:creationId xmlns:p14="http://schemas.microsoft.com/office/powerpoint/2010/main" val="2283817782"/>
      </p:ext>
    </p:extLst>
  </p:cSld>
  <p:clrMapOvr>
    <a:masterClrMapping/>
  </p:clrMapOvr>
  <p:transition spd="med"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40000">
                                          <p:cBhvr additive="base">
                                            <p:cTn id="7" dur="750" fill="hold"/>
                                            <p:tgtEl>
                                              <p:spTgt spid="36"/>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14" presetClass="entr" presetSubtype="1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randombar(horizontal)">
                                          <p:cBhvr>
                                            <p:cTn id="11" dur="5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16" presetClass="entr" presetSubtype="21"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ppt_x"/>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14" presetClass="entr" presetSubtype="1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randombar(horizontal)">
                                          <p:cBhvr>
                                            <p:cTn id="11" dur="5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left)">
                                          <p:cBhvr>
                                            <p:cTn id="14" dur="500"/>
                                            <p:tgtEl>
                                              <p:spTgt spid="39"/>
                                            </p:tgtEl>
                                          </p:cBhvr>
                                        </p:animEffect>
                                      </p:childTnLst>
                                    </p:cTn>
                                  </p:par>
                                  <p:par>
                                    <p:cTn id="15" presetID="16" presetClass="entr" presetSubtype="21"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sp>
        <p:nvSpPr>
          <p:cNvPr id="2" name="矩形 1">
            <a:extLst>
              <a:ext uri="{FF2B5EF4-FFF2-40B4-BE49-F238E27FC236}">
                <a16:creationId xmlns:a16="http://schemas.microsoft.com/office/drawing/2014/main" id="{2B3DE031-A500-411F-AD73-1F918C0C1831}"/>
              </a:ext>
            </a:extLst>
          </p:cNvPr>
          <p:cNvSpPr/>
          <p:nvPr/>
        </p:nvSpPr>
        <p:spPr>
          <a:xfrm>
            <a:off x="540633" y="1378793"/>
            <a:ext cx="11110734"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图像识别</a:t>
            </a: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a:t>
            </a: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计算机视觉</a:t>
            </a: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a:t>
            </a: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的四个方面：</a:t>
            </a:r>
          </a:p>
        </p:txBody>
      </p:sp>
      <p:sp>
        <p:nvSpPr>
          <p:cNvPr id="3" name="矩形 2">
            <a:extLst>
              <a:ext uri="{FF2B5EF4-FFF2-40B4-BE49-F238E27FC236}">
                <a16:creationId xmlns:a16="http://schemas.microsoft.com/office/drawing/2014/main" id="{68769D5A-70F6-4DE3-A041-88C12C289979}"/>
              </a:ext>
            </a:extLst>
          </p:cNvPr>
          <p:cNvSpPr/>
          <p:nvPr/>
        </p:nvSpPr>
        <p:spPr>
          <a:xfrm>
            <a:off x="2439991" y="2801552"/>
            <a:ext cx="6827575" cy="1754326"/>
          </a:xfrm>
          <a:prstGeom prst="rect">
            <a:avLst/>
          </a:prstGeom>
          <a:noFill/>
        </p:spPr>
        <p:txBody>
          <a:bodyPr wrap="squar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图像分类、目标检测</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语义分割、实例分割</a:t>
            </a:r>
          </a:p>
        </p:txBody>
      </p:sp>
    </p:spTree>
    <p:extLst>
      <p:ext uri="{BB962C8B-B14F-4D97-AF65-F5344CB8AC3E}">
        <p14:creationId xmlns:p14="http://schemas.microsoft.com/office/powerpoint/2010/main" val="2968209759"/>
      </p:ext>
    </p:extLst>
  </p:cSld>
  <p:clrMapOvr>
    <a:masterClrMapping/>
  </p:clrMapOvr>
  <p:transition spd="slow"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等腰三角形 21"/>
          <p:cNvSpPr/>
          <p:nvPr/>
        </p:nvSpPr>
        <p:spPr>
          <a:xfrm rot="19016716">
            <a:off x="-722806" y="5656567"/>
            <a:ext cx="1998880" cy="119510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Lst>
            <a:ahLst/>
            <a:cxnLst>
              <a:cxn ang="0">
                <a:pos x="connsiteX0" y="connsiteY0"/>
              </a:cxn>
              <a:cxn ang="0">
                <a:pos x="connsiteX1" y="connsiteY1"/>
              </a:cxn>
              <a:cxn ang="0">
                <a:pos x="connsiteX2" y="connsiteY2"/>
              </a:cxn>
              <a:cxn ang="0">
                <a:pos x="connsiteX3" y="connsiteY3"/>
              </a:cxn>
            </a:cxnLst>
            <a:rect l="l" t="t" r="r" b="b"/>
            <a:pathLst>
              <a:path w="2970564" h="3027997">
                <a:moveTo>
                  <a:pt x="0" y="3027997"/>
                </a:moveTo>
                <a:lnTo>
                  <a:pt x="1714575" y="-1"/>
                </a:lnTo>
                <a:lnTo>
                  <a:pt x="2970564" y="1149568"/>
                </a:lnTo>
                <a:lnTo>
                  <a:pt x="0" y="3027997"/>
                </a:lnTo>
                <a:close/>
              </a:path>
            </a:pathLst>
          </a:custGeom>
          <a:gradFill>
            <a:gsLst>
              <a:gs pos="17000">
                <a:srgbClr val="FFFFFF">
                  <a:alpha val="0"/>
                </a:srgbClr>
              </a:gs>
              <a:gs pos="82000">
                <a:srgbClr val="92BFB5">
                  <a:alpha val="22000"/>
                </a:srgbClr>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等腰三角形 21"/>
          <p:cNvSpPr/>
          <p:nvPr/>
        </p:nvSpPr>
        <p:spPr>
          <a:xfrm rot="19016716">
            <a:off x="-195641" y="5703828"/>
            <a:ext cx="2436405" cy="2076611"/>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 name="connsiteX0" fmla="*/ 0 w 2356699"/>
              <a:gd name="connsiteY0" fmla="*/ 3027997 h 5261461"/>
              <a:gd name="connsiteX1" fmla="*/ 1714575 w 2356699"/>
              <a:gd name="connsiteY1" fmla="*/ -1 h 5261461"/>
              <a:gd name="connsiteX2" fmla="*/ 2356699 w 2356699"/>
              <a:gd name="connsiteY2" fmla="*/ 5261462 h 5261461"/>
              <a:gd name="connsiteX3" fmla="*/ 0 w 2356699"/>
              <a:gd name="connsiteY3" fmla="*/ 3027997 h 5261461"/>
              <a:gd name="connsiteX0" fmla="*/ 0 w 3620776"/>
              <a:gd name="connsiteY0" fmla="*/ 1807117 h 5261461"/>
              <a:gd name="connsiteX1" fmla="*/ 2978652 w 3620776"/>
              <a:gd name="connsiteY1" fmla="*/ -1 h 5261461"/>
              <a:gd name="connsiteX2" fmla="*/ 3620776 w 3620776"/>
              <a:gd name="connsiteY2" fmla="*/ 5261462 h 5261461"/>
              <a:gd name="connsiteX3" fmla="*/ 0 w 3620776"/>
              <a:gd name="connsiteY3" fmla="*/ 1807117 h 5261461"/>
            </a:gdLst>
            <a:ahLst/>
            <a:cxnLst>
              <a:cxn ang="0">
                <a:pos x="connsiteX0" y="connsiteY0"/>
              </a:cxn>
              <a:cxn ang="0">
                <a:pos x="connsiteX1" y="connsiteY1"/>
              </a:cxn>
              <a:cxn ang="0">
                <a:pos x="connsiteX2" y="connsiteY2"/>
              </a:cxn>
              <a:cxn ang="0">
                <a:pos x="connsiteX3" y="connsiteY3"/>
              </a:cxn>
            </a:cxnLst>
            <a:rect l="l" t="t" r="r" b="b"/>
            <a:pathLst>
              <a:path w="3620776" h="5261461">
                <a:moveTo>
                  <a:pt x="0" y="1807117"/>
                </a:moveTo>
                <a:lnTo>
                  <a:pt x="2978652" y="-1"/>
                </a:lnTo>
                <a:lnTo>
                  <a:pt x="3620776" y="5261462"/>
                </a:lnTo>
                <a:lnTo>
                  <a:pt x="0" y="1807117"/>
                </a:lnTo>
                <a:close/>
              </a:path>
            </a:pathLst>
          </a:custGeom>
          <a:gradFill>
            <a:gsLst>
              <a:gs pos="67000">
                <a:srgbClr val="FFFFFF">
                  <a:alpha val="0"/>
                </a:srgbClr>
              </a:gs>
              <a:gs pos="29000">
                <a:srgbClr val="E1EAE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45">
            <a:extLst>
              <a:ext uri="{FF2B5EF4-FFF2-40B4-BE49-F238E27FC236}">
                <a16:creationId xmlns:a16="http://schemas.microsoft.com/office/drawing/2014/main" id="{5A385302-F28D-4064-9253-52432E6F1AF6}"/>
              </a:ext>
            </a:extLst>
          </p:cNvPr>
          <p:cNvSpPr/>
          <p:nvPr/>
        </p:nvSpPr>
        <p:spPr>
          <a:xfrm>
            <a:off x="2185437" y="8368"/>
            <a:ext cx="7810882" cy="2490039"/>
          </a:xfrm>
          <a:custGeom>
            <a:avLst/>
            <a:gdLst>
              <a:gd name="connsiteX0" fmla="*/ 0 w 7810882"/>
              <a:gd name="connsiteY0" fmla="*/ 0 h 2490039"/>
              <a:gd name="connsiteX1" fmla="*/ 7810882 w 7810882"/>
              <a:gd name="connsiteY1" fmla="*/ 0 h 2490039"/>
              <a:gd name="connsiteX2" fmla="*/ 7788307 w 7810882"/>
              <a:gd name="connsiteY2" fmla="*/ 49935 h 2490039"/>
              <a:gd name="connsiteX3" fmla="*/ 3905441 w 7810882"/>
              <a:gd name="connsiteY3" fmla="*/ 2490039 h 2490039"/>
              <a:gd name="connsiteX4" fmla="*/ 22575 w 7810882"/>
              <a:gd name="connsiteY4" fmla="*/ 49935 h 2490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882" h="2490039">
                <a:moveTo>
                  <a:pt x="0" y="0"/>
                </a:moveTo>
                <a:lnTo>
                  <a:pt x="7810882" y="0"/>
                </a:lnTo>
                <a:lnTo>
                  <a:pt x="7788307" y="49935"/>
                </a:lnTo>
                <a:cubicBezTo>
                  <a:pt x="7092620" y="1493722"/>
                  <a:pt x="5615382" y="2490039"/>
                  <a:pt x="3905441" y="2490039"/>
                </a:cubicBezTo>
                <a:cubicBezTo>
                  <a:pt x="2195501" y="2490039"/>
                  <a:pt x="718262" y="1493722"/>
                  <a:pt x="22575" y="49935"/>
                </a:cubicBezTo>
                <a:close/>
              </a:path>
            </a:pathLst>
          </a:custGeom>
          <a:gradFill>
            <a:gsLst>
              <a:gs pos="0">
                <a:srgbClr val="B6D3B7">
                  <a:alpha val="0"/>
                </a:srgbClr>
              </a:gs>
              <a:gs pos="100000">
                <a:srgbClr val="77B6BF">
                  <a:alpha val="5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a:extLst>
              <a:ext uri="{FF2B5EF4-FFF2-40B4-BE49-F238E27FC236}">
                <a16:creationId xmlns:a16="http://schemas.microsoft.com/office/drawing/2014/main" id="{91DA64D8-A794-423A-BCD4-C045AE5E78BC}"/>
              </a:ext>
            </a:extLst>
          </p:cNvPr>
          <p:cNvGrpSpPr/>
          <p:nvPr/>
        </p:nvGrpSpPr>
        <p:grpSpPr>
          <a:xfrm>
            <a:off x="4297046" y="278620"/>
            <a:ext cx="3144637" cy="1607105"/>
            <a:chOff x="4198095" y="1635760"/>
            <a:chExt cx="7794036" cy="3230880"/>
          </a:xfrm>
        </p:grpSpPr>
        <p:sp>
          <p:nvSpPr>
            <p:cNvPr id="29" name="矩形 28">
              <a:extLst>
                <a:ext uri="{FF2B5EF4-FFF2-40B4-BE49-F238E27FC236}">
                  <a16:creationId xmlns:a16="http://schemas.microsoft.com/office/drawing/2014/main" id="{20BDE977-B658-474D-87CD-AD2E0E3558DF}"/>
                </a:ext>
              </a:extLst>
            </p:cNvPr>
            <p:cNvSpPr/>
            <p:nvPr/>
          </p:nvSpPr>
          <p:spPr>
            <a:xfrm>
              <a:off x="4718784" y="1635760"/>
              <a:ext cx="7273347" cy="3230880"/>
            </a:xfrm>
            <a:prstGeom prst="rect">
              <a:avLst/>
            </a:prstGeom>
            <a:gradFill>
              <a:gsLst>
                <a:gs pos="0">
                  <a:srgbClr val="92BFB5"/>
                </a:gs>
                <a:gs pos="100000">
                  <a:srgbClr val="52A4AE"/>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2" name="等腰三角形 41">
              <a:extLst>
                <a:ext uri="{FF2B5EF4-FFF2-40B4-BE49-F238E27FC236}">
                  <a16:creationId xmlns:a16="http://schemas.microsoft.com/office/drawing/2014/main" id="{CEBDA163-374C-4181-A62F-24D2E0DA2F8E}"/>
                </a:ext>
              </a:extLst>
            </p:cNvPr>
            <p:cNvSpPr/>
            <p:nvPr/>
          </p:nvSpPr>
          <p:spPr>
            <a:xfrm rot="16200000" flipH="1">
              <a:off x="4156440" y="2952753"/>
              <a:ext cx="604000" cy="520690"/>
            </a:xfrm>
            <a:prstGeom prst="triangle">
              <a:avLst/>
            </a:prstGeom>
            <a:gradFill>
              <a:gsLst>
                <a:gs pos="0">
                  <a:srgbClr val="019CAA"/>
                </a:gs>
                <a:gs pos="100000">
                  <a:srgbClr val="306E7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3" name="文本框 42">
            <a:extLst>
              <a:ext uri="{FF2B5EF4-FFF2-40B4-BE49-F238E27FC236}">
                <a16:creationId xmlns:a16="http://schemas.microsoft.com/office/drawing/2014/main" id="{662C757D-7FAE-4B22-A579-F07663ABEFFB}"/>
              </a:ext>
            </a:extLst>
          </p:cNvPr>
          <p:cNvSpPr txBox="1"/>
          <p:nvPr/>
        </p:nvSpPr>
        <p:spPr>
          <a:xfrm>
            <a:off x="1959799" y="2668295"/>
            <a:ext cx="2145139" cy="461665"/>
          </a:xfrm>
          <a:prstGeom prst="rect">
            <a:avLst/>
          </a:prstGeom>
          <a:noFill/>
        </p:spPr>
        <p:txBody>
          <a:bodyPr wrap="none" rtlCol="0">
            <a:spAutoFit/>
          </a:bodyPr>
          <a:lstStyle/>
          <a:p>
            <a:r>
              <a:rPr lang="en-US" altLang="zh-CN" sz="2400" b="1" dirty="0">
                <a:solidFill>
                  <a:schemeClr val="tx1">
                    <a:lumMod val="85000"/>
                    <a:lumOff val="15000"/>
                  </a:schemeClr>
                </a:solidFill>
                <a:effectLst>
                  <a:outerShdw blurRad="25400" dist="25400" dir="2700000" algn="tl">
                    <a:srgbClr val="000000">
                      <a:alpha val="25000"/>
                    </a:srgbClr>
                  </a:outerShdw>
                </a:effectLst>
                <a:cs typeface="+mn-ea"/>
                <a:sym typeface="+mn-lt"/>
              </a:rPr>
              <a:t>CNN</a:t>
            </a:r>
            <a:r>
              <a:rPr lang="zh-CN" altLang="en-US" sz="2400" b="1" dirty="0">
                <a:solidFill>
                  <a:schemeClr val="tx1">
                    <a:lumMod val="85000"/>
                    <a:lumOff val="15000"/>
                  </a:schemeClr>
                </a:solidFill>
                <a:effectLst>
                  <a:outerShdw blurRad="25400" dist="25400" dir="2700000" algn="tl">
                    <a:srgbClr val="000000">
                      <a:alpha val="25000"/>
                    </a:srgbClr>
                  </a:outerShdw>
                </a:effectLst>
                <a:cs typeface="+mn-ea"/>
                <a:sym typeface="+mn-lt"/>
              </a:rPr>
              <a:t>基本概述</a:t>
            </a:r>
          </a:p>
        </p:txBody>
      </p:sp>
      <p:grpSp>
        <p:nvGrpSpPr>
          <p:cNvPr id="44" name="组合 43">
            <a:extLst>
              <a:ext uri="{FF2B5EF4-FFF2-40B4-BE49-F238E27FC236}">
                <a16:creationId xmlns:a16="http://schemas.microsoft.com/office/drawing/2014/main" id="{FD2C442C-209B-4E49-840F-43F0D5CE3109}"/>
              </a:ext>
            </a:extLst>
          </p:cNvPr>
          <p:cNvGrpSpPr/>
          <p:nvPr/>
        </p:nvGrpSpPr>
        <p:grpSpPr>
          <a:xfrm>
            <a:off x="681936" y="2537923"/>
            <a:ext cx="1008284" cy="700477"/>
            <a:chOff x="5871092" y="1184851"/>
            <a:chExt cx="1008284" cy="700477"/>
          </a:xfrm>
        </p:grpSpPr>
        <p:grpSp>
          <p:nvGrpSpPr>
            <p:cNvPr id="45" name="组合 44">
              <a:extLst>
                <a:ext uri="{FF2B5EF4-FFF2-40B4-BE49-F238E27FC236}">
                  <a16:creationId xmlns:a16="http://schemas.microsoft.com/office/drawing/2014/main" id="{4E91BF9F-E202-464D-9379-B8529B8CE840}"/>
                </a:ext>
              </a:extLst>
            </p:cNvPr>
            <p:cNvGrpSpPr/>
            <p:nvPr/>
          </p:nvGrpSpPr>
          <p:grpSpPr>
            <a:xfrm>
              <a:off x="5871092" y="1184851"/>
              <a:ext cx="700479" cy="700477"/>
              <a:chOff x="5953785" y="1232361"/>
              <a:chExt cx="605464" cy="605462"/>
            </a:xfrm>
          </p:grpSpPr>
          <p:sp>
            <p:nvSpPr>
              <p:cNvPr id="47" name="椭圆 46">
                <a:extLst>
                  <a:ext uri="{FF2B5EF4-FFF2-40B4-BE49-F238E27FC236}">
                    <a16:creationId xmlns:a16="http://schemas.microsoft.com/office/drawing/2014/main" id="{F127F02F-9577-43A0-A660-880870161960}"/>
                  </a:ext>
                </a:extLst>
              </p:cNvPr>
              <p:cNvSpPr/>
              <p:nvPr/>
            </p:nvSpPr>
            <p:spPr>
              <a:xfrm>
                <a:off x="5953785" y="1232361"/>
                <a:ext cx="605464" cy="605462"/>
              </a:xfrm>
              <a:prstGeom prst="ellipse">
                <a:avLst/>
              </a:prstGeom>
              <a:gradFill>
                <a:gsLst>
                  <a:gs pos="0">
                    <a:srgbClr val="92BFB5"/>
                  </a:gs>
                  <a:gs pos="100000">
                    <a:srgbClr val="52A4AE"/>
                  </a:gs>
                </a:gsLst>
                <a:lin ang="2700000" scaled="0"/>
              </a:gradFill>
              <a:ln>
                <a:noFill/>
              </a:ln>
              <a:effectLst>
                <a:outerShdw blurRad="101600" dist="38100" dir="2700000" algn="tl" rotWithShape="0">
                  <a:prstClr val="black">
                    <a:alpha val="25000"/>
                  </a:prstClr>
                </a:outerShdw>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cs typeface="+mn-ea"/>
                  <a:sym typeface="+mn-lt"/>
                </a:endParaRPr>
              </a:p>
            </p:txBody>
          </p:sp>
          <p:sp>
            <p:nvSpPr>
              <p:cNvPr id="48" name="TextBox 11">
                <a:extLst>
                  <a:ext uri="{FF2B5EF4-FFF2-40B4-BE49-F238E27FC236}">
                    <a16:creationId xmlns:a16="http://schemas.microsoft.com/office/drawing/2014/main" id="{6D5AF482-112F-48FC-B53B-1948F8775730}"/>
                  </a:ext>
                </a:extLst>
              </p:cNvPr>
              <p:cNvSpPr txBox="1"/>
              <p:nvPr/>
            </p:nvSpPr>
            <p:spPr>
              <a:xfrm>
                <a:off x="6019149" y="1313819"/>
                <a:ext cx="482731" cy="432297"/>
              </a:xfrm>
              <a:prstGeom prst="rect">
                <a:avLst/>
              </a:prstGeom>
              <a:noFill/>
              <a:effectLst/>
            </p:spPr>
            <p:txBody>
              <a:bodyPr wrap="none" lIns="68580" tIns="34290" rIns="68580" bIns="34290" rtlCol="0">
                <a:spAutoFit/>
              </a:bodyPr>
              <a:lstStyle/>
              <a:p>
                <a:pPr algn="ctr"/>
                <a:r>
                  <a:rPr lang="en-US" altLang="zh-CN" sz="2800" dirty="0">
                    <a:solidFill>
                      <a:schemeClr val="bg1"/>
                    </a:solidFill>
                    <a:effectLst>
                      <a:outerShdw blurRad="25400" dist="25400" dir="2700000" algn="tl">
                        <a:srgbClr val="000000">
                          <a:alpha val="25000"/>
                        </a:srgbClr>
                      </a:outerShdw>
                    </a:effectLst>
                    <a:cs typeface="+mn-ea"/>
                    <a:sym typeface="+mn-lt"/>
                  </a:rPr>
                  <a:t>01</a:t>
                </a:r>
                <a:endParaRPr lang="zh-CN" altLang="en-US" sz="2800" dirty="0">
                  <a:solidFill>
                    <a:schemeClr val="bg1"/>
                  </a:solidFill>
                  <a:effectLst>
                    <a:outerShdw blurRad="25400" dist="25400" dir="2700000" algn="tl">
                      <a:srgbClr val="000000">
                        <a:alpha val="25000"/>
                      </a:srgbClr>
                    </a:outerShdw>
                  </a:effectLst>
                  <a:cs typeface="+mn-ea"/>
                  <a:sym typeface="+mn-lt"/>
                </a:endParaRPr>
              </a:p>
            </p:txBody>
          </p:sp>
        </p:grpSp>
        <p:sp>
          <p:nvSpPr>
            <p:cNvPr id="46" name="等腰三角形 45">
              <a:extLst>
                <a:ext uri="{FF2B5EF4-FFF2-40B4-BE49-F238E27FC236}">
                  <a16:creationId xmlns:a16="http://schemas.microsoft.com/office/drawing/2014/main" id="{30D746E9-EA8B-4B3D-9143-1CDF26377657}"/>
                </a:ext>
              </a:extLst>
            </p:cNvPr>
            <p:cNvSpPr/>
            <p:nvPr/>
          </p:nvSpPr>
          <p:spPr>
            <a:xfrm rot="5400000">
              <a:off x="6724526" y="1479984"/>
              <a:ext cx="198506" cy="111195"/>
            </a:xfrm>
            <a:prstGeom prst="triangle">
              <a:avLst/>
            </a:prstGeom>
            <a:gradFill>
              <a:gsLst>
                <a:gs pos="0">
                  <a:srgbClr val="92BFB5"/>
                </a:gs>
                <a:gs pos="100000">
                  <a:srgbClr val="52A4AE"/>
                </a:gs>
              </a:gsLst>
              <a:lin ang="2700000" scaled="0"/>
            </a:gra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48">
            <a:extLst>
              <a:ext uri="{FF2B5EF4-FFF2-40B4-BE49-F238E27FC236}">
                <a16:creationId xmlns:a16="http://schemas.microsoft.com/office/drawing/2014/main" id="{A705909B-80AB-4074-BE6C-C1F98B0A992B}"/>
              </a:ext>
            </a:extLst>
          </p:cNvPr>
          <p:cNvSpPr txBox="1"/>
          <p:nvPr/>
        </p:nvSpPr>
        <p:spPr>
          <a:xfrm>
            <a:off x="5206091" y="3897929"/>
            <a:ext cx="2452916" cy="461665"/>
          </a:xfrm>
          <a:prstGeom prst="rect">
            <a:avLst/>
          </a:prstGeom>
          <a:noFill/>
        </p:spPr>
        <p:txBody>
          <a:bodyPr wrap="none" rtlCol="0">
            <a:spAutoFit/>
          </a:bodyPr>
          <a:lstStyle/>
          <a:p>
            <a:r>
              <a:rPr lang="zh-CN" altLang="en-US" sz="2400" b="1" dirty="0">
                <a:solidFill>
                  <a:schemeClr val="tx1">
                    <a:lumMod val="85000"/>
                    <a:lumOff val="15000"/>
                  </a:schemeClr>
                </a:solidFill>
                <a:effectLst>
                  <a:outerShdw blurRad="25400" dist="25400" dir="2700000" algn="tl">
                    <a:srgbClr val="000000">
                      <a:alpha val="25000"/>
                    </a:srgbClr>
                  </a:outerShdw>
                </a:effectLst>
                <a:cs typeface="+mn-ea"/>
                <a:sym typeface="+mn-lt"/>
              </a:rPr>
              <a:t>智慧交通与</a:t>
            </a:r>
            <a:r>
              <a:rPr lang="en-US" altLang="zh-CN" sz="2400" b="1" dirty="0">
                <a:solidFill>
                  <a:schemeClr val="tx1">
                    <a:lumMod val="85000"/>
                    <a:lumOff val="15000"/>
                  </a:schemeClr>
                </a:solidFill>
                <a:effectLst>
                  <a:outerShdw blurRad="25400" dist="25400" dir="2700000" algn="tl">
                    <a:srgbClr val="000000">
                      <a:alpha val="25000"/>
                    </a:srgbClr>
                  </a:outerShdw>
                </a:effectLst>
                <a:cs typeface="+mn-ea"/>
                <a:sym typeface="+mn-lt"/>
              </a:rPr>
              <a:t>CNN</a:t>
            </a:r>
            <a:endParaRPr lang="zh-CN" altLang="en-US" sz="2400" b="1" dirty="0">
              <a:solidFill>
                <a:schemeClr val="tx1">
                  <a:lumMod val="85000"/>
                  <a:lumOff val="15000"/>
                </a:schemeClr>
              </a:solidFill>
              <a:effectLst>
                <a:outerShdw blurRad="25400" dist="25400" dir="2700000" algn="tl">
                  <a:srgbClr val="000000">
                    <a:alpha val="25000"/>
                  </a:srgbClr>
                </a:outerShdw>
              </a:effectLst>
              <a:cs typeface="+mn-ea"/>
              <a:sym typeface="+mn-lt"/>
            </a:endParaRPr>
          </a:p>
        </p:txBody>
      </p:sp>
      <p:grpSp>
        <p:nvGrpSpPr>
          <p:cNvPr id="50" name="组合 49">
            <a:extLst>
              <a:ext uri="{FF2B5EF4-FFF2-40B4-BE49-F238E27FC236}">
                <a16:creationId xmlns:a16="http://schemas.microsoft.com/office/drawing/2014/main" id="{40F03B43-7DCF-4673-8045-A517FB9605B1}"/>
              </a:ext>
            </a:extLst>
          </p:cNvPr>
          <p:cNvGrpSpPr/>
          <p:nvPr/>
        </p:nvGrpSpPr>
        <p:grpSpPr>
          <a:xfrm>
            <a:off x="3923791" y="3784019"/>
            <a:ext cx="1008284" cy="700477"/>
            <a:chOff x="5871092" y="1184851"/>
            <a:chExt cx="1008284" cy="700477"/>
          </a:xfrm>
        </p:grpSpPr>
        <p:grpSp>
          <p:nvGrpSpPr>
            <p:cNvPr id="51" name="组合 50">
              <a:extLst>
                <a:ext uri="{FF2B5EF4-FFF2-40B4-BE49-F238E27FC236}">
                  <a16:creationId xmlns:a16="http://schemas.microsoft.com/office/drawing/2014/main" id="{2680F571-2CE8-4E27-A442-78431C38A3D0}"/>
                </a:ext>
              </a:extLst>
            </p:cNvPr>
            <p:cNvGrpSpPr/>
            <p:nvPr/>
          </p:nvGrpSpPr>
          <p:grpSpPr>
            <a:xfrm>
              <a:off x="5871092" y="1184851"/>
              <a:ext cx="700479" cy="700477"/>
              <a:chOff x="5953785" y="1232361"/>
              <a:chExt cx="605464" cy="605462"/>
            </a:xfrm>
          </p:grpSpPr>
          <p:sp>
            <p:nvSpPr>
              <p:cNvPr id="53" name="椭圆 52">
                <a:extLst>
                  <a:ext uri="{FF2B5EF4-FFF2-40B4-BE49-F238E27FC236}">
                    <a16:creationId xmlns:a16="http://schemas.microsoft.com/office/drawing/2014/main" id="{421C03DA-7B6F-42F3-9307-EDD508993E46}"/>
                  </a:ext>
                </a:extLst>
              </p:cNvPr>
              <p:cNvSpPr/>
              <p:nvPr/>
            </p:nvSpPr>
            <p:spPr>
              <a:xfrm>
                <a:off x="5953785" y="1232361"/>
                <a:ext cx="605464" cy="605462"/>
              </a:xfrm>
              <a:prstGeom prst="ellipse">
                <a:avLst/>
              </a:prstGeom>
              <a:gradFill>
                <a:gsLst>
                  <a:gs pos="0">
                    <a:srgbClr val="92BFB5"/>
                  </a:gs>
                  <a:gs pos="100000">
                    <a:srgbClr val="52A4AE"/>
                  </a:gs>
                </a:gsLst>
                <a:lin ang="2700000" scaled="0"/>
              </a:gradFill>
              <a:ln>
                <a:noFill/>
              </a:ln>
              <a:effectLst>
                <a:outerShdw blurRad="101600" dist="38100" dir="2700000" algn="tl" rotWithShape="0">
                  <a:prstClr val="black">
                    <a:alpha val="25000"/>
                  </a:prstClr>
                </a:outerShdw>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cs typeface="+mn-ea"/>
                  <a:sym typeface="+mn-lt"/>
                </a:endParaRPr>
              </a:p>
            </p:txBody>
          </p:sp>
          <p:sp>
            <p:nvSpPr>
              <p:cNvPr id="54" name="TextBox 11">
                <a:extLst>
                  <a:ext uri="{FF2B5EF4-FFF2-40B4-BE49-F238E27FC236}">
                    <a16:creationId xmlns:a16="http://schemas.microsoft.com/office/drawing/2014/main" id="{D85E17A7-8A71-42A3-B5DB-9E47FD960B7D}"/>
                  </a:ext>
                </a:extLst>
              </p:cNvPr>
              <p:cNvSpPr txBox="1"/>
              <p:nvPr/>
            </p:nvSpPr>
            <p:spPr>
              <a:xfrm>
                <a:off x="6019147" y="1313819"/>
                <a:ext cx="482731" cy="432297"/>
              </a:xfrm>
              <a:prstGeom prst="rect">
                <a:avLst/>
              </a:prstGeom>
              <a:noFill/>
              <a:effectLst/>
            </p:spPr>
            <p:txBody>
              <a:bodyPr wrap="none" lIns="68580" tIns="34290" rIns="68580" bIns="34290" rtlCol="0">
                <a:spAutoFit/>
              </a:bodyPr>
              <a:lstStyle/>
              <a:p>
                <a:pPr algn="ctr"/>
                <a:r>
                  <a:rPr lang="en-US" altLang="zh-CN" sz="2800" dirty="0">
                    <a:solidFill>
                      <a:schemeClr val="bg1"/>
                    </a:solidFill>
                    <a:effectLst>
                      <a:outerShdw blurRad="25400" dist="25400" dir="2700000" algn="tl">
                        <a:srgbClr val="000000">
                          <a:alpha val="25000"/>
                        </a:srgbClr>
                      </a:outerShdw>
                    </a:effectLst>
                    <a:cs typeface="+mn-ea"/>
                    <a:sym typeface="+mn-lt"/>
                  </a:rPr>
                  <a:t>02</a:t>
                </a:r>
                <a:endParaRPr lang="zh-CN" altLang="en-US" sz="2800" dirty="0">
                  <a:solidFill>
                    <a:schemeClr val="bg1"/>
                  </a:solidFill>
                  <a:effectLst>
                    <a:outerShdw blurRad="25400" dist="25400" dir="2700000" algn="tl">
                      <a:srgbClr val="000000">
                        <a:alpha val="25000"/>
                      </a:srgbClr>
                    </a:outerShdw>
                  </a:effectLst>
                  <a:cs typeface="+mn-ea"/>
                  <a:sym typeface="+mn-lt"/>
                </a:endParaRPr>
              </a:p>
            </p:txBody>
          </p:sp>
        </p:grpSp>
        <p:sp>
          <p:nvSpPr>
            <p:cNvPr id="52" name="等腰三角形 51">
              <a:extLst>
                <a:ext uri="{FF2B5EF4-FFF2-40B4-BE49-F238E27FC236}">
                  <a16:creationId xmlns:a16="http://schemas.microsoft.com/office/drawing/2014/main" id="{DF55BBCC-2403-423C-A50D-6748994C855E}"/>
                </a:ext>
              </a:extLst>
            </p:cNvPr>
            <p:cNvSpPr/>
            <p:nvPr/>
          </p:nvSpPr>
          <p:spPr>
            <a:xfrm rot="5400000">
              <a:off x="6724526" y="1479984"/>
              <a:ext cx="198506" cy="111195"/>
            </a:xfrm>
            <a:prstGeom prst="triangle">
              <a:avLst/>
            </a:prstGeom>
            <a:gradFill>
              <a:gsLst>
                <a:gs pos="0">
                  <a:srgbClr val="92BFB5"/>
                </a:gs>
                <a:gs pos="100000">
                  <a:srgbClr val="52A4AE"/>
                </a:gs>
              </a:gsLst>
              <a:lin ang="2700000" scaled="0"/>
            </a:gra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7" name="文本框 66">
            <a:extLst>
              <a:ext uri="{FF2B5EF4-FFF2-40B4-BE49-F238E27FC236}">
                <a16:creationId xmlns:a16="http://schemas.microsoft.com/office/drawing/2014/main" id="{9CCBEB37-0838-4AD4-B3CD-E788091307D2}"/>
              </a:ext>
            </a:extLst>
          </p:cNvPr>
          <p:cNvSpPr txBox="1"/>
          <p:nvPr/>
        </p:nvSpPr>
        <p:spPr>
          <a:xfrm>
            <a:off x="4990176" y="556520"/>
            <a:ext cx="1968458" cy="1015663"/>
          </a:xfrm>
          <a:prstGeom prst="rect">
            <a:avLst/>
          </a:prstGeom>
          <a:noFill/>
        </p:spPr>
        <p:txBody>
          <a:bodyPr vert="horz" wrap="square" rtlCol="0">
            <a:spAutoFit/>
          </a:bodyPr>
          <a:lstStyle/>
          <a:p>
            <a:pPr algn="ctr"/>
            <a:r>
              <a:rPr lang="zh-CN" altLang="en-US" sz="6000" dirty="0">
                <a:solidFill>
                  <a:schemeClr val="bg1"/>
                </a:solidFill>
                <a:effectLst>
                  <a:outerShdw blurRad="25400" dist="25400" dir="2700000" algn="tl">
                    <a:srgbClr val="000000">
                      <a:alpha val="25000"/>
                    </a:srgbClr>
                  </a:outerShdw>
                </a:effectLst>
                <a:cs typeface="+mn-ea"/>
                <a:sym typeface="+mn-lt"/>
              </a:rPr>
              <a:t>目录</a:t>
            </a:r>
          </a:p>
        </p:txBody>
      </p:sp>
      <p:sp>
        <p:nvSpPr>
          <p:cNvPr id="68" name="等腰三角形 21">
            <a:extLst>
              <a:ext uri="{FF2B5EF4-FFF2-40B4-BE49-F238E27FC236}">
                <a16:creationId xmlns:a16="http://schemas.microsoft.com/office/drawing/2014/main" id="{D0E93BB0-C653-42BE-8A41-6BD764B070C6}"/>
              </a:ext>
            </a:extLst>
          </p:cNvPr>
          <p:cNvSpPr/>
          <p:nvPr/>
        </p:nvSpPr>
        <p:spPr>
          <a:xfrm rot="19016716">
            <a:off x="3958130" y="338537"/>
            <a:ext cx="305137" cy="220961"/>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Lst>
            <a:ahLst/>
            <a:cxnLst>
              <a:cxn ang="0">
                <a:pos x="connsiteX0" y="connsiteY0"/>
              </a:cxn>
              <a:cxn ang="0">
                <a:pos x="connsiteX1" y="connsiteY1"/>
              </a:cxn>
              <a:cxn ang="0">
                <a:pos x="connsiteX2" y="connsiteY2"/>
              </a:cxn>
              <a:cxn ang="0">
                <a:pos x="connsiteX3" y="connsiteY3"/>
              </a:cxn>
            </a:cxnLst>
            <a:rect l="l" t="t" r="r" b="b"/>
            <a:pathLst>
              <a:path w="1089764" h="789139">
                <a:moveTo>
                  <a:pt x="75156" y="789139"/>
                </a:moveTo>
                <a:lnTo>
                  <a:pt x="0" y="0"/>
                </a:lnTo>
                <a:lnTo>
                  <a:pt x="1089764" y="425885"/>
                </a:lnTo>
                <a:lnTo>
                  <a:pt x="75156" y="789139"/>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等腰三角形 21">
            <a:extLst>
              <a:ext uri="{FF2B5EF4-FFF2-40B4-BE49-F238E27FC236}">
                <a16:creationId xmlns:a16="http://schemas.microsoft.com/office/drawing/2014/main" id="{5600C88E-C755-4D66-B989-C71893ED8D52}"/>
              </a:ext>
            </a:extLst>
          </p:cNvPr>
          <p:cNvSpPr/>
          <p:nvPr/>
        </p:nvSpPr>
        <p:spPr>
          <a:xfrm rot="4769635">
            <a:off x="7659960" y="1114634"/>
            <a:ext cx="283544" cy="197611"/>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Lst>
            <a:ahLst/>
            <a:cxnLst>
              <a:cxn ang="0">
                <a:pos x="connsiteX0" y="connsiteY0"/>
              </a:cxn>
              <a:cxn ang="0">
                <a:pos x="connsiteX1" y="connsiteY1"/>
              </a:cxn>
              <a:cxn ang="0">
                <a:pos x="connsiteX2" y="connsiteY2"/>
              </a:cxn>
              <a:cxn ang="0">
                <a:pos x="connsiteX3" y="connsiteY3"/>
              </a:cxn>
            </a:cxnLst>
            <a:rect l="l" t="t" r="r" b="b"/>
            <a:pathLst>
              <a:path w="1702129" h="1186269">
                <a:moveTo>
                  <a:pt x="0" y="666791"/>
                </a:moveTo>
                <a:lnTo>
                  <a:pt x="1702129" y="0"/>
                </a:lnTo>
                <a:lnTo>
                  <a:pt x="988057" y="1186269"/>
                </a:lnTo>
                <a:lnTo>
                  <a:pt x="0" y="666791"/>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椭圆 77">
            <a:extLst>
              <a:ext uri="{FF2B5EF4-FFF2-40B4-BE49-F238E27FC236}">
                <a16:creationId xmlns:a16="http://schemas.microsoft.com/office/drawing/2014/main" id="{47446BD2-DB6D-492B-AC72-E0EEFC29F016}"/>
              </a:ext>
            </a:extLst>
          </p:cNvPr>
          <p:cNvSpPr/>
          <p:nvPr/>
        </p:nvSpPr>
        <p:spPr>
          <a:xfrm>
            <a:off x="-861605" y="4716583"/>
            <a:ext cx="3893974" cy="3893974"/>
          </a:xfrm>
          <a:prstGeom prst="ellipse">
            <a:avLst/>
          </a:prstGeom>
          <a:gradFill>
            <a:gsLst>
              <a:gs pos="65000">
                <a:srgbClr val="B6D3B7">
                  <a:alpha val="0"/>
                </a:srgbClr>
              </a:gs>
              <a:gs pos="0">
                <a:srgbClr val="52A4AE">
                  <a:alpha val="34000"/>
                </a:srgbClr>
              </a:gs>
            </a:gsLst>
            <a:lin ang="5400000" scaled="1"/>
          </a:gradFill>
          <a:ln>
            <a:noFill/>
          </a:ln>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97" name="文本框 96">
            <a:extLst>
              <a:ext uri="{FF2B5EF4-FFF2-40B4-BE49-F238E27FC236}">
                <a16:creationId xmlns:a16="http://schemas.microsoft.com/office/drawing/2014/main" id="{4681490D-39CE-4DE2-AB47-44EC2E61E9E5}"/>
              </a:ext>
            </a:extLst>
          </p:cNvPr>
          <p:cNvSpPr txBox="1"/>
          <p:nvPr/>
        </p:nvSpPr>
        <p:spPr>
          <a:xfrm>
            <a:off x="8475710" y="5265254"/>
            <a:ext cx="3041217" cy="461665"/>
          </a:xfrm>
          <a:prstGeom prst="rect">
            <a:avLst/>
          </a:prstGeom>
          <a:noFill/>
        </p:spPr>
        <p:txBody>
          <a:bodyPr wrap="none" rtlCol="0">
            <a:spAutoFit/>
          </a:bodyPr>
          <a:lstStyle/>
          <a:p>
            <a:r>
              <a:rPr lang="zh-CN" altLang="en-US" sz="2400" b="1" dirty="0">
                <a:solidFill>
                  <a:schemeClr val="tx1">
                    <a:lumMod val="85000"/>
                    <a:lumOff val="15000"/>
                  </a:schemeClr>
                </a:solidFill>
                <a:effectLst>
                  <a:outerShdw blurRad="25400" dist="25400" dir="2700000" algn="tl">
                    <a:srgbClr val="000000">
                      <a:alpha val="25000"/>
                    </a:srgbClr>
                  </a:outerShdw>
                </a:effectLst>
                <a:cs typeface="+mn-ea"/>
                <a:sym typeface="+mn-lt"/>
              </a:rPr>
              <a:t>总结</a:t>
            </a:r>
            <a:r>
              <a:rPr lang="en-US" altLang="zh-CN" sz="2400" b="1" dirty="0">
                <a:solidFill>
                  <a:schemeClr val="tx1">
                    <a:lumMod val="85000"/>
                    <a:lumOff val="15000"/>
                  </a:schemeClr>
                </a:solidFill>
                <a:effectLst>
                  <a:outerShdw blurRad="25400" dist="25400" dir="2700000" algn="tl">
                    <a:srgbClr val="000000">
                      <a:alpha val="25000"/>
                    </a:srgbClr>
                  </a:outerShdw>
                </a:effectLst>
                <a:cs typeface="+mn-ea"/>
                <a:sym typeface="+mn-lt"/>
              </a:rPr>
              <a:t>&amp;CNN</a:t>
            </a:r>
            <a:r>
              <a:rPr lang="zh-CN" altLang="en-US" sz="2400" b="1" dirty="0">
                <a:solidFill>
                  <a:schemeClr val="tx1">
                    <a:lumMod val="85000"/>
                    <a:lumOff val="15000"/>
                  </a:schemeClr>
                </a:solidFill>
                <a:effectLst>
                  <a:outerShdw blurRad="25400" dist="25400" dir="2700000" algn="tl">
                    <a:srgbClr val="000000">
                      <a:alpha val="25000"/>
                    </a:srgbClr>
                  </a:outerShdw>
                </a:effectLst>
                <a:cs typeface="+mn-ea"/>
                <a:sym typeface="+mn-lt"/>
              </a:rPr>
              <a:t>未来展望</a:t>
            </a:r>
          </a:p>
        </p:txBody>
      </p:sp>
      <p:grpSp>
        <p:nvGrpSpPr>
          <p:cNvPr id="98" name="组合 97">
            <a:extLst>
              <a:ext uri="{FF2B5EF4-FFF2-40B4-BE49-F238E27FC236}">
                <a16:creationId xmlns:a16="http://schemas.microsoft.com/office/drawing/2014/main" id="{05142721-5B99-4FEF-8B2D-AEDE7C03D5A1}"/>
              </a:ext>
            </a:extLst>
          </p:cNvPr>
          <p:cNvGrpSpPr/>
          <p:nvPr/>
        </p:nvGrpSpPr>
        <p:grpSpPr>
          <a:xfrm>
            <a:off x="7188225" y="5151778"/>
            <a:ext cx="1008284" cy="700477"/>
            <a:chOff x="5871092" y="1184851"/>
            <a:chExt cx="1008284" cy="700477"/>
          </a:xfrm>
        </p:grpSpPr>
        <p:grpSp>
          <p:nvGrpSpPr>
            <p:cNvPr id="99" name="组合 98">
              <a:extLst>
                <a:ext uri="{FF2B5EF4-FFF2-40B4-BE49-F238E27FC236}">
                  <a16:creationId xmlns:a16="http://schemas.microsoft.com/office/drawing/2014/main" id="{1DA9CDA0-5282-4A89-BB43-C5884711B520}"/>
                </a:ext>
              </a:extLst>
            </p:cNvPr>
            <p:cNvGrpSpPr/>
            <p:nvPr/>
          </p:nvGrpSpPr>
          <p:grpSpPr>
            <a:xfrm>
              <a:off x="5871092" y="1184851"/>
              <a:ext cx="700479" cy="700477"/>
              <a:chOff x="5953785" y="1232361"/>
              <a:chExt cx="605464" cy="605462"/>
            </a:xfrm>
          </p:grpSpPr>
          <p:sp>
            <p:nvSpPr>
              <p:cNvPr id="101" name="椭圆 100">
                <a:extLst>
                  <a:ext uri="{FF2B5EF4-FFF2-40B4-BE49-F238E27FC236}">
                    <a16:creationId xmlns:a16="http://schemas.microsoft.com/office/drawing/2014/main" id="{56DB3475-CDBC-4772-970D-6CAAF0FD8342}"/>
                  </a:ext>
                </a:extLst>
              </p:cNvPr>
              <p:cNvSpPr/>
              <p:nvPr/>
            </p:nvSpPr>
            <p:spPr>
              <a:xfrm>
                <a:off x="5953785" y="1232361"/>
                <a:ext cx="605464" cy="605462"/>
              </a:xfrm>
              <a:prstGeom prst="ellipse">
                <a:avLst/>
              </a:prstGeom>
              <a:gradFill>
                <a:gsLst>
                  <a:gs pos="0">
                    <a:srgbClr val="92BFB5"/>
                  </a:gs>
                  <a:gs pos="100000">
                    <a:srgbClr val="52A4AE"/>
                  </a:gs>
                </a:gsLst>
                <a:lin ang="2700000" scaled="0"/>
              </a:gradFill>
              <a:ln>
                <a:noFill/>
              </a:ln>
              <a:effectLst>
                <a:outerShdw blurRad="101600" dist="38100" dir="2700000" algn="tl" rotWithShape="0">
                  <a:prstClr val="black">
                    <a:alpha val="25000"/>
                  </a:prstClr>
                </a:outerShdw>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cs typeface="+mn-ea"/>
                  <a:sym typeface="+mn-lt"/>
                </a:endParaRPr>
              </a:p>
            </p:txBody>
          </p:sp>
          <p:sp>
            <p:nvSpPr>
              <p:cNvPr id="102" name="TextBox 11">
                <a:extLst>
                  <a:ext uri="{FF2B5EF4-FFF2-40B4-BE49-F238E27FC236}">
                    <a16:creationId xmlns:a16="http://schemas.microsoft.com/office/drawing/2014/main" id="{BEC9ED78-E86F-4991-B758-6B080097F36A}"/>
                  </a:ext>
                </a:extLst>
              </p:cNvPr>
              <p:cNvSpPr txBox="1"/>
              <p:nvPr/>
            </p:nvSpPr>
            <p:spPr>
              <a:xfrm>
                <a:off x="6019151" y="1313819"/>
                <a:ext cx="482731" cy="432297"/>
              </a:xfrm>
              <a:prstGeom prst="rect">
                <a:avLst/>
              </a:prstGeom>
              <a:noFill/>
              <a:effectLst/>
            </p:spPr>
            <p:txBody>
              <a:bodyPr wrap="none" lIns="68580" tIns="34290" rIns="68580" bIns="34290" rtlCol="0">
                <a:spAutoFit/>
              </a:bodyPr>
              <a:lstStyle/>
              <a:p>
                <a:pPr algn="ctr"/>
                <a:r>
                  <a:rPr lang="en-US" altLang="zh-CN" sz="2800" dirty="0">
                    <a:solidFill>
                      <a:schemeClr val="bg1"/>
                    </a:solidFill>
                    <a:effectLst>
                      <a:outerShdw blurRad="25400" dist="25400" dir="2700000" algn="tl">
                        <a:srgbClr val="000000">
                          <a:alpha val="25000"/>
                        </a:srgbClr>
                      </a:outerShdw>
                    </a:effectLst>
                    <a:cs typeface="+mn-ea"/>
                    <a:sym typeface="+mn-lt"/>
                  </a:rPr>
                  <a:t>03</a:t>
                </a:r>
                <a:endParaRPr lang="zh-CN" altLang="en-US" sz="2800" dirty="0">
                  <a:solidFill>
                    <a:schemeClr val="bg1"/>
                  </a:solidFill>
                  <a:effectLst>
                    <a:outerShdw blurRad="25400" dist="25400" dir="2700000" algn="tl">
                      <a:srgbClr val="000000">
                        <a:alpha val="25000"/>
                      </a:srgbClr>
                    </a:outerShdw>
                  </a:effectLst>
                  <a:cs typeface="+mn-ea"/>
                  <a:sym typeface="+mn-lt"/>
                </a:endParaRPr>
              </a:p>
            </p:txBody>
          </p:sp>
        </p:grpSp>
        <p:sp>
          <p:nvSpPr>
            <p:cNvPr id="100" name="等腰三角形 99">
              <a:extLst>
                <a:ext uri="{FF2B5EF4-FFF2-40B4-BE49-F238E27FC236}">
                  <a16:creationId xmlns:a16="http://schemas.microsoft.com/office/drawing/2014/main" id="{AB32C817-0604-4B3D-B25E-92843696CCEE}"/>
                </a:ext>
              </a:extLst>
            </p:cNvPr>
            <p:cNvSpPr/>
            <p:nvPr/>
          </p:nvSpPr>
          <p:spPr>
            <a:xfrm rot="5400000">
              <a:off x="6724526" y="1479984"/>
              <a:ext cx="198506" cy="111195"/>
            </a:xfrm>
            <a:prstGeom prst="triangle">
              <a:avLst/>
            </a:prstGeom>
            <a:gradFill>
              <a:gsLst>
                <a:gs pos="0">
                  <a:srgbClr val="92BFB5"/>
                </a:gs>
                <a:gs pos="100000">
                  <a:srgbClr val="52A4AE"/>
                </a:gs>
              </a:gsLst>
              <a:lin ang="2700000" scaled="0"/>
            </a:gradFill>
            <a:ln>
              <a:noFill/>
            </a:ln>
            <a:effectLst>
              <a:outerShdw blurRad="1016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3" name="等腰三角形 102">
            <a:extLst>
              <a:ext uri="{FF2B5EF4-FFF2-40B4-BE49-F238E27FC236}">
                <a16:creationId xmlns:a16="http://schemas.microsoft.com/office/drawing/2014/main" id="{E90D8F55-41A6-4550-9554-B43F2FF435DD}"/>
              </a:ext>
            </a:extLst>
          </p:cNvPr>
          <p:cNvSpPr/>
          <p:nvPr/>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等腰三角形 105">
            <a:extLst>
              <a:ext uri="{FF2B5EF4-FFF2-40B4-BE49-F238E27FC236}">
                <a16:creationId xmlns:a16="http://schemas.microsoft.com/office/drawing/2014/main" id="{E0D4C5FD-2FFD-4F71-9C23-12FCDED1E75B}"/>
              </a:ext>
            </a:extLst>
          </p:cNvPr>
          <p:cNvSpPr/>
          <p:nvPr/>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等腰三角形 106">
            <a:extLst>
              <a:ext uri="{FF2B5EF4-FFF2-40B4-BE49-F238E27FC236}">
                <a16:creationId xmlns:a16="http://schemas.microsoft.com/office/drawing/2014/main" id="{B46424D5-16B9-48C9-BC56-B96768006093}"/>
              </a:ext>
            </a:extLst>
          </p:cNvPr>
          <p:cNvSpPr/>
          <p:nvPr/>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等腰三角形 21">
            <a:extLst>
              <a:ext uri="{FF2B5EF4-FFF2-40B4-BE49-F238E27FC236}">
                <a16:creationId xmlns:a16="http://schemas.microsoft.com/office/drawing/2014/main" id="{75940B38-A434-4F40-AF33-588604E7EA67}"/>
              </a:ext>
            </a:extLst>
          </p:cNvPr>
          <p:cNvSpPr/>
          <p:nvPr/>
        </p:nvSpPr>
        <p:spPr>
          <a:xfrm rot="19016716">
            <a:off x="9224959" y="842576"/>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等腰三角形 21">
            <a:extLst>
              <a:ext uri="{FF2B5EF4-FFF2-40B4-BE49-F238E27FC236}">
                <a16:creationId xmlns:a16="http://schemas.microsoft.com/office/drawing/2014/main" id="{D50747A7-F06D-44AE-9F2A-AC215E8802C9}"/>
              </a:ext>
            </a:extLst>
          </p:cNvPr>
          <p:cNvSpPr/>
          <p:nvPr/>
        </p:nvSpPr>
        <p:spPr>
          <a:xfrm rot="10130693">
            <a:off x="9670580" y="-34877"/>
            <a:ext cx="717030" cy="618237"/>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等腰三角形 21">
            <a:extLst>
              <a:ext uri="{FF2B5EF4-FFF2-40B4-BE49-F238E27FC236}">
                <a16:creationId xmlns:a16="http://schemas.microsoft.com/office/drawing/2014/main" id="{9AB45565-7EE4-4223-998B-39ACDED92BF6}"/>
              </a:ext>
            </a:extLst>
          </p:cNvPr>
          <p:cNvSpPr/>
          <p:nvPr/>
        </p:nvSpPr>
        <p:spPr>
          <a:xfrm rot="7563967">
            <a:off x="10071228" y="135063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5107391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750" fill="hold"/>
                                        <p:tgtEl>
                                          <p:spTgt spid="103"/>
                                        </p:tgtEl>
                                        <p:attrNameLst>
                                          <p:attrName>ppt_x</p:attrName>
                                        </p:attrNameLst>
                                      </p:cBhvr>
                                      <p:tavLst>
                                        <p:tav tm="0">
                                          <p:val>
                                            <p:strVal val="1+#ppt_w/2"/>
                                          </p:val>
                                        </p:tav>
                                        <p:tav tm="100000">
                                          <p:val>
                                            <p:strVal val="#ppt_x"/>
                                          </p:val>
                                        </p:tav>
                                      </p:tavLst>
                                    </p:anim>
                                    <p:anim calcmode="lin" valueType="num">
                                      <p:cBhvr additive="base">
                                        <p:cTn id="8" dur="750" fill="hold"/>
                                        <p:tgtEl>
                                          <p:spTgt spid="103"/>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750" fill="hold"/>
                                        <p:tgtEl>
                                          <p:spTgt spid="106"/>
                                        </p:tgtEl>
                                        <p:attrNameLst>
                                          <p:attrName>ppt_x</p:attrName>
                                        </p:attrNameLst>
                                      </p:cBhvr>
                                      <p:tavLst>
                                        <p:tav tm="0">
                                          <p:val>
                                            <p:strVal val="1+#ppt_w/2"/>
                                          </p:val>
                                        </p:tav>
                                        <p:tav tm="100000">
                                          <p:val>
                                            <p:strVal val="#ppt_x"/>
                                          </p:val>
                                        </p:tav>
                                      </p:tavLst>
                                    </p:anim>
                                    <p:anim calcmode="lin" valueType="num">
                                      <p:cBhvr additive="base">
                                        <p:cTn id="12" dur="750" fill="hold"/>
                                        <p:tgtEl>
                                          <p:spTgt spid="106"/>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additive="base">
                                        <p:cTn id="15" dur="750" fill="hold"/>
                                        <p:tgtEl>
                                          <p:spTgt spid="107"/>
                                        </p:tgtEl>
                                        <p:attrNameLst>
                                          <p:attrName>ppt_x</p:attrName>
                                        </p:attrNameLst>
                                      </p:cBhvr>
                                      <p:tavLst>
                                        <p:tav tm="0">
                                          <p:val>
                                            <p:strVal val="1+#ppt_w/2"/>
                                          </p:val>
                                        </p:tav>
                                        <p:tav tm="100000">
                                          <p:val>
                                            <p:strVal val="#ppt_x"/>
                                          </p:val>
                                        </p:tav>
                                      </p:tavLst>
                                    </p:anim>
                                    <p:anim calcmode="lin" valueType="num">
                                      <p:cBhvr additive="base">
                                        <p:cTn id="16" dur="750" fill="hold"/>
                                        <p:tgtEl>
                                          <p:spTgt spid="107"/>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750" fill="hold"/>
                                        <p:tgtEl>
                                          <p:spTgt spid="111"/>
                                        </p:tgtEl>
                                        <p:attrNameLst>
                                          <p:attrName>ppt_x</p:attrName>
                                        </p:attrNameLst>
                                      </p:cBhvr>
                                      <p:tavLst>
                                        <p:tav tm="0">
                                          <p:val>
                                            <p:strVal val="1+#ppt_w/2"/>
                                          </p:val>
                                        </p:tav>
                                        <p:tav tm="100000">
                                          <p:val>
                                            <p:strVal val="#ppt_x"/>
                                          </p:val>
                                        </p:tav>
                                      </p:tavLst>
                                    </p:anim>
                                    <p:anim calcmode="lin" valueType="num">
                                      <p:cBhvr additive="base">
                                        <p:cTn id="20" dur="750" fill="hold"/>
                                        <p:tgtEl>
                                          <p:spTgt spid="111"/>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additive="base">
                                        <p:cTn id="23" dur="750" fill="hold"/>
                                        <p:tgtEl>
                                          <p:spTgt spid="114"/>
                                        </p:tgtEl>
                                        <p:attrNameLst>
                                          <p:attrName>ppt_x</p:attrName>
                                        </p:attrNameLst>
                                      </p:cBhvr>
                                      <p:tavLst>
                                        <p:tav tm="0">
                                          <p:val>
                                            <p:strVal val="1+#ppt_w/2"/>
                                          </p:val>
                                        </p:tav>
                                        <p:tav tm="100000">
                                          <p:val>
                                            <p:strVal val="#ppt_x"/>
                                          </p:val>
                                        </p:tav>
                                      </p:tavLst>
                                    </p:anim>
                                    <p:anim calcmode="lin" valueType="num">
                                      <p:cBhvr additive="base">
                                        <p:cTn id="24" dur="750" fill="hold"/>
                                        <p:tgtEl>
                                          <p:spTgt spid="114"/>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 calcmode="lin" valueType="num">
                                      <p:cBhvr additive="base">
                                        <p:cTn id="27" dur="750" fill="hold"/>
                                        <p:tgtEl>
                                          <p:spTgt spid="115"/>
                                        </p:tgtEl>
                                        <p:attrNameLst>
                                          <p:attrName>ppt_x</p:attrName>
                                        </p:attrNameLst>
                                      </p:cBhvr>
                                      <p:tavLst>
                                        <p:tav tm="0">
                                          <p:val>
                                            <p:strVal val="1+#ppt_w/2"/>
                                          </p:val>
                                        </p:tav>
                                        <p:tav tm="100000">
                                          <p:val>
                                            <p:strVal val="#ppt_x"/>
                                          </p:val>
                                        </p:tav>
                                      </p:tavLst>
                                    </p:anim>
                                    <p:anim calcmode="lin" valueType="num">
                                      <p:cBhvr additive="base">
                                        <p:cTn id="28" dur="750" fill="hold"/>
                                        <p:tgtEl>
                                          <p:spTgt spid="115"/>
                                        </p:tgtEl>
                                        <p:attrNameLst>
                                          <p:attrName>ppt_y</p:attrName>
                                        </p:attrNameLst>
                                      </p:cBhvr>
                                      <p:tavLst>
                                        <p:tav tm="0">
                                          <p:val>
                                            <p:strVal val="0-#ppt_h/2"/>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p:cTn id="31" dur="500" fill="hold"/>
                                        <p:tgtEl>
                                          <p:spTgt spid="68"/>
                                        </p:tgtEl>
                                        <p:attrNameLst>
                                          <p:attrName>ppt_w</p:attrName>
                                        </p:attrNameLst>
                                      </p:cBhvr>
                                      <p:tavLst>
                                        <p:tav tm="0">
                                          <p:val>
                                            <p:fltVal val="0"/>
                                          </p:val>
                                        </p:tav>
                                        <p:tav tm="100000">
                                          <p:val>
                                            <p:strVal val="#ppt_w"/>
                                          </p:val>
                                        </p:tav>
                                      </p:tavLst>
                                    </p:anim>
                                    <p:anim calcmode="lin" valueType="num">
                                      <p:cBhvr>
                                        <p:cTn id="32" dur="500" fill="hold"/>
                                        <p:tgtEl>
                                          <p:spTgt spid="68"/>
                                        </p:tgtEl>
                                        <p:attrNameLst>
                                          <p:attrName>ppt_h</p:attrName>
                                        </p:attrNameLst>
                                      </p:cBhvr>
                                      <p:tavLst>
                                        <p:tav tm="0">
                                          <p:val>
                                            <p:fltVal val="0"/>
                                          </p:val>
                                        </p:tav>
                                        <p:tav tm="100000">
                                          <p:val>
                                            <p:strVal val="#ppt_h"/>
                                          </p:val>
                                        </p:tav>
                                      </p:tavLst>
                                    </p:anim>
                                    <p:animEffect transition="in" filter="fade">
                                      <p:cBhvr>
                                        <p:cTn id="33" dur="500"/>
                                        <p:tgtEl>
                                          <p:spTgt spid="6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 calcmode="lin" valueType="num">
                                      <p:cBhvr>
                                        <p:cTn id="36" dur="500" fill="hold"/>
                                        <p:tgtEl>
                                          <p:spTgt spid="69"/>
                                        </p:tgtEl>
                                        <p:attrNameLst>
                                          <p:attrName>ppt_w</p:attrName>
                                        </p:attrNameLst>
                                      </p:cBhvr>
                                      <p:tavLst>
                                        <p:tav tm="0">
                                          <p:val>
                                            <p:fltVal val="0"/>
                                          </p:val>
                                        </p:tav>
                                        <p:tav tm="100000">
                                          <p:val>
                                            <p:strVal val="#ppt_w"/>
                                          </p:val>
                                        </p:tav>
                                      </p:tavLst>
                                    </p:anim>
                                    <p:anim calcmode="lin" valueType="num">
                                      <p:cBhvr>
                                        <p:cTn id="37" dur="500" fill="hold"/>
                                        <p:tgtEl>
                                          <p:spTgt spid="69"/>
                                        </p:tgtEl>
                                        <p:attrNameLst>
                                          <p:attrName>ppt_h</p:attrName>
                                        </p:attrNameLst>
                                      </p:cBhvr>
                                      <p:tavLst>
                                        <p:tav tm="0">
                                          <p:val>
                                            <p:fltVal val="0"/>
                                          </p:val>
                                        </p:tav>
                                        <p:tav tm="100000">
                                          <p:val>
                                            <p:strVal val="#ppt_h"/>
                                          </p:val>
                                        </p:tav>
                                      </p:tavLst>
                                    </p:anim>
                                    <p:animEffect transition="in" filter="fade">
                                      <p:cBhvr>
                                        <p:cTn id="38" dur="500"/>
                                        <p:tgtEl>
                                          <p:spTgt spid="69"/>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500"/>
                                        <p:tgtEl>
                                          <p:spTgt spid="26"/>
                                        </p:tgtEl>
                                      </p:cBhvr>
                                    </p:animEffect>
                                  </p:childTnLst>
                                </p:cTn>
                              </p:par>
                              <p:par>
                                <p:cTn id="42" presetID="2" presetClass="entr" presetSubtype="2" fill="hold" nodeType="withEffect">
                                  <p:stCondLst>
                                    <p:cond delay="25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250" fill="hold"/>
                                        <p:tgtEl>
                                          <p:spTgt spid="28"/>
                                        </p:tgtEl>
                                        <p:attrNameLst>
                                          <p:attrName>ppt_x</p:attrName>
                                        </p:attrNameLst>
                                      </p:cBhvr>
                                      <p:tavLst>
                                        <p:tav tm="0">
                                          <p:val>
                                            <p:strVal val="1+#ppt_w/2"/>
                                          </p:val>
                                        </p:tav>
                                        <p:tav tm="100000">
                                          <p:val>
                                            <p:strVal val="#ppt_x"/>
                                          </p:val>
                                        </p:tav>
                                      </p:tavLst>
                                    </p:anim>
                                    <p:anim calcmode="lin" valueType="num">
                                      <p:cBhvr additive="base">
                                        <p:cTn id="45" dur="250" fill="hold"/>
                                        <p:tgtEl>
                                          <p:spTgt spid="28"/>
                                        </p:tgtEl>
                                        <p:attrNameLst>
                                          <p:attrName>ppt_y</p:attrName>
                                        </p:attrNameLst>
                                      </p:cBhvr>
                                      <p:tavLst>
                                        <p:tav tm="0">
                                          <p:val>
                                            <p:strVal val="#ppt_y"/>
                                          </p:val>
                                        </p:tav>
                                        <p:tav tm="100000">
                                          <p:val>
                                            <p:strVal val="#ppt_y"/>
                                          </p:val>
                                        </p:tav>
                                      </p:tavLst>
                                    </p:anim>
                                  </p:childTnLst>
                                </p:cTn>
                              </p:par>
                              <p:par>
                                <p:cTn id="46" presetID="22" presetClass="entr" presetSubtype="1"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wipe(up)">
                                      <p:cBhvr>
                                        <p:cTn id="48" dur="250"/>
                                        <p:tgtEl>
                                          <p:spTgt spid="67"/>
                                        </p:tgtEl>
                                      </p:cBhvr>
                                    </p:animEffect>
                                  </p:childTnLst>
                                </p:cTn>
                              </p:par>
                              <p:par>
                                <p:cTn id="49" presetID="2" presetClass="entr" presetSubtype="8" fill="hold" nodeType="withEffect">
                                  <p:stCondLst>
                                    <p:cond delay="25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250" fill="hold"/>
                                        <p:tgtEl>
                                          <p:spTgt spid="44"/>
                                        </p:tgtEl>
                                        <p:attrNameLst>
                                          <p:attrName>ppt_x</p:attrName>
                                        </p:attrNameLst>
                                      </p:cBhvr>
                                      <p:tavLst>
                                        <p:tav tm="0">
                                          <p:val>
                                            <p:strVal val="0-#ppt_w/2"/>
                                          </p:val>
                                        </p:tav>
                                        <p:tav tm="100000">
                                          <p:val>
                                            <p:strVal val="#ppt_x"/>
                                          </p:val>
                                        </p:tav>
                                      </p:tavLst>
                                    </p:anim>
                                    <p:anim calcmode="lin" valueType="num">
                                      <p:cBhvr additive="base">
                                        <p:cTn id="52" dur="250" fill="hold"/>
                                        <p:tgtEl>
                                          <p:spTgt spid="44"/>
                                        </p:tgtEl>
                                        <p:attrNameLst>
                                          <p:attrName>ppt_y</p:attrName>
                                        </p:attrNameLst>
                                      </p:cBhvr>
                                      <p:tavLst>
                                        <p:tav tm="0">
                                          <p:val>
                                            <p:strVal val="#ppt_y"/>
                                          </p:val>
                                        </p:tav>
                                        <p:tav tm="100000">
                                          <p:val>
                                            <p:strVal val="#ppt_y"/>
                                          </p:val>
                                        </p:tav>
                                      </p:tavLst>
                                    </p:anim>
                                  </p:childTnLst>
                                </p:cTn>
                              </p:par>
                            </p:childTnLst>
                          </p:cTn>
                        </p:par>
                        <p:par>
                          <p:cTn id="53" fill="hold">
                            <p:stCondLst>
                              <p:cond delay="750"/>
                            </p:stCondLst>
                            <p:childTnLst>
                              <p:par>
                                <p:cTn id="54" presetID="22" presetClass="entr" presetSubtype="8"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250"/>
                                        <p:tgtEl>
                                          <p:spTgt spid="43"/>
                                        </p:tgtEl>
                                      </p:cBhvr>
                                    </p:animEffect>
                                  </p:childTnLst>
                                </p:cTn>
                              </p:par>
                              <p:par>
                                <p:cTn id="57" presetID="2" presetClass="entr" presetSubtype="8" fill="hold" nodeType="withEffect">
                                  <p:stCondLst>
                                    <p:cond delay="25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250" fill="hold"/>
                                        <p:tgtEl>
                                          <p:spTgt spid="50"/>
                                        </p:tgtEl>
                                        <p:attrNameLst>
                                          <p:attrName>ppt_x</p:attrName>
                                        </p:attrNameLst>
                                      </p:cBhvr>
                                      <p:tavLst>
                                        <p:tav tm="0">
                                          <p:val>
                                            <p:strVal val="0-#ppt_w/2"/>
                                          </p:val>
                                        </p:tav>
                                        <p:tav tm="100000">
                                          <p:val>
                                            <p:strVal val="#ppt_x"/>
                                          </p:val>
                                        </p:tav>
                                      </p:tavLst>
                                    </p:anim>
                                    <p:anim calcmode="lin" valueType="num">
                                      <p:cBhvr additive="base">
                                        <p:cTn id="60" dur="250" fill="hold"/>
                                        <p:tgtEl>
                                          <p:spTgt spid="50"/>
                                        </p:tgtEl>
                                        <p:attrNameLst>
                                          <p:attrName>ppt_y</p:attrName>
                                        </p:attrNameLst>
                                      </p:cBhvr>
                                      <p:tavLst>
                                        <p:tav tm="0">
                                          <p:val>
                                            <p:strVal val="#ppt_y"/>
                                          </p:val>
                                        </p:tav>
                                        <p:tav tm="100000">
                                          <p:val>
                                            <p:strVal val="#ppt_y"/>
                                          </p:val>
                                        </p:tav>
                                      </p:tavLst>
                                    </p:anim>
                                  </p:childTnLst>
                                </p:cTn>
                              </p:par>
                            </p:childTnLst>
                          </p:cTn>
                        </p:par>
                        <p:par>
                          <p:cTn id="61" fill="hold">
                            <p:stCondLst>
                              <p:cond delay="1250"/>
                            </p:stCondLst>
                            <p:childTnLst>
                              <p:par>
                                <p:cTn id="62" presetID="22" presetClass="entr" presetSubtype="8"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250"/>
                                        <p:tgtEl>
                                          <p:spTgt spid="49"/>
                                        </p:tgtEl>
                                      </p:cBhvr>
                                    </p:animEffect>
                                  </p:childTnLst>
                                </p:cTn>
                              </p:par>
                              <p:par>
                                <p:cTn id="65" presetID="2" presetClass="entr" presetSubtype="8" fill="hold" nodeType="withEffect">
                                  <p:stCondLst>
                                    <p:cond delay="250"/>
                                  </p:stCondLst>
                                  <p:childTnLst>
                                    <p:set>
                                      <p:cBhvr>
                                        <p:cTn id="66" dur="1" fill="hold">
                                          <p:stCondLst>
                                            <p:cond delay="0"/>
                                          </p:stCondLst>
                                        </p:cTn>
                                        <p:tgtEl>
                                          <p:spTgt spid="98"/>
                                        </p:tgtEl>
                                        <p:attrNameLst>
                                          <p:attrName>style.visibility</p:attrName>
                                        </p:attrNameLst>
                                      </p:cBhvr>
                                      <p:to>
                                        <p:strVal val="visible"/>
                                      </p:to>
                                    </p:set>
                                    <p:anim calcmode="lin" valueType="num">
                                      <p:cBhvr additive="base">
                                        <p:cTn id="67" dur="250" fill="hold"/>
                                        <p:tgtEl>
                                          <p:spTgt spid="98"/>
                                        </p:tgtEl>
                                        <p:attrNameLst>
                                          <p:attrName>ppt_x</p:attrName>
                                        </p:attrNameLst>
                                      </p:cBhvr>
                                      <p:tavLst>
                                        <p:tav tm="0">
                                          <p:val>
                                            <p:strVal val="0-#ppt_w/2"/>
                                          </p:val>
                                        </p:tav>
                                        <p:tav tm="100000">
                                          <p:val>
                                            <p:strVal val="#ppt_x"/>
                                          </p:val>
                                        </p:tav>
                                      </p:tavLst>
                                    </p:anim>
                                    <p:anim calcmode="lin" valueType="num">
                                      <p:cBhvr additive="base">
                                        <p:cTn id="68" dur="250" fill="hold"/>
                                        <p:tgtEl>
                                          <p:spTgt spid="98"/>
                                        </p:tgtEl>
                                        <p:attrNameLst>
                                          <p:attrName>ppt_y</p:attrName>
                                        </p:attrNameLst>
                                      </p:cBhvr>
                                      <p:tavLst>
                                        <p:tav tm="0">
                                          <p:val>
                                            <p:strVal val="#ppt_y"/>
                                          </p:val>
                                        </p:tav>
                                        <p:tav tm="100000">
                                          <p:val>
                                            <p:strVal val="#ppt_y"/>
                                          </p:val>
                                        </p:tav>
                                      </p:tavLst>
                                    </p:anim>
                                  </p:childTnLst>
                                </p:cTn>
                              </p:par>
                            </p:childTnLst>
                          </p:cTn>
                        </p:par>
                        <p:par>
                          <p:cTn id="69" fill="hold">
                            <p:stCondLst>
                              <p:cond delay="1750"/>
                            </p:stCondLst>
                            <p:childTnLst>
                              <p:par>
                                <p:cTn id="70" presetID="22" presetClass="entr" presetSubtype="8" fill="hold" grpId="0" nodeType="afterEffect">
                                  <p:stCondLst>
                                    <p:cond delay="0"/>
                                  </p:stCondLst>
                                  <p:childTnLst>
                                    <p:set>
                                      <p:cBhvr>
                                        <p:cTn id="71" dur="1" fill="hold">
                                          <p:stCondLst>
                                            <p:cond delay="0"/>
                                          </p:stCondLst>
                                        </p:cTn>
                                        <p:tgtEl>
                                          <p:spTgt spid="97"/>
                                        </p:tgtEl>
                                        <p:attrNameLst>
                                          <p:attrName>style.visibility</p:attrName>
                                        </p:attrNameLst>
                                      </p:cBhvr>
                                      <p:to>
                                        <p:strVal val="visible"/>
                                      </p:to>
                                    </p:set>
                                    <p:animEffect transition="in" filter="wipe(left)">
                                      <p:cBhvr>
                                        <p:cTn id="72" dur="2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3" grpId="0"/>
      <p:bldP spid="49" grpId="0"/>
      <p:bldP spid="67" grpId="0"/>
      <p:bldP spid="68" grpId="0" animBg="1"/>
      <p:bldP spid="69" grpId="0" animBg="1"/>
      <p:bldP spid="97" grpId="0"/>
      <p:bldP spid="103" grpId="0" animBg="1"/>
      <p:bldP spid="106" grpId="0" animBg="1"/>
      <p:bldP spid="107" grpId="0" animBg="1"/>
      <p:bldP spid="111" grpId="0" animBg="1"/>
      <p:bldP spid="114" grpId="0" animBg="1"/>
      <p:bldP spid="1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í$ļïḑè">
            <a:extLst>
              <a:ext uri="{FF2B5EF4-FFF2-40B4-BE49-F238E27FC236}">
                <a16:creationId xmlns:a16="http://schemas.microsoft.com/office/drawing/2014/main" id="{03895621-77C5-41EF-B7F3-04DD9A5B205F}"/>
              </a:ext>
            </a:extLst>
          </p:cNvPr>
          <p:cNvSpPr/>
          <p:nvPr/>
        </p:nvSpPr>
        <p:spPr>
          <a:xfrm>
            <a:off x="-27096" y="284260"/>
            <a:ext cx="12219095" cy="923331"/>
          </a:xfrm>
          <a:prstGeom prst="rect">
            <a:avLst/>
          </a:prstGeom>
          <a:solidFill>
            <a:srgbClr val="92D050">
              <a:alpha val="33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cs typeface="+mn-ea"/>
              <a:sym typeface="+mn-lt"/>
            </a:endParaRPr>
          </a:p>
        </p:txBody>
      </p:sp>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sp>
        <p:nvSpPr>
          <p:cNvPr id="3" name="矩形 2">
            <a:extLst>
              <a:ext uri="{FF2B5EF4-FFF2-40B4-BE49-F238E27FC236}">
                <a16:creationId xmlns:a16="http://schemas.microsoft.com/office/drawing/2014/main" id="{68769D5A-70F6-4DE3-A041-88C12C289979}"/>
              </a:ext>
            </a:extLst>
          </p:cNvPr>
          <p:cNvSpPr/>
          <p:nvPr/>
        </p:nvSpPr>
        <p:spPr>
          <a:xfrm>
            <a:off x="2316423" y="1099335"/>
            <a:ext cx="6827575" cy="923330"/>
          </a:xfrm>
          <a:prstGeom prst="rect">
            <a:avLst/>
          </a:prstGeom>
          <a:noFill/>
        </p:spPr>
        <p:txBody>
          <a:bodyPr wrap="square" lIns="91440" tIns="45720" rIns="91440" bIns="45720">
            <a:spAutoFit/>
          </a:bodyPr>
          <a:lstStyle/>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图像分类</a:t>
            </a:r>
          </a:p>
        </p:txBody>
      </p:sp>
      <p:pic>
        <p:nvPicPr>
          <p:cNvPr id="5" name="图片 4">
            <a:extLst>
              <a:ext uri="{FF2B5EF4-FFF2-40B4-BE49-F238E27FC236}">
                <a16:creationId xmlns:a16="http://schemas.microsoft.com/office/drawing/2014/main" id="{9D201E55-2A6B-45AB-BA53-897786CCF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92" y="2187145"/>
            <a:ext cx="4976268" cy="4070693"/>
          </a:xfrm>
          <a:prstGeom prst="rect">
            <a:avLst/>
          </a:prstGeom>
        </p:spPr>
      </p:pic>
      <p:sp>
        <p:nvSpPr>
          <p:cNvPr id="9" name="文本框 8">
            <a:extLst>
              <a:ext uri="{FF2B5EF4-FFF2-40B4-BE49-F238E27FC236}">
                <a16:creationId xmlns:a16="http://schemas.microsoft.com/office/drawing/2014/main" id="{00C4A51A-E3E2-4733-BF0A-8A97B7243110}"/>
              </a:ext>
            </a:extLst>
          </p:cNvPr>
          <p:cNvSpPr txBox="1"/>
          <p:nvPr/>
        </p:nvSpPr>
        <p:spPr>
          <a:xfrm>
            <a:off x="753940" y="2551837"/>
            <a:ext cx="4976270" cy="2889381"/>
          </a:xfrm>
          <a:prstGeom prst="rect">
            <a:avLst/>
          </a:prstGeom>
          <a:noFill/>
          <a:ln w="79375" cmpd="dbl">
            <a:gradFill>
              <a:gsLst>
                <a:gs pos="0">
                  <a:srgbClr val="FF0000"/>
                </a:gs>
                <a:gs pos="100000">
                  <a:srgbClr val="0070C0"/>
                </a:gs>
              </a:gsLst>
              <a:lin ang="5400000" scaled="1"/>
            </a:gradFill>
          </a:ln>
        </p:spPr>
        <p:txBody>
          <a:bodyPr wrap="square">
            <a:spAutoFit/>
          </a:bodyPr>
          <a:lstStyle/>
          <a:p>
            <a:pPr>
              <a:lnSpc>
                <a:spcPct val="150000"/>
              </a:lnSpc>
            </a:pPr>
            <a:r>
              <a:rPr lang="zh-CN" altLang="en-US" sz="2800" b="1" dirty="0">
                <a:effectLst/>
              </a:rPr>
              <a:t>图像分类</a:t>
            </a:r>
            <a:r>
              <a:rPr lang="zh-CN" altLang="en-US" sz="2400" dirty="0">
                <a:effectLst/>
              </a:rPr>
              <a:t>就是对图像判断出所属的分类，图像分类要求给定一个图片输出图片里含有哪些分类，比如给出左图中与各个图片下面标注相同的所有交通工具的种类。</a:t>
            </a:r>
            <a:endParaRPr lang="zh-CN" altLang="en-US" sz="2400" dirty="0"/>
          </a:p>
        </p:txBody>
      </p:sp>
      <p:sp>
        <p:nvSpPr>
          <p:cNvPr id="12" name="等腰三角形 21">
            <a:extLst>
              <a:ext uri="{FF2B5EF4-FFF2-40B4-BE49-F238E27FC236}">
                <a16:creationId xmlns:a16="http://schemas.microsoft.com/office/drawing/2014/main" id="{BC9468FF-3D9D-4CE1-93AD-1801AA8C2E13}"/>
              </a:ext>
            </a:extLst>
          </p:cNvPr>
          <p:cNvSpPr/>
          <p:nvPr/>
        </p:nvSpPr>
        <p:spPr>
          <a:xfrm rot="19016716">
            <a:off x="1160341" y="6260451"/>
            <a:ext cx="1998880" cy="119510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Lst>
            <a:ahLst/>
            <a:cxnLst>
              <a:cxn ang="0">
                <a:pos x="connsiteX0" y="connsiteY0"/>
              </a:cxn>
              <a:cxn ang="0">
                <a:pos x="connsiteX1" y="connsiteY1"/>
              </a:cxn>
              <a:cxn ang="0">
                <a:pos x="connsiteX2" y="connsiteY2"/>
              </a:cxn>
              <a:cxn ang="0">
                <a:pos x="connsiteX3" y="connsiteY3"/>
              </a:cxn>
            </a:cxnLst>
            <a:rect l="l" t="t" r="r" b="b"/>
            <a:pathLst>
              <a:path w="2970564" h="3027997">
                <a:moveTo>
                  <a:pt x="0" y="3027997"/>
                </a:moveTo>
                <a:lnTo>
                  <a:pt x="1714575" y="-1"/>
                </a:lnTo>
                <a:lnTo>
                  <a:pt x="2970564" y="1149568"/>
                </a:lnTo>
                <a:lnTo>
                  <a:pt x="0" y="3027997"/>
                </a:lnTo>
                <a:close/>
              </a:path>
            </a:pathLst>
          </a:custGeom>
          <a:gradFill>
            <a:gsLst>
              <a:gs pos="17000">
                <a:srgbClr val="FFFFFF">
                  <a:alpha val="0"/>
                </a:srgbClr>
              </a:gs>
              <a:gs pos="82000">
                <a:srgbClr val="92BFB5">
                  <a:alpha val="22000"/>
                </a:srgbClr>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等腰三角形 21">
            <a:extLst>
              <a:ext uri="{FF2B5EF4-FFF2-40B4-BE49-F238E27FC236}">
                <a16:creationId xmlns:a16="http://schemas.microsoft.com/office/drawing/2014/main" id="{D6D14CE2-A43D-46B0-BB64-ABA9BC68694D}"/>
              </a:ext>
            </a:extLst>
          </p:cNvPr>
          <p:cNvSpPr/>
          <p:nvPr/>
        </p:nvSpPr>
        <p:spPr>
          <a:xfrm rot="19016716">
            <a:off x="1702016" y="6324485"/>
            <a:ext cx="2436405" cy="2076611"/>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 name="connsiteX0" fmla="*/ 0 w 2356699"/>
              <a:gd name="connsiteY0" fmla="*/ 3027997 h 5261461"/>
              <a:gd name="connsiteX1" fmla="*/ 1714575 w 2356699"/>
              <a:gd name="connsiteY1" fmla="*/ -1 h 5261461"/>
              <a:gd name="connsiteX2" fmla="*/ 2356699 w 2356699"/>
              <a:gd name="connsiteY2" fmla="*/ 5261462 h 5261461"/>
              <a:gd name="connsiteX3" fmla="*/ 0 w 2356699"/>
              <a:gd name="connsiteY3" fmla="*/ 3027997 h 5261461"/>
              <a:gd name="connsiteX0" fmla="*/ 0 w 3620776"/>
              <a:gd name="connsiteY0" fmla="*/ 1807117 h 5261461"/>
              <a:gd name="connsiteX1" fmla="*/ 2978652 w 3620776"/>
              <a:gd name="connsiteY1" fmla="*/ -1 h 5261461"/>
              <a:gd name="connsiteX2" fmla="*/ 3620776 w 3620776"/>
              <a:gd name="connsiteY2" fmla="*/ 5261462 h 5261461"/>
              <a:gd name="connsiteX3" fmla="*/ 0 w 3620776"/>
              <a:gd name="connsiteY3" fmla="*/ 1807117 h 5261461"/>
            </a:gdLst>
            <a:ahLst/>
            <a:cxnLst>
              <a:cxn ang="0">
                <a:pos x="connsiteX0" y="connsiteY0"/>
              </a:cxn>
              <a:cxn ang="0">
                <a:pos x="connsiteX1" y="connsiteY1"/>
              </a:cxn>
              <a:cxn ang="0">
                <a:pos x="connsiteX2" y="connsiteY2"/>
              </a:cxn>
              <a:cxn ang="0">
                <a:pos x="connsiteX3" y="connsiteY3"/>
              </a:cxn>
            </a:cxnLst>
            <a:rect l="l" t="t" r="r" b="b"/>
            <a:pathLst>
              <a:path w="3620776" h="5261461">
                <a:moveTo>
                  <a:pt x="0" y="1807117"/>
                </a:moveTo>
                <a:lnTo>
                  <a:pt x="2978652" y="-1"/>
                </a:lnTo>
                <a:lnTo>
                  <a:pt x="3620776" y="5261462"/>
                </a:lnTo>
                <a:lnTo>
                  <a:pt x="0" y="1807117"/>
                </a:lnTo>
                <a:close/>
              </a:path>
            </a:pathLst>
          </a:custGeom>
          <a:gradFill>
            <a:gsLst>
              <a:gs pos="67000">
                <a:srgbClr val="FFFFFF">
                  <a:alpha val="0"/>
                </a:srgbClr>
              </a:gs>
              <a:gs pos="29000">
                <a:srgbClr val="E1EAE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5A7D73F8-9B05-4D4F-9FF7-5F01DC54B384}"/>
              </a:ext>
            </a:extLst>
          </p:cNvPr>
          <p:cNvSpPr/>
          <p:nvPr/>
        </p:nvSpPr>
        <p:spPr>
          <a:xfrm>
            <a:off x="871976" y="5602992"/>
            <a:ext cx="3893974" cy="3893974"/>
          </a:xfrm>
          <a:prstGeom prst="ellipse">
            <a:avLst/>
          </a:prstGeom>
          <a:gradFill>
            <a:gsLst>
              <a:gs pos="65000">
                <a:srgbClr val="B6D3B7">
                  <a:alpha val="0"/>
                </a:srgbClr>
              </a:gs>
              <a:gs pos="0">
                <a:srgbClr val="52A4AE">
                  <a:alpha val="34000"/>
                </a:srgbClr>
              </a:gs>
            </a:gsLst>
            <a:lin ang="5400000" scaled="1"/>
          </a:gradFill>
          <a:ln>
            <a:noFill/>
          </a:ln>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solidFill>
              <a:cs typeface="+mn-ea"/>
              <a:sym typeface="+mn-lt"/>
            </a:endParaRPr>
          </a:p>
        </p:txBody>
      </p:sp>
    </p:spTree>
    <p:extLst>
      <p:ext uri="{BB962C8B-B14F-4D97-AF65-F5344CB8AC3E}">
        <p14:creationId xmlns:p14="http://schemas.microsoft.com/office/powerpoint/2010/main" val="4174772670"/>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sp>
        <p:nvSpPr>
          <p:cNvPr id="3" name="矩形 2">
            <a:extLst>
              <a:ext uri="{FF2B5EF4-FFF2-40B4-BE49-F238E27FC236}">
                <a16:creationId xmlns:a16="http://schemas.microsoft.com/office/drawing/2014/main" id="{68769D5A-70F6-4DE3-A041-88C12C289979}"/>
              </a:ext>
            </a:extLst>
          </p:cNvPr>
          <p:cNvSpPr/>
          <p:nvPr/>
        </p:nvSpPr>
        <p:spPr>
          <a:xfrm>
            <a:off x="5073904" y="1362570"/>
            <a:ext cx="6827575" cy="923330"/>
          </a:xfrm>
          <a:prstGeom prst="rect">
            <a:avLst/>
          </a:prstGeom>
          <a:noFill/>
        </p:spPr>
        <p:txBody>
          <a:bodyPr wrap="square" lIns="91440" tIns="45720" rIns="91440" bIns="45720">
            <a:spAutoFit/>
          </a:bodyPr>
          <a:lstStyle/>
          <a:p>
            <a:pPr algn="ctr"/>
            <a:r>
              <a:rPr lang="zh-CN" altLang="en-US" sz="54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rPr>
              <a:t>目标检测</a:t>
            </a:r>
          </a:p>
        </p:txBody>
      </p:sp>
      <p:sp>
        <p:nvSpPr>
          <p:cNvPr id="9" name="文本框 8">
            <a:extLst>
              <a:ext uri="{FF2B5EF4-FFF2-40B4-BE49-F238E27FC236}">
                <a16:creationId xmlns:a16="http://schemas.microsoft.com/office/drawing/2014/main" id="{00C4A51A-E3E2-4733-BF0A-8A97B7243110}"/>
              </a:ext>
            </a:extLst>
          </p:cNvPr>
          <p:cNvSpPr txBox="1"/>
          <p:nvPr/>
        </p:nvSpPr>
        <p:spPr>
          <a:xfrm>
            <a:off x="5482506" y="2792146"/>
            <a:ext cx="6190336" cy="2335383"/>
          </a:xfrm>
          <a:prstGeom prst="rect">
            <a:avLst/>
          </a:prstGeom>
          <a:noFill/>
          <a:ln w="79375" cmpd="dbl">
            <a:gradFill flip="none" rotWithShape="1">
              <a:gsLst>
                <a:gs pos="0">
                  <a:srgbClr val="FF0000">
                    <a:lumMod val="98000"/>
                    <a:lumOff val="2000"/>
                  </a:srgbClr>
                </a:gs>
                <a:gs pos="100000">
                  <a:srgbClr val="0070C0"/>
                </a:gs>
              </a:gsLst>
              <a:lin ang="2700000" scaled="1"/>
              <a:tileRect/>
            </a:gradFill>
          </a:ln>
        </p:spPr>
        <p:txBody>
          <a:bodyPr wrap="square">
            <a:spAutoFit/>
          </a:bodyPr>
          <a:lstStyle/>
          <a:p>
            <a:pPr>
              <a:lnSpc>
                <a:spcPct val="150000"/>
              </a:lnSpc>
            </a:pPr>
            <a:r>
              <a:rPr lang="zh-CN" altLang="en-US" sz="2800" b="1" dirty="0">
                <a:effectLst/>
              </a:rPr>
              <a:t>目标检测</a:t>
            </a:r>
            <a:r>
              <a:rPr lang="zh-CN" altLang="en-US" sz="2400" dirty="0">
                <a:effectLst/>
              </a:rPr>
              <a:t>简单来说就是图片里面有什么？分别在哪里？（把它们用矩形框框住）目前常用的目标检测算法有</a:t>
            </a:r>
            <a:r>
              <a:rPr lang="en-US" altLang="zh-CN" sz="2400" dirty="0">
                <a:effectLst/>
              </a:rPr>
              <a:t>Faster R-CNN</a:t>
            </a:r>
            <a:r>
              <a:rPr lang="zh-CN" altLang="en-US" sz="2400" dirty="0">
                <a:effectLst/>
              </a:rPr>
              <a:t>和基于</a:t>
            </a:r>
            <a:r>
              <a:rPr lang="en-US" altLang="zh-CN" sz="2400" dirty="0">
                <a:effectLst/>
              </a:rPr>
              <a:t>YOLO</a:t>
            </a:r>
            <a:r>
              <a:rPr lang="zh-CN" altLang="en-US" sz="2400" dirty="0">
                <a:effectLst/>
              </a:rPr>
              <a:t>的目标检测的算法。</a:t>
            </a:r>
            <a:endParaRPr lang="zh-CN" altLang="en-US" sz="2400" dirty="0"/>
          </a:p>
        </p:txBody>
      </p:sp>
      <p:pic>
        <p:nvPicPr>
          <p:cNvPr id="12" name="图片 11">
            <a:extLst>
              <a:ext uri="{FF2B5EF4-FFF2-40B4-BE49-F238E27FC236}">
                <a16:creationId xmlns:a16="http://schemas.microsoft.com/office/drawing/2014/main" id="{42860B8A-B371-456A-AA95-520890F72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2371344"/>
            <a:ext cx="4739993" cy="3124086"/>
          </a:xfrm>
          <a:prstGeom prst="rect">
            <a:avLst/>
          </a:prstGeom>
        </p:spPr>
      </p:pic>
      <p:sp>
        <p:nvSpPr>
          <p:cNvPr id="16" name="文本框 15">
            <a:extLst>
              <a:ext uri="{FF2B5EF4-FFF2-40B4-BE49-F238E27FC236}">
                <a16:creationId xmlns:a16="http://schemas.microsoft.com/office/drawing/2014/main" id="{C15D2733-88D5-4E42-838A-C45B82164EB0}"/>
              </a:ext>
            </a:extLst>
          </p:cNvPr>
          <p:cNvSpPr txBox="1"/>
          <p:nvPr/>
        </p:nvSpPr>
        <p:spPr>
          <a:xfrm>
            <a:off x="534490" y="1552438"/>
            <a:ext cx="5569039" cy="4459041"/>
          </a:xfrm>
          <a:prstGeom prst="rect">
            <a:avLst/>
          </a:prstGeom>
          <a:noFill/>
          <a:ln w="79375" cmpd="dbl">
            <a:gradFill flip="none" rotWithShape="1">
              <a:gsLst>
                <a:gs pos="0">
                  <a:srgbClr val="FF0000"/>
                </a:gs>
                <a:gs pos="100000">
                  <a:srgbClr val="0070C0"/>
                </a:gs>
              </a:gsLst>
              <a:lin ang="13800000" scaled="0"/>
              <a:tileRect/>
            </a:gradFill>
          </a:ln>
        </p:spPr>
        <p:txBody>
          <a:bodyPr wrap="square">
            <a:spAutoFit/>
          </a:bodyPr>
          <a:lstStyle/>
          <a:p>
            <a:pPr>
              <a:lnSpc>
                <a:spcPct val="150000"/>
              </a:lnSpc>
            </a:pPr>
            <a:r>
              <a:rPr lang="en-US" altLang="zh-CN" sz="2400" dirty="0"/>
              <a:t>R-CNN</a:t>
            </a:r>
            <a:r>
              <a:rPr lang="zh-CN" altLang="en-US" sz="2400" dirty="0"/>
              <a:t>中预先用其他方法选择一部分可能存在物体的候选区域，图中选择了约</a:t>
            </a:r>
            <a:r>
              <a:rPr lang="en-US" altLang="zh-CN" sz="2400" dirty="0"/>
              <a:t>2000</a:t>
            </a:r>
            <a:r>
              <a:rPr lang="zh-CN" altLang="en-US" sz="2400" dirty="0"/>
              <a:t>个候选区域，虽然是个较大的数目，但是仍然比滑动窗遍历要小很多，而且用区域选择的方法提取的候选框包含物体的概率比较大，相当于给了</a:t>
            </a:r>
            <a:r>
              <a:rPr lang="en-US" altLang="zh-CN" sz="2400" dirty="0"/>
              <a:t>CNN</a:t>
            </a:r>
            <a:r>
              <a:rPr lang="zh-CN" altLang="en-US" sz="2400" dirty="0"/>
              <a:t>一个较大的先验概率，这样在训练</a:t>
            </a:r>
            <a:r>
              <a:rPr lang="en-US" altLang="zh-CN" sz="2400" dirty="0"/>
              <a:t>CNN</a:t>
            </a:r>
            <a:r>
              <a:rPr lang="zh-CN" altLang="en-US" sz="2400" dirty="0"/>
              <a:t>时就不会被过多的无意义区域所影响。 </a:t>
            </a:r>
          </a:p>
        </p:txBody>
      </p:sp>
      <p:pic>
        <p:nvPicPr>
          <p:cNvPr id="18" name="图片 17">
            <a:extLst>
              <a:ext uri="{FF2B5EF4-FFF2-40B4-BE49-F238E27FC236}">
                <a16:creationId xmlns:a16="http://schemas.microsoft.com/office/drawing/2014/main" id="{D9D81D98-0EE6-4052-9A5F-A008A34BA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488" y="2374819"/>
            <a:ext cx="3752371" cy="2814278"/>
          </a:xfrm>
          <a:prstGeom prst="rect">
            <a:avLst/>
          </a:prstGeom>
        </p:spPr>
      </p:pic>
      <p:sp>
        <p:nvSpPr>
          <p:cNvPr id="25" name="í$ļïḑè">
            <a:extLst>
              <a:ext uri="{FF2B5EF4-FFF2-40B4-BE49-F238E27FC236}">
                <a16:creationId xmlns:a16="http://schemas.microsoft.com/office/drawing/2014/main" id="{6BA99CDC-7026-4D1B-A7C3-A53E30E82F05}"/>
              </a:ext>
            </a:extLst>
          </p:cNvPr>
          <p:cNvSpPr/>
          <p:nvPr/>
        </p:nvSpPr>
        <p:spPr>
          <a:xfrm>
            <a:off x="-27096" y="6029547"/>
            <a:ext cx="12219095" cy="923331"/>
          </a:xfrm>
          <a:prstGeom prst="rect">
            <a:avLst/>
          </a:prstGeom>
          <a:solidFill>
            <a:srgbClr val="92D050">
              <a:alpha val="33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dirty="0">
              <a:solidFill>
                <a:schemeClr val="tx1"/>
              </a:solidFill>
              <a:cs typeface="+mn-ea"/>
              <a:sym typeface="+mn-lt"/>
            </a:endParaRPr>
          </a:p>
        </p:txBody>
      </p:sp>
    </p:spTree>
    <p:extLst>
      <p:ext uri="{BB962C8B-B14F-4D97-AF65-F5344CB8AC3E}">
        <p14:creationId xmlns:p14="http://schemas.microsoft.com/office/powerpoint/2010/main" val="81157340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4" presetClass="exit" presetSubtype="10" fill="hold" grpId="1" nodeType="withEffect">
                                  <p:stCondLst>
                                    <p:cond delay="0"/>
                                  </p:stCondLst>
                                  <p:childTnLst>
                                    <p:animEffect transition="out" filter="randombar(horizontal)">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9" grpId="1"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í$ļïḑè">
            <a:extLst>
              <a:ext uri="{FF2B5EF4-FFF2-40B4-BE49-F238E27FC236}">
                <a16:creationId xmlns:a16="http://schemas.microsoft.com/office/drawing/2014/main" id="{12525A0A-439F-4713-9BFA-21CEF337EFBA}"/>
              </a:ext>
            </a:extLst>
          </p:cNvPr>
          <p:cNvSpPr/>
          <p:nvPr/>
        </p:nvSpPr>
        <p:spPr>
          <a:xfrm>
            <a:off x="182880" y="2261286"/>
            <a:ext cx="11810198" cy="2114537"/>
          </a:xfrm>
          <a:prstGeom prst="rect">
            <a:avLst/>
          </a:prstGeom>
          <a:solidFill>
            <a:srgbClr val="92D050">
              <a:alpha val="33000"/>
            </a:srgbClr>
          </a:solidFill>
          <a:ln w="3175">
            <a:noFill/>
            <a:prstDash val="solid"/>
            <a:round/>
            <a:headEnd/>
            <a:tailEnd/>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500" b="1" i="1" dirty="0">
              <a:solidFill>
                <a:schemeClr val="tx1"/>
              </a:solidFill>
              <a:cs typeface="+mn-ea"/>
              <a:sym typeface="+mn-lt"/>
            </a:endParaRPr>
          </a:p>
        </p:txBody>
      </p:sp>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sp>
        <p:nvSpPr>
          <p:cNvPr id="10" name="文本框 9">
            <a:extLst>
              <a:ext uri="{FF2B5EF4-FFF2-40B4-BE49-F238E27FC236}">
                <a16:creationId xmlns:a16="http://schemas.microsoft.com/office/drawing/2014/main" id="{449D036E-B9FB-4A23-9DD7-8B12E745D339}"/>
              </a:ext>
            </a:extLst>
          </p:cNvPr>
          <p:cNvSpPr txBox="1"/>
          <p:nvPr/>
        </p:nvSpPr>
        <p:spPr>
          <a:xfrm>
            <a:off x="2376505" y="3662536"/>
            <a:ext cx="7327557" cy="584775"/>
          </a:xfrm>
          <a:prstGeom prst="rect">
            <a:avLst/>
          </a:prstGeom>
          <a:noFill/>
          <a:effectLst>
            <a:outerShdw blurRad="25400" dist="38100" dir="2700000" algn="tl" rotWithShape="0">
              <a:prstClr val="black">
                <a:alpha val="40000"/>
              </a:prstClr>
            </a:outerShdw>
          </a:effectLst>
        </p:spPr>
        <p:txBody>
          <a:bodyPr wrap="square">
            <a:spAutoFit/>
          </a:bodyPr>
          <a:lstStyle/>
          <a:p>
            <a:r>
              <a:rPr lang="en-US" altLang="zh-CN" sz="3200" b="1" dirty="0">
                <a:ln/>
                <a:solidFill>
                  <a:srgbClr val="00B050"/>
                </a:solidFill>
                <a:effectLst>
                  <a:outerShdw blurRad="38100" dist="19050" dir="2700000" algn="tl" rotWithShape="0">
                    <a:schemeClr val="dk1">
                      <a:lumMod val="50000"/>
                      <a:alpha val="40000"/>
                    </a:schemeClr>
                  </a:outerShdw>
                </a:effectLst>
              </a:rPr>
              <a:t>semantic segmentation</a:t>
            </a:r>
            <a:r>
              <a:rPr lang="zh-CN" altLang="en-US" sz="3200" b="1" dirty="0">
                <a:ln/>
                <a:solidFill>
                  <a:srgbClr val="00B050"/>
                </a:solidFill>
                <a:effectLst>
                  <a:outerShdw blurRad="38100" dist="19050" dir="2700000" algn="tl" rotWithShape="0">
                    <a:schemeClr val="dk1">
                      <a:lumMod val="50000"/>
                      <a:alpha val="40000"/>
                    </a:schemeClr>
                  </a:outerShdw>
                </a:effectLst>
              </a:rPr>
              <a:t>（语义分割）</a:t>
            </a:r>
          </a:p>
        </p:txBody>
      </p:sp>
      <p:pic>
        <p:nvPicPr>
          <p:cNvPr id="6" name="图片 5">
            <a:extLst>
              <a:ext uri="{FF2B5EF4-FFF2-40B4-BE49-F238E27FC236}">
                <a16:creationId xmlns:a16="http://schemas.microsoft.com/office/drawing/2014/main" id="{4B734239-FB9C-4E5B-9D45-E18586C95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644" y="747167"/>
            <a:ext cx="5287277" cy="2776424"/>
          </a:xfrm>
          <a:prstGeom prst="rect">
            <a:avLst/>
          </a:prstGeom>
          <a:effectLst>
            <a:outerShdw blurRad="50800" dist="38100" dir="2700000" algn="tl" rotWithShape="0">
              <a:prstClr val="black">
                <a:alpha val="40000"/>
              </a:prstClr>
            </a:outerShdw>
          </a:effectLst>
        </p:spPr>
      </p:pic>
      <p:sp>
        <p:nvSpPr>
          <p:cNvPr id="17" name="文本框 16">
            <a:extLst>
              <a:ext uri="{FF2B5EF4-FFF2-40B4-BE49-F238E27FC236}">
                <a16:creationId xmlns:a16="http://schemas.microsoft.com/office/drawing/2014/main" id="{8A58527B-9BD3-4D04-BDB6-DD02F6C953BF}"/>
              </a:ext>
            </a:extLst>
          </p:cNvPr>
          <p:cNvSpPr txBox="1"/>
          <p:nvPr/>
        </p:nvSpPr>
        <p:spPr>
          <a:xfrm>
            <a:off x="1011194" y="4689613"/>
            <a:ext cx="10169611" cy="1689052"/>
          </a:xfrm>
          <a:prstGeom prst="rect">
            <a:avLst/>
          </a:prstGeom>
          <a:noFill/>
          <a:ln w="41275">
            <a:gradFill flip="none" rotWithShape="1">
              <a:gsLst>
                <a:gs pos="0">
                  <a:srgbClr val="00B050"/>
                </a:gs>
                <a:gs pos="98000">
                  <a:schemeClr val="bg1"/>
                </a:gs>
              </a:gsLst>
              <a:lin ang="2700000" scaled="1"/>
              <a:tileRect/>
            </a:gradFill>
          </a:ln>
        </p:spPr>
        <p:txBody>
          <a:bodyPr wrap="square">
            <a:spAutoFit/>
          </a:bodyPr>
          <a:lstStyle/>
          <a:p>
            <a:pPr>
              <a:lnSpc>
                <a:spcPct val="150000"/>
              </a:lnSpc>
            </a:pPr>
            <a:r>
              <a:rPr lang="zh-CN" altLang="en-US" sz="2400" b="1" dirty="0">
                <a:effectLst/>
              </a:rPr>
              <a:t>通常意义上的目标分割指的就是语义分割</a:t>
            </a:r>
            <a:endParaRPr lang="zh-CN" altLang="en-US" sz="2400" dirty="0"/>
          </a:p>
          <a:p>
            <a:pPr>
              <a:lnSpc>
                <a:spcPct val="150000"/>
              </a:lnSpc>
            </a:pPr>
            <a:r>
              <a:rPr lang="zh-CN" altLang="en-US" sz="2400" b="1" dirty="0">
                <a:effectLst/>
              </a:rPr>
              <a:t>语义分割</a:t>
            </a:r>
            <a:r>
              <a:rPr lang="zh-CN" altLang="en-US" sz="2400" dirty="0">
                <a:effectLst/>
              </a:rPr>
              <a:t>就是需要区分到图中每一点像素点，而不仅仅是矩形框框住了。但是同一物体的不同实例不需要单独分割出来，如上图所示。</a:t>
            </a:r>
            <a:endParaRPr lang="zh-CN" altLang="en-US" sz="2400" dirty="0"/>
          </a:p>
        </p:txBody>
      </p:sp>
    </p:spTree>
    <p:extLst>
      <p:ext uri="{BB962C8B-B14F-4D97-AF65-F5344CB8AC3E}">
        <p14:creationId xmlns:p14="http://schemas.microsoft.com/office/powerpoint/2010/main" val="326271397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í$ļïḑè">
            <a:extLst>
              <a:ext uri="{FF2B5EF4-FFF2-40B4-BE49-F238E27FC236}">
                <a16:creationId xmlns:a16="http://schemas.microsoft.com/office/drawing/2014/main" id="{E42051E7-F51C-4A7B-A849-3B1629C1088F}"/>
              </a:ext>
            </a:extLst>
          </p:cNvPr>
          <p:cNvSpPr/>
          <p:nvPr/>
        </p:nvSpPr>
        <p:spPr>
          <a:xfrm>
            <a:off x="182880" y="3618371"/>
            <a:ext cx="11810198" cy="3027277"/>
          </a:xfrm>
          <a:prstGeom prst="rect">
            <a:avLst/>
          </a:prstGeom>
          <a:solidFill>
            <a:srgbClr val="92D050">
              <a:alpha val="33000"/>
            </a:srgbClr>
          </a:solidFill>
          <a:ln w="3175">
            <a:noFill/>
            <a:prstDash val="solid"/>
            <a:round/>
            <a:headEnd/>
            <a:tailEnd/>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70000"/>
              </a:lnSpc>
            </a:pPr>
            <a:r>
              <a:rPr lang="zh-CN" altLang="en-US" sz="1600" b="1" dirty="0">
                <a:solidFill>
                  <a:srgbClr val="FF0000"/>
                </a:solidFill>
                <a:effectLst/>
                <a:latin typeface="+mn-ea"/>
              </a:rPr>
              <a:t>实例分割</a:t>
            </a:r>
            <a:r>
              <a:rPr lang="zh-CN" altLang="en-US" sz="1600" dirty="0">
                <a:solidFill>
                  <a:srgbClr val="FF9900"/>
                </a:solidFill>
                <a:effectLst/>
                <a:latin typeface="+mn-ea"/>
              </a:rPr>
              <a:t>其实就是</a:t>
            </a:r>
            <a:r>
              <a:rPr lang="zh-CN" altLang="en-US" sz="1600" dirty="0">
                <a:solidFill>
                  <a:srgbClr val="FF0000"/>
                </a:solidFill>
                <a:effectLst/>
                <a:latin typeface="+mn-ea"/>
              </a:rPr>
              <a:t>目标检测</a:t>
            </a:r>
            <a:r>
              <a:rPr lang="zh-CN" altLang="en-US" sz="1600" dirty="0">
                <a:solidFill>
                  <a:srgbClr val="FF9900"/>
                </a:solidFill>
                <a:effectLst/>
                <a:latin typeface="+mn-ea"/>
              </a:rPr>
              <a:t>和</a:t>
            </a:r>
            <a:r>
              <a:rPr lang="zh-CN" altLang="en-US" sz="1600" dirty="0">
                <a:solidFill>
                  <a:srgbClr val="FF0000"/>
                </a:solidFill>
                <a:effectLst/>
                <a:latin typeface="+mn-ea"/>
              </a:rPr>
              <a:t>语义分割</a:t>
            </a:r>
            <a:r>
              <a:rPr lang="zh-CN" altLang="en-US" sz="1600" dirty="0">
                <a:solidFill>
                  <a:srgbClr val="FF9900"/>
                </a:solidFill>
                <a:effectLst/>
                <a:latin typeface="+mn-ea"/>
              </a:rPr>
              <a:t>的结合。相对目标检</a:t>
            </a:r>
            <a:endParaRPr lang="en-US" altLang="zh-CN" sz="1600" dirty="0">
              <a:solidFill>
                <a:srgbClr val="FF9900"/>
              </a:solidFill>
              <a:effectLst/>
              <a:latin typeface="+mn-ea"/>
            </a:endParaRPr>
          </a:p>
          <a:p>
            <a:pPr>
              <a:lnSpc>
                <a:spcPct val="170000"/>
              </a:lnSpc>
            </a:pPr>
            <a:r>
              <a:rPr lang="zh-CN" altLang="en-US" sz="1600" dirty="0">
                <a:solidFill>
                  <a:srgbClr val="FF9900"/>
                </a:solidFill>
                <a:effectLst/>
                <a:latin typeface="+mn-ea"/>
              </a:rPr>
              <a:t>测的边界框，实例分割可精确到物体的边缘；相对语义分割，</a:t>
            </a:r>
            <a:endParaRPr lang="en-US" altLang="zh-CN" sz="1600" dirty="0">
              <a:solidFill>
                <a:srgbClr val="FF9900"/>
              </a:solidFill>
              <a:effectLst/>
              <a:latin typeface="+mn-ea"/>
            </a:endParaRPr>
          </a:p>
          <a:p>
            <a:pPr>
              <a:lnSpc>
                <a:spcPct val="170000"/>
              </a:lnSpc>
            </a:pPr>
            <a:r>
              <a:rPr lang="zh-CN" altLang="en-US" sz="1600" dirty="0">
                <a:solidFill>
                  <a:srgbClr val="FF9900"/>
                </a:solidFill>
                <a:effectLst/>
                <a:latin typeface="+mn-ea"/>
              </a:rPr>
              <a:t>实例分割需要</a:t>
            </a:r>
            <a:r>
              <a:rPr lang="zh-CN" altLang="en-US" sz="1600" dirty="0">
                <a:solidFill>
                  <a:srgbClr val="FF0000"/>
                </a:solidFill>
                <a:effectLst/>
                <a:latin typeface="+mn-ea"/>
              </a:rPr>
              <a:t>标注出图上同一物体的不同个体</a:t>
            </a:r>
            <a:r>
              <a:rPr lang="zh-CN" altLang="en-US" sz="1600" dirty="0">
                <a:solidFill>
                  <a:srgbClr val="FF9900"/>
                </a:solidFill>
                <a:effectLst/>
                <a:latin typeface="+mn-ea"/>
              </a:rPr>
              <a:t>（汽车</a:t>
            </a:r>
            <a:r>
              <a:rPr lang="en-US" altLang="zh-CN" sz="1600" dirty="0">
                <a:solidFill>
                  <a:srgbClr val="FF9900"/>
                </a:solidFill>
                <a:effectLst/>
                <a:latin typeface="+mn-ea"/>
              </a:rPr>
              <a:t>1</a:t>
            </a:r>
            <a:r>
              <a:rPr lang="zh-CN" altLang="en-US" sz="1600" dirty="0">
                <a:solidFill>
                  <a:srgbClr val="FF9900"/>
                </a:solidFill>
                <a:effectLst/>
                <a:latin typeface="+mn-ea"/>
              </a:rPr>
              <a:t>，汽车</a:t>
            </a:r>
            <a:r>
              <a:rPr lang="en-US" altLang="zh-CN" sz="1600" dirty="0">
                <a:solidFill>
                  <a:srgbClr val="FF9900"/>
                </a:solidFill>
                <a:effectLst/>
                <a:latin typeface="+mn-ea"/>
              </a:rPr>
              <a:t>2</a:t>
            </a:r>
            <a:r>
              <a:rPr lang="en-US" altLang="zh-CN" sz="1600" dirty="0">
                <a:solidFill>
                  <a:srgbClr val="FF9900"/>
                </a:solidFill>
                <a:latin typeface="+mn-ea"/>
              </a:rPr>
              <a:t>……</a:t>
            </a:r>
            <a:r>
              <a:rPr lang="zh-CN" altLang="en-US" sz="1600" dirty="0">
                <a:solidFill>
                  <a:srgbClr val="FF9900"/>
                </a:solidFill>
                <a:effectLst/>
                <a:latin typeface="+mn-ea"/>
              </a:rPr>
              <a:t>）目前常用的实例分割算法是</a:t>
            </a:r>
            <a:r>
              <a:rPr lang="en-US" altLang="zh-CN" sz="1600" dirty="0">
                <a:solidFill>
                  <a:srgbClr val="FF9900"/>
                </a:solidFill>
                <a:effectLst/>
                <a:latin typeface="+mn-ea"/>
              </a:rPr>
              <a:t>Mask R-CNN</a:t>
            </a:r>
            <a:r>
              <a:rPr lang="zh-CN" altLang="en-US" sz="1600" dirty="0">
                <a:solidFill>
                  <a:srgbClr val="FF9900"/>
                </a:solidFill>
                <a:effectLst/>
                <a:latin typeface="+mn-ea"/>
              </a:rPr>
              <a:t>。</a:t>
            </a:r>
            <a:endParaRPr lang="zh-CN" altLang="en-US" sz="1600" dirty="0">
              <a:solidFill>
                <a:srgbClr val="FF9900"/>
              </a:solidFill>
              <a:latin typeface="+mn-ea"/>
            </a:endParaRPr>
          </a:p>
          <a:p>
            <a:pPr>
              <a:lnSpc>
                <a:spcPct val="170000"/>
              </a:lnSpc>
            </a:pPr>
            <a:r>
              <a:rPr lang="en-US" altLang="zh-CN" sz="1600" dirty="0">
                <a:solidFill>
                  <a:srgbClr val="FF9900"/>
                </a:solidFill>
                <a:effectLst/>
                <a:latin typeface="+mn-ea"/>
              </a:rPr>
              <a:t>Mask R-CNN </a:t>
            </a:r>
            <a:r>
              <a:rPr lang="zh-CN" altLang="en-US" sz="1600" dirty="0">
                <a:solidFill>
                  <a:srgbClr val="FF9900"/>
                </a:solidFill>
                <a:effectLst/>
                <a:latin typeface="+mn-ea"/>
              </a:rPr>
              <a:t>通过向 </a:t>
            </a:r>
            <a:r>
              <a:rPr lang="en-US" altLang="zh-CN" sz="1600" dirty="0">
                <a:solidFill>
                  <a:srgbClr val="FF9900"/>
                </a:solidFill>
                <a:effectLst/>
                <a:latin typeface="+mn-ea"/>
              </a:rPr>
              <a:t>Faster R-CNN </a:t>
            </a:r>
            <a:r>
              <a:rPr lang="zh-CN" altLang="en-US" sz="1600" dirty="0">
                <a:solidFill>
                  <a:srgbClr val="FF9900"/>
                </a:solidFill>
                <a:effectLst/>
                <a:latin typeface="+mn-ea"/>
              </a:rPr>
              <a:t>添加一个分支来进行像素级分割，该分支输出一个二进制掩码，该掩码表示给定像素是否为目标对象的一部分：该分支是基于卷积神经网络特征映射的全卷积网络。将给定的卷积神经网络特征映射作为输入，输出为一个矩阵，其中像素属于该对象的所有位置用 </a:t>
            </a:r>
            <a:r>
              <a:rPr lang="en-US" altLang="zh-CN" sz="1600" dirty="0">
                <a:solidFill>
                  <a:srgbClr val="FF9900"/>
                </a:solidFill>
                <a:effectLst/>
                <a:latin typeface="+mn-ea"/>
              </a:rPr>
              <a:t>1 </a:t>
            </a:r>
            <a:r>
              <a:rPr lang="zh-CN" altLang="en-US" sz="1600" dirty="0">
                <a:solidFill>
                  <a:srgbClr val="FF9900"/>
                </a:solidFill>
                <a:effectLst/>
                <a:latin typeface="+mn-ea"/>
              </a:rPr>
              <a:t>表示，其他位置则用 </a:t>
            </a:r>
            <a:r>
              <a:rPr lang="en-US" altLang="zh-CN" sz="1600" dirty="0">
                <a:solidFill>
                  <a:srgbClr val="FF9900"/>
                </a:solidFill>
                <a:effectLst/>
                <a:latin typeface="+mn-ea"/>
              </a:rPr>
              <a:t>0 </a:t>
            </a:r>
            <a:r>
              <a:rPr lang="zh-CN" altLang="en-US" sz="1600" dirty="0">
                <a:solidFill>
                  <a:srgbClr val="FF9900"/>
                </a:solidFill>
                <a:effectLst/>
                <a:latin typeface="+mn-ea"/>
              </a:rPr>
              <a:t>表示，这就是</a:t>
            </a:r>
            <a:r>
              <a:rPr lang="zh-CN" altLang="en-US" sz="1600" dirty="0">
                <a:solidFill>
                  <a:srgbClr val="FF0000"/>
                </a:solidFill>
                <a:effectLst/>
                <a:latin typeface="+mn-ea"/>
              </a:rPr>
              <a:t>二进制掩码</a:t>
            </a:r>
            <a:r>
              <a:rPr lang="zh-CN" altLang="en-US" sz="1600" dirty="0">
                <a:solidFill>
                  <a:srgbClr val="FF9900"/>
                </a:solidFill>
                <a:effectLst/>
                <a:latin typeface="+mn-ea"/>
              </a:rPr>
              <a:t>。一旦生成这些掩码， </a:t>
            </a:r>
            <a:r>
              <a:rPr lang="en-US" altLang="zh-CN" sz="1600" dirty="0">
                <a:solidFill>
                  <a:srgbClr val="FF9900"/>
                </a:solidFill>
                <a:effectLst/>
                <a:latin typeface="+mn-ea"/>
              </a:rPr>
              <a:t>Mask R-CNN </a:t>
            </a:r>
            <a:r>
              <a:rPr lang="zh-CN" altLang="en-US" sz="1600" dirty="0">
                <a:solidFill>
                  <a:srgbClr val="FF9900"/>
                </a:solidFill>
                <a:effectLst/>
                <a:latin typeface="+mn-ea"/>
              </a:rPr>
              <a:t>将 </a:t>
            </a:r>
            <a:r>
              <a:rPr lang="en-US" altLang="zh-CN" sz="1600" dirty="0" err="1">
                <a:solidFill>
                  <a:srgbClr val="FF9900"/>
                </a:solidFill>
                <a:effectLst/>
                <a:latin typeface="+mn-ea"/>
              </a:rPr>
              <a:t>RoIAlign</a:t>
            </a:r>
            <a:r>
              <a:rPr lang="en-US" altLang="zh-CN" sz="1600" dirty="0">
                <a:solidFill>
                  <a:srgbClr val="FF9900"/>
                </a:solidFill>
                <a:effectLst/>
                <a:latin typeface="+mn-ea"/>
              </a:rPr>
              <a:t> </a:t>
            </a:r>
            <a:r>
              <a:rPr lang="zh-CN" altLang="en-US" sz="1600" dirty="0">
                <a:solidFill>
                  <a:srgbClr val="FF9900"/>
                </a:solidFill>
                <a:effectLst/>
                <a:latin typeface="+mn-ea"/>
              </a:rPr>
              <a:t>与来自 </a:t>
            </a:r>
            <a:r>
              <a:rPr lang="en-US" altLang="zh-CN" sz="1600" dirty="0">
                <a:solidFill>
                  <a:srgbClr val="FF9900"/>
                </a:solidFill>
                <a:effectLst/>
                <a:latin typeface="+mn-ea"/>
              </a:rPr>
              <a:t>Faster R-CNN </a:t>
            </a:r>
            <a:r>
              <a:rPr lang="zh-CN" altLang="en-US" sz="1600" dirty="0">
                <a:solidFill>
                  <a:srgbClr val="FF9900"/>
                </a:solidFill>
                <a:effectLst/>
                <a:latin typeface="+mn-ea"/>
              </a:rPr>
              <a:t>的分类和边界框相结合，以便进行精确的分割：</a:t>
            </a:r>
            <a:endParaRPr lang="zh-CN" altLang="en-US" sz="1600" dirty="0">
              <a:solidFill>
                <a:srgbClr val="FF9900"/>
              </a:solidFill>
              <a:latin typeface="+mn-ea"/>
            </a:endParaRPr>
          </a:p>
          <a:p>
            <a:pPr algn="ctr" defTabSz="914354"/>
            <a:endParaRPr lang="zh-CN" altLang="en-US" sz="800" b="1" i="1" dirty="0">
              <a:solidFill>
                <a:schemeClr val="tx1"/>
              </a:solidFill>
              <a:cs typeface="+mn-ea"/>
              <a:sym typeface="+mn-lt"/>
            </a:endParaRPr>
          </a:p>
        </p:txBody>
      </p:sp>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pic>
        <p:nvPicPr>
          <p:cNvPr id="5" name="图片 4">
            <a:extLst>
              <a:ext uri="{FF2B5EF4-FFF2-40B4-BE49-F238E27FC236}">
                <a16:creationId xmlns:a16="http://schemas.microsoft.com/office/drawing/2014/main" id="{43755DB8-CE53-4600-B7F1-948E9DA6BCDB}"/>
              </a:ext>
            </a:extLst>
          </p:cNvPr>
          <p:cNvPicPr>
            <a:picLocks noChangeAspect="1"/>
          </p:cNvPicPr>
          <p:nvPr/>
        </p:nvPicPr>
        <p:blipFill>
          <a:blip r:embed="rId2"/>
          <a:stretch>
            <a:fillRect/>
          </a:stretch>
        </p:blipFill>
        <p:spPr>
          <a:xfrm>
            <a:off x="614058" y="1165196"/>
            <a:ext cx="5824546" cy="2174600"/>
          </a:xfrm>
          <a:prstGeom prst="rect">
            <a:avLst/>
          </a:prstGeom>
        </p:spPr>
      </p:pic>
      <p:pic>
        <p:nvPicPr>
          <p:cNvPr id="11" name="图片 10">
            <a:extLst>
              <a:ext uri="{FF2B5EF4-FFF2-40B4-BE49-F238E27FC236}">
                <a16:creationId xmlns:a16="http://schemas.microsoft.com/office/drawing/2014/main" id="{72F0F2F4-2440-4E60-9E88-A7D20E89E5F7}"/>
              </a:ext>
            </a:extLst>
          </p:cNvPr>
          <p:cNvPicPr>
            <a:picLocks noChangeAspect="1"/>
          </p:cNvPicPr>
          <p:nvPr/>
        </p:nvPicPr>
        <p:blipFill>
          <a:blip r:embed="rId3"/>
          <a:stretch>
            <a:fillRect/>
          </a:stretch>
        </p:blipFill>
        <p:spPr>
          <a:xfrm>
            <a:off x="6052632" y="2303989"/>
            <a:ext cx="5824546" cy="2182284"/>
          </a:xfrm>
          <a:prstGeom prst="rect">
            <a:avLst/>
          </a:prstGeom>
        </p:spPr>
      </p:pic>
      <p:sp>
        <p:nvSpPr>
          <p:cNvPr id="18" name="文本框 17">
            <a:extLst>
              <a:ext uri="{FF2B5EF4-FFF2-40B4-BE49-F238E27FC236}">
                <a16:creationId xmlns:a16="http://schemas.microsoft.com/office/drawing/2014/main" id="{F63B9610-6EA1-4230-8492-952A6951E9D8}"/>
              </a:ext>
            </a:extLst>
          </p:cNvPr>
          <p:cNvSpPr txBox="1"/>
          <p:nvPr/>
        </p:nvSpPr>
        <p:spPr>
          <a:xfrm>
            <a:off x="6438604" y="1208060"/>
            <a:ext cx="5329656" cy="1077218"/>
          </a:xfrm>
          <a:prstGeom prst="rect">
            <a:avLst/>
          </a:prstGeom>
          <a:noFill/>
        </p:spPr>
        <p:txBody>
          <a:bodyPr wrap="square">
            <a:spAutoFit/>
          </a:bodyPr>
          <a:lstStyle/>
          <a:p>
            <a:pPr algn="ctr"/>
            <a:r>
              <a:rPr lang="zh-CN" altLang="en-US" sz="3200" b="1" spc="50" dirty="0">
                <a:ln w="0"/>
                <a:solidFill>
                  <a:srgbClr val="1BD2ED"/>
                </a:solidFill>
                <a:effectLst>
                  <a:innerShdw blurRad="63500" dist="50800" dir="13500000">
                    <a:srgbClr val="000000">
                      <a:alpha val="50000"/>
                    </a:srgbClr>
                  </a:innerShdw>
                </a:effectLst>
              </a:rPr>
              <a:t>（实例分割）</a:t>
            </a:r>
            <a:endParaRPr lang="en-US" altLang="zh-CN" sz="3200" b="1" spc="50" dirty="0">
              <a:ln w="0"/>
              <a:solidFill>
                <a:srgbClr val="1BD2ED"/>
              </a:solidFill>
              <a:effectLst>
                <a:innerShdw blurRad="63500" dist="50800" dir="13500000">
                  <a:srgbClr val="000000">
                    <a:alpha val="50000"/>
                  </a:srgbClr>
                </a:innerShdw>
              </a:effectLst>
            </a:endParaRPr>
          </a:p>
          <a:p>
            <a:pPr algn="ctr"/>
            <a:r>
              <a:rPr lang="en-US" altLang="zh-CN" sz="3200" b="1" spc="50" dirty="0">
                <a:ln w="0"/>
                <a:solidFill>
                  <a:srgbClr val="1BD2ED"/>
                </a:solidFill>
                <a:effectLst>
                  <a:innerShdw blurRad="63500" dist="50800" dir="13500000">
                    <a:srgbClr val="000000">
                      <a:alpha val="50000"/>
                    </a:srgbClr>
                  </a:innerShdw>
                </a:effectLst>
              </a:rPr>
              <a:t>Instance segmentation</a:t>
            </a:r>
            <a:endParaRPr lang="zh-CN" altLang="en-US" sz="3200" b="1" spc="50" dirty="0">
              <a:ln w="0"/>
              <a:solidFill>
                <a:srgbClr val="1BD2ED"/>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670006120"/>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wipe(up)">
                                      <p:cBhvr>
                                        <p:cTn id="10" dur="500"/>
                                        <p:tgtEl>
                                          <p:spTgt spid="12">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wipe(up)">
                                      <p:cBhvr>
                                        <p:cTn id="13" dur="500"/>
                                        <p:tgtEl>
                                          <p:spTgt spid="12">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wipe(up)">
                                      <p:cBhvr>
                                        <p:cTn id="16"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í$ļïḑè">
            <a:extLst>
              <a:ext uri="{FF2B5EF4-FFF2-40B4-BE49-F238E27FC236}">
                <a16:creationId xmlns:a16="http://schemas.microsoft.com/office/drawing/2014/main" id="{724CFA01-AF7B-48E6-BC7C-28F305596A31}"/>
              </a:ext>
            </a:extLst>
          </p:cNvPr>
          <p:cNvSpPr/>
          <p:nvPr/>
        </p:nvSpPr>
        <p:spPr>
          <a:xfrm>
            <a:off x="182880" y="1037998"/>
            <a:ext cx="11810198" cy="1684947"/>
          </a:xfrm>
          <a:prstGeom prst="rect">
            <a:avLst/>
          </a:prstGeom>
          <a:solidFill>
            <a:srgbClr val="92D050">
              <a:alpha val="33000"/>
            </a:srgbClr>
          </a:solidFill>
          <a:ln w="3175">
            <a:noFill/>
            <a:prstDash val="solid"/>
            <a:round/>
            <a:headEnd/>
            <a:tailEnd/>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800" b="1" i="1" dirty="0">
              <a:solidFill>
                <a:schemeClr val="tx1"/>
              </a:solidFill>
              <a:cs typeface="+mn-ea"/>
              <a:sym typeface="+mn-lt"/>
            </a:endParaRPr>
          </a:p>
        </p:txBody>
      </p:sp>
      <p:pic>
        <p:nvPicPr>
          <p:cNvPr id="8" name="图片 7">
            <a:extLst>
              <a:ext uri="{FF2B5EF4-FFF2-40B4-BE49-F238E27FC236}">
                <a16:creationId xmlns:a16="http://schemas.microsoft.com/office/drawing/2014/main" id="{EA8B6553-2AFD-41D4-BA21-C8284B27AF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705" y="2926169"/>
            <a:ext cx="5171614" cy="3619313"/>
          </a:xfrm>
          <a:prstGeom prst="rect">
            <a:avLst/>
          </a:prstGeom>
          <a:effectLst>
            <a:outerShdw blurRad="50800" dist="38100" dir="2700000" algn="tl" rotWithShape="0">
              <a:prstClr val="black">
                <a:alpha val="40000"/>
              </a:prstClr>
            </a:outerShdw>
          </a:effectLst>
        </p:spPr>
      </p:pic>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sp>
        <p:nvSpPr>
          <p:cNvPr id="9" name="文本框 8">
            <a:extLst>
              <a:ext uri="{FF2B5EF4-FFF2-40B4-BE49-F238E27FC236}">
                <a16:creationId xmlns:a16="http://schemas.microsoft.com/office/drawing/2014/main" id="{C2A27E53-AECA-4078-B869-7D8AD7FDADF3}"/>
              </a:ext>
            </a:extLst>
          </p:cNvPr>
          <p:cNvSpPr txBox="1"/>
          <p:nvPr/>
        </p:nvSpPr>
        <p:spPr>
          <a:xfrm>
            <a:off x="6142622" y="4097956"/>
            <a:ext cx="5386939" cy="2120902"/>
          </a:xfrm>
          <a:prstGeom prst="rect">
            <a:avLst/>
          </a:prstGeom>
          <a:noFill/>
          <a:ln w="41275" cmpd="thickThin">
            <a:gradFill>
              <a:gsLst>
                <a:gs pos="0">
                  <a:srgbClr val="FFC000"/>
                </a:gs>
                <a:gs pos="100000">
                  <a:schemeClr val="accent6"/>
                </a:gs>
              </a:gsLst>
              <a:lin ang="5400000" scaled="1"/>
            </a:gradFill>
          </a:ln>
        </p:spPr>
        <p:txBody>
          <a:bodyPr wrap="square">
            <a:spAutoFit/>
          </a:bodyPr>
          <a:lstStyle/>
          <a:p>
            <a:pPr>
              <a:lnSpc>
                <a:spcPct val="150000"/>
              </a:lnSpc>
            </a:pPr>
            <a:r>
              <a:rPr lang="zh-CN" altLang="en-US" dirty="0"/>
              <a:t>是根据道路网络上的检测器采集的历史数据，预测未来一段时间的交通运行参数。由于交通出行的随机性和交通流的周期性、非线性特征，如何捕捉道路风网络上交通流的复杂的时空相关性进行预测一直是一个具有挑战性的课题。</a:t>
            </a:r>
          </a:p>
        </p:txBody>
      </p:sp>
      <p:sp>
        <p:nvSpPr>
          <p:cNvPr id="13" name="文本框 12">
            <a:extLst>
              <a:ext uri="{FF2B5EF4-FFF2-40B4-BE49-F238E27FC236}">
                <a16:creationId xmlns:a16="http://schemas.microsoft.com/office/drawing/2014/main" id="{74AC9128-146D-45F8-9982-5A2A73BF4DAD}"/>
              </a:ext>
            </a:extLst>
          </p:cNvPr>
          <p:cNvSpPr txBox="1"/>
          <p:nvPr/>
        </p:nvSpPr>
        <p:spPr>
          <a:xfrm>
            <a:off x="871976" y="1180978"/>
            <a:ext cx="9744689" cy="1422954"/>
          </a:xfrm>
          <a:prstGeom prst="rect">
            <a:avLst/>
          </a:prstGeom>
          <a:noFill/>
        </p:spPr>
        <p:txBody>
          <a:bodyPr wrap="square">
            <a:spAutoFit/>
          </a:bodyPr>
          <a:lstStyle/>
          <a:p>
            <a:pPr>
              <a:lnSpc>
                <a:spcPct val="150000"/>
              </a:lnSpc>
            </a:pPr>
            <a:r>
              <a:rPr lang="zh-CN" altLang="en-US" sz="2000" dirty="0"/>
              <a:t>交通流理论是分析研究道路上行人和机动车辆（主要是汽车）在个别或成列行动中的规律，探讨车流流量、流速和密度之间的关系，以求减少交通时间的延误、事故的发生和提高道路交通设施使用效率的理论。</a:t>
            </a:r>
          </a:p>
        </p:txBody>
      </p:sp>
      <p:sp>
        <p:nvSpPr>
          <p:cNvPr id="23" name="文本框 22">
            <a:extLst>
              <a:ext uri="{FF2B5EF4-FFF2-40B4-BE49-F238E27FC236}">
                <a16:creationId xmlns:a16="http://schemas.microsoft.com/office/drawing/2014/main" id="{4E630165-2639-48EA-A274-911223890744}"/>
              </a:ext>
            </a:extLst>
          </p:cNvPr>
          <p:cNvSpPr txBox="1"/>
          <p:nvPr/>
        </p:nvSpPr>
        <p:spPr>
          <a:xfrm>
            <a:off x="6148530" y="3030249"/>
            <a:ext cx="2503947" cy="219318"/>
          </a:xfrm>
          <a:prstGeom prst="rect">
            <a:avLst/>
          </a:prstGeom>
          <a:solidFill>
            <a:srgbClr val="FFC000"/>
          </a:solidFill>
          <a:ln>
            <a:noFill/>
          </a:ln>
          <a:effectLst>
            <a:outerShdw blurRad="50800" dist="38100" dir="2700000" algn="tl" rotWithShape="0">
              <a:prstClr val="black">
                <a:alpha val="40000"/>
              </a:prstClr>
            </a:outerShdw>
            <a:softEdge rad="12700"/>
          </a:effectLst>
        </p:spPr>
        <p:txBody>
          <a:bodyPr wrap="square">
            <a:spAutoFit/>
          </a:bodyPr>
          <a:lstStyle/>
          <a:p>
            <a:endParaRPr lang="zh-CN" altLang="en-US" dirty="0"/>
          </a:p>
        </p:txBody>
      </p:sp>
      <p:sp>
        <p:nvSpPr>
          <p:cNvPr id="25" name="文本框 24">
            <a:extLst>
              <a:ext uri="{FF2B5EF4-FFF2-40B4-BE49-F238E27FC236}">
                <a16:creationId xmlns:a16="http://schemas.microsoft.com/office/drawing/2014/main" id="{7FE1695A-0716-49A4-8CCD-C2D7267297B0}"/>
              </a:ext>
            </a:extLst>
          </p:cNvPr>
          <p:cNvSpPr txBox="1"/>
          <p:nvPr/>
        </p:nvSpPr>
        <p:spPr>
          <a:xfrm>
            <a:off x="6142622" y="3666530"/>
            <a:ext cx="2503947" cy="219318"/>
          </a:xfrm>
          <a:prstGeom prst="rect">
            <a:avLst/>
          </a:prstGeom>
          <a:solidFill>
            <a:srgbClr val="FFC000"/>
          </a:solidFill>
          <a:ln>
            <a:noFill/>
          </a:ln>
          <a:effectLst>
            <a:outerShdw blurRad="50800" dist="38100" dir="2700000" algn="tl" rotWithShape="0">
              <a:prstClr val="black">
                <a:alpha val="40000"/>
              </a:prstClr>
            </a:outerShdw>
            <a:softEdge rad="12700"/>
          </a:effectLst>
        </p:spPr>
        <p:txBody>
          <a:bodyPr wrap="square">
            <a:spAutoFit/>
          </a:bodyPr>
          <a:lstStyle/>
          <a:p>
            <a:endParaRPr lang="zh-CN" altLang="en-US" dirty="0"/>
          </a:p>
        </p:txBody>
      </p:sp>
      <p:sp>
        <p:nvSpPr>
          <p:cNvPr id="22" name="文本框 21">
            <a:extLst>
              <a:ext uri="{FF2B5EF4-FFF2-40B4-BE49-F238E27FC236}">
                <a16:creationId xmlns:a16="http://schemas.microsoft.com/office/drawing/2014/main" id="{C76321A1-F226-42CE-8D88-E47C4A8E9574}"/>
              </a:ext>
            </a:extLst>
          </p:cNvPr>
          <p:cNvSpPr txBox="1"/>
          <p:nvPr/>
        </p:nvSpPr>
        <p:spPr>
          <a:xfrm>
            <a:off x="6087979" y="3227216"/>
            <a:ext cx="2702086" cy="461665"/>
          </a:xfrm>
          <a:prstGeom prst="rect">
            <a:avLst/>
          </a:prstGeom>
          <a:noFill/>
        </p:spPr>
        <p:txBody>
          <a:bodyPr wrap="square" rtlCol="0">
            <a:spAutoFit/>
          </a:bodyPr>
          <a:lstStyle/>
          <a:p>
            <a:r>
              <a:rPr lang="zh-CN" altLang="en-US" sz="2400" b="1" dirty="0">
                <a:solidFill>
                  <a:srgbClr val="00B050"/>
                </a:solidFill>
              </a:rPr>
              <a:t>交通流预测的目标</a:t>
            </a:r>
          </a:p>
        </p:txBody>
      </p:sp>
    </p:spTree>
    <p:extLst>
      <p:ext uri="{BB962C8B-B14F-4D97-AF65-F5344CB8AC3E}">
        <p14:creationId xmlns:p14="http://schemas.microsoft.com/office/powerpoint/2010/main" val="127596884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í$ļïḑè">
            <a:extLst>
              <a:ext uri="{FF2B5EF4-FFF2-40B4-BE49-F238E27FC236}">
                <a16:creationId xmlns:a16="http://schemas.microsoft.com/office/drawing/2014/main" id="{58B93871-95AB-402E-88C7-38F58F5D61C6}"/>
              </a:ext>
            </a:extLst>
          </p:cNvPr>
          <p:cNvSpPr/>
          <p:nvPr/>
        </p:nvSpPr>
        <p:spPr>
          <a:xfrm>
            <a:off x="182880" y="1937710"/>
            <a:ext cx="11810198" cy="3068044"/>
          </a:xfrm>
          <a:prstGeom prst="rect">
            <a:avLst/>
          </a:prstGeom>
          <a:solidFill>
            <a:srgbClr val="92D050">
              <a:alpha val="33000"/>
            </a:srgbClr>
          </a:solidFill>
          <a:ln w="3175">
            <a:noFill/>
            <a:prstDash val="solid"/>
            <a:round/>
            <a:headEnd/>
            <a:tailEnd/>
          </a:ln>
          <a:effectLst>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800" b="1" i="1" dirty="0">
              <a:solidFill>
                <a:schemeClr val="tx1"/>
              </a:solidFill>
              <a:cs typeface="+mn-ea"/>
              <a:sym typeface="+mn-lt"/>
            </a:endParaRPr>
          </a:p>
        </p:txBody>
      </p:sp>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智慧交通</a:t>
            </a:r>
            <a:endParaRPr lang="en-US" altLang="zh-CN" dirty="0">
              <a:solidFill>
                <a:schemeClr val="bg1"/>
              </a:solidFill>
              <a:effectLst>
                <a:outerShdw blurRad="25400" dist="25400" dir="2700000" algn="tl">
                  <a:srgbClr val="000000">
                    <a:alpha val="25000"/>
                  </a:srgbClr>
                </a:outerShdw>
              </a:effectLst>
              <a:cs typeface="+mn-ea"/>
              <a:sym typeface="+mn-lt"/>
            </a:endParaRPr>
          </a:p>
          <a:p>
            <a:pPr algn="ctr">
              <a:defRPr/>
            </a:pPr>
            <a:r>
              <a:rPr lang="zh-CN" altLang="en-US" dirty="0">
                <a:solidFill>
                  <a:schemeClr val="bg1"/>
                </a:solidFill>
                <a:effectLst>
                  <a:outerShdw blurRad="25400" dist="25400" dir="2700000" algn="tl">
                    <a:srgbClr val="000000">
                      <a:alpha val="25000"/>
                    </a:srgbClr>
                  </a:outerShdw>
                </a:effectLst>
                <a:cs typeface="+mn-ea"/>
                <a:sym typeface="+mn-lt"/>
              </a:rPr>
              <a:t>与</a:t>
            </a:r>
            <a:r>
              <a:rPr lang="en-US" altLang="zh-CN" dirty="0">
                <a:solidFill>
                  <a:schemeClr val="bg1"/>
                </a:solidFill>
                <a:effectLst>
                  <a:outerShdw blurRad="25400" dist="25400" dir="2700000" algn="tl">
                    <a:srgbClr val="000000">
                      <a:alpha val="25000"/>
                    </a:srgbClr>
                  </a:outerShdw>
                </a:effectLst>
                <a:cs typeface="+mn-ea"/>
                <a:sym typeface="+mn-lt"/>
              </a:rPr>
              <a:t>CNN</a:t>
            </a:r>
            <a:endPar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endParaRPr>
          </a:p>
        </p:txBody>
      </p:sp>
      <p:sp>
        <p:nvSpPr>
          <p:cNvPr id="27" name="文本框 26">
            <a:extLst>
              <a:ext uri="{FF2B5EF4-FFF2-40B4-BE49-F238E27FC236}">
                <a16:creationId xmlns:a16="http://schemas.microsoft.com/office/drawing/2014/main" id="{B6EDF836-346E-4D45-85D4-9CFB0E9072BE}"/>
              </a:ext>
            </a:extLst>
          </p:cNvPr>
          <p:cNvSpPr txBox="1"/>
          <p:nvPr/>
        </p:nvSpPr>
        <p:spPr>
          <a:xfrm>
            <a:off x="1097137" y="1280063"/>
            <a:ext cx="4825439" cy="5577937"/>
          </a:xfrm>
          <a:prstGeom prst="rect">
            <a:avLst/>
          </a:prstGeom>
          <a:noFill/>
        </p:spPr>
        <p:txBody>
          <a:bodyPr wrap="square">
            <a:spAutoFit/>
          </a:bodyPr>
          <a:lstStyle/>
          <a:p>
            <a:pPr>
              <a:lnSpc>
                <a:spcPct val="150000"/>
              </a:lnSpc>
            </a:pPr>
            <a:r>
              <a:rPr lang="zh-CN" altLang="en-US" sz="2000" dirty="0"/>
              <a:t>       浙江大学建筑工程学院金副教授和他的团队提出了挖掘外部关键因素组合与交通流模式之间的关系，建立了历史数据集选择方法，进而搭建了一种</a:t>
            </a:r>
            <a:r>
              <a:rPr lang="zh-CN" altLang="en-US" sz="2000" dirty="0">
                <a:solidFill>
                  <a:srgbClr val="FF0000"/>
                </a:solidFill>
              </a:rPr>
              <a:t>基于卷积</a:t>
            </a:r>
            <a:r>
              <a:rPr lang="en-US" altLang="zh-CN" sz="2000" dirty="0">
                <a:solidFill>
                  <a:srgbClr val="FF0000"/>
                </a:solidFill>
              </a:rPr>
              <a:t>-</a:t>
            </a:r>
            <a:r>
              <a:rPr lang="zh-CN" altLang="en-US" sz="2000" dirty="0">
                <a:solidFill>
                  <a:srgbClr val="FF0000"/>
                </a:solidFill>
              </a:rPr>
              <a:t>循环神经网络</a:t>
            </a:r>
            <a:r>
              <a:rPr lang="zh-CN" altLang="en-US" sz="2000" dirty="0"/>
              <a:t>的天内</a:t>
            </a:r>
            <a:r>
              <a:rPr lang="en-US" altLang="zh-CN" sz="2000" dirty="0"/>
              <a:t>-</a:t>
            </a:r>
            <a:r>
              <a:rPr lang="zh-CN" altLang="en-US" sz="2000" dirty="0"/>
              <a:t>天间交通流特征挖掘模型，如图所示，通过交通流参数与外部要素融合建立了一种多尺度预测算法。</a:t>
            </a:r>
            <a:endParaRPr lang="en-US" altLang="zh-CN" sz="2000" dirty="0"/>
          </a:p>
          <a:p>
            <a:pPr>
              <a:lnSpc>
                <a:spcPct val="150000"/>
              </a:lnSpc>
            </a:pPr>
            <a:r>
              <a:rPr lang="zh-CN" altLang="en-US" sz="2000" dirty="0"/>
              <a:t>       这种预测方法已经在杭州市德胜快速路进行了示范应用，并用以辅助匝道交通信号控制，实测数据表明，预测精度提升了</a:t>
            </a:r>
            <a:r>
              <a:rPr lang="en-US" altLang="zh-CN" sz="2000" dirty="0">
                <a:solidFill>
                  <a:srgbClr val="FF0000"/>
                </a:solidFill>
              </a:rPr>
              <a:t>3.5%</a:t>
            </a:r>
            <a:r>
              <a:rPr lang="zh-CN" altLang="en-US" sz="2000" dirty="0">
                <a:solidFill>
                  <a:srgbClr val="FF0000"/>
                </a:solidFill>
              </a:rPr>
              <a:t>～</a:t>
            </a:r>
            <a:r>
              <a:rPr lang="en-US" altLang="zh-CN" sz="2000" dirty="0">
                <a:solidFill>
                  <a:srgbClr val="FF0000"/>
                </a:solidFill>
              </a:rPr>
              <a:t>6.8%</a:t>
            </a:r>
            <a:r>
              <a:rPr lang="zh-CN" altLang="en-US" sz="2000" dirty="0">
                <a:solidFill>
                  <a:srgbClr val="FF0000"/>
                </a:solidFill>
              </a:rPr>
              <a:t>。</a:t>
            </a:r>
          </a:p>
          <a:p>
            <a:pPr>
              <a:lnSpc>
                <a:spcPct val="150000"/>
              </a:lnSpc>
            </a:pPr>
            <a:endParaRPr lang="zh-CN" altLang="en-US" sz="2000" dirty="0"/>
          </a:p>
        </p:txBody>
      </p:sp>
      <p:pic>
        <p:nvPicPr>
          <p:cNvPr id="3" name="图片 2">
            <a:extLst>
              <a:ext uri="{FF2B5EF4-FFF2-40B4-BE49-F238E27FC236}">
                <a16:creationId xmlns:a16="http://schemas.microsoft.com/office/drawing/2014/main" id="{8EA29188-362B-46CF-BD76-A2EBA9D18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647" y="1440444"/>
            <a:ext cx="5013272" cy="40625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125521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19016716">
            <a:off x="-852899" y="3929233"/>
            <a:ext cx="1998880" cy="119510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Lst>
            <a:ahLst/>
            <a:cxnLst>
              <a:cxn ang="0">
                <a:pos x="connsiteX0" y="connsiteY0"/>
              </a:cxn>
              <a:cxn ang="0">
                <a:pos x="connsiteX1" y="connsiteY1"/>
              </a:cxn>
              <a:cxn ang="0">
                <a:pos x="connsiteX2" y="connsiteY2"/>
              </a:cxn>
              <a:cxn ang="0">
                <a:pos x="connsiteX3" y="connsiteY3"/>
              </a:cxn>
            </a:cxnLst>
            <a:rect l="l" t="t" r="r" b="b"/>
            <a:pathLst>
              <a:path w="2970564" h="3027997">
                <a:moveTo>
                  <a:pt x="0" y="3027997"/>
                </a:moveTo>
                <a:lnTo>
                  <a:pt x="1714575" y="-1"/>
                </a:lnTo>
                <a:lnTo>
                  <a:pt x="2970564" y="1149568"/>
                </a:lnTo>
                <a:lnTo>
                  <a:pt x="0" y="3027997"/>
                </a:lnTo>
                <a:close/>
              </a:path>
            </a:pathLst>
          </a:custGeom>
          <a:gradFill>
            <a:gsLst>
              <a:gs pos="17000">
                <a:srgbClr val="FFFFFF">
                  <a:alpha val="0"/>
                </a:srgbClr>
              </a:gs>
              <a:gs pos="82000">
                <a:srgbClr val="92BFB5">
                  <a:alpha val="22000"/>
                </a:srgbClr>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1"/>
          <p:cNvSpPr/>
          <p:nvPr/>
        </p:nvSpPr>
        <p:spPr>
          <a:xfrm rot="19016716">
            <a:off x="-311224" y="3993267"/>
            <a:ext cx="2436405" cy="2076611"/>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 name="connsiteX0" fmla="*/ 0 w 2356699"/>
              <a:gd name="connsiteY0" fmla="*/ 3027997 h 5261461"/>
              <a:gd name="connsiteX1" fmla="*/ 1714575 w 2356699"/>
              <a:gd name="connsiteY1" fmla="*/ -1 h 5261461"/>
              <a:gd name="connsiteX2" fmla="*/ 2356699 w 2356699"/>
              <a:gd name="connsiteY2" fmla="*/ 5261462 h 5261461"/>
              <a:gd name="connsiteX3" fmla="*/ 0 w 2356699"/>
              <a:gd name="connsiteY3" fmla="*/ 3027997 h 5261461"/>
              <a:gd name="connsiteX0" fmla="*/ 0 w 3620776"/>
              <a:gd name="connsiteY0" fmla="*/ 1807117 h 5261461"/>
              <a:gd name="connsiteX1" fmla="*/ 2978652 w 3620776"/>
              <a:gd name="connsiteY1" fmla="*/ -1 h 5261461"/>
              <a:gd name="connsiteX2" fmla="*/ 3620776 w 3620776"/>
              <a:gd name="connsiteY2" fmla="*/ 5261462 h 5261461"/>
              <a:gd name="connsiteX3" fmla="*/ 0 w 3620776"/>
              <a:gd name="connsiteY3" fmla="*/ 1807117 h 5261461"/>
            </a:gdLst>
            <a:ahLst/>
            <a:cxnLst>
              <a:cxn ang="0">
                <a:pos x="connsiteX0" y="connsiteY0"/>
              </a:cxn>
              <a:cxn ang="0">
                <a:pos x="connsiteX1" y="connsiteY1"/>
              </a:cxn>
              <a:cxn ang="0">
                <a:pos x="connsiteX2" y="connsiteY2"/>
              </a:cxn>
              <a:cxn ang="0">
                <a:pos x="connsiteX3" y="connsiteY3"/>
              </a:cxn>
            </a:cxnLst>
            <a:rect l="l" t="t" r="r" b="b"/>
            <a:pathLst>
              <a:path w="3620776" h="5261461">
                <a:moveTo>
                  <a:pt x="0" y="1807117"/>
                </a:moveTo>
                <a:lnTo>
                  <a:pt x="2978652" y="-1"/>
                </a:lnTo>
                <a:lnTo>
                  <a:pt x="3620776" y="5261462"/>
                </a:lnTo>
                <a:lnTo>
                  <a:pt x="0" y="1807117"/>
                </a:lnTo>
                <a:close/>
              </a:path>
            </a:pathLst>
          </a:custGeom>
          <a:gradFill>
            <a:gsLst>
              <a:gs pos="67000">
                <a:srgbClr val="FFFFFF">
                  <a:alpha val="0"/>
                </a:srgbClr>
              </a:gs>
              <a:gs pos="29000">
                <a:srgbClr val="E1EAE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1"/>
          <p:cNvSpPr/>
          <p:nvPr/>
        </p:nvSpPr>
        <p:spPr>
          <a:xfrm>
            <a:off x="7899257" y="581046"/>
            <a:ext cx="1175168" cy="1442358"/>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1175168 w 1175168"/>
              <a:gd name="connsiteY0" fmla="*/ 1423350 h 1442358"/>
              <a:gd name="connsiteX1" fmla="*/ 446919 w 1175168"/>
              <a:gd name="connsiteY1" fmla="*/ 1442358 h 1442358"/>
              <a:gd name="connsiteX2" fmla="*/ 0 w 1175168"/>
              <a:gd name="connsiteY2" fmla="*/ 0 h 1442358"/>
              <a:gd name="connsiteX3" fmla="*/ 1175168 w 1175168"/>
              <a:gd name="connsiteY3" fmla="*/ 1423350 h 1442358"/>
            </a:gdLst>
            <a:ahLst/>
            <a:cxnLst>
              <a:cxn ang="0">
                <a:pos x="connsiteX0" y="connsiteY0"/>
              </a:cxn>
              <a:cxn ang="0">
                <a:pos x="connsiteX1" y="connsiteY1"/>
              </a:cxn>
              <a:cxn ang="0">
                <a:pos x="connsiteX2" y="connsiteY2"/>
              </a:cxn>
              <a:cxn ang="0">
                <a:pos x="connsiteX3" y="connsiteY3"/>
              </a:cxn>
            </a:cxnLst>
            <a:rect l="l" t="t" r="r" b="b"/>
            <a:pathLst>
              <a:path w="1175168" h="1442358">
                <a:moveTo>
                  <a:pt x="1175168" y="1423350"/>
                </a:moveTo>
                <a:lnTo>
                  <a:pt x="446919" y="1442358"/>
                </a:lnTo>
                <a:lnTo>
                  <a:pt x="0" y="0"/>
                </a:lnTo>
                <a:lnTo>
                  <a:pt x="1175168" y="1423350"/>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1"/>
          <p:cNvSpPr/>
          <p:nvPr/>
        </p:nvSpPr>
        <p:spPr>
          <a:xfrm>
            <a:off x="7881294" y="664439"/>
            <a:ext cx="571839" cy="13764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728249 w 728249"/>
              <a:gd name="connsiteY0" fmla="*/ 1369482 h 1388490"/>
              <a:gd name="connsiteX1" fmla="*/ 0 w 728249"/>
              <a:gd name="connsiteY1" fmla="*/ 1388490 h 1388490"/>
              <a:gd name="connsiteX2" fmla="*/ 272516 w 728249"/>
              <a:gd name="connsiteY2" fmla="*/ 0 h 1388490"/>
              <a:gd name="connsiteX3" fmla="*/ 728249 w 728249"/>
              <a:gd name="connsiteY3" fmla="*/ 1369482 h 1388490"/>
              <a:gd name="connsiteX0" fmla="*/ 487618 w 487618"/>
              <a:gd name="connsiteY0" fmla="*/ 1369482 h 1369482"/>
              <a:gd name="connsiteX1" fmla="*/ 0 w 487618"/>
              <a:gd name="connsiteY1" fmla="*/ 1364427 h 1369482"/>
              <a:gd name="connsiteX2" fmla="*/ 31885 w 487618"/>
              <a:gd name="connsiteY2" fmla="*/ 0 h 1369482"/>
              <a:gd name="connsiteX3" fmla="*/ 487618 w 487618"/>
              <a:gd name="connsiteY3" fmla="*/ 1369482 h 1369482"/>
              <a:gd name="connsiteX0" fmla="*/ 571839 w 571839"/>
              <a:gd name="connsiteY0" fmla="*/ 1369482 h 1376459"/>
              <a:gd name="connsiteX1" fmla="*/ 0 w 571839"/>
              <a:gd name="connsiteY1" fmla="*/ 1376459 h 1376459"/>
              <a:gd name="connsiteX2" fmla="*/ 116106 w 571839"/>
              <a:gd name="connsiteY2" fmla="*/ 0 h 1376459"/>
              <a:gd name="connsiteX3" fmla="*/ 571839 w 571839"/>
              <a:gd name="connsiteY3" fmla="*/ 1369482 h 1376459"/>
              <a:gd name="connsiteX0" fmla="*/ 571839 w 571839"/>
              <a:gd name="connsiteY0" fmla="*/ 1369482 h 1376459"/>
              <a:gd name="connsiteX1" fmla="*/ 0 w 571839"/>
              <a:gd name="connsiteY1" fmla="*/ 1376459 h 1376459"/>
              <a:gd name="connsiteX2" fmla="*/ 67979 w 571839"/>
              <a:gd name="connsiteY2" fmla="*/ 0 h 1376459"/>
              <a:gd name="connsiteX3" fmla="*/ 571839 w 571839"/>
              <a:gd name="connsiteY3" fmla="*/ 1369482 h 1376459"/>
            </a:gdLst>
            <a:ahLst/>
            <a:cxnLst>
              <a:cxn ang="0">
                <a:pos x="connsiteX0" y="connsiteY0"/>
              </a:cxn>
              <a:cxn ang="0">
                <a:pos x="connsiteX1" y="connsiteY1"/>
              </a:cxn>
              <a:cxn ang="0">
                <a:pos x="connsiteX2" y="connsiteY2"/>
              </a:cxn>
              <a:cxn ang="0">
                <a:pos x="connsiteX3" y="connsiteY3"/>
              </a:cxn>
            </a:cxnLst>
            <a:rect l="l" t="t" r="r" b="b"/>
            <a:pathLst>
              <a:path w="571839" h="1376459">
                <a:moveTo>
                  <a:pt x="571839" y="1369482"/>
                </a:moveTo>
                <a:lnTo>
                  <a:pt x="0" y="1376459"/>
                </a:lnTo>
                <a:lnTo>
                  <a:pt x="67979" y="0"/>
                </a:lnTo>
                <a:lnTo>
                  <a:pt x="571839" y="136948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5" name="组合 11">
            <a:extLst>
              <a:ext uri="{FF2B5EF4-FFF2-40B4-BE49-F238E27FC236}">
                <a16:creationId xmlns:a16="http://schemas.microsoft.com/office/drawing/2014/main" id="{FAEF77BF-5D21-417E-94DD-954B6E616DDF}"/>
              </a:ext>
            </a:extLst>
          </p:cNvPr>
          <p:cNvGrpSpPr>
            <a:grpSpLocks/>
          </p:cNvGrpSpPr>
          <p:nvPr/>
        </p:nvGrpSpPr>
        <p:grpSpPr bwMode="auto">
          <a:xfrm>
            <a:off x="4789608" y="3503335"/>
            <a:ext cx="5550607" cy="1490803"/>
            <a:chOff x="737131" y="4486612"/>
            <a:chExt cx="5551573" cy="1491922"/>
          </a:xfrm>
        </p:grpSpPr>
        <p:sp>
          <p:nvSpPr>
            <p:cNvPr id="46" name="矩形 45">
              <a:extLst>
                <a:ext uri="{FF2B5EF4-FFF2-40B4-BE49-F238E27FC236}">
                  <a16:creationId xmlns:a16="http://schemas.microsoft.com/office/drawing/2014/main" id="{49B9E682-55FA-4EFE-B944-C574287A5FDE}"/>
                </a:ext>
              </a:extLst>
            </p:cNvPr>
            <p:cNvSpPr/>
            <p:nvPr/>
          </p:nvSpPr>
          <p:spPr bwMode="auto">
            <a:xfrm>
              <a:off x="807065" y="5716984"/>
              <a:ext cx="5481639" cy="261550"/>
            </a:xfrm>
            <a:prstGeom prst="rect">
              <a:avLst/>
            </a:prstGeom>
          </p:spPr>
          <p:txBody>
            <a:bodyPr wrap="square">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cs typeface="+mn-ea"/>
                  <a:sym typeface="+mn-lt"/>
                </a:rPr>
                <a:t>Summary &amp;CNN's future outlook</a:t>
              </a:r>
              <a:endParaRPr lang="zh-CN" altLang="en-US" sz="1000" dirty="0">
                <a:solidFill>
                  <a:schemeClr val="tx1">
                    <a:lumMod val="50000"/>
                    <a:lumOff val="50000"/>
                  </a:schemeClr>
                </a:solidFill>
                <a:cs typeface="+mn-ea"/>
                <a:sym typeface="+mn-lt"/>
              </a:endParaRPr>
            </a:p>
          </p:txBody>
        </p:sp>
        <p:sp>
          <p:nvSpPr>
            <p:cNvPr id="47" name="文本框 46">
              <a:extLst>
                <a:ext uri="{FF2B5EF4-FFF2-40B4-BE49-F238E27FC236}">
                  <a16:creationId xmlns:a16="http://schemas.microsoft.com/office/drawing/2014/main" id="{CB12293C-2570-4826-913E-F28EB67D7D3A}"/>
                </a:ext>
              </a:extLst>
            </p:cNvPr>
            <p:cNvSpPr txBox="1"/>
            <p:nvPr/>
          </p:nvSpPr>
          <p:spPr>
            <a:xfrm>
              <a:off x="737131" y="4969275"/>
              <a:ext cx="4875340" cy="708418"/>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zh-CN" altLang="en-US" sz="4000" b="0" spc="0" dirty="0">
                  <a:solidFill>
                    <a:srgbClr val="405E62"/>
                  </a:solidFill>
                  <a:effectLst>
                    <a:outerShdw blurRad="25400" dist="25400" dir="2700000" algn="tl">
                      <a:srgbClr val="000000">
                        <a:alpha val="25000"/>
                      </a:srgbClr>
                    </a:outerShdw>
                  </a:effectLst>
                  <a:latin typeface="+mn-lt"/>
                  <a:ea typeface="+mn-ea"/>
                  <a:cs typeface="+mn-ea"/>
                  <a:sym typeface="+mn-lt"/>
                </a:rPr>
                <a:t>总结</a:t>
              </a:r>
              <a:r>
                <a:rPr lang="en-US" altLang="zh-CN" sz="4000" b="0" spc="0" dirty="0">
                  <a:solidFill>
                    <a:srgbClr val="405E62"/>
                  </a:solidFill>
                  <a:effectLst>
                    <a:outerShdw blurRad="25400" dist="25400" dir="2700000" algn="tl">
                      <a:srgbClr val="000000">
                        <a:alpha val="25000"/>
                      </a:srgbClr>
                    </a:outerShdw>
                  </a:effectLst>
                  <a:latin typeface="+mn-lt"/>
                  <a:ea typeface="+mn-ea"/>
                  <a:cs typeface="+mn-ea"/>
                  <a:sym typeface="+mn-lt"/>
                </a:rPr>
                <a:t>&amp;CNN</a:t>
              </a:r>
              <a:r>
                <a:rPr lang="zh-CN" altLang="en-US" sz="4000" b="0" spc="0" dirty="0">
                  <a:solidFill>
                    <a:srgbClr val="405E62"/>
                  </a:solidFill>
                  <a:effectLst>
                    <a:outerShdw blurRad="25400" dist="25400" dir="2700000" algn="tl">
                      <a:srgbClr val="000000">
                        <a:alpha val="25000"/>
                      </a:srgbClr>
                    </a:outerShdw>
                  </a:effectLst>
                  <a:latin typeface="+mn-lt"/>
                  <a:ea typeface="+mn-ea"/>
                  <a:cs typeface="+mn-ea"/>
                  <a:sym typeface="+mn-lt"/>
                </a:rPr>
                <a:t>未来展望</a:t>
              </a:r>
            </a:p>
          </p:txBody>
        </p:sp>
        <p:sp>
          <p:nvSpPr>
            <p:cNvPr id="48" name="文本框 47">
              <a:extLst>
                <a:ext uri="{FF2B5EF4-FFF2-40B4-BE49-F238E27FC236}">
                  <a16:creationId xmlns:a16="http://schemas.microsoft.com/office/drawing/2014/main" id="{1CA59E1E-852A-46AA-91A4-583BEE764F4C}"/>
                </a:ext>
              </a:extLst>
            </p:cNvPr>
            <p:cNvSpPr txBox="1"/>
            <p:nvPr/>
          </p:nvSpPr>
          <p:spPr>
            <a:xfrm>
              <a:off x="785008" y="4486612"/>
              <a:ext cx="3048530" cy="462012"/>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eaLnBrk="1" fontAlgn="auto" hangingPunct="1">
                <a:spcBef>
                  <a:spcPts val="0"/>
                </a:spcBef>
                <a:spcAft>
                  <a:spcPts val="0"/>
                </a:spcAft>
                <a:defRPr/>
              </a:pPr>
              <a:r>
                <a:rPr lang="en-US" altLang="zh-CN" sz="2400" b="0" spc="0" dirty="0">
                  <a:solidFill>
                    <a:srgbClr val="405E62"/>
                  </a:solidFill>
                  <a:latin typeface="+mn-lt"/>
                  <a:ea typeface="+mn-ea"/>
                  <a:cs typeface="+mn-ea"/>
                  <a:sym typeface="+mn-lt"/>
                </a:rPr>
                <a:t>PART THREE</a:t>
              </a:r>
              <a:endParaRPr lang="zh-CN" altLang="en-US" sz="2400" b="0" spc="0" dirty="0">
                <a:solidFill>
                  <a:srgbClr val="405E62"/>
                </a:solidFill>
                <a:latin typeface="+mn-lt"/>
                <a:ea typeface="+mn-ea"/>
                <a:cs typeface="+mn-ea"/>
                <a:sym typeface="+mn-lt"/>
              </a:endParaRPr>
            </a:p>
          </p:txBody>
        </p:sp>
      </p:grpSp>
      <p:grpSp>
        <p:nvGrpSpPr>
          <p:cNvPr id="49" name="组合 48">
            <a:extLst>
              <a:ext uri="{FF2B5EF4-FFF2-40B4-BE49-F238E27FC236}">
                <a16:creationId xmlns:a16="http://schemas.microsoft.com/office/drawing/2014/main" id="{C49FBB47-4223-4EAE-8FFA-F0C289624AD1}"/>
              </a:ext>
            </a:extLst>
          </p:cNvPr>
          <p:cNvGrpSpPr/>
          <p:nvPr/>
        </p:nvGrpSpPr>
        <p:grpSpPr>
          <a:xfrm>
            <a:off x="691700" y="1028694"/>
            <a:ext cx="3893974" cy="3893974"/>
            <a:chOff x="-630302" y="1714542"/>
            <a:chExt cx="4762837" cy="4762838"/>
          </a:xfrm>
        </p:grpSpPr>
        <p:sp>
          <p:nvSpPr>
            <p:cNvPr id="50" name="椭圆 49">
              <a:extLst>
                <a:ext uri="{FF2B5EF4-FFF2-40B4-BE49-F238E27FC236}">
                  <a16:creationId xmlns:a16="http://schemas.microsoft.com/office/drawing/2014/main" id="{C6AAF931-4AFB-44C8-B2B1-EED05478B0EA}"/>
                </a:ext>
              </a:extLst>
            </p:cNvPr>
            <p:cNvSpPr/>
            <p:nvPr/>
          </p:nvSpPr>
          <p:spPr>
            <a:xfrm>
              <a:off x="-630302" y="1714542"/>
              <a:ext cx="4762837" cy="4762838"/>
            </a:xfrm>
            <a:prstGeom prst="ellipse">
              <a:avLst/>
            </a:prstGeom>
            <a:gradFill>
              <a:gsLst>
                <a:gs pos="65000">
                  <a:srgbClr val="B6D3B7">
                    <a:alpha val="0"/>
                  </a:srgbClr>
                </a:gs>
                <a:gs pos="0">
                  <a:srgbClr val="52A4AE">
                    <a:alpha val="34000"/>
                  </a:srgbClr>
                </a:gs>
              </a:gsLst>
              <a:lin ang="5400000" scaled="1"/>
            </a:gradFill>
            <a:ln>
              <a:noFill/>
            </a:ln>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51" name="文本框 50">
              <a:extLst>
                <a:ext uri="{FF2B5EF4-FFF2-40B4-BE49-F238E27FC236}">
                  <a16:creationId xmlns:a16="http://schemas.microsoft.com/office/drawing/2014/main" id="{5DA345DF-5950-4C10-9BEC-077238A2F985}"/>
                </a:ext>
              </a:extLst>
            </p:cNvPr>
            <p:cNvSpPr txBox="1"/>
            <p:nvPr/>
          </p:nvSpPr>
          <p:spPr>
            <a:xfrm>
              <a:off x="-201830" y="2394188"/>
              <a:ext cx="3790331" cy="2710446"/>
            </a:xfrm>
            <a:prstGeom prst="rect">
              <a:avLst/>
            </a:prstGeom>
            <a:noFill/>
          </p:spPr>
          <p:txBody>
            <a:bodyPr wrap="square" rtlCol="0">
              <a:spAutoFit/>
            </a:bodyPr>
            <a:lstStyle/>
            <a:p>
              <a:pPr algn="ctr"/>
              <a:r>
                <a:rPr lang="en-US" altLang="zh-CN" sz="13800" dirty="0">
                  <a:gradFill>
                    <a:gsLst>
                      <a:gs pos="0">
                        <a:srgbClr val="B6D3B7"/>
                      </a:gs>
                      <a:gs pos="98000">
                        <a:srgbClr val="52A4AE"/>
                      </a:gs>
                    </a:gsLst>
                    <a:lin ang="5400000" scaled="1"/>
                  </a:gradFill>
                  <a:effectLst>
                    <a:outerShdw blurRad="25400" dist="25400" dir="2700000" algn="tl">
                      <a:srgbClr val="000000">
                        <a:alpha val="25000"/>
                      </a:srgbClr>
                    </a:outerShdw>
                  </a:effectLst>
                  <a:cs typeface="+mn-ea"/>
                  <a:sym typeface="+mn-lt"/>
                </a:rPr>
                <a:t>03</a:t>
              </a:r>
              <a:endParaRPr lang="zh-CN" altLang="en-US" sz="13800" dirty="0">
                <a:gradFill>
                  <a:gsLst>
                    <a:gs pos="0">
                      <a:srgbClr val="B6D3B7"/>
                    </a:gs>
                    <a:gs pos="98000">
                      <a:srgbClr val="52A4AE"/>
                    </a:gs>
                  </a:gsLst>
                  <a:lin ang="5400000" scaled="1"/>
                </a:gradFill>
                <a:effectLst>
                  <a:outerShdw blurRad="25400" dist="25400" dir="2700000" algn="tl">
                    <a:srgbClr val="000000">
                      <a:alpha val="25000"/>
                    </a:srgbClr>
                  </a:outerShdw>
                </a:effectLst>
                <a:cs typeface="+mn-ea"/>
                <a:sym typeface="+mn-lt"/>
              </a:endParaRPr>
            </a:p>
          </p:txBody>
        </p:sp>
      </p:grpSp>
      <p:sp>
        <p:nvSpPr>
          <p:cNvPr id="52" name="等腰三角形 51"/>
          <p:cNvSpPr/>
          <p:nvPr/>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等腰三角形 21"/>
          <p:cNvSpPr/>
          <p:nvPr/>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Lst>
            <a:ahLst/>
            <a:cxnLst>
              <a:cxn ang="0">
                <a:pos x="connsiteX0" y="connsiteY0"/>
              </a:cxn>
              <a:cxn ang="0">
                <a:pos x="connsiteX1" y="connsiteY1"/>
              </a:cxn>
              <a:cxn ang="0">
                <a:pos x="connsiteX2" y="connsiteY2"/>
              </a:cxn>
              <a:cxn ang="0">
                <a:pos x="connsiteX3" y="connsiteY3"/>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等腰三角形 21"/>
          <p:cNvSpPr/>
          <p:nvPr/>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459311 w 1569062"/>
              <a:gd name="connsiteY0" fmla="*/ 2897490 h 2897490"/>
              <a:gd name="connsiteX1" fmla="*/ 0 w 1569062"/>
              <a:gd name="connsiteY1" fmla="*/ 1229977 h 2897490"/>
              <a:gd name="connsiteX2" fmla="*/ 1569062 w 1569062"/>
              <a:gd name="connsiteY2" fmla="*/ 0 h 2897490"/>
              <a:gd name="connsiteX3" fmla="*/ 1459311 w 1569062"/>
              <a:gd name="connsiteY3" fmla="*/ 2897490 h 2897490"/>
            </a:gdLst>
            <a:ahLst/>
            <a:cxnLst>
              <a:cxn ang="0">
                <a:pos x="connsiteX0" y="connsiteY0"/>
              </a:cxn>
              <a:cxn ang="0">
                <a:pos x="connsiteX1" y="connsiteY1"/>
              </a:cxn>
              <a:cxn ang="0">
                <a:pos x="connsiteX2" y="connsiteY2"/>
              </a:cxn>
              <a:cxn ang="0">
                <a:pos x="connsiteX3" y="connsiteY3"/>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等腰三角形 21"/>
          <p:cNvSpPr/>
          <p:nvPr/>
        </p:nvSpPr>
        <p:spPr>
          <a:xfrm rot="19016716">
            <a:off x="7429689" y="1625281"/>
            <a:ext cx="749276"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Lst>
            <a:ahLst/>
            <a:cxnLst>
              <a:cxn ang="0">
                <a:pos x="connsiteX0" y="connsiteY0"/>
              </a:cxn>
              <a:cxn ang="0">
                <a:pos x="connsiteX1" y="connsiteY1"/>
              </a:cxn>
              <a:cxn ang="0">
                <a:pos x="connsiteX2" y="connsiteY2"/>
              </a:cxn>
              <a:cxn ang="0">
                <a:pos x="connsiteX3" y="connsiteY3"/>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等腰三角形 21"/>
          <p:cNvSpPr/>
          <p:nvPr/>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Lst>
            <a:ahLst/>
            <a:cxnLst>
              <a:cxn ang="0">
                <a:pos x="connsiteX0" y="connsiteY0"/>
              </a:cxn>
              <a:cxn ang="0">
                <a:pos x="connsiteX1" y="connsiteY1"/>
              </a:cxn>
              <a:cxn ang="0">
                <a:pos x="connsiteX2" y="connsiteY2"/>
              </a:cxn>
              <a:cxn ang="0">
                <a:pos x="connsiteX3" y="connsiteY3"/>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等腰三角形 21"/>
          <p:cNvSpPr/>
          <p:nvPr/>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Lst>
            <a:ahLst/>
            <a:cxnLst>
              <a:cxn ang="0">
                <a:pos x="connsiteX0" y="connsiteY0"/>
              </a:cxn>
              <a:cxn ang="0">
                <a:pos x="connsiteX1" y="connsiteY1"/>
              </a:cxn>
              <a:cxn ang="0">
                <a:pos x="connsiteX2" y="connsiteY2"/>
              </a:cxn>
              <a:cxn ang="0">
                <a:pos x="connsiteX3" y="connsiteY3"/>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等腰三角形 21"/>
          <p:cNvSpPr/>
          <p:nvPr/>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693570561"/>
      </p:ext>
    </p:extLst>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1+#ppt_w/2"/>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750" fill="hold"/>
                                            <p:tgtEl>
                                              <p:spTgt spid="27"/>
                                            </p:tgtEl>
                                            <p:attrNameLst>
                                              <p:attrName>ppt_x</p:attrName>
                                            </p:attrNameLst>
                                          </p:cBhvr>
                                          <p:tavLst>
                                            <p:tav tm="0">
                                              <p:val>
                                                <p:strVal val="1+#ppt_w/2"/>
                                              </p:val>
                                            </p:tav>
                                            <p:tav tm="100000">
                                              <p:val>
                                                <p:strVal val="#ppt_x"/>
                                              </p:val>
                                            </p:tav>
                                          </p:tavLst>
                                        </p:anim>
                                        <p:anim calcmode="lin" valueType="num">
                                          <p:cBhvr additive="base">
                                            <p:cTn id="20" dur="75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750" fill="hold"/>
                                            <p:tgtEl>
                                              <p:spTgt spid="52"/>
                                            </p:tgtEl>
                                            <p:attrNameLst>
                                              <p:attrName>ppt_x</p:attrName>
                                            </p:attrNameLst>
                                          </p:cBhvr>
                                          <p:tavLst>
                                            <p:tav tm="0">
                                              <p:val>
                                                <p:strVal val="1+#ppt_w/2"/>
                                              </p:val>
                                            </p:tav>
                                            <p:tav tm="100000">
                                              <p:val>
                                                <p:strVal val="#ppt_x"/>
                                              </p:val>
                                            </p:tav>
                                          </p:tavLst>
                                        </p:anim>
                                        <p:anim calcmode="lin" valueType="num">
                                          <p:cBhvr additive="base">
                                            <p:cTn id="24" dur="750" fill="hold"/>
                                            <p:tgtEl>
                                              <p:spTgt spid="52"/>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750" fill="hold"/>
                                            <p:tgtEl>
                                              <p:spTgt spid="53"/>
                                            </p:tgtEl>
                                            <p:attrNameLst>
                                              <p:attrName>ppt_x</p:attrName>
                                            </p:attrNameLst>
                                          </p:cBhvr>
                                          <p:tavLst>
                                            <p:tav tm="0">
                                              <p:val>
                                                <p:strVal val="1+#ppt_w/2"/>
                                              </p:val>
                                            </p:tav>
                                            <p:tav tm="100000">
                                              <p:val>
                                                <p:strVal val="#ppt_x"/>
                                              </p:val>
                                            </p:tav>
                                          </p:tavLst>
                                        </p:anim>
                                        <p:anim calcmode="lin" valueType="num">
                                          <p:cBhvr additive="base">
                                            <p:cTn id="28" dur="750" fill="hold"/>
                                            <p:tgtEl>
                                              <p:spTgt spid="53"/>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750" fill="hold"/>
                                            <p:tgtEl>
                                              <p:spTgt spid="54"/>
                                            </p:tgtEl>
                                            <p:attrNameLst>
                                              <p:attrName>ppt_x</p:attrName>
                                            </p:attrNameLst>
                                          </p:cBhvr>
                                          <p:tavLst>
                                            <p:tav tm="0">
                                              <p:val>
                                                <p:strVal val="1+#ppt_w/2"/>
                                              </p:val>
                                            </p:tav>
                                            <p:tav tm="100000">
                                              <p:val>
                                                <p:strVal val="#ppt_x"/>
                                              </p:val>
                                            </p:tav>
                                          </p:tavLst>
                                        </p:anim>
                                        <p:anim calcmode="lin" valueType="num">
                                          <p:cBhvr additive="base">
                                            <p:cTn id="32" dur="750" fill="hold"/>
                                            <p:tgtEl>
                                              <p:spTgt spid="54"/>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1+#ppt_w/2"/>
                                              </p:val>
                                            </p:tav>
                                            <p:tav tm="100000">
                                              <p:val>
                                                <p:strVal val="#ppt_x"/>
                                              </p:val>
                                            </p:tav>
                                          </p:tavLst>
                                        </p:anim>
                                        <p:anim calcmode="lin" valueType="num">
                                          <p:cBhvr additive="base">
                                            <p:cTn id="36" dur="750" fill="hold"/>
                                            <p:tgtEl>
                                              <p:spTgt spid="5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750" fill="hold"/>
                                            <p:tgtEl>
                                              <p:spTgt spid="56"/>
                                            </p:tgtEl>
                                            <p:attrNameLst>
                                              <p:attrName>ppt_x</p:attrName>
                                            </p:attrNameLst>
                                          </p:cBhvr>
                                          <p:tavLst>
                                            <p:tav tm="0">
                                              <p:val>
                                                <p:strVal val="1+#ppt_w/2"/>
                                              </p:val>
                                            </p:tav>
                                            <p:tav tm="100000">
                                              <p:val>
                                                <p:strVal val="#ppt_x"/>
                                              </p:val>
                                            </p:tav>
                                          </p:tavLst>
                                        </p:anim>
                                        <p:anim calcmode="lin" valueType="num">
                                          <p:cBhvr additive="base">
                                            <p:cTn id="40" dur="750" fill="hold"/>
                                            <p:tgtEl>
                                              <p:spTgt spid="56"/>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750" fill="hold"/>
                                            <p:tgtEl>
                                              <p:spTgt spid="57"/>
                                            </p:tgtEl>
                                            <p:attrNameLst>
                                              <p:attrName>ppt_x</p:attrName>
                                            </p:attrNameLst>
                                          </p:cBhvr>
                                          <p:tavLst>
                                            <p:tav tm="0">
                                              <p:val>
                                                <p:strVal val="1+#ppt_w/2"/>
                                              </p:val>
                                            </p:tav>
                                            <p:tav tm="100000">
                                              <p:val>
                                                <p:strVal val="#ppt_x"/>
                                              </p:val>
                                            </p:tav>
                                          </p:tavLst>
                                        </p:anim>
                                        <p:anim calcmode="lin" valueType="num">
                                          <p:cBhvr additive="base">
                                            <p:cTn id="44" dur="750" fill="hold"/>
                                            <p:tgtEl>
                                              <p:spTgt spid="57"/>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750" fill="hold"/>
                                            <p:tgtEl>
                                              <p:spTgt spid="58"/>
                                            </p:tgtEl>
                                            <p:attrNameLst>
                                              <p:attrName>ppt_x</p:attrName>
                                            </p:attrNameLst>
                                          </p:cBhvr>
                                          <p:tavLst>
                                            <p:tav tm="0">
                                              <p:val>
                                                <p:strVal val="1+#ppt_w/2"/>
                                              </p:val>
                                            </p:tav>
                                            <p:tav tm="100000">
                                              <p:val>
                                                <p:strVal val="#ppt_x"/>
                                              </p:val>
                                            </p:tav>
                                          </p:tavLst>
                                        </p:anim>
                                        <p:anim calcmode="lin" valueType="num">
                                          <p:cBhvr additive="base">
                                            <p:cTn id="48" dur="750" fill="hold"/>
                                            <p:tgtEl>
                                              <p:spTgt spid="58"/>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40000">
                                      <p:stCondLst>
                                        <p:cond delay="500"/>
                                      </p:stCondLst>
                                      <p:childTnLst>
                                        <p:set>
                                          <p:cBhvr>
                                            <p:cTn id="50" dur="1" fill="hold">
                                              <p:stCondLst>
                                                <p:cond delay="0"/>
                                              </p:stCondLst>
                                            </p:cTn>
                                            <p:tgtEl>
                                              <p:spTgt spid="49"/>
                                            </p:tgtEl>
                                            <p:attrNameLst>
                                              <p:attrName>style.visibility</p:attrName>
                                            </p:attrNameLst>
                                          </p:cBhvr>
                                          <p:to>
                                            <p:strVal val="visible"/>
                                          </p:to>
                                        </p:set>
                                        <p:anim calcmode="lin" valueType="num" p14:bounceEnd="40000">
                                          <p:cBhvr additive="base">
                                            <p:cTn id="51" dur="750" fill="hold"/>
                                            <p:tgtEl>
                                              <p:spTgt spid="49"/>
                                            </p:tgtEl>
                                            <p:attrNameLst>
                                              <p:attrName>ppt_x</p:attrName>
                                            </p:attrNameLst>
                                          </p:cBhvr>
                                          <p:tavLst>
                                            <p:tav tm="0">
                                              <p:val>
                                                <p:strVal val="#ppt_x"/>
                                              </p:val>
                                            </p:tav>
                                            <p:tav tm="100000">
                                              <p:val>
                                                <p:strVal val="#ppt_x"/>
                                              </p:val>
                                            </p:tav>
                                          </p:tavLst>
                                        </p:anim>
                                        <p:anim calcmode="lin" valueType="num" p14:bounceEnd="40000">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12" presetClass="entr" presetSubtype="8" fill="hold" nodeType="withEffect">
                                      <p:stCondLst>
                                        <p:cond delay="100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p:tgtEl>
                                              <p:spTgt spid="45"/>
                                            </p:tgtEl>
                                            <p:attrNameLst>
                                              <p:attrName>ppt_x</p:attrName>
                                            </p:attrNameLst>
                                          </p:cBhvr>
                                          <p:tavLst>
                                            <p:tav tm="0">
                                              <p:val>
                                                <p:strVal val="#ppt_x-#ppt_w*1.125000"/>
                                              </p:val>
                                            </p:tav>
                                            <p:tav tm="100000">
                                              <p:val>
                                                <p:strVal val="#ppt_x"/>
                                              </p:val>
                                            </p:tav>
                                          </p:tavLst>
                                        </p:anim>
                                        <p:animEffect transition="in" filter="wipe(right)">
                                          <p:cBhvr>
                                            <p:cTn id="5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52" grpId="0" animBg="1"/>
          <p:bldP spid="53" grpId="0" animBg="1"/>
          <p:bldP spid="54" grpId="0" animBg="1"/>
          <p:bldP spid="55" grpId="0" animBg="1"/>
          <p:bldP spid="56" grpId="0" animBg="1"/>
          <p:bldP spid="57" grpId="0" animBg="1"/>
          <p:bldP spid="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1+#ppt_w/2"/>
                                              </p:val>
                                            </p:tav>
                                            <p:tav tm="100000">
                                              <p:val>
                                                <p:strVal val="#ppt_x"/>
                                              </p:val>
                                            </p:tav>
                                          </p:tavLst>
                                        </p:anim>
                                        <p:anim calcmode="lin" valueType="num">
                                          <p:cBhvr additive="base">
                                            <p:cTn id="8" dur="75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750" fill="hold"/>
                                            <p:tgtEl>
                                              <p:spTgt spid="25"/>
                                            </p:tgtEl>
                                            <p:attrNameLst>
                                              <p:attrName>ppt_x</p:attrName>
                                            </p:attrNameLst>
                                          </p:cBhvr>
                                          <p:tavLst>
                                            <p:tav tm="0">
                                              <p:val>
                                                <p:strVal val="1+#ppt_w/2"/>
                                              </p:val>
                                            </p:tav>
                                            <p:tav tm="100000">
                                              <p:val>
                                                <p:strVal val="#ppt_x"/>
                                              </p:val>
                                            </p:tav>
                                          </p:tavLst>
                                        </p:anim>
                                        <p:anim calcmode="lin" valueType="num">
                                          <p:cBhvr additive="base">
                                            <p:cTn id="12" dur="75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750" fill="hold"/>
                                            <p:tgtEl>
                                              <p:spTgt spid="27"/>
                                            </p:tgtEl>
                                            <p:attrNameLst>
                                              <p:attrName>ppt_x</p:attrName>
                                            </p:attrNameLst>
                                          </p:cBhvr>
                                          <p:tavLst>
                                            <p:tav tm="0">
                                              <p:val>
                                                <p:strVal val="1+#ppt_w/2"/>
                                              </p:val>
                                            </p:tav>
                                            <p:tav tm="100000">
                                              <p:val>
                                                <p:strVal val="#ppt_x"/>
                                              </p:val>
                                            </p:tav>
                                          </p:tavLst>
                                        </p:anim>
                                        <p:anim calcmode="lin" valueType="num">
                                          <p:cBhvr additive="base">
                                            <p:cTn id="20" dur="750" fill="hold"/>
                                            <p:tgtEl>
                                              <p:spTgt spid="27"/>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750" fill="hold"/>
                                            <p:tgtEl>
                                              <p:spTgt spid="52"/>
                                            </p:tgtEl>
                                            <p:attrNameLst>
                                              <p:attrName>ppt_x</p:attrName>
                                            </p:attrNameLst>
                                          </p:cBhvr>
                                          <p:tavLst>
                                            <p:tav tm="0">
                                              <p:val>
                                                <p:strVal val="1+#ppt_w/2"/>
                                              </p:val>
                                            </p:tav>
                                            <p:tav tm="100000">
                                              <p:val>
                                                <p:strVal val="#ppt_x"/>
                                              </p:val>
                                            </p:tav>
                                          </p:tavLst>
                                        </p:anim>
                                        <p:anim calcmode="lin" valueType="num">
                                          <p:cBhvr additive="base">
                                            <p:cTn id="24" dur="750" fill="hold"/>
                                            <p:tgtEl>
                                              <p:spTgt spid="52"/>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750" fill="hold"/>
                                            <p:tgtEl>
                                              <p:spTgt spid="53"/>
                                            </p:tgtEl>
                                            <p:attrNameLst>
                                              <p:attrName>ppt_x</p:attrName>
                                            </p:attrNameLst>
                                          </p:cBhvr>
                                          <p:tavLst>
                                            <p:tav tm="0">
                                              <p:val>
                                                <p:strVal val="1+#ppt_w/2"/>
                                              </p:val>
                                            </p:tav>
                                            <p:tav tm="100000">
                                              <p:val>
                                                <p:strVal val="#ppt_x"/>
                                              </p:val>
                                            </p:tav>
                                          </p:tavLst>
                                        </p:anim>
                                        <p:anim calcmode="lin" valueType="num">
                                          <p:cBhvr additive="base">
                                            <p:cTn id="28" dur="750" fill="hold"/>
                                            <p:tgtEl>
                                              <p:spTgt spid="53"/>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750" fill="hold"/>
                                            <p:tgtEl>
                                              <p:spTgt spid="54"/>
                                            </p:tgtEl>
                                            <p:attrNameLst>
                                              <p:attrName>ppt_x</p:attrName>
                                            </p:attrNameLst>
                                          </p:cBhvr>
                                          <p:tavLst>
                                            <p:tav tm="0">
                                              <p:val>
                                                <p:strVal val="1+#ppt_w/2"/>
                                              </p:val>
                                            </p:tav>
                                            <p:tav tm="100000">
                                              <p:val>
                                                <p:strVal val="#ppt_x"/>
                                              </p:val>
                                            </p:tav>
                                          </p:tavLst>
                                        </p:anim>
                                        <p:anim calcmode="lin" valueType="num">
                                          <p:cBhvr additive="base">
                                            <p:cTn id="32" dur="750" fill="hold"/>
                                            <p:tgtEl>
                                              <p:spTgt spid="54"/>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1+#ppt_w/2"/>
                                              </p:val>
                                            </p:tav>
                                            <p:tav tm="100000">
                                              <p:val>
                                                <p:strVal val="#ppt_x"/>
                                              </p:val>
                                            </p:tav>
                                          </p:tavLst>
                                        </p:anim>
                                        <p:anim calcmode="lin" valueType="num">
                                          <p:cBhvr additive="base">
                                            <p:cTn id="36" dur="750" fill="hold"/>
                                            <p:tgtEl>
                                              <p:spTgt spid="5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 calcmode="lin" valueType="num">
                                          <p:cBhvr additive="base">
                                            <p:cTn id="39" dur="750" fill="hold"/>
                                            <p:tgtEl>
                                              <p:spTgt spid="56"/>
                                            </p:tgtEl>
                                            <p:attrNameLst>
                                              <p:attrName>ppt_x</p:attrName>
                                            </p:attrNameLst>
                                          </p:cBhvr>
                                          <p:tavLst>
                                            <p:tav tm="0">
                                              <p:val>
                                                <p:strVal val="1+#ppt_w/2"/>
                                              </p:val>
                                            </p:tav>
                                            <p:tav tm="100000">
                                              <p:val>
                                                <p:strVal val="#ppt_x"/>
                                              </p:val>
                                            </p:tav>
                                          </p:tavLst>
                                        </p:anim>
                                        <p:anim calcmode="lin" valueType="num">
                                          <p:cBhvr additive="base">
                                            <p:cTn id="40" dur="750" fill="hold"/>
                                            <p:tgtEl>
                                              <p:spTgt spid="56"/>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750" fill="hold"/>
                                            <p:tgtEl>
                                              <p:spTgt spid="57"/>
                                            </p:tgtEl>
                                            <p:attrNameLst>
                                              <p:attrName>ppt_x</p:attrName>
                                            </p:attrNameLst>
                                          </p:cBhvr>
                                          <p:tavLst>
                                            <p:tav tm="0">
                                              <p:val>
                                                <p:strVal val="1+#ppt_w/2"/>
                                              </p:val>
                                            </p:tav>
                                            <p:tav tm="100000">
                                              <p:val>
                                                <p:strVal val="#ppt_x"/>
                                              </p:val>
                                            </p:tav>
                                          </p:tavLst>
                                        </p:anim>
                                        <p:anim calcmode="lin" valueType="num">
                                          <p:cBhvr additive="base">
                                            <p:cTn id="44" dur="750" fill="hold"/>
                                            <p:tgtEl>
                                              <p:spTgt spid="57"/>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750" fill="hold"/>
                                            <p:tgtEl>
                                              <p:spTgt spid="58"/>
                                            </p:tgtEl>
                                            <p:attrNameLst>
                                              <p:attrName>ppt_x</p:attrName>
                                            </p:attrNameLst>
                                          </p:cBhvr>
                                          <p:tavLst>
                                            <p:tav tm="0">
                                              <p:val>
                                                <p:strVal val="1+#ppt_w/2"/>
                                              </p:val>
                                            </p:tav>
                                            <p:tav tm="100000">
                                              <p:val>
                                                <p:strVal val="#ppt_x"/>
                                              </p:val>
                                            </p:tav>
                                          </p:tavLst>
                                        </p:anim>
                                        <p:anim calcmode="lin" valueType="num">
                                          <p:cBhvr additive="base">
                                            <p:cTn id="48" dur="750" fill="hold"/>
                                            <p:tgtEl>
                                              <p:spTgt spid="58"/>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50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12" presetClass="entr" presetSubtype="8" fill="hold" nodeType="withEffect">
                                      <p:stCondLst>
                                        <p:cond delay="100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p:tgtEl>
                                              <p:spTgt spid="45"/>
                                            </p:tgtEl>
                                            <p:attrNameLst>
                                              <p:attrName>ppt_x</p:attrName>
                                            </p:attrNameLst>
                                          </p:cBhvr>
                                          <p:tavLst>
                                            <p:tav tm="0">
                                              <p:val>
                                                <p:strVal val="#ppt_x-#ppt_w*1.125000"/>
                                              </p:val>
                                            </p:tav>
                                            <p:tav tm="100000">
                                              <p:val>
                                                <p:strVal val="#ppt_x"/>
                                              </p:val>
                                            </p:tav>
                                          </p:tavLst>
                                        </p:anim>
                                        <p:animEffect transition="in" filter="wipe(right)">
                                          <p:cBhvr>
                                            <p:cTn id="5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52" grpId="0" animBg="1"/>
          <p:bldP spid="53" grpId="0" animBg="1"/>
          <p:bldP spid="54" grpId="0" animBg="1"/>
          <p:bldP spid="55" grpId="0" animBg="1"/>
          <p:bldP spid="56" grpId="0" animBg="1"/>
          <p:bldP spid="57" grpId="0" animBg="1"/>
          <p:bldP spid="58"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CB5DAB4-04B2-4020-A0D2-339140DEC485}"/>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1EFE75C6-87FC-4559-851D-024D39C45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5" y="274522"/>
            <a:ext cx="11820513" cy="6295292"/>
          </a:xfrm>
          <a:prstGeom prst="rect">
            <a:avLst/>
          </a:prstGeom>
        </p:spPr>
      </p:pic>
      <p:sp>
        <p:nvSpPr>
          <p:cNvPr id="10" name="í$ļïḑè">
            <a:extLst>
              <a:ext uri="{FF2B5EF4-FFF2-40B4-BE49-F238E27FC236}">
                <a16:creationId xmlns:a16="http://schemas.microsoft.com/office/drawing/2014/main" id="{4601069B-AED1-4E88-93B7-DCDD3F371198}"/>
              </a:ext>
            </a:extLst>
          </p:cNvPr>
          <p:cNvSpPr/>
          <p:nvPr/>
        </p:nvSpPr>
        <p:spPr>
          <a:xfrm>
            <a:off x="199292" y="274522"/>
            <a:ext cx="11793416" cy="6308956"/>
          </a:xfrm>
          <a:prstGeom prst="rect">
            <a:avLst/>
          </a:prstGeom>
          <a:solidFill>
            <a:srgbClr val="92D050">
              <a:alpha val="33000"/>
            </a:srgb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800" b="1" i="1" dirty="0">
              <a:solidFill>
                <a:schemeClr val="tx1"/>
              </a:solidFill>
              <a:cs typeface="+mn-ea"/>
              <a:sym typeface="+mn-lt"/>
            </a:endParaRPr>
          </a:p>
        </p:txBody>
      </p:sp>
      <p:sp>
        <p:nvSpPr>
          <p:cNvPr id="28" name="矩形 27">
            <a:extLst>
              <a:ext uri="{FF2B5EF4-FFF2-40B4-BE49-F238E27FC236}">
                <a16:creationId xmlns:a16="http://schemas.microsoft.com/office/drawing/2014/main" id="{929BDD06-4E34-4855-8BB7-C27AB50ADF1A}"/>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zh-CN" altLang="en-US" dirty="0">
                <a:solidFill>
                  <a:schemeClr val="bg1"/>
                </a:solidFill>
                <a:effectLst>
                  <a:outerShdw blurRad="25400" dist="25400" dir="2700000" algn="tl">
                    <a:srgbClr val="000000">
                      <a:alpha val="25000"/>
                    </a:srgbClr>
                  </a:outerShdw>
                </a:effectLst>
                <a:cs typeface="+mn-ea"/>
                <a:sym typeface="+mn-lt"/>
              </a:rPr>
              <a:t>总结</a:t>
            </a:r>
            <a:r>
              <a:rPr lang="en-US" altLang="zh-CN" dirty="0">
                <a:solidFill>
                  <a:schemeClr val="bg1"/>
                </a:solidFill>
                <a:effectLst>
                  <a:outerShdw blurRad="25400" dist="25400" dir="2700000" algn="tl">
                    <a:srgbClr val="000000">
                      <a:alpha val="25000"/>
                    </a:srgbClr>
                  </a:outerShdw>
                </a:effectLst>
                <a:cs typeface="+mn-ea"/>
                <a:sym typeface="+mn-lt"/>
              </a:rPr>
              <a:t>&amp;</a:t>
            </a:r>
          </a:p>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未来展望</a:t>
            </a:r>
          </a:p>
        </p:txBody>
      </p:sp>
      <p:graphicFrame>
        <p:nvGraphicFramePr>
          <p:cNvPr id="4" name="表格 4">
            <a:extLst>
              <a:ext uri="{FF2B5EF4-FFF2-40B4-BE49-F238E27FC236}">
                <a16:creationId xmlns:a16="http://schemas.microsoft.com/office/drawing/2014/main" id="{A6B6F1C2-3335-4B57-960A-ED966CC8F5FD}"/>
              </a:ext>
            </a:extLst>
          </p:cNvPr>
          <p:cNvGraphicFramePr>
            <a:graphicFrameLocks noGrp="1"/>
          </p:cNvGraphicFramePr>
          <p:nvPr>
            <p:extLst>
              <p:ext uri="{D42A27DB-BD31-4B8C-83A1-F6EECF244321}">
                <p14:modId xmlns:p14="http://schemas.microsoft.com/office/powerpoint/2010/main" val="1514616575"/>
              </p:ext>
            </p:extLst>
          </p:nvPr>
        </p:nvGraphicFramePr>
        <p:xfrm>
          <a:off x="1571756" y="1190621"/>
          <a:ext cx="9447938" cy="510644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683657">
                  <a:extLst>
                    <a:ext uri="{9D8B030D-6E8A-4147-A177-3AD203B41FA5}">
                      <a16:colId xmlns:a16="http://schemas.microsoft.com/office/drawing/2014/main" val="2390867018"/>
                    </a:ext>
                  </a:extLst>
                </a:gridCol>
                <a:gridCol w="8764281">
                  <a:extLst>
                    <a:ext uri="{9D8B030D-6E8A-4147-A177-3AD203B41FA5}">
                      <a16:colId xmlns:a16="http://schemas.microsoft.com/office/drawing/2014/main" val="2813326806"/>
                    </a:ext>
                  </a:extLst>
                </a:gridCol>
              </a:tblGrid>
              <a:tr h="501718">
                <a:tc>
                  <a:txBody>
                    <a:bodyPr/>
                    <a:lstStyle/>
                    <a:p>
                      <a:pPr algn="ctr">
                        <a:lnSpc>
                          <a:spcPct val="150000"/>
                        </a:lnSpc>
                      </a:pPr>
                      <a:r>
                        <a:rPr lang="zh-CN" altLang="en-US" dirty="0"/>
                        <a:t>序号</a:t>
                      </a:r>
                    </a:p>
                  </a:txBody>
                  <a:tcPr anchor="ctr"/>
                </a:tc>
                <a:tc>
                  <a:txBody>
                    <a:bodyPr/>
                    <a:lstStyle/>
                    <a:p>
                      <a:pPr algn="ctr">
                        <a:lnSpc>
                          <a:spcPct val="150000"/>
                        </a:lnSpc>
                      </a:pPr>
                      <a:r>
                        <a:rPr lang="zh-CN" altLang="en-US" dirty="0"/>
                        <a:t>优点</a:t>
                      </a:r>
                    </a:p>
                  </a:txBody>
                  <a:tcPr anchor="ctr"/>
                </a:tc>
                <a:extLst>
                  <a:ext uri="{0D108BD9-81ED-4DB2-BD59-A6C34878D82A}">
                    <a16:rowId xmlns:a16="http://schemas.microsoft.com/office/drawing/2014/main" val="116014005"/>
                  </a:ext>
                </a:extLst>
              </a:tr>
              <a:tr h="501718">
                <a:tc>
                  <a:txBody>
                    <a:bodyPr/>
                    <a:lstStyle/>
                    <a:p>
                      <a:pPr algn="ctr">
                        <a:lnSpc>
                          <a:spcPct val="150000"/>
                        </a:lnSpc>
                      </a:pPr>
                      <a:r>
                        <a:rPr lang="en-US" altLang="zh-CN" dirty="0"/>
                        <a:t>1</a:t>
                      </a:r>
                      <a:endParaRPr lang="zh-CN" altLang="en-US" dirty="0"/>
                    </a:p>
                  </a:txBody>
                  <a:tcPr anchor="ctr"/>
                </a:tc>
                <a:tc>
                  <a:txBody>
                    <a:bodyPr/>
                    <a:lstStyle/>
                    <a:p>
                      <a:pPr algn="ctr">
                        <a:lnSpc>
                          <a:spcPct val="150000"/>
                        </a:lnSpc>
                      </a:pPr>
                      <a:r>
                        <a:rPr lang="zh-CN" altLang="en-US" dirty="0"/>
                        <a:t>良好的容错能力、并行处理能力和自学习能力，可处理环境信息复杂，背景知识不清楚，推理规则不明确情况下的问题，允许样品有较大的缺损、畸变，自适应性能好。</a:t>
                      </a:r>
                    </a:p>
                  </a:txBody>
                  <a:tcPr anchor="ctr"/>
                </a:tc>
                <a:extLst>
                  <a:ext uri="{0D108BD9-81ED-4DB2-BD59-A6C34878D82A}">
                    <a16:rowId xmlns:a16="http://schemas.microsoft.com/office/drawing/2014/main" val="2596017588"/>
                  </a:ext>
                </a:extLst>
              </a:tr>
              <a:tr h="501718">
                <a:tc>
                  <a:txBody>
                    <a:bodyPr/>
                    <a:lstStyle/>
                    <a:p>
                      <a:pPr algn="ctr">
                        <a:lnSpc>
                          <a:spcPct val="150000"/>
                        </a:lnSpc>
                      </a:pPr>
                      <a:r>
                        <a:rPr lang="en-US" altLang="zh-CN" dirty="0"/>
                        <a:t>2</a:t>
                      </a:r>
                      <a:endParaRPr lang="zh-CN" altLang="en-US" dirty="0"/>
                    </a:p>
                  </a:txBody>
                  <a:tcPr anchor="ctr"/>
                </a:tc>
                <a:tc>
                  <a:txBody>
                    <a:bodyPr/>
                    <a:lstStyle/>
                    <a:p>
                      <a:pPr algn="ctr">
                        <a:lnSpc>
                          <a:spcPct val="150000"/>
                        </a:lnSpc>
                      </a:pPr>
                      <a:r>
                        <a:rPr lang="zh-CN" altLang="en-US" dirty="0"/>
                        <a:t>泛化能力要显著优于其它方法</a:t>
                      </a:r>
                    </a:p>
                  </a:txBody>
                  <a:tcPr anchor="ctr"/>
                </a:tc>
                <a:extLst>
                  <a:ext uri="{0D108BD9-81ED-4DB2-BD59-A6C34878D82A}">
                    <a16:rowId xmlns:a16="http://schemas.microsoft.com/office/drawing/2014/main" val="86033815"/>
                  </a:ext>
                </a:extLst>
              </a:tr>
              <a:tr h="501718">
                <a:tc>
                  <a:txBody>
                    <a:bodyPr/>
                    <a:lstStyle/>
                    <a:p>
                      <a:pPr algn="ctr">
                        <a:lnSpc>
                          <a:spcPct val="150000"/>
                        </a:lnSpc>
                      </a:pPr>
                      <a:r>
                        <a:rPr lang="en-US" altLang="zh-CN" dirty="0"/>
                        <a:t>3</a:t>
                      </a:r>
                      <a:endParaRPr lang="zh-CN" altLang="en-US" dirty="0"/>
                    </a:p>
                  </a:txBody>
                  <a:tcPr anchor="ctr"/>
                </a:tc>
                <a:tc>
                  <a:txBody>
                    <a:bodyPr/>
                    <a:lstStyle/>
                    <a:p>
                      <a:pPr algn="ctr">
                        <a:lnSpc>
                          <a:spcPct val="150000"/>
                        </a:lnSpc>
                      </a:pPr>
                      <a:r>
                        <a:rPr lang="en-US" altLang="zh-CN" dirty="0"/>
                        <a:t>CNN</a:t>
                      </a:r>
                      <a:r>
                        <a:rPr lang="zh-CN" altLang="en-US" dirty="0"/>
                        <a:t>被认为是第一个真正成功的采用多层层次结构网络的具有鲁棒性的深度学习方法。</a:t>
                      </a:r>
                    </a:p>
                  </a:txBody>
                  <a:tcPr anchor="ctr"/>
                </a:tc>
                <a:extLst>
                  <a:ext uri="{0D108BD9-81ED-4DB2-BD59-A6C34878D82A}">
                    <a16:rowId xmlns:a16="http://schemas.microsoft.com/office/drawing/2014/main" val="3426033777"/>
                  </a:ext>
                </a:extLst>
              </a:tr>
              <a:tr h="501718">
                <a:tc>
                  <a:txBody>
                    <a:bodyPr/>
                    <a:lstStyle/>
                    <a:p>
                      <a:pPr algn="ctr">
                        <a:lnSpc>
                          <a:spcPct val="150000"/>
                        </a:lnSpc>
                      </a:pPr>
                      <a:r>
                        <a:rPr lang="en-US" altLang="zh-CN" dirty="0"/>
                        <a:t>4</a:t>
                      </a:r>
                      <a:endParaRPr lang="zh-CN" altLang="en-US" dirty="0"/>
                    </a:p>
                  </a:txBody>
                  <a:tcPr anchor="ctr"/>
                </a:tc>
                <a:tc>
                  <a:txBody>
                    <a:bodyPr/>
                    <a:lstStyle/>
                    <a:p>
                      <a:pPr algn="ctr">
                        <a:lnSpc>
                          <a:spcPct val="150000"/>
                        </a:lnSpc>
                      </a:pPr>
                      <a:r>
                        <a:rPr lang="en-US" altLang="zh-CN" dirty="0"/>
                        <a:t>CNN</a:t>
                      </a:r>
                      <a:r>
                        <a:rPr lang="zh-CN" altLang="en-US" dirty="0"/>
                        <a:t>中层次之间的紧密联系和空间信息使得其特别适用于图像的处理和理解，并且能够自动的从图像抽取出丰富的相关特性。</a:t>
                      </a:r>
                    </a:p>
                  </a:txBody>
                  <a:tcPr anchor="ctr"/>
                </a:tc>
                <a:extLst>
                  <a:ext uri="{0D108BD9-81ED-4DB2-BD59-A6C34878D82A}">
                    <a16:rowId xmlns:a16="http://schemas.microsoft.com/office/drawing/2014/main" val="1496968634"/>
                  </a:ext>
                </a:extLst>
              </a:tr>
              <a:tr h="501718">
                <a:tc>
                  <a:txBody>
                    <a:bodyPr/>
                    <a:lstStyle/>
                    <a:p>
                      <a:pPr algn="ctr">
                        <a:lnSpc>
                          <a:spcPct val="150000"/>
                        </a:lnSpc>
                      </a:pPr>
                      <a:r>
                        <a:rPr lang="en-US" altLang="zh-CN" dirty="0"/>
                        <a:t>5</a:t>
                      </a:r>
                      <a:endParaRPr lang="zh-CN" altLang="en-US" dirty="0"/>
                    </a:p>
                  </a:txBody>
                  <a:tcPr anchor="ctr"/>
                </a:tc>
                <a:tc>
                  <a:txBody>
                    <a:bodyPr/>
                    <a:lstStyle/>
                    <a:p>
                      <a:pPr algn="ctr">
                        <a:lnSpc>
                          <a:spcPct val="150000"/>
                        </a:lnSpc>
                      </a:pPr>
                      <a:r>
                        <a:rPr lang="en-US" altLang="zh-CN" dirty="0"/>
                        <a:t>CNN</a:t>
                      </a:r>
                      <a:r>
                        <a:rPr lang="zh-CN" altLang="en-US" dirty="0"/>
                        <a:t>通过结合局部感知区域、共享权重、空间或者时间上的降采样来充分利用数据本身包含的局部性等特征。</a:t>
                      </a:r>
                    </a:p>
                  </a:txBody>
                  <a:tcPr anchor="ctr"/>
                </a:tc>
                <a:extLst>
                  <a:ext uri="{0D108BD9-81ED-4DB2-BD59-A6C34878D82A}">
                    <a16:rowId xmlns:a16="http://schemas.microsoft.com/office/drawing/2014/main" val="2938668202"/>
                  </a:ext>
                </a:extLst>
              </a:tr>
              <a:tr h="501718">
                <a:tc>
                  <a:txBody>
                    <a:bodyPr/>
                    <a:lstStyle/>
                    <a:p>
                      <a:pPr algn="ctr">
                        <a:lnSpc>
                          <a:spcPct val="150000"/>
                        </a:lnSpc>
                      </a:pPr>
                      <a:r>
                        <a:rPr lang="en-US" altLang="zh-CN" dirty="0"/>
                        <a:t>6</a:t>
                      </a:r>
                      <a:endParaRPr lang="zh-CN" altLang="en-US" dirty="0"/>
                    </a:p>
                  </a:txBody>
                  <a:tcPr anchor="ctr"/>
                </a:tc>
                <a:tc>
                  <a:txBody>
                    <a:bodyPr/>
                    <a:lstStyle/>
                    <a:p>
                      <a:pPr algn="ctr">
                        <a:lnSpc>
                          <a:spcPct val="150000"/>
                        </a:lnSpc>
                      </a:pPr>
                      <a:r>
                        <a:rPr lang="en-US" altLang="zh-CN" dirty="0"/>
                        <a:t>CNN</a:t>
                      </a:r>
                      <a:r>
                        <a:rPr lang="zh-CN" altLang="en-US" dirty="0"/>
                        <a:t>具有极强的适应性，善于挖掘数据局部特征，提取全局训练特征和分类</a:t>
                      </a:r>
                    </a:p>
                  </a:txBody>
                  <a:tcPr anchor="ctr"/>
                </a:tc>
                <a:extLst>
                  <a:ext uri="{0D108BD9-81ED-4DB2-BD59-A6C34878D82A}">
                    <a16:rowId xmlns:a16="http://schemas.microsoft.com/office/drawing/2014/main" val="3907857518"/>
                  </a:ext>
                </a:extLst>
              </a:tr>
              <a:tr h="501718">
                <a:tc>
                  <a:txBody>
                    <a:bodyPr/>
                    <a:lstStyle/>
                    <a:p>
                      <a:pPr algn="ctr">
                        <a:lnSpc>
                          <a:spcPct val="150000"/>
                        </a:lnSpc>
                      </a:pPr>
                      <a:r>
                        <a:rPr lang="en-US" altLang="zh-CN" dirty="0"/>
                        <a:t>……</a:t>
                      </a:r>
                      <a:endParaRPr lang="zh-CN" altLang="en-US" dirty="0"/>
                    </a:p>
                  </a:txBody>
                  <a:tcPr anchor="ctr"/>
                </a:tc>
                <a:tc>
                  <a:txBody>
                    <a:bodyPr/>
                    <a:lstStyle/>
                    <a:p>
                      <a:pPr algn="ctr">
                        <a:lnSpc>
                          <a:spcPct val="150000"/>
                        </a:lnSpc>
                      </a:pPr>
                      <a:r>
                        <a:rPr lang="en-US" altLang="zh-CN" dirty="0"/>
                        <a:t>……</a:t>
                      </a:r>
                      <a:endParaRPr lang="zh-CN" altLang="en-US" dirty="0"/>
                    </a:p>
                  </a:txBody>
                  <a:tcPr anchor="ctr"/>
                </a:tc>
                <a:extLst>
                  <a:ext uri="{0D108BD9-81ED-4DB2-BD59-A6C34878D82A}">
                    <a16:rowId xmlns:a16="http://schemas.microsoft.com/office/drawing/2014/main" val="3980814165"/>
                  </a:ext>
                </a:extLst>
              </a:tr>
            </a:tbl>
          </a:graphicData>
        </a:graphic>
      </p:graphicFrame>
      <p:sp>
        <p:nvSpPr>
          <p:cNvPr id="5" name="矩形 4">
            <a:extLst>
              <a:ext uri="{FF2B5EF4-FFF2-40B4-BE49-F238E27FC236}">
                <a16:creationId xmlns:a16="http://schemas.microsoft.com/office/drawing/2014/main" id="{5762F614-CBA2-44E4-B8C9-332F3F53D038}"/>
              </a:ext>
            </a:extLst>
          </p:cNvPr>
          <p:cNvSpPr/>
          <p:nvPr/>
        </p:nvSpPr>
        <p:spPr>
          <a:xfrm>
            <a:off x="3798736" y="359624"/>
            <a:ext cx="4594528" cy="830997"/>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4800" b="1" cap="none" spc="0" dirty="0">
                <a:ln w="12700" cmpd="sng">
                  <a:solidFill>
                    <a:srgbClr val="FFFF00"/>
                  </a:solidFill>
                  <a:prstDash val="solid"/>
                </a:ln>
                <a:solidFill>
                  <a:srgbClr val="FFC000"/>
                </a:solidFill>
                <a:effectLst/>
              </a:rPr>
              <a:t>CNN</a:t>
            </a:r>
            <a:r>
              <a:rPr lang="zh-CN" altLang="en-US" sz="4800" b="1" cap="none" spc="0" dirty="0">
                <a:ln w="12700" cmpd="sng">
                  <a:solidFill>
                    <a:srgbClr val="FFFF00"/>
                  </a:solidFill>
                  <a:prstDash val="solid"/>
                </a:ln>
                <a:solidFill>
                  <a:srgbClr val="FFC000"/>
                </a:solidFill>
                <a:effectLst/>
              </a:rPr>
              <a:t>优点</a:t>
            </a:r>
          </a:p>
        </p:txBody>
      </p:sp>
    </p:spTree>
    <p:extLst>
      <p:ext uri="{BB962C8B-B14F-4D97-AF65-F5344CB8AC3E}">
        <p14:creationId xmlns:p14="http://schemas.microsoft.com/office/powerpoint/2010/main" val="1365393797"/>
      </p:ext>
    </p:extLst>
  </p:cSld>
  <p:clrMapOvr>
    <a:masterClrMapping/>
  </p:clrMapOvr>
  <p:transition spd="slow" advTm="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í$ļïḑè">
            <a:extLst>
              <a:ext uri="{FF2B5EF4-FFF2-40B4-BE49-F238E27FC236}">
                <a16:creationId xmlns:a16="http://schemas.microsoft.com/office/drawing/2014/main" id="{E5D81F3E-FFD6-470F-BD50-A466E8EBB54D}"/>
              </a:ext>
            </a:extLst>
          </p:cNvPr>
          <p:cNvSpPr/>
          <p:nvPr/>
        </p:nvSpPr>
        <p:spPr>
          <a:xfrm>
            <a:off x="199292" y="1849009"/>
            <a:ext cx="11793416" cy="4237877"/>
          </a:xfrm>
          <a:prstGeom prst="rect">
            <a:avLst/>
          </a:prstGeom>
          <a:solidFill>
            <a:srgbClr val="92D050">
              <a:alpha val="33000"/>
            </a:srgbClr>
          </a:solidFill>
          <a:ln w="3175">
            <a:noFill/>
            <a:prstDash val="solid"/>
            <a:round/>
            <a:headEnd/>
            <a:tailEnd/>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800" b="1" i="1" dirty="0">
              <a:solidFill>
                <a:schemeClr val="tx1"/>
              </a:solidFill>
              <a:cs typeface="+mn-ea"/>
              <a:sym typeface="+mn-lt"/>
            </a:endParaRPr>
          </a:p>
        </p:txBody>
      </p:sp>
      <p:sp>
        <p:nvSpPr>
          <p:cNvPr id="25"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1857239"/>
              <a:gd name="connsiteY0" fmla="*/ 666791 h 1558058"/>
              <a:gd name="connsiteX1" fmla="*/ 1702129 w 1857239"/>
              <a:gd name="connsiteY1" fmla="*/ 0 h 1558058"/>
              <a:gd name="connsiteX2" fmla="*/ 1857239 w 1857239"/>
              <a:gd name="connsiteY2" fmla="*/ 1558058 h 1558058"/>
              <a:gd name="connsiteX3" fmla="*/ 0 w 1857239"/>
              <a:gd name="connsiteY3" fmla="*/ 666791 h 1558058"/>
              <a:gd name="connsiteX0" fmla="*/ 0 w 972984"/>
              <a:gd name="connsiteY0" fmla="*/ 495969 h 1558058"/>
              <a:gd name="connsiteX1" fmla="*/ 817874 w 972984"/>
              <a:gd name="connsiteY1" fmla="*/ 0 h 1558058"/>
              <a:gd name="connsiteX2" fmla="*/ 972984 w 972984"/>
              <a:gd name="connsiteY2" fmla="*/ 1558058 h 1558058"/>
              <a:gd name="connsiteX3" fmla="*/ 0 w 972984"/>
              <a:gd name="connsiteY3" fmla="*/ 495969 h 1558058"/>
              <a:gd name="connsiteX0" fmla="*/ 0 w 972984"/>
              <a:gd name="connsiteY0" fmla="*/ 812492 h 1874581"/>
              <a:gd name="connsiteX1" fmla="*/ 345601 w 972984"/>
              <a:gd name="connsiteY1" fmla="*/ 0 h 1874581"/>
              <a:gd name="connsiteX2" fmla="*/ 972984 w 972984"/>
              <a:gd name="connsiteY2" fmla="*/ 1874581 h 1874581"/>
              <a:gd name="connsiteX3" fmla="*/ 0 w 972984"/>
              <a:gd name="connsiteY3" fmla="*/ 812492 h 1874581"/>
              <a:gd name="connsiteX0" fmla="*/ 0 w 972984"/>
              <a:gd name="connsiteY0" fmla="*/ 1335006 h 2397095"/>
              <a:gd name="connsiteX1" fmla="*/ 54198 w 972984"/>
              <a:gd name="connsiteY1" fmla="*/ 0 h 2397095"/>
              <a:gd name="connsiteX2" fmla="*/ 972984 w 972984"/>
              <a:gd name="connsiteY2" fmla="*/ 2397095 h 2397095"/>
              <a:gd name="connsiteX3" fmla="*/ 0 w 972984"/>
              <a:gd name="connsiteY3" fmla="*/ 1335006 h 2397095"/>
            </a:gdLst>
            <a:ahLst/>
            <a:cxnLst>
              <a:cxn ang="0">
                <a:pos x="connsiteX0" y="connsiteY0"/>
              </a:cxn>
              <a:cxn ang="0">
                <a:pos x="connsiteX1" y="connsiteY1"/>
              </a:cxn>
              <a:cxn ang="0">
                <a:pos x="connsiteX2" y="connsiteY2"/>
              </a:cxn>
              <a:cxn ang="0">
                <a:pos x="connsiteX3" y="connsiteY3"/>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 fmla="*/ 0 w 1406469"/>
              <a:gd name="connsiteY0" fmla="*/ 3476740 h 3476740"/>
              <a:gd name="connsiteX1" fmla="*/ 1406469 w 1406469"/>
              <a:gd name="connsiteY1" fmla="*/ 0 h 3476740"/>
              <a:gd name="connsiteX2" fmla="*/ 1400412 w 1406469"/>
              <a:gd name="connsiteY2" fmla="*/ 881316 h 3476740"/>
              <a:gd name="connsiteX3" fmla="*/ 1406469 w 1406469"/>
              <a:gd name="connsiteY3" fmla="*/ 3476740 h 3476740"/>
              <a:gd name="connsiteX4" fmla="*/ 0 w 1406469"/>
              <a:gd name="connsiteY4" fmla="*/ 3476740 h 3476740"/>
              <a:gd name="connsiteX0" fmla="*/ 0 w 1406469"/>
              <a:gd name="connsiteY0" fmla="*/ 3476740 h 3476740"/>
              <a:gd name="connsiteX1" fmla="*/ 1058581 w 1406469"/>
              <a:gd name="connsiteY1" fmla="*/ 855678 h 3476740"/>
              <a:gd name="connsiteX2" fmla="*/ 1406469 w 1406469"/>
              <a:gd name="connsiteY2" fmla="*/ 0 h 3476740"/>
              <a:gd name="connsiteX3" fmla="*/ 1400412 w 1406469"/>
              <a:gd name="connsiteY3" fmla="*/ 881316 h 3476740"/>
              <a:gd name="connsiteX4" fmla="*/ 1406469 w 1406469"/>
              <a:gd name="connsiteY4" fmla="*/ 3476740 h 3476740"/>
              <a:gd name="connsiteX5" fmla="*/ 0 w 1406469"/>
              <a:gd name="connsiteY5" fmla="*/ 3476740 h 3476740"/>
              <a:gd name="connsiteX0" fmla="*/ 0 w 1406469"/>
              <a:gd name="connsiteY0" fmla="*/ 2621062 h 2621062"/>
              <a:gd name="connsiteX1" fmla="*/ 1058581 w 1406469"/>
              <a:gd name="connsiteY1" fmla="*/ 0 h 2621062"/>
              <a:gd name="connsiteX2" fmla="*/ 1400412 w 1406469"/>
              <a:gd name="connsiteY2" fmla="*/ 25638 h 2621062"/>
              <a:gd name="connsiteX3" fmla="*/ 1406469 w 1406469"/>
              <a:gd name="connsiteY3" fmla="*/ 2621062 h 2621062"/>
              <a:gd name="connsiteX4" fmla="*/ 0 w 1406469"/>
              <a:gd name="connsiteY4" fmla="*/ 2621062 h 26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Lst>
            <a:ahLst/>
            <a:cxnLst>
              <a:cxn ang="0">
                <a:pos x="connsiteX0" y="connsiteY0"/>
              </a:cxn>
              <a:cxn ang="0">
                <a:pos x="connsiteX1" y="connsiteY1"/>
              </a:cxn>
              <a:cxn ang="0">
                <a:pos x="connsiteX2" y="connsiteY2"/>
              </a:cxn>
              <a:cxn ang="0">
                <a:pos x="connsiteX3" y="connsiteY3"/>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 name="connsiteX0" fmla="*/ 0 w 507885"/>
              <a:gd name="connsiteY0" fmla="*/ 143102 h 441356"/>
              <a:gd name="connsiteX1" fmla="*/ 213384 w 507885"/>
              <a:gd name="connsiteY1" fmla="*/ 0 h 441356"/>
              <a:gd name="connsiteX2" fmla="*/ 507885 w 507885"/>
              <a:gd name="connsiteY2" fmla="*/ 441356 h 441356"/>
              <a:gd name="connsiteX3" fmla="*/ 0 w 507885"/>
              <a:gd name="connsiteY3" fmla="*/ 143102 h 441356"/>
              <a:gd name="connsiteX0" fmla="*/ 0 w 507885"/>
              <a:gd name="connsiteY0" fmla="*/ 33812 h 332066"/>
              <a:gd name="connsiteX1" fmla="*/ 191526 w 507885"/>
              <a:gd name="connsiteY1" fmla="*/ 0 h 332066"/>
              <a:gd name="connsiteX2" fmla="*/ 507885 w 507885"/>
              <a:gd name="connsiteY2" fmla="*/ 332066 h 332066"/>
              <a:gd name="connsiteX3" fmla="*/ 0 w 507885"/>
              <a:gd name="connsiteY3" fmla="*/ 33812 h 332066"/>
              <a:gd name="connsiteX0" fmla="*/ 0 w 191526"/>
              <a:gd name="connsiteY0" fmla="*/ 33812 h 160844"/>
              <a:gd name="connsiteX1" fmla="*/ 191526 w 191526"/>
              <a:gd name="connsiteY1" fmla="*/ 0 h 160844"/>
              <a:gd name="connsiteX2" fmla="*/ 139939 w 191526"/>
              <a:gd name="connsiteY2" fmla="*/ 160844 h 160844"/>
              <a:gd name="connsiteX3" fmla="*/ 0 w 191526"/>
              <a:gd name="connsiteY3" fmla="*/ 33812 h 160844"/>
            </a:gdLst>
            <a:ahLst/>
            <a:cxnLst>
              <a:cxn ang="0">
                <a:pos x="connsiteX0" y="connsiteY0"/>
              </a:cxn>
              <a:cxn ang="0">
                <a:pos x="connsiteX1" y="connsiteY1"/>
              </a:cxn>
              <a:cxn ang="0">
                <a:pos x="connsiteX2" y="connsiteY2"/>
              </a:cxn>
              <a:cxn ang="0">
                <a:pos x="connsiteX3" y="connsiteY3"/>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C9114213-8699-41E4-98B2-9D28A34343AB}"/>
              </a:ext>
            </a:extLst>
          </p:cNvPr>
          <p:cNvSpPr txBox="1"/>
          <p:nvPr/>
        </p:nvSpPr>
        <p:spPr>
          <a:xfrm>
            <a:off x="757402" y="2102309"/>
            <a:ext cx="10601361" cy="3731278"/>
          </a:xfrm>
          <a:prstGeom prst="rect">
            <a:avLst/>
          </a:prstGeom>
          <a:noFill/>
          <a:effectLst>
            <a:softEdge rad="31750"/>
          </a:effectLst>
        </p:spPr>
        <p:txBody>
          <a:bodyPr wrap="square">
            <a:spAutoFit/>
          </a:bodyPr>
          <a:lstStyle/>
          <a:p>
            <a:pPr>
              <a:lnSpc>
                <a:spcPct val="150000"/>
              </a:lnSpc>
            </a:pPr>
            <a:r>
              <a:rPr lang="zh-CN" altLang="en-US" sz="2000" dirty="0"/>
              <a:t>近年来CN</a:t>
            </a:r>
            <a:r>
              <a:rPr lang="en-US" altLang="zh-CN" sz="2000" dirty="0"/>
              <a:t>N</a:t>
            </a:r>
            <a:r>
              <a:rPr lang="zh-CN" altLang="en-US" sz="2000" dirty="0"/>
              <a:t>凭借其优良特性受到了研究者的关注，尤其是在图像分类、目标检测等领域，它利用卷积层、池化层、激活函数等基本模块就可以实现对图像端到端的学习，避免了传统方法的手工提取特征，且对大数据的处理是其他传统算法无法相比的。</a:t>
            </a:r>
            <a:endParaRPr lang="en-US" altLang="zh-CN" sz="2000" dirty="0"/>
          </a:p>
          <a:p>
            <a:pPr>
              <a:lnSpc>
                <a:spcPct val="150000"/>
              </a:lnSpc>
            </a:pPr>
            <a:endParaRPr lang="en-US" altLang="zh-CN" sz="2000" dirty="0"/>
          </a:p>
          <a:p>
            <a:pPr>
              <a:lnSpc>
                <a:spcPct val="150000"/>
              </a:lnSpc>
            </a:pPr>
            <a:r>
              <a:rPr lang="zh-CN" altLang="en-US" sz="2000" dirty="0"/>
              <a:t>在智慧交通方面，虽然CNN技术已经很大程度上提高了车辆、车牌、交通标志等领域的识别准确度与速度，但距离实现鲁棒、精准的识别和无人驾驶的普遍应用，仍具有一定的距离，未来智能交通随着CN</a:t>
            </a:r>
            <a:r>
              <a:rPr lang="en-US" altLang="zh-CN" sz="2000" dirty="0"/>
              <a:t>N</a:t>
            </a:r>
            <a:r>
              <a:rPr lang="zh-CN" altLang="en-US" sz="2000" dirty="0"/>
              <a:t>算法的改进、高效算力以及基准数据集等多方面的推进，将取得新的突破。</a:t>
            </a:r>
          </a:p>
        </p:txBody>
      </p:sp>
      <p:sp>
        <p:nvSpPr>
          <p:cNvPr id="6" name="矩形 5">
            <a:extLst>
              <a:ext uri="{FF2B5EF4-FFF2-40B4-BE49-F238E27FC236}">
                <a16:creationId xmlns:a16="http://schemas.microsoft.com/office/drawing/2014/main" id="{5AE31B76-9151-4316-AB31-B923044A15DE}"/>
              </a:ext>
            </a:extLst>
          </p:cNvPr>
          <p:cNvSpPr/>
          <p:nvPr/>
        </p:nvSpPr>
        <p:spPr>
          <a:xfrm>
            <a:off x="4473773" y="751561"/>
            <a:ext cx="2954656"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未来展望</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444533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0-#ppt_w/2"/>
                                          </p:val>
                                        </p:tav>
                                        <p:tav tm="100000">
                                          <p:val>
                                            <p:strVal val="#ppt_x"/>
                                          </p:val>
                                        </p:tav>
                                      </p:tavLst>
                                    </p:anim>
                                    <p:anim calcmode="lin" valueType="num">
                                      <p:cBhvr additive="base">
                                        <p:cTn id="20" dur="75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750" fill="hold"/>
                                        <p:tgtEl>
                                          <p:spTgt spid="32"/>
                                        </p:tgtEl>
                                        <p:attrNameLst>
                                          <p:attrName>ppt_x</p:attrName>
                                        </p:attrNameLst>
                                      </p:cBhvr>
                                      <p:tavLst>
                                        <p:tav tm="0">
                                          <p:val>
                                            <p:strVal val="0-#ppt_w/2"/>
                                          </p:val>
                                        </p:tav>
                                        <p:tav tm="100000">
                                          <p:val>
                                            <p:strVal val="#ppt_x"/>
                                          </p:val>
                                        </p:tav>
                                      </p:tavLst>
                                    </p:anim>
                                    <p:anim calcmode="lin" valueType="num">
                                      <p:cBhvr additive="base">
                                        <p:cTn id="24"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6" grpId="0" animBg="1"/>
      <p:bldP spid="3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1857239"/>
              <a:gd name="connsiteY0" fmla="*/ 666791 h 1558058"/>
              <a:gd name="connsiteX1" fmla="*/ 1702129 w 1857239"/>
              <a:gd name="connsiteY1" fmla="*/ 0 h 1558058"/>
              <a:gd name="connsiteX2" fmla="*/ 1857239 w 1857239"/>
              <a:gd name="connsiteY2" fmla="*/ 1558058 h 1558058"/>
              <a:gd name="connsiteX3" fmla="*/ 0 w 1857239"/>
              <a:gd name="connsiteY3" fmla="*/ 666791 h 1558058"/>
              <a:gd name="connsiteX0" fmla="*/ 0 w 972984"/>
              <a:gd name="connsiteY0" fmla="*/ 495969 h 1558058"/>
              <a:gd name="connsiteX1" fmla="*/ 817874 w 972984"/>
              <a:gd name="connsiteY1" fmla="*/ 0 h 1558058"/>
              <a:gd name="connsiteX2" fmla="*/ 972984 w 972984"/>
              <a:gd name="connsiteY2" fmla="*/ 1558058 h 1558058"/>
              <a:gd name="connsiteX3" fmla="*/ 0 w 972984"/>
              <a:gd name="connsiteY3" fmla="*/ 495969 h 1558058"/>
              <a:gd name="connsiteX0" fmla="*/ 0 w 972984"/>
              <a:gd name="connsiteY0" fmla="*/ 812492 h 1874581"/>
              <a:gd name="connsiteX1" fmla="*/ 345601 w 972984"/>
              <a:gd name="connsiteY1" fmla="*/ 0 h 1874581"/>
              <a:gd name="connsiteX2" fmla="*/ 972984 w 972984"/>
              <a:gd name="connsiteY2" fmla="*/ 1874581 h 1874581"/>
              <a:gd name="connsiteX3" fmla="*/ 0 w 972984"/>
              <a:gd name="connsiteY3" fmla="*/ 812492 h 1874581"/>
              <a:gd name="connsiteX0" fmla="*/ 0 w 972984"/>
              <a:gd name="connsiteY0" fmla="*/ 1335006 h 2397095"/>
              <a:gd name="connsiteX1" fmla="*/ 54198 w 972984"/>
              <a:gd name="connsiteY1" fmla="*/ 0 h 2397095"/>
              <a:gd name="connsiteX2" fmla="*/ 972984 w 972984"/>
              <a:gd name="connsiteY2" fmla="*/ 2397095 h 2397095"/>
              <a:gd name="connsiteX3" fmla="*/ 0 w 972984"/>
              <a:gd name="connsiteY3" fmla="*/ 1335006 h 2397095"/>
            </a:gdLst>
            <a:ahLst/>
            <a:cxnLst>
              <a:cxn ang="0">
                <a:pos x="connsiteX0" y="connsiteY0"/>
              </a:cxn>
              <a:cxn ang="0">
                <a:pos x="connsiteX1" y="connsiteY1"/>
              </a:cxn>
              <a:cxn ang="0">
                <a:pos x="connsiteX2" y="connsiteY2"/>
              </a:cxn>
              <a:cxn ang="0">
                <a:pos x="connsiteX3" y="connsiteY3"/>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 fmla="*/ 0 w 1406469"/>
              <a:gd name="connsiteY0" fmla="*/ 3476740 h 3476740"/>
              <a:gd name="connsiteX1" fmla="*/ 1406469 w 1406469"/>
              <a:gd name="connsiteY1" fmla="*/ 0 h 3476740"/>
              <a:gd name="connsiteX2" fmla="*/ 1400412 w 1406469"/>
              <a:gd name="connsiteY2" fmla="*/ 881316 h 3476740"/>
              <a:gd name="connsiteX3" fmla="*/ 1406469 w 1406469"/>
              <a:gd name="connsiteY3" fmla="*/ 3476740 h 3476740"/>
              <a:gd name="connsiteX4" fmla="*/ 0 w 1406469"/>
              <a:gd name="connsiteY4" fmla="*/ 3476740 h 3476740"/>
              <a:gd name="connsiteX0" fmla="*/ 0 w 1406469"/>
              <a:gd name="connsiteY0" fmla="*/ 3476740 h 3476740"/>
              <a:gd name="connsiteX1" fmla="*/ 1058581 w 1406469"/>
              <a:gd name="connsiteY1" fmla="*/ 855678 h 3476740"/>
              <a:gd name="connsiteX2" fmla="*/ 1406469 w 1406469"/>
              <a:gd name="connsiteY2" fmla="*/ 0 h 3476740"/>
              <a:gd name="connsiteX3" fmla="*/ 1400412 w 1406469"/>
              <a:gd name="connsiteY3" fmla="*/ 881316 h 3476740"/>
              <a:gd name="connsiteX4" fmla="*/ 1406469 w 1406469"/>
              <a:gd name="connsiteY4" fmla="*/ 3476740 h 3476740"/>
              <a:gd name="connsiteX5" fmla="*/ 0 w 1406469"/>
              <a:gd name="connsiteY5" fmla="*/ 3476740 h 3476740"/>
              <a:gd name="connsiteX0" fmla="*/ 0 w 1406469"/>
              <a:gd name="connsiteY0" fmla="*/ 2621062 h 2621062"/>
              <a:gd name="connsiteX1" fmla="*/ 1058581 w 1406469"/>
              <a:gd name="connsiteY1" fmla="*/ 0 h 2621062"/>
              <a:gd name="connsiteX2" fmla="*/ 1400412 w 1406469"/>
              <a:gd name="connsiteY2" fmla="*/ 25638 h 2621062"/>
              <a:gd name="connsiteX3" fmla="*/ 1406469 w 1406469"/>
              <a:gd name="connsiteY3" fmla="*/ 2621062 h 2621062"/>
              <a:gd name="connsiteX4" fmla="*/ 0 w 1406469"/>
              <a:gd name="connsiteY4" fmla="*/ 2621062 h 26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Lst>
            <a:ahLst/>
            <a:cxnLst>
              <a:cxn ang="0">
                <a:pos x="connsiteX0" y="connsiteY0"/>
              </a:cxn>
              <a:cxn ang="0">
                <a:pos x="connsiteX1" y="connsiteY1"/>
              </a:cxn>
              <a:cxn ang="0">
                <a:pos x="connsiteX2" y="connsiteY2"/>
              </a:cxn>
              <a:cxn ang="0">
                <a:pos x="connsiteX3" y="connsiteY3"/>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 name="connsiteX0" fmla="*/ 0 w 507885"/>
              <a:gd name="connsiteY0" fmla="*/ 143102 h 441356"/>
              <a:gd name="connsiteX1" fmla="*/ 213384 w 507885"/>
              <a:gd name="connsiteY1" fmla="*/ 0 h 441356"/>
              <a:gd name="connsiteX2" fmla="*/ 507885 w 507885"/>
              <a:gd name="connsiteY2" fmla="*/ 441356 h 441356"/>
              <a:gd name="connsiteX3" fmla="*/ 0 w 507885"/>
              <a:gd name="connsiteY3" fmla="*/ 143102 h 441356"/>
              <a:gd name="connsiteX0" fmla="*/ 0 w 507885"/>
              <a:gd name="connsiteY0" fmla="*/ 33812 h 332066"/>
              <a:gd name="connsiteX1" fmla="*/ 191526 w 507885"/>
              <a:gd name="connsiteY1" fmla="*/ 0 h 332066"/>
              <a:gd name="connsiteX2" fmla="*/ 507885 w 507885"/>
              <a:gd name="connsiteY2" fmla="*/ 332066 h 332066"/>
              <a:gd name="connsiteX3" fmla="*/ 0 w 507885"/>
              <a:gd name="connsiteY3" fmla="*/ 33812 h 332066"/>
              <a:gd name="connsiteX0" fmla="*/ 0 w 191526"/>
              <a:gd name="connsiteY0" fmla="*/ 33812 h 160844"/>
              <a:gd name="connsiteX1" fmla="*/ 191526 w 191526"/>
              <a:gd name="connsiteY1" fmla="*/ 0 h 160844"/>
              <a:gd name="connsiteX2" fmla="*/ 139939 w 191526"/>
              <a:gd name="connsiteY2" fmla="*/ 160844 h 160844"/>
              <a:gd name="connsiteX3" fmla="*/ 0 w 191526"/>
              <a:gd name="connsiteY3" fmla="*/ 33812 h 160844"/>
            </a:gdLst>
            <a:ahLst/>
            <a:cxnLst>
              <a:cxn ang="0">
                <a:pos x="connsiteX0" y="connsiteY0"/>
              </a:cxn>
              <a:cxn ang="0">
                <a:pos x="connsiteX1" y="connsiteY1"/>
              </a:cxn>
              <a:cxn ang="0">
                <a:pos x="connsiteX2" y="connsiteY2"/>
              </a:cxn>
              <a:cxn ang="0">
                <a:pos x="connsiteX3" y="connsiteY3"/>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a:extLst>
              <a:ext uri="{FF2B5EF4-FFF2-40B4-BE49-F238E27FC236}">
                <a16:creationId xmlns:a16="http://schemas.microsoft.com/office/drawing/2014/main" id="{2B220BEB-BBDD-4A7A-B3C2-D0A59D3EC16B}"/>
              </a:ext>
            </a:extLst>
          </p:cNvPr>
          <p:cNvSpPr/>
          <p:nvPr/>
        </p:nvSpPr>
        <p:spPr>
          <a:xfrm>
            <a:off x="603092" y="74803"/>
            <a:ext cx="2236510" cy="584775"/>
          </a:xfrm>
          <a:prstGeom prst="rect">
            <a:avLst/>
          </a:prstGeom>
          <a:noFill/>
        </p:spPr>
        <p:txBody>
          <a:bodyPr wrap="none" lIns="91440" tIns="45720" rIns="91440" bIns="45720">
            <a:spAutoFit/>
          </a:bodyPr>
          <a:lstStyle/>
          <a:p>
            <a:pPr algn="ctr"/>
            <a:r>
              <a:rPr lang="zh-CN" altLang="en-US" sz="3200" b="0" cap="none" spc="0" dirty="0">
                <a:ln w="0"/>
                <a:solidFill>
                  <a:schemeClr val="accent1"/>
                </a:solidFill>
                <a:effectLst>
                  <a:outerShdw blurRad="38100" dist="25400" dir="5400000" algn="ctr" rotWithShape="0">
                    <a:srgbClr val="6E747A">
                      <a:alpha val="43000"/>
                    </a:srgbClr>
                  </a:outerShdw>
                </a:effectLst>
              </a:rPr>
              <a:t>参考文献：</a:t>
            </a:r>
          </a:p>
        </p:txBody>
      </p:sp>
      <p:sp>
        <p:nvSpPr>
          <p:cNvPr id="3" name="文本框 2">
            <a:extLst>
              <a:ext uri="{FF2B5EF4-FFF2-40B4-BE49-F238E27FC236}">
                <a16:creationId xmlns:a16="http://schemas.microsoft.com/office/drawing/2014/main" id="{20BF6482-20C1-49CD-B1AB-B6BB53575355}"/>
              </a:ext>
            </a:extLst>
          </p:cNvPr>
          <p:cNvSpPr txBox="1"/>
          <p:nvPr/>
        </p:nvSpPr>
        <p:spPr>
          <a:xfrm>
            <a:off x="620543" y="600283"/>
            <a:ext cx="9923167" cy="6691384"/>
          </a:xfrm>
          <a:prstGeom prst="rect">
            <a:avLst/>
          </a:prstGeom>
          <a:noFill/>
        </p:spPr>
        <p:txBody>
          <a:bodyPr wrap="square" rtlCol="0">
            <a:spAutoFit/>
          </a:bodyPr>
          <a:lstStyle/>
          <a:p>
            <a:pPr marL="180340" indent="-180340" algn="just" hangingPunct="0">
              <a:lnSpc>
                <a:spcPct val="150000"/>
              </a:lnSpc>
            </a:pPr>
            <a:r>
              <a:rPr lang="en-US" altLang="zh-CN" kern="100" dirty="0">
                <a:solidFill>
                  <a:srgbClr val="FF0000"/>
                </a:solidFill>
                <a:effectLst/>
                <a:latin typeface="+mn-ea"/>
              </a:rPr>
              <a:t>[1]</a:t>
            </a:r>
            <a:r>
              <a:rPr lang="zh-CN" altLang="en-US" kern="100" dirty="0">
                <a:effectLst/>
                <a:latin typeface="+mn-ea"/>
              </a:rPr>
              <a:t>周飞燕</a:t>
            </a:r>
            <a:r>
              <a:rPr lang="en-US" altLang="zh-CN" kern="100" dirty="0">
                <a:effectLst/>
                <a:latin typeface="+mn-ea"/>
              </a:rPr>
              <a:t>, </a:t>
            </a:r>
            <a:r>
              <a:rPr lang="zh-CN" altLang="en-US" kern="100" dirty="0">
                <a:effectLst/>
                <a:latin typeface="+mn-ea"/>
              </a:rPr>
              <a:t>金林鹏</a:t>
            </a:r>
            <a:r>
              <a:rPr lang="en-US" altLang="zh-CN" kern="100" dirty="0">
                <a:effectLst/>
                <a:latin typeface="+mn-ea"/>
              </a:rPr>
              <a:t>, </a:t>
            </a:r>
            <a:r>
              <a:rPr lang="zh-CN" altLang="en-US" kern="100" dirty="0">
                <a:effectLst/>
                <a:latin typeface="+mn-ea"/>
              </a:rPr>
              <a:t>董军</a:t>
            </a:r>
            <a:r>
              <a:rPr lang="en-US" altLang="zh-CN" kern="100" dirty="0">
                <a:effectLst/>
                <a:latin typeface="+mn-ea"/>
              </a:rPr>
              <a:t>. </a:t>
            </a:r>
            <a:r>
              <a:rPr lang="zh-CN" altLang="en-US" kern="100" dirty="0">
                <a:effectLst/>
                <a:latin typeface="+mn-ea"/>
              </a:rPr>
              <a:t>卷积神经网络研究综述</a:t>
            </a:r>
            <a:r>
              <a:rPr lang="en-US" altLang="zh-CN" kern="100" dirty="0">
                <a:effectLst/>
                <a:latin typeface="+mn-ea"/>
              </a:rPr>
              <a:t>[J]. </a:t>
            </a:r>
            <a:r>
              <a:rPr lang="zh-CN" altLang="en-US" kern="100" dirty="0">
                <a:effectLst/>
                <a:latin typeface="+mn-ea"/>
              </a:rPr>
              <a:t>计算机学报</a:t>
            </a:r>
            <a:r>
              <a:rPr lang="en-US" altLang="zh-CN" kern="100" dirty="0">
                <a:effectLst/>
                <a:latin typeface="+mn-ea"/>
              </a:rPr>
              <a:t>, 2017, 40(6):23.</a:t>
            </a:r>
            <a:endParaRPr lang="zh-CN" altLang="en-US" kern="100" dirty="0">
              <a:effectLst/>
              <a:latin typeface="+mn-ea"/>
            </a:endParaRPr>
          </a:p>
          <a:p>
            <a:pPr>
              <a:lnSpc>
                <a:spcPct val="150000"/>
              </a:lnSpc>
            </a:pPr>
            <a:r>
              <a:rPr lang="en-US" altLang="zh-CN" kern="100" dirty="0">
                <a:solidFill>
                  <a:srgbClr val="FF0000"/>
                </a:solidFill>
                <a:effectLst/>
                <a:latin typeface="+mn-ea"/>
              </a:rPr>
              <a:t>[2]</a:t>
            </a:r>
            <a:r>
              <a:rPr lang="zh-CN" altLang="en-US" kern="100" dirty="0">
                <a:effectLst/>
                <a:latin typeface="+mn-ea"/>
              </a:rPr>
              <a:t>马永杰</a:t>
            </a:r>
            <a:r>
              <a:rPr lang="en-US" altLang="zh-CN" kern="100" dirty="0">
                <a:effectLst/>
                <a:latin typeface="+mn-ea"/>
              </a:rPr>
              <a:t>,</a:t>
            </a:r>
            <a:r>
              <a:rPr lang="zh-CN" altLang="en-US" kern="100" dirty="0">
                <a:effectLst/>
                <a:latin typeface="+mn-ea"/>
              </a:rPr>
              <a:t>程时升</a:t>
            </a:r>
            <a:r>
              <a:rPr lang="en-US" altLang="zh-CN" kern="100" dirty="0">
                <a:effectLst/>
                <a:latin typeface="+mn-ea"/>
              </a:rPr>
              <a:t>,</a:t>
            </a:r>
            <a:r>
              <a:rPr lang="zh-CN" altLang="en-US" kern="100" dirty="0">
                <a:effectLst/>
                <a:latin typeface="+mn-ea"/>
              </a:rPr>
              <a:t>马芸婷</a:t>
            </a:r>
            <a:r>
              <a:rPr lang="en-US" altLang="zh-CN" kern="100" dirty="0">
                <a:effectLst/>
                <a:latin typeface="+mn-ea"/>
              </a:rPr>
              <a:t>,</a:t>
            </a:r>
            <a:r>
              <a:rPr lang="zh-CN" altLang="en-US" kern="100" dirty="0">
                <a:effectLst/>
                <a:latin typeface="+mn-ea"/>
              </a:rPr>
              <a:t>马义德</a:t>
            </a:r>
            <a:r>
              <a:rPr lang="en-US" altLang="zh-CN" kern="100" dirty="0">
                <a:effectLst/>
                <a:latin typeface="+mn-ea"/>
              </a:rPr>
              <a:t>.</a:t>
            </a:r>
            <a:r>
              <a:rPr lang="zh-CN" altLang="en-US" kern="100" dirty="0">
                <a:effectLst/>
                <a:latin typeface="+mn-ea"/>
              </a:rPr>
              <a:t>卷积神经网络及其在智能交通系统中的应用综述</a:t>
            </a:r>
            <a:r>
              <a:rPr lang="en-US" altLang="zh-CN" kern="100" dirty="0">
                <a:effectLst/>
                <a:latin typeface="+mn-ea"/>
              </a:rPr>
              <a:t>[J].</a:t>
            </a:r>
            <a:r>
              <a:rPr lang="zh-CN" altLang="en-US" kern="100" dirty="0">
                <a:effectLst/>
                <a:latin typeface="+mn-ea"/>
              </a:rPr>
              <a:t>交通运输工程学报</a:t>
            </a:r>
            <a:r>
              <a:rPr lang="en-US" altLang="zh-CN" kern="100" dirty="0">
                <a:effectLst/>
                <a:latin typeface="+mn-ea"/>
              </a:rPr>
              <a:t>,2021,21(04):48-71.DOI:10.19818/j.cnki.1671-1637.2021.04.003.</a:t>
            </a:r>
            <a:endParaRPr lang="en-US" altLang="zh-CN" dirty="0">
              <a:effectLst/>
              <a:latin typeface="+mn-ea"/>
            </a:endParaRPr>
          </a:p>
          <a:p>
            <a:pPr>
              <a:lnSpc>
                <a:spcPct val="150000"/>
              </a:lnSpc>
            </a:pPr>
            <a:r>
              <a:rPr lang="en-US" altLang="zh-CN" kern="100" dirty="0">
                <a:solidFill>
                  <a:srgbClr val="FF0000"/>
                </a:solidFill>
                <a:effectLst/>
                <a:latin typeface="+mn-ea"/>
              </a:rPr>
              <a:t>[3]</a:t>
            </a:r>
            <a:r>
              <a:rPr lang="zh-CN" altLang="en-US" kern="100" dirty="0">
                <a:effectLst/>
                <a:latin typeface="+mn-ea"/>
              </a:rPr>
              <a:t>张珂</a:t>
            </a:r>
            <a:r>
              <a:rPr lang="en-US" altLang="zh-CN" kern="100" dirty="0">
                <a:effectLst/>
                <a:latin typeface="+mn-ea"/>
              </a:rPr>
              <a:t>,</a:t>
            </a:r>
            <a:r>
              <a:rPr lang="zh-CN" altLang="en-US" kern="100" dirty="0">
                <a:effectLst/>
                <a:latin typeface="+mn-ea"/>
              </a:rPr>
              <a:t>冯晓晗</a:t>
            </a:r>
            <a:r>
              <a:rPr lang="en-US" altLang="zh-CN" kern="100" dirty="0">
                <a:effectLst/>
                <a:latin typeface="+mn-ea"/>
              </a:rPr>
              <a:t>,</a:t>
            </a:r>
            <a:r>
              <a:rPr lang="zh-CN" altLang="en-US" kern="100" dirty="0">
                <a:effectLst/>
                <a:latin typeface="+mn-ea"/>
              </a:rPr>
              <a:t>郭玉荣</a:t>
            </a:r>
            <a:r>
              <a:rPr lang="en-US" altLang="zh-CN" kern="100" dirty="0">
                <a:effectLst/>
                <a:latin typeface="+mn-ea"/>
              </a:rPr>
              <a:t>,</a:t>
            </a:r>
            <a:r>
              <a:rPr lang="zh-CN" altLang="en-US" kern="100" dirty="0">
                <a:effectLst/>
                <a:latin typeface="+mn-ea"/>
              </a:rPr>
              <a:t>苏昱坤</a:t>
            </a:r>
            <a:r>
              <a:rPr lang="en-US" altLang="zh-CN" kern="100" dirty="0">
                <a:effectLst/>
                <a:latin typeface="+mn-ea"/>
              </a:rPr>
              <a:t>,</a:t>
            </a:r>
            <a:r>
              <a:rPr lang="zh-CN" altLang="en-US" kern="100" dirty="0">
                <a:effectLst/>
                <a:latin typeface="+mn-ea"/>
              </a:rPr>
              <a:t>赵凯</a:t>
            </a:r>
            <a:r>
              <a:rPr lang="en-US" altLang="zh-CN" kern="100" dirty="0">
                <a:effectLst/>
                <a:latin typeface="+mn-ea"/>
              </a:rPr>
              <a:t>,</a:t>
            </a:r>
            <a:r>
              <a:rPr lang="zh-CN" altLang="en-US" kern="100" dirty="0">
                <a:effectLst/>
                <a:latin typeface="+mn-ea"/>
              </a:rPr>
              <a:t>赵振兵</a:t>
            </a:r>
            <a:r>
              <a:rPr lang="en-US" altLang="zh-CN" kern="100" dirty="0">
                <a:effectLst/>
                <a:latin typeface="+mn-ea"/>
              </a:rPr>
              <a:t>,</a:t>
            </a:r>
            <a:r>
              <a:rPr lang="zh-CN" altLang="en-US" kern="100" dirty="0">
                <a:effectLst/>
                <a:latin typeface="+mn-ea"/>
              </a:rPr>
              <a:t>马占宇</a:t>
            </a:r>
            <a:r>
              <a:rPr lang="en-US" altLang="zh-CN" kern="100" dirty="0">
                <a:effectLst/>
                <a:latin typeface="+mn-ea"/>
              </a:rPr>
              <a:t>,</a:t>
            </a:r>
            <a:r>
              <a:rPr lang="zh-CN" altLang="en-US" kern="100" dirty="0">
                <a:effectLst/>
                <a:latin typeface="+mn-ea"/>
              </a:rPr>
              <a:t>丁巧林</a:t>
            </a:r>
            <a:r>
              <a:rPr lang="en-US" altLang="zh-CN" kern="100" dirty="0">
                <a:effectLst/>
                <a:latin typeface="+mn-ea"/>
              </a:rPr>
              <a:t>.</a:t>
            </a:r>
            <a:r>
              <a:rPr lang="zh-CN" altLang="en-US" kern="100" dirty="0">
                <a:effectLst/>
                <a:latin typeface="+mn-ea"/>
              </a:rPr>
              <a:t>图像分类的深度卷积神经网络模型综述</a:t>
            </a:r>
            <a:r>
              <a:rPr lang="en-US" altLang="zh-CN" kern="100" dirty="0">
                <a:effectLst/>
                <a:latin typeface="+mn-ea"/>
              </a:rPr>
              <a:t>[J].</a:t>
            </a:r>
            <a:r>
              <a:rPr lang="zh-CN" altLang="en-US" kern="100" dirty="0">
                <a:effectLst/>
                <a:latin typeface="+mn-ea"/>
              </a:rPr>
              <a:t>中国图象图形学报</a:t>
            </a:r>
            <a:r>
              <a:rPr lang="en-US" altLang="zh-CN" kern="100" dirty="0">
                <a:effectLst/>
                <a:latin typeface="+mn-ea"/>
              </a:rPr>
              <a:t>,2021,26(10):2305-2325.</a:t>
            </a:r>
            <a:endParaRPr lang="zh-CN" altLang="en-US" dirty="0">
              <a:effectLst/>
              <a:latin typeface="+mn-ea"/>
            </a:endParaRPr>
          </a:p>
          <a:p>
            <a:pPr>
              <a:lnSpc>
                <a:spcPct val="150000"/>
              </a:lnSpc>
            </a:pPr>
            <a:r>
              <a:rPr lang="en-US" altLang="zh-CN" kern="100" dirty="0">
                <a:solidFill>
                  <a:srgbClr val="FF0000"/>
                </a:solidFill>
                <a:effectLst/>
                <a:latin typeface="+mn-ea"/>
              </a:rPr>
              <a:t>[4]</a:t>
            </a:r>
            <a:r>
              <a:rPr lang="zh-CN" altLang="en-US" kern="100" dirty="0">
                <a:effectLst/>
                <a:latin typeface="+mn-ea"/>
              </a:rPr>
              <a:t>王灿</a:t>
            </a:r>
            <a:r>
              <a:rPr lang="en-US" altLang="zh-CN" kern="100" dirty="0">
                <a:effectLst/>
                <a:latin typeface="+mn-ea"/>
              </a:rPr>
              <a:t>,</a:t>
            </a:r>
            <a:r>
              <a:rPr lang="zh-CN" altLang="en-US" kern="100" dirty="0">
                <a:effectLst/>
                <a:latin typeface="+mn-ea"/>
              </a:rPr>
              <a:t>卜乐平</a:t>
            </a:r>
            <a:r>
              <a:rPr lang="en-US" altLang="zh-CN" kern="100" dirty="0">
                <a:effectLst/>
                <a:latin typeface="+mn-ea"/>
              </a:rPr>
              <a:t>.</a:t>
            </a:r>
            <a:r>
              <a:rPr lang="zh-CN" altLang="en-US" kern="100" dirty="0">
                <a:effectLst/>
                <a:latin typeface="+mn-ea"/>
              </a:rPr>
              <a:t>基于卷积神经网络的目标检测算法综述</a:t>
            </a:r>
            <a:r>
              <a:rPr lang="en-US" altLang="zh-CN" kern="100" dirty="0">
                <a:effectLst/>
                <a:latin typeface="+mn-ea"/>
              </a:rPr>
              <a:t>[J].</a:t>
            </a:r>
            <a:r>
              <a:rPr lang="zh-CN" altLang="en-US" kern="100" dirty="0">
                <a:effectLst/>
                <a:latin typeface="+mn-ea"/>
              </a:rPr>
              <a:t>舰船电子工程</a:t>
            </a:r>
            <a:r>
              <a:rPr lang="en-US" altLang="zh-CN" kern="100" dirty="0">
                <a:effectLst/>
                <a:latin typeface="+mn-ea"/>
              </a:rPr>
              <a:t>,2021,41(09):161-169.</a:t>
            </a:r>
            <a:endParaRPr lang="zh-CN" altLang="en-US" dirty="0">
              <a:effectLst/>
              <a:latin typeface="+mn-ea"/>
            </a:endParaRPr>
          </a:p>
          <a:p>
            <a:pPr>
              <a:lnSpc>
                <a:spcPct val="150000"/>
              </a:lnSpc>
            </a:pPr>
            <a:r>
              <a:rPr lang="en-US" altLang="zh-CN" kern="100" dirty="0">
                <a:solidFill>
                  <a:srgbClr val="FF0000"/>
                </a:solidFill>
                <a:effectLst/>
                <a:latin typeface="+mn-ea"/>
              </a:rPr>
              <a:t>[5]</a:t>
            </a:r>
            <a:r>
              <a:rPr lang="zh-CN" altLang="en-US" kern="100" dirty="0">
                <a:effectLst/>
                <a:latin typeface="+mn-ea"/>
              </a:rPr>
              <a:t>张鑫</a:t>
            </a:r>
            <a:r>
              <a:rPr lang="en-US" altLang="zh-CN" kern="100" dirty="0">
                <a:effectLst/>
                <a:latin typeface="+mn-ea"/>
              </a:rPr>
              <a:t>,</a:t>
            </a:r>
            <a:r>
              <a:rPr lang="zh-CN" altLang="en-US" kern="100" dirty="0">
                <a:effectLst/>
                <a:latin typeface="+mn-ea"/>
              </a:rPr>
              <a:t>姚庆安</a:t>
            </a:r>
            <a:r>
              <a:rPr lang="en-US" altLang="zh-CN" kern="100" dirty="0">
                <a:effectLst/>
                <a:latin typeface="+mn-ea"/>
              </a:rPr>
              <a:t>,</a:t>
            </a:r>
            <a:r>
              <a:rPr lang="zh-CN" altLang="en-US" kern="100" dirty="0">
                <a:effectLst/>
                <a:latin typeface="+mn-ea"/>
              </a:rPr>
              <a:t>赵健</a:t>
            </a:r>
            <a:r>
              <a:rPr lang="en-US" altLang="zh-CN" kern="100" dirty="0">
                <a:effectLst/>
                <a:latin typeface="+mn-ea"/>
              </a:rPr>
              <a:t>,</a:t>
            </a:r>
            <a:r>
              <a:rPr lang="zh-CN" altLang="en-US" kern="100" dirty="0">
                <a:effectLst/>
                <a:latin typeface="+mn-ea"/>
              </a:rPr>
              <a:t>金镇君</a:t>
            </a:r>
            <a:r>
              <a:rPr lang="en-US" altLang="zh-CN" kern="100" dirty="0">
                <a:effectLst/>
                <a:latin typeface="+mn-ea"/>
              </a:rPr>
              <a:t>,</a:t>
            </a:r>
            <a:r>
              <a:rPr lang="zh-CN" altLang="en-US" kern="100" dirty="0">
                <a:effectLst/>
                <a:latin typeface="+mn-ea"/>
              </a:rPr>
              <a:t>冯云丛</a:t>
            </a:r>
            <a:r>
              <a:rPr lang="en-US" altLang="zh-CN" kern="100" dirty="0">
                <a:effectLst/>
                <a:latin typeface="+mn-ea"/>
              </a:rPr>
              <a:t>.</a:t>
            </a:r>
            <a:r>
              <a:rPr lang="zh-CN" altLang="en-US" kern="100" dirty="0">
                <a:effectLst/>
                <a:latin typeface="+mn-ea"/>
              </a:rPr>
              <a:t>全卷积神经网络图像语义分割方法综述</a:t>
            </a:r>
            <a:r>
              <a:rPr lang="en-US" altLang="zh-CN" kern="100" dirty="0">
                <a:effectLst/>
                <a:latin typeface="+mn-ea"/>
              </a:rPr>
              <a:t>[J/OL].</a:t>
            </a:r>
            <a:r>
              <a:rPr lang="zh-CN" altLang="en-US" kern="100" dirty="0">
                <a:effectLst/>
                <a:latin typeface="+mn-ea"/>
              </a:rPr>
              <a:t>计算机工程与应用</a:t>
            </a:r>
            <a:r>
              <a:rPr lang="en-US" altLang="zh-CN" kern="100" dirty="0">
                <a:effectLst/>
                <a:latin typeface="+mn-ea"/>
              </a:rPr>
              <a:t>:1-16[2022-03-23].http://kns.cnki.net/</a:t>
            </a:r>
            <a:r>
              <a:rPr lang="en-US" altLang="zh-CN" kern="100" dirty="0" err="1">
                <a:effectLst/>
                <a:latin typeface="+mn-ea"/>
              </a:rPr>
              <a:t>kcms</a:t>
            </a:r>
            <a:r>
              <a:rPr lang="en-US" altLang="zh-CN" kern="100" dirty="0">
                <a:effectLst/>
                <a:latin typeface="+mn-ea"/>
              </a:rPr>
              <a:t>/detail/11.2127.TP.20211220.0930.002.html</a:t>
            </a:r>
            <a:endParaRPr lang="en-US" altLang="zh-CN" dirty="0">
              <a:effectLst/>
              <a:latin typeface="+mn-ea"/>
            </a:endParaRPr>
          </a:p>
          <a:p>
            <a:pPr>
              <a:lnSpc>
                <a:spcPct val="150000"/>
              </a:lnSpc>
            </a:pPr>
            <a:r>
              <a:rPr lang="en-US" altLang="zh-CN" kern="100" dirty="0">
                <a:solidFill>
                  <a:srgbClr val="FF0000"/>
                </a:solidFill>
                <a:effectLst/>
                <a:latin typeface="+mn-ea"/>
              </a:rPr>
              <a:t>[6]</a:t>
            </a:r>
            <a:r>
              <a:rPr lang="zh-CN" altLang="en-US" kern="100" dirty="0">
                <a:effectLst/>
                <a:latin typeface="+mn-ea"/>
              </a:rPr>
              <a:t>伍锡如</a:t>
            </a:r>
            <a:r>
              <a:rPr lang="en-US" altLang="zh-CN" kern="100" dirty="0">
                <a:effectLst/>
                <a:latin typeface="+mn-ea"/>
              </a:rPr>
              <a:t>,</a:t>
            </a:r>
            <a:r>
              <a:rPr lang="zh-CN" altLang="en-US" kern="100" dirty="0">
                <a:effectLst/>
                <a:latin typeface="+mn-ea"/>
              </a:rPr>
              <a:t>邱涛涛</a:t>
            </a:r>
            <a:r>
              <a:rPr lang="en-US" altLang="zh-CN" kern="100" dirty="0">
                <a:effectLst/>
                <a:latin typeface="+mn-ea"/>
              </a:rPr>
              <a:t>,</a:t>
            </a:r>
            <a:r>
              <a:rPr lang="zh-CN" altLang="en-US" kern="100" dirty="0">
                <a:effectLst/>
                <a:latin typeface="+mn-ea"/>
              </a:rPr>
              <a:t>王耀南</a:t>
            </a:r>
            <a:r>
              <a:rPr lang="en-US" altLang="zh-CN" kern="100" dirty="0">
                <a:effectLst/>
                <a:latin typeface="+mn-ea"/>
              </a:rPr>
              <a:t>.</a:t>
            </a:r>
            <a:r>
              <a:rPr lang="zh-CN" altLang="en-US" kern="100" dirty="0">
                <a:effectLst/>
                <a:latin typeface="+mn-ea"/>
              </a:rPr>
              <a:t>改进</a:t>
            </a:r>
            <a:r>
              <a:rPr lang="en-US" altLang="zh-CN" kern="100" dirty="0">
                <a:effectLst/>
                <a:latin typeface="+mn-ea"/>
              </a:rPr>
              <a:t>Mask R-CNN</a:t>
            </a:r>
            <a:r>
              <a:rPr lang="zh-CN" altLang="en-US" kern="100" dirty="0">
                <a:effectLst/>
                <a:latin typeface="+mn-ea"/>
              </a:rPr>
              <a:t>的交通场景多目标快速检测与分割</a:t>
            </a:r>
            <a:r>
              <a:rPr lang="en-US" altLang="zh-CN" kern="100" dirty="0">
                <a:effectLst/>
                <a:latin typeface="+mn-ea"/>
              </a:rPr>
              <a:t>[J].</a:t>
            </a:r>
            <a:r>
              <a:rPr lang="zh-CN" altLang="en-US" kern="100" dirty="0">
                <a:effectLst/>
                <a:latin typeface="+mn-ea"/>
              </a:rPr>
              <a:t>仪器仪表学报</a:t>
            </a:r>
            <a:r>
              <a:rPr lang="en-US" altLang="zh-CN" kern="100" dirty="0">
                <a:effectLst/>
                <a:latin typeface="+mn-ea"/>
              </a:rPr>
              <a:t>,2021,42(07):242-249.DOI:10.19650/j.cnki.cjsi.J2107749. </a:t>
            </a:r>
            <a:endParaRPr lang="en-US" altLang="zh-CN" dirty="0">
              <a:effectLst/>
              <a:latin typeface="+mn-ea"/>
            </a:endParaRPr>
          </a:p>
          <a:p>
            <a:pPr>
              <a:lnSpc>
                <a:spcPct val="150000"/>
              </a:lnSpc>
            </a:pPr>
            <a:r>
              <a:rPr lang="en-US" altLang="zh-CN" kern="100" dirty="0">
                <a:solidFill>
                  <a:srgbClr val="FF0000"/>
                </a:solidFill>
                <a:effectLst/>
                <a:latin typeface="+mn-ea"/>
              </a:rPr>
              <a:t>[7]</a:t>
            </a:r>
            <a:r>
              <a:rPr lang="zh-CN" altLang="en-US" kern="100" dirty="0">
                <a:effectLst/>
                <a:latin typeface="+mn-ea"/>
              </a:rPr>
              <a:t>胡韬</a:t>
            </a:r>
            <a:r>
              <a:rPr lang="en-US" altLang="zh-CN" kern="100" dirty="0">
                <a:effectLst/>
                <a:latin typeface="+mn-ea"/>
              </a:rPr>
              <a:t>.</a:t>
            </a:r>
            <a:r>
              <a:rPr lang="zh-CN" altLang="en-US" kern="100" dirty="0">
                <a:effectLst/>
                <a:latin typeface="+mn-ea"/>
              </a:rPr>
              <a:t>深度学习卷积神经网络研究概述</a:t>
            </a:r>
            <a:r>
              <a:rPr lang="en-US" altLang="zh-CN" kern="100" dirty="0">
                <a:effectLst/>
                <a:latin typeface="+mn-ea"/>
              </a:rPr>
              <a:t>[J].</a:t>
            </a:r>
            <a:r>
              <a:rPr lang="zh-CN" altLang="en-US" kern="100" dirty="0">
                <a:effectLst/>
                <a:latin typeface="+mn-ea"/>
              </a:rPr>
              <a:t>科技视界</a:t>
            </a:r>
            <a:r>
              <a:rPr lang="en-US" altLang="zh-CN" kern="100" dirty="0">
                <a:effectLst/>
                <a:latin typeface="+mn-ea"/>
              </a:rPr>
              <a:t>,2020(09):151-152.DOI:10.19694/j.cnki.issn2095-2457.2020.09.058.</a:t>
            </a:r>
            <a:endParaRPr lang="en-US" altLang="zh-CN" dirty="0">
              <a:effectLst/>
              <a:latin typeface="+mn-ea"/>
            </a:endParaRPr>
          </a:p>
          <a:p>
            <a:pPr>
              <a:lnSpc>
                <a:spcPct val="150000"/>
              </a:lnSpc>
            </a:pPr>
            <a:r>
              <a:rPr lang="en-US" altLang="zh-CN" kern="100" dirty="0">
                <a:solidFill>
                  <a:srgbClr val="FF0000"/>
                </a:solidFill>
                <a:effectLst/>
                <a:latin typeface="+mn-ea"/>
              </a:rPr>
              <a:t>[8] </a:t>
            </a:r>
            <a:r>
              <a:rPr lang="en-US" altLang="zh-CN" kern="100" dirty="0">
                <a:effectLst/>
                <a:latin typeface="+mn-ea"/>
              </a:rPr>
              <a:t>He K ,  Jian S . Convolutional neural networks at constrained time cost[J]. IEEE, 2015.</a:t>
            </a:r>
          </a:p>
          <a:p>
            <a:pPr>
              <a:lnSpc>
                <a:spcPct val="150000"/>
              </a:lnSpc>
            </a:pPr>
            <a:r>
              <a:rPr lang="en-US" altLang="zh-CN" kern="100" dirty="0">
                <a:solidFill>
                  <a:srgbClr val="FF0000"/>
                </a:solidFill>
                <a:effectLst/>
                <a:latin typeface="黑体" panose="02010609060101010101" pitchFamily="49" charset="-122"/>
                <a:ea typeface="黑体" panose="02010609060101010101" pitchFamily="49" charset="-122"/>
              </a:rPr>
              <a:t>[9]</a:t>
            </a:r>
            <a:r>
              <a:rPr lang="zh-CN" altLang="en-US" kern="100" dirty="0">
                <a:effectLst/>
                <a:latin typeface="黑体" panose="02010609060101010101" pitchFamily="49" charset="-122"/>
                <a:ea typeface="黑体" panose="02010609060101010101" pitchFamily="49" charset="-122"/>
              </a:rPr>
              <a:t>金盛</a:t>
            </a:r>
            <a:r>
              <a:rPr lang="en-US" altLang="zh-CN" kern="100" dirty="0">
                <a:effectLst/>
                <a:latin typeface="黑体" panose="02010609060101010101" pitchFamily="49" charset="-122"/>
                <a:ea typeface="黑体" panose="02010609060101010101" pitchFamily="49" charset="-122"/>
              </a:rPr>
              <a:t>,</a:t>
            </a:r>
            <a:r>
              <a:rPr lang="zh-CN" altLang="en-US" kern="100" dirty="0">
                <a:effectLst/>
                <a:latin typeface="黑体" panose="02010609060101010101" pitchFamily="49" charset="-122"/>
                <a:ea typeface="黑体" panose="02010609060101010101" pitchFamily="49" charset="-122"/>
              </a:rPr>
              <a:t>马东方</a:t>
            </a:r>
            <a:r>
              <a:rPr lang="en-US" altLang="zh-CN" kern="100" dirty="0">
                <a:effectLst/>
                <a:latin typeface="黑体" panose="02010609060101010101" pitchFamily="49" charset="-122"/>
                <a:ea typeface="黑体" panose="02010609060101010101" pitchFamily="49" charset="-122"/>
              </a:rPr>
              <a:t>,</a:t>
            </a:r>
            <a:r>
              <a:rPr lang="zh-CN" altLang="en-US" kern="100" dirty="0">
                <a:effectLst/>
                <a:latin typeface="黑体" panose="02010609060101010101" pitchFamily="49" charset="-122"/>
                <a:ea typeface="黑体" panose="02010609060101010101" pitchFamily="49" charset="-122"/>
              </a:rPr>
              <a:t>王殿海</a:t>
            </a:r>
            <a:r>
              <a:rPr lang="en-US" altLang="zh-CN" kern="100" dirty="0">
                <a:effectLst/>
                <a:latin typeface="黑体" panose="02010609060101010101" pitchFamily="49" charset="-122"/>
                <a:ea typeface="黑体" panose="02010609060101010101" pitchFamily="49" charset="-122"/>
              </a:rPr>
              <a:t>.</a:t>
            </a:r>
            <a:r>
              <a:rPr lang="zh-CN" altLang="en-US" kern="100" dirty="0">
                <a:effectLst/>
                <a:latin typeface="黑体" panose="02010609060101010101" pitchFamily="49" charset="-122"/>
                <a:ea typeface="黑体" panose="02010609060101010101" pitchFamily="49" charset="-122"/>
              </a:rPr>
              <a:t>人工智能赋能城市智慧交通</a:t>
            </a:r>
            <a:r>
              <a:rPr lang="en-US" altLang="zh-CN" kern="100" dirty="0">
                <a:effectLst/>
                <a:latin typeface="黑体" panose="02010609060101010101" pitchFamily="49" charset="-122"/>
                <a:ea typeface="黑体" panose="02010609060101010101" pitchFamily="49" charset="-122"/>
              </a:rPr>
              <a:t>[J].</a:t>
            </a:r>
            <a:r>
              <a:rPr lang="zh-CN" altLang="en-US" kern="100" dirty="0">
                <a:effectLst/>
                <a:latin typeface="黑体" panose="02010609060101010101" pitchFamily="49" charset="-122"/>
                <a:ea typeface="黑体" panose="02010609060101010101" pitchFamily="49" charset="-122"/>
              </a:rPr>
              <a:t>人工智能</a:t>
            </a:r>
            <a:r>
              <a:rPr lang="en-US" altLang="zh-CN" kern="100" dirty="0">
                <a:effectLst/>
                <a:latin typeface="黑体" panose="02010609060101010101" pitchFamily="49" charset="-122"/>
                <a:ea typeface="黑体" panose="02010609060101010101" pitchFamily="49" charset="-122"/>
              </a:rPr>
              <a:t>,2021(05):61-66.DOI:10.16453/j.cnki.ISSN2096-5036.2021.05.006.</a:t>
            </a:r>
            <a:endParaRPr lang="zh-CN" altLang="en-US" dirty="0">
              <a:effectLst/>
              <a:latin typeface="宋体" panose="02010600030101010101" pitchFamily="2" charset="-122"/>
              <a:ea typeface="宋体" panose="02010600030101010101" pitchFamily="2" charset="-122"/>
            </a:endParaRPr>
          </a:p>
          <a:p>
            <a:pPr>
              <a:lnSpc>
                <a:spcPct val="150000"/>
              </a:lnSpc>
            </a:pPr>
            <a:endParaRPr lang="en-US" altLang="zh-CN" dirty="0">
              <a:effectLst/>
              <a:latin typeface="+mn-ea"/>
            </a:endParaRPr>
          </a:p>
        </p:txBody>
      </p:sp>
    </p:spTree>
    <p:extLst>
      <p:ext uri="{BB962C8B-B14F-4D97-AF65-F5344CB8AC3E}">
        <p14:creationId xmlns:p14="http://schemas.microsoft.com/office/powerpoint/2010/main" val="2003926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1+#ppt_w/2"/>
                                          </p:val>
                                        </p:tav>
                                        <p:tav tm="100000">
                                          <p:val>
                                            <p:strVal val="#ppt_x"/>
                                          </p:val>
                                        </p:tav>
                                      </p:tavLst>
                                    </p:anim>
                                    <p:anim calcmode="lin" valueType="num">
                                      <p:cBhvr additive="base">
                                        <p:cTn id="8" dur="75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0-#ppt_w/2"/>
                                          </p:val>
                                        </p:tav>
                                        <p:tav tm="100000">
                                          <p:val>
                                            <p:strVal val="#ppt_x"/>
                                          </p:val>
                                        </p:tav>
                                      </p:tavLst>
                                    </p:anim>
                                    <p:anim calcmode="lin" valueType="num">
                                      <p:cBhvr additive="base">
                                        <p:cTn id="20" dur="75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750" fill="hold"/>
                                        <p:tgtEl>
                                          <p:spTgt spid="32"/>
                                        </p:tgtEl>
                                        <p:attrNameLst>
                                          <p:attrName>ppt_x</p:attrName>
                                        </p:attrNameLst>
                                      </p:cBhvr>
                                      <p:tavLst>
                                        <p:tav tm="0">
                                          <p:val>
                                            <p:strVal val="0-#ppt_w/2"/>
                                          </p:val>
                                        </p:tav>
                                        <p:tav tm="100000">
                                          <p:val>
                                            <p:strVal val="#ppt_x"/>
                                          </p:val>
                                        </p:tav>
                                      </p:tavLst>
                                    </p:anim>
                                    <p:anim calcmode="lin" valueType="num">
                                      <p:cBhvr additive="base">
                                        <p:cTn id="24"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6"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等腰三角形 21"/>
          <p:cNvSpPr/>
          <p:nvPr/>
        </p:nvSpPr>
        <p:spPr>
          <a:xfrm rot="19016716">
            <a:off x="-852899" y="3929233"/>
            <a:ext cx="1998880" cy="119510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Lst>
            <a:ahLst/>
            <a:cxnLst>
              <a:cxn ang="0">
                <a:pos x="connsiteX0" y="connsiteY0"/>
              </a:cxn>
              <a:cxn ang="0">
                <a:pos x="connsiteX1" y="connsiteY1"/>
              </a:cxn>
              <a:cxn ang="0">
                <a:pos x="connsiteX2" y="connsiteY2"/>
              </a:cxn>
              <a:cxn ang="0">
                <a:pos x="connsiteX3" y="connsiteY3"/>
              </a:cxn>
            </a:cxnLst>
            <a:rect l="l" t="t" r="r" b="b"/>
            <a:pathLst>
              <a:path w="2970564" h="3027997">
                <a:moveTo>
                  <a:pt x="0" y="3027997"/>
                </a:moveTo>
                <a:lnTo>
                  <a:pt x="1714575" y="-1"/>
                </a:lnTo>
                <a:lnTo>
                  <a:pt x="2970564" y="1149568"/>
                </a:lnTo>
                <a:lnTo>
                  <a:pt x="0" y="3027997"/>
                </a:lnTo>
                <a:close/>
              </a:path>
            </a:pathLst>
          </a:custGeom>
          <a:gradFill>
            <a:gsLst>
              <a:gs pos="17000">
                <a:srgbClr val="FFFFFF">
                  <a:alpha val="0"/>
                </a:srgbClr>
              </a:gs>
              <a:gs pos="82000">
                <a:srgbClr val="92BFB5">
                  <a:alpha val="22000"/>
                </a:srgbClr>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等腰三角形 21"/>
          <p:cNvSpPr/>
          <p:nvPr/>
        </p:nvSpPr>
        <p:spPr>
          <a:xfrm rot="19016716">
            <a:off x="-311224" y="3993267"/>
            <a:ext cx="2436405" cy="2076611"/>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302414 w 2287273"/>
              <a:gd name="connsiteY0" fmla="*/ 4366376 h 4366376"/>
              <a:gd name="connsiteX1" fmla="*/ 0 w 2287273"/>
              <a:gd name="connsiteY1" fmla="*/ 2964927 h 4366376"/>
              <a:gd name="connsiteX2" fmla="*/ 2287273 w 2287273"/>
              <a:gd name="connsiteY2" fmla="*/ 1 h 4366376"/>
              <a:gd name="connsiteX3" fmla="*/ 302414 w 2287273"/>
              <a:gd name="connsiteY3" fmla="*/ 4366376 h 4366376"/>
              <a:gd name="connsiteX0" fmla="*/ 0 w 1984859"/>
              <a:gd name="connsiteY0" fmla="*/ 5515943 h 5515943"/>
              <a:gd name="connsiteX1" fmla="*/ 728870 w 1984859"/>
              <a:gd name="connsiteY1" fmla="*/ -1 h 5515943"/>
              <a:gd name="connsiteX2" fmla="*/ 1984859 w 1984859"/>
              <a:gd name="connsiteY2" fmla="*/ 1149568 h 5515943"/>
              <a:gd name="connsiteX3" fmla="*/ 0 w 1984859"/>
              <a:gd name="connsiteY3" fmla="*/ 5515943 h 5515943"/>
              <a:gd name="connsiteX0" fmla="*/ 0 w 2743975"/>
              <a:gd name="connsiteY0" fmla="*/ 2971745 h 2971744"/>
              <a:gd name="connsiteX1" fmla="*/ 1487986 w 2743975"/>
              <a:gd name="connsiteY1" fmla="*/ -1 h 2971744"/>
              <a:gd name="connsiteX2" fmla="*/ 2743975 w 2743975"/>
              <a:gd name="connsiteY2" fmla="*/ 1149568 h 2971744"/>
              <a:gd name="connsiteX3" fmla="*/ 0 w 2743975"/>
              <a:gd name="connsiteY3" fmla="*/ 2971745 h 2971744"/>
              <a:gd name="connsiteX0" fmla="*/ 0 w 2761811"/>
              <a:gd name="connsiteY0" fmla="*/ 1441450 h 1441449"/>
              <a:gd name="connsiteX1" fmla="*/ 1505822 w 2761811"/>
              <a:gd name="connsiteY1" fmla="*/ -1 h 1441449"/>
              <a:gd name="connsiteX2" fmla="*/ 2761811 w 2761811"/>
              <a:gd name="connsiteY2" fmla="*/ 1149568 h 1441449"/>
              <a:gd name="connsiteX3" fmla="*/ 0 w 2761811"/>
              <a:gd name="connsiteY3" fmla="*/ 1441450 h 1441449"/>
              <a:gd name="connsiteX0" fmla="*/ 0 w 2970564"/>
              <a:gd name="connsiteY0" fmla="*/ 3027997 h 3027997"/>
              <a:gd name="connsiteX1" fmla="*/ 1714575 w 2970564"/>
              <a:gd name="connsiteY1" fmla="*/ -1 h 3027997"/>
              <a:gd name="connsiteX2" fmla="*/ 2970564 w 2970564"/>
              <a:gd name="connsiteY2" fmla="*/ 1149568 h 3027997"/>
              <a:gd name="connsiteX3" fmla="*/ 0 w 2970564"/>
              <a:gd name="connsiteY3" fmla="*/ 3027997 h 3027997"/>
              <a:gd name="connsiteX0" fmla="*/ 0 w 2356699"/>
              <a:gd name="connsiteY0" fmla="*/ 3027997 h 5261461"/>
              <a:gd name="connsiteX1" fmla="*/ 1714575 w 2356699"/>
              <a:gd name="connsiteY1" fmla="*/ -1 h 5261461"/>
              <a:gd name="connsiteX2" fmla="*/ 2356699 w 2356699"/>
              <a:gd name="connsiteY2" fmla="*/ 5261462 h 5261461"/>
              <a:gd name="connsiteX3" fmla="*/ 0 w 2356699"/>
              <a:gd name="connsiteY3" fmla="*/ 3027997 h 5261461"/>
              <a:gd name="connsiteX0" fmla="*/ 0 w 3620776"/>
              <a:gd name="connsiteY0" fmla="*/ 1807117 h 5261461"/>
              <a:gd name="connsiteX1" fmla="*/ 2978652 w 3620776"/>
              <a:gd name="connsiteY1" fmla="*/ -1 h 5261461"/>
              <a:gd name="connsiteX2" fmla="*/ 3620776 w 3620776"/>
              <a:gd name="connsiteY2" fmla="*/ 5261462 h 5261461"/>
              <a:gd name="connsiteX3" fmla="*/ 0 w 3620776"/>
              <a:gd name="connsiteY3" fmla="*/ 1807117 h 5261461"/>
            </a:gdLst>
            <a:ahLst/>
            <a:cxnLst>
              <a:cxn ang="0">
                <a:pos x="connsiteX0" y="connsiteY0"/>
              </a:cxn>
              <a:cxn ang="0">
                <a:pos x="connsiteX1" y="connsiteY1"/>
              </a:cxn>
              <a:cxn ang="0">
                <a:pos x="connsiteX2" y="connsiteY2"/>
              </a:cxn>
              <a:cxn ang="0">
                <a:pos x="connsiteX3" y="connsiteY3"/>
              </a:cxn>
            </a:cxnLst>
            <a:rect l="l" t="t" r="r" b="b"/>
            <a:pathLst>
              <a:path w="3620776" h="5261461">
                <a:moveTo>
                  <a:pt x="0" y="1807117"/>
                </a:moveTo>
                <a:lnTo>
                  <a:pt x="2978652" y="-1"/>
                </a:lnTo>
                <a:lnTo>
                  <a:pt x="3620776" y="5261462"/>
                </a:lnTo>
                <a:lnTo>
                  <a:pt x="0" y="1807117"/>
                </a:lnTo>
                <a:close/>
              </a:path>
            </a:pathLst>
          </a:custGeom>
          <a:gradFill>
            <a:gsLst>
              <a:gs pos="67000">
                <a:srgbClr val="FFFFFF">
                  <a:alpha val="0"/>
                </a:srgbClr>
              </a:gs>
              <a:gs pos="29000">
                <a:srgbClr val="E1EAE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flipV="1">
            <a:off x="9918359" y="-2"/>
            <a:ext cx="2273641" cy="2225843"/>
          </a:xfrm>
          <a:prstGeom prst="triangle">
            <a:avLst>
              <a:gd name="adj" fmla="val 100000"/>
            </a:avLst>
          </a:prstGeom>
          <a:gradFill>
            <a:gsLst>
              <a:gs pos="75000">
                <a:srgbClr val="5CACCF"/>
              </a:gs>
              <a:gs pos="31000">
                <a:srgbClr val="B6D3B7"/>
              </a:gs>
            </a:gsLst>
            <a:lin ang="30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21"/>
          <p:cNvSpPr/>
          <p:nvPr/>
        </p:nvSpPr>
        <p:spPr>
          <a:xfrm>
            <a:off x="7856801" y="613704"/>
            <a:ext cx="1251762" cy="142719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1175168 w 1175168"/>
              <a:gd name="connsiteY0" fmla="*/ 1423350 h 1442358"/>
              <a:gd name="connsiteX1" fmla="*/ 446919 w 1175168"/>
              <a:gd name="connsiteY1" fmla="*/ 1442358 h 1442358"/>
              <a:gd name="connsiteX2" fmla="*/ 0 w 1175168"/>
              <a:gd name="connsiteY2" fmla="*/ 0 h 1442358"/>
              <a:gd name="connsiteX3" fmla="*/ 1175168 w 1175168"/>
              <a:gd name="connsiteY3" fmla="*/ 1423350 h 1442358"/>
              <a:gd name="connsiteX0" fmla="*/ 1217623 w 1217623"/>
              <a:gd name="connsiteY0" fmla="*/ 1390692 h 1409700"/>
              <a:gd name="connsiteX1" fmla="*/ 489374 w 1217623"/>
              <a:gd name="connsiteY1" fmla="*/ 1409700 h 1409700"/>
              <a:gd name="connsiteX2" fmla="*/ 0 w 1217623"/>
              <a:gd name="connsiteY2" fmla="*/ 0 h 1409700"/>
              <a:gd name="connsiteX3" fmla="*/ 1217623 w 1217623"/>
              <a:gd name="connsiteY3" fmla="*/ 1390692 h 1409700"/>
            </a:gdLst>
            <a:ahLst/>
            <a:cxnLst>
              <a:cxn ang="0">
                <a:pos x="connsiteX0" y="connsiteY0"/>
              </a:cxn>
              <a:cxn ang="0">
                <a:pos x="connsiteX1" y="connsiteY1"/>
              </a:cxn>
              <a:cxn ang="0">
                <a:pos x="connsiteX2" y="connsiteY2"/>
              </a:cxn>
              <a:cxn ang="0">
                <a:pos x="connsiteX3" y="connsiteY3"/>
              </a:cxn>
            </a:cxnLst>
            <a:rect l="l" t="t" r="r" b="b"/>
            <a:pathLst>
              <a:path w="1217623" h="1409700">
                <a:moveTo>
                  <a:pt x="1217623" y="1390692"/>
                </a:moveTo>
                <a:lnTo>
                  <a:pt x="489374" y="1409700"/>
                </a:lnTo>
                <a:lnTo>
                  <a:pt x="0" y="0"/>
                </a:lnTo>
                <a:lnTo>
                  <a:pt x="1217623" y="1390692"/>
                </a:lnTo>
                <a:close/>
              </a:path>
            </a:pathLst>
          </a:custGeom>
          <a:gradFill>
            <a:gsLst>
              <a:gs pos="62000">
                <a:srgbClr val="52A4AE"/>
              </a:gs>
              <a:gs pos="35000">
                <a:srgbClr val="92BFB5"/>
              </a:gs>
            </a:gsLst>
            <a:lin ang="19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等腰三角形 21"/>
          <p:cNvSpPr/>
          <p:nvPr/>
        </p:nvSpPr>
        <p:spPr>
          <a:xfrm>
            <a:off x="7857832" y="615454"/>
            <a:ext cx="588769" cy="14254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546397 w 1546397"/>
              <a:gd name="connsiteY0" fmla="*/ 3258438 h 3258438"/>
              <a:gd name="connsiteX1" fmla="*/ 0 w 1546397"/>
              <a:gd name="connsiteY1" fmla="*/ 1532868 h 3258438"/>
              <a:gd name="connsiteX2" fmla="*/ 104074 w 1546397"/>
              <a:gd name="connsiteY2" fmla="*/ 0 h 3258438"/>
              <a:gd name="connsiteX3" fmla="*/ 1546397 w 1546397"/>
              <a:gd name="connsiteY3" fmla="*/ 3258438 h 3258438"/>
              <a:gd name="connsiteX0" fmla="*/ 1305765 w 1305765"/>
              <a:gd name="connsiteY0" fmla="*/ 1670270 h 1670270"/>
              <a:gd name="connsiteX1" fmla="*/ 0 w 1305765"/>
              <a:gd name="connsiteY1" fmla="*/ 1532868 h 1670270"/>
              <a:gd name="connsiteX2" fmla="*/ 104074 w 1305765"/>
              <a:gd name="connsiteY2" fmla="*/ 0 h 1670270"/>
              <a:gd name="connsiteX3" fmla="*/ 1305765 w 1305765"/>
              <a:gd name="connsiteY3" fmla="*/ 1670270 h 1670270"/>
              <a:gd name="connsiteX0" fmla="*/ 307144 w 307144"/>
              <a:gd name="connsiteY0" fmla="*/ 1249165 h 1532868"/>
              <a:gd name="connsiteX1" fmla="*/ 0 w 307144"/>
              <a:gd name="connsiteY1" fmla="*/ 1532868 h 1532868"/>
              <a:gd name="connsiteX2" fmla="*/ 104074 w 307144"/>
              <a:gd name="connsiteY2" fmla="*/ 0 h 1532868"/>
              <a:gd name="connsiteX3" fmla="*/ 307144 w 307144"/>
              <a:gd name="connsiteY3" fmla="*/ 1249165 h 1532868"/>
              <a:gd name="connsiteX0" fmla="*/ 728249 w 728249"/>
              <a:gd name="connsiteY0" fmla="*/ 1513860 h 1532868"/>
              <a:gd name="connsiteX1" fmla="*/ 0 w 728249"/>
              <a:gd name="connsiteY1" fmla="*/ 1532868 h 1532868"/>
              <a:gd name="connsiteX2" fmla="*/ 104074 w 728249"/>
              <a:gd name="connsiteY2" fmla="*/ 0 h 1532868"/>
              <a:gd name="connsiteX3" fmla="*/ 728249 w 728249"/>
              <a:gd name="connsiteY3" fmla="*/ 1513860 h 1532868"/>
              <a:gd name="connsiteX0" fmla="*/ 1273881 w 1273881"/>
              <a:gd name="connsiteY0" fmla="*/ 1574018 h 1593026"/>
              <a:gd name="connsiteX1" fmla="*/ 545632 w 1273881"/>
              <a:gd name="connsiteY1" fmla="*/ 1593026 h 1593026"/>
              <a:gd name="connsiteX2" fmla="*/ 0 w 1273881"/>
              <a:gd name="connsiteY2" fmla="*/ 0 h 1593026"/>
              <a:gd name="connsiteX3" fmla="*/ 1273881 w 1273881"/>
              <a:gd name="connsiteY3" fmla="*/ 1574018 h 1593026"/>
              <a:gd name="connsiteX0" fmla="*/ 728249 w 728249"/>
              <a:gd name="connsiteY0" fmla="*/ 1369482 h 1388490"/>
              <a:gd name="connsiteX1" fmla="*/ 0 w 728249"/>
              <a:gd name="connsiteY1" fmla="*/ 1388490 h 1388490"/>
              <a:gd name="connsiteX2" fmla="*/ 272516 w 728249"/>
              <a:gd name="connsiteY2" fmla="*/ 0 h 1388490"/>
              <a:gd name="connsiteX3" fmla="*/ 728249 w 728249"/>
              <a:gd name="connsiteY3" fmla="*/ 1369482 h 1388490"/>
              <a:gd name="connsiteX0" fmla="*/ 487618 w 487618"/>
              <a:gd name="connsiteY0" fmla="*/ 1369482 h 1369482"/>
              <a:gd name="connsiteX1" fmla="*/ 0 w 487618"/>
              <a:gd name="connsiteY1" fmla="*/ 1364427 h 1369482"/>
              <a:gd name="connsiteX2" fmla="*/ 31885 w 487618"/>
              <a:gd name="connsiteY2" fmla="*/ 0 h 1369482"/>
              <a:gd name="connsiteX3" fmla="*/ 487618 w 487618"/>
              <a:gd name="connsiteY3" fmla="*/ 1369482 h 1369482"/>
              <a:gd name="connsiteX0" fmla="*/ 571839 w 571839"/>
              <a:gd name="connsiteY0" fmla="*/ 1369482 h 1376459"/>
              <a:gd name="connsiteX1" fmla="*/ 0 w 571839"/>
              <a:gd name="connsiteY1" fmla="*/ 1376459 h 1376459"/>
              <a:gd name="connsiteX2" fmla="*/ 116106 w 571839"/>
              <a:gd name="connsiteY2" fmla="*/ 0 h 1376459"/>
              <a:gd name="connsiteX3" fmla="*/ 571839 w 571839"/>
              <a:gd name="connsiteY3" fmla="*/ 1369482 h 1376459"/>
              <a:gd name="connsiteX0" fmla="*/ 571839 w 571839"/>
              <a:gd name="connsiteY0" fmla="*/ 1369482 h 1376459"/>
              <a:gd name="connsiteX1" fmla="*/ 0 w 571839"/>
              <a:gd name="connsiteY1" fmla="*/ 1376459 h 1376459"/>
              <a:gd name="connsiteX2" fmla="*/ 67979 w 571839"/>
              <a:gd name="connsiteY2" fmla="*/ 0 h 1376459"/>
              <a:gd name="connsiteX3" fmla="*/ 571839 w 571839"/>
              <a:gd name="connsiteY3" fmla="*/ 1369482 h 1376459"/>
              <a:gd name="connsiteX0" fmla="*/ 588769 w 588769"/>
              <a:gd name="connsiteY0" fmla="*/ 1418467 h 1425444"/>
              <a:gd name="connsiteX1" fmla="*/ 16930 w 588769"/>
              <a:gd name="connsiteY1" fmla="*/ 1425444 h 1425444"/>
              <a:gd name="connsiteX2" fmla="*/ 0 w 588769"/>
              <a:gd name="connsiteY2" fmla="*/ 0 h 1425444"/>
              <a:gd name="connsiteX3" fmla="*/ 588769 w 588769"/>
              <a:gd name="connsiteY3" fmla="*/ 1418467 h 1425444"/>
            </a:gdLst>
            <a:ahLst/>
            <a:cxnLst>
              <a:cxn ang="0">
                <a:pos x="connsiteX0" y="connsiteY0"/>
              </a:cxn>
              <a:cxn ang="0">
                <a:pos x="connsiteX1" y="connsiteY1"/>
              </a:cxn>
              <a:cxn ang="0">
                <a:pos x="connsiteX2" y="connsiteY2"/>
              </a:cxn>
              <a:cxn ang="0">
                <a:pos x="connsiteX3" y="connsiteY3"/>
              </a:cxn>
            </a:cxnLst>
            <a:rect l="l" t="t" r="r" b="b"/>
            <a:pathLst>
              <a:path w="588769" h="1425444">
                <a:moveTo>
                  <a:pt x="588769" y="1418467"/>
                </a:moveTo>
                <a:lnTo>
                  <a:pt x="16930" y="1425444"/>
                </a:lnTo>
                <a:lnTo>
                  <a:pt x="0" y="0"/>
                </a:lnTo>
                <a:lnTo>
                  <a:pt x="588769" y="1418467"/>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flipV="1">
            <a:off x="10981437" y="1028695"/>
            <a:ext cx="1210563" cy="2096597"/>
          </a:xfrm>
          <a:prstGeom prst="triangle">
            <a:avLst>
              <a:gd name="adj" fmla="val 100000"/>
            </a:avLst>
          </a:prstGeom>
          <a:gradFill>
            <a:gsLst>
              <a:gs pos="63000">
                <a:srgbClr val="A7D2E5"/>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11">
            <a:extLst>
              <a:ext uri="{FF2B5EF4-FFF2-40B4-BE49-F238E27FC236}">
                <a16:creationId xmlns:a16="http://schemas.microsoft.com/office/drawing/2014/main" id="{FAEF77BF-5D21-417E-94DD-954B6E616DDF}"/>
              </a:ext>
            </a:extLst>
          </p:cNvPr>
          <p:cNvGrpSpPr>
            <a:grpSpLocks/>
          </p:cNvGrpSpPr>
          <p:nvPr/>
        </p:nvGrpSpPr>
        <p:grpSpPr bwMode="auto">
          <a:xfrm>
            <a:off x="4747077" y="3503335"/>
            <a:ext cx="5593138" cy="1490803"/>
            <a:chOff x="694593" y="4486612"/>
            <a:chExt cx="5594111" cy="1491922"/>
          </a:xfrm>
        </p:grpSpPr>
        <p:sp>
          <p:nvSpPr>
            <p:cNvPr id="10" name="矩形 9">
              <a:extLst>
                <a:ext uri="{FF2B5EF4-FFF2-40B4-BE49-F238E27FC236}">
                  <a16:creationId xmlns:a16="http://schemas.microsoft.com/office/drawing/2014/main" id="{49B9E682-55FA-4EFE-B944-C574287A5FDE}"/>
                </a:ext>
              </a:extLst>
            </p:cNvPr>
            <p:cNvSpPr/>
            <p:nvPr/>
          </p:nvSpPr>
          <p:spPr bwMode="auto">
            <a:xfrm>
              <a:off x="807065" y="5716984"/>
              <a:ext cx="5481639" cy="261550"/>
            </a:xfrm>
            <a:prstGeom prst="rect">
              <a:avLst/>
            </a:prstGeom>
          </p:spPr>
          <p:txBody>
            <a:bodyPr wrap="square">
              <a:spAutoFit/>
              <a:scene3d>
                <a:camera prst="orthographicFront"/>
                <a:lightRig rig="threePt" dir="t"/>
              </a:scene3d>
              <a:sp3d contourW="12700"/>
            </a:bodyPr>
            <a:lstStyle/>
            <a:p>
              <a:pPr>
                <a:lnSpc>
                  <a:spcPct val="120000"/>
                </a:lnSpc>
              </a:pPr>
              <a:r>
                <a:rPr lang="en-US" altLang="zh-CN" sz="1000" dirty="0">
                  <a:solidFill>
                    <a:schemeClr val="tx1">
                      <a:lumMod val="50000"/>
                      <a:lumOff val="50000"/>
                    </a:schemeClr>
                  </a:solidFill>
                  <a:cs typeface="+mn-ea"/>
                  <a:sym typeface="+mn-lt"/>
                </a:rPr>
                <a:t>CNN Overview</a:t>
              </a:r>
              <a:endParaRPr lang="zh-CN" altLang="en-US" sz="1000" dirty="0">
                <a:solidFill>
                  <a:schemeClr val="tx1">
                    <a:lumMod val="50000"/>
                    <a:lumOff val="50000"/>
                  </a:schemeClr>
                </a:solidFill>
                <a:cs typeface="+mn-ea"/>
                <a:sym typeface="+mn-lt"/>
              </a:endParaRPr>
            </a:p>
          </p:txBody>
        </p:sp>
        <p:sp>
          <p:nvSpPr>
            <p:cNvPr id="11" name="文本框 10">
              <a:extLst>
                <a:ext uri="{FF2B5EF4-FFF2-40B4-BE49-F238E27FC236}">
                  <a16:creationId xmlns:a16="http://schemas.microsoft.com/office/drawing/2014/main" id="{CB12293C-2570-4826-913E-F28EB67D7D3A}"/>
                </a:ext>
              </a:extLst>
            </p:cNvPr>
            <p:cNvSpPr txBox="1"/>
            <p:nvPr/>
          </p:nvSpPr>
          <p:spPr>
            <a:xfrm>
              <a:off x="694593" y="4948624"/>
              <a:ext cx="4875340" cy="708418"/>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en-US" altLang="zh-CN" sz="4000" b="0" spc="0" dirty="0">
                  <a:solidFill>
                    <a:srgbClr val="405E62"/>
                  </a:solidFill>
                  <a:effectLst>
                    <a:outerShdw blurRad="25400" dist="25400" dir="2700000" algn="tl">
                      <a:srgbClr val="000000">
                        <a:alpha val="25000"/>
                      </a:srgbClr>
                    </a:outerShdw>
                  </a:effectLst>
                  <a:latin typeface="+mn-lt"/>
                  <a:ea typeface="+mn-ea"/>
                  <a:cs typeface="+mn-ea"/>
                  <a:sym typeface="+mn-lt"/>
                </a:rPr>
                <a:t>CNN</a:t>
              </a:r>
              <a:r>
                <a:rPr lang="zh-CN" altLang="en-US" sz="4000" b="0" spc="0" dirty="0">
                  <a:solidFill>
                    <a:srgbClr val="405E62"/>
                  </a:solidFill>
                  <a:effectLst>
                    <a:outerShdw blurRad="25400" dist="25400" dir="2700000" algn="tl">
                      <a:srgbClr val="000000">
                        <a:alpha val="25000"/>
                      </a:srgbClr>
                    </a:outerShdw>
                  </a:effectLst>
                  <a:latin typeface="+mn-lt"/>
                  <a:ea typeface="+mn-ea"/>
                  <a:cs typeface="+mn-ea"/>
                  <a:sym typeface="+mn-lt"/>
                </a:rPr>
                <a:t>基本概述</a:t>
              </a:r>
            </a:p>
          </p:txBody>
        </p:sp>
        <p:sp>
          <p:nvSpPr>
            <p:cNvPr id="12" name="文本框 11">
              <a:extLst>
                <a:ext uri="{FF2B5EF4-FFF2-40B4-BE49-F238E27FC236}">
                  <a16:creationId xmlns:a16="http://schemas.microsoft.com/office/drawing/2014/main" id="{1CA59E1E-852A-46AA-91A4-583BEE764F4C}"/>
                </a:ext>
              </a:extLst>
            </p:cNvPr>
            <p:cNvSpPr txBox="1"/>
            <p:nvPr/>
          </p:nvSpPr>
          <p:spPr>
            <a:xfrm>
              <a:off x="785008" y="4486612"/>
              <a:ext cx="3048530" cy="462012"/>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eaLnBrk="1" fontAlgn="auto" hangingPunct="1">
                <a:spcBef>
                  <a:spcPts val="0"/>
                </a:spcBef>
                <a:spcAft>
                  <a:spcPts val="0"/>
                </a:spcAft>
                <a:defRPr/>
              </a:pPr>
              <a:r>
                <a:rPr lang="en-US" altLang="zh-CN" sz="2400" b="0" spc="0" dirty="0">
                  <a:solidFill>
                    <a:srgbClr val="405E62"/>
                  </a:solidFill>
                  <a:latin typeface="+mn-lt"/>
                  <a:ea typeface="+mn-ea"/>
                  <a:cs typeface="+mn-ea"/>
                  <a:sym typeface="+mn-lt"/>
                </a:rPr>
                <a:t>PART ONE</a:t>
              </a:r>
              <a:endParaRPr lang="zh-CN" altLang="en-US" sz="2400" b="0" spc="0" dirty="0">
                <a:solidFill>
                  <a:srgbClr val="405E62"/>
                </a:solidFill>
                <a:latin typeface="+mn-lt"/>
                <a:ea typeface="+mn-ea"/>
                <a:cs typeface="+mn-ea"/>
                <a:sym typeface="+mn-lt"/>
              </a:endParaRPr>
            </a:p>
          </p:txBody>
        </p:sp>
      </p:grpSp>
      <p:grpSp>
        <p:nvGrpSpPr>
          <p:cNvPr id="2" name="组合 1">
            <a:extLst>
              <a:ext uri="{FF2B5EF4-FFF2-40B4-BE49-F238E27FC236}">
                <a16:creationId xmlns:a16="http://schemas.microsoft.com/office/drawing/2014/main" id="{C49FBB47-4223-4EAE-8FFA-F0C289624AD1}"/>
              </a:ext>
            </a:extLst>
          </p:cNvPr>
          <p:cNvGrpSpPr/>
          <p:nvPr/>
        </p:nvGrpSpPr>
        <p:grpSpPr>
          <a:xfrm>
            <a:off x="691700" y="1028694"/>
            <a:ext cx="3893974" cy="3893974"/>
            <a:chOff x="-630302" y="1714542"/>
            <a:chExt cx="4762837" cy="4762838"/>
          </a:xfrm>
        </p:grpSpPr>
        <p:sp>
          <p:nvSpPr>
            <p:cNvPr id="13" name="椭圆 12">
              <a:extLst>
                <a:ext uri="{FF2B5EF4-FFF2-40B4-BE49-F238E27FC236}">
                  <a16:creationId xmlns:a16="http://schemas.microsoft.com/office/drawing/2014/main" id="{C6AAF931-4AFB-44C8-B2B1-EED05478B0EA}"/>
                </a:ext>
              </a:extLst>
            </p:cNvPr>
            <p:cNvSpPr/>
            <p:nvPr/>
          </p:nvSpPr>
          <p:spPr>
            <a:xfrm>
              <a:off x="-630302" y="1714542"/>
              <a:ext cx="4762837" cy="4762838"/>
            </a:xfrm>
            <a:prstGeom prst="ellipse">
              <a:avLst/>
            </a:prstGeom>
            <a:gradFill>
              <a:gsLst>
                <a:gs pos="65000">
                  <a:srgbClr val="B6D3B7">
                    <a:alpha val="0"/>
                  </a:srgbClr>
                </a:gs>
                <a:gs pos="0">
                  <a:srgbClr val="52A4AE">
                    <a:alpha val="34000"/>
                  </a:srgbClr>
                </a:gs>
              </a:gsLst>
              <a:lin ang="5400000" scaled="1"/>
            </a:gradFill>
            <a:ln>
              <a:noFill/>
            </a:ln>
            <a:effec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14" name="文本框 13">
              <a:extLst>
                <a:ext uri="{FF2B5EF4-FFF2-40B4-BE49-F238E27FC236}">
                  <a16:creationId xmlns:a16="http://schemas.microsoft.com/office/drawing/2014/main" id="{5DA345DF-5950-4C10-9BEC-077238A2F985}"/>
                </a:ext>
              </a:extLst>
            </p:cNvPr>
            <p:cNvSpPr txBox="1"/>
            <p:nvPr/>
          </p:nvSpPr>
          <p:spPr>
            <a:xfrm>
              <a:off x="-171601" y="2394188"/>
              <a:ext cx="3790331" cy="2710446"/>
            </a:xfrm>
            <a:prstGeom prst="rect">
              <a:avLst/>
            </a:prstGeom>
            <a:noFill/>
          </p:spPr>
          <p:txBody>
            <a:bodyPr wrap="square" rtlCol="0">
              <a:spAutoFit/>
            </a:bodyPr>
            <a:lstStyle/>
            <a:p>
              <a:pPr algn="ctr"/>
              <a:r>
                <a:rPr lang="en-US" altLang="zh-CN" sz="13800" dirty="0">
                  <a:gradFill>
                    <a:gsLst>
                      <a:gs pos="0">
                        <a:srgbClr val="B6D3B7"/>
                      </a:gs>
                      <a:gs pos="98000">
                        <a:srgbClr val="52A4AE"/>
                      </a:gs>
                    </a:gsLst>
                    <a:lin ang="5400000" scaled="1"/>
                  </a:gradFill>
                  <a:effectLst>
                    <a:outerShdw blurRad="25400" dist="25400" dir="2700000" algn="tl">
                      <a:srgbClr val="000000">
                        <a:alpha val="25000"/>
                      </a:srgbClr>
                    </a:outerShdw>
                  </a:effectLst>
                  <a:cs typeface="+mn-ea"/>
                  <a:sym typeface="+mn-lt"/>
                </a:rPr>
                <a:t>01</a:t>
              </a:r>
              <a:endParaRPr lang="zh-CN" altLang="en-US" sz="13800" dirty="0">
                <a:gradFill>
                  <a:gsLst>
                    <a:gs pos="0">
                      <a:srgbClr val="B6D3B7"/>
                    </a:gs>
                    <a:gs pos="98000">
                      <a:srgbClr val="52A4AE"/>
                    </a:gs>
                  </a:gsLst>
                  <a:lin ang="5400000" scaled="1"/>
                </a:gradFill>
                <a:effectLst>
                  <a:outerShdw blurRad="25400" dist="25400" dir="2700000" algn="tl">
                    <a:srgbClr val="000000">
                      <a:alpha val="25000"/>
                    </a:srgbClr>
                  </a:outerShdw>
                </a:effectLst>
                <a:cs typeface="+mn-ea"/>
                <a:sym typeface="+mn-lt"/>
              </a:endParaRPr>
            </a:p>
          </p:txBody>
        </p:sp>
      </p:grpSp>
      <p:sp>
        <p:nvSpPr>
          <p:cNvPr id="31" name="等腰三角形 30"/>
          <p:cNvSpPr/>
          <p:nvPr/>
        </p:nvSpPr>
        <p:spPr>
          <a:xfrm flipV="1">
            <a:off x="10976024" y="1028694"/>
            <a:ext cx="1210563" cy="980579"/>
          </a:xfrm>
          <a:prstGeom prst="triangle">
            <a:avLst>
              <a:gd name="adj" fmla="val 100000"/>
            </a:avLst>
          </a:prstGeom>
          <a:gradFill>
            <a:gsLst>
              <a:gs pos="65000">
                <a:srgbClr val="5CACCF"/>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21"/>
          <p:cNvSpPr/>
          <p:nvPr/>
        </p:nvSpPr>
        <p:spPr>
          <a:xfrm>
            <a:off x="9315405" y="-484853"/>
            <a:ext cx="1697920" cy="276028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Lst>
            <a:ahLst/>
            <a:cxnLst>
              <a:cxn ang="0">
                <a:pos x="connsiteX0" y="connsiteY0"/>
              </a:cxn>
              <a:cxn ang="0">
                <a:pos x="connsiteX1" y="connsiteY1"/>
              </a:cxn>
              <a:cxn ang="0">
                <a:pos x="connsiteX2" y="connsiteY2"/>
              </a:cxn>
              <a:cxn ang="0">
                <a:pos x="connsiteX3" y="connsiteY3"/>
              </a:cxn>
            </a:cxnLst>
            <a:rect l="l" t="t" r="r" b="b"/>
            <a:pathLst>
              <a:path w="1697920" h="2760286">
                <a:moveTo>
                  <a:pt x="0" y="2760286"/>
                </a:moveTo>
                <a:lnTo>
                  <a:pt x="77866" y="0"/>
                </a:lnTo>
                <a:lnTo>
                  <a:pt x="1697920" y="1535186"/>
                </a:lnTo>
                <a:lnTo>
                  <a:pt x="0" y="2760286"/>
                </a:lnTo>
                <a:close/>
              </a:path>
            </a:pathLst>
          </a:custGeom>
          <a:gradFill>
            <a:gsLst>
              <a:gs pos="93000">
                <a:srgbClr val="52A4AE"/>
              </a:gs>
              <a:gs pos="40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等腰三角形 21"/>
          <p:cNvSpPr/>
          <p:nvPr/>
        </p:nvSpPr>
        <p:spPr>
          <a:xfrm>
            <a:off x="7854758" y="-615311"/>
            <a:ext cx="1569062" cy="289749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988057"/>
              <a:gd name="connsiteY0" fmla="*/ 2639970 h 3159448"/>
              <a:gd name="connsiteX1" fmla="*/ 65835 w 988057"/>
              <a:gd name="connsiteY1" fmla="*/ 0 h 3159448"/>
              <a:gd name="connsiteX2" fmla="*/ 988057 w 988057"/>
              <a:gd name="connsiteY2" fmla="*/ 3159448 h 3159448"/>
              <a:gd name="connsiteX3" fmla="*/ 0 w 988057"/>
              <a:gd name="connsiteY3" fmla="*/ 2639970 h 3159448"/>
              <a:gd name="connsiteX0" fmla="*/ 0 w 1697920"/>
              <a:gd name="connsiteY0" fmla="*/ 2639970 h 2639970"/>
              <a:gd name="connsiteX1" fmla="*/ 65835 w 1697920"/>
              <a:gd name="connsiteY1" fmla="*/ 0 h 2639970"/>
              <a:gd name="connsiteX2" fmla="*/ 1697920 w 1697920"/>
              <a:gd name="connsiteY2" fmla="*/ 1414870 h 2639970"/>
              <a:gd name="connsiteX3" fmla="*/ 0 w 1697920"/>
              <a:gd name="connsiteY3" fmla="*/ 2639970 h 2639970"/>
              <a:gd name="connsiteX0" fmla="*/ 0 w 1697920"/>
              <a:gd name="connsiteY0" fmla="*/ 2760286 h 2760286"/>
              <a:gd name="connsiteX1" fmla="*/ 77866 w 1697920"/>
              <a:gd name="connsiteY1" fmla="*/ 0 h 2760286"/>
              <a:gd name="connsiteX2" fmla="*/ 1697920 w 1697920"/>
              <a:gd name="connsiteY2" fmla="*/ 1535186 h 2760286"/>
              <a:gd name="connsiteX3" fmla="*/ 0 w 1697920"/>
              <a:gd name="connsiteY3" fmla="*/ 2760286 h 2760286"/>
              <a:gd name="connsiteX0" fmla="*/ 764345 w 1620054"/>
              <a:gd name="connsiteY0" fmla="*/ 2327149 h 2327149"/>
              <a:gd name="connsiteX1" fmla="*/ 0 w 1620054"/>
              <a:gd name="connsiteY1" fmla="*/ 0 h 2327149"/>
              <a:gd name="connsiteX2" fmla="*/ 1620054 w 1620054"/>
              <a:gd name="connsiteY2" fmla="*/ 1535186 h 2327149"/>
              <a:gd name="connsiteX3" fmla="*/ 764345 w 1620054"/>
              <a:gd name="connsiteY3" fmla="*/ 2327149 h 2327149"/>
              <a:gd name="connsiteX0" fmla="*/ 1546397 w 2402106"/>
              <a:gd name="connsiteY0" fmla="*/ 1725570 h 1725570"/>
              <a:gd name="connsiteX1" fmla="*/ 0 w 2402106"/>
              <a:gd name="connsiteY1" fmla="*/ 0 h 1725570"/>
              <a:gd name="connsiteX2" fmla="*/ 2402106 w 2402106"/>
              <a:gd name="connsiteY2" fmla="*/ 933607 h 1725570"/>
              <a:gd name="connsiteX3" fmla="*/ 1546397 w 2402106"/>
              <a:gd name="connsiteY3" fmla="*/ 1725570 h 1725570"/>
              <a:gd name="connsiteX0" fmla="*/ 1546397 w 1656148"/>
              <a:gd name="connsiteY0" fmla="*/ 2897490 h 2897490"/>
              <a:gd name="connsiteX1" fmla="*/ 0 w 1656148"/>
              <a:gd name="connsiteY1" fmla="*/ 1171920 h 2897490"/>
              <a:gd name="connsiteX2" fmla="*/ 1656148 w 1656148"/>
              <a:gd name="connsiteY2" fmla="*/ 0 h 2897490"/>
              <a:gd name="connsiteX3" fmla="*/ 1546397 w 1656148"/>
              <a:gd name="connsiteY3" fmla="*/ 2897490 h 2897490"/>
              <a:gd name="connsiteX0" fmla="*/ 1459311 w 1569062"/>
              <a:gd name="connsiteY0" fmla="*/ 2897490 h 2897490"/>
              <a:gd name="connsiteX1" fmla="*/ 0 w 1569062"/>
              <a:gd name="connsiteY1" fmla="*/ 1229977 h 2897490"/>
              <a:gd name="connsiteX2" fmla="*/ 1569062 w 1569062"/>
              <a:gd name="connsiteY2" fmla="*/ 0 h 2897490"/>
              <a:gd name="connsiteX3" fmla="*/ 1459311 w 1569062"/>
              <a:gd name="connsiteY3" fmla="*/ 2897490 h 2897490"/>
            </a:gdLst>
            <a:ahLst/>
            <a:cxnLst>
              <a:cxn ang="0">
                <a:pos x="connsiteX0" y="connsiteY0"/>
              </a:cxn>
              <a:cxn ang="0">
                <a:pos x="connsiteX1" y="connsiteY1"/>
              </a:cxn>
              <a:cxn ang="0">
                <a:pos x="connsiteX2" y="connsiteY2"/>
              </a:cxn>
              <a:cxn ang="0">
                <a:pos x="connsiteX3" y="connsiteY3"/>
              </a:cxn>
            </a:cxnLst>
            <a:rect l="l" t="t" r="r" b="b"/>
            <a:pathLst>
              <a:path w="1569062" h="2897490">
                <a:moveTo>
                  <a:pt x="1459311" y="2897490"/>
                </a:moveTo>
                <a:lnTo>
                  <a:pt x="0" y="1229977"/>
                </a:lnTo>
                <a:lnTo>
                  <a:pt x="1569062" y="0"/>
                </a:lnTo>
                <a:lnTo>
                  <a:pt x="1459311" y="2897490"/>
                </a:lnTo>
                <a:close/>
              </a:path>
            </a:pathLst>
          </a:custGeom>
          <a:gradFill>
            <a:gsLst>
              <a:gs pos="100000">
                <a:srgbClr val="52A4AE"/>
              </a:gs>
              <a:gs pos="37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等腰三角形 21"/>
          <p:cNvSpPr/>
          <p:nvPr/>
        </p:nvSpPr>
        <p:spPr>
          <a:xfrm rot="19016716">
            <a:off x="7438188" y="1637027"/>
            <a:ext cx="686162" cy="47365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Lst>
            <a:ahLst/>
            <a:cxnLst>
              <a:cxn ang="0">
                <a:pos x="connsiteX0" y="connsiteY0"/>
              </a:cxn>
              <a:cxn ang="0">
                <a:pos x="connsiteX1" y="connsiteY1"/>
              </a:cxn>
              <a:cxn ang="0">
                <a:pos x="connsiteX2" y="connsiteY2"/>
              </a:cxn>
              <a:cxn ang="0">
                <a:pos x="connsiteX3" y="connsiteY3"/>
              </a:cxn>
            </a:cxnLst>
            <a:rect l="l" t="t" r="r" b="b"/>
            <a:pathLst>
              <a:path w="1113510" h="1200099">
                <a:moveTo>
                  <a:pt x="545691" y="1200100"/>
                </a:moveTo>
                <a:lnTo>
                  <a:pt x="0" y="287234"/>
                </a:lnTo>
                <a:lnTo>
                  <a:pt x="1113511" y="0"/>
                </a:lnTo>
                <a:lnTo>
                  <a:pt x="545691" y="1200100"/>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等腰三角形 21"/>
          <p:cNvSpPr/>
          <p:nvPr/>
        </p:nvSpPr>
        <p:spPr>
          <a:xfrm rot="19016716">
            <a:off x="6932975" y="1332339"/>
            <a:ext cx="813578" cy="55312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Lst>
            <a:ahLst/>
            <a:cxnLst>
              <a:cxn ang="0">
                <a:pos x="connsiteX0" y="connsiteY0"/>
              </a:cxn>
              <a:cxn ang="0">
                <a:pos x="connsiteX1" y="connsiteY1"/>
              </a:cxn>
              <a:cxn ang="0">
                <a:pos x="connsiteX2" y="connsiteY2"/>
              </a:cxn>
              <a:cxn ang="0">
                <a:pos x="connsiteX3" y="connsiteY3"/>
              </a:cxn>
            </a:cxnLst>
            <a:rect l="l" t="t" r="r" b="b"/>
            <a:pathLst>
              <a:path w="1209070" h="1401450">
                <a:moveTo>
                  <a:pt x="302414" y="1401450"/>
                </a:moveTo>
                <a:lnTo>
                  <a:pt x="0" y="1"/>
                </a:lnTo>
                <a:lnTo>
                  <a:pt x="1209069" y="699361"/>
                </a:lnTo>
                <a:lnTo>
                  <a:pt x="302414" y="140145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等腰三角形 21"/>
          <p:cNvSpPr/>
          <p:nvPr/>
        </p:nvSpPr>
        <p:spPr>
          <a:xfrm rot="19016716">
            <a:off x="6404298" y="1055749"/>
            <a:ext cx="493101" cy="56486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Lst>
            <a:ahLst/>
            <a:cxnLst>
              <a:cxn ang="0">
                <a:pos x="connsiteX0" y="connsiteY0"/>
              </a:cxn>
              <a:cxn ang="0">
                <a:pos x="connsiteX1" y="connsiteY1"/>
              </a:cxn>
              <a:cxn ang="0">
                <a:pos x="connsiteX2" y="connsiteY2"/>
              </a:cxn>
              <a:cxn ang="0">
                <a:pos x="connsiteX3" y="connsiteY3"/>
              </a:cxn>
            </a:cxnLst>
            <a:rect l="l" t="t" r="r" b="b"/>
            <a:pathLst>
              <a:path w="732805" h="1431177">
                <a:moveTo>
                  <a:pt x="0" y="699715"/>
                </a:moveTo>
                <a:lnTo>
                  <a:pt x="242889" y="1"/>
                </a:lnTo>
                <a:lnTo>
                  <a:pt x="732804" y="1431176"/>
                </a:lnTo>
                <a:lnTo>
                  <a:pt x="0" y="699715"/>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等腰三角形 21"/>
          <p:cNvSpPr/>
          <p:nvPr/>
        </p:nvSpPr>
        <p:spPr>
          <a:xfrm rot="19016716">
            <a:off x="6519455" y="1855065"/>
            <a:ext cx="420702" cy="399392"/>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487232 w 1089764"/>
              <a:gd name="connsiteY0" fmla="*/ 1153500 h 1153499"/>
              <a:gd name="connsiteX1" fmla="*/ 0 w 1089764"/>
              <a:gd name="connsiteY1" fmla="*/ 0 h 1153499"/>
              <a:gd name="connsiteX2" fmla="*/ 1089764 w 1089764"/>
              <a:gd name="connsiteY2" fmla="*/ 425885 h 1153499"/>
              <a:gd name="connsiteX3" fmla="*/ 487232 w 1089764"/>
              <a:gd name="connsiteY3" fmla="*/ 1153500 h 1153499"/>
              <a:gd name="connsiteX0" fmla="*/ 545691 w 1148223"/>
              <a:gd name="connsiteY0" fmla="*/ 912867 h 912866"/>
              <a:gd name="connsiteX1" fmla="*/ 0 w 1148223"/>
              <a:gd name="connsiteY1" fmla="*/ 1 h 912866"/>
              <a:gd name="connsiteX2" fmla="*/ 1148223 w 1148223"/>
              <a:gd name="connsiteY2" fmla="*/ 185252 h 912866"/>
              <a:gd name="connsiteX3" fmla="*/ 545691 w 1148223"/>
              <a:gd name="connsiteY3" fmla="*/ 912867 h 912866"/>
              <a:gd name="connsiteX0" fmla="*/ 545691 w 1113510"/>
              <a:gd name="connsiteY0" fmla="*/ 1200100 h 1200099"/>
              <a:gd name="connsiteX1" fmla="*/ 0 w 1113510"/>
              <a:gd name="connsiteY1" fmla="*/ 287234 h 1200099"/>
              <a:gd name="connsiteX2" fmla="*/ 1113511 w 1113510"/>
              <a:gd name="connsiteY2" fmla="*/ 0 h 1200099"/>
              <a:gd name="connsiteX3" fmla="*/ 545691 w 1113510"/>
              <a:gd name="connsiteY3" fmla="*/ 1200100 h 1200099"/>
              <a:gd name="connsiteX0" fmla="*/ 302414 w 1113511"/>
              <a:gd name="connsiteY0" fmla="*/ 1688683 h 1688683"/>
              <a:gd name="connsiteX1" fmla="*/ 0 w 1113511"/>
              <a:gd name="connsiteY1" fmla="*/ 287234 h 1688683"/>
              <a:gd name="connsiteX2" fmla="*/ 1113511 w 1113511"/>
              <a:gd name="connsiteY2" fmla="*/ 0 h 1688683"/>
              <a:gd name="connsiteX3" fmla="*/ 302414 w 1113511"/>
              <a:gd name="connsiteY3" fmla="*/ 1688683 h 1688683"/>
              <a:gd name="connsiteX0" fmla="*/ 302414 w 1209070"/>
              <a:gd name="connsiteY0" fmla="*/ 1401450 h 1401450"/>
              <a:gd name="connsiteX1" fmla="*/ 0 w 1209070"/>
              <a:gd name="connsiteY1" fmla="*/ 1 h 1401450"/>
              <a:gd name="connsiteX2" fmla="*/ 1209069 w 1209070"/>
              <a:gd name="connsiteY2" fmla="*/ 699361 h 1401450"/>
              <a:gd name="connsiteX3" fmla="*/ 302414 w 1209070"/>
              <a:gd name="connsiteY3" fmla="*/ 1401450 h 1401450"/>
              <a:gd name="connsiteX0" fmla="*/ 0 w 1451958"/>
              <a:gd name="connsiteY0" fmla="*/ 699715 h 699715"/>
              <a:gd name="connsiteX1" fmla="*/ 242889 w 1451958"/>
              <a:gd name="connsiteY1" fmla="*/ 1 h 699715"/>
              <a:gd name="connsiteX2" fmla="*/ 1451958 w 1451958"/>
              <a:gd name="connsiteY2" fmla="*/ 699361 h 699715"/>
              <a:gd name="connsiteX3" fmla="*/ 0 w 1451958"/>
              <a:gd name="connsiteY3" fmla="*/ 699715 h 699715"/>
              <a:gd name="connsiteX0" fmla="*/ 0 w 732805"/>
              <a:gd name="connsiteY0" fmla="*/ 699715 h 1431177"/>
              <a:gd name="connsiteX1" fmla="*/ 242889 w 732805"/>
              <a:gd name="connsiteY1" fmla="*/ 1 h 1431177"/>
              <a:gd name="connsiteX2" fmla="*/ 732804 w 732805"/>
              <a:gd name="connsiteY2" fmla="*/ 1431176 h 1431177"/>
              <a:gd name="connsiteX3" fmla="*/ 0 w 732805"/>
              <a:gd name="connsiteY3" fmla="*/ 699715 h 1431177"/>
              <a:gd name="connsiteX0" fmla="*/ 0 w 732804"/>
              <a:gd name="connsiteY0" fmla="*/ 424454 h 1155916"/>
              <a:gd name="connsiteX1" fmla="*/ 703793 w 732804"/>
              <a:gd name="connsiteY1" fmla="*/ 1 h 1155916"/>
              <a:gd name="connsiteX2" fmla="*/ 732804 w 732804"/>
              <a:gd name="connsiteY2" fmla="*/ 1155915 h 1155916"/>
              <a:gd name="connsiteX3" fmla="*/ 0 w 732804"/>
              <a:gd name="connsiteY3" fmla="*/ 424454 h 1155916"/>
              <a:gd name="connsiteX0" fmla="*/ 0 w 703794"/>
              <a:gd name="connsiteY0" fmla="*/ 424454 h 1436384"/>
              <a:gd name="connsiteX1" fmla="*/ 703793 w 703794"/>
              <a:gd name="connsiteY1" fmla="*/ 1 h 1436384"/>
              <a:gd name="connsiteX2" fmla="*/ 358875 w 703794"/>
              <a:gd name="connsiteY2" fmla="*/ 1436384 h 1436384"/>
              <a:gd name="connsiteX3" fmla="*/ 0 w 703794"/>
              <a:gd name="connsiteY3" fmla="*/ 424454 h 1436384"/>
              <a:gd name="connsiteX0" fmla="*/ 0 w 625213"/>
              <a:gd name="connsiteY0" fmla="*/ 0 h 1011930"/>
              <a:gd name="connsiteX1" fmla="*/ 625212 w 625213"/>
              <a:gd name="connsiteY1" fmla="*/ 76158 h 1011930"/>
              <a:gd name="connsiteX2" fmla="*/ 358875 w 625213"/>
              <a:gd name="connsiteY2" fmla="*/ 1011930 h 1011930"/>
              <a:gd name="connsiteX3" fmla="*/ 0 w 625213"/>
              <a:gd name="connsiteY3" fmla="*/ 0 h 1011930"/>
            </a:gdLst>
            <a:ahLst/>
            <a:cxnLst>
              <a:cxn ang="0">
                <a:pos x="connsiteX0" y="connsiteY0"/>
              </a:cxn>
              <a:cxn ang="0">
                <a:pos x="connsiteX1" y="connsiteY1"/>
              </a:cxn>
              <a:cxn ang="0">
                <a:pos x="connsiteX2" y="connsiteY2"/>
              </a:cxn>
              <a:cxn ang="0">
                <a:pos x="connsiteX3" y="connsiteY3"/>
              </a:cxn>
            </a:cxnLst>
            <a:rect l="l" t="t" r="r" b="b"/>
            <a:pathLst>
              <a:path w="625213" h="1011930">
                <a:moveTo>
                  <a:pt x="0" y="0"/>
                </a:moveTo>
                <a:lnTo>
                  <a:pt x="625212" y="76158"/>
                </a:lnTo>
                <a:lnTo>
                  <a:pt x="358875" y="1011930"/>
                </a:lnTo>
                <a:lnTo>
                  <a:pt x="0" y="0"/>
                </a:lnTo>
                <a:close/>
              </a:path>
            </a:pathLst>
          </a:custGeom>
          <a:gradFill>
            <a:gsLst>
              <a:gs pos="92000">
                <a:srgbClr val="92BFB5"/>
              </a:gs>
              <a:gs pos="3000">
                <a:srgbClr val="B6D3B7"/>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26488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1+#ppt_w/2"/>
                                              </p:val>
                                            </p:tav>
                                            <p:tav tm="100000">
                                              <p:val>
                                                <p:strVal val="#ppt_x"/>
                                              </p:val>
                                            </p:tav>
                                          </p:tavLst>
                                        </p:anim>
                                        <p:anim calcmode="lin" valueType="num">
                                          <p:cBhvr additive="base">
                                            <p:cTn id="12" dur="75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1+#ppt_w/2"/>
                                              </p:val>
                                            </p:tav>
                                            <p:tav tm="100000">
                                              <p:val>
                                                <p:strVal val="#ppt_x"/>
                                              </p:val>
                                            </p:tav>
                                          </p:tavLst>
                                        </p:anim>
                                        <p:anim calcmode="lin" valueType="num">
                                          <p:cBhvr additive="base">
                                            <p:cTn id="16" dur="75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750" fill="hold"/>
                                            <p:tgtEl>
                                              <p:spTgt spid="30"/>
                                            </p:tgtEl>
                                            <p:attrNameLst>
                                              <p:attrName>ppt_x</p:attrName>
                                            </p:attrNameLst>
                                          </p:cBhvr>
                                          <p:tavLst>
                                            <p:tav tm="0">
                                              <p:val>
                                                <p:strVal val="1+#ppt_w/2"/>
                                              </p:val>
                                            </p:tav>
                                            <p:tav tm="100000">
                                              <p:val>
                                                <p:strVal val="#ppt_x"/>
                                              </p:val>
                                            </p:tav>
                                          </p:tavLst>
                                        </p:anim>
                                        <p:anim calcmode="lin" valueType="num">
                                          <p:cBhvr additive="base">
                                            <p:cTn id="20" dur="75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750" fill="hold"/>
                                            <p:tgtEl>
                                              <p:spTgt spid="31"/>
                                            </p:tgtEl>
                                            <p:attrNameLst>
                                              <p:attrName>ppt_x</p:attrName>
                                            </p:attrNameLst>
                                          </p:cBhvr>
                                          <p:tavLst>
                                            <p:tav tm="0">
                                              <p:val>
                                                <p:strVal val="1+#ppt_w/2"/>
                                              </p:val>
                                            </p:tav>
                                            <p:tav tm="100000">
                                              <p:val>
                                                <p:strVal val="#ppt_x"/>
                                              </p:val>
                                            </p:tav>
                                          </p:tavLst>
                                        </p:anim>
                                        <p:anim calcmode="lin" valueType="num">
                                          <p:cBhvr additive="base">
                                            <p:cTn id="24" dur="75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750" fill="hold"/>
                                            <p:tgtEl>
                                              <p:spTgt spid="32"/>
                                            </p:tgtEl>
                                            <p:attrNameLst>
                                              <p:attrName>ppt_x</p:attrName>
                                            </p:attrNameLst>
                                          </p:cBhvr>
                                          <p:tavLst>
                                            <p:tav tm="0">
                                              <p:val>
                                                <p:strVal val="1+#ppt_w/2"/>
                                              </p:val>
                                            </p:tav>
                                            <p:tav tm="100000">
                                              <p:val>
                                                <p:strVal val="#ppt_x"/>
                                              </p:val>
                                            </p:tav>
                                          </p:tavLst>
                                        </p:anim>
                                        <p:anim calcmode="lin" valueType="num">
                                          <p:cBhvr additive="base">
                                            <p:cTn id="28" dur="750" fill="hold"/>
                                            <p:tgtEl>
                                              <p:spTgt spid="32"/>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750" fill="hold"/>
                                            <p:tgtEl>
                                              <p:spTgt spid="33"/>
                                            </p:tgtEl>
                                            <p:attrNameLst>
                                              <p:attrName>ppt_x</p:attrName>
                                            </p:attrNameLst>
                                          </p:cBhvr>
                                          <p:tavLst>
                                            <p:tav tm="0">
                                              <p:val>
                                                <p:strVal val="1+#ppt_w/2"/>
                                              </p:val>
                                            </p:tav>
                                            <p:tav tm="100000">
                                              <p:val>
                                                <p:strVal val="#ppt_x"/>
                                              </p:val>
                                            </p:tav>
                                          </p:tavLst>
                                        </p:anim>
                                        <p:anim calcmode="lin" valueType="num">
                                          <p:cBhvr additive="base">
                                            <p:cTn id="32" dur="75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750" fill="hold"/>
                                            <p:tgtEl>
                                              <p:spTgt spid="36"/>
                                            </p:tgtEl>
                                            <p:attrNameLst>
                                              <p:attrName>ppt_x</p:attrName>
                                            </p:attrNameLst>
                                          </p:cBhvr>
                                          <p:tavLst>
                                            <p:tav tm="0">
                                              <p:val>
                                                <p:strVal val="1+#ppt_w/2"/>
                                              </p:val>
                                            </p:tav>
                                            <p:tav tm="100000">
                                              <p:val>
                                                <p:strVal val="#ppt_x"/>
                                              </p:val>
                                            </p:tav>
                                          </p:tavLst>
                                        </p:anim>
                                        <p:anim calcmode="lin" valueType="num">
                                          <p:cBhvr additive="base">
                                            <p:cTn id="36" dur="750" fill="hold"/>
                                            <p:tgtEl>
                                              <p:spTgt spid="36"/>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750" fill="hold"/>
                                            <p:tgtEl>
                                              <p:spTgt spid="37"/>
                                            </p:tgtEl>
                                            <p:attrNameLst>
                                              <p:attrName>ppt_x</p:attrName>
                                            </p:attrNameLst>
                                          </p:cBhvr>
                                          <p:tavLst>
                                            <p:tav tm="0">
                                              <p:val>
                                                <p:strVal val="1+#ppt_w/2"/>
                                              </p:val>
                                            </p:tav>
                                            <p:tav tm="100000">
                                              <p:val>
                                                <p:strVal val="#ppt_x"/>
                                              </p:val>
                                            </p:tav>
                                          </p:tavLst>
                                        </p:anim>
                                        <p:anim calcmode="lin" valueType="num">
                                          <p:cBhvr additive="base">
                                            <p:cTn id="40" dur="750" fill="hold"/>
                                            <p:tgtEl>
                                              <p:spTgt spid="37"/>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750" fill="hold"/>
                                            <p:tgtEl>
                                              <p:spTgt spid="38"/>
                                            </p:tgtEl>
                                            <p:attrNameLst>
                                              <p:attrName>ppt_x</p:attrName>
                                            </p:attrNameLst>
                                          </p:cBhvr>
                                          <p:tavLst>
                                            <p:tav tm="0">
                                              <p:val>
                                                <p:strVal val="1+#ppt_w/2"/>
                                              </p:val>
                                            </p:tav>
                                            <p:tav tm="100000">
                                              <p:val>
                                                <p:strVal val="#ppt_x"/>
                                              </p:val>
                                            </p:tav>
                                          </p:tavLst>
                                        </p:anim>
                                        <p:anim calcmode="lin" valueType="num">
                                          <p:cBhvr additive="base">
                                            <p:cTn id="44" dur="750" fill="hold"/>
                                            <p:tgtEl>
                                              <p:spTgt spid="38"/>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750" fill="hold"/>
                                            <p:tgtEl>
                                              <p:spTgt spid="39"/>
                                            </p:tgtEl>
                                            <p:attrNameLst>
                                              <p:attrName>ppt_x</p:attrName>
                                            </p:attrNameLst>
                                          </p:cBhvr>
                                          <p:tavLst>
                                            <p:tav tm="0">
                                              <p:val>
                                                <p:strVal val="1+#ppt_w/2"/>
                                              </p:val>
                                            </p:tav>
                                            <p:tav tm="100000">
                                              <p:val>
                                                <p:strVal val="#ppt_x"/>
                                              </p:val>
                                            </p:tav>
                                          </p:tavLst>
                                        </p:anim>
                                        <p:anim calcmode="lin" valueType="num">
                                          <p:cBhvr additive="base">
                                            <p:cTn id="48" dur="750" fill="hold"/>
                                            <p:tgtEl>
                                              <p:spTgt spid="39"/>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40000">
                                      <p:stCondLst>
                                        <p:cond delay="500"/>
                                      </p:stCondLst>
                                      <p:childTnLst>
                                        <p:set>
                                          <p:cBhvr>
                                            <p:cTn id="50" dur="1" fill="hold">
                                              <p:stCondLst>
                                                <p:cond delay="0"/>
                                              </p:stCondLst>
                                            </p:cTn>
                                            <p:tgtEl>
                                              <p:spTgt spid="2"/>
                                            </p:tgtEl>
                                            <p:attrNameLst>
                                              <p:attrName>style.visibility</p:attrName>
                                            </p:attrNameLst>
                                          </p:cBhvr>
                                          <p:to>
                                            <p:strVal val="visible"/>
                                          </p:to>
                                        </p:set>
                                        <p:anim calcmode="lin" valueType="num" p14:bounceEnd="40000">
                                          <p:cBhvr additive="base">
                                            <p:cTn id="51" dur="75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52" dur="750" fill="hold"/>
                                            <p:tgtEl>
                                              <p:spTgt spid="2"/>
                                            </p:tgtEl>
                                            <p:attrNameLst>
                                              <p:attrName>ppt_y</p:attrName>
                                            </p:attrNameLst>
                                          </p:cBhvr>
                                          <p:tavLst>
                                            <p:tav tm="0">
                                              <p:val>
                                                <p:strVal val="0-#ppt_h/2"/>
                                              </p:val>
                                            </p:tav>
                                            <p:tav tm="100000">
                                              <p:val>
                                                <p:strVal val="#ppt_y"/>
                                              </p:val>
                                            </p:tav>
                                          </p:tavLst>
                                        </p:anim>
                                      </p:childTnLst>
                                    </p:cTn>
                                  </p:par>
                                  <p:par>
                                    <p:cTn id="53" presetID="12" presetClass="entr" presetSubtype="8" fill="hold" nodeType="withEffect">
                                      <p:stCondLst>
                                        <p:cond delay="100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p:tgtEl>
                                              <p:spTgt spid="9"/>
                                            </p:tgtEl>
                                            <p:attrNameLst>
                                              <p:attrName>ppt_x</p:attrName>
                                            </p:attrNameLst>
                                          </p:cBhvr>
                                          <p:tavLst>
                                            <p:tav tm="0">
                                              <p:val>
                                                <p:strVal val="#ppt_x-#ppt_w*1.125000"/>
                                              </p:val>
                                            </p:tav>
                                            <p:tav tm="100000">
                                              <p:val>
                                                <p:strVal val="#ppt_x"/>
                                              </p:val>
                                            </p:tav>
                                          </p:tavLst>
                                        </p:anim>
                                        <p:animEffect transition="in" filter="wipe(right)">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P spid="35" grpId="0" animBg="1"/>
          <p:bldP spid="30" grpId="0" animBg="1"/>
          <p:bldP spid="31" grpId="0" animBg="1"/>
          <p:bldP spid="32" grpId="0" animBg="1"/>
          <p:bldP spid="33"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1+#ppt_w/2"/>
                                              </p:val>
                                            </p:tav>
                                            <p:tav tm="100000">
                                              <p:val>
                                                <p:strVal val="#ppt_x"/>
                                              </p:val>
                                            </p:tav>
                                          </p:tavLst>
                                        </p:anim>
                                        <p:anim calcmode="lin" valueType="num">
                                          <p:cBhvr additive="base">
                                            <p:cTn id="8" dur="7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1+#ppt_w/2"/>
                                              </p:val>
                                            </p:tav>
                                            <p:tav tm="100000">
                                              <p:val>
                                                <p:strVal val="#ppt_x"/>
                                              </p:val>
                                            </p:tav>
                                          </p:tavLst>
                                        </p:anim>
                                        <p:anim calcmode="lin" valueType="num">
                                          <p:cBhvr additive="base">
                                            <p:cTn id="12" dur="75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1+#ppt_w/2"/>
                                              </p:val>
                                            </p:tav>
                                            <p:tav tm="100000">
                                              <p:val>
                                                <p:strVal val="#ppt_x"/>
                                              </p:val>
                                            </p:tav>
                                          </p:tavLst>
                                        </p:anim>
                                        <p:anim calcmode="lin" valueType="num">
                                          <p:cBhvr additive="base">
                                            <p:cTn id="16" dur="75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750" fill="hold"/>
                                            <p:tgtEl>
                                              <p:spTgt spid="30"/>
                                            </p:tgtEl>
                                            <p:attrNameLst>
                                              <p:attrName>ppt_x</p:attrName>
                                            </p:attrNameLst>
                                          </p:cBhvr>
                                          <p:tavLst>
                                            <p:tav tm="0">
                                              <p:val>
                                                <p:strVal val="1+#ppt_w/2"/>
                                              </p:val>
                                            </p:tav>
                                            <p:tav tm="100000">
                                              <p:val>
                                                <p:strVal val="#ppt_x"/>
                                              </p:val>
                                            </p:tav>
                                          </p:tavLst>
                                        </p:anim>
                                        <p:anim calcmode="lin" valueType="num">
                                          <p:cBhvr additive="base">
                                            <p:cTn id="20" dur="75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750" fill="hold"/>
                                            <p:tgtEl>
                                              <p:spTgt spid="31"/>
                                            </p:tgtEl>
                                            <p:attrNameLst>
                                              <p:attrName>ppt_x</p:attrName>
                                            </p:attrNameLst>
                                          </p:cBhvr>
                                          <p:tavLst>
                                            <p:tav tm="0">
                                              <p:val>
                                                <p:strVal val="1+#ppt_w/2"/>
                                              </p:val>
                                            </p:tav>
                                            <p:tav tm="100000">
                                              <p:val>
                                                <p:strVal val="#ppt_x"/>
                                              </p:val>
                                            </p:tav>
                                          </p:tavLst>
                                        </p:anim>
                                        <p:anim calcmode="lin" valueType="num">
                                          <p:cBhvr additive="base">
                                            <p:cTn id="24" dur="75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750" fill="hold"/>
                                            <p:tgtEl>
                                              <p:spTgt spid="32"/>
                                            </p:tgtEl>
                                            <p:attrNameLst>
                                              <p:attrName>ppt_x</p:attrName>
                                            </p:attrNameLst>
                                          </p:cBhvr>
                                          <p:tavLst>
                                            <p:tav tm="0">
                                              <p:val>
                                                <p:strVal val="1+#ppt_w/2"/>
                                              </p:val>
                                            </p:tav>
                                            <p:tav tm="100000">
                                              <p:val>
                                                <p:strVal val="#ppt_x"/>
                                              </p:val>
                                            </p:tav>
                                          </p:tavLst>
                                        </p:anim>
                                        <p:anim calcmode="lin" valueType="num">
                                          <p:cBhvr additive="base">
                                            <p:cTn id="28" dur="750" fill="hold"/>
                                            <p:tgtEl>
                                              <p:spTgt spid="32"/>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750" fill="hold"/>
                                            <p:tgtEl>
                                              <p:spTgt spid="33"/>
                                            </p:tgtEl>
                                            <p:attrNameLst>
                                              <p:attrName>ppt_x</p:attrName>
                                            </p:attrNameLst>
                                          </p:cBhvr>
                                          <p:tavLst>
                                            <p:tav tm="0">
                                              <p:val>
                                                <p:strVal val="1+#ppt_w/2"/>
                                              </p:val>
                                            </p:tav>
                                            <p:tav tm="100000">
                                              <p:val>
                                                <p:strVal val="#ppt_x"/>
                                              </p:val>
                                            </p:tav>
                                          </p:tavLst>
                                        </p:anim>
                                        <p:anim calcmode="lin" valueType="num">
                                          <p:cBhvr additive="base">
                                            <p:cTn id="32" dur="75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750" fill="hold"/>
                                            <p:tgtEl>
                                              <p:spTgt spid="36"/>
                                            </p:tgtEl>
                                            <p:attrNameLst>
                                              <p:attrName>ppt_x</p:attrName>
                                            </p:attrNameLst>
                                          </p:cBhvr>
                                          <p:tavLst>
                                            <p:tav tm="0">
                                              <p:val>
                                                <p:strVal val="1+#ppt_w/2"/>
                                              </p:val>
                                            </p:tav>
                                            <p:tav tm="100000">
                                              <p:val>
                                                <p:strVal val="#ppt_x"/>
                                              </p:val>
                                            </p:tav>
                                          </p:tavLst>
                                        </p:anim>
                                        <p:anim calcmode="lin" valueType="num">
                                          <p:cBhvr additive="base">
                                            <p:cTn id="36" dur="750" fill="hold"/>
                                            <p:tgtEl>
                                              <p:spTgt spid="36"/>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750" fill="hold"/>
                                            <p:tgtEl>
                                              <p:spTgt spid="37"/>
                                            </p:tgtEl>
                                            <p:attrNameLst>
                                              <p:attrName>ppt_x</p:attrName>
                                            </p:attrNameLst>
                                          </p:cBhvr>
                                          <p:tavLst>
                                            <p:tav tm="0">
                                              <p:val>
                                                <p:strVal val="1+#ppt_w/2"/>
                                              </p:val>
                                            </p:tav>
                                            <p:tav tm="100000">
                                              <p:val>
                                                <p:strVal val="#ppt_x"/>
                                              </p:val>
                                            </p:tav>
                                          </p:tavLst>
                                        </p:anim>
                                        <p:anim calcmode="lin" valueType="num">
                                          <p:cBhvr additive="base">
                                            <p:cTn id="40" dur="750" fill="hold"/>
                                            <p:tgtEl>
                                              <p:spTgt spid="37"/>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750" fill="hold"/>
                                            <p:tgtEl>
                                              <p:spTgt spid="38"/>
                                            </p:tgtEl>
                                            <p:attrNameLst>
                                              <p:attrName>ppt_x</p:attrName>
                                            </p:attrNameLst>
                                          </p:cBhvr>
                                          <p:tavLst>
                                            <p:tav tm="0">
                                              <p:val>
                                                <p:strVal val="1+#ppt_w/2"/>
                                              </p:val>
                                            </p:tav>
                                            <p:tav tm="100000">
                                              <p:val>
                                                <p:strVal val="#ppt_x"/>
                                              </p:val>
                                            </p:tav>
                                          </p:tavLst>
                                        </p:anim>
                                        <p:anim calcmode="lin" valueType="num">
                                          <p:cBhvr additive="base">
                                            <p:cTn id="44" dur="750" fill="hold"/>
                                            <p:tgtEl>
                                              <p:spTgt spid="38"/>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750" fill="hold"/>
                                            <p:tgtEl>
                                              <p:spTgt spid="39"/>
                                            </p:tgtEl>
                                            <p:attrNameLst>
                                              <p:attrName>ppt_x</p:attrName>
                                            </p:attrNameLst>
                                          </p:cBhvr>
                                          <p:tavLst>
                                            <p:tav tm="0">
                                              <p:val>
                                                <p:strVal val="1+#ppt_w/2"/>
                                              </p:val>
                                            </p:tav>
                                            <p:tav tm="100000">
                                              <p:val>
                                                <p:strVal val="#ppt_x"/>
                                              </p:val>
                                            </p:tav>
                                          </p:tavLst>
                                        </p:anim>
                                        <p:anim calcmode="lin" valueType="num">
                                          <p:cBhvr additive="base">
                                            <p:cTn id="48" dur="750" fill="hold"/>
                                            <p:tgtEl>
                                              <p:spTgt spid="39"/>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50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750" fill="hold"/>
                                            <p:tgtEl>
                                              <p:spTgt spid="2"/>
                                            </p:tgtEl>
                                            <p:attrNameLst>
                                              <p:attrName>ppt_x</p:attrName>
                                            </p:attrNameLst>
                                          </p:cBhvr>
                                          <p:tavLst>
                                            <p:tav tm="0">
                                              <p:val>
                                                <p:strVal val="#ppt_x"/>
                                              </p:val>
                                            </p:tav>
                                            <p:tav tm="100000">
                                              <p:val>
                                                <p:strVal val="#ppt_x"/>
                                              </p:val>
                                            </p:tav>
                                          </p:tavLst>
                                        </p:anim>
                                        <p:anim calcmode="lin" valueType="num">
                                          <p:cBhvr additive="base">
                                            <p:cTn id="52" dur="750" fill="hold"/>
                                            <p:tgtEl>
                                              <p:spTgt spid="2"/>
                                            </p:tgtEl>
                                            <p:attrNameLst>
                                              <p:attrName>ppt_y</p:attrName>
                                            </p:attrNameLst>
                                          </p:cBhvr>
                                          <p:tavLst>
                                            <p:tav tm="0">
                                              <p:val>
                                                <p:strVal val="0-#ppt_h/2"/>
                                              </p:val>
                                            </p:tav>
                                            <p:tav tm="100000">
                                              <p:val>
                                                <p:strVal val="#ppt_y"/>
                                              </p:val>
                                            </p:tav>
                                          </p:tavLst>
                                        </p:anim>
                                      </p:childTnLst>
                                    </p:cTn>
                                  </p:par>
                                  <p:par>
                                    <p:cTn id="53" presetID="12" presetClass="entr" presetSubtype="8" fill="hold" nodeType="withEffect">
                                      <p:stCondLst>
                                        <p:cond delay="100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p:tgtEl>
                                              <p:spTgt spid="9"/>
                                            </p:tgtEl>
                                            <p:attrNameLst>
                                              <p:attrName>ppt_x</p:attrName>
                                            </p:attrNameLst>
                                          </p:cBhvr>
                                          <p:tavLst>
                                            <p:tav tm="0">
                                              <p:val>
                                                <p:strVal val="#ppt_x-#ppt_w*1.125000"/>
                                              </p:val>
                                            </p:tav>
                                            <p:tav tm="100000">
                                              <p:val>
                                                <p:strVal val="#ppt_x"/>
                                              </p:val>
                                            </p:tav>
                                          </p:tavLst>
                                        </p:anim>
                                        <p:animEffect transition="in" filter="wipe(right)">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P spid="35" grpId="0" animBg="1"/>
          <p:bldP spid="30" grpId="0" animBg="1"/>
          <p:bldP spid="31" grpId="0" animBg="1"/>
          <p:bldP spid="32" grpId="0" animBg="1"/>
          <p:bldP spid="33" grpId="0" animBg="1"/>
          <p:bldP spid="36" grpId="0" animBg="1"/>
          <p:bldP spid="37" grpId="0" animBg="1"/>
          <p:bldP spid="38" grpId="0" animBg="1"/>
          <p:bldP spid="39"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21"/>
          <p:cNvSpPr/>
          <p:nvPr/>
        </p:nvSpPr>
        <p:spPr>
          <a:xfrm>
            <a:off x="10881363" y="228730"/>
            <a:ext cx="972984" cy="2397095"/>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 name="connsiteX0" fmla="*/ 0 w 1857239"/>
              <a:gd name="connsiteY0" fmla="*/ 666791 h 1558058"/>
              <a:gd name="connsiteX1" fmla="*/ 1702129 w 1857239"/>
              <a:gd name="connsiteY1" fmla="*/ 0 h 1558058"/>
              <a:gd name="connsiteX2" fmla="*/ 1857239 w 1857239"/>
              <a:gd name="connsiteY2" fmla="*/ 1558058 h 1558058"/>
              <a:gd name="connsiteX3" fmla="*/ 0 w 1857239"/>
              <a:gd name="connsiteY3" fmla="*/ 666791 h 1558058"/>
              <a:gd name="connsiteX0" fmla="*/ 0 w 972984"/>
              <a:gd name="connsiteY0" fmla="*/ 495969 h 1558058"/>
              <a:gd name="connsiteX1" fmla="*/ 817874 w 972984"/>
              <a:gd name="connsiteY1" fmla="*/ 0 h 1558058"/>
              <a:gd name="connsiteX2" fmla="*/ 972984 w 972984"/>
              <a:gd name="connsiteY2" fmla="*/ 1558058 h 1558058"/>
              <a:gd name="connsiteX3" fmla="*/ 0 w 972984"/>
              <a:gd name="connsiteY3" fmla="*/ 495969 h 1558058"/>
              <a:gd name="connsiteX0" fmla="*/ 0 w 972984"/>
              <a:gd name="connsiteY0" fmla="*/ 812492 h 1874581"/>
              <a:gd name="connsiteX1" fmla="*/ 345601 w 972984"/>
              <a:gd name="connsiteY1" fmla="*/ 0 h 1874581"/>
              <a:gd name="connsiteX2" fmla="*/ 972984 w 972984"/>
              <a:gd name="connsiteY2" fmla="*/ 1874581 h 1874581"/>
              <a:gd name="connsiteX3" fmla="*/ 0 w 972984"/>
              <a:gd name="connsiteY3" fmla="*/ 812492 h 1874581"/>
              <a:gd name="connsiteX0" fmla="*/ 0 w 972984"/>
              <a:gd name="connsiteY0" fmla="*/ 1335006 h 2397095"/>
              <a:gd name="connsiteX1" fmla="*/ 54198 w 972984"/>
              <a:gd name="connsiteY1" fmla="*/ 0 h 2397095"/>
              <a:gd name="connsiteX2" fmla="*/ 972984 w 972984"/>
              <a:gd name="connsiteY2" fmla="*/ 2397095 h 2397095"/>
              <a:gd name="connsiteX3" fmla="*/ 0 w 972984"/>
              <a:gd name="connsiteY3" fmla="*/ 1335006 h 2397095"/>
            </a:gdLst>
            <a:ahLst/>
            <a:cxnLst>
              <a:cxn ang="0">
                <a:pos x="connsiteX0" y="connsiteY0"/>
              </a:cxn>
              <a:cxn ang="0">
                <a:pos x="connsiteX1" y="connsiteY1"/>
              </a:cxn>
              <a:cxn ang="0">
                <a:pos x="connsiteX2" y="connsiteY2"/>
              </a:cxn>
              <a:cxn ang="0">
                <a:pos x="connsiteX3" y="connsiteY3"/>
              </a:cxn>
            </a:cxnLst>
            <a:rect l="l" t="t" r="r" b="b"/>
            <a:pathLst>
              <a:path w="972984" h="2397095">
                <a:moveTo>
                  <a:pt x="0" y="1335006"/>
                </a:moveTo>
                <a:lnTo>
                  <a:pt x="54198" y="0"/>
                </a:lnTo>
                <a:lnTo>
                  <a:pt x="972984" y="2397095"/>
                </a:lnTo>
                <a:lnTo>
                  <a:pt x="0" y="1335006"/>
                </a:lnTo>
                <a:close/>
              </a:path>
            </a:pathLst>
          </a:custGeom>
          <a:gradFill>
            <a:gsLst>
              <a:gs pos="54000">
                <a:srgbClr val="52A4AE"/>
              </a:gs>
              <a:gs pos="3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6"/>
          <p:cNvSpPr/>
          <p:nvPr/>
        </p:nvSpPr>
        <p:spPr>
          <a:xfrm flipV="1">
            <a:off x="10802982" y="11043"/>
            <a:ext cx="1406469" cy="2621062"/>
          </a:xfrm>
          <a:custGeom>
            <a:avLst/>
            <a:gdLst>
              <a:gd name="connsiteX0" fmla="*/ 0 w 1406469"/>
              <a:gd name="connsiteY0" fmla="*/ 3476740 h 3476740"/>
              <a:gd name="connsiteX1" fmla="*/ 1406469 w 1406469"/>
              <a:gd name="connsiteY1" fmla="*/ 0 h 3476740"/>
              <a:gd name="connsiteX2" fmla="*/ 1406469 w 1406469"/>
              <a:gd name="connsiteY2" fmla="*/ 3476740 h 3476740"/>
              <a:gd name="connsiteX3" fmla="*/ 0 w 1406469"/>
              <a:gd name="connsiteY3" fmla="*/ 3476740 h 3476740"/>
              <a:gd name="connsiteX0" fmla="*/ 0 w 1406469"/>
              <a:gd name="connsiteY0" fmla="*/ 3476740 h 3476740"/>
              <a:gd name="connsiteX1" fmla="*/ 1406469 w 1406469"/>
              <a:gd name="connsiteY1" fmla="*/ 0 h 3476740"/>
              <a:gd name="connsiteX2" fmla="*/ 1400412 w 1406469"/>
              <a:gd name="connsiteY2" fmla="*/ 881316 h 3476740"/>
              <a:gd name="connsiteX3" fmla="*/ 1406469 w 1406469"/>
              <a:gd name="connsiteY3" fmla="*/ 3476740 h 3476740"/>
              <a:gd name="connsiteX4" fmla="*/ 0 w 1406469"/>
              <a:gd name="connsiteY4" fmla="*/ 3476740 h 3476740"/>
              <a:gd name="connsiteX0" fmla="*/ 0 w 1406469"/>
              <a:gd name="connsiteY0" fmla="*/ 3476740 h 3476740"/>
              <a:gd name="connsiteX1" fmla="*/ 1058581 w 1406469"/>
              <a:gd name="connsiteY1" fmla="*/ 855678 h 3476740"/>
              <a:gd name="connsiteX2" fmla="*/ 1406469 w 1406469"/>
              <a:gd name="connsiteY2" fmla="*/ 0 h 3476740"/>
              <a:gd name="connsiteX3" fmla="*/ 1400412 w 1406469"/>
              <a:gd name="connsiteY3" fmla="*/ 881316 h 3476740"/>
              <a:gd name="connsiteX4" fmla="*/ 1406469 w 1406469"/>
              <a:gd name="connsiteY4" fmla="*/ 3476740 h 3476740"/>
              <a:gd name="connsiteX5" fmla="*/ 0 w 1406469"/>
              <a:gd name="connsiteY5" fmla="*/ 3476740 h 3476740"/>
              <a:gd name="connsiteX0" fmla="*/ 0 w 1406469"/>
              <a:gd name="connsiteY0" fmla="*/ 2621062 h 2621062"/>
              <a:gd name="connsiteX1" fmla="*/ 1058581 w 1406469"/>
              <a:gd name="connsiteY1" fmla="*/ 0 h 2621062"/>
              <a:gd name="connsiteX2" fmla="*/ 1400412 w 1406469"/>
              <a:gd name="connsiteY2" fmla="*/ 25638 h 2621062"/>
              <a:gd name="connsiteX3" fmla="*/ 1406469 w 1406469"/>
              <a:gd name="connsiteY3" fmla="*/ 2621062 h 2621062"/>
              <a:gd name="connsiteX4" fmla="*/ 0 w 1406469"/>
              <a:gd name="connsiteY4" fmla="*/ 2621062 h 2621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469" h="2621062">
                <a:moveTo>
                  <a:pt x="0" y="2621062"/>
                </a:moveTo>
                <a:lnTo>
                  <a:pt x="1058581" y="0"/>
                </a:lnTo>
                <a:lnTo>
                  <a:pt x="1400412" y="25638"/>
                </a:lnTo>
                <a:lnTo>
                  <a:pt x="1406469" y="2621062"/>
                </a:lnTo>
                <a:lnTo>
                  <a:pt x="0" y="2621062"/>
                </a:lnTo>
                <a:close/>
              </a:path>
            </a:pathLst>
          </a:custGeom>
          <a:gradFill>
            <a:gsLst>
              <a:gs pos="76000">
                <a:srgbClr val="52A4AE"/>
              </a:gs>
              <a:gs pos="37000">
                <a:srgbClr val="92BFB5"/>
              </a:gs>
            </a:gsLst>
            <a:lin ang="12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a:extLst>
              <a:ext uri="{FF2B5EF4-FFF2-40B4-BE49-F238E27FC236}">
                <a16:creationId xmlns:a16="http://schemas.microsoft.com/office/drawing/2014/main" id="{154930F2-2839-4D7F-90FD-A5E513DE108E}"/>
              </a:ext>
            </a:extLst>
          </p:cNvPr>
          <p:cNvSpPr txBox="1"/>
          <p:nvPr/>
        </p:nvSpPr>
        <p:spPr bwMode="auto">
          <a:xfrm>
            <a:off x="917260" y="3378811"/>
            <a:ext cx="6819720" cy="92333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defRPr/>
            </a:pPr>
            <a:r>
              <a:rPr lang="zh-CN" altLang="en-US" sz="5400" b="0" spc="0" dirty="0">
                <a:solidFill>
                  <a:srgbClr val="405E62"/>
                </a:solidFill>
                <a:effectLst>
                  <a:outerShdw blurRad="25400" dist="25400" dir="2700000" algn="tl">
                    <a:srgbClr val="000000">
                      <a:alpha val="25000"/>
                    </a:srgbClr>
                  </a:outerShdw>
                </a:effectLst>
                <a:latin typeface="+mn-lt"/>
                <a:ea typeface="+mn-ea"/>
                <a:cs typeface="+mn-ea"/>
                <a:sym typeface="+mn-lt"/>
              </a:rPr>
              <a:t>谢谢观看</a:t>
            </a:r>
          </a:p>
        </p:txBody>
      </p:sp>
      <p:sp>
        <p:nvSpPr>
          <p:cNvPr id="31" name="矩形 30">
            <a:extLst>
              <a:ext uri="{FF2B5EF4-FFF2-40B4-BE49-F238E27FC236}">
                <a16:creationId xmlns:a16="http://schemas.microsoft.com/office/drawing/2014/main" id="{7E5685AF-2F1A-4C00-A35B-D740EA9D940C}"/>
              </a:ext>
            </a:extLst>
          </p:cNvPr>
          <p:cNvSpPr/>
          <p:nvPr/>
        </p:nvSpPr>
        <p:spPr>
          <a:xfrm>
            <a:off x="157843" y="2174604"/>
            <a:ext cx="6922119" cy="1243611"/>
          </a:xfrm>
          <a:prstGeom prst="rect">
            <a:avLst/>
          </a:prstGeom>
        </p:spPr>
        <p:txBody>
          <a:bodyPr wrap="square" lIns="51435" tIns="25718" rIns="51435" bIns="25718" anchor="ctr" anchorCtr="1">
            <a:spAutoFit/>
          </a:bodyPr>
          <a:lstStyle/>
          <a:p>
            <a:pPr>
              <a:lnSpc>
                <a:spcPct val="130000"/>
              </a:lnSpc>
            </a:pPr>
            <a:r>
              <a:rPr lang="en-US" altLang="zh-CN" sz="6600" dirty="0">
                <a:ln w="19050">
                  <a:noFill/>
                </a:ln>
                <a:solidFill>
                  <a:srgbClr val="405E62"/>
                </a:solidFill>
                <a:effectLst>
                  <a:outerShdw blurRad="25400" dist="25400" dir="2700000" algn="tl">
                    <a:srgbClr val="000000">
                      <a:alpha val="25000"/>
                    </a:srgbClr>
                  </a:outerShdw>
                </a:effectLst>
                <a:cs typeface="+mn-ea"/>
                <a:sym typeface="+mn-lt"/>
              </a:rPr>
              <a:t>THANK YOU</a:t>
            </a:r>
            <a:endParaRPr lang="zh-CN" altLang="en-US" sz="6600" dirty="0">
              <a:ln w="19050">
                <a:noFill/>
              </a:ln>
              <a:solidFill>
                <a:srgbClr val="405E62"/>
              </a:solidFill>
              <a:effectLst>
                <a:outerShdw blurRad="25400" dist="25400" dir="2700000" algn="tl">
                  <a:srgbClr val="000000">
                    <a:alpha val="25000"/>
                  </a:srgbClr>
                </a:outerShdw>
              </a:effectLst>
              <a:cs typeface="+mn-ea"/>
              <a:sym typeface="+mn-lt"/>
            </a:endParaRPr>
          </a:p>
        </p:txBody>
      </p:sp>
      <p:sp>
        <p:nvSpPr>
          <p:cNvPr id="34" name="等腰三角形 21"/>
          <p:cNvSpPr/>
          <p:nvPr/>
        </p:nvSpPr>
        <p:spPr>
          <a:xfrm>
            <a:off x="7778663" y="751561"/>
            <a:ext cx="1089764" cy="789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Lst>
            <a:ahLst/>
            <a:cxnLst>
              <a:cxn ang="0">
                <a:pos x="connsiteX0" y="connsiteY0"/>
              </a:cxn>
              <a:cxn ang="0">
                <a:pos x="connsiteX1" y="connsiteY1"/>
              </a:cxn>
              <a:cxn ang="0">
                <a:pos x="connsiteX2" y="connsiteY2"/>
              </a:cxn>
              <a:cxn ang="0">
                <a:pos x="connsiteX3" y="connsiteY3"/>
              </a:cxn>
            </a:cxnLst>
            <a:rect l="l" t="t" r="r" b="b"/>
            <a:pathLst>
              <a:path w="1089764" h="789139">
                <a:moveTo>
                  <a:pt x="75156" y="789139"/>
                </a:moveTo>
                <a:lnTo>
                  <a:pt x="0" y="0"/>
                </a:lnTo>
                <a:lnTo>
                  <a:pt x="1089764" y="425885"/>
                </a:lnTo>
                <a:lnTo>
                  <a:pt x="75156" y="789139"/>
                </a:lnTo>
                <a:close/>
              </a:path>
            </a:pathLst>
          </a:custGeom>
          <a:gradFill>
            <a:gsLst>
              <a:gs pos="92000">
                <a:srgbClr val="52A4AE"/>
              </a:gs>
              <a:gs pos="300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等腰三角形 21"/>
          <p:cNvSpPr/>
          <p:nvPr/>
        </p:nvSpPr>
        <p:spPr>
          <a:xfrm>
            <a:off x="7815181" y="1954954"/>
            <a:ext cx="839950" cy="864297"/>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Lst>
            <a:ahLst/>
            <a:cxnLst>
              <a:cxn ang="0">
                <a:pos x="connsiteX0" y="connsiteY0"/>
              </a:cxn>
              <a:cxn ang="0">
                <a:pos x="connsiteX1" y="connsiteY1"/>
              </a:cxn>
              <a:cxn ang="0">
                <a:pos x="connsiteX2" y="connsiteY2"/>
              </a:cxn>
              <a:cxn ang="0">
                <a:pos x="connsiteX3" y="connsiteY3"/>
              </a:cxn>
            </a:cxnLst>
            <a:rect l="l" t="t" r="r" b="b"/>
            <a:pathLst>
              <a:path w="839950" h="864297">
                <a:moveTo>
                  <a:pt x="0" y="698988"/>
                </a:moveTo>
                <a:lnTo>
                  <a:pt x="626743" y="0"/>
                </a:lnTo>
                <a:lnTo>
                  <a:pt x="839950" y="864297"/>
                </a:lnTo>
                <a:lnTo>
                  <a:pt x="0" y="69898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等腰三角形 21"/>
          <p:cNvSpPr/>
          <p:nvPr/>
        </p:nvSpPr>
        <p:spPr>
          <a:xfrm>
            <a:off x="8764510" y="1124618"/>
            <a:ext cx="1702129" cy="118626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988057"/>
              <a:gd name="connsiteY0" fmla="*/ 698988 h 1218466"/>
              <a:gd name="connsiteX1" fmla="*/ 626743 w 988057"/>
              <a:gd name="connsiteY1" fmla="*/ 0 h 1218466"/>
              <a:gd name="connsiteX2" fmla="*/ 988057 w 988057"/>
              <a:gd name="connsiteY2" fmla="*/ 1218466 h 1218466"/>
              <a:gd name="connsiteX3" fmla="*/ 0 w 988057"/>
              <a:gd name="connsiteY3" fmla="*/ 698988 h 1218466"/>
              <a:gd name="connsiteX0" fmla="*/ 0 w 1702129"/>
              <a:gd name="connsiteY0" fmla="*/ 666791 h 1186269"/>
              <a:gd name="connsiteX1" fmla="*/ 1702129 w 1702129"/>
              <a:gd name="connsiteY1" fmla="*/ 0 h 1186269"/>
              <a:gd name="connsiteX2" fmla="*/ 988057 w 1702129"/>
              <a:gd name="connsiteY2" fmla="*/ 1186269 h 1186269"/>
              <a:gd name="connsiteX3" fmla="*/ 0 w 1702129"/>
              <a:gd name="connsiteY3" fmla="*/ 666791 h 1186269"/>
            </a:gdLst>
            <a:ahLst/>
            <a:cxnLst>
              <a:cxn ang="0">
                <a:pos x="connsiteX0" y="connsiteY0"/>
              </a:cxn>
              <a:cxn ang="0">
                <a:pos x="connsiteX1" y="connsiteY1"/>
              </a:cxn>
              <a:cxn ang="0">
                <a:pos x="connsiteX2" y="connsiteY2"/>
              </a:cxn>
              <a:cxn ang="0">
                <a:pos x="connsiteX3" y="connsiteY3"/>
              </a:cxn>
            </a:cxnLst>
            <a:rect l="l" t="t" r="r" b="b"/>
            <a:pathLst>
              <a:path w="1702129" h="1186269">
                <a:moveTo>
                  <a:pt x="0" y="666791"/>
                </a:moveTo>
                <a:lnTo>
                  <a:pt x="1702129" y="0"/>
                </a:lnTo>
                <a:lnTo>
                  <a:pt x="988057" y="1186269"/>
                </a:lnTo>
                <a:lnTo>
                  <a:pt x="0" y="666791"/>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等腰三角形 37"/>
          <p:cNvSpPr/>
          <p:nvPr/>
        </p:nvSpPr>
        <p:spPr>
          <a:xfrm flipV="1">
            <a:off x="11016343" y="-1"/>
            <a:ext cx="1175657" cy="1389601"/>
          </a:xfrm>
          <a:prstGeom prst="triangle">
            <a:avLst>
              <a:gd name="adj" fmla="val 100000"/>
            </a:avLst>
          </a:prstGeom>
          <a:gradFill>
            <a:gsLst>
              <a:gs pos="100000">
                <a:srgbClr val="77B6BF"/>
              </a:gs>
              <a:gs pos="4500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等腰三角形 21"/>
          <p:cNvSpPr/>
          <p:nvPr/>
        </p:nvSpPr>
        <p:spPr>
          <a:xfrm>
            <a:off x="10048625" y="1541081"/>
            <a:ext cx="1805722" cy="1146139"/>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1729229"/>
              <a:gd name="connsiteY0" fmla="*/ 698988 h 698988"/>
              <a:gd name="connsiteX1" fmla="*/ 626743 w 1729229"/>
              <a:gd name="connsiteY1" fmla="*/ 0 h 698988"/>
              <a:gd name="connsiteX2" fmla="*/ 1729229 w 1729229"/>
              <a:gd name="connsiteY2" fmla="*/ 623136 h 698988"/>
              <a:gd name="connsiteX3" fmla="*/ 0 w 1729229"/>
              <a:gd name="connsiteY3" fmla="*/ 698988 h 698988"/>
              <a:gd name="connsiteX0" fmla="*/ 0 w 1729229"/>
              <a:gd name="connsiteY0" fmla="*/ 1146139 h 1146139"/>
              <a:gd name="connsiteX1" fmla="*/ 817662 w 1729229"/>
              <a:gd name="connsiteY1" fmla="*/ 0 h 1146139"/>
              <a:gd name="connsiteX2" fmla="*/ 1729229 w 1729229"/>
              <a:gd name="connsiteY2" fmla="*/ 1070287 h 1146139"/>
              <a:gd name="connsiteX3" fmla="*/ 0 w 1729229"/>
              <a:gd name="connsiteY3" fmla="*/ 1146139 h 1146139"/>
            </a:gdLst>
            <a:ahLst/>
            <a:cxnLst>
              <a:cxn ang="0">
                <a:pos x="connsiteX0" y="connsiteY0"/>
              </a:cxn>
              <a:cxn ang="0">
                <a:pos x="connsiteX1" y="connsiteY1"/>
              </a:cxn>
              <a:cxn ang="0">
                <a:pos x="connsiteX2" y="connsiteY2"/>
              </a:cxn>
              <a:cxn ang="0">
                <a:pos x="connsiteX3" y="connsiteY3"/>
              </a:cxn>
            </a:cxnLst>
            <a:rect l="l" t="t" r="r" b="b"/>
            <a:pathLst>
              <a:path w="1729229" h="1146139">
                <a:moveTo>
                  <a:pt x="0" y="1146139"/>
                </a:moveTo>
                <a:lnTo>
                  <a:pt x="817662" y="0"/>
                </a:lnTo>
                <a:lnTo>
                  <a:pt x="1729229" y="1070287"/>
                </a:lnTo>
                <a:lnTo>
                  <a:pt x="0" y="1146139"/>
                </a:lnTo>
                <a:close/>
              </a:path>
            </a:pathLst>
          </a:custGeom>
          <a:gradFill>
            <a:gsLst>
              <a:gs pos="89000">
                <a:srgbClr val="52A4AE"/>
              </a:gs>
              <a:gs pos="3000">
                <a:srgbClr val="92BFB5"/>
              </a:gs>
            </a:gsLst>
            <a:lin ang="180000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等腰三角形 21"/>
          <p:cNvSpPr/>
          <p:nvPr/>
        </p:nvSpPr>
        <p:spPr>
          <a:xfrm>
            <a:off x="9269857" y="4320327"/>
            <a:ext cx="464169" cy="601250"/>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Lst>
            <a:ahLst/>
            <a:cxnLst>
              <a:cxn ang="0">
                <a:pos x="connsiteX0" y="connsiteY0"/>
              </a:cxn>
              <a:cxn ang="0">
                <a:pos x="connsiteX1" y="connsiteY1"/>
              </a:cxn>
              <a:cxn ang="0">
                <a:pos x="connsiteX2" y="connsiteY2"/>
              </a:cxn>
              <a:cxn ang="0">
                <a:pos x="connsiteX3" y="connsiteY3"/>
              </a:cxn>
            </a:cxnLst>
            <a:rect l="l" t="t" r="r" b="b"/>
            <a:pathLst>
              <a:path w="464169" h="601250">
                <a:moveTo>
                  <a:pt x="0" y="536149"/>
                </a:moveTo>
                <a:lnTo>
                  <a:pt x="326118" y="0"/>
                </a:lnTo>
                <a:lnTo>
                  <a:pt x="464169" y="601250"/>
                </a:lnTo>
                <a:lnTo>
                  <a:pt x="0" y="536149"/>
                </a:lnTo>
                <a:close/>
              </a:path>
            </a:pathLst>
          </a:custGeom>
          <a:gradFill>
            <a:gsLst>
              <a:gs pos="92000">
                <a:srgbClr val="52A4AE"/>
              </a:gs>
              <a:gs pos="0">
                <a:srgbClr val="92BFB5"/>
              </a:gs>
            </a:gsLst>
            <a:lin ang="0" scaled="0"/>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等腰三角形 21"/>
          <p:cNvSpPr/>
          <p:nvPr/>
        </p:nvSpPr>
        <p:spPr>
          <a:xfrm>
            <a:off x="757402" y="6106635"/>
            <a:ext cx="478741" cy="441356"/>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Lst>
            <a:ahLst/>
            <a:cxnLst>
              <a:cxn ang="0">
                <a:pos x="connsiteX0" y="connsiteY0"/>
              </a:cxn>
              <a:cxn ang="0">
                <a:pos x="connsiteX1" y="connsiteY1"/>
              </a:cxn>
              <a:cxn ang="0">
                <a:pos x="connsiteX2" y="connsiteY2"/>
              </a:cxn>
              <a:cxn ang="0">
                <a:pos x="connsiteX3" y="connsiteY3"/>
              </a:cxn>
            </a:cxnLst>
            <a:rect l="l" t="t" r="r" b="b"/>
            <a:pathLst>
              <a:path w="478741" h="441356">
                <a:moveTo>
                  <a:pt x="0" y="307038"/>
                </a:moveTo>
                <a:lnTo>
                  <a:pt x="184240" y="0"/>
                </a:lnTo>
                <a:lnTo>
                  <a:pt x="478741" y="441356"/>
                </a:lnTo>
                <a:lnTo>
                  <a:pt x="0" y="307038"/>
                </a:lnTo>
                <a:close/>
              </a:path>
            </a:pathLst>
          </a:custGeom>
          <a:gradFill>
            <a:gsLst>
              <a:gs pos="92000">
                <a:srgbClr val="B6D3B7"/>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等腰三角形 21"/>
          <p:cNvSpPr/>
          <p:nvPr/>
        </p:nvSpPr>
        <p:spPr>
          <a:xfrm>
            <a:off x="1341873" y="5422432"/>
            <a:ext cx="191526" cy="160844"/>
          </a:xfrm>
          <a:custGeom>
            <a:avLst/>
            <a:gdLst>
              <a:gd name="connsiteX0" fmla="*/ 0 w 826718"/>
              <a:gd name="connsiteY0" fmla="*/ 851770 h 851770"/>
              <a:gd name="connsiteX1" fmla="*/ 413359 w 826718"/>
              <a:gd name="connsiteY1" fmla="*/ 0 h 851770"/>
              <a:gd name="connsiteX2" fmla="*/ 826718 w 826718"/>
              <a:gd name="connsiteY2" fmla="*/ 851770 h 851770"/>
              <a:gd name="connsiteX3" fmla="*/ 0 w 826718"/>
              <a:gd name="connsiteY3" fmla="*/ 851770 h 851770"/>
              <a:gd name="connsiteX0" fmla="*/ 0 w 826718"/>
              <a:gd name="connsiteY0" fmla="*/ 851770 h 851770"/>
              <a:gd name="connsiteX1" fmla="*/ 37578 w 826718"/>
              <a:gd name="connsiteY1" fmla="*/ 0 h 851770"/>
              <a:gd name="connsiteX2" fmla="*/ 826718 w 826718"/>
              <a:gd name="connsiteY2" fmla="*/ 851770 h 851770"/>
              <a:gd name="connsiteX3" fmla="*/ 0 w 826718"/>
              <a:gd name="connsiteY3" fmla="*/ 851770 h 851770"/>
              <a:gd name="connsiteX0" fmla="*/ 0 w 1127342"/>
              <a:gd name="connsiteY0" fmla="*/ 851770 h 851770"/>
              <a:gd name="connsiteX1" fmla="*/ 37578 w 1127342"/>
              <a:gd name="connsiteY1" fmla="*/ 0 h 851770"/>
              <a:gd name="connsiteX2" fmla="*/ 1127342 w 1127342"/>
              <a:gd name="connsiteY2" fmla="*/ 425885 h 851770"/>
              <a:gd name="connsiteX3" fmla="*/ 0 w 1127342"/>
              <a:gd name="connsiteY3" fmla="*/ 851770 h 851770"/>
              <a:gd name="connsiteX0" fmla="*/ 288099 w 1089764"/>
              <a:gd name="connsiteY0" fmla="*/ 801665 h 801665"/>
              <a:gd name="connsiteX1" fmla="*/ 0 w 1089764"/>
              <a:gd name="connsiteY1" fmla="*/ 0 h 801665"/>
              <a:gd name="connsiteX2" fmla="*/ 1089764 w 1089764"/>
              <a:gd name="connsiteY2" fmla="*/ 425885 h 801665"/>
              <a:gd name="connsiteX3" fmla="*/ 288099 w 1089764"/>
              <a:gd name="connsiteY3" fmla="*/ 801665 h 801665"/>
              <a:gd name="connsiteX0" fmla="*/ 75156 w 1089764"/>
              <a:gd name="connsiteY0" fmla="*/ 789139 h 789139"/>
              <a:gd name="connsiteX1" fmla="*/ 0 w 1089764"/>
              <a:gd name="connsiteY1" fmla="*/ 0 h 789139"/>
              <a:gd name="connsiteX2" fmla="*/ 1089764 w 1089764"/>
              <a:gd name="connsiteY2" fmla="*/ 425885 h 789139"/>
              <a:gd name="connsiteX3" fmla="*/ 75156 w 1089764"/>
              <a:gd name="connsiteY3" fmla="*/ 789139 h 789139"/>
              <a:gd name="connsiteX0" fmla="*/ 75156 w 889348"/>
              <a:gd name="connsiteY0" fmla="*/ 789139 h 864296"/>
              <a:gd name="connsiteX1" fmla="*/ 0 w 889348"/>
              <a:gd name="connsiteY1" fmla="*/ 0 h 864296"/>
              <a:gd name="connsiteX2" fmla="*/ 889348 w 889348"/>
              <a:gd name="connsiteY2" fmla="*/ 864296 h 864296"/>
              <a:gd name="connsiteX3" fmla="*/ 75156 w 889348"/>
              <a:gd name="connsiteY3" fmla="*/ 789139 h 864296"/>
              <a:gd name="connsiteX0" fmla="*/ 0 w 814192"/>
              <a:gd name="connsiteY0" fmla="*/ 750503 h 825660"/>
              <a:gd name="connsiteX1" fmla="*/ 588106 w 814192"/>
              <a:gd name="connsiteY1" fmla="*/ 0 h 825660"/>
              <a:gd name="connsiteX2" fmla="*/ 814192 w 814192"/>
              <a:gd name="connsiteY2" fmla="*/ 825660 h 825660"/>
              <a:gd name="connsiteX3" fmla="*/ 0 w 814192"/>
              <a:gd name="connsiteY3" fmla="*/ 750503 h 825660"/>
              <a:gd name="connsiteX0" fmla="*/ 0 w 852829"/>
              <a:gd name="connsiteY0" fmla="*/ 698988 h 825660"/>
              <a:gd name="connsiteX1" fmla="*/ 626743 w 852829"/>
              <a:gd name="connsiteY1" fmla="*/ 0 h 825660"/>
              <a:gd name="connsiteX2" fmla="*/ 852829 w 852829"/>
              <a:gd name="connsiteY2" fmla="*/ 825660 h 825660"/>
              <a:gd name="connsiteX3" fmla="*/ 0 w 852829"/>
              <a:gd name="connsiteY3" fmla="*/ 698988 h 825660"/>
              <a:gd name="connsiteX0" fmla="*/ 0 w 839950"/>
              <a:gd name="connsiteY0" fmla="*/ 698988 h 864297"/>
              <a:gd name="connsiteX1" fmla="*/ 626743 w 839950"/>
              <a:gd name="connsiteY1" fmla="*/ 0 h 864297"/>
              <a:gd name="connsiteX2" fmla="*/ 839950 w 839950"/>
              <a:gd name="connsiteY2" fmla="*/ 864297 h 864297"/>
              <a:gd name="connsiteX3" fmla="*/ 0 w 839950"/>
              <a:gd name="connsiteY3" fmla="*/ 698988 h 864297"/>
              <a:gd name="connsiteX0" fmla="*/ 0 w 839950"/>
              <a:gd name="connsiteY0" fmla="*/ 536149 h 701458"/>
              <a:gd name="connsiteX1" fmla="*/ 326118 w 839950"/>
              <a:gd name="connsiteY1" fmla="*/ 0 h 701458"/>
              <a:gd name="connsiteX2" fmla="*/ 839950 w 839950"/>
              <a:gd name="connsiteY2" fmla="*/ 701458 h 701458"/>
              <a:gd name="connsiteX3" fmla="*/ 0 w 839950"/>
              <a:gd name="connsiteY3" fmla="*/ 536149 h 701458"/>
              <a:gd name="connsiteX0" fmla="*/ 0 w 464169"/>
              <a:gd name="connsiteY0" fmla="*/ 536149 h 601250"/>
              <a:gd name="connsiteX1" fmla="*/ 326118 w 464169"/>
              <a:gd name="connsiteY1" fmla="*/ 0 h 601250"/>
              <a:gd name="connsiteX2" fmla="*/ 464169 w 464169"/>
              <a:gd name="connsiteY2" fmla="*/ 601250 h 601250"/>
              <a:gd name="connsiteX3" fmla="*/ 0 w 464169"/>
              <a:gd name="connsiteY3" fmla="*/ 536149 h 601250"/>
              <a:gd name="connsiteX0" fmla="*/ 0 w 464169"/>
              <a:gd name="connsiteY0" fmla="*/ 310681 h 375782"/>
              <a:gd name="connsiteX1" fmla="*/ 213384 w 464169"/>
              <a:gd name="connsiteY1" fmla="*/ 0 h 375782"/>
              <a:gd name="connsiteX2" fmla="*/ 464169 w 464169"/>
              <a:gd name="connsiteY2" fmla="*/ 375782 h 375782"/>
              <a:gd name="connsiteX3" fmla="*/ 0 w 464169"/>
              <a:gd name="connsiteY3" fmla="*/ 310681 h 375782"/>
              <a:gd name="connsiteX0" fmla="*/ 0 w 464169"/>
              <a:gd name="connsiteY0" fmla="*/ 307038 h 372139"/>
              <a:gd name="connsiteX1" fmla="*/ 184240 w 464169"/>
              <a:gd name="connsiteY1" fmla="*/ 0 h 372139"/>
              <a:gd name="connsiteX2" fmla="*/ 464169 w 464169"/>
              <a:gd name="connsiteY2" fmla="*/ 372139 h 372139"/>
              <a:gd name="connsiteX3" fmla="*/ 0 w 464169"/>
              <a:gd name="connsiteY3" fmla="*/ 307038 h 372139"/>
              <a:gd name="connsiteX0" fmla="*/ 0 w 478741"/>
              <a:gd name="connsiteY0" fmla="*/ 307038 h 441356"/>
              <a:gd name="connsiteX1" fmla="*/ 184240 w 478741"/>
              <a:gd name="connsiteY1" fmla="*/ 0 h 441356"/>
              <a:gd name="connsiteX2" fmla="*/ 478741 w 478741"/>
              <a:gd name="connsiteY2" fmla="*/ 441356 h 441356"/>
              <a:gd name="connsiteX3" fmla="*/ 0 w 478741"/>
              <a:gd name="connsiteY3" fmla="*/ 307038 h 441356"/>
              <a:gd name="connsiteX0" fmla="*/ 0 w 507885"/>
              <a:gd name="connsiteY0" fmla="*/ 143102 h 441356"/>
              <a:gd name="connsiteX1" fmla="*/ 213384 w 507885"/>
              <a:gd name="connsiteY1" fmla="*/ 0 h 441356"/>
              <a:gd name="connsiteX2" fmla="*/ 507885 w 507885"/>
              <a:gd name="connsiteY2" fmla="*/ 441356 h 441356"/>
              <a:gd name="connsiteX3" fmla="*/ 0 w 507885"/>
              <a:gd name="connsiteY3" fmla="*/ 143102 h 441356"/>
              <a:gd name="connsiteX0" fmla="*/ 0 w 507885"/>
              <a:gd name="connsiteY0" fmla="*/ 33812 h 332066"/>
              <a:gd name="connsiteX1" fmla="*/ 191526 w 507885"/>
              <a:gd name="connsiteY1" fmla="*/ 0 h 332066"/>
              <a:gd name="connsiteX2" fmla="*/ 507885 w 507885"/>
              <a:gd name="connsiteY2" fmla="*/ 332066 h 332066"/>
              <a:gd name="connsiteX3" fmla="*/ 0 w 507885"/>
              <a:gd name="connsiteY3" fmla="*/ 33812 h 332066"/>
              <a:gd name="connsiteX0" fmla="*/ 0 w 191526"/>
              <a:gd name="connsiteY0" fmla="*/ 33812 h 160844"/>
              <a:gd name="connsiteX1" fmla="*/ 191526 w 191526"/>
              <a:gd name="connsiteY1" fmla="*/ 0 h 160844"/>
              <a:gd name="connsiteX2" fmla="*/ 139939 w 191526"/>
              <a:gd name="connsiteY2" fmla="*/ 160844 h 160844"/>
              <a:gd name="connsiteX3" fmla="*/ 0 w 191526"/>
              <a:gd name="connsiteY3" fmla="*/ 33812 h 160844"/>
            </a:gdLst>
            <a:ahLst/>
            <a:cxnLst>
              <a:cxn ang="0">
                <a:pos x="connsiteX0" y="connsiteY0"/>
              </a:cxn>
              <a:cxn ang="0">
                <a:pos x="connsiteX1" y="connsiteY1"/>
              </a:cxn>
              <a:cxn ang="0">
                <a:pos x="connsiteX2" y="connsiteY2"/>
              </a:cxn>
              <a:cxn ang="0">
                <a:pos x="connsiteX3" y="connsiteY3"/>
              </a:cxn>
            </a:cxnLst>
            <a:rect l="l" t="t" r="r" b="b"/>
            <a:pathLst>
              <a:path w="191526" h="160844">
                <a:moveTo>
                  <a:pt x="0" y="33812"/>
                </a:moveTo>
                <a:lnTo>
                  <a:pt x="191526" y="0"/>
                </a:lnTo>
                <a:lnTo>
                  <a:pt x="139939" y="160844"/>
                </a:lnTo>
                <a:lnTo>
                  <a:pt x="0" y="33812"/>
                </a:lnTo>
                <a:close/>
              </a:path>
            </a:pathLst>
          </a:custGeom>
          <a:gradFill>
            <a:gsLst>
              <a:gs pos="92000">
                <a:srgbClr val="52A4AE"/>
              </a:gs>
              <a:gs pos="0">
                <a:srgbClr val="92BFB5"/>
              </a:gs>
            </a:gsLst>
          </a:gradFill>
          <a:ln>
            <a:no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5" name="直接连接符 44"/>
          <p:cNvCxnSpPr/>
          <p:nvPr/>
        </p:nvCxnSpPr>
        <p:spPr>
          <a:xfrm>
            <a:off x="566229" y="2374137"/>
            <a:ext cx="0" cy="3064107"/>
          </a:xfrm>
          <a:prstGeom prst="line">
            <a:avLst/>
          </a:prstGeom>
          <a:ln w="47625">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752102"/>
      </p:ext>
    </p:extLst>
  </p:cSld>
  <p:clrMapOvr>
    <a:masterClrMapping/>
  </p:clrMapOvr>
  <p:transition spd="med" advClick="0" advTm="68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1+#ppt_w/2"/>
                                          </p:val>
                                        </p:tav>
                                        <p:tav tm="100000">
                                          <p:val>
                                            <p:strVal val="#ppt_x"/>
                                          </p:val>
                                        </p:tav>
                                      </p:tavLst>
                                    </p:anim>
                                    <p:anim calcmode="lin" valueType="num">
                                      <p:cBhvr additive="base">
                                        <p:cTn id="8" dur="75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1+#ppt_w/2"/>
                                          </p:val>
                                        </p:tav>
                                        <p:tav tm="100000">
                                          <p:val>
                                            <p:strVal val="#ppt_x"/>
                                          </p:val>
                                        </p:tav>
                                      </p:tavLst>
                                    </p:anim>
                                    <p:anim calcmode="lin" valueType="num">
                                      <p:cBhvr additive="base">
                                        <p:cTn id="16" dur="75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750" fill="hold"/>
                                        <p:tgtEl>
                                          <p:spTgt spid="35"/>
                                        </p:tgtEl>
                                        <p:attrNameLst>
                                          <p:attrName>ppt_x</p:attrName>
                                        </p:attrNameLst>
                                      </p:cBhvr>
                                      <p:tavLst>
                                        <p:tav tm="0">
                                          <p:val>
                                            <p:strVal val="1+#ppt_w/2"/>
                                          </p:val>
                                        </p:tav>
                                        <p:tav tm="100000">
                                          <p:val>
                                            <p:strVal val="#ppt_x"/>
                                          </p:val>
                                        </p:tav>
                                      </p:tavLst>
                                    </p:anim>
                                    <p:anim calcmode="lin" valueType="num">
                                      <p:cBhvr additive="base">
                                        <p:cTn id="20" dur="750" fill="hold"/>
                                        <p:tgtEl>
                                          <p:spTgt spid="35"/>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750" fill="hold"/>
                                        <p:tgtEl>
                                          <p:spTgt spid="37"/>
                                        </p:tgtEl>
                                        <p:attrNameLst>
                                          <p:attrName>ppt_x</p:attrName>
                                        </p:attrNameLst>
                                      </p:cBhvr>
                                      <p:tavLst>
                                        <p:tav tm="0">
                                          <p:val>
                                            <p:strVal val="1+#ppt_w/2"/>
                                          </p:val>
                                        </p:tav>
                                        <p:tav tm="100000">
                                          <p:val>
                                            <p:strVal val="#ppt_x"/>
                                          </p:val>
                                        </p:tav>
                                      </p:tavLst>
                                    </p:anim>
                                    <p:anim calcmode="lin" valueType="num">
                                      <p:cBhvr additive="base">
                                        <p:cTn id="24" dur="750" fill="hold"/>
                                        <p:tgtEl>
                                          <p:spTgt spid="37"/>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750" fill="hold"/>
                                        <p:tgtEl>
                                          <p:spTgt spid="38"/>
                                        </p:tgtEl>
                                        <p:attrNameLst>
                                          <p:attrName>ppt_x</p:attrName>
                                        </p:attrNameLst>
                                      </p:cBhvr>
                                      <p:tavLst>
                                        <p:tav tm="0">
                                          <p:val>
                                            <p:strVal val="1+#ppt_w/2"/>
                                          </p:val>
                                        </p:tav>
                                        <p:tav tm="100000">
                                          <p:val>
                                            <p:strVal val="#ppt_x"/>
                                          </p:val>
                                        </p:tav>
                                      </p:tavLst>
                                    </p:anim>
                                    <p:anim calcmode="lin" valueType="num">
                                      <p:cBhvr additive="base">
                                        <p:cTn id="28" dur="750" fill="hold"/>
                                        <p:tgtEl>
                                          <p:spTgt spid="38"/>
                                        </p:tgtEl>
                                        <p:attrNameLst>
                                          <p:attrName>ppt_y</p:attrName>
                                        </p:attrNameLst>
                                      </p:cBhvr>
                                      <p:tavLst>
                                        <p:tav tm="0">
                                          <p:val>
                                            <p:strVal val="0-#ppt_h/2"/>
                                          </p:val>
                                        </p:tav>
                                        <p:tav tm="100000">
                                          <p:val>
                                            <p:strVal val="#ppt_y"/>
                                          </p:val>
                                        </p:tav>
                                      </p:tavLst>
                                    </p:anim>
                                  </p:childTnLst>
                                </p:cTn>
                              </p:par>
                              <p:par>
                                <p:cTn id="29" presetID="2" presetClass="entr" presetSubtype="3" decel="10000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750" fill="hold"/>
                                        <p:tgtEl>
                                          <p:spTgt spid="39"/>
                                        </p:tgtEl>
                                        <p:attrNameLst>
                                          <p:attrName>ppt_x</p:attrName>
                                        </p:attrNameLst>
                                      </p:cBhvr>
                                      <p:tavLst>
                                        <p:tav tm="0">
                                          <p:val>
                                            <p:strVal val="1+#ppt_w/2"/>
                                          </p:val>
                                        </p:tav>
                                        <p:tav tm="100000">
                                          <p:val>
                                            <p:strVal val="#ppt_x"/>
                                          </p:val>
                                        </p:tav>
                                      </p:tavLst>
                                    </p:anim>
                                    <p:anim calcmode="lin" valueType="num">
                                      <p:cBhvr additive="base">
                                        <p:cTn id="32" dur="750" fill="hold"/>
                                        <p:tgtEl>
                                          <p:spTgt spid="39"/>
                                        </p:tgtEl>
                                        <p:attrNameLst>
                                          <p:attrName>ppt_y</p:attrName>
                                        </p:attrNameLst>
                                      </p:cBhvr>
                                      <p:tavLst>
                                        <p:tav tm="0">
                                          <p:val>
                                            <p:strVal val="0-#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750" fill="hold"/>
                                        <p:tgtEl>
                                          <p:spTgt spid="40"/>
                                        </p:tgtEl>
                                        <p:attrNameLst>
                                          <p:attrName>ppt_x</p:attrName>
                                        </p:attrNameLst>
                                      </p:cBhvr>
                                      <p:tavLst>
                                        <p:tav tm="0">
                                          <p:val>
                                            <p:strVal val="1+#ppt_w/2"/>
                                          </p:val>
                                        </p:tav>
                                        <p:tav tm="100000">
                                          <p:val>
                                            <p:strVal val="#ppt_x"/>
                                          </p:val>
                                        </p:tav>
                                      </p:tavLst>
                                    </p:anim>
                                    <p:anim calcmode="lin" valueType="num">
                                      <p:cBhvr additive="base">
                                        <p:cTn id="36" dur="75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750" fill="hold"/>
                                        <p:tgtEl>
                                          <p:spTgt spid="43"/>
                                        </p:tgtEl>
                                        <p:attrNameLst>
                                          <p:attrName>ppt_x</p:attrName>
                                        </p:attrNameLst>
                                      </p:cBhvr>
                                      <p:tavLst>
                                        <p:tav tm="0">
                                          <p:val>
                                            <p:strVal val="0-#ppt_w/2"/>
                                          </p:val>
                                        </p:tav>
                                        <p:tav tm="100000">
                                          <p:val>
                                            <p:strVal val="#ppt_x"/>
                                          </p:val>
                                        </p:tav>
                                      </p:tavLst>
                                    </p:anim>
                                    <p:anim calcmode="lin" valueType="num">
                                      <p:cBhvr additive="base">
                                        <p:cTn id="40" dur="75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750" fill="hold"/>
                                        <p:tgtEl>
                                          <p:spTgt spid="44"/>
                                        </p:tgtEl>
                                        <p:attrNameLst>
                                          <p:attrName>ppt_x</p:attrName>
                                        </p:attrNameLst>
                                      </p:cBhvr>
                                      <p:tavLst>
                                        <p:tav tm="0">
                                          <p:val>
                                            <p:strVal val="0-#ppt_w/2"/>
                                          </p:val>
                                        </p:tav>
                                        <p:tav tm="100000">
                                          <p:val>
                                            <p:strVal val="#ppt_x"/>
                                          </p:val>
                                        </p:tav>
                                      </p:tavLst>
                                    </p:anim>
                                    <p:anim calcmode="lin" valueType="num">
                                      <p:cBhvr additive="base">
                                        <p:cTn id="44" dur="750" fill="hold"/>
                                        <p:tgtEl>
                                          <p:spTgt spid="44"/>
                                        </p:tgtEl>
                                        <p:attrNameLst>
                                          <p:attrName>ppt_y</p:attrName>
                                        </p:attrNameLst>
                                      </p:cBhvr>
                                      <p:tavLst>
                                        <p:tav tm="0">
                                          <p:val>
                                            <p:strVal val="1+#ppt_h/2"/>
                                          </p:val>
                                        </p:tav>
                                        <p:tav tm="100000">
                                          <p:val>
                                            <p:strVal val="#ppt_y"/>
                                          </p:val>
                                        </p:tav>
                                      </p:tavLst>
                                    </p:anim>
                                  </p:childTnLst>
                                </p:cTn>
                              </p:par>
                              <p:par>
                                <p:cTn id="45" presetID="41" presetClass="entr" presetSubtype="0" fill="hold" grpId="0" nodeType="withEffect">
                                  <p:stCondLst>
                                    <p:cond delay="500"/>
                                  </p:stCondLst>
                                  <p:iterate type="lt">
                                    <p:tmPct val="10000"/>
                                  </p:iterate>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22"/>
                                        </p:tgtEl>
                                        <p:attrNameLst>
                                          <p:attrName>ppt_y</p:attrName>
                                        </p:attrNameLst>
                                      </p:cBhvr>
                                      <p:tavLst>
                                        <p:tav tm="0">
                                          <p:val>
                                            <p:strVal val="#ppt_y"/>
                                          </p:val>
                                        </p:tav>
                                        <p:tav tm="100000">
                                          <p:val>
                                            <p:strVal val="#ppt_y"/>
                                          </p:val>
                                        </p:tav>
                                      </p:tavLst>
                                    </p:anim>
                                    <p:anim calcmode="lin" valueType="num">
                                      <p:cBhvr>
                                        <p:cTn id="4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22"/>
                                        </p:tgtEl>
                                      </p:cBhvr>
                                    </p:animEffect>
                                  </p:childTnLst>
                                </p:cTn>
                              </p:par>
                              <p:par>
                                <p:cTn id="52" presetID="22" presetClass="entr" presetSubtype="1" fill="hold" nodeType="withEffect">
                                  <p:stCondLst>
                                    <p:cond delay="500"/>
                                  </p:stCondLst>
                                  <p:childTnLst>
                                    <p:set>
                                      <p:cBhvr>
                                        <p:cTn id="53" dur="1" fill="hold">
                                          <p:stCondLst>
                                            <p:cond delay="0"/>
                                          </p:stCondLst>
                                        </p:cTn>
                                        <p:tgtEl>
                                          <p:spTgt spid="45"/>
                                        </p:tgtEl>
                                        <p:attrNameLst>
                                          <p:attrName>style.visibility</p:attrName>
                                        </p:attrNameLst>
                                      </p:cBhvr>
                                      <p:to>
                                        <p:strVal val="visible"/>
                                      </p:to>
                                    </p:set>
                                    <p:animEffect transition="in" filter="wipe(up)">
                                      <p:cBhvr>
                                        <p:cTn id="54" dur="500"/>
                                        <p:tgtEl>
                                          <p:spTgt spid="45"/>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35" presetClass="path" presetSubtype="0" accel="50000" decel="50000" fill="hold" grpId="1" nodeType="withEffect">
                                  <p:stCondLst>
                                    <p:cond delay="500"/>
                                  </p:stCondLst>
                                  <p:childTnLst>
                                    <p:animMotion origin="layout" path="M 0.26303 1.11111E-6 L 0.01303 1.11111E-6 " pathEditMode="relative" rAng="0" ptsTypes="AA">
                                      <p:cBhvr>
                                        <p:cTn id="59" dur="1250" fill="hold"/>
                                        <p:tgtEl>
                                          <p:spTgt spid="3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p:bldP spid="31" grpId="0"/>
      <p:bldP spid="31" grpId="1"/>
      <p:bldP spid="34" grpId="0" animBg="1"/>
      <p:bldP spid="35" grpId="0" animBg="1"/>
      <p:bldP spid="37" grpId="0" animBg="1"/>
      <p:bldP spid="38" grpId="0" animBg="1"/>
      <p:bldP spid="39" grpId="0" animBg="1"/>
      <p:bldP spid="40"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B992BAF4-C0BE-4049-928B-A3CD3DB4D96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6" name="矩形 5">
            <a:extLst>
              <a:ext uri="{FF2B5EF4-FFF2-40B4-BE49-F238E27FC236}">
                <a16:creationId xmlns:a16="http://schemas.microsoft.com/office/drawing/2014/main" id="{FAE68C8C-862C-4CF9-A9A9-A784FECFB7ED}"/>
              </a:ext>
            </a:extLst>
          </p:cNvPr>
          <p:cNvSpPr/>
          <p:nvPr/>
        </p:nvSpPr>
        <p:spPr>
          <a:xfrm>
            <a:off x="5168766" y="994298"/>
            <a:ext cx="1963554" cy="68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4906DDF-B40B-4562-8AF9-8130D23FDBA0}"/>
              </a:ext>
            </a:extLst>
          </p:cNvPr>
          <p:cNvSpPr txBox="1"/>
          <p:nvPr/>
        </p:nvSpPr>
        <p:spPr>
          <a:xfrm>
            <a:off x="4976262" y="710226"/>
            <a:ext cx="3147461" cy="646331"/>
          </a:xfrm>
          <a:prstGeom prst="rect">
            <a:avLst/>
          </a:prstGeom>
          <a:noFill/>
        </p:spPr>
        <p:txBody>
          <a:bodyPr wrap="square" rtlCol="0">
            <a:spAutoFit/>
          </a:bodyPr>
          <a:lstStyle/>
          <a:p>
            <a:r>
              <a:rPr lang="zh-CN" altLang="en-US" sz="3600" dirty="0">
                <a:ln w="0"/>
                <a:solidFill>
                  <a:schemeClr val="accent1"/>
                </a:solidFill>
                <a:effectLst>
                  <a:outerShdw blurRad="38100" dist="25400" dir="5400000" algn="ctr" rotWithShape="0">
                    <a:srgbClr val="6E747A">
                      <a:alpha val="43000"/>
                    </a:srgbClr>
                  </a:outerShdw>
                </a:effectLst>
              </a:rPr>
              <a:t>发展历程</a:t>
            </a:r>
          </a:p>
        </p:txBody>
      </p:sp>
      <p:sp>
        <p:nvSpPr>
          <p:cNvPr id="10" name="箭头: 右 9">
            <a:extLst>
              <a:ext uri="{FF2B5EF4-FFF2-40B4-BE49-F238E27FC236}">
                <a16:creationId xmlns:a16="http://schemas.microsoft.com/office/drawing/2014/main" id="{F1966DE5-BC75-43B7-9825-E0F8C8147809}"/>
              </a:ext>
            </a:extLst>
          </p:cNvPr>
          <p:cNvSpPr/>
          <p:nvPr/>
        </p:nvSpPr>
        <p:spPr>
          <a:xfrm>
            <a:off x="2945330" y="2736220"/>
            <a:ext cx="558265" cy="25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a:extLst>
              <a:ext uri="{FF2B5EF4-FFF2-40B4-BE49-F238E27FC236}">
                <a16:creationId xmlns:a16="http://schemas.microsoft.com/office/drawing/2014/main" id="{19AF872B-2EEF-4761-A884-2887784056EE}"/>
              </a:ext>
            </a:extLst>
          </p:cNvPr>
          <p:cNvSpPr/>
          <p:nvPr/>
        </p:nvSpPr>
        <p:spPr>
          <a:xfrm>
            <a:off x="5713620" y="2724169"/>
            <a:ext cx="558265" cy="25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右 51">
            <a:extLst>
              <a:ext uri="{FF2B5EF4-FFF2-40B4-BE49-F238E27FC236}">
                <a16:creationId xmlns:a16="http://schemas.microsoft.com/office/drawing/2014/main" id="{9437140E-51F1-4412-B022-8854DA0AD935}"/>
              </a:ext>
            </a:extLst>
          </p:cNvPr>
          <p:cNvSpPr/>
          <p:nvPr/>
        </p:nvSpPr>
        <p:spPr>
          <a:xfrm>
            <a:off x="8475979" y="2759711"/>
            <a:ext cx="558265" cy="25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66FD999F-C2D8-41E6-87F0-5E589E141896}"/>
              </a:ext>
            </a:extLst>
          </p:cNvPr>
          <p:cNvGrpSpPr/>
          <p:nvPr/>
        </p:nvGrpSpPr>
        <p:grpSpPr>
          <a:xfrm>
            <a:off x="891226" y="1880603"/>
            <a:ext cx="1946456" cy="2481943"/>
            <a:chOff x="891226" y="1880603"/>
            <a:chExt cx="1946456" cy="2481943"/>
          </a:xfrm>
        </p:grpSpPr>
        <p:sp>
          <p:nvSpPr>
            <p:cNvPr id="37" name="矩形 36">
              <a:extLst>
                <a:ext uri="{FF2B5EF4-FFF2-40B4-BE49-F238E27FC236}">
                  <a16:creationId xmlns:a16="http://schemas.microsoft.com/office/drawing/2014/main" id="{DF68C8D0-0938-43C5-807D-86556E3004C7}"/>
                </a:ext>
              </a:extLst>
            </p:cNvPr>
            <p:cNvSpPr/>
            <p:nvPr/>
          </p:nvSpPr>
          <p:spPr>
            <a:xfrm>
              <a:off x="891226" y="3728729"/>
              <a:ext cx="1946456" cy="633817"/>
            </a:xfrm>
            <a:prstGeom prst="rect">
              <a:avLst/>
            </a:prstGeom>
            <a:gradFill>
              <a:gsLst>
                <a:gs pos="0">
                  <a:srgbClr val="92BFB5"/>
                </a:gs>
                <a:gs pos="100000">
                  <a:srgbClr val="52A4A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zh-CN" altLang="en-US" dirty="0">
                  <a:solidFill>
                    <a:schemeClr val="bg1"/>
                  </a:solidFill>
                  <a:cs typeface="+mn-ea"/>
                  <a:sym typeface="+mn-lt"/>
                </a:rPr>
                <a:t>浅层模型</a:t>
              </a:r>
            </a:p>
          </p:txBody>
        </p:sp>
        <p:pic>
          <p:nvPicPr>
            <p:cNvPr id="12" name="图片 11">
              <a:extLst>
                <a:ext uri="{FF2B5EF4-FFF2-40B4-BE49-F238E27FC236}">
                  <a16:creationId xmlns:a16="http://schemas.microsoft.com/office/drawing/2014/main" id="{D53E21BC-E7B2-4B29-AC55-5BED496412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678" y="1880603"/>
              <a:ext cx="1925146" cy="1711234"/>
            </a:xfrm>
            <a:prstGeom prst="rect">
              <a:avLst/>
            </a:prstGeom>
            <a:effectLst>
              <a:outerShdw blurRad="101600" dist="38100" dir="2700000" algn="tl" rotWithShape="0">
                <a:prstClr val="black">
                  <a:alpha val="25000"/>
                </a:prstClr>
              </a:outerShdw>
            </a:effectLst>
          </p:spPr>
        </p:pic>
      </p:grpSp>
      <p:sp>
        <p:nvSpPr>
          <p:cNvPr id="13" name="文本框 12">
            <a:extLst>
              <a:ext uri="{FF2B5EF4-FFF2-40B4-BE49-F238E27FC236}">
                <a16:creationId xmlns:a16="http://schemas.microsoft.com/office/drawing/2014/main" id="{72F28921-6A71-4CC2-8AB8-44C4C8E104E3}"/>
              </a:ext>
            </a:extLst>
          </p:cNvPr>
          <p:cNvSpPr txBox="1"/>
          <p:nvPr/>
        </p:nvSpPr>
        <p:spPr>
          <a:xfrm>
            <a:off x="581461" y="4478142"/>
            <a:ext cx="2666198" cy="2123658"/>
          </a:xfrm>
          <a:prstGeom prst="rect">
            <a:avLst/>
          </a:prstGeom>
          <a:noFill/>
        </p:spPr>
        <p:txBody>
          <a:bodyPr wrap="square" rtlCol="0">
            <a:spAutoFit/>
          </a:bodyPr>
          <a:lstStyle/>
          <a:p>
            <a:r>
              <a:rPr lang="zh-CN" altLang="en-US" sz="2400" b="1" dirty="0">
                <a:solidFill>
                  <a:srgbClr val="52A4AE"/>
                </a:solidFill>
                <a:latin typeface="+mn-ea"/>
              </a:rPr>
              <a:t>浅层模型</a:t>
            </a:r>
            <a:r>
              <a:rPr lang="zh-CN" altLang="en-US" dirty="0">
                <a:latin typeface="+mn-ea"/>
              </a:rPr>
              <a:t>是一种主要基于统计学习理论的方法。在解决简单问题时很优秀，但面对复杂问题时可能需要指数增长的计算单元，导致表现不佳。</a:t>
            </a:r>
          </a:p>
        </p:txBody>
      </p:sp>
      <p:sp>
        <p:nvSpPr>
          <p:cNvPr id="58" name="文本框 57">
            <a:extLst>
              <a:ext uri="{FF2B5EF4-FFF2-40B4-BE49-F238E27FC236}">
                <a16:creationId xmlns:a16="http://schemas.microsoft.com/office/drawing/2014/main" id="{EE5F16F0-6A25-4CBE-AB5B-C9B993D3FEAB}"/>
              </a:ext>
            </a:extLst>
          </p:cNvPr>
          <p:cNvSpPr txBox="1"/>
          <p:nvPr/>
        </p:nvSpPr>
        <p:spPr>
          <a:xfrm>
            <a:off x="3326554" y="4478142"/>
            <a:ext cx="2666198" cy="1661993"/>
          </a:xfrm>
          <a:prstGeom prst="rect">
            <a:avLst/>
          </a:prstGeom>
          <a:noFill/>
        </p:spPr>
        <p:txBody>
          <a:bodyPr wrap="square" rtlCol="0">
            <a:spAutoFit/>
          </a:bodyPr>
          <a:lstStyle/>
          <a:p>
            <a:r>
              <a:rPr lang="en-US" altLang="zh-CN" dirty="0">
                <a:latin typeface="+mn-ea"/>
              </a:rPr>
              <a:t>1986</a:t>
            </a:r>
            <a:r>
              <a:rPr lang="zh-CN" altLang="en-US" dirty="0">
                <a:latin typeface="+mn-ea"/>
              </a:rPr>
              <a:t>年</a:t>
            </a:r>
            <a:r>
              <a:rPr lang="en-US" altLang="zh-CN" dirty="0" err="1">
                <a:latin typeface="+mn-ea"/>
              </a:rPr>
              <a:t>Rumelhart</a:t>
            </a:r>
            <a:r>
              <a:rPr lang="zh-CN" altLang="en-US" dirty="0">
                <a:latin typeface="+mn-ea"/>
              </a:rPr>
              <a:t>等人提出了</a:t>
            </a:r>
            <a:r>
              <a:rPr lang="zh-CN" altLang="en-US" sz="2400" b="1" dirty="0">
                <a:solidFill>
                  <a:srgbClr val="52A4AE"/>
                </a:solidFill>
                <a:latin typeface="+mn-ea"/>
              </a:rPr>
              <a:t>人工神经网络的反向传播算法，</a:t>
            </a:r>
            <a:r>
              <a:rPr lang="zh-CN" altLang="en-US" dirty="0">
                <a:latin typeface="+mn-ea"/>
              </a:rPr>
              <a:t>掀起了神经网络在机器学习中的热潮。</a:t>
            </a:r>
          </a:p>
        </p:txBody>
      </p:sp>
      <p:sp>
        <p:nvSpPr>
          <p:cNvPr id="59" name="文本框 58">
            <a:extLst>
              <a:ext uri="{FF2B5EF4-FFF2-40B4-BE49-F238E27FC236}">
                <a16:creationId xmlns:a16="http://schemas.microsoft.com/office/drawing/2014/main" id="{56CF9E86-B7AD-46D9-A8DE-C28A17C69429}"/>
              </a:ext>
            </a:extLst>
          </p:cNvPr>
          <p:cNvSpPr txBox="1"/>
          <p:nvPr/>
        </p:nvSpPr>
        <p:spPr>
          <a:xfrm>
            <a:off x="5992752" y="4478142"/>
            <a:ext cx="2823989" cy="2123658"/>
          </a:xfrm>
          <a:prstGeom prst="rect">
            <a:avLst/>
          </a:prstGeom>
          <a:noFill/>
        </p:spPr>
        <p:txBody>
          <a:bodyPr wrap="square" rtlCol="0">
            <a:spAutoFit/>
          </a:bodyPr>
          <a:lstStyle/>
          <a:p>
            <a:r>
              <a:rPr lang="zh-CN" altLang="en-US" sz="2400" b="1" dirty="0">
                <a:solidFill>
                  <a:srgbClr val="52A4AE"/>
                </a:solidFill>
                <a:latin typeface="+mn-ea"/>
              </a:rPr>
              <a:t> </a:t>
            </a:r>
            <a:r>
              <a:rPr lang="en-US" altLang="zh-CN" sz="2400" b="1" dirty="0" err="1">
                <a:solidFill>
                  <a:srgbClr val="52A4AE"/>
                </a:solidFill>
                <a:latin typeface="+mn-ea"/>
              </a:rPr>
              <a:t>LeNet</a:t>
            </a:r>
            <a:r>
              <a:rPr lang="zh-CN" altLang="en-US" dirty="0">
                <a:latin typeface="+mn-ea"/>
              </a:rPr>
              <a:t>是</a:t>
            </a:r>
            <a:r>
              <a:rPr lang="zh-CN" altLang="en-US" dirty="0">
                <a:latin typeface="+mn-ea"/>
                <a:hlinkClick r:id="rId4">
                  <a:extLst>
                    <a:ext uri="{A12FA001-AC4F-418D-AE19-62706E023703}">
                      <ahyp:hlinkClr xmlns:ahyp="http://schemas.microsoft.com/office/drawing/2018/hyperlinkcolor" val="tx"/>
                    </a:ext>
                  </a:extLst>
                </a:hlinkClick>
              </a:rPr>
              <a:t>卷积神经网络</a:t>
            </a:r>
            <a:r>
              <a:rPr lang="zh-CN" altLang="en-US" dirty="0">
                <a:latin typeface="+mn-ea"/>
              </a:rPr>
              <a:t>的祖师爷</a:t>
            </a:r>
            <a:r>
              <a:rPr lang="en-US" altLang="zh-CN" dirty="0" err="1">
                <a:latin typeface="+mn-ea"/>
              </a:rPr>
              <a:t>LeCun</a:t>
            </a:r>
            <a:r>
              <a:rPr lang="zh-CN" altLang="en-US" dirty="0">
                <a:latin typeface="+mn-ea"/>
              </a:rPr>
              <a:t>在</a:t>
            </a:r>
            <a:r>
              <a:rPr lang="en-US" altLang="zh-CN" dirty="0">
                <a:latin typeface="+mn-ea"/>
              </a:rPr>
              <a:t>1998</a:t>
            </a:r>
            <a:r>
              <a:rPr lang="zh-CN" altLang="en-US" dirty="0">
                <a:latin typeface="+mn-ea"/>
              </a:rPr>
              <a:t>年提出，用于解决手写数字识别的视觉任务。自那时起，</a:t>
            </a:r>
            <a:r>
              <a:rPr lang="en-US" altLang="zh-CN" dirty="0">
                <a:latin typeface="+mn-ea"/>
              </a:rPr>
              <a:t>CNN</a:t>
            </a:r>
            <a:r>
              <a:rPr lang="zh-CN" altLang="en-US" dirty="0">
                <a:latin typeface="+mn-ea"/>
              </a:rPr>
              <a:t>的最基本的架构就定下来了：卷积层、池化层、全连接层。</a:t>
            </a:r>
            <a:endParaRPr lang="en-US" altLang="zh-CN" dirty="0">
              <a:latin typeface="+mn-ea"/>
            </a:endParaRPr>
          </a:p>
        </p:txBody>
      </p:sp>
      <p:sp>
        <p:nvSpPr>
          <p:cNvPr id="69" name="文本框 68">
            <a:extLst>
              <a:ext uri="{FF2B5EF4-FFF2-40B4-BE49-F238E27FC236}">
                <a16:creationId xmlns:a16="http://schemas.microsoft.com/office/drawing/2014/main" id="{440F4162-650F-4AAB-8E33-66B589E12E76}"/>
              </a:ext>
            </a:extLst>
          </p:cNvPr>
          <p:cNvSpPr txBox="1"/>
          <p:nvPr/>
        </p:nvSpPr>
        <p:spPr>
          <a:xfrm>
            <a:off x="8967538" y="4478142"/>
            <a:ext cx="2666198" cy="2123658"/>
          </a:xfrm>
          <a:prstGeom prst="rect">
            <a:avLst/>
          </a:prstGeom>
          <a:noFill/>
        </p:spPr>
        <p:txBody>
          <a:bodyPr wrap="square" rtlCol="0">
            <a:spAutoFit/>
          </a:bodyPr>
          <a:lstStyle/>
          <a:p>
            <a:r>
              <a:rPr lang="zh-CN" altLang="en-US" sz="2400" b="1" dirty="0">
                <a:solidFill>
                  <a:srgbClr val="52A4AE"/>
                </a:solidFill>
                <a:latin typeface="+mn-ea"/>
              </a:rPr>
              <a:t>深度神经网络</a:t>
            </a:r>
            <a:r>
              <a:rPr lang="zh-CN" altLang="en-US" dirty="0">
                <a:latin typeface="+mn-ea"/>
              </a:rPr>
              <a:t>的基本思想是通过构建多层网络，对目标进行多层表示，以期通过多层的高层次特征来表示数据的抽象语义信息，获得更好的特征鲁棒性。</a:t>
            </a:r>
          </a:p>
        </p:txBody>
      </p:sp>
      <p:grpSp>
        <p:nvGrpSpPr>
          <p:cNvPr id="21" name="组合 20">
            <a:extLst>
              <a:ext uri="{FF2B5EF4-FFF2-40B4-BE49-F238E27FC236}">
                <a16:creationId xmlns:a16="http://schemas.microsoft.com/office/drawing/2014/main" id="{668859CE-946D-43F7-855B-E06499D345FF}"/>
              </a:ext>
            </a:extLst>
          </p:cNvPr>
          <p:cNvGrpSpPr/>
          <p:nvPr/>
        </p:nvGrpSpPr>
        <p:grpSpPr>
          <a:xfrm>
            <a:off x="3635688" y="1791674"/>
            <a:ext cx="1958257" cy="2570872"/>
            <a:chOff x="3635688" y="1791674"/>
            <a:chExt cx="1958257" cy="2570872"/>
          </a:xfrm>
        </p:grpSpPr>
        <p:sp>
          <p:nvSpPr>
            <p:cNvPr id="40" name="矩形 39">
              <a:extLst>
                <a:ext uri="{FF2B5EF4-FFF2-40B4-BE49-F238E27FC236}">
                  <a16:creationId xmlns:a16="http://schemas.microsoft.com/office/drawing/2014/main" id="{45724804-DEDC-49DC-8FC1-1478A1DD08E5}"/>
                </a:ext>
              </a:extLst>
            </p:cNvPr>
            <p:cNvSpPr/>
            <p:nvPr/>
          </p:nvSpPr>
          <p:spPr>
            <a:xfrm>
              <a:off x="3647489" y="3728729"/>
              <a:ext cx="1946456" cy="633817"/>
            </a:xfrm>
            <a:prstGeom prst="rect">
              <a:avLst/>
            </a:prstGeom>
            <a:gradFill>
              <a:gsLst>
                <a:gs pos="0">
                  <a:srgbClr val="92BFB5"/>
                </a:gs>
                <a:gs pos="100000">
                  <a:srgbClr val="52A4A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zh-CN" altLang="en-US" dirty="0"/>
                <a:t>人工</a:t>
              </a:r>
              <a:r>
                <a:rPr lang="zh-CN" altLang="en-US" dirty="0">
                  <a:solidFill>
                    <a:schemeClr val="bg1"/>
                  </a:solidFill>
                </a:rPr>
                <a:t>神经网络</a:t>
              </a:r>
              <a:r>
                <a:rPr lang="zh-CN" altLang="en-US" dirty="0"/>
                <a:t>的反向传播算法</a:t>
              </a:r>
              <a:endParaRPr lang="zh-CN" altLang="en-US" dirty="0">
                <a:solidFill>
                  <a:schemeClr val="bg1"/>
                </a:solidFill>
                <a:cs typeface="+mn-ea"/>
                <a:sym typeface="+mn-lt"/>
              </a:endParaRPr>
            </a:p>
          </p:txBody>
        </p:sp>
        <p:pic>
          <p:nvPicPr>
            <p:cNvPr id="16" name="图片 15">
              <a:extLst>
                <a:ext uri="{FF2B5EF4-FFF2-40B4-BE49-F238E27FC236}">
                  <a16:creationId xmlns:a16="http://schemas.microsoft.com/office/drawing/2014/main" id="{1C8B0C7D-B88F-4957-8058-FCE417E05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5688" y="1791674"/>
              <a:ext cx="1946066" cy="1744562"/>
            </a:xfrm>
            <a:prstGeom prst="rect">
              <a:avLst/>
            </a:prstGeom>
            <a:effectLst>
              <a:outerShdw blurRad="101600" dist="38100" dir="2700000" algn="tl" rotWithShape="0">
                <a:prstClr val="black">
                  <a:alpha val="25000"/>
                </a:prstClr>
              </a:outerShdw>
            </a:effectLst>
          </p:spPr>
        </p:pic>
      </p:grpSp>
      <p:grpSp>
        <p:nvGrpSpPr>
          <p:cNvPr id="22" name="组合 21">
            <a:extLst>
              <a:ext uri="{FF2B5EF4-FFF2-40B4-BE49-F238E27FC236}">
                <a16:creationId xmlns:a16="http://schemas.microsoft.com/office/drawing/2014/main" id="{2BC2F9CA-3AFA-4BE6-8C82-18A8B651EB49}"/>
              </a:ext>
            </a:extLst>
          </p:cNvPr>
          <p:cNvGrpSpPr/>
          <p:nvPr/>
        </p:nvGrpSpPr>
        <p:grpSpPr>
          <a:xfrm>
            <a:off x="6403751" y="1788145"/>
            <a:ext cx="1946457" cy="2574401"/>
            <a:chOff x="6403751" y="1788145"/>
            <a:chExt cx="1946457" cy="2574401"/>
          </a:xfrm>
        </p:grpSpPr>
        <p:sp>
          <p:nvSpPr>
            <p:cNvPr id="43" name="矩形 42">
              <a:extLst>
                <a:ext uri="{FF2B5EF4-FFF2-40B4-BE49-F238E27FC236}">
                  <a16:creationId xmlns:a16="http://schemas.microsoft.com/office/drawing/2014/main" id="{4F3FDB45-185F-4ADF-A03C-770CE9B0633F}"/>
                </a:ext>
              </a:extLst>
            </p:cNvPr>
            <p:cNvSpPr/>
            <p:nvPr/>
          </p:nvSpPr>
          <p:spPr>
            <a:xfrm>
              <a:off x="6403752" y="3728729"/>
              <a:ext cx="1946456" cy="633817"/>
            </a:xfrm>
            <a:prstGeom prst="rect">
              <a:avLst/>
            </a:prstGeom>
            <a:gradFill>
              <a:gsLst>
                <a:gs pos="0">
                  <a:srgbClr val="92BFB5"/>
                </a:gs>
                <a:gs pos="100000">
                  <a:srgbClr val="52A4A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dirty="0" err="1"/>
                <a:t>LeNet</a:t>
              </a:r>
              <a:endParaRPr lang="zh-CN" altLang="en-US" dirty="0">
                <a:solidFill>
                  <a:schemeClr val="bg1"/>
                </a:solidFill>
                <a:cs typeface="+mn-ea"/>
                <a:sym typeface="+mn-lt"/>
              </a:endParaRPr>
            </a:p>
          </p:txBody>
        </p:sp>
        <p:pic>
          <p:nvPicPr>
            <p:cNvPr id="18" name="图片 17">
              <a:extLst>
                <a:ext uri="{FF2B5EF4-FFF2-40B4-BE49-F238E27FC236}">
                  <a16:creationId xmlns:a16="http://schemas.microsoft.com/office/drawing/2014/main" id="{C646FFCA-616F-4DBE-AE6B-97BF9F8506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3751" y="1788145"/>
              <a:ext cx="1946457" cy="1748091"/>
            </a:xfrm>
            <a:prstGeom prst="rect">
              <a:avLst/>
            </a:prstGeom>
            <a:effectLst>
              <a:outerShdw blurRad="101600" dist="38100" dir="2700000" algn="tl" rotWithShape="0">
                <a:prstClr val="black">
                  <a:alpha val="25000"/>
                </a:prstClr>
              </a:outerShdw>
            </a:effectLst>
          </p:spPr>
        </p:pic>
      </p:grpSp>
      <p:grpSp>
        <p:nvGrpSpPr>
          <p:cNvPr id="23" name="组合 22">
            <a:extLst>
              <a:ext uri="{FF2B5EF4-FFF2-40B4-BE49-F238E27FC236}">
                <a16:creationId xmlns:a16="http://schemas.microsoft.com/office/drawing/2014/main" id="{DE94590D-0872-4564-AFEA-909BB36EBB9D}"/>
              </a:ext>
            </a:extLst>
          </p:cNvPr>
          <p:cNvGrpSpPr/>
          <p:nvPr/>
        </p:nvGrpSpPr>
        <p:grpSpPr>
          <a:xfrm>
            <a:off x="9160015" y="1704454"/>
            <a:ext cx="1958256" cy="2658092"/>
            <a:chOff x="9160015" y="1704454"/>
            <a:chExt cx="1958256" cy="2658092"/>
          </a:xfrm>
        </p:grpSpPr>
        <p:sp>
          <p:nvSpPr>
            <p:cNvPr id="48" name="矩形 47">
              <a:extLst>
                <a:ext uri="{FF2B5EF4-FFF2-40B4-BE49-F238E27FC236}">
                  <a16:creationId xmlns:a16="http://schemas.microsoft.com/office/drawing/2014/main" id="{871F3F1F-1D20-4E0F-BBFB-5923E0051748}"/>
                </a:ext>
              </a:extLst>
            </p:cNvPr>
            <p:cNvSpPr/>
            <p:nvPr/>
          </p:nvSpPr>
          <p:spPr>
            <a:xfrm>
              <a:off x="9160015" y="3728729"/>
              <a:ext cx="1946456" cy="633817"/>
            </a:xfrm>
            <a:prstGeom prst="rect">
              <a:avLst/>
            </a:prstGeom>
            <a:gradFill>
              <a:gsLst>
                <a:gs pos="0">
                  <a:srgbClr val="92BFB5"/>
                </a:gs>
                <a:gs pos="100000">
                  <a:srgbClr val="52A4A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zh-CN" altLang="en-US" b="1" dirty="0"/>
                <a:t>深度学习</a:t>
              </a:r>
              <a:endParaRPr lang="zh-CN" altLang="en-US" dirty="0">
                <a:solidFill>
                  <a:schemeClr val="bg1"/>
                </a:solidFill>
                <a:cs typeface="+mn-ea"/>
                <a:sym typeface="+mn-lt"/>
              </a:endParaRPr>
            </a:p>
          </p:txBody>
        </p:sp>
        <p:pic>
          <p:nvPicPr>
            <p:cNvPr id="20" name="图片 19">
              <a:extLst>
                <a:ext uri="{FF2B5EF4-FFF2-40B4-BE49-F238E27FC236}">
                  <a16:creationId xmlns:a16="http://schemas.microsoft.com/office/drawing/2014/main" id="{806768B0-B60A-4AD5-9D05-CE7C260399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4005" y="1704454"/>
              <a:ext cx="1934266" cy="1724546"/>
            </a:xfrm>
            <a:prstGeom prst="rect">
              <a:avLst/>
            </a:prstGeom>
            <a:effectLst>
              <a:outerShdw blurRad="101600" dist="38100" dir="2700000" algn="tl" rotWithShape="0">
                <a:prstClr val="black">
                  <a:alpha val="25000"/>
                </a:prstClr>
              </a:outerShdw>
            </a:effectLst>
          </p:spPr>
        </p:pic>
      </p:grpSp>
    </p:spTree>
    <p:extLst>
      <p:ext uri="{BB962C8B-B14F-4D97-AF65-F5344CB8AC3E}">
        <p14:creationId xmlns:p14="http://schemas.microsoft.com/office/powerpoint/2010/main" val="418514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 presetClass="entr" presetSubtype="8"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par>
                                <p:cTn id="21" presetID="2" presetClass="entr" presetSubtype="8"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left)">
                                      <p:cBhvr>
                                        <p:cTn id="28" dur="500"/>
                                        <p:tgtEl>
                                          <p:spTgt spid="52"/>
                                        </p:tgtEl>
                                      </p:cBhvr>
                                    </p:animEffect>
                                  </p:childTnLst>
                                </p:cTn>
                              </p:par>
                              <p:par>
                                <p:cTn id="29" presetID="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randombar(horizontal)">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randombar(horizontal)">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randombar(horizontal)">
                                      <p:cBhvr>
                                        <p:cTn id="5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1" grpId="0" animBg="1"/>
      <p:bldP spid="52" grpId="0" animBg="1"/>
      <p:bldP spid="13" grpId="0"/>
      <p:bldP spid="58" grpId="0"/>
      <p:bldP spid="59"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
            <a:extLst>
              <a:ext uri="{FF2B5EF4-FFF2-40B4-BE49-F238E27FC236}">
                <a16:creationId xmlns:a16="http://schemas.microsoft.com/office/drawing/2014/main" id="{FB7F1408-6144-4A3C-B57A-36BD2F18AB5F}"/>
              </a:ext>
            </a:extLst>
          </p:cNvPr>
          <p:cNvSpPr>
            <a:spLocks/>
          </p:cNvSpPr>
          <p:nvPr/>
        </p:nvSpPr>
        <p:spPr bwMode="auto">
          <a:xfrm>
            <a:off x="4634453" y="1214413"/>
            <a:ext cx="6884111" cy="5445334"/>
          </a:xfrm>
          <a:prstGeom prst="rect">
            <a:avLst/>
          </a:prstGeom>
          <a:gradFill>
            <a:gsLst>
              <a:gs pos="0">
                <a:srgbClr val="D8E8E5">
                  <a:alpha val="86667"/>
                </a:srgbClr>
              </a:gs>
              <a:gs pos="100000">
                <a:srgbClr val="8DC2C9">
                  <a:alpha val="80000"/>
                </a:srgbClr>
              </a:gs>
            </a:gsLst>
            <a:lin ang="5400000" scaled="1"/>
          </a:gradFill>
          <a:ln>
            <a:noFill/>
          </a:ln>
          <a:effectLst/>
        </p:spPr>
        <p:txBody>
          <a:bodyPr lIns="22860" rIns="22860"/>
          <a:lstStyle>
            <a:lvl1pPr>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spcBef>
                <a:spcPts val="2000"/>
              </a:spcBef>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defTabSz="2436813"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defTabSz="2436813"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defTabSz="2436813"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defTabSz="2436813" eaLnBrk="0" fontAlgn="base" hangingPunct="0">
              <a:spcBef>
                <a:spcPts val="2000"/>
              </a:spcBef>
              <a:spcAft>
                <a:spcPct val="0"/>
              </a:spcAft>
              <a:buSzPct val="100000"/>
              <a:buFont typeface="Arial" panose="020B0604020202020204" pitchFamily="34" charset="0"/>
              <a:buChar char="•"/>
              <a:defRPr sz="8500">
                <a:solidFill>
                  <a:srgbClr val="27282D"/>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eaLnBrk="1">
              <a:spcBef>
                <a:spcPct val="0"/>
              </a:spcBef>
              <a:buSzTx/>
              <a:buFontTx/>
              <a:buNone/>
            </a:pPr>
            <a:endParaRPr lang="zh-CN" altLang="zh-CN" sz="2400" dirty="0">
              <a:latin typeface="+mn-lt"/>
              <a:ea typeface="+mn-ea"/>
              <a:cs typeface="+mn-ea"/>
              <a:sym typeface="+mn-lt"/>
            </a:endParaRPr>
          </a:p>
        </p:txBody>
      </p:sp>
      <p:pic>
        <p:nvPicPr>
          <p:cNvPr id="20" name="图片 19">
            <a:extLst>
              <a:ext uri="{FF2B5EF4-FFF2-40B4-BE49-F238E27FC236}">
                <a16:creationId xmlns:a16="http://schemas.microsoft.com/office/drawing/2014/main" id="{9244CC69-DCA2-47E0-9699-58BF59475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75" y="2454652"/>
            <a:ext cx="4256783" cy="2649264"/>
          </a:xfrm>
          <a:prstGeom prst="rect">
            <a:avLst/>
          </a:prstGeom>
        </p:spPr>
      </p:pic>
      <p:sp>
        <p:nvSpPr>
          <p:cNvPr id="33" name="矩形 32">
            <a:extLst>
              <a:ext uri="{FF2B5EF4-FFF2-40B4-BE49-F238E27FC236}">
                <a16:creationId xmlns:a16="http://schemas.microsoft.com/office/drawing/2014/main" id="{B992BAF4-C0BE-4049-928B-A3CD3DB4D96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6" name="矩形 5">
            <a:extLst>
              <a:ext uri="{FF2B5EF4-FFF2-40B4-BE49-F238E27FC236}">
                <a16:creationId xmlns:a16="http://schemas.microsoft.com/office/drawing/2014/main" id="{FAE68C8C-862C-4CF9-A9A9-A784FECFB7ED}"/>
              </a:ext>
            </a:extLst>
          </p:cNvPr>
          <p:cNvSpPr/>
          <p:nvPr/>
        </p:nvSpPr>
        <p:spPr>
          <a:xfrm>
            <a:off x="5168766" y="994298"/>
            <a:ext cx="1963554" cy="681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E89A398-7887-4D54-A6A0-547B6E4064B6}"/>
              </a:ext>
            </a:extLst>
          </p:cNvPr>
          <p:cNvSpPr txBox="1"/>
          <p:nvPr/>
        </p:nvSpPr>
        <p:spPr>
          <a:xfrm>
            <a:off x="950921" y="2274838"/>
            <a:ext cx="9611062" cy="2243371"/>
          </a:xfrm>
          <a:prstGeom prst="rect">
            <a:avLst/>
          </a:prstGeom>
          <a:noFill/>
        </p:spPr>
        <p:txBody>
          <a:bodyPr wrap="square">
            <a:spAutoFit/>
          </a:bodyPr>
          <a:lstStyle/>
          <a:p>
            <a:pPr>
              <a:lnSpc>
                <a:spcPct val="150000"/>
              </a:lnSpc>
            </a:pPr>
            <a:r>
              <a:rPr lang="zh-CN" altLang="en-US" sz="2400" b="1" dirty="0">
                <a:solidFill>
                  <a:srgbClr val="92D050"/>
                </a:solidFill>
                <a:latin typeface="+mn-ea"/>
              </a:rPr>
              <a:t>    卷积神经网络</a:t>
            </a:r>
            <a:r>
              <a:rPr lang="zh-CN" altLang="en-US" dirty="0">
                <a:latin typeface="+mn-ea"/>
              </a:rPr>
              <a:t>是一种带有卷积结构的深度神经网络，卷积结构可以减少深层网络占用的内存量，其三个关键的操作</a:t>
            </a:r>
            <a:r>
              <a:rPr lang="en-US" altLang="zh-CN" dirty="0">
                <a:latin typeface="+mn-ea"/>
              </a:rPr>
              <a:t>——</a:t>
            </a:r>
            <a:r>
              <a:rPr lang="zh-CN" altLang="en-US" b="1" dirty="0">
                <a:solidFill>
                  <a:srgbClr val="FF0000"/>
                </a:solidFill>
                <a:latin typeface="+mn-ea"/>
              </a:rPr>
              <a:t>其一是局部感受野，其二是权值共享，其三是</a:t>
            </a:r>
            <a:r>
              <a:rPr lang="en-US" altLang="zh-CN" b="1" dirty="0">
                <a:solidFill>
                  <a:srgbClr val="FF0000"/>
                </a:solidFill>
                <a:latin typeface="+mn-ea"/>
              </a:rPr>
              <a:t>pooling</a:t>
            </a:r>
            <a:r>
              <a:rPr lang="zh-CN" altLang="en-US" b="1" dirty="0">
                <a:solidFill>
                  <a:srgbClr val="FF0000"/>
                </a:solidFill>
                <a:latin typeface="+mn-ea"/>
              </a:rPr>
              <a:t>层。</a:t>
            </a:r>
            <a:r>
              <a:rPr lang="zh-CN" altLang="en-US" dirty="0">
                <a:latin typeface="+mn-ea"/>
              </a:rPr>
              <a:t>有效的减少了网络的参数个数，缓解了模型的过拟合问题。</a:t>
            </a:r>
            <a:endParaRPr lang="en-US" altLang="zh-CN" dirty="0">
              <a:latin typeface="+mn-ea"/>
            </a:endParaRPr>
          </a:p>
          <a:p>
            <a:pPr>
              <a:lnSpc>
                <a:spcPct val="150000"/>
              </a:lnSpc>
            </a:pPr>
            <a:r>
              <a:rPr lang="en-US" altLang="zh-CN" dirty="0">
                <a:latin typeface="+mn-ea"/>
              </a:rPr>
              <a:t>    </a:t>
            </a:r>
            <a:r>
              <a:rPr lang="zh-CN" altLang="en-US" dirty="0">
                <a:latin typeface="+mn-ea"/>
              </a:rPr>
              <a:t>对于图形，卷积神经网络会将其转化为二维矩阵格式的数据，能够更好更快的把特征值从图像中提取出来。</a:t>
            </a:r>
          </a:p>
        </p:txBody>
      </p:sp>
      <p:sp>
        <p:nvSpPr>
          <p:cNvPr id="5" name="矩形 4">
            <a:extLst>
              <a:ext uri="{FF2B5EF4-FFF2-40B4-BE49-F238E27FC236}">
                <a16:creationId xmlns:a16="http://schemas.microsoft.com/office/drawing/2014/main" id="{0716831D-3A03-4F34-92E9-150E1BA32167}"/>
              </a:ext>
            </a:extLst>
          </p:cNvPr>
          <p:cNvSpPr/>
          <p:nvPr/>
        </p:nvSpPr>
        <p:spPr>
          <a:xfrm>
            <a:off x="673436" y="1214413"/>
            <a:ext cx="2262158"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定义：</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a:extLst>
              <a:ext uri="{FF2B5EF4-FFF2-40B4-BE49-F238E27FC236}">
                <a16:creationId xmlns:a16="http://schemas.microsoft.com/office/drawing/2014/main" id="{248BC040-3BBC-449D-9955-A27ECE94ED9C}"/>
              </a:ext>
            </a:extLst>
          </p:cNvPr>
          <p:cNvSpPr/>
          <p:nvPr/>
        </p:nvSpPr>
        <p:spPr>
          <a:xfrm>
            <a:off x="4634453" y="1335188"/>
            <a:ext cx="3840630"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zh-CN" altLang="en-US" sz="3600" b="0" cap="none" spc="0" dirty="0">
                <a:ln w="0"/>
                <a:solidFill>
                  <a:srgbClr val="92D050"/>
                </a:solidFill>
                <a:effectLst>
                  <a:outerShdw blurRad="38100" dist="25400" dir="5400000" algn="ctr" rotWithShape="0">
                    <a:srgbClr val="6E747A">
                      <a:alpha val="43000"/>
                    </a:srgbClr>
                  </a:outerShdw>
                </a:effectLst>
              </a:rPr>
              <a:t>基础专有名词：</a:t>
            </a:r>
          </a:p>
        </p:txBody>
      </p:sp>
      <p:sp>
        <p:nvSpPr>
          <p:cNvPr id="31" name="文本框 30">
            <a:extLst>
              <a:ext uri="{FF2B5EF4-FFF2-40B4-BE49-F238E27FC236}">
                <a16:creationId xmlns:a16="http://schemas.microsoft.com/office/drawing/2014/main" id="{756B571E-8648-4998-B2C0-08E68CD175B9}"/>
              </a:ext>
            </a:extLst>
          </p:cNvPr>
          <p:cNvSpPr txBox="1"/>
          <p:nvPr/>
        </p:nvSpPr>
        <p:spPr>
          <a:xfrm>
            <a:off x="4941345" y="2274838"/>
            <a:ext cx="6299734" cy="646331"/>
          </a:xfrm>
          <a:prstGeom prst="rect">
            <a:avLst/>
          </a:prstGeom>
          <a:noFill/>
        </p:spPr>
        <p:txBody>
          <a:bodyPr wrap="square">
            <a:spAutoFit/>
          </a:bodyPr>
          <a:lstStyle/>
          <a:p>
            <a:r>
              <a:rPr lang="zh-CN" altLang="en-US" b="1" dirty="0">
                <a:solidFill>
                  <a:srgbClr val="FF0000"/>
                </a:solidFill>
                <a:latin typeface="宋体" panose="02010600030101010101" pitchFamily="2" charset="-122"/>
                <a:ea typeface="宋体" panose="02010600030101010101" pitchFamily="2" charset="-122"/>
              </a:rPr>
              <a:t>局部感受野：</a:t>
            </a:r>
            <a:r>
              <a:rPr lang="zh-CN" altLang="en-US" dirty="0"/>
              <a:t>特征图中每个单元的值取决于卷积网络输入的一个区域，那么输入中的这个区域是该单元的感受野</a:t>
            </a:r>
            <a:endParaRPr lang="en-US" altLang="zh-CN" b="1" dirty="0">
              <a:solidFill>
                <a:srgbClr val="FF0000"/>
              </a:solidFill>
              <a:latin typeface="宋体" panose="02010600030101010101" pitchFamily="2" charset="-122"/>
              <a:ea typeface="宋体" panose="02010600030101010101" pitchFamily="2" charset="-122"/>
            </a:endParaRPr>
          </a:p>
        </p:txBody>
      </p:sp>
      <p:sp>
        <p:nvSpPr>
          <p:cNvPr id="34" name="文本框 33">
            <a:extLst>
              <a:ext uri="{FF2B5EF4-FFF2-40B4-BE49-F238E27FC236}">
                <a16:creationId xmlns:a16="http://schemas.microsoft.com/office/drawing/2014/main" id="{0D5DA1BB-67D6-4243-99C4-16392C9FB868}"/>
              </a:ext>
            </a:extLst>
          </p:cNvPr>
          <p:cNvSpPr txBox="1"/>
          <p:nvPr/>
        </p:nvSpPr>
        <p:spPr>
          <a:xfrm>
            <a:off x="4941345" y="3059668"/>
            <a:ext cx="6299734" cy="923330"/>
          </a:xfrm>
          <a:prstGeom prst="rect">
            <a:avLst/>
          </a:prstGeom>
          <a:noFill/>
        </p:spPr>
        <p:txBody>
          <a:bodyPr wrap="square">
            <a:spAutoFit/>
          </a:bodyPr>
          <a:lstStyle/>
          <a:p>
            <a:r>
              <a:rPr lang="zh-CN" altLang="en-US" b="1" dirty="0">
                <a:solidFill>
                  <a:srgbClr val="FF0000"/>
                </a:solidFill>
                <a:latin typeface="宋体" panose="02010600030101010101" pitchFamily="2" charset="-122"/>
                <a:ea typeface="宋体" panose="02010600030101010101" pitchFamily="2" charset="-122"/>
              </a:rPr>
              <a:t>特征映射：</a:t>
            </a:r>
            <a:r>
              <a:rPr lang="zh-CN" altLang="en-US" dirty="0"/>
              <a:t>通常将输入层到隐藏层的映射称为一个特征映射，也就是通过卷积层得到特征提取层，经过</a:t>
            </a:r>
            <a:r>
              <a:rPr lang="en-US" altLang="zh-CN" dirty="0"/>
              <a:t>pooling</a:t>
            </a:r>
            <a:r>
              <a:rPr lang="zh-CN" altLang="en-US" dirty="0"/>
              <a:t>之后得到特征映射层。</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9849578A-5F5A-425C-9A41-00C6BF476550}"/>
              </a:ext>
            </a:extLst>
          </p:cNvPr>
          <p:cNvSpPr txBox="1"/>
          <p:nvPr/>
        </p:nvSpPr>
        <p:spPr>
          <a:xfrm>
            <a:off x="4941345" y="4031556"/>
            <a:ext cx="6299734" cy="923330"/>
          </a:xfrm>
          <a:prstGeom prst="rect">
            <a:avLst/>
          </a:prstGeom>
          <a:noFill/>
        </p:spPr>
        <p:txBody>
          <a:bodyPr wrap="square">
            <a:spAutoFit/>
          </a:bodyPr>
          <a:lstStyle/>
          <a:p>
            <a:r>
              <a:rPr lang="zh-CN" altLang="en-US" b="1" dirty="0">
                <a:solidFill>
                  <a:srgbClr val="FF0000"/>
                </a:solidFill>
                <a:latin typeface="宋体" panose="02010600030101010101" pitchFamily="2" charset="-122"/>
                <a:ea typeface="宋体" panose="02010600030101010101" pitchFamily="2" charset="-122"/>
              </a:rPr>
              <a:t>权值共享：</a:t>
            </a:r>
            <a:r>
              <a:rPr lang="zh-CN" altLang="en-US" dirty="0"/>
              <a:t>给一张输入图片，用一个</a:t>
            </a:r>
            <a:r>
              <a:rPr lang="zh-CN" altLang="en-US" dirty="0">
                <a:hlinkClick r:id="rId4"/>
              </a:rPr>
              <a:t>卷积核</a:t>
            </a:r>
            <a:r>
              <a:rPr lang="zh-CN" altLang="en-US" dirty="0"/>
              <a:t>去扫这张图，卷积核里面的数就叫权重，这张图每个位置是被同样的卷积核扫的，所以</a:t>
            </a:r>
            <a:r>
              <a:rPr lang="zh-CN" altLang="en-US" dirty="0">
                <a:hlinkClick r:id="rId5"/>
              </a:rPr>
              <a:t>权重</a:t>
            </a:r>
            <a:r>
              <a:rPr lang="zh-CN" altLang="en-US" dirty="0"/>
              <a:t>是一样的，也就是共享。</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46" name="文本框 45">
            <a:extLst>
              <a:ext uri="{FF2B5EF4-FFF2-40B4-BE49-F238E27FC236}">
                <a16:creationId xmlns:a16="http://schemas.microsoft.com/office/drawing/2014/main" id="{C6793322-1F49-41C5-8B1C-8FB60978BACA}"/>
              </a:ext>
            </a:extLst>
          </p:cNvPr>
          <p:cNvSpPr txBox="1"/>
          <p:nvPr/>
        </p:nvSpPr>
        <p:spPr>
          <a:xfrm>
            <a:off x="4902844" y="5103916"/>
            <a:ext cx="6299734" cy="1200329"/>
          </a:xfrm>
          <a:prstGeom prst="rect">
            <a:avLst/>
          </a:prstGeom>
          <a:noFill/>
        </p:spPr>
        <p:txBody>
          <a:bodyPr wrap="square">
            <a:spAutoFit/>
          </a:bodyPr>
          <a:lstStyle/>
          <a:p>
            <a:r>
              <a:rPr lang="zh-CN" altLang="en-US" b="1" dirty="0">
                <a:solidFill>
                  <a:srgbClr val="FF0000"/>
                </a:solidFill>
                <a:latin typeface="宋体" panose="02010600030101010101" pitchFamily="2" charset="-122"/>
                <a:ea typeface="宋体" panose="02010600030101010101" pitchFamily="2" charset="-122"/>
              </a:rPr>
              <a:t>池化（</a:t>
            </a:r>
            <a:r>
              <a:rPr lang="en-US" altLang="zh-CN" b="1" dirty="0">
                <a:solidFill>
                  <a:srgbClr val="FF0000"/>
                </a:solidFill>
                <a:latin typeface="宋体" panose="02010600030101010101" pitchFamily="2" charset="-122"/>
                <a:ea typeface="宋体" panose="02010600030101010101" pitchFamily="2" charset="-122"/>
              </a:rPr>
              <a:t>pooling</a:t>
            </a:r>
            <a:r>
              <a:rPr lang="zh-CN" altLang="en-US" b="1" dirty="0">
                <a:solidFill>
                  <a:srgbClr val="FF0000"/>
                </a:solidFill>
                <a:latin typeface="宋体" panose="02010600030101010101" pitchFamily="2" charset="-122"/>
                <a:ea typeface="宋体" panose="02010600030101010101" pitchFamily="2" charset="-122"/>
              </a:rPr>
              <a:t>）：</a:t>
            </a:r>
            <a:r>
              <a:rPr lang="zh-CN" altLang="en-US" dirty="0"/>
              <a:t>在卷积层之后常常紧接着一个降采样层，主要目的是减小矩阵的长和宽以及减少输入矩阵的参数。计算图像一个区域上的某个特定特征的平均值或最大值，这种聚合操作就叫作池化。</a:t>
            </a:r>
          </a:p>
        </p:txBody>
      </p:sp>
    </p:spTree>
    <p:extLst>
      <p:ext uri="{BB962C8B-B14F-4D97-AF65-F5344CB8AC3E}">
        <p14:creationId xmlns:p14="http://schemas.microsoft.com/office/powerpoint/2010/main" val="502294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randombar(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6" presetClass="exit" presetSubtype="21" fill="hold" grpId="1" nodeType="withEffect">
                                  <p:stCondLst>
                                    <p:cond delay="0"/>
                                  </p:stCondLst>
                                  <p:childTnLst>
                                    <p:animEffect transition="out" filter="barn(inVertical)">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4" presetClass="entr" presetSubtype="1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randombar(horizontal)">
                                      <p:cBhvr>
                                        <p:cTn id="23" dur="500"/>
                                        <p:tgtEl>
                                          <p:spTgt spid="4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randombar(horizontal)">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randombar(horizontal)">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randombar(horizontal)">
                                      <p:cBhvr>
                                        <p:cTn id="4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7" grpId="0"/>
      <p:bldP spid="27" grpId="1"/>
      <p:bldP spid="5" grpId="0"/>
      <p:bldP spid="5" grpId="1"/>
      <p:bldP spid="7" grpId="0" animBg="1"/>
      <p:bldP spid="31" grpId="0"/>
      <p:bldP spid="34" grpId="0"/>
      <p:bldP spid="3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231" name="任意多边形: 形状 230">
            <a:extLst>
              <a:ext uri="{FF2B5EF4-FFF2-40B4-BE49-F238E27FC236}">
                <a16:creationId xmlns:a16="http://schemas.microsoft.com/office/drawing/2014/main" id="{CDFC996B-C6BB-405F-A827-255384A2DED4}"/>
              </a:ext>
            </a:extLst>
          </p:cNvPr>
          <p:cNvSpPr/>
          <p:nvPr/>
        </p:nvSpPr>
        <p:spPr>
          <a:xfrm>
            <a:off x="1137992" y="1787610"/>
            <a:ext cx="329366" cy="342788"/>
          </a:xfrm>
          <a:custGeom>
            <a:avLst/>
            <a:gdLst/>
            <a:ahLst/>
            <a:cxnLst/>
            <a:rect l="l" t="t" r="r" b="b"/>
            <a:pathLst>
              <a:path w="329366" h="342788">
                <a:moveTo>
                  <a:pt x="69522" y="0"/>
                </a:moveTo>
                <a:cubicBezTo>
                  <a:pt x="78700" y="11013"/>
                  <a:pt x="89828" y="26156"/>
                  <a:pt x="102906" y="45430"/>
                </a:cubicBezTo>
                <a:lnTo>
                  <a:pt x="66252" y="65047"/>
                </a:lnTo>
                <a:lnTo>
                  <a:pt x="114263" y="65047"/>
                </a:lnTo>
                <a:lnTo>
                  <a:pt x="114263" y="103249"/>
                </a:lnTo>
                <a:cubicBezTo>
                  <a:pt x="105085" y="122408"/>
                  <a:pt x="95449" y="140304"/>
                  <a:pt x="85353" y="156939"/>
                </a:cubicBezTo>
                <a:lnTo>
                  <a:pt x="85353" y="167264"/>
                </a:lnTo>
                <a:lnTo>
                  <a:pt x="99808" y="157971"/>
                </a:lnTo>
                <a:cubicBezTo>
                  <a:pt x="108527" y="169673"/>
                  <a:pt x="118393" y="184185"/>
                  <a:pt x="129407" y="201508"/>
                </a:cubicBezTo>
                <a:lnTo>
                  <a:pt x="129407" y="58164"/>
                </a:lnTo>
                <a:lnTo>
                  <a:pt x="206844" y="58164"/>
                </a:lnTo>
                <a:lnTo>
                  <a:pt x="206844" y="6195"/>
                </a:lnTo>
                <a:lnTo>
                  <a:pt x="251585" y="6195"/>
                </a:lnTo>
                <a:lnTo>
                  <a:pt x="251585" y="58164"/>
                </a:lnTo>
                <a:lnTo>
                  <a:pt x="329366" y="58164"/>
                </a:lnTo>
                <a:lnTo>
                  <a:pt x="329366" y="279118"/>
                </a:lnTo>
                <a:lnTo>
                  <a:pt x="286690" y="279118"/>
                </a:lnTo>
                <a:lnTo>
                  <a:pt x="286690" y="262598"/>
                </a:lnTo>
                <a:lnTo>
                  <a:pt x="251585" y="262598"/>
                </a:lnTo>
                <a:lnTo>
                  <a:pt x="251585" y="342788"/>
                </a:lnTo>
                <a:lnTo>
                  <a:pt x="206844" y="342788"/>
                </a:lnTo>
                <a:lnTo>
                  <a:pt x="206844" y="262598"/>
                </a:lnTo>
                <a:lnTo>
                  <a:pt x="172083" y="262598"/>
                </a:lnTo>
                <a:lnTo>
                  <a:pt x="172083" y="280150"/>
                </a:lnTo>
                <a:lnTo>
                  <a:pt x="129407" y="280150"/>
                </a:lnTo>
                <a:lnTo>
                  <a:pt x="129407" y="212694"/>
                </a:lnTo>
                <a:lnTo>
                  <a:pt x="101873" y="228525"/>
                </a:lnTo>
                <a:cubicBezTo>
                  <a:pt x="96367" y="217168"/>
                  <a:pt x="90860" y="206384"/>
                  <a:pt x="85353" y="196174"/>
                </a:cubicBezTo>
                <a:lnTo>
                  <a:pt x="85353" y="342788"/>
                </a:lnTo>
                <a:lnTo>
                  <a:pt x="40612" y="342788"/>
                </a:lnTo>
                <a:lnTo>
                  <a:pt x="40612" y="218889"/>
                </a:lnTo>
                <a:cubicBezTo>
                  <a:pt x="31664" y="229214"/>
                  <a:pt x="22371" y="238850"/>
                  <a:pt x="12735" y="247799"/>
                </a:cubicBezTo>
                <a:cubicBezTo>
                  <a:pt x="7916" y="224625"/>
                  <a:pt x="3672" y="205810"/>
                  <a:pt x="0" y="191355"/>
                </a:cubicBezTo>
                <a:cubicBezTo>
                  <a:pt x="27075" y="164740"/>
                  <a:pt x="47725" y="137780"/>
                  <a:pt x="61950" y="110477"/>
                </a:cubicBezTo>
                <a:lnTo>
                  <a:pt x="4819" y="110477"/>
                </a:lnTo>
                <a:lnTo>
                  <a:pt x="4819" y="65047"/>
                </a:lnTo>
                <a:lnTo>
                  <a:pt x="58681" y="65047"/>
                </a:lnTo>
                <a:cubicBezTo>
                  <a:pt x="47667" y="47150"/>
                  <a:pt x="37744" y="32237"/>
                  <a:pt x="28910" y="20305"/>
                </a:cubicBezTo>
                <a:lnTo>
                  <a:pt x="69522" y="0"/>
                </a:lnTo>
                <a:close/>
                <a:moveTo>
                  <a:pt x="172083" y="100496"/>
                </a:moveTo>
                <a:lnTo>
                  <a:pt x="172083" y="140419"/>
                </a:lnTo>
                <a:lnTo>
                  <a:pt x="206844" y="140419"/>
                </a:lnTo>
                <a:lnTo>
                  <a:pt x="206844" y="100496"/>
                </a:lnTo>
                <a:lnTo>
                  <a:pt x="172083" y="100496"/>
                </a:lnTo>
                <a:close/>
                <a:moveTo>
                  <a:pt x="251585" y="100496"/>
                </a:moveTo>
                <a:lnTo>
                  <a:pt x="251585" y="140419"/>
                </a:lnTo>
                <a:lnTo>
                  <a:pt x="286690" y="140419"/>
                </a:lnTo>
                <a:lnTo>
                  <a:pt x="286690" y="100496"/>
                </a:lnTo>
                <a:lnTo>
                  <a:pt x="251585" y="100496"/>
                </a:lnTo>
                <a:close/>
                <a:moveTo>
                  <a:pt x="172083" y="180342"/>
                </a:moveTo>
                <a:lnTo>
                  <a:pt x="172083" y="220265"/>
                </a:lnTo>
                <a:lnTo>
                  <a:pt x="206844" y="220265"/>
                </a:lnTo>
                <a:lnTo>
                  <a:pt x="206844" y="180342"/>
                </a:lnTo>
                <a:lnTo>
                  <a:pt x="172083" y="180342"/>
                </a:lnTo>
                <a:close/>
                <a:moveTo>
                  <a:pt x="251585" y="180342"/>
                </a:moveTo>
                <a:lnTo>
                  <a:pt x="251585" y="220265"/>
                </a:lnTo>
                <a:lnTo>
                  <a:pt x="286690" y="220265"/>
                </a:lnTo>
                <a:lnTo>
                  <a:pt x="286690" y="180342"/>
                </a:lnTo>
                <a:lnTo>
                  <a:pt x="251585" y="180342"/>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30" name="任意多边形: 形状 229">
            <a:extLst>
              <a:ext uri="{FF2B5EF4-FFF2-40B4-BE49-F238E27FC236}">
                <a16:creationId xmlns:a16="http://schemas.microsoft.com/office/drawing/2014/main" id="{70AFBB1A-CE55-43BA-8C1B-0638658EC48C}"/>
              </a:ext>
            </a:extLst>
          </p:cNvPr>
          <p:cNvSpPr/>
          <p:nvPr/>
        </p:nvSpPr>
        <p:spPr>
          <a:xfrm>
            <a:off x="1487320" y="1788986"/>
            <a:ext cx="149023" cy="244358"/>
          </a:xfrm>
          <a:custGeom>
            <a:avLst/>
            <a:gdLst/>
            <a:ahLst/>
            <a:cxnLst/>
            <a:rect l="l" t="t" r="r" b="b"/>
            <a:pathLst>
              <a:path w="149023" h="244358">
                <a:moveTo>
                  <a:pt x="63326" y="0"/>
                </a:moveTo>
                <a:lnTo>
                  <a:pt x="108756" y="16176"/>
                </a:lnTo>
                <a:cubicBezTo>
                  <a:pt x="89712" y="51510"/>
                  <a:pt x="71013" y="82256"/>
                  <a:pt x="52657" y="108412"/>
                </a:cubicBezTo>
                <a:lnTo>
                  <a:pt x="81567" y="107208"/>
                </a:lnTo>
                <a:cubicBezTo>
                  <a:pt x="90057" y="93785"/>
                  <a:pt x="98775" y="79273"/>
                  <a:pt x="107724" y="63671"/>
                </a:cubicBezTo>
                <a:lnTo>
                  <a:pt x="149023" y="84321"/>
                </a:lnTo>
                <a:cubicBezTo>
                  <a:pt x="114148" y="134339"/>
                  <a:pt x="86615" y="171739"/>
                  <a:pt x="66424" y="196519"/>
                </a:cubicBezTo>
                <a:cubicBezTo>
                  <a:pt x="89368" y="194913"/>
                  <a:pt x="108182" y="193306"/>
                  <a:pt x="122867" y="191700"/>
                </a:cubicBezTo>
                <a:cubicBezTo>
                  <a:pt x="121031" y="207991"/>
                  <a:pt x="120114" y="221987"/>
                  <a:pt x="120114" y="233688"/>
                </a:cubicBezTo>
                <a:cubicBezTo>
                  <a:pt x="71472" y="236901"/>
                  <a:pt x="36940" y="240457"/>
                  <a:pt x="16520" y="244358"/>
                </a:cubicBezTo>
                <a:lnTo>
                  <a:pt x="5851" y="204779"/>
                </a:lnTo>
                <a:cubicBezTo>
                  <a:pt x="20994" y="190553"/>
                  <a:pt x="37284" y="171337"/>
                  <a:pt x="54722" y="147131"/>
                </a:cubicBezTo>
                <a:cubicBezTo>
                  <a:pt x="39349" y="148278"/>
                  <a:pt x="26386" y="149712"/>
                  <a:pt x="15832" y="151433"/>
                </a:cubicBezTo>
                <a:lnTo>
                  <a:pt x="0" y="112198"/>
                </a:lnTo>
                <a:cubicBezTo>
                  <a:pt x="21338" y="86501"/>
                  <a:pt x="42447" y="49101"/>
                  <a:pt x="63326"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9" name="任意多边形: 形状 228">
            <a:extLst>
              <a:ext uri="{FF2B5EF4-FFF2-40B4-BE49-F238E27FC236}">
                <a16:creationId xmlns:a16="http://schemas.microsoft.com/office/drawing/2014/main" id="{AB88F668-03A1-42E5-9524-420B22A060A0}"/>
              </a:ext>
            </a:extLst>
          </p:cNvPr>
          <p:cNvSpPr/>
          <p:nvPr/>
        </p:nvSpPr>
        <p:spPr>
          <a:xfrm>
            <a:off x="3603247" y="1788986"/>
            <a:ext cx="343132" cy="249520"/>
          </a:xfrm>
          <a:custGeom>
            <a:avLst/>
            <a:gdLst/>
            <a:ahLst/>
            <a:cxnLst/>
            <a:rect l="l" t="t" r="r" b="b"/>
            <a:pathLst>
              <a:path w="343132" h="249520">
                <a:moveTo>
                  <a:pt x="59540" y="0"/>
                </a:moveTo>
                <a:lnTo>
                  <a:pt x="104970" y="16864"/>
                </a:lnTo>
                <a:cubicBezTo>
                  <a:pt x="86844" y="50822"/>
                  <a:pt x="68947" y="81338"/>
                  <a:pt x="51280" y="108412"/>
                </a:cubicBezTo>
                <a:lnTo>
                  <a:pt x="82943" y="106864"/>
                </a:lnTo>
                <a:lnTo>
                  <a:pt x="103593" y="71587"/>
                </a:lnTo>
                <a:lnTo>
                  <a:pt x="126308" y="82428"/>
                </a:lnTo>
                <a:lnTo>
                  <a:pt x="126308" y="44742"/>
                </a:lnTo>
                <a:lnTo>
                  <a:pt x="208908" y="44742"/>
                </a:lnTo>
                <a:lnTo>
                  <a:pt x="208908" y="1377"/>
                </a:lnTo>
                <a:lnTo>
                  <a:pt x="257091" y="1377"/>
                </a:lnTo>
                <a:lnTo>
                  <a:pt x="257091" y="44742"/>
                </a:lnTo>
                <a:lnTo>
                  <a:pt x="343132" y="44742"/>
                </a:lnTo>
                <a:lnTo>
                  <a:pt x="343132" y="85697"/>
                </a:lnTo>
                <a:lnTo>
                  <a:pt x="257091" y="85697"/>
                </a:lnTo>
                <a:lnTo>
                  <a:pt x="257091" y="123211"/>
                </a:lnTo>
                <a:lnTo>
                  <a:pt x="332807" y="123211"/>
                </a:lnTo>
                <a:lnTo>
                  <a:pt x="332807" y="164167"/>
                </a:lnTo>
                <a:lnTo>
                  <a:pt x="136633" y="164167"/>
                </a:lnTo>
                <a:lnTo>
                  <a:pt x="136633" y="123211"/>
                </a:lnTo>
                <a:lnTo>
                  <a:pt x="208908" y="123211"/>
                </a:lnTo>
                <a:lnTo>
                  <a:pt x="208908" y="85697"/>
                </a:lnTo>
                <a:lnTo>
                  <a:pt x="133019" y="85697"/>
                </a:lnTo>
                <a:lnTo>
                  <a:pt x="144549" y="91204"/>
                </a:lnTo>
                <a:cubicBezTo>
                  <a:pt x="116098" y="134569"/>
                  <a:pt x="91662" y="169903"/>
                  <a:pt x="71242" y="197207"/>
                </a:cubicBezTo>
                <a:cubicBezTo>
                  <a:pt x="87762" y="195142"/>
                  <a:pt x="105429" y="193192"/>
                  <a:pt x="124243" y="191356"/>
                </a:cubicBezTo>
                <a:cubicBezTo>
                  <a:pt x="122867" y="206958"/>
                  <a:pt x="121949" y="221184"/>
                  <a:pt x="121490" y="234033"/>
                </a:cubicBezTo>
                <a:cubicBezTo>
                  <a:pt x="71242" y="239539"/>
                  <a:pt x="37055" y="244702"/>
                  <a:pt x="18929" y="249520"/>
                </a:cubicBezTo>
                <a:lnTo>
                  <a:pt x="5506" y="210974"/>
                </a:lnTo>
                <a:cubicBezTo>
                  <a:pt x="20076" y="198125"/>
                  <a:pt x="37399" y="176786"/>
                  <a:pt x="57475" y="146959"/>
                </a:cubicBezTo>
                <a:cubicBezTo>
                  <a:pt x="40267" y="148221"/>
                  <a:pt x="25353" y="149712"/>
                  <a:pt x="12734" y="151433"/>
                </a:cubicBezTo>
                <a:lnTo>
                  <a:pt x="0" y="112198"/>
                </a:lnTo>
                <a:cubicBezTo>
                  <a:pt x="18126" y="89942"/>
                  <a:pt x="37972" y="52543"/>
                  <a:pt x="59540"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8" name="任意多边形: 形状 227">
            <a:extLst>
              <a:ext uri="{FF2B5EF4-FFF2-40B4-BE49-F238E27FC236}">
                <a16:creationId xmlns:a16="http://schemas.microsoft.com/office/drawing/2014/main" id="{0F52E28A-C0BB-4234-A250-4D9BF3ECDD09}"/>
              </a:ext>
            </a:extLst>
          </p:cNvPr>
          <p:cNvSpPr/>
          <p:nvPr/>
        </p:nvSpPr>
        <p:spPr>
          <a:xfrm>
            <a:off x="431422" y="1789675"/>
            <a:ext cx="345885" cy="336937"/>
          </a:xfrm>
          <a:custGeom>
            <a:avLst/>
            <a:gdLst/>
            <a:ahLst/>
            <a:cxnLst/>
            <a:rect l="l" t="t" r="r" b="b"/>
            <a:pathLst>
              <a:path w="345885" h="336937">
                <a:moveTo>
                  <a:pt x="154530" y="0"/>
                </a:moveTo>
                <a:lnTo>
                  <a:pt x="200648" y="0"/>
                </a:lnTo>
                <a:cubicBezTo>
                  <a:pt x="197665" y="19273"/>
                  <a:pt x="193535" y="37743"/>
                  <a:pt x="188258" y="55410"/>
                </a:cubicBezTo>
                <a:lnTo>
                  <a:pt x="234204" y="55410"/>
                </a:lnTo>
                <a:lnTo>
                  <a:pt x="222330" y="42676"/>
                </a:lnTo>
                <a:cubicBezTo>
                  <a:pt x="241833" y="28910"/>
                  <a:pt x="259729" y="14914"/>
                  <a:pt x="276020" y="688"/>
                </a:cubicBezTo>
                <a:lnTo>
                  <a:pt x="308371" y="27877"/>
                </a:lnTo>
                <a:cubicBezTo>
                  <a:pt x="295982" y="37858"/>
                  <a:pt x="284337" y="47036"/>
                  <a:pt x="273439" y="55410"/>
                </a:cubicBezTo>
                <a:lnTo>
                  <a:pt x="330398" y="55410"/>
                </a:lnTo>
                <a:lnTo>
                  <a:pt x="330398" y="93268"/>
                </a:lnTo>
                <a:lnTo>
                  <a:pt x="175008" y="93268"/>
                </a:lnTo>
                <a:cubicBezTo>
                  <a:pt x="171451" y="101873"/>
                  <a:pt x="167551" y="110247"/>
                  <a:pt x="163306" y="118392"/>
                </a:cubicBezTo>
                <a:lnTo>
                  <a:pt x="343132" y="118392"/>
                </a:lnTo>
                <a:lnTo>
                  <a:pt x="343132" y="156251"/>
                </a:lnTo>
                <a:lnTo>
                  <a:pt x="254854" y="156251"/>
                </a:lnTo>
                <a:cubicBezTo>
                  <a:pt x="279060" y="180227"/>
                  <a:pt x="309404" y="196403"/>
                  <a:pt x="345885" y="204778"/>
                </a:cubicBezTo>
                <a:cubicBezTo>
                  <a:pt x="336478" y="220839"/>
                  <a:pt x="328562" y="234950"/>
                  <a:pt x="322138" y="247110"/>
                </a:cubicBezTo>
                <a:cubicBezTo>
                  <a:pt x="293802" y="235982"/>
                  <a:pt x="269309" y="221126"/>
                  <a:pt x="248659" y="202541"/>
                </a:cubicBezTo>
                <a:cubicBezTo>
                  <a:pt x="248315" y="210916"/>
                  <a:pt x="247684" y="222330"/>
                  <a:pt x="246766" y="236785"/>
                </a:cubicBezTo>
                <a:cubicBezTo>
                  <a:pt x="245848" y="251240"/>
                  <a:pt x="241231" y="262081"/>
                  <a:pt x="232913" y="269309"/>
                </a:cubicBezTo>
                <a:cubicBezTo>
                  <a:pt x="224596" y="276536"/>
                  <a:pt x="212579" y="280150"/>
                  <a:pt x="196862" y="280150"/>
                </a:cubicBezTo>
                <a:cubicBezTo>
                  <a:pt x="179424" y="280150"/>
                  <a:pt x="164969" y="279921"/>
                  <a:pt x="153497" y="279462"/>
                </a:cubicBezTo>
                <a:cubicBezTo>
                  <a:pt x="151891" y="267072"/>
                  <a:pt x="149482" y="254223"/>
                  <a:pt x="146270" y="240915"/>
                </a:cubicBezTo>
                <a:cubicBezTo>
                  <a:pt x="157283" y="241833"/>
                  <a:pt x="170935" y="242292"/>
                  <a:pt x="187225" y="242292"/>
                </a:cubicBezTo>
                <a:cubicBezTo>
                  <a:pt x="197550" y="242292"/>
                  <a:pt x="202942" y="238047"/>
                  <a:pt x="203401" y="229558"/>
                </a:cubicBezTo>
                <a:cubicBezTo>
                  <a:pt x="203860" y="227493"/>
                  <a:pt x="204089" y="223707"/>
                  <a:pt x="204089" y="218200"/>
                </a:cubicBezTo>
                <a:lnTo>
                  <a:pt x="121834" y="218200"/>
                </a:lnTo>
                <a:lnTo>
                  <a:pt x="121834" y="272578"/>
                </a:lnTo>
                <a:cubicBezTo>
                  <a:pt x="121834" y="289328"/>
                  <a:pt x="130323" y="297702"/>
                  <a:pt x="147302" y="297702"/>
                </a:cubicBezTo>
                <a:lnTo>
                  <a:pt x="226460" y="297702"/>
                </a:lnTo>
                <a:cubicBezTo>
                  <a:pt x="236097" y="297702"/>
                  <a:pt x="243582" y="295867"/>
                  <a:pt x="248917" y="292196"/>
                </a:cubicBezTo>
                <a:cubicBezTo>
                  <a:pt x="254252" y="288525"/>
                  <a:pt x="257521" y="283133"/>
                  <a:pt x="258726" y="276020"/>
                </a:cubicBezTo>
                <a:cubicBezTo>
                  <a:pt x="259930" y="268907"/>
                  <a:pt x="261106" y="258812"/>
                  <a:pt x="262253" y="245734"/>
                </a:cubicBezTo>
                <a:cubicBezTo>
                  <a:pt x="278085" y="251699"/>
                  <a:pt x="292884" y="256403"/>
                  <a:pt x="306651" y="259844"/>
                </a:cubicBezTo>
                <a:cubicBezTo>
                  <a:pt x="302635" y="287836"/>
                  <a:pt x="298161" y="305762"/>
                  <a:pt x="293228" y="313620"/>
                </a:cubicBezTo>
                <a:cubicBezTo>
                  <a:pt x="288295" y="321479"/>
                  <a:pt x="280752" y="327329"/>
                  <a:pt x="270599" y="331173"/>
                </a:cubicBezTo>
                <a:cubicBezTo>
                  <a:pt x="260446" y="335016"/>
                  <a:pt x="247798" y="336937"/>
                  <a:pt x="232655" y="336937"/>
                </a:cubicBezTo>
                <a:lnTo>
                  <a:pt x="132503" y="336937"/>
                </a:lnTo>
                <a:cubicBezTo>
                  <a:pt x="95333" y="336937"/>
                  <a:pt x="76748" y="321450"/>
                  <a:pt x="76748" y="290475"/>
                </a:cubicBezTo>
                <a:lnTo>
                  <a:pt x="76748" y="219405"/>
                </a:lnTo>
                <a:cubicBezTo>
                  <a:pt x="60802" y="232139"/>
                  <a:pt x="43250" y="244357"/>
                  <a:pt x="24091" y="256059"/>
                </a:cubicBezTo>
                <a:cubicBezTo>
                  <a:pt x="17667" y="243210"/>
                  <a:pt x="9636" y="229328"/>
                  <a:pt x="0" y="214415"/>
                </a:cubicBezTo>
                <a:cubicBezTo>
                  <a:pt x="31777" y="198124"/>
                  <a:pt x="58737" y="178736"/>
                  <a:pt x="80878" y="156251"/>
                </a:cubicBezTo>
                <a:lnTo>
                  <a:pt x="2753" y="156251"/>
                </a:lnTo>
                <a:lnTo>
                  <a:pt x="2753" y="118392"/>
                </a:lnTo>
                <a:lnTo>
                  <a:pt x="111681" y="118392"/>
                </a:lnTo>
                <a:cubicBezTo>
                  <a:pt x="117188" y="110362"/>
                  <a:pt x="122121" y="101987"/>
                  <a:pt x="126480" y="93268"/>
                </a:cubicBezTo>
                <a:lnTo>
                  <a:pt x="22714" y="93268"/>
                </a:lnTo>
                <a:lnTo>
                  <a:pt x="22714" y="55410"/>
                </a:lnTo>
                <a:lnTo>
                  <a:pt x="76920" y="55410"/>
                </a:lnTo>
                <a:cubicBezTo>
                  <a:pt x="65792" y="46233"/>
                  <a:pt x="54148" y="37399"/>
                  <a:pt x="41988" y="28910"/>
                </a:cubicBezTo>
                <a:lnTo>
                  <a:pt x="69865" y="1032"/>
                </a:lnTo>
                <a:cubicBezTo>
                  <a:pt x="84779" y="10669"/>
                  <a:pt x="102217" y="23518"/>
                  <a:pt x="122178" y="39579"/>
                </a:cubicBezTo>
                <a:lnTo>
                  <a:pt x="106174" y="55410"/>
                </a:lnTo>
                <a:lnTo>
                  <a:pt x="142140" y="55410"/>
                </a:lnTo>
                <a:cubicBezTo>
                  <a:pt x="147876" y="37973"/>
                  <a:pt x="152006" y="19502"/>
                  <a:pt x="154530" y="0"/>
                </a:cubicBezTo>
                <a:close/>
                <a:moveTo>
                  <a:pt x="139558" y="156251"/>
                </a:moveTo>
                <a:cubicBezTo>
                  <a:pt x="132905" y="164855"/>
                  <a:pt x="125735" y="173229"/>
                  <a:pt x="118048" y="181375"/>
                </a:cubicBezTo>
                <a:lnTo>
                  <a:pt x="228181" y="181375"/>
                </a:lnTo>
                <a:cubicBezTo>
                  <a:pt x="221642" y="173459"/>
                  <a:pt x="215562" y="165084"/>
                  <a:pt x="209940" y="156251"/>
                </a:cubicBezTo>
                <a:lnTo>
                  <a:pt x="139558" y="156251"/>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7" name="任意多边形: 形状 226">
            <a:extLst>
              <a:ext uri="{FF2B5EF4-FFF2-40B4-BE49-F238E27FC236}">
                <a16:creationId xmlns:a16="http://schemas.microsoft.com/office/drawing/2014/main" id="{499E9CEE-BF0E-4C6D-8EF9-E02C8058E0EA}"/>
              </a:ext>
            </a:extLst>
          </p:cNvPr>
          <p:cNvSpPr/>
          <p:nvPr/>
        </p:nvSpPr>
        <p:spPr>
          <a:xfrm>
            <a:off x="2899429" y="1790363"/>
            <a:ext cx="343821" cy="330054"/>
          </a:xfrm>
          <a:custGeom>
            <a:avLst/>
            <a:gdLst/>
            <a:ahLst/>
            <a:cxnLst/>
            <a:rect l="l" t="t" r="r" b="b"/>
            <a:pathLst>
              <a:path w="343821" h="330054">
                <a:moveTo>
                  <a:pt x="64359" y="0"/>
                </a:moveTo>
                <a:lnTo>
                  <a:pt x="111510" y="0"/>
                </a:lnTo>
                <a:lnTo>
                  <a:pt x="111510" y="29942"/>
                </a:lnTo>
                <a:lnTo>
                  <a:pt x="233344" y="29942"/>
                </a:lnTo>
                <a:lnTo>
                  <a:pt x="233344" y="0"/>
                </a:lnTo>
                <a:lnTo>
                  <a:pt x="280151" y="0"/>
                </a:lnTo>
                <a:lnTo>
                  <a:pt x="280151" y="29942"/>
                </a:lnTo>
                <a:lnTo>
                  <a:pt x="330054" y="29942"/>
                </a:lnTo>
                <a:lnTo>
                  <a:pt x="330054" y="66080"/>
                </a:lnTo>
                <a:lnTo>
                  <a:pt x="280151" y="66080"/>
                </a:lnTo>
                <a:lnTo>
                  <a:pt x="280151" y="170706"/>
                </a:lnTo>
                <a:lnTo>
                  <a:pt x="339691" y="170706"/>
                </a:lnTo>
                <a:lnTo>
                  <a:pt x="339691" y="206843"/>
                </a:lnTo>
                <a:lnTo>
                  <a:pt x="271891" y="206843"/>
                </a:lnTo>
                <a:cubicBezTo>
                  <a:pt x="296211" y="224969"/>
                  <a:pt x="320188" y="238392"/>
                  <a:pt x="343821" y="247111"/>
                </a:cubicBezTo>
                <a:cubicBezTo>
                  <a:pt x="334414" y="260648"/>
                  <a:pt x="325924" y="273382"/>
                  <a:pt x="318353" y="285313"/>
                </a:cubicBezTo>
                <a:cubicBezTo>
                  <a:pt x="300456" y="275447"/>
                  <a:pt x="283363" y="263860"/>
                  <a:pt x="267072" y="250552"/>
                </a:cubicBezTo>
                <a:lnTo>
                  <a:pt x="267072" y="272923"/>
                </a:lnTo>
                <a:lnTo>
                  <a:pt x="195830" y="272923"/>
                </a:lnTo>
                <a:lnTo>
                  <a:pt x="195830" y="293917"/>
                </a:lnTo>
                <a:lnTo>
                  <a:pt x="319385" y="293917"/>
                </a:lnTo>
                <a:lnTo>
                  <a:pt x="319385" y="330054"/>
                </a:lnTo>
                <a:lnTo>
                  <a:pt x="24780" y="330054"/>
                </a:lnTo>
                <a:lnTo>
                  <a:pt x="24780" y="293917"/>
                </a:lnTo>
                <a:lnTo>
                  <a:pt x="148679" y="293917"/>
                </a:lnTo>
                <a:lnTo>
                  <a:pt x="148679" y="272923"/>
                </a:lnTo>
                <a:lnTo>
                  <a:pt x="75716" y="272923"/>
                </a:lnTo>
                <a:lnTo>
                  <a:pt x="75716" y="251929"/>
                </a:lnTo>
                <a:cubicBezTo>
                  <a:pt x="59770" y="264548"/>
                  <a:pt x="43136" y="275676"/>
                  <a:pt x="25813" y="285313"/>
                </a:cubicBezTo>
                <a:cubicBezTo>
                  <a:pt x="19159" y="274758"/>
                  <a:pt x="10554" y="262139"/>
                  <a:pt x="0" y="247455"/>
                </a:cubicBezTo>
                <a:cubicBezTo>
                  <a:pt x="28681" y="236671"/>
                  <a:pt x="52944" y="223134"/>
                  <a:pt x="72791" y="206843"/>
                </a:cubicBezTo>
                <a:lnTo>
                  <a:pt x="4474" y="206843"/>
                </a:lnTo>
                <a:lnTo>
                  <a:pt x="4474" y="170706"/>
                </a:lnTo>
                <a:lnTo>
                  <a:pt x="64359" y="170706"/>
                </a:lnTo>
                <a:lnTo>
                  <a:pt x="64359" y="66080"/>
                </a:lnTo>
                <a:lnTo>
                  <a:pt x="14455" y="66080"/>
                </a:lnTo>
                <a:lnTo>
                  <a:pt x="14455" y="29942"/>
                </a:lnTo>
                <a:lnTo>
                  <a:pt x="64359" y="29942"/>
                </a:lnTo>
                <a:lnTo>
                  <a:pt x="64359" y="0"/>
                </a:lnTo>
                <a:close/>
                <a:moveTo>
                  <a:pt x="111510" y="66080"/>
                </a:moveTo>
                <a:lnTo>
                  <a:pt x="111510" y="83288"/>
                </a:lnTo>
                <a:lnTo>
                  <a:pt x="233344" y="83288"/>
                </a:lnTo>
                <a:lnTo>
                  <a:pt x="233344" y="66080"/>
                </a:lnTo>
                <a:lnTo>
                  <a:pt x="111510" y="66080"/>
                </a:lnTo>
                <a:close/>
                <a:moveTo>
                  <a:pt x="111510" y="110133"/>
                </a:moveTo>
                <a:lnTo>
                  <a:pt x="111510" y="127341"/>
                </a:lnTo>
                <a:lnTo>
                  <a:pt x="233344" y="127341"/>
                </a:lnTo>
                <a:lnTo>
                  <a:pt x="233344" y="110133"/>
                </a:lnTo>
                <a:lnTo>
                  <a:pt x="111510" y="110133"/>
                </a:lnTo>
                <a:close/>
                <a:moveTo>
                  <a:pt x="111510" y="153498"/>
                </a:moveTo>
                <a:lnTo>
                  <a:pt x="111510" y="170706"/>
                </a:lnTo>
                <a:lnTo>
                  <a:pt x="233344" y="170706"/>
                </a:lnTo>
                <a:lnTo>
                  <a:pt x="233344" y="153498"/>
                </a:lnTo>
                <a:lnTo>
                  <a:pt x="111510" y="153498"/>
                </a:lnTo>
                <a:close/>
                <a:moveTo>
                  <a:pt x="123555" y="206843"/>
                </a:moveTo>
                <a:cubicBezTo>
                  <a:pt x="113689" y="217857"/>
                  <a:pt x="103422" y="228067"/>
                  <a:pt x="92753" y="237474"/>
                </a:cubicBezTo>
                <a:lnTo>
                  <a:pt x="148679" y="237474"/>
                </a:lnTo>
                <a:lnTo>
                  <a:pt x="148679" y="213382"/>
                </a:lnTo>
                <a:lnTo>
                  <a:pt x="195830" y="213382"/>
                </a:lnTo>
                <a:lnTo>
                  <a:pt x="195830" y="237474"/>
                </a:lnTo>
                <a:lnTo>
                  <a:pt x="251757" y="237474"/>
                </a:lnTo>
                <a:cubicBezTo>
                  <a:pt x="241203" y="228067"/>
                  <a:pt x="230992" y="217857"/>
                  <a:pt x="221126" y="206843"/>
                </a:cubicBezTo>
                <a:lnTo>
                  <a:pt x="123555" y="206843"/>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6" name="任意多边形: 形状 225">
            <a:extLst>
              <a:ext uri="{FF2B5EF4-FFF2-40B4-BE49-F238E27FC236}">
                <a16:creationId xmlns:a16="http://schemas.microsoft.com/office/drawing/2014/main" id="{42F79468-7D1A-4635-B33F-AEFDEAD7DAE5}"/>
              </a:ext>
            </a:extLst>
          </p:cNvPr>
          <p:cNvSpPr/>
          <p:nvPr/>
        </p:nvSpPr>
        <p:spPr>
          <a:xfrm>
            <a:off x="2195268" y="1791051"/>
            <a:ext cx="140419" cy="246078"/>
          </a:xfrm>
          <a:custGeom>
            <a:avLst/>
            <a:gdLst/>
            <a:ahLst/>
            <a:cxnLst/>
            <a:rect l="l" t="t" r="r" b="b"/>
            <a:pathLst>
              <a:path w="140419" h="246078">
                <a:moveTo>
                  <a:pt x="59196" y="0"/>
                </a:moveTo>
                <a:lnTo>
                  <a:pt x="101872" y="16520"/>
                </a:lnTo>
                <a:cubicBezTo>
                  <a:pt x="85352" y="47954"/>
                  <a:pt x="68603" y="78699"/>
                  <a:pt x="51624" y="108757"/>
                </a:cubicBezTo>
                <a:cubicBezTo>
                  <a:pt x="61261" y="108298"/>
                  <a:pt x="68144" y="108068"/>
                  <a:pt x="72274" y="108068"/>
                </a:cubicBezTo>
                <a:cubicBezTo>
                  <a:pt x="81223" y="92466"/>
                  <a:pt x="90400" y="74684"/>
                  <a:pt x="99807" y="54723"/>
                </a:cubicBezTo>
                <a:lnTo>
                  <a:pt x="140419" y="73308"/>
                </a:lnTo>
                <a:cubicBezTo>
                  <a:pt x="117704" y="112772"/>
                  <a:pt x="93842" y="153383"/>
                  <a:pt x="68833" y="195142"/>
                </a:cubicBezTo>
                <a:cubicBezTo>
                  <a:pt x="86041" y="192848"/>
                  <a:pt x="103937" y="190324"/>
                  <a:pt x="122522" y="187570"/>
                </a:cubicBezTo>
                <a:cubicBezTo>
                  <a:pt x="120916" y="202943"/>
                  <a:pt x="119998" y="217169"/>
                  <a:pt x="119769" y="230247"/>
                </a:cubicBezTo>
                <a:cubicBezTo>
                  <a:pt x="72504" y="236442"/>
                  <a:pt x="39808" y="241719"/>
                  <a:pt x="21682" y="246078"/>
                </a:cubicBezTo>
                <a:lnTo>
                  <a:pt x="8260" y="207532"/>
                </a:lnTo>
                <a:cubicBezTo>
                  <a:pt x="19732" y="195830"/>
                  <a:pt x="33498" y="175983"/>
                  <a:pt x="49559" y="147991"/>
                </a:cubicBezTo>
                <a:cubicBezTo>
                  <a:pt x="36481" y="148909"/>
                  <a:pt x="24321" y="150056"/>
                  <a:pt x="13078" y="151433"/>
                </a:cubicBezTo>
                <a:lnTo>
                  <a:pt x="0" y="112542"/>
                </a:lnTo>
                <a:cubicBezTo>
                  <a:pt x="16290" y="92810"/>
                  <a:pt x="36022" y="55296"/>
                  <a:pt x="59196"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5" name="任意多边形: 形状 224">
            <a:extLst>
              <a:ext uri="{FF2B5EF4-FFF2-40B4-BE49-F238E27FC236}">
                <a16:creationId xmlns:a16="http://schemas.microsoft.com/office/drawing/2014/main" id="{A4745DB0-0F27-4977-A801-21EA51E2C4CB}"/>
              </a:ext>
            </a:extLst>
          </p:cNvPr>
          <p:cNvSpPr/>
          <p:nvPr/>
        </p:nvSpPr>
        <p:spPr>
          <a:xfrm>
            <a:off x="2308842" y="1791051"/>
            <a:ext cx="229558" cy="202369"/>
          </a:xfrm>
          <a:custGeom>
            <a:avLst/>
            <a:gdLst/>
            <a:ahLst/>
            <a:cxnLst/>
            <a:rect l="l" t="t" r="r" b="b"/>
            <a:pathLst>
              <a:path w="229558" h="202369">
                <a:moveTo>
                  <a:pt x="85009" y="0"/>
                </a:moveTo>
                <a:lnTo>
                  <a:pt x="131471" y="7572"/>
                </a:lnTo>
                <a:cubicBezTo>
                  <a:pt x="126194" y="16979"/>
                  <a:pt x="120802" y="25927"/>
                  <a:pt x="115295" y="34417"/>
                </a:cubicBezTo>
                <a:lnTo>
                  <a:pt x="214071" y="34417"/>
                </a:lnTo>
                <a:lnTo>
                  <a:pt x="214071" y="75717"/>
                </a:lnTo>
                <a:cubicBezTo>
                  <a:pt x="200992" y="99808"/>
                  <a:pt x="182981" y="121146"/>
                  <a:pt x="160037" y="139731"/>
                </a:cubicBezTo>
                <a:cubicBezTo>
                  <a:pt x="180916" y="147303"/>
                  <a:pt x="204090" y="153039"/>
                  <a:pt x="229558" y="156940"/>
                </a:cubicBezTo>
                <a:cubicBezTo>
                  <a:pt x="224740" y="174148"/>
                  <a:pt x="221298" y="189062"/>
                  <a:pt x="219233" y="201681"/>
                </a:cubicBezTo>
                <a:cubicBezTo>
                  <a:pt x="178392" y="192733"/>
                  <a:pt x="144549" y="181146"/>
                  <a:pt x="117704" y="166920"/>
                </a:cubicBezTo>
                <a:cubicBezTo>
                  <a:pt x="89254" y="180687"/>
                  <a:pt x="55755" y="192503"/>
                  <a:pt x="17208" y="202369"/>
                </a:cubicBezTo>
                <a:cubicBezTo>
                  <a:pt x="10784" y="184702"/>
                  <a:pt x="5048" y="171050"/>
                  <a:pt x="0" y="161414"/>
                </a:cubicBezTo>
                <a:cubicBezTo>
                  <a:pt x="30287" y="154989"/>
                  <a:pt x="56328" y="147532"/>
                  <a:pt x="78126" y="139043"/>
                </a:cubicBezTo>
                <a:cubicBezTo>
                  <a:pt x="70325" y="131930"/>
                  <a:pt x="62867" y="123900"/>
                  <a:pt x="55755" y="114951"/>
                </a:cubicBezTo>
                <a:cubicBezTo>
                  <a:pt x="50019" y="120688"/>
                  <a:pt x="45086" y="125621"/>
                  <a:pt x="40956" y="129751"/>
                </a:cubicBezTo>
                <a:cubicBezTo>
                  <a:pt x="35449" y="119655"/>
                  <a:pt x="28107" y="107953"/>
                  <a:pt x="18929" y="94646"/>
                </a:cubicBezTo>
                <a:cubicBezTo>
                  <a:pt x="45774" y="64359"/>
                  <a:pt x="67801" y="32811"/>
                  <a:pt x="85009" y="0"/>
                </a:cubicBezTo>
                <a:close/>
                <a:moveTo>
                  <a:pt x="89827" y="74684"/>
                </a:moveTo>
                <a:cubicBezTo>
                  <a:pt x="87762" y="77438"/>
                  <a:pt x="85468" y="80420"/>
                  <a:pt x="82944" y="83632"/>
                </a:cubicBezTo>
                <a:cubicBezTo>
                  <a:pt x="92580" y="97170"/>
                  <a:pt x="104167" y="108871"/>
                  <a:pt x="117704" y="118737"/>
                </a:cubicBezTo>
                <a:cubicBezTo>
                  <a:pt x="136519" y="106347"/>
                  <a:pt x="150744" y="91663"/>
                  <a:pt x="160381" y="74684"/>
                </a:cubicBezTo>
                <a:lnTo>
                  <a:pt x="89827" y="74684"/>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4" name="任意多边形: 形状 223">
            <a:extLst>
              <a:ext uri="{FF2B5EF4-FFF2-40B4-BE49-F238E27FC236}">
                <a16:creationId xmlns:a16="http://schemas.microsoft.com/office/drawing/2014/main" id="{B89FF555-A7A0-4BD7-B74E-5431E5570ACC}"/>
              </a:ext>
            </a:extLst>
          </p:cNvPr>
          <p:cNvSpPr/>
          <p:nvPr/>
        </p:nvSpPr>
        <p:spPr>
          <a:xfrm>
            <a:off x="3251854" y="1791051"/>
            <a:ext cx="344165" cy="339003"/>
          </a:xfrm>
          <a:custGeom>
            <a:avLst/>
            <a:gdLst/>
            <a:ahLst/>
            <a:cxnLst/>
            <a:rect l="l" t="t" r="r" b="b"/>
            <a:pathLst>
              <a:path w="344165" h="339003">
                <a:moveTo>
                  <a:pt x="146959" y="0"/>
                </a:moveTo>
                <a:lnTo>
                  <a:pt x="195142" y="0"/>
                </a:lnTo>
                <a:lnTo>
                  <a:pt x="195142" y="50937"/>
                </a:lnTo>
                <a:lnTo>
                  <a:pt x="328678" y="50937"/>
                </a:lnTo>
                <a:lnTo>
                  <a:pt x="328678" y="95678"/>
                </a:lnTo>
                <a:lnTo>
                  <a:pt x="209425" y="95678"/>
                </a:lnTo>
                <a:cubicBezTo>
                  <a:pt x="246709" y="153842"/>
                  <a:pt x="291622" y="198354"/>
                  <a:pt x="344165" y="229214"/>
                </a:cubicBezTo>
                <a:cubicBezTo>
                  <a:pt x="334299" y="239539"/>
                  <a:pt x="322024" y="254224"/>
                  <a:pt x="307340" y="273267"/>
                </a:cubicBezTo>
                <a:cubicBezTo>
                  <a:pt x="261566" y="234950"/>
                  <a:pt x="224166" y="191356"/>
                  <a:pt x="195142" y="142485"/>
                </a:cubicBezTo>
                <a:lnTo>
                  <a:pt x="195142" y="235753"/>
                </a:lnTo>
                <a:lnTo>
                  <a:pt x="264319" y="235753"/>
                </a:lnTo>
                <a:lnTo>
                  <a:pt x="264319" y="279118"/>
                </a:lnTo>
                <a:lnTo>
                  <a:pt x="195142" y="279118"/>
                </a:lnTo>
                <a:lnTo>
                  <a:pt x="195142" y="339003"/>
                </a:lnTo>
                <a:lnTo>
                  <a:pt x="146959" y="339003"/>
                </a:lnTo>
                <a:lnTo>
                  <a:pt x="146959" y="279118"/>
                </a:lnTo>
                <a:lnTo>
                  <a:pt x="77437" y="279118"/>
                </a:lnTo>
                <a:lnTo>
                  <a:pt x="77437" y="237474"/>
                </a:lnTo>
                <a:cubicBezTo>
                  <a:pt x="64129" y="251470"/>
                  <a:pt x="50019" y="264778"/>
                  <a:pt x="35105" y="277397"/>
                </a:cubicBezTo>
                <a:cubicBezTo>
                  <a:pt x="22485" y="260877"/>
                  <a:pt x="10784" y="246652"/>
                  <a:pt x="0" y="234721"/>
                </a:cubicBezTo>
                <a:cubicBezTo>
                  <a:pt x="54264" y="197895"/>
                  <a:pt x="98890" y="151548"/>
                  <a:pt x="133880" y="95678"/>
                </a:cubicBezTo>
                <a:lnTo>
                  <a:pt x="15488" y="95678"/>
                </a:lnTo>
                <a:lnTo>
                  <a:pt x="15488" y="50937"/>
                </a:lnTo>
                <a:lnTo>
                  <a:pt x="146959" y="50937"/>
                </a:lnTo>
                <a:lnTo>
                  <a:pt x="146959" y="0"/>
                </a:lnTo>
                <a:close/>
                <a:moveTo>
                  <a:pt x="146959" y="145754"/>
                </a:moveTo>
                <a:cubicBezTo>
                  <a:pt x="127341" y="178335"/>
                  <a:pt x="104684" y="208335"/>
                  <a:pt x="78986" y="235753"/>
                </a:cubicBezTo>
                <a:lnTo>
                  <a:pt x="146959" y="235753"/>
                </a:lnTo>
                <a:lnTo>
                  <a:pt x="146959" y="145754"/>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3" name="任意多边形: 形状 222">
            <a:extLst>
              <a:ext uri="{FF2B5EF4-FFF2-40B4-BE49-F238E27FC236}">
                <a16:creationId xmlns:a16="http://schemas.microsoft.com/office/drawing/2014/main" id="{E74E4795-11E3-45A9-B76E-7EFC583FFA01}"/>
              </a:ext>
            </a:extLst>
          </p:cNvPr>
          <p:cNvSpPr/>
          <p:nvPr/>
        </p:nvSpPr>
        <p:spPr>
          <a:xfrm>
            <a:off x="2561459" y="1791740"/>
            <a:ext cx="317664" cy="335217"/>
          </a:xfrm>
          <a:custGeom>
            <a:avLst/>
            <a:gdLst/>
            <a:ahLst/>
            <a:cxnLst/>
            <a:rect l="l" t="t" r="r" b="b"/>
            <a:pathLst>
              <a:path w="317664" h="335217">
                <a:moveTo>
                  <a:pt x="197551" y="0"/>
                </a:moveTo>
                <a:lnTo>
                  <a:pt x="245046" y="12390"/>
                </a:lnTo>
                <a:cubicBezTo>
                  <a:pt x="239998" y="27648"/>
                  <a:pt x="234606" y="42561"/>
                  <a:pt x="228870" y="57131"/>
                </a:cubicBezTo>
                <a:lnTo>
                  <a:pt x="317664" y="57131"/>
                </a:lnTo>
                <a:lnTo>
                  <a:pt x="313707" y="255198"/>
                </a:lnTo>
                <a:cubicBezTo>
                  <a:pt x="313133" y="276536"/>
                  <a:pt x="311355" y="291479"/>
                  <a:pt x="308372" y="300026"/>
                </a:cubicBezTo>
                <a:cubicBezTo>
                  <a:pt x="305389" y="308572"/>
                  <a:pt x="300743" y="315542"/>
                  <a:pt x="294433" y="320934"/>
                </a:cubicBezTo>
                <a:cubicBezTo>
                  <a:pt x="288123" y="326326"/>
                  <a:pt x="279319" y="329997"/>
                  <a:pt x="268019" y="331947"/>
                </a:cubicBezTo>
                <a:cubicBezTo>
                  <a:pt x="256718" y="333897"/>
                  <a:pt x="232082" y="334872"/>
                  <a:pt x="194109" y="334872"/>
                </a:cubicBezTo>
                <a:cubicBezTo>
                  <a:pt x="190668" y="314681"/>
                  <a:pt x="186308" y="297358"/>
                  <a:pt x="181031" y="282903"/>
                </a:cubicBezTo>
                <a:cubicBezTo>
                  <a:pt x="198010" y="284280"/>
                  <a:pt x="216078" y="284968"/>
                  <a:pt x="235237" y="284968"/>
                </a:cubicBezTo>
                <a:cubicBezTo>
                  <a:pt x="240744" y="284968"/>
                  <a:pt x="245505" y="284337"/>
                  <a:pt x="249520" y="283075"/>
                </a:cubicBezTo>
                <a:cubicBezTo>
                  <a:pt x="253535" y="281814"/>
                  <a:pt x="256833" y="279892"/>
                  <a:pt x="259414" y="277311"/>
                </a:cubicBezTo>
                <a:cubicBezTo>
                  <a:pt x="261996" y="274729"/>
                  <a:pt x="263745" y="271833"/>
                  <a:pt x="264663" y="268621"/>
                </a:cubicBezTo>
                <a:cubicBezTo>
                  <a:pt x="265581" y="265408"/>
                  <a:pt x="266327" y="251298"/>
                  <a:pt x="266900" y="226288"/>
                </a:cubicBezTo>
                <a:lnTo>
                  <a:pt x="268449" y="155906"/>
                </a:lnTo>
                <a:cubicBezTo>
                  <a:pt x="268908" y="133995"/>
                  <a:pt x="269137" y="116213"/>
                  <a:pt x="269137" y="102561"/>
                </a:cubicBezTo>
                <a:lnTo>
                  <a:pt x="209252" y="102561"/>
                </a:lnTo>
                <a:cubicBezTo>
                  <a:pt x="201681" y="118622"/>
                  <a:pt x="193650" y="134224"/>
                  <a:pt x="185161" y="149367"/>
                </a:cubicBezTo>
                <a:cubicBezTo>
                  <a:pt x="174262" y="142255"/>
                  <a:pt x="160725" y="135199"/>
                  <a:pt x="144549" y="128201"/>
                </a:cubicBezTo>
                <a:lnTo>
                  <a:pt x="144549" y="333152"/>
                </a:lnTo>
                <a:lnTo>
                  <a:pt x="96710" y="333152"/>
                </a:lnTo>
                <a:lnTo>
                  <a:pt x="96710" y="308372"/>
                </a:lnTo>
                <a:lnTo>
                  <a:pt x="47839" y="308372"/>
                </a:lnTo>
                <a:lnTo>
                  <a:pt x="47839" y="335217"/>
                </a:lnTo>
                <a:lnTo>
                  <a:pt x="0" y="335217"/>
                </a:lnTo>
                <a:lnTo>
                  <a:pt x="0" y="55410"/>
                </a:lnTo>
                <a:lnTo>
                  <a:pt x="36310" y="55410"/>
                </a:lnTo>
                <a:cubicBezTo>
                  <a:pt x="42963" y="32925"/>
                  <a:pt x="47610" y="14684"/>
                  <a:pt x="50248" y="688"/>
                </a:cubicBezTo>
                <a:lnTo>
                  <a:pt x="101529" y="8604"/>
                </a:lnTo>
                <a:lnTo>
                  <a:pt x="86041" y="55410"/>
                </a:lnTo>
                <a:lnTo>
                  <a:pt x="144549" y="55410"/>
                </a:lnTo>
                <a:lnTo>
                  <a:pt x="144549" y="122522"/>
                </a:lnTo>
                <a:cubicBezTo>
                  <a:pt x="163020" y="91548"/>
                  <a:pt x="180687" y="50707"/>
                  <a:pt x="197551" y="0"/>
                </a:cubicBezTo>
                <a:close/>
                <a:moveTo>
                  <a:pt x="47839" y="100496"/>
                </a:moveTo>
                <a:lnTo>
                  <a:pt x="47839" y="159348"/>
                </a:lnTo>
                <a:lnTo>
                  <a:pt x="96710" y="159348"/>
                </a:lnTo>
                <a:lnTo>
                  <a:pt x="96710" y="100496"/>
                </a:lnTo>
                <a:lnTo>
                  <a:pt x="47839" y="100496"/>
                </a:lnTo>
                <a:close/>
                <a:moveTo>
                  <a:pt x="47839" y="204434"/>
                </a:moveTo>
                <a:lnTo>
                  <a:pt x="47839" y="263286"/>
                </a:lnTo>
                <a:lnTo>
                  <a:pt x="96710" y="263286"/>
                </a:lnTo>
                <a:lnTo>
                  <a:pt x="96710" y="204434"/>
                </a:lnTo>
                <a:lnTo>
                  <a:pt x="47839" y="204434"/>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2" name="任意多边形: 形状 221">
            <a:extLst>
              <a:ext uri="{FF2B5EF4-FFF2-40B4-BE49-F238E27FC236}">
                <a16:creationId xmlns:a16="http://schemas.microsoft.com/office/drawing/2014/main" id="{72056AB0-E519-4911-8677-95F59CD4F795}"/>
              </a:ext>
            </a:extLst>
          </p:cNvPr>
          <p:cNvSpPr/>
          <p:nvPr/>
        </p:nvSpPr>
        <p:spPr>
          <a:xfrm>
            <a:off x="3956704" y="1792428"/>
            <a:ext cx="329366" cy="337282"/>
          </a:xfrm>
          <a:custGeom>
            <a:avLst/>
            <a:gdLst/>
            <a:ahLst/>
            <a:cxnLst/>
            <a:rect l="l" t="t" r="r" b="b"/>
            <a:pathLst>
              <a:path w="329366" h="337282">
                <a:moveTo>
                  <a:pt x="45430" y="0"/>
                </a:moveTo>
                <a:lnTo>
                  <a:pt x="90171" y="0"/>
                </a:lnTo>
                <a:lnTo>
                  <a:pt x="90171" y="66768"/>
                </a:lnTo>
                <a:lnTo>
                  <a:pt x="123211" y="66768"/>
                </a:lnTo>
                <a:lnTo>
                  <a:pt x="123211" y="85181"/>
                </a:lnTo>
                <a:cubicBezTo>
                  <a:pt x="142026" y="60401"/>
                  <a:pt x="156481" y="32466"/>
                  <a:pt x="166576" y="1377"/>
                </a:cubicBezTo>
                <a:lnTo>
                  <a:pt x="214071" y="5163"/>
                </a:lnTo>
                <a:cubicBezTo>
                  <a:pt x="209941" y="16405"/>
                  <a:pt x="205467" y="27304"/>
                  <a:pt x="200648" y="37858"/>
                </a:cubicBezTo>
                <a:lnTo>
                  <a:pt x="329366" y="37858"/>
                </a:lnTo>
                <a:cubicBezTo>
                  <a:pt x="329366" y="88221"/>
                  <a:pt x="329108" y="132331"/>
                  <a:pt x="328592" y="170190"/>
                </a:cubicBezTo>
                <a:cubicBezTo>
                  <a:pt x="328075" y="208048"/>
                  <a:pt x="327387" y="238277"/>
                  <a:pt x="326527" y="260877"/>
                </a:cubicBezTo>
                <a:cubicBezTo>
                  <a:pt x="325666" y="283477"/>
                  <a:pt x="320332" y="300600"/>
                  <a:pt x="310523" y="312244"/>
                </a:cubicBezTo>
                <a:cubicBezTo>
                  <a:pt x="300714" y="323888"/>
                  <a:pt x="288554" y="330456"/>
                  <a:pt x="274042" y="331947"/>
                </a:cubicBezTo>
                <a:cubicBezTo>
                  <a:pt x="259529" y="333439"/>
                  <a:pt x="234262" y="333840"/>
                  <a:pt x="198239" y="333152"/>
                </a:cubicBezTo>
                <a:cubicBezTo>
                  <a:pt x="195027" y="315026"/>
                  <a:pt x="191700" y="299079"/>
                  <a:pt x="188258" y="285313"/>
                </a:cubicBezTo>
                <a:cubicBezTo>
                  <a:pt x="213268" y="287378"/>
                  <a:pt x="233574" y="288410"/>
                  <a:pt x="249176" y="288410"/>
                </a:cubicBezTo>
                <a:cubicBezTo>
                  <a:pt x="258812" y="288410"/>
                  <a:pt x="266584" y="285829"/>
                  <a:pt x="272493" y="280667"/>
                </a:cubicBezTo>
                <a:cubicBezTo>
                  <a:pt x="278401" y="275504"/>
                  <a:pt x="281470" y="264204"/>
                  <a:pt x="281699" y="246766"/>
                </a:cubicBezTo>
                <a:lnTo>
                  <a:pt x="258812" y="258468"/>
                </a:lnTo>
                <a:lnTo>
                  <a:pt x="251585" y="243669"/>
                </a:lnTo>
                <a:cubicBezTo>
                  <a:pt x="196633" y="247684"/>
                  <a:pt x="156251" y="252388"/>
                  <a:pt x="130439" y="257780"/>
                </a:cubicBezTo>
                <a:lnTo>
                  <a:pt x="116328" y="218545"/>
                </a:lnTo>
                <a:cubicBezTo>
                  <a:pt x="133995" y="205467"/>
                  <a:pt x="156021" y="166576"/>
                  <a:pt x="182408" y="101873"/>
                </a:cubicBezTo>
                <a:lnTo>
                  <a:pt x="226461" y="119769"/>
                </a:lnTo>
                <a:lnTo>
                  <a:pt x="172427" y="212006"/>
                </a:lnTo>
                <a:lnTo>
                  <a:pt x="233516" y="208048"/>
                </a:lnTo>
                <a:cubicBezTo>
                  <a:pt x="225830" y="193249"/>
                  <a:pt x="217742" y="178163"/>
                  <a:pt x="209253" y="162790"/>
                </a:cubicBezTo>
                <a:lnTo>
                  <a:pt x="244702" y="144205"/>
                </a:lnTo>
                <a:cubicBezTo>
                  <a:pt x="257436" y="165199"/>
                  <a:pt x="270112" y="187283"/>
                  <a:pt x="282732" y="210457"/>
                </a:cubicBezTo>
                <a:cubicBezTo>
                  <a:pt x="283535" y="176040"/>
                  <a:pt x="283936" y="132733"/>
                  <a:pt x="283936" y="80535"/>
                </a:cubicBezTo>
                <a:lnTo>
                  <a:pt x="178278" y="80535"/>
                </a:lnTo>
                <a:cubicBezTo>
                  <a:pt x="166462" y="100496"/>
                  <a:pt x="153268" y="119196"/>
                  <a:pt x="138699" y="136634"/>
                </a:cubicBezTo>
                <a:cubicBezTo>
                  <a:pt x="128603" y="125506"/>
                  <a:pt x="119024" y="115754"/>
                  <a:pt x="109961" y="107380"/>
                </a:cubicBezTo>
                <a:lnTo>
                  <a:pt x="90171" y="107380"/>
                </a:lnTo>
                <a:lnTo>
                  <a:pt x="90171" y="127341"/>
                </a:lnTo>
                <a:cubicBezTo>
                  <a:pt x="106347" y="141911"/>
                  <a:pt x="122179" y="156595"/>
                  <a:pt x="137666" y="171394"/>
                </a:cubicBezTo>
                <a:lnTo>
                  <a:pt x="107724" y="199616"/>
                </a:lnTo>
                <a:cubicBezTo>
                  <a:pt x="101873" y="191241"/>
                  <a:pt x="96022" y="183211"/>
                  <a:pt x="90171" y="175524"/>
                </a:cubicBezTo>
                <a:lnTo>
                  <a:pt x="90171" y="337282"/>
                </a:lnTo>
                <a:lnTo>
                  <a:pt x="45430" y="337282"/>
                </a:lnTo>
                <a:lnTo>
                  <a:pt x="45430" y="192044"/>
                </a:lnTo>
                <a:cubicBezTo>
                  <a:pt x="36137" y="216250"/>
                  <a:pt x="24895" y="239195"/>
                  <a:pt x="11702" y="260877"/>
                </a:cubicBezTo>
                <a:cubicBezTo>
                  <a:pt x="9178" y="245046"/>
                  <a:pt x="5277" y="224051"/>
                  <a:pt x="0" y="197895"/>
                </a:cubicBezTo>
                <a:cubicBezTo>
                  <a:pt x="17438" y="170821"/>
                  <a:pt x="31262" y="140649"/>
                  <a:pt x="41472" y="107380"/>
                </a:cubicBezTo>
                <a:lnTo>
                  <a:pt x="3442" y="107380"/>
                </a:lnTo>
                <a:lnTo>
                  <a:pt x="3442" y="66768"/>
                </a:lnTo>
                <a:lnTo>
                  <a:pt x="45430" y="66768"/>
                </a:lnTo>
                <a:lnTo>
                  <a:pt x="4543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1" name="任意多边形: 形状 220">
            <a:extLst>
              <a:ext uri="{FF2B5EF4-FFF2-40B4-BE49-F238E27FC236}">
                <a16:creationId xmlns:a16="http://schemas.microsoft.com/office/drawing/2014/main" id="{FCD17B07-42B9-414C-95BD-32057F34B9F4}"/>
              </a:ext>
            </a:extLst>
          </p:cNvPr>
          <p:cNvSpPr/>
          <p:nvPr/>
        </p:nvSpPr>
        <p:spPr>
          <a:xfrm>
            <a:off x="785567" y="1800688"/>
            <a:ext cx="149712" cy="329710"/>
          </a:xfrm>
          <a:custGeom>
            <a:avLst/>
            <a:gdLst/>
            <a:ahLst/>
            <a:cxnLst/>
            <a:rect l="l" t="t" r="r" b="b"/>
            <a:pathLst>
              <a:path w="149712" h="329710">
                <a:moveTo>
                  <a:pt x="125276" y="0"/>
                </a:moveTo>
                <a:lnTo>
                  <a:pt x="135601" y="40267"/>
                </a:lnTo>
                <a:cubicBezTo>
                  <a:pt x="123326" y="42332"/>
                  <a:pt x="109789" y="44340"/>
                  <a:pt x="94990" y="46290"/>
                </a:cubicBezTo>
                <a:lnTo>
                  <a:pt x="94990" y="90171"/>
                </a:lnTo>
                <a:lnTo>
                  <a:pt x="137322" y="90171"/>
                </a:lnTo>
                <a:lnTo>
                  <a:pt x="137322" y="134569"/>
                </a:lnTo>
                <a:lnTo>
                  <a:pt x="94990" y="134569"/>
                </a:lnTo>
                <a:lnTo>
                  <a:pt x="94990" y="172083"/>
                </a:lnTo>
                <a:lnTo>
                  <a:pt x="107724" y="159004"/>
                </a:lnTo>
                <a:cubicBezTo>
                  <a:pt x="120573" y="170247"/>
                  <a:pt x="134569" y="183555"/>
                  <a:pt x="149712" y="198927"/>
                </a:cubicBezTo>
                <a:lnTo>
                  <a:pt x="122179" y="226116"/>
                </a:lnTo>
                <a:cubicBezTo>
                  <a:pt x="112083" y="214415"/>
                  <a:pt x="103020" y="204147"/>
                  <a:pt x="94990" y="195314"/>
                </a:cubicBezTo>
                <a:lnTo>
                  <a:pt x="94990" y="329710"/>
                </a:lnTo>
                <a:lnTo>
                  <a:pt x="50249" y="329710"/>
                </a:lnTo>
                <a:lnTo>
                  <a:pt x="50249" y="216480"/>
                </a:lnTo>
                <a:cubicBezTo>
                  <a:pt x="39809" y="238736"/>
                  <a:pt x="28337" y="258812"/>
                  <a:pt x="15832" y="276709"/>
                </a:cubicBezTo>
                <a:cubicBezTo>
                  <a:pt x="11931" y="261565"/>
                  <a:pt x="6654" y="243210"/>
                  <a:pt x="0" y="221642"/>
                </a:cubicBezTo>
                <a:cubicBezTo>
                  <a:pt x="20994" y="196289"/>
                  <a:pt x="37400" y="167264"/>
                  <a:pt x="49216" y="134569"/>
                </a:cubicBezTo>
                <a:lnTo>
                  <a:pt x="3098" y="134569"/>
                </a:lnTo>
                <a:lnTo>
                  <a:pt x="3098" y="90171"/>
                </a:lnTo>
                <a:lnTo>
                  <a:pt x="50249" y="90171"/>
                </a:lnTo>
                <a:lnTo>
                  <a:pt x="50249" y="51453"/>
                </a:lnTo>
                <a:cubicBezTo>
                  <a:pt x="37973" y="52829"/>
                  <a:pt x="25010" y="54149"/>
                  <a:pt x="11358" y="55411"/>
                </a:cubicBezTo>
                <a:cubicBezTo>
                  <a:pt x="9063" y="39808"/>
                  <a:pt x="6425" y="26157"/>
                  <a:pt x="3442" y="14455"/>
                </a:cubicBezTo>
                <a:cubicBezTo>
                  <a:pt x="42218" y="10784"/>
                  <a:pt x="82829" y="5966"/>
                  <a:pt x="125276"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20" name="任意多边形: 形状 219">
            <a:extLst>
              <a:ext uri="{FF2B5EF4-FFF2-40B4-BE49-F238E27FC236}">
                <a16:creationId xmlns:a16="http://schemas.microsoft.com/office/drawing/2014/main" id="{8FF42AE0-AD31-415D-895C-5091DCA29D56}"/>
              </a:ext>
            </a:extLst>
          </p:cNvPr>
          <p:cNvSpPr/>
          <p:nvPr/>
        </p:nvSpPr>
        <p:spPr>
          <a:xfrm>
            <a:off x="1857642" y="1804818"/>
            <a:ext cx="312846" cy="324548"/>
          </a:xfrm>
          <a:custGeom>
            <a:avLst/>
            <a:gdLst/>
            <a:ahLst/>
            <a:cxnLst/>
            <a:rect l="l" t="t" r="r" b="b"/>
            <a:pathLst>
              <a:path w="312846" h="324548">
                <a:moveTo>
                  <a:pt x="0" y="0"/>
                </a:moveTo>
                <a:lnTo>
                  <a:pt x="312846" y="0"/>
                </a:lnTo>
                <a:lnTo>
                  <a:pt x="312846" y="264319"/>
                </a:lnTo>
                <a:cubicBezTo>
                  <a:pt x="312846" y="282101"/>
                  <a:pt x="309461" y="295781"/>
                  <a:pt x="302693" y="305360"/>
                </a:cubicBezTo>
                <a:cubicBezTo>
                  <a:pt x="295924" y="314940"/>
                  <a:pt x="286431" y="320532"/>
                  <a:pt x="274213" y="322139"/>
                </a:cubicBezTo>
                <a:cubicBezTo>
                  <a:pt x="261995" y="323745"/>
                  <a:pt x="239194" y="324548"/>
                  <a:pt x="205810" y="324548"/>
                </a:cubicBezTo>
                <a:cubicBezTo>
                  <a:pt x="202598" y="305963"/>
                  <a:pt x="199042" y="289902"/>
                  <a:pt x="195141" y="276365"/>
                </a:cubicBezTo>
                <a:cubicBezTo>
                  <a:pt x="211432" y="277971"/>
                  <a:pt x="227952" y="278774"/>
                  <a:pt x="244701" y="278774"/>
                </a:cubicBezTo>
                <a:cubicBezTo>
                  <a:pt x="259385" y="278774"/>
                  <a:pt x="266728" y="271546"/>
                  <a:pt x="266728" y="257091"/>
                </a:cubicBezTo>
                <a:lnTo>
                  <a:pt x="266728" y="43021"/>
                </a:lnTo>
                <a:lnTo>
                  <a:pt x="46118" y="43021"/>
                </a:lnTo>
                <a:lnTo>
                  <a:pt x="46118" y="72963"/>
                </a:lnTo>
                <a:lnTo>
                  <a:pt x="78469" y="56099"/>
                </a:lnTo>
                <a:lnTo>
                  <a:pt x="108928" y="118565"/>
                </a:lnTo>
                <a:cubicBezTo>
                  <a:pt x="117991" y="98030"/>
                  <a:pt x="126537" y="76634"/>
                  <a:pt x="134568" y="54378"/>
                </a:cubicBezTo>
                <a:lnTo>
                  <a:pt x="157799" y="65047"/>
                </a:lnTo>
                <a:lnTo>
                  <a:pt x="176212" y="56787"/>
                </a:lnTo>
                <a:lnTo>
                  <a:pt x="204090" y="117188"/>
                </a:lnTo>
                <a:cubicBezTo>
                  <a:pt x="212694" y="96653"/>
                  <a:pt x="220953" y="75257"/>
                  <a:pt x="228869" y="53001"/>
                </a:cubicBezTo>
                <a:lnTo>
                  <a:pt x="266039" y="68833"/>
                </a:lnTo>
                <a:cubicBezTo>
                  <a:pt x="254452" y="103249"/>
                  <a:pt x="241604" y="136289"/>
                  <a:pt x="227493" y="167953"/>
                </a:cubicBezTo>
                <a:lnTo>
                  <a:pt x="263630" y="248487"/>
                </a:lnTo>
                <a:lnTo>
                  <a:pt x="224739" y="267760"/>
                </a:lnTo>
                <a:lnTo>
                  <a:pt x="203917" y="217512"/>
                </a:lnTo>
                <a:cubicBezTo>
                  <a:pt x="192789" y="239539"/>
                  <a:pt x="181145" y="260877"/>
                  <a:pt x="168985" y="281527"/>
                </a:cubicBezTo>
                <a:cubicBezTo>
                  <a:pt x="163822" y="277512"/>
                  <a:pt x="158717" y="273669"/>
                  <a:pt x="153669" y="269997"/>
                </a:cubicBezTo>
                <a:lnTo>
                  <a:pt x="135257" y="279118"/>
                </a:lnTo>
                <a:lnTo>
                  <a:pt x="108584" y="215791"/>
                </a:lnTo>
                <a:cubicBezTo>
                  <a:pt x="95391" y="240686"/>
                  <a:pt x="81567" y="263860"/>
                  <a:pt x="67112" y="285313"/>
                </a:cubicBezTo>
                <a:cubicBezTo>
                  <a:pt x="61376" y="279921"/>
                  <a:pt x="54378" y="273841"/>
                  <a:pt x="46118" y="267072"/>
                </a:cubicBezTo>
                <a:lnTo>
                  <a:pt x="46118" y="324204"/>
                </a:lnTo>
                <a:lnTo>
                  <a:pt x="0" y="324204"/>
                </a:lnTo>
                <a:lnTo>
                  <a:pt x="0" y="0"/>
                </a:lnTo>
                <a:close/>
                <a:moveTo>
                  <a:pt x="46118" y="79846"/>
                </a:moveTo>
                <a:lnTo>
                  <a:pt x="46118" y="236958"/>
                </a:lnTo>
                <a:cubicBezTo>
                  <a:pt x="60458" y="214702"/>
                  <a:pt x="73938" y="191012"/>
                  <a:pt x="86557" y="165888"/>
                </a:cubicBezTo>
                <a:cubicBezTo>
                  <a:pt x="73020" y="135830"/>
                  <a:pt x="59540" y="107150"/>
                  <a:pt x="46118" y="79846"/>
                </a:cubicBezTo>
                <a:close/>
                <a:moveTo>
                  <a:pt x="157455" y="109617"/>
                </a:moveTo>
                <a:cubicBezTo>
                  <a:pt x="149424" y="129922"/>
                  <a:pt x="141050" y="149425"/>
                  <a:pt x="132331" y="168125"/>
                </a:cubicBezTo>
                <a:lnTo>
                  <a:pt x="156250" y="219577"/>
                </a:lnTo>
                <a:cubicBezTo>
                  <a:pt x="165199" y="202713"/>
                  <a:pt x="173918" y="185161"/>
                  <a:pt x="182407" y="166920"/>
                </a:cubicBezTo>
                <a:lnTo>
                  <a:pt x="157455" y="109617"/>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9" name="任意多边形: 形状 218">
            <a:extLst>
              <a:ext uri="{FF2B5EF4-FFF2-40B4-BE49-F238E27FC236}">
                <a16:creationId xmlns:a16="http://schemas.microsoft.com/office/drawing/2014/main" id="{6D48A81F-639D-4E64-836E-40AEA709EC32}"/>
              </a:ext>
            </a:extLst>
          </p:cNvPr>
          <p:cNvSpPr/>
          <p:nvPr/>
        </p:nvSpPr>
        <p:spPr>
          <a:xfrm>
            <a:off x="1606057" y="1806539"/>
            <a:ext cx="228181" cy="166576"/>
          </a:xfrm>
          <a:custGeom>
            <a:avLst/>
            <a:gdLst/>
            <a:ahLst/>
            <a:cxnLst/>
            <a:rect l="l" t="t" r="r" b="b"/>
            <a:pathLst>
              <a:path w="228181" h="166576">
                <a:moveTo>
                  <a:pt x="22371" y="0"/>
                </a:moveTo>
                <a:lnTo>
                  <a:pt x="197206" y="0"/>
                </a:lnTo>
                <a:lnTo>
                  <a:pt x="197206" y="38202"/>
                </a:lnTo>
                <a:cubicBezTo>
                  <a:pt x="185390" y="54607"/>
                  <a:pt x="172254" y="69808"/>
                  <a:pt x="157800" y="83804"/>
                </a:cubicBezTo>
                <a:cubicBezTo>
                  <a:pt x="181317" y="95620"/>
                  <a:pt x="204778" y="107838"/>
                  <a:pt x="228181" y="120458"/>
                </a:cubicBezTo>
                <a:lnTo>
                  <a:pt x="200648" y="159692"/>
                </a:lnTo>
                <a:cubicBezTo>
                  <a:pt x="173574" y="142255"/>
                  <a:pt x="147876" y="126653"/>
                  <a:pt x="123555" y="112886"/>
                </a:cubicBezTo>
                <a:cubicBezTo>
                  <a:pt x="94416" y="134568"/>
                  <a:pt x="61147" y="152465"/>
                  <a:pt x="23747" y="166576"/>
                </a:cubicBezTo>
                <a:cubicBezTo>
                  <a:pt x="15946" y="151432"/>
                  <a:pt x="8030" y="137551"/>
                  <a:pt x="0" y="124932"/>
                </a:cubicBezTo>
                <a:cubicBezTo>
                  <a:pt x="59655" y="104282"/>
                  <a:pt x="106576" y="76404"/>
                  <a:pt x="140763" y="41300"/>
                </a:cubicBezTo>
                <a:lnTo>
                  <a:pt x="22371" y="41300"/>
                </a:lnTo>
                <a:lnTo>
                  <a:pt x="22371"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42E1E08C-EE09-413E-BADA-70386AF90C4B}"/>
              </a:ext>
            </a:extLst>
          </p:cNvPr>
          <p:cNvSpPr/>
          <p:nvPr/>
        </p:nvSpPr>
        <p:spPr>
          <a:xfrm>
            <a:off x="934935" y="1811701"/>
            <a:ext cx="174836" cy="184473"/>
          </a:xfrm>
          <a:custGeom>
            <a:avLst/>
            <a:gdLst/>
            <a:ahLst/>
            <a:cxnLst/>
            <a:rect l="l" t="t" r="r" b="b"/>
            <a:pathLst>
              <a:path w="174836" h="184473">
                <a:moveTo>
                  <a:pt x="0" y="0"/>
                </a:moveTo>
                <a:lnTo>
                  <a:pt x="174836" y="0"/>
                </a:lnTo>
                <a:lnTo>
                  <a:pt x="174836" y="184473"/>
                </a:lnTo>
                <a:lnTo>
                  <a:pt x="0" y="184473"/>
                </a:lnTo>
                <a:lnTo>
                  <a:pt x="0" y="0"/>
                </a:lnTo>
                <a:close/>
                <a:moveTo>
                  <a:pt x="46806" y="43365"/>
                </a:moveTo>
                <a:lnTo>
                  <a:pt x="46806" y="141108"/>
                </a:lnTo>
                <a:lnTo>
                  <a:pt x="128029" y="141108"/>
                </a:lnTo>
                <a:lnTo>
                  <a:pt x="128029" y="43365"/>
                </a:lnTo>
                <a:lnTo>
                  <a:pt x="46806" y="43365"/>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7" name="任意多边形: 形状 216">
            <a:extLst>
              <a:ext uri="{FF2B5EF4-FFF2-40B4-BE49-F238E27FC236}">
                <a16:creationId xmlns:a16="http://schemas.microsoft.com/office/drawing/2014/main" id="{7EB495D4-7446-488D-B6D2-47066383E8B3}"/>
              </a:ext>
            </a:extLst>
          </p:cNvPr>
          <p:cNvSpPr/>
          <p:nvPr/>
        </p:nvSpPr>
        <p:spPr>
          <a:xfrm>
            <a:off x="4361442" y="1891375"/>
            <a:ext cx="62982" cy="57476"/>
          </a:xfrm>
          <a:custGeom>
            <a:avLst/>
            <a:gdLst/>
            <a:ahLst/>
            <a:cxnLst/>
            <a:rect l="l" t="t" r="r" b="b"/>
            <a:pathLst>
              <a:path w="62982" h="57476">
                <a:moveTo>
                  <a:pt x="31319" y="0"/>
                </a:moveTo>
                <a:cubicBezTo>
                  <a:pt x="40038" y="0"/>
                  <a:pt x="47495" y="2782"/>
                  <a:pt x="53690" y="8346"/>
                </a:cubicBezTo>
                <a:cubicBezTo>
                  <a:pt x="59885" y="13910"/>
                  <a:pt x="62982" y="20765"/>
                  <a:pt x="62982" y="28910"/>
                </a:cubicBezTo>
                <a:cubicBezTo>
                  <a:pt x="62982" y="36826"/>
                  <a:pt x="59943" y="43566"/>
                  <a:pt x="53862" y="49130"/>
                </a:cubicBezTo>
                <a:cubicBezTo>
                  <a:pt x="47782" y="54694"/>
                  <a:pt x="40268" y="57476"/>
                  <a:pt x="31319" y="57476"/>
                </a:cubicBezTo>
                <a:cubicBezTo>
                  <a:pt x="22486" y="57476"/>
                  <a:pt x="15057" y="54665"/>
                  <a:pt x="9035" y="49044"/>
                </a:cubicBezTo>
                <a:cubicBezTo>
                  <a:pt x="3012" y="43423"/>
                  <a:pt x="0" y="36711"/>
                  <a:pt x="0" y="28910"/>
                </a:cubicBezTo>
                <a:cubicBezTo>
                  <a:pt x="0" y="20880"/>
                  <a:pt x="3069" y="14054"/>
                  <a:pt x="9207" y="8433"/>
                </a:cubicBezTo>
                <a:cubicBezTo>
                  <a:pt x="15344" y="2811"/>
                  <a:pt x="22715" y="0"/>
                  <a:pt x="31319"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46F42BDF-CD7D-418C-A983-A51A2882E1DD}"/>
              </a:ext>
            </a:extLst>
          </p:cNvPr>
          <p:cNvSpPr/>
          <p:nvPr/>
        </p:nvSpPr>
        <p:spPr>
          <a:xfrm>
            <a:off x="2720119" y="1935601"/>
            <a:ext cx="93269" cy="100840"/>
          </a:xfrm>
          <a:custGeom>
            <a:avLst/>
            <a:gdLst/>
            <a:ahLst/>
            <a:cxnLst/>
            <a:rect l="l" t="t" r="r" b="b"/>
            <a:pathLst>
              <a:path w="93269" h="100840">
                <a:moveTo>
                  <a:pt x="39923" y="0"/>
                </a:moveTo>
                <a:cubicBezTo>
                  <a:pt x="56443" y="19732"/>
                  <a:pt x="74225" y="43709"/>
                  <a:pt x="93269" y="71930"/>
                </a:cubicBezTo>
                <a:lnTo>
                  <a:pt x="49904" y="100840"/>
                </a:lnTo>
                <a:cubicBezTo>
                  <a:pt x="32467" y="72160"/>
                  <a:pt x="15832" y="47724"/>
                  <a:pt x="0" y="27533"/>
                </a:cubicBezTo>
                <a:lnTo>
                  <a:pt x="39923"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5" name="任意多边形: 形状 214">
            <a:extLst>
              <a:ext uri="{FF2B5EF4-FFF2-40B4-BE49-F238E27FC236}">
                <a16:creationId xmlns:a16="http://schemas.microsoft.com/office/drawing/2014/main" id="{1A5A28ED-5B18-4978-BF87-89F6ECB00A9F}"/>
              </a:ext>
            </a:extLst>
          </p:cNvPr>
          <p:cNvSpPr/>
          <p:nvPr/>
        </p:nvSpPr>
        <p:spPr>
          <a:xfrm>
            <a:off x="1490417" y="1976556"/>
            <a:ext cx="340035" cy="144206"/>
          </a:xfrm>
          <a:custGeom>
            <a:avLst/>
            <a:gdLst/>
            <a:ahLst/>
            <a:cxnLst/>
            <a:rect l="l" t="t" r="r" b="b"/>
            <a:pathLst>
              <a:path w="340035" h="144206">
                <a:moveTo>
                  <a:pt x="139043" y="0"/>
                </a:moveTo>
                <a:lnTo>
                  <a:pt x="325581" y="0"/>
                </a:lnTo>
                <a:lnTo>
                  <a:pt x="325581" y="41300"/>
                </a:lnTo>
                <a:lnTo>
                  <a:pt x="257092" y="41300"/>
                </a:lnTo>
                <a:lnTo>
                  <a:pt x="257092" y="102906"/>
                </a:lnTo>
                <a:lnTo>
                  <a:pt x="340035" y="102906"/>
                </a:lnTo>
                <a:lnTo>
                  <a:pt x="340035" y="144206"/>
                </a:lnTo>
                <a:lnTo>
                  <a:pt x="121147" y="144206"/>
                </a:lnTo>
                <a:lnTo>
                  <a:pt x="121147" y="118909"/>
                </a:lnTo>
                <a:cubicBezTo>
                  <a:pt x="80994" y="122810"/>
                  <a:pt x="43021" y="127686"/>
                  <a:pt x="7228" y="133536"/>
                </a:cubicBezTo>
                <a:lnTo>
                  <a:pt x="0" y="85353"/>
                </a:lnTo>
                <a:cubicBezTo>
                  <a:pt x="37400" y="82600"/>
                  <a:pt x="78814" y="77782"/>
                  <a:pt x="124244" y="70898"/>
                </a:cubicBezTo>
                <a:cubicBezTo>
                  <a:pt x="123441" y="80879"/>
                  <a:pt x="122982" y="91548"/>
                  <a:pt x="122867" y="102906"/>
                </a:cubicBezTo>
                <a:lnTo>
                  <a:pt x="207876" y="102906"/>
                </a:lnTo>
                <a:lnTo>
                  <a:pt x="207876" y="41300"/>
                </a:lnTo>
                <a:lnTo>
                  <a:pt x="139043" y="41300"/>
                </a:lnTo>
                <a:lnTo>
                  <a:pt x="139043"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4" name="任意多边形: 形状 213">
            <a:extLst>
              <a:ext uri="{FF2B5EF4-FFF2-40B4-BE49-F238E27FC236}">
                <a16:creationId xmlns:a16="http://schemas.microsoft.com/office/drawing/2014/main" id="{D95AE5D2-F140-4DC1-822C-57E9C4A45ADE}"/>
              </a:ext>
            </a:extLst>
          </p:cNvPr>
          <p:cNvSpPr/>
          <p:nvPr/>
        </p:nvSpPr>
        <p:spPr>
          <a:xfrm>
            <a:off x="3742978" y="1982751"/>
            <a:ext cx="188946" cy="147991"/>
          </a:xfrm>
          <a:custGeom>
            <a:avLst/>
            <a:gdLst/>
            <a:ahLst/>
            <a:cxnLst/>
            <a:rect l="l" t="t" r="r" b="b"/>
            <a:pathLst>
              <a:path w="188946" h="147991">
                <a:moveTo>
                  <a:pt x="0" y="0"/>
                </a:moveTo>
                <a:lnTo>
                  <a:pt x="188946" y="0"/>
                </a:lnTo>
                <a:lnTo>
                  <a:pt x="188946" y="147991"/>
                </a:lnTo>
                <a:lnTo>
                  <a:pt x="142828" y="147991"/>
                </a:lnTo>
                <a:lnTo>
                  <a:pt x="142828" y="127686"/>
                </a:lnTo>
                <a:lnTo>
                  <a:pt x="46118" y="127686"/>
                </a:lnTo>
                <a:lnTo>
                  <a:pt x="46118" y="147991"/>
                </a:lnTo>
                <a:lnTo>
                  <a:pt x="0" y="147991"/>
                </a:lnTo>
                <a:lnTo>
                  <a:pt x="0" y="0"/>
                </a:lnTo>
                <a:close/>
                <a:moveTo>
                  <a:pt x="46118" y="41988"/>
                </a:moveTo>
                <a:lnTo>
                  <a:pt x="46118" y="85697"/>
                </a:lnTo>
                <a:lnTo>
                  <a:pt x="142828" y="85697"/>
                </a:lnTo>
                <a:lnTo>
                  <a:pt x="142828" y="41988"/>
                </a:lnTo>
                <a:lnTo>
                  <a:pt x="46118" y="41988"/>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3" name="任意多边形: 形状 212">
            <a:extLst>
              <a:ext uri="{FF2B5EF4-FFF2-40B4-BE49-F238E27FC236}">
                <a16:creationId xmlns:a16="http://schemas.microsoft.com/office/drawing/2014/main" id="{08654BA8-2096-43A6-9EE7-C7E75DBBB41D}"/>
              </a:ext>
            </a:extLst>
          </p:cNvPr>
          <p:cNvSpPr/>
          <p:nvPr/>
        </p:nvSpPr>
        <p:spPr>
          <a:xfrm>
            <a:off x="2337752" y="1992732"/>
            <a:ext cx="177589" cy="139043"/>
          </a:xfrm>
          <a:custGeom>
            <a:avLst/>
            <a:gdLst/>
            <a:ahLst/>
            <a:cxnLst/>
            <a:rect l="l" t="t" r="r" b="b"/>
            <a:pathLst>
              <a:path w="177589" h="139043">
                <a:moveTo>
                  <a:pt x="0" y="0"/>
                </a:moveTo>
                <a:lnTo>
                  <a:pt x="177589" y="0"/>
                </a:lnTo>
                <a:lnTo>
                  <a:pt x="177589" y="139043"/>
                </a:lnTo>
                <a:lnTo>
                  <a:pt x="132848" y="139043"/>
                </a:lnTo>
                <a:lnTo>
                  <a:pt x="132848" y="123211"/>
                </a:lnTo>
                <a:lnTo>
                  <a:pt x="44741" y="123211"/>
                </a:lnTo>
                <a:lnTo>
                  <a:pt x="44741" y="139043"/>
                </a:lnTo>
                <a:lnTo>
                  <a:pt x="0" y="139043"/>
                </a:lnTo>
                <a:lnTo>
                  <a:pt x="0" y="0"/>
                </a:lnTo>
                <a:close/>
                <a:moveTo>
                  <a:pt x="44741" y="43021"/>
                </a:moveTo>
                <a:lnTo>
                  <a:pt x="44741" y="80191"/>
                </a:lnTo>
                <a:lnTo>
                  <a:pt x="132848" y="80191"/>
                </a:lnTo>
                <a:lnTo>
                  <a:pt x="132848" y="43021"/>
                </a:lnTo>
                <a:lnTo>
                  <a:pt x="44741" y="43021"/>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2" name="任意多边形: 形状 211">
            <a:extLst>
              <a:ext uri="{FF2B5EF4-FFF2-40B4-BE49-F238E27FC236}">
                <a16:creationId xmlns:a16="http://schemas.microsoft.com/office/drawing/2014/main" id="{7A086DF3-CA6D-4B81-B2E1-ED2E61DD46AD}"/>
              </a:ext>
            </a:extLst>
          </p:cNvPr>
          <p:cNvSpPr/>
          <p:nvPr/>
        </p:nvSpPr>
        <p:spPr>
          <a:xfrm>
            <a:off x="1027860" y="2008220"/>
            <a:ext cx="102217" cy="122866"/>
          </a:xfrm>
          <a:custGeom>
            <a:avLst/>
            <a:gdLst/>
            <a:ahLst/>
            <a:cxnLst/>
            <a:rect l="l" t="t" r="r" b="b"/>
            <a:pathLst>
              <a:path w="102217" h="122866">
                <a:moveTo>
                  <a:pt x="38546" y="0"/>
                </a:moveTo>
                <a:cubicBezTo>
                  <a:pt x="60802" y="30286"/>
                  <a:pt x="82026" y="62523"/>
                  <a:pt x="102217" y="96710"/>
                </a:cubicBezTo>
                <a:lnTo>
                  <a:pt x="59884" y="122866"/>
                </a:lnTo>
                <a:cubicBezTo>
                  <a:pt x="38317" y="82714"/>
                  <a:pt x="18355" y="48871"/>
                  <a:pt x="0" y="21338"/>
                </a:cubicBezTo>
                <a:lnTo>
                  <a:pt x="38546"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1" name="任意多边形: 形状 210">
            <a:extLst>
              <a:ext uri="{FF2B5EF4-FFF2-40B4-BE49-F238E27FC236}">
                <a16:creationId xmlns:a16="http://schemas.microsoft.com/office/drawing/2014/main" id="{7C0CE4FA-1316-4AEA-913C-DAA59E5C2C2D}"/>
              </a:ext>
            </a:extLst>
          </p:cNvPr>
          <p:cNvSpPr/>
          <p:nvPr/>
        </p:nvSpPr>
        <p:spPr>
          <a:xfrm>
            <a:off x="898798" y="2008908"/>
            <a:ext cx="109100" cy="122867"/>
          </a:xfrm>
          <a:custGeom>
            <a:avLst/>
            <a:gdLst/>
            <a:ahLst/>
            <a:cxnLst/>
            <a:rect l="l" t="t" r="r" b="b"/>
            <a:pathLst>
              <a:path w="109100" h="122867">
                <a:moveTo>
                  <a:pt x="67112" y="0"/>
                </a:moveTo>
                <a:lnTo>
                  <a:pt x="109100" y="21682"/>
                </a:lnTo>
                <a:cubicBezTo>
                  <a:pt x="85697" y="61376"/>
                  <a:pt x="62523" y="95104"/>
                  <a:pt x="39579" y="122867"/>
                </a:cubicBezTo>
                <a:cubicBezTo>
                  <a:pt x="27877" y="113919"/>
                  <a:pt x="14684" y="104511"/>
                  <a:pt x="0" y="94645"/>
                </a:cubicBezTo>
                <a:cubicBezTo>
                  <a:pt x="23862" y="71242"/>
                  <a:pt x="46233" y="39694"/>
                  <a:pt x="67112"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0" name="任意多边形: 形状 209">
            <a:extLst>
              <a:ext uri="{FF2B5EF4-FFF2-40B4-BE49-F238E27FC236}">
                <a16:creationId xmlns:a16="http://schemas.microsoft.com/office/drawing/2014/main" id="{D4BD4B74-AA14-4E0E-9CA2-5E4E0645ADBF}"/>
              </a:ext>
            </a:extLst>
          </p:cNvPr>
          <p:cNvSpPr/>
          <p:nvPr/>
        </p:nvSpPr>
        <p:spPr>
          <a:xfrm>
            <a:off x="4361442" y="2031623"/>
            <a:ext cx="62982" cy="57475"/>
          </a:xfrm>
          <a:custGeom>
            <a:avLst/>
            <a:gdLst/>
            <a:ahLst/>
            <a:cxnLst/>
            <a:rect l="l" t="t" r="r" b="b"/>
            <a:pathLst>
              <a:path w="62982" h="57475">
                <a:moveTo>
                  <a:pt x="31319" y="0"/>
                </a:moveTo>
                <a:cubicBezTo>
                  <a:pt x="40038" y="0"/>
                  <a:pt x="47495" y="2810"/>
                  <a:pt x="53690" y="8432"/>
                </a:cubicBezTo>
                <a:cubicBezTo>
                  <a:pt x="59885" y="14053"/>
                  <a:pt x="62982" y="20879"/>
                  <a:pt x="62982" y="28910"/>
                </a:cubicBezTo>
                <a:cubicBezTo>
                  <a:pt x="62982" y="36711"/>
                  <a:pt x="59885" y="43422"/>
                  <a:pt x="53690" y="49043"/>
                </a:cubicBezTo>
                <a:cubicBezTo>
                  <a:pt x="47495" y="54665"/>
                  <a:pt x="40038" y="57475"/>
                  <a:pt x="31319" y="57475"/>
                </a:cubicBezTo>
                <a:cubicBezTo>
                  <a:pt x="22601" y="57475"/>
                  <a:pt x="15201" y="54665"/>
                  <a:pt x="9121" y="49043"/>
                </a:cubicBezTo>
                <a:cubicBezTo>
                  <a:pt x="3040" y="43422"/>
                  <a:pt x="0" y="36711"/>
                  <a:pt x="0" y="28910"/>
                </a:cubicBezTo>
                <a:cubicBezTo>
                  <a:pt x="0" y="20879"/>
                  <a:pt x="3040" y="14053"/>
                  <a:pt x="9121" y="8432"/>
                </a:cubicBezTo>
                <a:cubicBezTo>
                  <a:pt x="15201" y="2810"/>
                  <a:pt x="22601" y="0"/>
                  <a:pt x="31319"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09" name="任意多边形: 形状 208">
            <a:extLst>
              <a:ext uri="{FF2B5EF4-FFF2-40B4-BE49-F238E27FC236}">
                <a16:creationId xmlns:a16="http://schemas.microsoft.com/office/drawing/2014/main" id="{279F1466-D143-49FB-A46E-43219A506D0C}"/>
              </a:ext>
            </a:extLst>
          </p:cNvPr>
          <p:cNvSpPr/>
          <p:nvPr/>
        </p:nvSpPr>
        <p:spPr>
          <a:xfrm>
            <a:off x="2195612" y="2045734"/>
            <a:ext cx="130438" cy="66079"/>
          </a:xfrm>
          <a:custGeom>
            <a:avLst/>
            <a:gdLst/>
            <a:ahLst/>
            <a:cxnLst/>
            <a:rect l="l" t="t" r="r" b="b"/>
            <a:pathLst>
              <a:path w="130438" h="66079">
                <a:moveTo>
                  <a:pt x="130438" y="0"/>
                </a:moveTo>
                <a:cubicBezTo>
                  <a:pt x="129062" y="19273"/>
                  <a:pt x="128488" y="35104"/>
                  <a:pt x="128717" y="47494"/>
                </a:cubicBezTo>
                <a:cubicBezTo>
                  <a:pt x="77552" y="54607"/>
                  <a:pt x="37284" y="60802"/>
                  <a:pt x="7916" y="66079"/>
                </a:cubicBezTo>
                <a:lnTo>
                  <a:pt x="0" y="17896"/>
                </a:lnTo>
                <a:cubicBezTo>
                  <a:pt x="28680" y="14913"/>
                  <a:pt x="72160" y="8948"/>
                  <a:pt x="130438"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08" name="任意多边形: 形状 207">
            <a:extLst>
              <a:ext uri="{FF2B5EF4-FFF2-40B4-BE49-F238E27FC236}">
                <a16:creationId xmlns:a16="http://schemas.microsoft.com/office/drawing/2014/main" id="{76CC53BF-EC26-4F8E-A0A8-095E5F4FB876}"/>
              </a:ext>
            </a:extLst>
          </p:cNvPr>
          <p:cNvSpPr/>
          <p:nvPr/>
        </p:nvSpPr>
        <p:spPr>
          <a:xfrm>
            <a:off x="3605312" y="2046766"/>
            <a:ext cx="127341" cy="66080"/>
          </a:xfrm>
          <a:custGeom>
            <a:avLst/>
            <a:gdLst/>
            <a:ahLst/>
            <a:cxnLst/>
            <a:rect l="l" t="t" r="r" b="b"/>
            <a:pathLst>
              <a:path w="127341" h="66080">
                <a:moveTo>
                  <a:pt x="127341" y="0"/>
                </a:moveTo>
                <a:cubicBezTo>
                  <a:pt x="125964" y="19273"/>
                  <a:pt x="125390" y="35220"/>
                  <a:pt x="125620" y="47839"/>
                </a:cubicBezTo>
                <a:cubicBezTo>
                  <a:pt x="84779" y="53575"/>
                  <a:pt x="45429" y="59655"/>
                  <a:pt x="7571" y="66080"/>
                </a:cubicBezTo>
                <a:lnTo>
                  <a:pt x="0" y="17897"/>
                </a:lnTo>
                <a:cubicBezTo>
                  <a:pt x="39693" y="12849"/>
                  <a:pt x="82141" y="6883"/>
                  <a:pt x="127341"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07" name="任意多边形: 形状 206">
            <a:extLst>
              <a:ext uri="{FF2B5EF4-FFF2-40B4-BE49-F238E27FC236}">
                <a16:creationId xmlns:a16="http://schemas.microsoft.com/office/drawing/2014/main" id="{1AE0920F-E055-437D-8BB9-2010D3CEC3DF}"/>
              </a:ext>
            </a:extLst>
          </p:cNvPr>
          <p:cNvSpPr/>
          <p:nvPr/>
        </p:nvSpPr>
        <p:spPr>
          <a:xfrm>
            <a:off x="3511118" y="2347843"/>
            <a:ext cx="224359" cy="218554"/>
          </a:xfrm>
          <a:custGeom>
            <a:avLst/>
            <a:gdLst/>
            <a:ahLst/>
            <a:cxnLst/>
            <a:rect l="l" t="t" r="r" b="b"/>
            <a:pathLst>
              <a:path w="224359" h="218554">
                <a:moveTo>
                  <a:pt x="100237" y="0"/>
                </a:moveTo>
                <a:lnTo>
                  <a:pt x="130152" y="0"/>
                </a:lnTo>
                <a:cubicBezTo>
                  <a:pt x="128217" y="12502"/>
                  <a:pt x="125537" y="24482"/>
                  <a:pt x="122114" y="35942"/>
                </a:cubicBezTo>
                <a:lnTo>
                  <a:pt x="151917" y="35942"/>
                </a:lnTo>
                <a:lnTo>
                  <a:pt x="144215" y="27682"/>
                </a:lnTo>
                <a:cubicBezTo>
                  <a:pt x="156865" y="18753"/>
                  <a:pt x="168475" y="9674"/>
                  <a:pt x="179041" y="447"/>
                </a:cubicBezTo>
                <a:lnTo>
                  <a:pt x="200026" y="18083"/>
                </a:lnTo>
                <a:cubicBezTo>
                  <a:pt x="191989" y="24557"/>
                  <a:pt x="184436" y="30510"/>
                  <a:pt x="177367" y="35942"/>
                </a:cubicBezTo>
                <a:lnTo>
                  <a:pt x="214313" y="35942"/>
                </a:lnTo>
                <a:lnTo>
                  <a:pt x="214313" y="60499"/>
                </a:lnTo>
                <a:lnTo>
                  <a:pt x="113520" y="60499"/>
                </a:lnTo>
                <a:cubicBezTo>
                  <a:pt x="111213" y="66080"/>
                  <a:pt x="108683" y="71512"/>
                  <a:pt x="105930" y="76796"/>
                </a:cubicBezTo>
                <a:lnTo>
                  <a:pt x="222572" y="76796"/>
                </a:lnTo>
                <a:lnTo>
                  <a:pt x="222572" y="101352"/>
                </a:lnTo>
                <a:lnTo>
                  <a:pt x="165312" y="101352"/>
                </a:lnTo>
                <a:cubicBezTo>
                  <a:pt x="181013" y="116905"/>
                  <a:pt x="200695" y="127397"/>
                  <a:pt x="224359" y="132829"/>
                </a:cubicBezTo>
                <a:cubicBezTo>
                  <a:pt x="218257" y="143247"/>
                  <a:pt x="213123" y="152400"/>
                  <a:pt x="208956" y="160288"/>
                </a:cubicBezTo>
                <a:cubicBezTo>
                  <a:pt x="190576" y="153070"/>
                  <a:pt x="174689" y="143433"/>
                  <a:pt x="161294" y="131378"/>
                </a:cubicBezTo>
                <a:cubicBezTo>
                  <a:pt x="161070" y="136810"/>
                  <a:pt x="160661" y="144215"/>
                  <a:pt x="160066" y="153591"/>
                </a:cubicBezTo>
                <a:cubicBezTo>
                  <a:pt x="159471" y="162967"/>
                  <a:pt x="156475" y="169999"/>
                  <a:pt x="151080" y="174687"/>
                </a:cubicBezTo>
                <a:cubicBezTo>
                  <a:pt x="145685" y="179375"/>
                  <a:pt x="137890" y="181719"/>
                  <a:pt x="127696" y="181719"/>
                </a:cubicBezTo>
                <a:cubicBezTo>
                  <a:pt x="116384" y="181719"/>
                  <a:pt x="107009" y="181571"/>
                  <a:pt x="99567" y="181273"/>
                </a:cubicBezTo>
                <a:cubicBezTo>
                  <a:pt x="98525" y="173236"/>
                  <a:pt x="96962" y="164902"/>
                  <a:pt x="94879" y="156270"/>
                </a:cubicBezTo>
                <a:cubicBezTo>
                  <a:pt x="102023" y="156865"/>
                  <a:pt x="110878" y="157163"/>
                  <a:pt x="121445" y="157163"/>
                </a:cubicBezTo>
                <a:cubicBezTo>
                  <a:pt x="128142" y="157163"/>
                  <a:pt x="131640" y="154409"/>
                  <a:pt x="131936" y="148903"/>
                </a:cubicBezTo>
                <a:cubicBezTo>
                  <a:pt x="132235" y="147563"/>
                  <a:pt x="132383" y="145108"/>
                  <a:pt x="132383" y="141536"/>
                </a:cubicBezTo>
                <a:lnTo>
                  <a:pt x="79029" y="141536"/>
                </a:lnTo>
                <a:lnTo>
                  <a:pt x="79029" y="176808"/>
                </a:lnTo>
                <a:cubicBezTo>
                  <a:pt x="79029" y="187672"/>
                  <a:pt x="84535" y="193105"/>
                  <a:pt x="95549" y="193105"/>
                </a:cubicBezTo>
                <a:lnTo>
                  <a:pt x="146894" y="193105"/>
                </a:lnTo>
                <a:cubicBezTo>
                  <a:pt x="153146" y="193105"/>
                  <a:pt x="158001" y="191914"/>
                  <a:pt x="161461" y="189533"/>
                </a:cubicBezTo>
                <a:cubicBezTo>
                  <a:pt x="164921" y="187152"/>
                  <a:pt x="167042" y="183654"/>
                  <a:pt x="167823" y="179040"/>
                </a:cubicBezTo>
                <a:cubicBezTo>
                  <a:pt x="168605" y="174427"/>
                  <a:pt x="169368" y="167878"/>
                  <a:pt x="170111" y="159395"/>
                </a:cubicBezTo>
                <a:cubicBezTo>
                  <a:pt x="180380" y="163265"/>
                  <a:pt x="189979" y="166316"/>
                  <a:pt x="198909" y="168548"/>
                </a:cubicBezTo>
                <a:cubicBezTo>
                  <a:pt x="196305" y="186705"/>
                  <a:pt x="193403" y="198332"/>
                  <a:pt x="190202" y="203430"/>
                </a:cubicBezTo>
                <a:cubicBezTo>
                  <a:pt x="187003" y="208527"/>
                  <a:pt x="182111" y="212322"/>
                  <a:pt x="175525" y="214815"/>
                </a:cubicBezTo>
                <a:cubicBezTo>
                  <a:pt x="168939" y="217308"/>
                  <a:pt x="160735" y="218554"/>
                  <a:pt x="150913" y="218554"/>
                </a:cubicBezTo>
                <a:lnTo>
                  <a:pt x="85949" y="218554"/>
                </a:lnTo>
                <a:cubicBezTo>
                  <a:pt x="61838" y="218554"/>
                  <a:pt x="49784" y="208508"/>
                  <a:pt x="49784" y="188417"/>
                </a:cubicBezTo>
                <a:lnTo>
                  <a:pt x="49784" y="142317"/>
                </a:lnTo>
                <a:cubicBezTo>
                  <a:pt x="39440" y="150577"/>
                  <a:pt x="28056" y="158502"/>
                  <a:pt x="15628" y="166092"/>
                </a:cubicBezTo>
                <a:cubicBezTo>
                  <a:pt x="11461" y="157758"/>
                  <a:pt x="6252" y="148754"/>
                  <a:pt x="0" y="139080"/>
                </a:cubicBezTo>
                <a:cubicBezTo>
                  <a:pt x="20613" y="128513"/>
                  <a:pt x="38101" y="115937"/>
                  <a:pt x="52463" y="101352"/>
                </a:cubicBezTo>
                <a:lnTo>
                  <a:pt x="1786" y="101352"/>
                </a:lnTo>
                <a:lnTo>
                  <a:pt x="1786" y="76796"/>
                </a:lnTo>
                <a:lnTo>
                  <a:pt x="72443" y="76796"/>
                </a:lnTo>
                <a:cubicBezTo>
                  <a:pt x="76015" y="71587"/>
                  <a:pt x="79215" y="66154"/>
                  <a:pt x="82043" y="60499"/>
                </a:cubicBezTo>
                <a:lnTo>
                  <a:pt x="14735" y="60499"/>
                </a:lnTo>
                <a:lnTo>
                  <a:pt x="14735" y="35942"/>
                </a:lnTo>
                <a:lnTo>
                  <a:pt x="49895" y="35942"/>
                </a:lnTo>
                <a:cubicBezTo>
                  <a:pt x="42677" y="29989"/>
                  <a:pt x="35125" y="24259"/>
                  <a:pt x="27237" y="18753"/>
                </a:cubicBezTo>
                <a:lnTo>
                  <a:pt x="45319" y="670"/>
                </a:lnTo>
                <a:cubicBezTo>
                  <a:pt x="54994" y="6921"/>
                  <a:pt x="66304" y="15255"/>
                  <a:pt x="79252" y="25673"/>
                </a:cubicBezTo>
                <a:lnTo>
                  <a:pt x="68871" y="35942"/>
                </a:lnTo>
                <a:lnTo>
                  <a:pt x="92200" y="35942"/>
                </a:lnTo>
                <a:cubicBezTo>
                  <a:pt x="95920" y="24631"/>
                  <a:pt x="98599" y="12651"/>
                  <a:pt x="100237" y="0"/>
                </a:cubicBezTo>
                <a:close/>
                <a:moveTo>
                  <a:pt x="90526" y="101352"/>
                </a:moveTo>
                <a:cubicBezTo>
                  <a:pt x="86210" y="106933"/>
                  <a:pt x="81559" y="112365"/>
                  <a:pt x="76573" y="117649"/>
                </a:cubicBezTo>
                <a:lnTo>
                  <a:pt x="148010" y="117649"/>
                </a:lnTo>
                <a:cubicBezTo>
                  <a:pt x="143769" y="112514"/>
                  <a:pt x="139825" y="107082"/>
                  <a:pt x="136178" y="101352"/>
                </a:cubicBezTo>
                <a:lnTo>
                  <a:pt x="90526" y="101352"/>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206" name="任意多边形: 形状 205">
            <a:extLst>
              <a:ext uri="{FF2B5EF4-FFF2-40B4-BE49-F238E27FC236}">
                <a16:creationId xmlns:a16="http://schemas.microsoft.com/office/drawing/2014/main" id="{F5387B9E-76C1-4E4A-82C2-682DFA664554}"/>
              </a:ext>
            </a:extLst>
          </p:cNvPr>
          <p:cNvSpPr/>
          <p:nvPr/>
        </p:nvSpPr>
        <p:spPr>
          <a:xfrm>
            <a:off x="8833880" y="2347843"/>
            <a:ext cx="154484" cy="185291"/>
          </a:xfrm>
          <a:custGeom>
            <a:avLst/>
            <a:gdLst/>
            <a:ahLst/>
            <a:cxnLst/>
            <a:rect l="l" t="t" r="r" b="b"/>
            <a:pathLst>
              <a:path w="154484" h="185291">
                <a:moveTo>
                  <a:pt x="45542" y="0"/>
                </a:moveTo>
                <a:lnTo>
                  <a:pt x="77912" y="4912"/>
                </a:lnTo>
                <a:cubicBezTo>
                  <a:pt x="75530" y="10939"/>
                  <a:pt x="72964" y="17190"/>
                  <a:pt x="70210" y="23664"/>
                </a:cubicBezTo>
                <a:lnTo>
                  <a:pt x="149126" y="23664"/>
                </a:lnTo>
                <a:lnTo>
                  <a:pt x="149126" y="50006"/>
                </a:lnTo>
                <a:lnTo>
                  <a:pt x="58266" y="50006"/>
                </a:lnTo>
                <a:cubicBezTo>
                  <a:pt x="52834" y="61541"/>
                  <a:pt x="46807" y="73670"/>
                  <a:pt x="40184" y="86395"/>
                </a:cubicBezTo>
                <a:lnTo>
                  <a:pt x="69652" y="86395"/>
                </a:lnTo>
                <a:lnTo>
                  <a:pt x="69652" y="58043"/>
                </a:lnTo>
                <a:lnTo>
                  <a:pt x="99566" y="58043"/>
                </a:lnTo>
                <a:lnTo>
                  <a:pt x="99566" y="86395"/>
                </a:lnTo>
                <a:lnTo>
                  <a:pt x="147340" y="86395"/>
                </a:lnTo>
                <a:lnTo>
                  <a:pt x="147340" y="112737"/>
                </a:lnTo>
                <a:lnTo>
                  <a:pt x="99566" y="112737"/>
                </a:lnTo>
                <a:lnTo>
                  <a:pt x="99566" y="133946"/>
                </a:lnTo>
                <a:lnTo>
                  <a:pt x="154484" y="133946"/>
                </a:lnTo>
                <a:lnTo>
                  <a:pt x="154484" y="160288"/>
                </a:lnTo>
                <a:lnTo>
                  <a:pt x="99566" y="160288"/>
                </a:lnTo>
                <a:lnTo>
                  <a:pt x="99566" y="185291"/>
                </a:lnTo>
                <a:lnTo>
                  <a:pt x="69652" y="185291"/>
                </a:lnTo>
                <a:lnTo>
                  <a:pt x="69652" y="160288"/>
                </a:lnTo>
                <a:lnTo>
                  <a:pt x="0" y="160288"/>
                </a:lnTo>
                <a:lnTo>
                  <a:pt x="0" y="133946"/>
                </a:lnTo>
                <a:lnTo>
                  <a:pt x="69652" y="133946"/>
                </a:lnTo>
                <a:lnTo>
                  <a:pt x="69652" y="112737"/>
                </a:lnTo>
                <a:lnTo>
                  <a:pt x="6028" y="112737"/>
                </a:lnTo>
                <a:lnTo>
                  <a:pt x="6028" y="88851"/>
                </a:lnTo>
                <a:cubicBezTo>
                  <a:pt x="13023" y="77093"/>
                  <a:pt x="19683" y="64145"/>
                  <a:pt x="26008" y="50006"/>
                </a:cubicBezTo>
                <a:lnTo>
                  <a:pt x="4466" y="50006"/>
                </a:lnTo>
                <a:lnTo>
                  <a:pt x="4466" y="23664"/>
                </a:lnTo>
                <a:lnTo>
                  <a:pt x="36947" y="23664"/>
                </a:lnTo>
                <a:cubicBezTo>
                  <a:pt x="39924" y="16074"/>
                  <a:pt x="42788" y="8186"/>
                  <a:pt x="45542"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205" name="任意多边形: 形状 204">
            <a:extLst>
              <a:ext uri="{FF2B5EF4-FFF2-40B4-BE49-F238E27FC236}">
                <a16:creationId xmlns:a16="http://schemas.microsoft.com/office/drawing/2014/main" id="{5798C1D4-04E3-403A-86DF-55AA22E68141}"/>
              </a:ext>
            </a:extLst>
          </p:cNvPr>
          <p:cNvSpPr/>
          <p:nvPr/>
        </p:nvSpPr>
        <p:spPr>
          <a:xfrm>
            <a:off x="8998856" y="2347843"/>
            <a:ext cx="221680" cy="221903"/>
          </a:xfrm>
          <a:custGeom>
            <a:avLst/>
            <a:gdLst/>
            <a:ahLst/>
            <a:cxnLst/>
            <a:rect l="l" t="t" r="r" b="b"/>
            <a:pathLst>
              <a:path w="221680" h="221903">
                <a:moveTo>
                  <a:pt x="155154" y="0"/>
                </a:moveTo>
                <a:cubicBezTo>
                  <a:pt x="157758" y="6251"/>
                  <a:pt x="160326" y="13320"/>
                  <a:pt x="162856" y="21208"/>
                </a:cubicBezTo>
                <a:lnTo>
                  <a:pt x="214760" y="21208"/>
                </a:lnTo>
                <a:lnTo>
                  <a:pt x="214760" y="46211"/>
                </a:lnTo>
                <a:lnTo>
                  <a:pt x="180826" y="46211"/>
                </a:lnTo>
                <a:lnTo>
                  <a:pt x="201588" y="54471"/>
                </a:lnTo>
                <a:lnTo>
                  <a:pt x="187524" y="73224"/>
                </a:lnTo>
                <a:lnTo>
                  <a:pt x="221680" y="73224"/>
                </a:lnTo>
                <a:lnTo>
                  <a:pt x="221680" y="98227"/>
                </a:lnTo>
                <a:lnTo>
                  <a:pt x="120774" y="98227"/>
                </a:lnTo>
                <a:lnTo>
                  <a:pt x="144884" y="105147"/>
                </a:lnTo>
                <a:lnTo>
                  <a:pt x="138634" y="116309"/>
                </a:lnTo>
                <a:lnTo>
                  <a:pt x="219448" y="116309"/>
                </a:lnTo>
                <a:lnTo>
                  <a:pt x="219448" y="141312"/>
                </a:lnTo>
                <a:lnTo>
                  <a:pt x="197012" y="141312"/>
                </a:lnTo>
                <a:cubicBezTo>
                  <a:pt x="192174" y="154781"/>
                  <a:pt x="184920" y="166688"/>
                  <a:pt x="175246" y="177031"/>
                </a:cubicBezTo>
                <a:lnTo>
                  <a:pt x="218554" y="194891"/>
                </a:lnTo>
                <a:lnTo>
                  <a:pt x="203598" y="221233"/>
                </a:lnTo>
                <a:cubicBezTo>
                  <a:pt x="185068" y="211708"/>
                  <a:pt x="167916" y="203225"/>
                  <a:pt x="152140" y="195784"/>
                </a:cubicBezTo>
                <a:cubicBezTo>
                  <a:pt x="132494" y="208211"/>
                  <a:pt x="107306" y="216917"/>
                  <a:pt x="76572" y="221903"/>
                </a:cubicBezTo>
                <a:cubicBezTo>
                  <a:pt x="72703" y="213569"/>
                  <a:pt x="68015" y="204713"/>
                  <a:pt x="62508" y="195337"/>
                </a:cubicBezTo>
                <a:cubicBezTo>
                  <a:pt x="85428" y="192658"/>
                  <a:pt x="104701" y="188007"/>
                  <a:pt x="120328" y="181384"/>
                </a:cubicBezTo>
                <a:cubicBezTo>
                  <a:pt x="105148" y="174836"/>
                  <a:pt x="91678" y="169590"/>
                  <a:pt x="79921" y="165646"/>
                </a:cubicBezTo>
                <a:cubicBezTo>
                  <a:pt x="84907" y="157758"/>
                  <a:pt x="89558" y="149647"/>
                  <a:pt x="93874" y="141312"/>
                </a:cubicBezTo>
                <a:lnTo>
                  <a:pt x="70768" y="141312"/>
                </a:lnTo>
                <a:lnTo>
                  <a:pt x="70768" y="132941"/>
                </a:lnTo>
                <a:cubicBezTo>
                  <a:pt x="65634" y="133685"/>
                  <a:pt x="60276" y="134578"/>
                  <a:pt x="54694" y="135620"/>
                </a:cubicBezTo>
                <a:lnTo>
                  <a:pt x="54694" y="191096"/>
                </a:lnTo>
                <a:cubicBezTo>
                  <a:pt x="54694" y="199728"/>
                  <a:pt x="52816" y="206388"/>
                  <a:pt x="49058" y="211076"/>
                </a:cubicBezTo>
                <a:cubicBezTo>
                  <a:pt x="45300" y="215764"/>
                  <a:pt x="39756" y="218424"/>
                  <a:pt x="32426" y="219057"/>
                </a:cubicBezTo>
                <a:cubicBezTo>
                  <a:pt x="25096" y="219689"/>
                  <a:pt x="16520" y="220117"/>
                  <a:pt x="6698" y="220340"/>
                </a:cubicBezTo>
                <a:cubicBezTo>
                  <a:pt x="5358" y="210666"/>
                  <a:pt x="3126" y="200844"/>
                  <a:pt x="0" y="190872"/>
                </a:cubicBezTo>
                <a:cubicBezTo>
                  <a:pt x="5507" y="191170"/>
                  <a:pt x="10381" y="191319"/>
                  <a:pt x="14623" y="191319"/>
                </a:cubicBezTo>
                <a:cubicBezTo>
                  <a:pt x="19162" y="191319"/>
                  <a:pt x="22138" y="190575"/>
                  <a:pt x="23552" y="189086"/>
                </a:cubicBezTo>
                <a:cubicBezTo>
                  <a:pt x="24966" y="187598"/>
                  <a:pt x="25674" y="184845"/>
                  <a:pt x="25674" y="180826"/>
                </a:cubicBezTo>
                <a:lnTo>
                  <a:pt x="25674" y="141089"/>
                </a:lnTo>
                <a:lnTo>
                  <a:pt x="3572" y="145777"/>
                </a:lnTo>
                <a:lnTo>
                  <a:pt x="0" y="113854"/>
                </a:lnTo>
                <a:cubicBezTo>
                  <a:pt x="7144" y="113035"/>
                  <a:pt x="15702" y="111919"/>
                  <a:pt x="25674" y="110505"/>
                </a:cubicBezTo>
                <a:lnTo>
                  <a:pt x="25674" y="71661"/>
                </a:lnTo>
                <a:lnTo>
                  <a:pt x="3572" y="71661"/>
                </a:lnTo>
                <a:lnTo>
                  <a:pt x="3572" y="43086"/>
                </a:lnTo>
                <a:lnTo>
                  <a:pt x="25674" y="43086"/>
                </a:lnTo>
                <a:lnTo>
                  <a:pt x="25674" y="1786"/>
                </a:lnTo>
                <a:lnTo>
                  <a:pt x="54694" y="1786"/>
                </a:lnTo>
                <a:lnTo>
                  <a:pt x="54694" y="43086"/>
                </a:lnTo>
                <a:lnTo>
                  <a:pt x="73670" y="43086"/>
                </a:lnTo>
                <a:lnTo>
                  <a:pt x="73670" y="71661"/>
                </a:lnTo>
                <a:lnTo>
                  <a:pt x="54694" y="71661"/>
                </a:lnTo>
                <a:lnTo>
                  <a:pt x="54694" y="106040"/>
                </a:lnTo>
                <a:lnTo>
                  <a:pt x="72331" y="103138"/>
                </a:lnTo>
                <a:cubicBezTo>
                  <a:pt x="72108" y="107901"/>
                  <a:pt x="71996" y="112291"/>
                  <a:pt x="71996" y="116309"/>
                </a:cubicBezTo>
                <a:lnTo>
                  <a:pt x="105817" y="116309"/>
                </a:lnTo>
                <a:cubicBezTo>
                  <a:pt x="108348" y="110431"/>
                  <a:pt x="110766" y="104403"/>
                  <a:pt x="113072" y="98227"/>
                </a:cubicBezTo>
                <a:lnTo>
                  <a:pt x="70992" y="98227"/>
                </a:lnTo>
                <a:lnTo>
                  <a:pt x="70992" y="73224"/>
                </a:lnTo>
                <a:lnTo>
                  <a:pt x="102692" y="73224"/>
                </a:lnTo>
                <a:cubicBezTo>
                  <a:pt x="98302" y="65485"/>
                  <a:pt x="94506" y="59234"/>
                  <a:pt x="91306" y="54471"/>
                </a:cubicBezTo>
                <a:lnTo>
                  <a:pt x="109836" y="46211"/>
                </a:lnTo>
                <a:lnTo>
                  <a:pt x="78805" y="46211"/>
                </a:lnTo>
                <a:lnTo>
                  <a:pt x="78805" y="21208"/>
                </a:lnTo>
                <a:lnTo>
                  <a:pt x="128364" y="21208"/>
                </a:lnTo>
                <a:cubicBezTo>
                  <a:pt x="126206" y="15702"/>
                  <a:pt x="123974" y="10493"/>
                  <a:pt x="121668" y="5581"/>
                </a:cubicBezTo>
                <a:lnTo>
                  <a:pt x="155154" y="0"/>
                </a:lnTo>
                <a:close/>
                <a:moveTo>
                  <a:pt x="122560" y="46211"/>
                </a:moveTo>
                <a:cubicBezTo>
                  <a:pt x="126802" y="51941"/>
                  <a:pt x="131639" y="58936"/>
                  <a:pt x="137071" y="67196"/>
                </a:cubicBezTo>
                <a:lnTo>
                  <a:pt x="123118" y="73224"/>
                </a:lnTo>
                <a:lnTo>
                  <a:pt x="153480" y="73224"/>
                </a:lnTo>
                <a:cubicBezTo>
                  <a:pt x="160846" y="61838"/>
                  <a:pt x="166316" y="52834"/>
                  <a:pt x="169888" y="46211"/>
                </a:cubicBezTo>
                <a:lnTo>
                  <a:pt x="122560" y="46211"/>
                </a:lnTo>
                <a:close/>
                <a:moveTo>
                  <a:pt x="124570" y="141312"/>
                </a:moveTo>
                <a:lnTo>
                  <a:pt x="117202" y="154261"/>
                </a:lnTo>
                <a:lnTo>
                  <a:pt x="146670" y="165646"/>
                </a:lnTo>
                <a:cubicBezTo>
                  <a:pt x="154856" y="158651"/>
                  <a:pt x="160921" y="150540"/>
                  <a:pt x="164865" y="141312"/>
                </a:cubicBezTo>
                <a:lnTo>
                  <a:pt x="124570" y="141312"/>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204" name="任意多边形: 形状 203">
            <a:extLst>
              <a:ext uri="{FF2B5EF4-FFF2-40B4-BE49-F238E27FC236}">
                <a16:creationId xmlns:a16="http://schemas.microsoft.com/office/drawing/2014/main" id="{328FFB6D-65DD-4359-B3C2-1403C60FF215}"/>
              </a:ext>
            </a:extLst>
          </p:cNvPr>
          <p:cNvSpPr/>
          <p:nvPr/>
        </p:nvSpPr>
        <p:spPr>
          <a:xfrm>
            <a:off x="6327615" y="2348290"/>
            <a:ext cx="169218" cy="214982"/>
          </a:xfrm>
          <a:custGeom>
            <a:avLst/>
            <a:gdLst/>
            <a:ahLst/>
            <a:cxnLst/>
            <a:rect l="l" t="t" r="r" b="b"/>
            <a:pathLst>
              <a:path w="169218" h="214982">
                <a:moveTo>
                  <a:pt x="71884" y="0"/>
                </a:moveTo>
                <a:lnTo>
                  <a:pt x="102245" y="0"/>
                </a:lnTo>
                <a:lnTo>
                  <a:pt x="102245" y="47215"/>
                </a:lnTo>
                <a:lnTo>
                  <a:pt x="157832" y="34379"/>
                </a:lnTo>
                <a:cubicBezTo>
                  <a:pt x="157237" y="86171"/>
                  <a:pt x="156325" y="116234"/>
                  <a:pt x="155098" y="124569"/>
                </a:cubicBezTo>
                <a:cubicBezTo>
                  <a:pt x="153870" y="132903"/>
                  <a:pt x="151061" y="139266"/>
                  <a:pt x="146670" y="143656"/>
                </a:cubicBezTo>
                <a:cubicBezTo>
                  <a:pt x="142280" y="148046"/>
                  <a:pt x="131192" y="150614"/>
                  <a:pt x="113407" y="151358"/>
                </a:cubicBezTo>
                <a:cubicBezTo>
                  <a:pt x="111175" y="141386"/>
                  <a:pt x="108645" y="131564"/>
                  <a:pt x="105817" y="121890"/>
                </a:cubicBezTo>
                <a:cubicBezTo>
                  <a:pt x="117574" y="122560"/>
                  <a:pt x="124234" y="121834"/>
                  <a:pt x="125797" y="119713"/>
                </a:cubicBezTo>
                <a:cubicBezTo>
                  <a:pt x="127360" y="117592"/>
                  <a:pt x="128141" y="101352"/>
                  <a:pt x="128141" y="70991"/>
                </a:cubicBezTo>
                <a:lnTo>
                  <a:pt x="102245" y="77130"/>
                </a:lnTo>
                <a:lnTo>
                  <a:pt x="102245" y="175691"/>
                </a:lnTo>
                <a:lnTo>
                  <a:pt x="71884" y="175691"/>
                </a:lnTo>
                <a:lnTo>
                  <a:pt x="71884" y="84274"/>
                </a:lnTo>
                <a:lnTo>
                  <a:pt x="49783" y="89408"/>
                </a:lnTo>
                <a:lnTo>
                  <a:pt x="49783" y="175691"/>
                </a:lnTo>
                <a:cubicBezTo>
                  <a:pt x="49783" y="184323"/>
                  <a:pt x="53950" y="188639"/>
                  <a:pt x="62285" y="188639"/>
                </a:cubicBezTo>
                <a:lnTo>
                  <a:pt x="116532" y="188639"/>
                </a:lnTo>
                <a:cubicBezTo>
                  <a:pt x="123676" y="188639"/>
                  <a:pt x="128736" y="187114"/>
                  <a:pt x="131713" y="184063"/>
                </a:cubicBezTo>
                <a:cubicBezTo>
                  <a:pt x="134690" y="181012"/>
                  <a:pt x="137145" y="170408"/>
                  <a:pt x="139080" y="152251"/>
                </a:cubicBezTo>
                <a:cubicBezTo>
                  <a:pt x="149051" y="156716"/>
                  <a:pt x="159097" y="160883"/>
                  <a:pt x="169218" y="164752"/>
                </a:cubicBezTo>
                <a:cubicBezTo>
                  <a:pt x="165497" y="186109"/>
                  <a:pt x="160437" y="199820"/>
                  <a:pt x="154037" y="205885"/>
                </a:cubicBezTo>
                <a:cubicBezTo>
                  <a:pt x="147638" y="211950"/>
                  <a:pt x="139526" y="214982"/>
                  <a:pt x="129704" y="214982"/>
                </a:cubicBezTo>
                <a:lnTo>
                  <a:pt x="53132" y="214982"/>
                </a:lnTo>
                <a:cubicBezTo>
                  <a:pt x="30659" y="214982"/>
                  <a:pt x="19422" y="202704"/>
                  <a:pt x="19422" y="178147"/>
                </a:cubicBezTo>
                <a:lnTo>
                  <a:pt x="19422" y="96552"/>
                </a:lnTo>
                <a:lnTo>
                  <a:pt x="6474" y="99566"/>
                </a:lnTo>
                <a:lnTo>
                  <a:pt x="0" y="70767"/>
                </a:lnTo>
                <a:lnTo>
                  <a:pt x="19422" y="66303"/>
                </a:lnTo>
                <a:lnTo>
                  <a:pt x="19422" y="19868"/>
                </a:lnTo>
                <a:lnTo>
                  <a:pt x="49783" y="19868"/>
                </a:lnTo>
                <a:lnTo>
                  <a:pt x="49783" y="59382"/>
                </a:lnTo>
                <a:lnTo>
                  <a:pt x="71884" y="54248"/>
                </a:lnTo>
                <a:lnTo>
                  <a:pt x="71884"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203" name="任意多边形: 形状 202">
            <a:extLst>
              <a:ext uri="{FF2B5EF4-FFF2-40B4-BE49-F238E27FC236}">
                <a16:creationId xmlns:a16="http://schemas.microsoft.com/office/drawing/2014/main" id="{BB994497-1C70-4E06-9B19-1ECC4FD35D54}"/>
              </a:ext>
            </a:extLst>
          </p:cNvPr>
          <p:cNvSpPr/>
          <p:nvPr/>
        </p:nvSpPr>
        <p:spPr>
          <a:xfrm>
            <a:off x="1522180" y="2349183"/>
            <a:ext cx="222573" cy="220563"/>
          </a:xfrm>
          <a:custGeom>
            <a:avLst/>
            <a:gdLst/>
            <a:ahLst/>
            <a:cxnLst/>
            <a:rect l="l" t="t" r="r" b="b"/>
            <a:pathLst>
              <a:path w="222573" h="220563">
                <a:moveTo>
                  <a:pt x="21878" y="0"/>
                </a:moveTo>
                <a:lnTo>
                  <a:pt x="47997" y="2009"/>
                </a:lnTo>
                <a:cubicBezTo>
                  <a:pt x="46211" y="11236"/>
                  <a:pt x="44500" y="20091"/>
                  <a:pt x="42863" y="28575"/>
                </a:cubicBezTo>
                <a:lnTo>
                  <a:pt x="80591" y="28575"/>
                </a:lnTo>
                <a:lnTo>
                  <a:pt x="80591" y="53578"/>
                </a:lnTo>
                <a:cubicBezTo>
                  <a:pt x="103957" y="39290"/>
                  <a:pt x="121369" y="22026"/>
                  <a:pt x="132830" y="1786"/>
                </a:cubicBezTo>
                <a:lnTo>
                  <a:pt x="169218" y="1786"/>
                </a:lnTo>
                <a:lnTo>
                  <a:pt x="163637" y="9376"/>
                </a:lnTo>
                <a:cubicBezTo>
                  <a:pt x="180008" y="31551"/>
                  <a:pt x="199653" y="48369"/>
                  <a:pt x="222573" y="59829"/>
                </a:cubicBezTo>
                <a:cubicBezTo>
                  <a:pt x="217810" y="65931"/>
                  <a:pt x="212155" y="73967"/>
                  <a:pt x="205606" y="83939"/>
                </a:cubicBezTo>
                <a:cubicBezTo>
                  <a:pt x="197570" y="79474"/>
                  <a:pt x="190054" y="74414"/>
                  <a:pt x="183059" y="68758"/>
                </a:cubicBezTo>
                <a:lnTo>
                  <a:pt x="183059" y="76348"/>
                </a:lnTo>
                <a:lnTo>
                  <a:pt x="105594" y="76348"/>
                </a:lnTo>
                <a:lnTo>
                  <a:pt x="105594" y="70544"/>
                </a:lnTo>
                <a:cubicBezTo>
                  <a:pt x="99938" y="74860"/>
                  <a:pt x="93911" y="79102"/>
                  <a:pt x="87511" y="83269"/>
                </a:cubicBezTo>
                <a:cubicBezTo>
                  <a:pt x="80368" y="72405"/>
                  <a:pt x="74638" y="64442"/>
                  <a:pt x="70322" y="59382"/>
                </a:cubicBezTo>
                <a:cubicBezTo>
                  <a:pt x="73001" y="58043"/>
                  <a:pt x="75605" y="56554"/>
                  <a:pt x="78135" y="54917"/>
                </a:cubicBezTo>
                <a:lnTo>
                  <a:pt x="37282" y="54917"/>
                </a:lnTo>
                <a:cubicBezTo>
                  <a:pt x="33263" y="74116"/>
                  <a:pt x="29245" y="91678"/>
                  <a:pt x="25227" y="107602"/>
                </a:cubicBezTo>
                <a:lnTo>
                  <a:pt x="37282" y="107602"/>
                </a:lnTo>
                <a:lnTo>
                  <a:pt x="37282" y="68312"/>
                </a:lnTo>
                <a:lnTo>
                  <a:pt x="63178" y="68312"/>
                </a:lnTo>
                <a:lnTo>
                  <a:pt x="63178" y="107602"/>
                </a:lnTo>
                <a:lnTo>
                  <a:pt x="74787" y="107602"/>
                </a:lnTo>
                <a:lnTo>
                  <a:pt x="74787" y="133945"/>
                </a:lnTo>
                <a:lnTo>
                  <a:pt x="63178" y="133945"/>
                </a:lnTo>
                <a:lnTo>
                  <a:pt x="63178" y="152028"/>
                </a:lnTo>
                <a:cubicBezTo>
                  <a:pt x="67345" y="151730"/>
                  <a:pt x="71661" y="151358"/>
                  <a:pt x="76126" y="150911"/>
                </a:cubicBezTo>
                <a:cubicBezTo>
                  <a:pt x="75828" y="160139"/>
                  <a:pt x="75828" y="169143"/>
                  <a:pt x="76126" y="177924"/>
                </a:cubicBezTo>
                <a:cubicBezTo>
                  <a:pt x="72257" y="178221"/>
                  <a:pt x="67940" y="178593"/>
                  <a:pt x="63178" y="179040"/>
                </a:cubicBezTo>
                <a:lnTo>
                  <a:pt x="63178" y="220563"/>
                </a:lnTo>
                <a:lnTo>
                  <a:pt x="37282" y="220563"/>
                </a:lnTo>
                <a:lnTo>
                  <a:pt x="37282" y="181049"/>
                </a:lnTo>
                <a:cubicBezTo>
                  <a:pt x="26566" y="181942"/>
                  <a:pt x="14362" y="182984"/>
                  <a:pt x="670" y="184174"/>
                </a:cubicBezTo>
                <a:lnTo>
                  <a:pt x="0" y="156046"/>
                </a:lnTo>
                <a:cubicBezTo>
                  <a:pt x="9823" y="155451"/>
                  <a:pt x="22250" y="154706"/>
                  <a:pt x="37282" y="153814"/>
                </a:cubicBezTo>
                <a:lnTo>
                  <a:pt x="37282" y="133945"/>
                </a:lnTo>
                <a:lnTo>
                  <a:pt x="1563" y="133945"/>
                </a:lnTo>
                <a:lnTo>
                  <a:pt x="1563" y="103361"/>
                </a:lnTo>
                <a:cubicBezTo>
                  <a:pt x="5433" y="88776"/>
                  <a:pt x="9079" y="72628"/>
                  <a:pt x="12502" y="54917"/>
                </a:cubicBezTo>
                <a:lnTo>
                  <a:pt x="0" y="54917"/>
                </a:lnTo>
                <a:lnTo>
                  <a:pt x="0" y="28575"/>
                </a:lnTo>
                <a:lnTo>
                  <a:pt x="17413" y="28575"/>
                </a:lnTo>
                <a:cubicBezTo>
                  <a:pt x="18901" y="19496"/>
                  <a:pt x="20390" y="9971"/>
                  <a:pt x="21878" y="0"/>
                </a:cubicBezTo>
                <a:close/>
                <a:moveTo>
                  <a:pt x="145778" y="31030"/>
                </a:moveTo>
                <a:cubicBezTo>
                  <a:pt x="139080" y="39067"/>
                  <a:pt x="132681" y="46136"/>
                  <a:pt x="126579" y="52238"/>
                </a:cubicBezTo>
                <a:lnTo>
                  <a:pt x="164753" y="52238"/>
                </a:lnTo>
                <a:cubicBezTo>
                  <a:pt x="158204" y="45392"/>
                  <a:pt x="151880" y="38323"/>
                  <a:pt x="145778" y="3103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202" name="任意多边形: 形状 201">
            <a:extLst>
              <a:ext uri="{FF2B5EF4-FFF2-40B4-BE49-F238E27FC236}">
                <a16:creationId xmlns:a16="http://schemas.microsoft.com/office/drawing/2014/main" id="{4EE2316D-092A-4E81-9111-B9F703FFB1A2}"/>
              </a:ext>
            </a:extLst>
          </p:cNvPr>
          <p:cNvSpPr/>
          <p:nvPr/>
        </p:nvSpPr>
        <p:spPr>
          <a:xfrm>
            <a:off x="8541433" y="2349183"/>
            <a:ext cx="222349" cy="211856"/>
          </a:xfrm>
          <a:custGeom>
            <a:avLst/>
            <a:gdLst/>
            <a:ahLst/>
            <a:cxnLst/>
            <a:rect l="l" t="t" r="r" b="b"/>
            <a:pathLst>
              <a:path w="222349" h="211856">
                <a:moveTo>
                  <a:pt x="96887" y="0"/>
                </a:moveTo>
                <a:lnTo>
                  <a:pt x="135955" y="0"/>
                </a:lnTo>
                <a:lnTo>
                  <a:pt x="130151" y="8483"/>
                </a:lnTo>
                <a:cubicBezTo>
                  <a:pt x="149349" y="36016"/>
                  <a:pt x="180082" y="59680"/>
                  <a:pt x="222349" y="79474"/>
                </a:cubicBezTo>
                <a:cubicBezTo>
                  <a:pt x="214461" y="89297"/>
                  <a:pt x="207764" y="98077"/>
                  <a:pt x="202257" y="105816"/>
                </a:cubicBezTo>
                <a:cubicBezTo>
                  <a:pt x="191095" y="99863"/>
                  <a:pt x="180677" y="93613"/>
                  <a:pt x="171003" y="87064"/>
                </a:cubicBezTo>
                <a:lnTo>
                  <a:pt x="171003" y="105370"/>
                </a:lnTo>
                <a:lnTo>
                  <a:pt x="127695" y="105370"/>
                </a:lnTo>
                <a:lnTo>
                  <a:pt x="127695" y="127917"/>
                </a:lnTo>
                <a:lnTo>
                  <a:pt x="194891" y="127917"/>
                </a:lnTo>
                <a:lnTo>
                  <a:pt x="194891" y="156492"/>
                </a:lnTo>
                <a:lnTo>
                  <a:pt x="127695" y="156492"/>
                </a:lnTo>
                <a:lnTo>
                  <a:pt x="127695" y="183281"/>
                </a:lnTo>
                <a:lnTo>
                  <a:pt x="212303" y="183281"/>
                </a:lnTo>
                <a:lnTo>
                  <a:pt x="212303" y="211856"/>
                </a:lnTo>
                <a:lnTo>
                  <a:pt x="10046" y="211856"/>
                </a:lnTo>
                <a:lnTo>
                  <a:pt x="10046" y="183281"/>
                </a:lnTo>
                <a:lnTo>
                  <a:pt x="94431" y="183281"/>
                </a:lnTo>
                <a:lnTo>
                  <a:pt x="94431" y="156492"/>
                </a:lnTo>
                <a:lnTo>
                  <a:pt x="27905" y="156492"/>
                </a:lnTo>
                <a:lnTo>
                  <a:pt x="27905" y="127917"/>
                </a:lnTo>
                <a:lnTo>
                  <a:pt x="94431" y="127917"/>
                </a:lnTo>
                <a:lnTo>
                  <a:pt x="94431" y="105370"/>
                </a:lnTo>
                <a:lnTo>
                  <a:pt x="51346" y="105370"/>
                </a:lnTo>
                <a:lnTo>
                  <a:pt x="51346" y="87734"/>
                </a:lnTo>
                <a:cubicBezTo>
                  <a:pt x="41523" y="94729"/>
                  <a:pt x="31031" y="101575"/>
                  <a:pt x="19869" y="108272"/>
                </a:cubicBezTo>
                <a:cubicBezTo>
                  <a:pt x="15553" y="102170"/>
                  <a:pt x="8930" y="93464"/>
                  <a:pt x="0" y="82153"/>
                </a:cubicBezTo>
                <a:cubicBezTo>
                  <a:pt x="47625" y="56554"/>
                  <a:pt x="79921" y="29170"/>
                  <a:pt x="96887" y="0"/>
                </a:cubicBezTo>
                <a:close/>
                <a:moveTo>
                  <a:pt x="111175" y="32147"/>
                </a:moveTo>
                <a:cubicBezTo>
                  <a:pt x="98971" y="47625"/>
                  <a:pt x="83791" y="62507"/>
                  <a:pt x="65633" y="76795"/>
                </a:cubicBezTo>
                <a:lnTo>
                  <a:pt x="156716" y="76795"/>
                </a:lnTo>
                <a:cubicBezTo>
                  <a:pt x="138857" y="63103"/>
                  <a:pt x="123677" y="48220"/>
                  <a:pt x="111175" y="32147"/>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201" name="任意多边形: 形状 200">
            <a:extLst>
              <a:ext uri="{FF2B5EF4-FFF2-40B4-BE49-F238E27FC236}">
                <a16:creationId xmlns:a16="http://schemas.microsoft.com/office/drawing/2014/main" id="{6EFB239A-B74E-4AF1-9392-BA5230A5398C}"/>
              </a:ext>
            </a:extLst>
          </p:cNvPr>
          <p:cNvSpPr/>
          <p:nvPr/>
        </p:nvSpPr>
        <p:spPr>
          <a:xfrm>
            <a:off x="1749664" y="2349629"/>
            <a:ext cx="222349" cy="218777"/>
          </a:xfrm>
          <a:custGeom>
            <a:avLst/>
            <a:gdLst/>
            <a:ahLst/>
            <a:cxnLst/>
            <a:rect l="l" t="t" r="r" b="b"/>
            <a:pathLst>
              <a:path w="222349" h="218777">
                <a:moveTo>
                  <a:pt x="84386" y="0"/>
                </a:moveTo>
                <a:cubicBezTo>
                  <a:pt x="100310" y="12502"/>
                  <a:pt x="119137" y="40705"/>
                  <a:pt x="140866" y="84609"/>
                </a:cubicBezTo>
                <a:cubicBezTo>
                  <a:pt x="161851" y="127471"/>
                  <a:pt x="189012" y="160883"/>
                  <a:pt x="222349" y="184845"/>
                </a:cubicBezTo>
                <a:cubicBezTo>
                  <a:pt x="209699" y="198388"/>
                  <a:pt x="200025" y="209401"/>
                  <a:pt x="193328" y="217885"/>
                </a:cubicBezTo>
                <a:cubicBezTo>
                  <a:pt x="161181" y="186407"/>
                  <a:pt x="134392" y="148717"/>
                  <a:pt x="112961" y="104812"/>
                </a:cubicBezTo>
                <a:cubicBezTo>
                  <a:pt x="94134" y="150131"/>
                  <a:pt x="65261" y="188119"/>
                  <a:pt x="26343" y="218777"/>
                </a:cubicBezTo>
                <a:cubicBezTo>
                  <a:pt x="19497" y="210145"/>
                  <a:pt x="10716" y="200397"/>
                  <a:pt x="0" y="189533"/>
                </a:cubicBezTo>
                <a:cubicBezTo>
                  <a:pt x="46137" y="156344"/>
                  <a:pt x="77503" y="114709"/>
                  <a:pt x="94096" y="64629"/>
                </a:cubicBezTo>
                <a:cubicBezTo>
                  <a:pt x="84572" y="47886"/>
                  <a:pt x="71438" y="32073"/>
                  <a:pt x="54694" y="17190"/>
                </a:cubicBezTo>
                <a:lnTo>
                  <a:pt x="84386"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200" name="任意多边形: 形状 199">
            <a:extLst>
              <a:ext uri="{FF2B5EF4-FFF2-40B4-BE49-F238E27FC236}">
                <a16:creationId xmlns:a16="http://schemas.microsoft.com/office/drawing/2014/main" id="{5F7F17F4-8696-489C-9A23-E6EC92C2E4C7}"/>
              </a:ext>
            </a:extLst>
          </p:cNvPr>
          <p:cNvSpPr/>
          <p:nvPr/>
        </p:nvSpPr>
        <p:spPr>
          <a:xfrm>
            <a:off x="6503083" y="2349852"/>
            <a:ext cx="85949" cy="217662"/>
          </a:xfrm>
          <a:custGeom>
            <a:avLst/>
            <a:gdLst/>
            <a:ahLst/>
            <a:cxnLst/>
            <a:rect l="l" t="t" r="r" b="b"/>
            <a:pathLst>
              <a:path w="85949" h="217662">
                <a:moveTo>
                  <a:pt x="54918" y="0"/>
                </a:moveTo>
                <a:lnTo>
                  <a:pt x="85949" y="10270"/>
                </a:lnTo>
                <a:cubicBezTo>
                  <a:pt x="78954" y="27534"/>
                  <a:pt x="71363" y="43830"/>
                  <a:pt x="63178" y="59160"/>
                </a:cubicBezTo>
                <a:lnTo>
                  <a:pt x="63178" y="217662"/>
                </a:lnTo>
                <a:lnTo>
                  <a:pt x="31031" y="217662"/>
                </a:lnTo>
                <a:lnTo>
                  <a:pt x="31031" y="110952"/>
                </a:lnTo>
                <a:cubicBezTo>
                  <a:pt x="23813" y="120849"/>
                  <a:pt x="16297" y="130225"/>
                  <a:pt x="8484" y="139080"/>
                </a:cubicBezTo>
                <a:cubicBezTo>
                  <a:pt x="5954" y="125090"/>
                  <a:pt x="3126" y="112068"/>
                  <a:pt x="0" y="100013"/>
                </a:cubicBezTo>
                <a:cubicBezTo>
                  <a:pt x="23218" y="70694"/>
                  <a:pt x="41523" y="37356"/>
                  <a:pt x="5491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9" name="任意多边形: 形状 198">
            <a:extLst>
              <a:ext uri="{FF2B5EF4-FFF2-40B4-BE49-F238E27FC236}">
                <a16:creationId xmlns:a16="http://schemas.microsoft.com/office/drawing/2014/main" id="{2C0A15C9-EFD5-4B91-BD25-B3782DBAE654}"/>
              </a:ext>
            </a:extLst>
          </p:cNvPr>
          <p:cNvSpPr/>
          <p:nvPr/>
        </p:nvSpPr>
        <p:spPr>
          <a:xfrm>
            <a:off x="6566931" y="2350745"/>
            <a:ext cx="158055" cy="214759"/>
          </a:xfrm>
          <a:custGeom>
            <a:avLst/>
            <a:gdLst/>
            <a:ahLst/>
            <a:cxnLst/>
            <a:rect l="l" t="t" r="r" b="b"/>
            <a:pathLst>
              <a:path w="158055" h="214759">
                <a:moveTo>
                  <a:pt x="46211" y="0"/>
                </a:moveTo>
                <a:lnTo>
                  <a:pt x="79697" y="0"/>
                </a:lnTo>
                <a:lnTo>
                  <a:pt x="79697" y="77577"/>
                </a:lnTo>
                <a:cubicBezTo>
                  <a:pt x="97036" y="62843"/>
                  <a:pt x="113109" y="46807"/>
                  <a:pt x="127917" y="29468"/>
                </a:cubicBezTo>
                <a:lnTo>
                  <a:pt x="155823" y="50900"/>
                </a:lnTo>
                <a:cubicBezTo>
                  <a:pt x="133647" y="75605"/>
                  <a:pt x="108272" y="98785"/>
                  <a:pt x="79697" y="120440"/>
                </a:cubicBezTo>
                <a:lnTo>
                  <a:pt x="79697" y="166093"/>
                </a:lnTo>
                <a:cubicBezTo>
                  <a:pt x="79697" y="177255"/>
                  <a:pt x="84534" y="182836"/>
                  <a:pt x="94208" y="182836"/>
                </a:cubicBezTo>
                <a:lnTo>
                  <a:pt x="103807" y="182836"/>
                </a:lnTo>
                <a:cubicBezTo>
                  <a:pt x="111174" y="182836"/>
                  <a:pt x="116030" y="180380"/>
                  <a:pt x="118374" y="175469"/>
                </a:cubicBezTo>
                <a:cubicBezTo>
                  <a:pt x="120718" y="170557"/>
                  <a:pt x="122634" y="155823"/>
                  <a:pt x="124122" y="131267"/>
                </a:cubicBezTo>
                <a:cubicBezTo>
                  <a:pt x="136326" y="135136"/>
                  <a:pt x="147637" y="138410"/>
                  <a:pt x="158055" y="141089"/>
                </a:cubicBezTo>
                <a:cubicBezTo>
                  <a:pt x="155376" y="162595"/>
                  <a:pt x="153051" y="177887"/>
                  <a:pt x="151079" y="186966"/>
                </a:cubicBezTo>
                <a:cubicBezTo>
                  <a:pt x="149107" y="196044"/>
                  <a:pt x="144344" y="202946"/>
                  <a:pt x="136791" y="207671"/>
                </a:cubicBezTo>
                <a:cubicBezTo>
                  <a:pt x="129238" y="212397"/>
                  <a:pt x="118839" y="214759"/>
                  <a:pt x="105593" y="214759"/>
                </a:cubicBezTo>
                <a:lnTo>
                  <a:pt x="86394" y="214759"/>
                </a:lnTo>
                <a:cubicBezTo>
                  <a:pt x="59605" y="214759"/>
                  <a:pt x="46211" y="201439"/>
                  <a:pt x="46211" y="174799"/>
                </a:cubicBezTo>
                <a:lnTo>
                  <a:pt x="46211" y="144215"/>
                </a:lnTo>
                <a:cubicBezTo>
                  <a:pt x="37579" y="149945"/>
                  <a:pt x="28724" y="155526"/>
                  <a:pt x="19645" y="160958"/>
                </a:cubicBezTo>
                <a:cubicBezTo>
                  <a:pt x="14882" y="153070"/>
                  <a:pt x="8334" y="143322"/>
                  <a:pt x="0" y="131713"/>
                </a:cubicBezTo>
                <a:cubicBezTo>
                  <a:pt x="16148" y="123081"/>
                  <a:pt x="31551" y="113631"/>
                  <a:pt x="46211" y="103361"/>
                </a:cubicBezTo>
                <a:lnTo>
                  <a:pt x="46211"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8" name="任意多边形: 形状 197">
            <a:extLst>
              <a:ext uri="{FF2B5EF4-FFF2-40B4-BE49-F238E27FC236}">
                <a16:creationId xmlns:a16="http://schemas.microsoft.com/office/drawing/2014/main" id="{B5A38101-67B3-4139-A381-9F18A65B9B90}"/>
              </a:ext>
            </a:extLst>
          </p:cNvPr>
          <p:cNvSpPr/>
          <p:nvPr/>
        </p:nvSpPr>
        <p:spPr>
          <a:xfrm>
            <a:off x="6277832" y="2351415"/>
            <a:ext cx="56480" cy="51569"/>
          </a:xfrm>
          <a:custGeom>
            <a:avLst/>
            <a:gdLst/>
            <a:ahLst/>
            <a:cxnLst/>
            <a:rect l="l" t="t" r="r" b="b"/>
            <a:pathLst>
              <a:path w="56480" h="51569">
                <a:moveTo>
                  <a:pt x="18976" y="0"/>
                </a:moveTo>
                <a:cubicBezTo>
                  <a:pt x="30435" y="7888"/>
                  <a:pt x="42937" y="17487"/>
                  <a:pt x="56480" y="28798"/>
                </a:cubicBezTo>
                <a:lnTo>
                  <a:pt x="35942" y="51569"/>
                </a:lnTo>
                <a:cubicBezTo>
                  <a:pt x="23887" y="40258"/>
                  <a:pt x="11907" y="29691"/>
                  <a:pt x="0" y="19869"/>
                </a:cubicBezTo>
                <a:lnTo>
                  <a:pt x="18976"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7" name="任意多边形: 形状 196">
            <a:extLst>
              <a:ext uri="{FF2B5EF4-FFF2-40B4-BE49-F238E27FC236}">
                <a16:creationId xmlns:a16="http://schemas.microsoft.com/office/drawing/2014/main" id="{E933DECE-21DE-402B-93FE-BDC3DB91AEE8}"/>
              </a:ext>
            </a:extLst>
          </p:cNvPr>
          <p:cNvSpPr/>
          <p:nvPr/>
        </p:nvSpPr>
        <p:spPr>
          <a:xfrm>
            <a:off x="8779632" y="2352308"/>
            <a:ext cx="54025" cy="58713"/>
          </a:xfrm>
          <a:custGeom>
            <a:avLst/>
            <a:gdLst/>
            <a:ahLst/>
            <a:cxnLst/>
            <a:rect l="l" t="t" r="r" b="b"/>
            <a:pathLst>
              <a:path w="54025" h="58713">
                <a:moveTo>
                  <a:pt x="23888" y="0"/>
                </a:moveTo>
                <a:cubicBezTo>
                  <a:pt x="35198" y="14585"/>
                  <a:pt x="45244" y="28277"/>
                  <a:pt x="54025" y="41077"/>
                </a:cubicBezTo>
                <a:lnTo>
                  <a:pt x="27906" y="58713"/>
                </a:lnTo>
                <a:cubicBezTo>
                  <a:pt x="18976" y="43235"/>
                  <a:pt x="9674" y="28575"/>
                  <a:pt x="0" y="14734"/>
                </a:cubicBezTo>
                <a:lnTo>
                  <a:pt x="23888"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6" name="任意多边形: 形状 195">
            <a:extLst>
              <a:ext uri="{FF2B5EF4-FFF2-40B4-BE49-F238E27FC236}">
                <a16:creationId xmlns:a16="http://schemas.microsoft.com/office/drawing/2014/main" id="{80B77797-8D63-4CE5-AF62-43081C82D88B}"/>
              </a:ext>
            </a:extLst>
          </p:cNvPr>
          <p:cNvSpPr/>
          <p:nvPr/>
        </p:nvSpPr>
        <p:spPr>
          <a:xfrm>
            <a:off x="3740835" y="2354987"/>
            <a:ext cx="97110" cy="213866"/>
          </a:xfrm>
          <a:custGeom>
            <a:avLst/>
            <a:gdLst/>
            <a:ahLst/>
            <a:cxnLst/>
            <a:rect l="l" t="t" r="r" b="b"/>
            <a:pathLst>
              <a:path w="97110" h="213866">
                <a:moveTo>
                  <a:pt x="81260" y="0"/>
                </a:moveTo>
                <a:lnTo>
                  <a:pt x="87958" y="26119"/>
                </a:lnTo>
                <a:cubicBezTo>
                  <a:pt x="79995" y="27459"/>
                  <a:pt x="71215" y="28761"/>
                  <a:pt x="61615" y="30026"/>
                </a:cubicBezTo>
                <a:lnTo>
                  <a:pt x="61615" y="58489"/>
                </a:lnTo>
                <a:lnTo>
                  <a:pt x="89074" y="58489"/>
                </a:lnTo>
                <a:lnTo>
                  <a:pt x="89074" y="87288"/>
                </a:lnTo>
                <a:lnTo>
                  <a:pt x="61615" y="87288"/>
                </a:lnTo>
                <a:lnTo>
                  <a:pt x="61615" y="111621"/>
                </a:lnTo>
                <a:lnTo>
                  <a:pt x="69875" y="103138"/>
                </a:lnTo>
                <a:cubicBezTo>
                  <a:pt x="78210" y="110430"/>
                  <a:pt x="87287" y="119062"/>
                  <a:pt x="97110" y="129034"/>
                </a:cubicBezTo>
                <a:lnTo>
                  <a:pt x="79251" y="146670"/>
                </a:lnTo>
                <a:cubicBezTo>
                  <a:pt x="72703" y="139080"/>
                  <a:pt x="66824" y="132420"/>
                  <a:pt x="61615" y="126690"/>
                </a:cubicBezTo>
                <a:lnTo>
                  <a:pt x="61615" y="213866"/>
                </a:lnTo>
                <a:lnTo>
                  <a:pt x="32594" y="213866"/>
                </a:lnTo>
                <a:lnTo>
                  <a:pt x="32594" y="140419"/>
                </a:lnTo>
                <a:cubicBezTo>
                  <a:pt x="25821" y="154856"/>
                  <a:pt x="18380" y="167878"/>
                  <a:pt x="10270" y="179487"/>
                </a:cubicBezTo>
                <a:cubicBezTo>
                  <a:pt x="7738" y="169664"/>
                  <a:pt x="4316" y="157758"/>
                  <a:pt x="0" y="143768"/>
                </a:cubicBezTo>
                <a:cubicBezTo>
                  <a:pt x="13617" y="127322"/>
                  <a:pt x="24259" y="108496"/>
                  <a:pt x="31923" y="87288"/>
                </a:cubicBezTo>
                <a:lnTo>
                  <a:pt x="2009" y="87288"/>
                </a:lnTo>
                <a:lnTo>
                  <a:pt x="2009" y="58489"/>
                </a:lnTo>
                <a:lnTo>
                  <a:pt x="32594" y="58489"/>
                </a:lnTo>
                <a:lnTo>
                  <a:pt x="32594" y="33375"/>
                </a:lnTo>
                <a:cubicBezTo>
                  <a:pt x="24631" y="34268"/>
                  <a:pt x="16223" y="35123"/>
                  <a:pt x="7367" y="35942"/>
                </a:cubicBezTo>
                <a:cubicBezTo>
                  <a:pt x="5879" y="25822"/>
                  <a:pt x="4168" y="16966"/>
                  <a:pt x="2232" y="9376"/>
                </a:cubicBezTo>
                <a:cubicBezTo>
                  <a:pt x="27384" y="6995"/>
                  <a:pt x="53728" y="3869"/>
                  <a:pt x="81260"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5" name="任意多边形: 形状 194">
            <a:extLst>
              <a:ext uri="{FF2B5EF4-FFF2-40B4-BE49-F238E27FC236}">
                <a16:creationId xmlns:a16="http://schemas.microsoft.com/office/drawing/2014/main" id="{E6607C14-272B-46F8-BD59-E0E2800711E7}"/>
              </a:ext>
            </a:extLst>
          </p:cNvPr>
          <p:cNvSpPr/>
          <p:nvPr/>
        </p:nvSpPr>
        <p:spPr>
          <a:xfrm>
            <a:off x="5144208" y="2356326"/>
            <a:ext cx="35942" cy="182724"/>
          </a:xfrm>
          <a:custGeom>
            <a:avLst/>
            <a:gdLst/>
            <a:ahLst/>
            <a:cxnLst/>
            <a:rect l="l" t="t" r="r" b="b"/>
            <a:pathLst>
              <a:path w="35942" h="182724">
                <a:moveTo>
                  <a:pt x="0" y="0"/>
                </a:moveTo>
                <a:lnTo>
                  <a:pt x="35942" y="0"/>
                </a:lnTo>
                <a:lnTo>
                  <a:pt x="35942" y="182724"/>
                </a:lnTo>
                <a:lnTo>
                  <a:pt x="0" y="182724"/>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4" name="任意多边形: 形状 193">
            <a:extLst>
              <a:ext uri="{FF2B5EF4-FFF2-40B4-BE49-F238E27FC236}">
                <a16:creationId xmlns:a16="http://schemas.microsoft.com/office/drawing/2014/main" id="{0F28BBC5-9F68-4A73-838E-4600139621AC}"/>
              </a:ext>
            </a:extLst>
          </p:cNvPr>
          <p:cNvSpPr/>
          <p:nvPr/>
        </p:nvSpPr>
        <p:spPr>
          <a:xfrm>
            <a:off x="7658808" y="2356326"/>
            <a:ext cx="35942" cy="182724"/>
          </a:xfrm>
          <a:custGeom>
            <a:avLst/>
            <a:gdLst/>
            <a:ahLst/>
            <a:cxnLst/>
            <a:rect l="l" t="t" r="r" b="b"/>
            <a:pathLst>
              <a:path w="35942" h="182724">
                <a:moveTo>
                  <a:pt x="0" y="0"/>
                </a:moveTo>
                <a:lnTo>
                  <a:pt x="35942" y="0"/>
                </a:lnTo>
                <a:lnTo>
                  <a:pt x="35942" y="182724"/>
                </a:lnTo>
                <a:lnTo>
                  <a:pt x="0" y="182724"/>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3" name="任意多边形: 形状 192">
            <a:extLst>
              <a:ext uri="{FF2B5EF4-FFF2-40B4-BE49-F238E27FC236}">
                <a16:creationId xmlns:a16="http://schemas.microsoft.com/office/drawing/2014/main" id="{E69015D2-91E8-4134-B2DD-6BBF6EFF287A}"/>
              </a:ext>
            </a:extLst>
          </p:cNvPr>
          <p:cNvSpPr/>
          <p:nvPr/>
        </p:nvSpPr>
        <p:spPr>
          <a:xfrm>
            <a:off x="2445956" y="2357108"/>
            <a:ext cx="41857" cy="37616"/>
          </a:xfrm>
          <a:custGeom>
            <a:avLst/>
            <a:gdLst/>
            <a:ahLst/>
            <a:cxnLst/>
            <a:rect l="l" t="t" r="r" b="b"/>
            <a:pathLst>
              <a:path w="41857" h="37616">
                <a:moveTo>
                  <a:pt x="20873" y="0"/>
                </a:moveTo>
                <a:cubicBezTo>
                  <a:pt x="27124" y="0"/>
                  <a:pt x="32184" y="1767"/>
                  <a:pt x="36053" y="5302"/>
                </a:cubicBezTo>
                <a:cubicBezTo>
                  <a:pt x="39923" y="8836"/>
                  <a:pt x="41857" y="13283"/>
                  <a:pt x="41857" y="18640"/>
                </a:cubicBezTo>
                <a:cubicBezTo>
                  <a:pt x="41857" y="24073"/>
                  <a:pt x="39886" y="28593"/>
                  <a:pt x="35942" y="32202"/>
                </a:cubicBezTo>
                <a:cubicBezTo>
                  <a:pt x="31998" y="35812"/>
                  <a:pt x="26975" y="37616"/>
                  <a:pt x="20873" y="37616"/>
                </a:cubicBezTo>
                <a:cubicBezTo>
                  <a:pt x="14845" y="37616"/>
                  <a:pt x="9859" y="35793"/>
                  <a:pt x="5915" y="32147"/>
                </a:cubicBezTo>
                <a:cubicBezTo>
                  <a:pt x="1971" y="28500"/>
                  <a:pt x="0" y="23998"/>
                  <a:pt x="0" y="18640"/>
                </a:cubicBezTo>
                <a:cubicBezTo>
                  <a:pt x="0" y="13134"/>
                  <a:pt x="1953" y="8650"/>
                  <a:pt x="5860" y="5190"/>
                </a:cubicBezTo>
                <a:cubicBezTo>
                  <a:pt x="9767" y="1730"/>
                  <a:pt x="14771" y="0"/>
                  <a:pt x="2087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2" name="任意多边形: 形状 191">
            <a:extLst>
              <a:ext uri="{FF2B5EF4-FFF2-40B4-BE49-F238E27FC236}">
                <a16:creationId xmlns:a16="http://schemas.microsoft.com/office/drawing/2014/main" id="{0C7FF348-8CFE-4E8E-8070-3137CBF6B69D}"/>
              </a:ext>
            </a:extLst>
          </p:cNvPr>
          <p:cNvSpPr/>
          <p:nvPr/>
        </p:nvSpPr>
        <p:spPr>
          <a:xfrm>
            <a:off x="5455854" y="2357108"/>
            <a:ext cx="41858" cy="37616"/>
          </a:xfrm>
          <a:custGeom>
            <a:avLst/>
            <a:gdLst/>
            <a:ahLst/>
            <a:cxnLst/>
            <a:rect l="l" t="t" r="r" b="b"/>
            <a:pathLst>
              <a:path w="41858" h="37616">
                <a:moveTo>
                  <a:pt x="20874" y="0"/>
                </a:moveTo>
                <a:cubicBezTo>
                  <a:pt x="27124" y="0"/>
                  <a:pt x="32185" y="1767"/>
                  <a:pt x="36054" y="5302"/>
                </a:cubicBezTo>
                <a:cubicBezTo>
                  <a:pt x="39924" y="8836"/>
                  <a:pt x="41858" y="13283"/>
                  <a:pt x="41858" y="18640"/>
                </a:cubicBezTo>
                <a:cubicBezTo>
                  <a:pt x="41858" y="24073"/>
                  <a:pt x="39886" y="28593"/>
                  <a:pt x="35942" y="32202"/>
                </a:cubicBezTo>
                <a:cubicBezTo>
                  <a:pt x="31999" y="35812"/>
                  <a:pt x="26976" y="37616"/>
                  <a:pt x="20874" y="37616"/>
                </a:cubicBezTo>
                <a:cubicBezTo>
                  <a:pt x="14846" y="37616"/>
                  <a:pt x="9860" y="35793"/>
                  <a:pt x="5916" y="32147"/>
                </a:cubicBezTo>
                <a:cubicBezTo>
                  <a:pt x="1972" y="28500"/>
                  <a:pt x="0" y="23998"/>
                  <a:pt x="0" y="18640"/>
                </a:cubicBezTo>
                <a:cubicBezTo>
                  <a:pt x="0" y="13134"/>
                  <a:pt x="1954" y="8650"/>
                  <a:pt x="5861" y="5190"/>
                </a:cubicBezTo>
                <a:cubicBezTo>
                  <a:pt x="9767" y="1730"/>
                  <a:pt x="14772" y="0"/>
                  <a:pt x="20874"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1" name="任意多边形: 形状 190">
            <a:extLst>
              <a:ext uri="{FF2B5EF4-FFF2-40B4-BE49-F238E27FC236}">
                <a16:creationId xmlns:a16="http://schemas.microsoft.com/office/drawing/2014/main" id="{A11093AC-1269-470C-B306-F5E22E4E1A04}"/>
              </a:ext>
            </a:extLst>
          </p:cNvPr>
          <p:cNvSpPr/>
          <p:nvPr/>
        </p:nvSpPr>
        <p:spPr>
          <a:xfrm>
            <a:off x="7722804" y="2357108"/>
            <a:ext cx="41858" cy="37616"/>
          </a:xfrm>
          <a:custGeom>
            <a:avLst/>
            <a:gdLst/>
            <a:ahLst/>
            <a:cxnLst/>
            <a:rect l="l" t="t" r="r" b="b"/>
            <a:pathLst>
              <a:path w="41858" h="37616">
                <a:moveTo>
                  <a:pt x="20873" y="0"/>
                </a:moveTo>
                <a:cubicBezTo>
                  <a:pt x="27124" y="0"/>
                  <a:pt x="32184" y="1767"/>
                  <a:pt x="36054" y="5302"/>
                </a:cubicBezTo>
                <a:cubicBezTo>
                  <a:pt x="39923" y="8836"/>
                  <a:pt x="41858" y="13283"/>
                  <a:pt x="41858" y="18640"/>
                </a:cubicBezTo>
                <a:cubicBezTo>
                  <a:pt x="41858" y="24073"/>
                  <a:pt x="39886" y="28593"/>
                  <a:pt x="35942" y="32202"/>
                </a:cubicBezTo>
                <a:cubicBezTo>
                  <a:pt x="31998" y="35812"/>
                  <a:pt x="26975" y="37616"/>
                  <a:pt x="20873" y="37616"/>
                </a:cubicBezTo>
                <a:cubicBezTo>
                  <a:pt x="14846" y="37616"/>
                  <a:pt x="9860" y="35793"/>
                  <a:pt x="5916" y="32147"/>
                </a:cubicBezTo>
                <a:cubicBezTo>
                  <a:pt x="1972" y="28500"/>
                  <a:pt x="0" y="23998"/>
                  <a:pt x="0" y="18640"/>
                </a:cubicBezTo>
                <a:cubicBezTo>
                  <a:pt x="0" y="13134"/>
                  <a:pt x="1954" y="8650"/>
                  <a:pt x="5860" y="5190"/>
                </a:cubicBezTo>
                <a:cubicBezTo>
                  <a:pt x="9767" y="1730"/>
                  <a:pt x="14771" y="0"/>
                  <a:pt x="2087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90" name="任意多边形: 形状 189">
            <a:extLst>
              <a:ext uri="{FF2B5EF4-FFF2-40B4-BE49-F238E27FC236}">
                <a16:creationId xmlns:a16="http://schemas.microsoft.com/office/drawing/2014/main" id="{A79D6069-008D-46E5-86B8-7A6D0040FD8C}"/>
              </a:ext>
            </a:extLst>
          </p:cNvPr>
          <p:cNvSpPr/>
          <p:nvPr/>
        </p:nvSpPr>
        <p:spPr>
          <a:xfrm>
            <a:off x="1978934" y="2357889"/>
            <a:ext cx="221232" cy="213420"/>
          </a:xfrm>
          <a:custGeom>
            <a:avLst/>
            <a:gdLst/>
            <a:ahLst/>
            <a:cxnLst/>
            <a:rect l="l" t="t" r="r" b="b"/>
            <a:pathLst>
              <a:path w="221232" h="213420">
                <a:moveTo>
                  <a:pt x="19869" y="0"/>
                </a:moveTo>
                <a:lnTo>
                  <a:pt x="210070" y="0"/>
                </a:lnTo>
                <a:lnTo>
                  <a:pt x="210070" y="68089"/>
                </a:lnTo>
                <a:lnTo>
                  <a:pt x="51122" y="68089"/>
                </a:lnTo>
                <a:cubicBezTo>
                  <a:pt x="50974" y="90413"/>
                  <a:pt x="50378" y="109166"/>
                  <a:pt x="49336" y="124346"/>
                </a:cubicBezTo>
                <a:lnTo>
                  <a:pt x="221232" y="124346"/>
                </a:lnTo>
                <a:lnTo>
                  <a:pt x="221232" y="149796"/>
                </a:lnTo>
                <a:lnTo>
                  <a:pt x="168324" y="149796"/>
                </a:lnTo>
                <a:cubicBezTo>
                  <a:pt x="188936" y="167804"/>
                  <a:pt x="205456" y="182910"/>
                  <a:pt x="217883" y="195114"/>
                </a:cubicBezTo>
                <a:lnTo>
                  <a:pt x="195782" y="213420"/>
                </a:lnTo>
                <a:lnTo>
                  <a:pt x="183951" y="201141"/>
                </a:lnTo>
                <a:cubicBezTo>
                  <a:pt x="112514" y="204341"/>
                  <a:pt x="71958" y="207243"/>
                  <a:pt x="62285" y="209848"/>
                </a:cubicBezTo>
                <a:lnTo>
                  <a:pt x="49783" y="185738"/>
                </a:lnTo>
                <a:cubicBezTo>
                  <a:pt x="61689" y="178519"/>
                  <a:pt x="74079" y="166539"/>
                  <a:pt x="86953" y="149796"/>
                </a:cubicBezTo>
                <a:lnTo>
                  <a:pt x="46658" y="149796"/>
                </a:lnTo>
                <a:cubicBezTo>
                  <a:pt x="43978" y="169739"/>
                  <a:pt x="36388" y="189458"/>
                  <a:pt x="23887" y="208955"/>
                </a:cubicBezTo>
                <a:cubicBezTo>
                  <a:pt x="14957" y="198239"/>
                  <a:pt x="6995" y="189458"/>
                  <a:pt x="0" y="182612"/>
                </a:cubicBezTo>
                <a:cubicBezTo>
                  <a:pt x="6250" y="171673"/>
                  <a:pt x="11087" y="159116"/>
                  <a:pt x="14511" y="144940"/>
                </a:cubicBezTo>
                <a:cubicBezTo>
                  <a:pt x="17933" y="130764"/>
                  <a:pt x="19720" y="106040"/>
                  <a:pt x="19869" y="70768"/>
                </a:cubicBezTo>
                <a:lnTo>
                  <a:pt x="19869" y="0"/>
                </a:lnTo>
                <a:close/>
                <a:moveTo>
                  <a:pt x="51122" y="25450"/>
                </a:moveTo>
                <a:lnTo>
                  <a:pt x="51122" y="42639"/>
                </a:lnTo>
                <a:lnTo>
                  <a:pt x="178816" y="42639"/>
                </a:lnTo>
                <a:lnTo>
                  <a:pt x="178816" y="25450"/>
                </a:lnTo>
                <a:lnTo>
                  <a:pt x="51122" y="25450"/>
                </a:lnTo>
                <a:close/>
                <a:moveTo>
                  <a:pt x="122671" y="149796"/>
                </a:moveTo>
                <a:cubicBezTo>
                  <a:pt x="113519" y="161032"/>
                  <a:pt x="105296" y="170855"/>
                  <a:pt x="98003" y="179264"/>
                </a:cubicBezTo>
                <a:lnTo>
                  <a:pt x="159617" y="176920"/>
                </a:lnTo>
                <a:lnTo>
                  <a:pt x="143767" y="161404"/>
                </a:lnTo>
                <a:lnTo>
                  <a:pt x="157719" y="149796"/>
                </a:lnTo>
                <a:lnTo>
                  <a:pt x="122671" y="149796"/>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9" name="任意多边形: 形状 188">
            <a:extLst>
              <a:ext uri="{FF2B5EF4-FFF2-40B4-BE49-F238E27FC236}">
                <a16:creationId xmlns:a16="http://schemas.microsoft.com/office/drawing/2014/main" id="{6E896BF2-FFC6-466B-AAB0-8FE6FFB92D14}"/>
              </a:ext>
            </a:extLst>
          </p:cNvPr>
          <p:cNvSpPr/>
          <p:nvPr/>
        </p:nvSpPr>
        <p:spPr>
          <a:xfrm>
            <a:off x="3969658" y="2357889"/>
            <a:ext cx="221234" cy="213420"/>
          </a:xfrm>
          <a:custGeom>
            <a:avLst/>
            <a:gdLst/>
            <a:ahLst/>
            <a:cxnLst/>
            <a:rect l="l" t="t" r="r" b="b"/>
            <a:pathLst>
              <a:path w="221234" h="213420">
                <a:moveTo>
                  <a:pt x="19870" y="0"/>
                </a:moveTo>
                <a:lnTo>
                  <a:pt x="210071" y="0"/>
                </a:lnTo>
                <a:lnTo>
                  <a:pt x="210071" y="68089"/>
                </a:lnTo>
                <a:lnTo>
                  <a:pt x="51123" y="68089"/>
                </a:lnTo>
                <a:cubicBezTo>
                  <a:pt x="50975" y="90413"/>
                  <a:pt x="50379" y="109166"/>
                  <a:pt x="49337" y="124346"/>
                </a:cubicBezTo>
                <a:lnTo>
                  <a:pt x="221234" y="124346"/>
                </a:lnTo>
                <a:lnTo>
                  <a:pt x="221234" y="149796"/>
                </a:lnTo>
                <a:lnTo>
                  <a:pt x="168325" y="149796"/>
                </a:lnTo>
                <a:cubicBezTo>
                  <a:pt x="188937" y="167804"/>
                  <a:pt x="205458" y="182910"/>
                  <a:pt x="217885" y="195114"/>
                </a:cubicBezTo>
                <a:lnTo>
                  <a:pt x="195784" y="213420"/>
                </a:lnTo>
                <a:lnTo>
                  <a:pt x="183952" y="201141"/>
                </a:lnTo>
                <a:cubicBezTo>
                  <a:pt x="112514" y="204341"/>
                  <a:pt x="71959" y="207243"/>
                  <a:pt x="62285" y="209848"/>
                </a:cubicBezTo>
                <a:lnTo>
                  <a:pt x="49784" y="185738"/>
                </a:lnTo>
                <a:cubicBezTo>
                  <a:pt x="61689" y="178519"/>
                  <a:pt x="74079" y="166539"/>
                  <a:pt x="86954" y="149796"/>
                </a:cubicBezTo>
                <a:lnTo>
                  <a:pt x="46658" y="149796"/>
                </a:lnTo>
                <a:cubicBezTo>
                  <a:pt x="43979" y="169739"/>
                  <a:pt x="36389" y="189458"/>
                  <a:pt x="23887" y="208955"/>
                </a:cubicBezTo>
                <a:cubicBezTo>
                  <a:pt x="14958" y="198239"/>
                  <a:pt x="6996" y="189458"/>
                  <a:pt x="0" y="182612"/>
                </a:cubicBezTo>
                <a:cubicBezTo>
                  <a:pt x="6252" y="171673"/>
                  <a:pt x="11088" y="159116"/>
                  <a:pt x="14511" y="144940"/>
                </a:cubicBezTo>
                <a:cubicBezTo>
                  <a:pt x="17934" y="130764"/>
                  <a:pt x="19720" y="106040"/>
                  <a:pt x="19870" y="70768"/>
                </a:cubicBezTo>
                <a:lnTo>
                  <a:pt x="19870" y="0"/>
                </a:lnTo>
                <a:close/>
                <a:moveTo>
                  <a:pt x="51123" y="25450"/>
                </a:moveTo>
                <a:lnTo>
                  <a:pt x="51123" y="42639"/>
                </a:lnTo>
                <a:lnTo>
                  <a:pt x="178817" y="42639"/>
                </a:lnTo>
                <a:lnTo>
                  <a:pt x="178817" y="25450"/>
                </a:lnTo>
                <a:lnTo>
                  <a:pt x="51123" y="25450"/>
                </a:lnTo>
                <a:close/>
                <a:moveTo>
                  <a:pt x="122672" y="149796"/>
                </a:moveTo>
                <a:cubicBezTo>
                  <a:pt x="113519" y="161032"/>
                  <a:pt x="105296" y="170855"/>
                  <a:pt x="98004" y="179264"/>
                </a:cubicBezTo>
                <a:lnTo>
                  <a:pt x="159618" y="176920"/>
                </a:lnTo>
                <a:lnTo>
                  <a:pt x="143768" y="161404"/>
                </a:lnTo>
                <a:lnTo>
                  <a:pt x="157721" y="149796"/>
                </a:lnTo>
                <a:lnTo>
                  <a:pt x="122672" y="149796"/>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8" name="任意多边形: 形状 187">
            <a:extLst>
              <a:ext uri="{FF2B5EF4-FFF2-40B4-BE49-F238E27FC236}">
                <a16:creationId xmlns:a16="http://schemas.microsoft.com/office/drawing/2014/main" id="{7D7F990E-BF4C-444A-9AAF-C20D0976FD0E}"/>
              </a:ext>
            </a:extLst>
          </p:cNvPr>
          <p:cNvSpPr/>
          <p:nvPr/>
        </p:nvSpPr>
        <p:spPr>
          <a:xfrm>
            <a:off x="6731907" y="2357889"/>
            <a:ext cx="221233" cy="213420"/>
          </a:xfrm>
          <a:custGeom>
            <a:avLst/>
            <a:gdLst/>
            <a:ahLst/>
            <a:cxnLst/>
            <a:rect l="l" t="t" r="r" b="b"/>
            <a:pathLst>
              <a:path w="221233" h="213420">
                <a:moveTo>
                  <a:pt x="19868" y="0"/>
                </a:moveTo>
                <a:lnTo>
                  <a:pt x="210071" y="0"/>
                </a:lnTo>
                <a:lnTo>
                  <a:pt x="210071" y="68089"/>
                </a:lnTo>
                <a:lnTo>
                  <a:pt x="51122" y="68089"/>
                </a:lnTo>
                <a:cubicBezTo>
                  <a:pt x="50973" y="90413"/>
                  <a:pt x="50378" y="109166"/>
                  <a:pt x="49336" y="124346"/>
                </a:cubicBezTo>
                <a:lnTo>
                  <a:pt x="221233" y="124346"/>
                </a:lnTo>
                <a:lnTo>
                  <a:pt x="221233" y="149796"/>
                </a:lnTo>
                <a:lnTo>
                  <a:pt x="168324" y="149796"/>
                </a:lnTo>
                <a:cubicBezTo>
                  <a:pt x="188937" y="167804"/>
                  <a:pt x="205457" y="182910"/>
                  <a:pt x="217884" y="195114"/>
                </a:cubicBezTo>
                <a:lnTo>
                  <a:pt x="195783" y="213420"/>
                </a:lnTo>
                <a:lnTo>
                  <a:pt x="183951" y="201141"/>
                </a:lnTo>
                <a:cubicBezTo>
                  <a:pt x="112514" y="204341"/>
                  <a:pt x="71958" y="207243"/>
                  <a:pt x="62284" y="209848"/>
                </a:cubicBezTo>
                <a:lnTo>
                  <a:pt x="49783" y="185738"/>
                </a:lnTo>
                <a:cubicBezTo>
                  <a:pt x="61689" y="178519"/>
                  <a:pt x="74079" y="166539"/>
                  <a:pt x="86952" y="149796"/>
                </a:cubicBezTo>
                <a:lnTo>
                  <a:pt x="46657" y="149796"/>
                </a:lnTo>
                <a:cubicBezTo>
                  <a:pt x="43978" y="169739"/>
                  <a:pt x="36388" y="189458"/>
                  <a:pt x="23887" y="208955"/>
                </a:cubicBezTo>
                <a:cubicBezTo>
                  <a:pt x="14957" y="198239"/>
                  <a:pt x="6995" y="189458"/>
                  <a:pt x="0" y="182612"/>
                </a:cubicBezTo>
                <a:cubicBezTo>
                  <a:pt x="6250" y="171673"/>
                  <a:pt x="11087" y="159116"/>
                  <a:pt x="14510" y="144940"/>
                </a:cubicBezTo>
                <a:cubicBezTo>
                  <a:pt x="17933" y="130764"/>
                  <a:pt x="19719" y="106040"/>
                  <a:pt x="19868" y="70768"/>
                </a:cubicBezTo>
                <a:lnTo>
                  <a:pt x="19868" y="0"/>
                </a:lnTo>
                <a:close/>
                <a:moveTo>
                  <a:pt x="51122" y="25450"/>
                </a:moveTo>
                <a:lnTo>
                  <a:pt x="51122" y="42639"/>
                </a:lnTo>
                <a:lnTo>
                  <a:pt x="178817" y="42639"/>
                </a:lnTo>
                <a:lnTo>
                  <a:pt x="178817" y="25450"/>
                </a:lnTo>
                <a:lnTo>
                  <a:pt x="51122" y="25450"/>
                </a:lnTo>
                <a:close/>
                <a:moveTo>
                  <a:pt x="122671" y="149796"/>
                </a:moveTo>
                <a:cubicBezTo>
                  <a:pt x="113518" y="161032"/>
                  <a:pt x="105296" y="170855"/>
                  <a:pt x="98003" y="179264"/>
                </a:cubicBezTo>
                <a:lnTo>
                  <a:pt x="159618" y="176920"/>
                </a:lnTo>
                <a:lnTo>
                  <a:pt x="143768" y="161404"/>
                </a:lnTo>
                <a:lnTo>
                  <a:pt x="157720" y="149796"/>
                </a:lnTo>
                <a:lnTo>
                  <a:pt x="122671" y="149796"/>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7" name="任意多边形: 形状 186">
            <a:extLst>
              <a:ext uri="{FF2B5EF4-FFF2-40B4-BE49-F238E27FC236}">
                <a16:creationId xmlns:a16="http://schemas.microsoft.com/office/drawing/2014/main" id="{CDD85659-FCA7-4C31-B81E-519D31CC158D}"/>
              </a:ext>
            </a:extLst>
          </p:cNvPr>
          <p:cNvSpPr/>
          <p:nvPr/>
        </p:nvSpPr>
        <p:spPr>
          <a:xfrm>
            <a:off x="9227456" y="2357889"/>
            <a:ext cx="221234" cy="213420"/>
          </a:xfrm>
          <a:custGeom>
            <a:avLst/>
            <a:gdLst/>
            <a:ahLst/>
            <a:cxnLst/>
            <a:rect l="l" t="t" r="r" b="b"/>
            <a:pathLst>
              <a:path w="221234" h="213420">
                <a:moveTo>
                  <a:pt x="19869" y="0"/>
                </a:moveTo>
                <a:lnTo>
                  <a:pt x="210072" y="0"/>
                </a:lnTo>
                <a:lnTo>
                  <a:pt x="210072" y="68089"/>
                </a:lnTo>
                <a:lnTo>
                  <a:pt x="51123" y="68089"/>
                </a:lnTo>
                <a:cubicBezTo>
                  <a:pt x="50974" y="90413"/>
                  <a:pt x="50378" y="109166"/>
                  <a:pt x="49337" y="124346"/>
                </a:cubicBezTo>
                <a:lnTo>
                  <a:pt x="221234" y="124346"/>
                </a:lnTo>
                <a:lnTo>
                  <a:pt x="221234" y="149796"/>
                </a:lnTo>
                <a:lnTo>
                  <a:pt x="168325" y="149796"/>
                </a:lnTo>
                <a:cubicBezTo>
                  <a:pt x="188938" y="167804"/>
                  <a:pt x="205458" y="182910"/>
                  <a:pt x="217885" y="195114"/>
                </a:cubicBezTo>
                <a:lnTo>
                  <a:pt x="195784" y="213420"/>
                </a:lnTo>
                <a:lnTo>
                  <a:pt x="183952" y="201141"/>
                </a:lnTo>
                <a:cubicBezTo>
                  <a:pt x="112514" y="204341"/>
                  <a:pt x="71959" y="207243"/>
                  <a:pt x="62285" y="209848"/>
                </a:cubicBezTo>
                <a:lnTo>
                  <a:pt x="49784" y="185738"/>
                </a:lnTo>
                <a:cubicBezTo>
                  <a:pt x="61690" y="178519"/>
                  <a:pt x="74080" y="166539"/>
                  <a:pt x="86953" y="149796"/>
                </a:cubicBezTo>
                <a:lnTo>
                  <a:pt x="46658" y="149796"/>
                </a:lnTo>
                <a:cubicBezTo>
                  <a:pt x="43979" y="169739"/>
                  <a:pt x="36389" y="189458"/>
                  <a:pt x="23888" y="208955"/>
                </a:cubicBezTo>
                <a:cubicBezTo>
                  <a:pt x="14958" y="198239"/>
                  <a:pt x="6996" y="189458"/>
                  <a:pt x="0" y="182612"/>
                </a:cubicBezTo>
                <a:cubicBezTo>
                  <a:pt x="6251" y="171673"/>
                  <a:pt x="11088" y="159116"/>
                  <a:pt x="14511" y="144940"/>
                </a:cubicBezTo>
                <a:cubicBezTo>
                  <a:pt x="17934" y="130764"/>
                  <a:pt x="19720" y="106040"/>
                  <a:pt x="19869" y="70768"/>
                </a:cubicBezTo>
                <a:lnTo>
                  <a:pt x="19869" y="0"/>
                </a:lnTo>
                <a:close/>
                <a:moveTo>
                  <a:pt x="51123" y="25450"/>
                </a:moveTo>
                <a:lnTo>
                  <a:pt x="51123" y="42639"/>
                </a:lnTo>
                <a:lnTo>
                  <a:pt x="178818" y="42639"/>
                </a:lnTo>
                <a:lnTo>
                  <a:pt x="178818" y="25450"/>
                </a:lnTo>
                <a:lnTo>
                  <a:pt x="51123" y="25450"/>
                </a:lnTo>
                <a:close/>
                <a:moveTo>
                  <a:pt x="122672" y="149796"/>
                </a:moveTo>
                <a:cubicBezTo>
                  <a:pt x="113519" y="161032"/>
                  <a:pt x="105296" y="170855"/>
                  <a:pt x="98004" y="179264"/>
                </a:cubicBezTo>
                <a:lnTo>
                  <a:pt x="159618" y="176920"/>
                </a:lnTo>
                <a:lnTo>
                  <a:pt x="143768" y="161404"/>
                </a:lnTo>
                <a:lnTo>
                  <a:pt x="157721" y="149796"/>
                </a:lnTo>
                <a:lnTo>
                  <a:pt x="122672" y="149796"/>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6" name="任意多边形: 形状 185">
            <a:extLst>
              <a:ext uri="{FF2B5EF4-FFF2-40B4-BE49-F238E27FC236}">
                <a16:creationId xmlns:a16="http://schemas.microsoft.com/office/drawing/2014/main" id="{383B1B05-32C4-44CB-8C01-459BD4EBCF5A}"/>
              </a:ext>
            </a:extLst>
          </p:cNvPr>
          <p:cNvSpPr/>
          <p:nvPr/>
        </p:nvSpPr>
        <p:spPr>
          <a:xfrm>
            <a:off x="3837722" y="2362131"/>
            <a:ext cx="113408" cy="119658"/>
          </a:xfrm>
          <a:custGeom>
            <a:avLst/>
            <a:gdLst/>
            <a:ahLst/>
            <a:cxnLst/>
            <a:rect l="l" t="t" r="r" b="b"/>
            <a:pathLst>
              <a:path w="113408" h="119658">
                <a:moveTo>
                  <a:pt x="0" y="0"/>
                </a:moveTo>
                <a:lnTo>
                  <a:pt x="113408" y="0"/>
                </a:lnTo>
                <a:lnTo>
                  <a:pt x="113408" y="119658"/>
                </a:lnTo>
                <a:lnTo>
                  <a:pt x="0" y="119658"/>
                </a:lnTo>
                <a:lnTo>
                  <a:pt x="0" y="0"/>
                </a:lnTo>
                <a:close/>
                <a:moveTo>
                  <a:pt x="30361" y="28128"/>
                </a:moveTo>
                <a:lnTo>
                  <a:pt x="30361" y="91529"/>
                </a:lnTo>
                <a:lnTo>
                  <a:pt x="83047" y="91529"/>
                </a:lnTo>
                <a:lnTo>
                  <a:pt x="83047" y="28128"/>
                </a:lnTo>
                <a:lnTo>
                  <a:pt x="30361" y="28128"/>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5" name="任意多边形: 形状 184">
            <a:extLst>
              <a:ext uri="{FF2B5EF4-FFF2-40B4-BE49-F238E27FC236}">
                <a16:creationId xmlns:a16="http://schemas.microsoft.com/office/drawing/2014/main" id="{5EBCCC78-DAA4-490F-9260-7274DD93D797}"/>
              </a:ext>
            </a:extLst>
          </p:cNvPr>
          <p:cNvSpPr/>
          <p:nvPr/>
        </p:nvSpPr>
        <p:spPr>
          <a:xfrm>
            <a:off x="2349068" y="2366261"/>
            <a:ext cx="70657" cy="211633"/>
          </a:xfrm>
          <a:custGeom>
            <a:avLst/>
            <a:gdLst/>
            <a:ahLst/>
            <a:cxnLst/>
            <a:rect l="l" t="t" r="r" b="b"/>
            <a:pathLst>
              <a:path w="70657" h="211633">
                <a:moveTo>
                  <a:pt x="40965" y="0"/>
                </a:moveTo>
                <a:lnTo>
                  <a:pt x="70657" y="0"/>
                </a:lnTo>
                <a:cubicBezTo>
                  <a:pt x="44165" y="31774"/>
                  <a:pt x="30920" y="66898"/>
                  <a:pt x="30920" y="105370"/>
                </a:cubicBezTo>
                <a:cubicBezTo>
                  <a:pt x="30920" y="143991"/>
                  <a:pt x="44091" y="179412"/>
                  <a:pt x="70434" y="211633"/>
                </a:cubicBezTo>
                <a:lnTo>
                  <a:pt x="40743" y="211633"/>
                </a:lnTo>
                <a:cubicBezTo>
                  <a:pt x="13581" y="181347"/>
                  <a:pt x="0" y="146000"/>
                  <a:pt x="0" y="105593"/>
                </a:cubicBezTo>
                <a:cubicBezTo>
                  <a:pt x="0" y="64293"/>
                  <a:pt x="13656" y="29096"/>
                  <a:pt x="40965"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4" name="任意多边形: 形状 183">
            <a:extLst>
              <a:ext uri="{FF2B5EF4-FFF2-40B4-BE49-F238E27FC236}">
                <a16:creationId xmlns:a16="http://schemas.microsoft.com/office/drawing/2014/main" id="{2CC692B0-8057-4408-882E-5CE7C9FED744}"/>
              </a:ext>
            </a:extLst>
          </p:cNvPr>
          <p:cNvSpPr/>
          <p:nvPr/>
        </p:nvSpPr>
        <p:spPr>
          <a:xfrm>
            <a:off x="3064746" y="2366261"/>
            <a:ext cx="70656" cy="211633"/>
          </a:xfrm>
          <a:custGeom>
            <a:avLst/>
            <a:gdLst/>
            <a:ahLst/>
            <a:cxnLst/>
            <a:rect l="l" t="t" r="r" b="b"/>
            <a:pathLst>
              <a:path w="70656" h="211633">
                <a:moveTo>
                  <a:pt x="223" y="0"/>
                </a:moveTo>
                <a:lnTo>
                  <a:pt x="29915" y="0"/>
                </a:lnTo>
                <a:cubicBezTo>
                  <a:pt x="57076" y="30137"/>
                  <a:pt x="70656" y="65558"/>
                  <a:pt x="70656" y="106263"/>
                </a:cubicBezTo>
                <a:cubicBezTo>
                  <a:pt x="70656" y="147637"/>
                  <a:pt x="57001" y="182761"/>
                  <a:pt x="29691" y="211633"/>
                </a:cubicBezTo>
                <a:lnTo>
                  <a:pt x="0" y="211633"/>
                </a:lnTo>
                <a:cubicBezTo>
                  <a:pt x="26491" y="180082"/>
                  <a:pt x="39737" y="144958"/>
                  <a:pt x="39737" y="106263"/>
                </a:cubicBezTo>
                <a:cubicBezTo>
                  <a:pt x="39737" y="67791"/>
                  <a:pt x="26566" y="32370"/>
                  <a:pt x="22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3" name="任意多边形: 形状 182">
            <a:extLst>
              <a:ext uri="{FF2B5EF4-FFF2-40B4-BE49-F238E27FC236}">
                <a16:creationId xmlns:a16="http://schemas.microsoft.com/office/drawing/2014/main" id="{F2E04F74-B60C-4AC7-9F52-281276357631}"/>
              </a:ext>
            </a:extLst>
          </p:cNvPr>
          <p:cNvSpPr/>
          <p:nvPr/>
        </p:nvSpPr>
        <p:spPr>
          <a:xfrm>
            <a:off x="4339792" y="2366261"/>
            <a:ext cx="70657" cy="211633"/>
          </a:xfrm>
          <a:custGeom>
            <a:avLst/>
            <a:gdLst/>
            <a:ahLst/>
            <a:cxnLst/>
            <a:rect l="l" t="t" r="r" b="b"/>
            <a:pathLst>
              <a:path w="70657" h="211633">
                <a:moveTo>
                  <a:pt x="40965" y="0"/>
                </a:moveTo>
                <a:lnTo>
                  <a:pt x="70657" y="0"/>
                </a:lnTo>
                <a:cubicBezTo>
                  <a:pt x="44165" y="31774"/>
                  <a:pt x="30919" y="66898"/>
                  <a:pt x="30919" y="105370"/>
                </a:cubicBezTo>
                <a:cubicBezTo>
                  <a:pt x="30919" y="143991"/>
                  <a:pt x="44091" y="179412"/>
                  <a:pt x="70433" y="211633"/>
                </a:cubicBezTo>
                <a:lnTo>
                  <a:pt x="40742" y="211633"/>
                </a:lnTo>
                <a:cubicBezTo>
                  <a:pt x="13581" y="181347"/>
                  <a:pt x="0" y="146000"/>
                  <a:pt x="0" y="105593"/>
                </a:cubicBezTo>
                <a:cubicBezTo>
                  <a:pt x="0" y="64293"/>
                  <a:pt x="13655" y="29096"/>
                  <a:pt x="40965"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2" name="任意多边形: 形状 181">
            <a:extLst>
              <a:ext uri="{FF2B5EF4-FFF2-40B4-BE49-F238E27FC236}">
                <a16:creationId xmlns:a16="http://schemas.microsoft.com/office/drawing/2014/main" id="{9FE37B09-07D2-4ED8-8FF3-50C4D19D3F2D}"/>
              </a:ext>
            </a:extLst>
          </p:cNvPr>
          <p:cNvSpPr/>
          <p:nvPr/>
        </p:nvSpPr>
        <p:spPr>
          <a:xfrm>
            <a:off x="5826995" y="2366261"/>
            <a:ext cx="70656" cy="211633"/>
          </a:xfrm>
          <a:custGeom>
            <a:avLst/>
            <a:gdLst/>
            <a:ahLst/>
            <a:cxnLst/>
            <a:rect l="l" t="t" r="r" b="b"/>
            <a:pathLst>
              <a:path w="70656" h="211633">
                <a:moveTo>
                  <a:pt x="223" y="0"/>
                </a:moveTo>
                <a:lnTo>
                  <a:pt x="29914" y="0"/>
                </a:lnTo>
                <a:cubicBezTo>
                  <a:pt x="57075" y="30137"/>
                  <a:pt x="70656" y="65558"/>
                  <a:pt x="70656" y="106263"/>
                </a:cubicBezTo>
                <a:cubicBezTo>
                  <a:pt x="70656" y="147637"/>
                  <a:pt x="57001" y="182761"/>
                  <a:pt x="29691" y="211633"/>
                </a:cubicBezTo>
                <a:lnTo>
                  <a:pt x="0" y="211633"/>
                </a:lnTo>
                <a:cubicBezTo>
                  <a:pt x="26491" y="180082"/>
                  <a:pt x="39737" y="144958"/>
                  <a:pt x="39737" y="106263"/>
                </a:cubicBezTo>
                <a:cubicBezTo>
                  <a:pt x="39737" y="67791"/>
                  <a:pt x="26566" y="32370"/>
                  <a:pt x="22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1" name="任意多边形: 形状 180">
            <a:extLst>
              <a:ext uri="{FF2B5EF4-FFF2-40B4-BE49-F238E27FC236}">
                <a16:creationId xmlns:a16="http://schemas.microsoft.com/office/drawing/2014/main" id="{8A4EA759-8304-4F4A-B06C-09757243318A}"/>
              </a:ext>
            </a:extLst>
          </p:cNvPr>
          <p:cNvSpPr/>
          <p:nvPr/>
        </p:nvSpPr>
        <p:spPr>
          <a:xfrm>
            <a:off x="7102042" y="2366261"/>
            <a:ext cx="70656" cy="211633"/>
          </a:xfrm>
          <a:custGeom>
            <a:avLst/>
            <a:gdLst/>
            <a:ahLst/>
            <a:cxnLst/>
            <a:rect l="l" t="t" r="r" b="b"/>
            <a:pathLst>
              <a:path w="70656" h="211633">
                <a:moveTo>
                  <a:pt x="40965" y="0"/>
                </a:moveTo>
                <a:lnTo>
                  <a:pt x="70656" y="0"/>
                </a:lnTo>
                <a:cubicBezTo>
                  <a:pt x="44165" y="31774"/>
                  <a:pt x="30919" y="66898"/>
                  <a:pt x="30919" y="105370"/>
                </a:cubicBezTo>
                <a:cubicBezTo>
                  <a:pt x="30919" y="143991"/>
                  <a:pt x="44091" y="179412"/>
                  <a:pt x="70433" y="211633"/>
                </a:cubicBezTo>
                <a:lnTo>
                  <a:pt x="40742" y="211633"/>
                </a:lnTo>
                <a:cubicBezTo>
                  <a:pt x="13581" y="181347"/>
                  <a:pt x="0" y="146000"/>
                  <a:pt x="0" y="105593"/>
                </a:cubicBezTo>
                <a:cubicBezTo>
                  <a:pt x="0" y="64293"/>
                  <a:pt x="13655" y="29096"/>
                  <a:pt x="40965"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80" name="任意多边形: 形状 179">
            <a:extLst>
              <a:ext uri="{FF2B5EF4-FFF2-40B4-BE49-F238E27FC236}">
                <a16:creationId xmlns:a16="http://schemas.microsoft.com/office/drawing/2014/main" id="{9483FBC5-2FD7-495B-B637-517D76629BDF}"/>
              </a:ext>
            </a:extLst>
          </p:cNvPr>
          <p:cNvSpPr/>
          <p:nvPr/>
        </p:nvSpPr>
        <p:spPr>
          <a:xfrm>
            <a:off x="8093944" y="2366261"/>
            <a:ext cx="70657" cy="211633"/>
          </a:xfrm>
          <a:custGeom>
            <a:avLst/>
            <a:gdLst/>
            <a:ahLst/>
            <a:cxnLst/>
            <a:rect l="l" t="t" r="r" b="b"/>
            <a:pathLst>
              <a:path w="70657" h="211633">
                <a:moveTo>
                  <a:pt x="224" y="0"/>
                </a:moveTo>
                <a:lnTo>
                  <a:pt x="29915" y="0"/>
                </a:lnTo>
                <a:cubicBezTo>
                  <a:pt x="57076" y="30137"/>
                  <a:pt x="70657" y="65558"/>
                  <a:pt x="70657" y="106263"/>
                </a:cubicBezTo>
                <a:cubicBezTo>
                  <a:pt x="70657" y="147637"/>
                  <a:pt x="57002" y="182761"/>
                  <a:pt x="29692" y="211633"/>
                </a:cubicBezTo>
                <a:lnTo>
                  <a:pt x="0" y="211633"/>
                </a:lnTo>
                <a:cubicBezTo>
                  <a:pt x="26492" y="180082"/>
                  <a:pt x="39738" y="144958"/>
                  <a:pt x="39738" y="106263"/>
                </a:cubicBezTo>
                <a:cubicBezTo>
                  <a:pt x="39738" y="67791"/>
                  <a:pt x="26566" y="32370"/>
                  <a:pt x="224"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9" name="任意多边形: 形状 178">
            <a:extLst>
              <a:ext uri="{FF2B5EF4-FFF2-40B4-BE49-F238E27FC236}">
                <a16:creationId xmlns:a16="http://schemas.microsoft.com/office/drawing/2014/main" id="{C6A6D922-0551-47A5-BC43-43ED063231BF}"/>
              </a:ext>
            </a:extLst>
          </p:cNvPr>
          <p:cNvSpPr/>
          <p:nvPr/>
        </p:nvSpPr>
        <p:spPr>
          <a:xfrm>
            <a:off x="2961459" y="2378204"/>
            <a:ext cx="84275" cy="163860"/>
          </a:xfrm>
          <a:custGeom>
            <a:avLst/>
            <a:gdLst/>
            <a:ahLst/>
            <a:cxnLst/>
            <a:rect l="l" t="t" r="r" b="b"/>
            <a:pathLst>
              <a:path w="84275" h="163860">
                <a:moveTo>
                  <a:pt x="56146" y="0"/>
                </a:moveTo>
                <a:lnTo>
                  <a:pt x="56146" y="37393"/>
                </a:lnTo>
                <a:lnTo>
                  <a:pt x="84275" y="37393"/>
                </a:lnTo>
                <a:lnTo>
                  <a:pt x="84275" y="64294"/>
                </a:lnTo>
                <a:lnTo>
                  <a:pt x="56146" y="64294"/>
                </a:lnTo>
                <a:lnTo>
                  <a:pt x="56146" y="116309"/>
                </a:lnTo>
                <a:cubicBezTo>
                  <a:pt x="56146" y="129481"/>
                  <a:pt x="61355" y="136066"/>
                  <a:pt x="71772" y="136066"/>
                </a:cubicBezTo>
                <a:cubicBezTo>
                  <a:pt x="75791" y="136066"/>
                  <a:pt x="79958" y="134876"/>
                  <a:pt x="84275" y="132494"/>
                </a:cubicBezTo>
                <a:lnTo>
                  <a:pt x="84275" y="159395"/>
                </a:lnTo>
                <a:cubicBezTo>
                  <a:pt x="78843" y="162372"/>
                  <a:pt x="70620" y="163860"/>
                  <a:pt x="59606" y="163860"/>
                </a:cubicBezTo>
                <a:cubicBezTo>
                  <a:pt x="33412" y="163860"/>
                  <a:pt x="20315" y="150093"/>
                  <a:pt x="20315" y="122560"/>
                </a:cubicBezTo>
                <a:lnTo>
                  <a:pt x="20315" y="64294"/>
                </a:lnTo>
                <a:lnTo>
                  <a:pt x="0" y="64294"/>
                </a:lnTo>
                <a:lnTo>
                  <a:pt x="0" y="37393"/>
                </a:lnTo>
                <a:lnTo>
                  <a:pt x="20315" y="37393"/>
                </a:lnTo>
                <a:lnTo>
                  <a:pt x="20315" y="10269"/>
                </a:lnTo>
                <a:lnTo>
                  <a:pt x="56146"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8" name="任意多边形: 形状 177">
            <a:extLst>
              <a:ext uri="{FF2B5EF4-FFF2-40B4-BE49-F238E27FC236}">
                <a16:creationId xmlns:a16="http://schemas.microsoft.com/office/drawing/2014/main" id="{1B7402F3-1DAD-4EEA-9EED-FFCAF4325A87}"/>
              </a:ext>
            </a:extLst>
          </p:cNvPr>
          <p:cNvSpPr/>
          <p:nvPr/>
        </p:nvSpPr>
        <p:spPr>
          <a:xfrm>
            <a:off x="5352233" y="2378204"/>
            <a:ext cx="84274" cy="163860"/>
          </a:xfrm>
          <a:custGeom>
            <a:avLst/>
            <a:gdLst/>
            <a:ahLst/>
            <a:cxnLst/>
            <a:rect l="l" t="t" r="r" b="b"/>
            <a:pathLst>
              <a:path w="84274" h="163860">
                <a:moveTo>
                  <a:pt x="56145" y="0"/>
                </a:moveTo>
                <a:lnTo>
                  <a:pt x="56145" y="37393"/>
                </a:lnTo>
                <a:lnTo>
                  <a:pt x="84274" y="37393"/>
                </a:lnTo>
                <a:lnTo>
                  <a:pt x="84274" y="64294"/>
                </a:lnTo>
                <a:lnTo>
                  <a:pt x="56145" y="64294"/>
                </a:lnTo>
                <a:lnTo>
                  <a:pt x="56145" y="116309"/>
                </a:lnTo>
                <a:cubicBezTo>
                  <a:pt x="56145" y="129481"/>
                  <a:pt x="61354" y="136066"/>
                  <a:pt x="71772" y="136066"/>
                </a:cubicBezTo>
                <a:cubicBezTo>
                  <a:pt x="75791" y="136066"/>
                  <a:pt x="79958" y="134876"/>
                  <a:pt x="84274" y="132494"/>
                </a:cubicBezTo>
                <a:lnTo>
                  <a:pt x="84274" y="159395"/>
                </a:lnTo>
                <a:cubicBezTo>
                  <a:pt x="78842" y="162372"/>
                  <a:pt x="70619" y="163860"/>
                  <a:pt x="59606" y="163860"/>
                </a:cubicBezTo>
                <a:cubicBezTo>
                  <a:pt x="33412" y="163860"/>
                  <a:pt x="20315" y="150093"/>
                  <a:pt x="20315" y="122560"/>
                </a:cubicBezTo>
                <a:lnTo>
                  <a:pt x="20315" y="64294"/>
                </a:lnTo>
                <a:lnTo>
                  <a:pt x="0" y="64294"/>
                </a:lnTo>
                <a:lnTo>
                  <a:pt x="0" y="37393"/>
                </a:lnTo>
                <a:lnTo>
                  <a:pt x="20315" y="37393"/>
                </a:lnTo>
                <a:lnTo>
                  <a:pt x="20315" y="10269"/>
                </a:lnTo>
                <a:lnTo>
                  <a:pt x="56145"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7" name="任意多边形: 形状 176">
            <a:extLst>
              <a:ext uri="{FF2B5EF4-FFF2-40B4-BE49-F238E27FC236}">
                <a16:creationId xmlns:a16="http://schemas.microsoft.com/office/drawing/2014/main" id="{328BAC02-43D5-44A1-804E-E49CB0DD5FC0}"/>
              </a:ext>
            </a:extLst>
          </p:cNvPr>
          <p:cNvSpPr/>
          <p:nvPr/>
        </p:nvSpPr>
        <p:spPr>
          <a:xfrm>
            <a:off x="6274484" y="2410797"/>
            <a:ext cx="56256" cy="51346"/>
          </a:xfrm>
          <a:custGeom>
            <a:avLst/>
            <a:gdLst/>
            <a:ahLst/>
            <a:cxnLst/>
            <a:rect l="l" t="t" r="r" b="b"/>
            <a:pathLst>
              <a:path w="56256" h="51346">
                <a:moveTo>
                  <a:pt x="19868" y="0"/>
                </a:moveTo>
                <a:cubicBezTo>
                  <a:pt x="33114" y="9377"/>
                  <a:pt x="45243" y="18753"/>
                  <a:pt x="56256" y="28129"/>
                </a:cubicBezTo>
                <a:lnTo>
                  <a:pt x="34602" y="51346"/>
                </a:lnTo>
                <a:cubicBezTo>
                  <a:pt x="25524" y="42268"/>
                  <a:pt x="13990" y="32147"/>
                  <a:pt x="0" y="20985"/>
                </a:cubicBezTo>
                <a:lnTo>
                  <a:pt x="19868"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6" name="任意多边形: 形状 175">
            <a:extLst>
              <a:ext uri="{FF2B5EF4-FFF2-40B4-BE49-F238E27FC236}">
                <a16:creationId xmlns:a16="http://schemas.microsoft.com/office/drawing/2014/main" id="{4B81FE72-7CB7-4006-8320-6FFA6721C205}"/>
              </a:ext>
            </a:extLst>
          </p:cNvPr>
          <p:cNvSpPr/>
          <p:nvPr/>
        </p:nvSpPr>
        <p:spPr>
          <a:xfrm>
            <a:off x="2515867" y="2412583"/>
            <a:ext cx="117314" cy="126467"/>
          </a:xfrm>
          <a:custGeom>
            <a:avLst/>
            <a:gdLst/>
            <a:ahLst/>
            <a:cxnLst/>
            <a:rect l="l" t="t" r="r" b="b"/>
            <a:pathLst>
              <a:path w="117314" h="126467">
                <a:moveTo>
                  <a:pt x="76238" y="0"/>
                </a:moveTo>
                <a:cubicBezTo>
                  <a:pt x="103622" y="0"/>
                  <a:pt x="117314" y="16967"/>
                  <a:pt x="117314" y="50900"/>
                </a:cubicBezTo>
                <a:lnTo>
                  <a:pt x="117314" y="126467"/>
                </a:lnTo>
                <a:lnTo>
                  <a:pt x="81484" y="126467"/>
                </a:lnTo>
                <a:lnTo>
                  <a:pt x="81484" y="57597"/>
                </a:lnTo>
                <a:cubicBezTo>
                  <a:pt x="81484" y="37654"/>
                  <a:pt x="74303" y="27682"/>
                  <a:pt x="59941" y="27682"/>
                </a:cubicBezTo>
                <a:cubicBezTo>
                  <a:pt x="53095" y="27682"/>
                  <a:pt x="47403" y="30343"/>
                  <a:pt x="42863" y="35663"/>
                </a:cubicBezTo>
                <a:cubicBezTo>
                  <a:pt x="38324" y="40984"/>
                  <a:pt x="36055" y="47774"/>
                  <a:pt x="36055" y="56034"/>
                </a:cubicBezTo>
                <a:lnTo>
                  <a:pt x="36055" y="126467"/>
                </a:lnTo>
                <a:lnTo>
                  <a:pt x="0" y="126467"/>
                </a:lnTo>
                <a:lnTo>
                  <a:pt x="0" y="3014"/>
                </a:lnTo>
                <a:lnTo>
                  <a:pt x="36055" y="3014"/>
                </a:lnTo>
                <a:lnTo>
                  <a:pt x="36055" y="22660"/>
                </a:lnTo>
                <a:lnTo>
                  <a:pt x="36502" y="22660"/>
                </a:lnTo>
                <a:cubicBezTo>
                  <a:pt x="45505" y="7553"/>
                  <a:pt x="58751" y="0"/>
                  <a:pt x="7623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5" name="任意多边形: 形状 174">
            <a:extLst>
              <a:ext uri="{FF2B5EF4-FFF2-40B4-BE49-F238E27FC236}">
                <a16:creationId xmlns:a16="http://schemas.microsoft.com/office/drawing/2014/main" id="{9B3D0A19-CF8A-41F1-BFA0-1514693B13E7}"/>
              </a:ext>
            </a:extLst>
          </p:cNvPr>
          <p:cNvSpPr/>
          <p:nvPr/>
        </p:nvSpPr>
        <p:spPr>
          <a:xfrm>
            <a:off x="2668269" y="2412583"/>
            <a:ext cx="126689" cy="183282"/>
          </a:xfrm>
          <a:custGeom>
            <a:avLst/>
            <a:gdLst/>
            <a:ahLst/>
            <a:cxnLst/>
            <a:rect l="l" t="t" r="r" b="b"/>
            <a:pathLst>
              <a:path w="126689" h="183282">
                <a:moveTo>
                  <a:pt x="76571" y="0"/>
                </a:moveTo>
                <a:cubicBezTo>
                  <a:pt x="92272" y="0"/>
                  <a:pt x="104551" y="5488"/>
                  <a:pt x="113406" y="16465"/>
                </a:cubicBezTo>
                <a:cubicBezTo>
                  <a:pt x="122261" y="27441"/>
                  <a:pt x="126689" y="42379"/>
                  <a:pt x="126689" y="61280"/>
                </a:cubicBezTo>
                <a:cubicBezTo>
                  <a:pt x="126689" y="81893"/>
                  <a:pt x="121554" y="98413"/>
                  <a:pt x="111285" y="110840"/>
                </a:cubicBezTo>
                <a:cubicBezTo>
                  <a:pt x="101017" y="123267"/>
                  <a:pt x="87547" y="129481"/>
                  <a:pt x="70878" y="129481"/>
                </a:cubicBezTo>
                <a:cubicBezTo>
                  <a:pt x="55773" y="129481"/>
                  <a:pt x="44313" y="123528"/>
                  <a:pt x="36499" y="111622"/>
                </a:cubicBezTo>
                <a:lnTo>
                  <a:pt x="36052" y="111622"/>
                </a:lnTo>
                <a:lnTo>
                  <a:pt x="36052" y="183282"/>
                </a:lnTo>
                <a:lnTo>
                  <a:pt x="0" y="183282"/>
                </a:lnTo>
                <a:lnTo>
                  <a:pt x="0" y="3014"/>
                </a:lnTo>
                <a:lnTo>
                  <a:pt x="36052" y="3014"/>
                </a:lnTo>
                <a:lnTo>
                  <a:pt x="36052" y="21878"/>
                </a:lnTo>
                <a:lnTo>
                  <a:pt x="36499" y="21878"/>
                </a:lnTo>
                <a:cubicBezTo>
                  <a:pt x="45949" y="7293"/>
                  <a:pt x="59307" y="0"/>
                  <a:pt x="76571" y="0"/>
                </a:cubicBezTo>
                <a:close/>
                <a:moveTo>
                  <a:pt x="63288" y="27682"/>
                </a:moveTo>
                <a:cubicBezTo>
                  <a:pt x="55103" y="27682"/>
                  <a:pt x="48424" y="30808"/>
                  <a:pt x="43252" y="37059"/>
                </a:cubicBezTo>
                <a:cubicBezTo>
                  <a:pt x="38080" y="43309"/>
                  <a:pt x="35494" y="51346"/>
                  <a:pt x="35494" y="61169"/>
                </a:cubicBezTo>
                <a:lnTo>
                  <a:pt x="35494" y="71884"/>
                </a:lnTo>
                <a:cubicBezTo>
                  <a:pt x="35494" y="80665"/>
                  <a:pt x="37875" y="87846"/>
                  <a:pt x="42638" y="93427"/>
                </a:cubicBezTo>
                <a:cubicBezTo>
                  <a:pt x="47401" y="99008"/>
                  <a:pt x="53577" y="101799"/>
                  <a:pt x="61167" y="101799"/>
                </a:cubicBezTo>
                <a:cubicBezTo>
                  <a:pt x="70171" y="101799"/>
                  <a:pt x="77185" y="98301"/>
                  <a:pt x="82208" y="91306"/>
                </a:cubicBezTo>
                <a:cubicBezTo>
                  <a:pt x="87231" y="84312"/>
                  <a:pt x="89742" y="74414"/>
                  <a:pt x="89742" y="61615"/>
                </a:cubicBezTo>
                <a:cubicBezTo>
                  <a:pt x="89742" y="38993"/>
                  <a:pt x="80924" y="27682"/>
                  <a:pt x="63288"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4" name="任意多边形: 形状 173">
            <a:extLst>
              <a:ext uri="{FF2B5EF4-FFF2-40B4-BE49-F238E27FC236}">
                <a16:creationId xmlns:a16="http://schemas.microsoft.com/office/drawing/2014/main" id="{7AC02261-FE7F-4FD9-A439-56523D4795CD}"/>
              </a:ext>
            </a:extLst>
          </p:cNvPr>
          <p:cNvSpPr/>
          <p:nvPr/>
        </p:nvSpPr>
        <p:spPr>
          <a:xfrm>
            <a:off x="4432549" y="2412583"/>
            <a:ext cx="100013" cy="129481"/>
          </a:xfrm>
          <a:custGeom>
            <a:avLst/>
            <a:gdLst/>
            <a:ahLst/>
            <a:cxnLst/>
            <a:rect l="l" t="t" r="r" b="b"/>
            <a:pathLst>
              <a:path w="100013" h="129481">
                <a:moveTo>
                  <a:pt x="68759" y="0"/>
                </a:moveTo>
                <a:cubicBezTo>
                  <a:pt x="82823" y="0"/>
                  <a:pt x="93241" y="1935"/>
                  <a:pt x="100013" y="5805"/>
                </a:cubicBezTo>
                <a:lnTo>
                  <a:pt x="100013" y="36724"/>
                </a:lnTo>
                <a:cubicBezTo>
                  <a:pt x="91753" y="30696"/>
                  <a:pt x="82749" y="27682"/>
                  <a:pt x="73001" y="27682"/>
                </a:cubicBezTo>
                <a:cubicBezTo>
                  <a:pt x="61987" y="27682"/>
                  <a:pt x="53151" y="31031"/>
                  <a:pt x="46491" y="37728"/>
                </a:cubicBezTo>
                <a:cubicBezTo>
                  <a:pt x="39831" y="44426"/>
                  <a:pt x="36501" y="53616"/>
                  <a:pt x="36501" y="65299"/>
                </a:cubicBezTo>
                <a:cubicBezTo>
                  <a:pt x="36501" y="76610"/>
                  <a:pt x="39663" y="85521"/>
                  <a:pt x="45988" y="92032"/>
                </a:cubicBezTo>
                <a:cubicBezTo>
                  <a:pt x="52314" y="98543"/>
                  <a:pt x="60908" y="101799"/>
                  <a:pt x="71773" y="101799"/>
                </a:cubicBezTo>
                <a:cubicBezTo>
                  <a:pt x="81372" y="101799"/>
                  <a:pt x="90748" y="98748"/>
                  <a:pt x="99901" y="92646"/>
                </a:cubicBezTo>
                <a:lnTo>
                  <a:pt x="99901" y="121891"/>
                </a:lnTo>
                <a:cubicBezTo>
                  <a:pt x="91269" y="126951"/>
                  <a:pt x="78991" y="129481"/>
                  <a:pt x="63066" y="129481"/>
                </a:cubicBezTo>
                <a:cubicBezTo>
                  <a:pt x="44240" y="129481"/>
                  <a:pt x="29022" y="123751"/>
                  <a:pt x="17413" y="112291"/>
                </a:cubicBezTo>
                <a:cubicBezTo>
                  <a:pt x="5805" y="100831"/>
                  <a:pt x="0" y="85986"/>
                  <a:pt x="0" y="67754"/>
                </a:cubicBezTo>
                <a:cubicBezTo>
                  <a:pt x="0" y="46770"/>
                  <a:pt x="6251" y="30231"/>
                  <a:pt x="18753" y="18139"/>
                </a:cubicBezTo>
                <a:cubicBezTo>
                  <a:pt x="31254" y="6047"/>
                  <a:pt x="47923" y="0"/>
                  <a:pt x="68759"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3" name="任意多边形: 形状 172">
            <a:extLst>
              <a:ext uri="{FF2B5EF4-FFF2-40B4-BE49-F238E27FC236}">
                <a16:creationId xmlns:a16="http://schemas.microsoft.com/office/drawing/2014/main" id="{7A18170E-4B52-434A-B924-6BFE233267B6}"/>
              </a:ext>
            </a:extLst>
          </p:cNvPr>
          <p:cNvSpPr/>
          <p:nvPr/>
        </p:nvSpPr>
        <p:spPr>
          <a:xfrm>
            <a:off x="4546849" y="2412583"/>
            <a:ext cx="132160" cy="129481"/>
          </a:xfrm>
          <a:custGeom>
            <a:avLst/>
            <a:gdLst/>
            <a:ahLst/>
            <a:cxnLst/>
            <a:rect l="l" t="t" r="r" b="b"/>
            <a:pathLst>
              <a:path w="132160" h="129481">
                <a:moveTo>
                  <a:pt x="67308" y="0"/>
                </a:moveTo>
                <a:cubicBezTo>
                  <a:pt x="87177" y="0"/>
                  <a:pt x="102952" y="5712"/>
                  <a:pt x="114635" y="17134"/>
                </a:cubicBezTo>
                <a:cubicBezTo>
                  <a:pt x="126318" y="28557"/>
                  <a:pt x="132160" y="43905"/>
                  <a:pt x="132160" y="63178"/>
                </a:cubicBezTo>
                <a:cubicBezTo>
                  <a:pt x="132160" y="83419"/>
                  <a:pt x="126170" y="99529"/>
                  <a:pt x="114189" y="111510"/>
                </a:cubicBezTo>
                <a:cubicBezTo>
                  <a:pt x="102208" y="123491"/>
                  <a:pt x="85986" y="129481"/>
                  <a:pt x="65522" y="129481"/>
                </a:cubicBezTo>
                <a:cubicBezTo>
                  <a:pt x="45430" y="129481"/>
                  <a:pt x="29487" y="123732"/>
                  <a:pt x="17692" y="112235"/>
                </a:cubicBezTo>
                <a:cubicBezTo>
                  <a:pt x="5898" y="100738"/>
                  <a:pt x="0" y="85093"/>
                  <a:pt x="0" y="65299"/>
                </a:cubicBezTo>
                <a:cubicBezTo>
                  <a:pt x="0" y="44984"/>
                  <a:pt x="6084" y="29022"/>
                  <a:pt x="18251" y="17413"/>
                </a:cubicBezTo>
                <a:cubicBezTo>
                  <a:pt x="30417" y="5805"/>
                  <a:pt x="46770" y="0"/>
                  <a:pt x="67308" y="0"/>
                </a:cubicBezTo>
                <a:close/>
                <a:moveTo>
                  <a:pt x="66415" y="27682"/>
                </a:moveTo>
                <a:cubicBezTo>
                  <a:pt x="56964" y="27682"/>
                  <a:pt x="49616" y="30919"/>
                  <a:pt x="44370" y="37393"/>
                </a:cubicBezTo>
                <a:cubicBezTo>
                  <a:pt x="39124" y="43868"/>
                  <a:pt x="36501" y="53020"/>
                  <a:pt x="36501" y="64852"/>
                </a:cubicBezTo>
                <a:cubicBezTo>
                  <a:pt x="36501" y="89483"/>
                  <a:pt x="46546" y="101799"/>
                  <a:pt x="66638" y="101799"/>
                </a:cubicBezTo>
                <a:cubicBezTo>
                  <a:pt x="85912" y="101799"/>
                  <a:pt x="95548" y="89148"/>
                  <a:pt x="95548" y="63848"/>
                </a:cubicBezTo>
                <a:cubicBezTo>
                  <a:pt x="95548" y="39738"/>
                  <a:pt x="85837" y="27682"/>
                  <a:pt x="66415"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2" name="任意多边形: 形状 171">
            <a:extLst>
              <a:ext uri="{FF2B5EF4-FFF2-40B4-BE49-F238E27FC236}">
                <a16:creationId xmlns:a16="http://schemas.microsoft.com/office/drawing/2014/main" id="{1EDFBEED-C103-4434-B39F-77C7DF601808}"/>
              </a:ext>
            </a:extLst>
          </p:cNvPr>
          <p:cNvSpPr/>
          <p:nvPr/>
        </p:nvSpPr>
        <p:spPr>
          <a:xfrm>
            <a:off x="4706616" y="2412583"/>
            <a:ext cx="117314" cy="126467"/>
          </a:xfrm>
          <a:custGeom>
            <a:avLst/>
            <a:gdLst/>
            <a:ahLst/>
            <a:cxnLst/>
            <a:rect l="l" t="t" r="r" b="b"/>
            <a:pathLst>
              <a:path w="117314" h="126467">
                <a:moveTo>
                  <a:pt x="76238" y="0"/>
                </a:moveTo>
                <a:cubicBezTo>
                  <a:pt x="103622" y="0"/>
                  <a:pt x="117314" y="16967"/>
                  <a:pt x="117314" y="50900"/>
                </a:cubicBezTo>
                <a:lnTo>
                  <a:pt x="117314" y="126467"/>
                </a:lnTo>
                <a:lnTo>
                  <a:pt x="81484" y="126467"/>
                </a:lnTo>
                <a:lnTo>
                  <a:pt x="81484" y="57597"/>
                </a:lnTo>
                <a:cubicBezTo>
                  <a:pt x="81484" y="37654"/>
                  <a:pt x="74303" y="27682"/>
                  <a:pt x="59941" y="27682"/>
                </a:cubicBezTo>
                <a:cubicBezTo>
                  <a:pt x="53095" y="27682"/>
                  <a:pt x="47402" y="30343"/>
                  <a:pt x="42863" y="35663"/>
                </a:cubicBezTo>
                <a:cubicBezTo>
                  <a:pt x="38324" y="40984"/>
                  <a:pt x="36054" y="47774"/>
                  <a:pt x="36054" y="56034"/>
                </a:cubicBezTo>
                <a:lnTo>
                  <a:pt x="36054" y="126467"/>
                </a:lnTo>
                <a:lnTo>
                  <a:pt x="0" y="126467"/>
                </a:lnTo>
                <a:lnTo>
                  <a:pt x="0" y="3014"/>
                </a:lnTo>
                <a:lnTo>
                  <a:pt x="36054" y="3014"/>
                </a:lnTo>
                <a:lnTo>
                  <a:pt x="36054" y="22660"/>
                </a:lnTo>
                <a:lnTo>
                  <a:pt x="36501" y="22660"/>
                </a:lnTo>
                <a:cubicBezTo>
                  <a:pt x="45505" y="7553"/>
                  <a:pt x="58750" y="0"/>
                  <a:pt x="7623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1" name="任意多边形: 形状 170">
            <a:extLst>
              <a:ext uri="{FF2B5EF4-FFF2-40B4-BE49-F238E27FC236}">
                <a16:creationId xmlns:a16="http://schemas.microsoft.com/office/drawing/2014/main" id="{B5F5191A-7115-4C83-BAAF-2FB0E4994828}"/>
              </a:ext>
            </a:extLst>
          </p:cNvPr>
          <p:cNvSpPr/>
          <p:nvPr/>
        </p:nvSpPr>
        <p:spPr>
          <a:xfrm>
            <a:off x="4984999" y="2412583"/>
            <a:ext cx="132160" cy="129481"/>
          </a:xfrm>
          <a:custGeom>
            <a:avLst/>
            <a:gdLst/>
            <a:ahLst/>
            <a:cxnLst/>
            <a:rect l="l" t="t" r="r" b="b"/>
            <a:pathLst>
              <a:path w="132160" h="129481">
                <a:moveTo>
                  <a:pt x="67308" y="0"/>
                </a:moveTo>
                <a:cubicBezTo>
                  <a:pt x="87177" y="0"/>
                  <a:pt x="102952" y="5712"/>
                  <a:pt x="114635" y="17134"/>
                </a:cubicBezTo>
                <a:cubicBezTo>
                  <a:pt x="126318" y="28557"/>
                  <a:pt x="132160" y="43905"/>
                  <a:pt x="132160" y="63178"/>
                </a:cubicBezTo>
                <a:cubicBezTo>
                  <a:pt x="132160" y="83419"/>
                  <a:pt x="126170" y="99529"/>
                  <a:pt x="114189" y="111510"/>
                </a:cubicBezTo>
                <a:cubicBezTo>
                  <a:pt x="102208" y="123491"/>
                  <a:pt x="85986" y="129481"/>
                  <a:pt x="65522" y="129481"/>
                </a:cubicBezTo>
                <a:cubicBezTo>
                  <a:pt x="45430" y="129481"/>
                  <a:pt x="29487" y="123732"/>
                  <a:pt x="17692" y="112235"/>
                </a:cubicBezTo>
                <a:cubicBezTo>
                  <a:pt x="5898" y="100738"/>
                  <a:pt x="0" y="85093"/>
                  <a:pt x="0" y="65299"/>
                </a:cubicBezTo>
                <a:cubicBezTo>
                  <a:pt x="0" y="44984"/>
                  <a:pt x="6084" y="29022"/>
                  <a:pt x="18251" y="17413"/>
                </a:cubicBezTo>
                <a:cubicBezTo>
                  <a:pt x="30417" y="5805"/>
                  <a:pt x="46770" y="0"/>
                  <a:pt x="67308" y="0"/>
                </a:cubicBezTo>
                <a:close/>
                <a:moveTo>
                  <a:pt x="66415" y="27682"/>
                </a:moveTo>
                <a:cubicBezTo>
                  <a:pt x="56964" y="27682"/>
                  <a:pt x="49616" y="30919"/>
                  <a:pt x="44370" y="37393"/>
                </a:cubicBezTo>
                <a:cubicBezTo>
                  <a:pt x="39124" y="43868"/>
                  <a:pt x="36501" y="53020"/>
                  <a:pt x="36501" y="64852"/>
                </a:cubicBezTo>
                <a:cubicBezTo>
                  <a:pt x="36501" y="89483"/>
                  <a:pt x="46546" y="101799"/>
                  <a:pt x="66638" y="101799"/>
                </a:cubicBezTo>
                <a:cubicBezTo>
                  <a:pt x="85912" y="101799"/>
                  <a:pt x="95548" y="89148"/>
                  <a:pt x="95548" y="63848"/>
                </a:cubicBezTo>
                <a:cubicBezTo>
                  <a:pt x="95548" y="39738"/>
                  <a:pt x="85837" y="27682"/>
                  <a:pt x="66415"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70" name="任意多边形: 形状 169">
            <a:extLst>
              <a:ext uri="{FF2B5EF4-FFF2-40B4-BE49-F238E27FC236}">
                <a16:creationId xmlns:a16="http://schemas.microsoft.com/office/drawing/2014/main" id="{D550EF63-92E9-4DCD-B933-669448079341}"/>
              </a:ext>
            </a:extLst>
          </p:cNvPr>
          <p:cNvSpPr/>
          <p:nvPr/>
        </p:nvSpPr>
        <p:spPr>
          <a:xfrm>
            <a:off x="5518399" y="2412583"/>
            <a:ext cx="132160" cy="129481"/>
          </a:xfrm>
          <a:custGeom>
            <a:avLst/>
            <a:gdLst/>
            <a:ahLst/>
            <a:cxnLst/>
            <a:rect l="l" t="t" r="r" b="b"/>
            <a:pathLst>
              <a:path w="132160" h="129481">
                <a:moveTo>
                  <a:pt x="67308" y="0"/>
                </a:moveTo>
                <a:cubicBezTo>
                  <a:pt x="87177" y="0"/>
                  <a:pt x="102952" y="5712"/>
                  <a:pt x="114635" y="17134"/>
                </a:cubicBezTo>
                <a:cubicBezTo>
                  <a:pt x="126318" y="28557"/>
                  <a:pt x="132160" y="43905"/>
                  <a:pt x="132160" y="63178"/>
                </a:cubicBezTo>
                <a:cubicBezTo>
                  <a:pt x="132160" y="83419"/>
                  <a:pt x="126170" y="99529"/>
                  <a:pt x="114189" y="111510"/>
                </a:cubicBezTo>
                <a:cubicBezTo>
                  <a:pt x="102208" y="123491"/>
                  <a:pt x="85986" y="129481"/>
                  <a:pt x="65522" y="129481"/>
                </a:cubicBezTo>
                <a:cubicBezTo>
                  <a:pt x="45430" y="129481"/>
                  <a:pt x="29487" y="123732"/>
                  <a:pt x="17692" y="112235"/>
                </a:cubicBezTo>
                <a:cubicBezTo>
                  <a:pt x="5898" y="100738"/>
                  <a:pt x="0" y="85093"/>
                  <a:pt x="0" y="65299"/>
                </a:cubicBezTo>
                <a:cubicBezTo>
                  <a:pt x="0" y="44984"/>
                  <a:pt x="6084" y="29022"/>
                  <a:pt x="18251" y="17413"/>
                </a:cubicBezTo>
                <a:cubicBezTo>
                  <a:pt x="30417" y="5805"/>
                  <a:pt x="46770" y="0"/>
                  <a:pt x="67308" y="0"/>
                </a:cubicBezTo>
                <a:close/>
                <a:moveTo>
                  <a:pt x="66415" y="27682"/>
                </a:moveTo>
                <a:cubicBezTo>
                  <a:pt x="56964" y="27682"/>
                  <a:pt x="49616" y="30919"/>
                  <a:pt x="44370" y="37393"/>
                </a:cubicBezTo>
                <a:cubicBezTo>
                  <a:pt x="39124" y="43868"/>
                  <a:pt x="36501" y="53020"/>
                  <a:pt x="36501" y="64852"/>
                </a:cubicBezTo>
                <a:cubicBezTo>
                  <a:pt x="36501" y="89483"/>
                  <a:pt x="46546" y="101799"/>
                  <a:pt x="66638" y="101799"/>
                </a:cubicBezTo>
                <a:cubicBezTo>
                  <a:pt x="85912" y="101799"/>
                  <a:pt x="95548" y="89148"/>
                  <a:pt x="95548" y="63848"/>
                </a:cubicBezTo>
                <a:cubicBezTo>
                  <a:pt x="95548" y="39738"/>
                  <a:pt x="85837" y="27682"/>
                  <a:pt x="66415"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9" name="任意多边形: 形状 168">
            <a:extLst>
              <a:ext uri="{FF2B5EF4-FFF2-40B4-BE49-F238E27FC236}">
                <a16:creationId xmlns:a16="http://schemas.microsoft.com/office/drawing/2014/main" id="{758D346C-0C2F-4FBD-9010-0A2121E2C4B4}"/>
              </a:ext>
            </a:extLst>
          </p:cNvPr>
          <p:cNvSpPr/>
          <p:nvPr/>
        </p:nvSpPr>
        <p:spPr>
          <a:xfrm>
            <a:off x="5678167" y="2412583"/>
            <a:ext cx="117313" cy="126467"/>
          </a:xfrm>
          <a:custGeom>
            <a:avLst/>
            <a:gdLst/>
            <a:ahLst/>
            <a:cxnLst/>
            <a:rect l="l" t="t" r="r" b="b"/>
            <a:pathLst>
              <a:path w="117313" h="126467">
                <a:moveTo>
                  <a:pt x="76237" y="0"/>
                </a:moveTo>
                <a:cubicBezTo>
                  <a:pt x="103621" y="0"/>
                  <a:pt x="117313" y="16967"/>
                  <a:pt x="117313" y="50900"/>
                </a:cubicBezTo>
                <a:lnTo>
                  <a:pt x="117313" y="126467"/>
                </a:lnTo>
                <a:lnTo>
                  <a:pt x="81483" y="126467"/>
                </a:lnTo>
                <a:lnTo>
                  <a:pt x="81483" y="57597"/>
                </a:lnTo>
                <a:cubicBezTo>
                  <a:pt x="81483" y="37654"/>
                  <a:pt x="74302" y="27682"/>
                  <a:pt x="59940" y="27682"/>
                </a:cubicBezTo>
                <a:cubicBezTo>
                  <a:pt x="53094" y="27682"/>
                  <a:pt x="47401" y="30343"/>
                  <a:pt x="42862" y="35663"/>
                </a:cubicBezTo>
                <a:cubicBezTo>
                  <a:pt x="38323" y="40984"/>
                  <a:pt x="36053" y="47774"/>
                  <a:pt x="36053" y="56034"/>
                </a:cubicBezTo>
                <a:lnTo>
                  <a:pt x="36053" y="126467"/>
                </a:lnTo>
                <a:lnTo>
                  <a:pt x="0" y="126467"/>
                </a:lnTo>
                <a:lnTo>
                  <a:pt x="0" y="3014"/>
                </a:lnTo>
                <a:lnTo>
                  <a:pt x="36053" y="3014"/>
                </a:lnTo>
                <a:lnTo>
                  <a:pt x="36053" y="22660"/>
                </a:lnTo>
                <a:lnTo>
                  <a:pt x="36500" y="22660"/>
                </a:lnTo>
                <a:cubicBezTo>
                  <a:pt x="45504" y="7553"/>
                  <a:pt x="58750" y="0"/>
                  <a:pt x="76237"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8" name="任意多边形: 形状 167">
            <a:extLst>
              <a:ext uri="{FF2B5EF4-FFF2-40B4-BE49-F238E27FC236}">
                <a16:creationId xmlns:a16="http://schemas.microsoft.com/office/drawing/2014/main" id="{5C20D428-973D-4495-828F-19D068638EA6}"/>
              </a:ext>
            </a:extLst>
          </p:cNvPr>
          <p:cNvSpPr/>
          <p:nvPr/>
        </p:nvSpPr>
        <p:spPr>
          <a:xfrm>
            <a:off x="7202166" y="2412583"/>
            <a:ext cx="126690" cy="183282"/>
          </a:xfrm>
          <a:custGeom>
            <a:avLst/>
            <a:gdLst/>
            <a:ahLst/>
            <a:cxnLst/>
            <a:rect l="l" t="t" r="r" b="b"/>
            <a:pathLst>
              <a:path w="126690" h="183282">
                <a:moveTo>
                  <a:pt x="76572" y="0"/>
                </a:moveTo>
                <a:cubicBezTo>
                  <a:pt x="92274" y="0"/>
                  <a:pt x="104552" y="5488"/>
                  <a:pt x="113407" y="16465"/>
                </a:cubicBezTo>
                <a:cubicBezTo>
                  <a:pt x="122263" y="27441"/>
                  <a:pt x="126690" y="42379"/>
                  <a:pt x="126690" y="61280"/>
                </a:cubicBezTo>
                <a:cubicBezTo>
                  <a:pt x="126690" y="81893"/>
                  <a:pt x="121556" y="98413"/>
                  <a:pt x="111287" y="110840"/>
                </a:cubicBezTo>
                <a:cubicBezTo>
                  <a:pt x="101017" y="123267"/>
                  <a:pt x="87548" y="129481"/>
                  <a:pt x="70880" y="129481"/>
                </a:cubicBezTo>
                <a:cubicBezTo>
                  <a:pt x="55774" y="129481"/>
                  <a:pt x="44314" y="123528"/>
                  <a:pt x="36500" y="111622"/>
                </a:cubicBezTo>
                <a:lnTo>
                  <a:pt x="36054" y="111622"/>
                </a:lnTo>
                <a:lnTo>
                  <a:pt x="36054" y="183282"/>
                </a:lnTo>
                <a:lnTo>
                  <a:pt x="0" y="183282"/>
                </a:lnTo>
                <a:lnTo>
                  <a:pt x="0" y="3014"/>
                </a:lnTo>
                <a:lnTo>
                  <a:pt x="36054" y="3014"/>
                </a:lnTo>
                <a:lnTo>
                  <a:pt x="36054" y="21878"/>
                </a:lnTo>
                <a:lnTo>
                  <a:pt x="36500" y="21878"/>
                </a:lnTo>
                <a:cubicBezTo>
                  <a:pt x="45951" y="7293"/>
                  <a:pt x="59308" y="0"/>
                  <a:pt x="76572" y="0"/>
                </a:cubicBezTo>
                <a:close/>
                <a:moveTo>
                  <a:pt x="63289" y="27682"/>
                </a:moveTo>
                <a:cubicBezTo>
                  <a:pt x="55104" y="27682"/>
                  <a:pt x="48425" y="30808"/>
                  <a:pt x="43253" y="37059"/>
                </a:cubicBezTo>
                <a:cubicBezTo>
                  <a:pt x="38082" y="43309"/>
                  <a:pt x="35496" y="51346"/>
                  <a:pt x="35496" y="61169"/>
                </a:cubicBezTo>
                <a:lnTo>
                  <a:pt x="35496" y="71884"/>
                </a:lnTo>
                <a:cubicBezTo>
                  <a:pt x="35496" y="80665"/>
                  <a:pt x="37877" y="87846"/>
                  <a:pt x="42640" y="93427"/>
                </a:cubicBezTo>
                <a:cubicBezTo>
                  <a:pt x="47402" y="99008"/>
                  <a:pt x="53578" y="101799"/>
                  <a:pt x="61169" y="101799"/>
                </a:cubicBezTo>
                <a:cubicBezTo>
                  <a:pt x="70173" y="101799"/>
                  <a:pt x="77186" y="98301"/>
                  <a:pt x="82209" y="91306"/>
                </a:cubicBezTo>
                <a:cubicBezTo>
                  <a:pt x="87232" y="84312"/>
                  <a:pt x="89744" y="74414"/>
                  <a:pt x="89744" y="61615"/>
                </a:cubicBezTo>
                <a:cubicBezTo>
                  <a:pt x="89744" y="38993"/>
                  <a:pt x="80926" y="27682"/>
                  <a:pt x="63289"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7" name="任意多边形: 形状 166">
            <a:extLst>
              <a:ext uri="{FF2B5EF4-FFF2-40B4-BE49-F238E27FC236}">
                <a16:creationId xmlns:a16="http://schemas.microsoft.com/office/drawing/2014/main" id="{D95BADB2-0C85-4DD9-81F1-F58C26FDC35B}"/>
              </a:ext>
            </a:extLst>
          </p:cNvPr>
          <p:cNvSpPr/>
          <p:nvPr/>
        </p:nvSpPr>
        <p:spPr>
          <a:xfrm>
            <a:off x="7347199" y="2412583"/>
            <a:ext cx="132160" cy="129481"/>
          </a:xfrm>
          <a:custGeom>
            <a:avLst/>
            <a:gdLst/>
            <a:ahLst/>
            <a:cxnLst/>
            <a:rect l="l" t="t" r="r" b="b"/>
            <a:pathLst>
              <a:path w="132160" h="129481">
                <a:moveTo>
                  <a:pt x="67308" y="0"/>
                </a:moveTo>
                <a:cubicBezTo>
                  <a:pt x="87176" y="0"/>
                  <a:pt x="102952" y="5712"/>
                  <a:pt x="114635" y="17134"/>
                </a:cubicBezTo>
                <a:cubicBezTo>
                  <a:pt x="126318" y="28557"/>
                  <a:pt x="132160" y="43905"/>
                  <a:pt x="132160" y="63178"/>
                </a:cubicBezTo>
                <a:cubicBezTo>
                  <a:pt x="132160" y="83419"/>
                  <a:pt x="126169" y="99529"/>
                  <a:pt x="114189" y="111510"/>
                </a:cubicBezTo>
                <a:cubicBezTo>
                  <a:pt x="102208" y="123491"/>
                  <a:pt x="85986" y="129481"/>
                  <a:pt x="65522" y="129481"/>
                </a:cubicBezTo>
                <a:cubicBezTo>
                  <a:pt x="45430" y="129481"/>
                  <a:pt x="29487" y="123732"/>
                  <a:pt x="17692" y="112235"/>
                </a:cubicBezTo>
                <a:cubicBezTo>
                  <a:pt x="5898" y="100738"/>
                  <a:pt x="0" y="85093"/>
                  <a:pt x="0" y="65299"/>
                </a:cubicBezTo>
                <a:cubicBezTo>
                  <a:pt x="0" y="44984"/>
                  <a:pt x="6084" y="29022"/>
                  <a:pt x="18250" y="17413"/>
                </a:cubicBezTo>
                <a:cubicBezTo>
                  <a:pt x="30417" y="5805"/>
                  <a:pt x="46770" y="0"/>
                  <a:pt x="67308" y="0"/>
                </a:cubicBezTo>
                <a:close/>
                <a:moveTo>
                  <a:pt x="66415" y="27682"/>
                </a:moveTo>
                <a:cubicBezTo>
                  <a:pt x="56964" y="27682"/>
                  <a:pt x="49616" y="30919"/>
                  <a:pt x="44370" y="37393"/>
                </a:cubicBezTo>
                <a:cubicBezTo>
                  <a:pt x="39124" y="43868"/>
                  <a:pt x="36500" y="53020"/>
                  <a:pt x="36500" y="64852"/>
                </a:cubicBezTo>
                <a:cubicBezTo>
                  <a:pt x="36500" y="89483"/>
                  <a:pt x="46546" y="101799"/>
                  <a:pt x="66638" y="101799"/>
                </a:cubicBezTo>
                <a:cubicBezTo>
                  <a:pt x="85911" y="101799"/>
                  <a:pt x="95548" y="89148"/>
                  <a:pt x="95548" y="63848"/>
                </a:cubicBezTo>
                <a:cubicBezTo>
                  <a:pt x="95548" y="39738"/>
                  <a:pt x="85837" y="27682"/>
                  <a:pt x="66415"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6" name="任意多边形: 形状 165">
            <a:extLst>
              <a:ext uri="{FF2B5EF4-FFF2-40B4-BE49-F238E27FC236}">
                <a16:creationId xmlns:a16="http://schemas.microsoft.com/office/drawing/2014/main" id="{4E6CFD6A-C273-4C6F-956D-1406663E0934}"/>
              </a:ext>
            </a:extLst>
          </p:cNvPr>
          <p:cNvSpPr/>
          <p:nvPr/>
        </p:nvSpPr>
        <p:spPr>
          <a:xfrm>
            <a:off x="7499599" y="2412583"/>
            <a:ext cx="132160" cy="129481"/>
          </a:xfrm>
          <a:custGeom>
            <a:avLst/>
            <a:gdLst/>
            <a:ahLst/>
            <a:cxnLst/>
            <a:rect l="l" t="t" r="r" b="b"/>
            <a:pathLst>
              <a:path w="132160" h="129481">
                <a:moveTo>
                  <a:pt x="67308" y="0"/>
                </a:moveTo>
                <a:cubicBezTo>
                  <a:pt x="87176" y="0"/>
                  <a:pt x="102952" y="5712"/>
                  <a:pt x="114635" y="17134"/>
                </a:cubicBezTo>
                <a:cubicBezTo>
                  <a:pt x="126318" y="28557"/>
                  <a:pt x="132160" y="43905"/>
                  <a:pt x="132160" y="63178"/>
                </a:cubicBezTo>
                <a:cubicBezTo>
                  <a:pt x="132160" y="83419"/>
                  <a:pt x="126169" y="99529"/>
                  <a:pt x="114189" y="111510"/>
                </a:cubicBezTo>
                <a:cubicBezTo>
                  <a:pt x="102208" y="123491"/>
                  <a:pt x="85986" y="129481"/>
                  <a:pt x="65522" y="129481"/>
                </a:cubicBezTo>
                <a:cubicBezTo>
                  <a:pt x="45430" y="129481"/>
                  <a:pt x="29487" y="123732"/>
                  <a:pt x="17692" y="112235"/>
                </a:cubicBezTo>
                <a:cubicBezTo>
                  <a:pt x="5898" y="100738"/>
                  <a:pt x="0" y="85093"/>
                  <a:pt x="0" y="65299"/>
                </a:cubicBezTo>
                <a:cubicBezTo>
                  <a:pt x="0" y="44984"/>
                  <a:pt x="6084" y="29022"/>
                  <a:pt x="18250" y="17413"/>
                </a:cubicBezTo>
                <a:cubicBezTo>
                  <a:pt x="30417" y="5805"/>
                  <a:pt x="46770" y="0"/>
                  <a:pt x="67308" y="0"/>
                </a:cubicBezTo>
                <a:close/>
                <a:moveTo>
                  <a:pt x="66415" y="27682"/>
                </a:moveTo>
                <a:cubicBezTo>
                  <a:pt x="56964" y="27682"/>
                  <a:pt x="49616" y="30919"/>
                  <a:pt x="44370" y="37393"/>
                </a:cubicBezTo>
                <a:cubicBezTo>
                  <a:pt x="39124" y="43868"/>
                  <a:pt x="36500" y="53020"/>
                  <a:pt x="36500" y="64852"/>
                </a:cubicBezTo>
                <a:cubicBezTo>
                  <a:pt x="36500" y="89483"/>
                  <a:pt x="46546" y="101799"/>
                  <a:pt x="66638" y="101799"/>
                </a:cubicBezTo>
                <a:cubicBezTo>
                  <a:pt x="85911" y="101799"/>
                  <a:pt x="95548" y="89148"/>
                  <a:pt x="95548" y="63848"/>
                </a:cubicBezTo>
                <a:cubicBezTo>
                  <a:pt x="95548" y="39738"/>
                  <a:pt x="85837" y="27682"/>
                  <a:pt x="66415"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5" name="任意多边形: 形状 164">
            <a:extLst>
              <a:ext uri="{FF2B5EF4-FFF2-40B4-BE49-F238E27FC236}">
                <a16:creationId xmlns:a16="http://schemas.microsoft.com/office/drawing/2014/main" id="{6AAA01AE-78CE-452A-8097-29FEEE93587B}"/>
              </a:ext>
            </a:extLst>
          </p:cNvPr>
          <p:cNvSpPr/>
          <p:nvPr/>
        </p:nvSpPr>
        <p:spPr>
          <a:xfrm>
            <a:off x="7792716" y="2412583"/>
            <a:ext cx="117314" cy="126467"/>
          </a:xfrm>
          <a:custGeom>
            <a:avLst/>
            <a:gdLst/>
            <a:ahLst/>
            <a:cxnLst/>
            <a:rect l="l" t="t" r="r" b="b"/>
            <a:pathLst>
              <a:path w="117314" h="126467">
                <a:moveTo>
                  <a:pt x="76238" y="0"/>
                </a:moveTo>
                <a:cubicBezTo>
                  <a:pt x="103622" y="0"/>
                  <a:pt x="117314" y="16967"/>
                  <a:pt x="117314" y="50900"/>
                </a:cubicBezTo>
                <a:lnTo>
                  <a:pt x="117314" y="126467"/>
                </a:lnTo>
                <a:lnTo>
                  <a:pt x="81484" y="126467"/>
                </a:lnTo>
                <a:lnTo>
                  <a:pt x="81484" y="57597"/>
                </a:lnTo>
                <a:cubicBezTo>
                  <a:pt x="81484" y="37654"/>
                  <a:pt x="74303" y="27682"/>
                  <a:pt x="59941" y="27682"/>
                </a:cubicBezTo>
                <a:cubicBezTo>
                  <a:pt x="53095" y="27682"/>
                  <a:pt x="47402" y="30343"/>
                  <a:pt x="42863" y="35663"/>
                </a:cubicBezTo>
                <a:cubicBezTo>
                  <a:pt x="38324" y="40984"/>
                  <a:pt x="36054" y="47774"/>
                  <a:pt x="36054" y="56034"/>
                </a:cubicBezTo>
                <a:lnTo>
                  <a:pt x="36054" y="126467"/>
                </a:lnTo>
                <a:lnTo>
                  <a:pt x="0" y="126467"/>
                </a:lnTo>
                <a:lnTo>
                  <a:pt x="0" y="3014"/>
                </a:lnTo>
                <a:lnTo>
                  <a:pt x="36054" y="3014"/>
                </a:lnTo>
                <a:lnTo>
                  <a:pt x="36054" y="22660"/>
                </a:lnTo>
                <a:lnTo>
                  <a:pt x="36500" y="22660"/>
                </a:lnTo>
                <a:cubicBezTo>
                  <a:pt x="45505" y="7553"/>
                  <a:pt x="58750" y="0"/>
                  <a:pt x="7623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4" name="任意多边形: 形状 163">
            <a:extLst>
              <a:ext uri="{FF2B5EF4-FFF2-40B4-BE49-F238E27FC236}">
                <a16:creationId xmlns:a16="http://schemas.microsoft.com/office/drawing/2014/main" id="{D0BC8A5B-26DF-4052-9D94-A2B4960FCD1E}"/>
              </a:ext>
            </a:extLst>
          </p:cNvPr>
          <p:cNvSpPr/>
          <p:nvPr/>
        </p:nvSpPr>
        <p:spPr>
          <a:xfrm>
            <a:off x="7937749" y="2412583"/>
            <a:ext cx="126690" cy="184398"/>
          </a:xfrm>
          <a:custGeom>
            <a:avLst/>
            <a:gdLst/>
            <a:ahLst/>
            <a:cxnLst/>
            <a:rect l="l" t="t" r="r" b="b"/>
            <a:pathLst>
              <a:path w="126690" h="184398">
                <a:moveTo>
                  <a:pt x="56034" y="0"/>
                </a:moveTo>
                <a:cubicBezTo>
                  <a:pt x="71215" y="0"/>
                  <a:pt x="82600" y="5916"/>
                  <a:pt x="90190" y="17748"/>
                </a:cubicBezTo>
                <a:lnTo>
                  <a:pt x="90748" y="17748"/>
                </a:lnTo>
                <a:lnTo>
                  <a:pt x="90748" y="3014"/>
                </a:lnTo>
                <a:lnTo>
                  <a:pt x="126690" y="3014"/>
                </a:lnTo>
                <a:lnTo>
                  <a:pt x="126690" y="112849"/>
                </a:lnTo>
                <a:cubicBezTo>
                  <a:pt x="126690" y="135769"/>
                  <a:pt x="120160" y="153424"/>
                  <a:pt x="107101" y="165814"/>
                </a:cubicBezTo>
                <a:cubicBezTo>
                  <a:pt x="94041" y="178204"/>
                  <a:pt x="75233" y="184398"/>
                  <a:pt x="50676" y="184398"/>
                </a:cubicBezTo>
                <a:cubicBezTo>
                  <a:pt x="34008" y="184398"/>
                  <a:pt x="20762" y="182017"/>
                  <a:pt x="10939" y="177255"/>
                </a:cubicBezTo>
                <a:lnTo>
                  <a:pt x="10939" y="146447"/>
                </a:lnTo>
                <a:cubicBezTo>
                  <a:pt x="23738" y="153889"/>
                  <a:pt x="36649" y="157609"/>
                  <a:pt x="49672" y="157609"/>
                </a:cubicBezTo>
                <a:cubicBezTo>
                  <a:pt x="62545" y="157609"/>
                  <a:pt x="72610" y="154168"/>
                  <a:pt x="79865" y="147284"/>
                </a:cubicBezTo>
                <a:cubicBezTo>
                  <a:pt x="87121" y="140401"/>
                  <a:pt x="90748" y="130858"/>
                  <a:pt x="90748" y="118654"/>
                </a:cubicBezTo>
                <a:lnTo>
                  <a:pt x="90748" y="108385"/>
                </a:lnTo>
                <a:lnTo>
                  <a:pt x="90190" y="108385"/>
                </a:lnTo>
                <a:cubicBezTo>
                  <a:pt x="81484" y="122449"/>
                  <a:pt x="68536" y="129481"/>
                  <a:pt x="51346" y="129481"/>
                </a:cubicBezTo>
                <a:cubicBezTo>
                  <a:pt x="35793" y="129481"/>
                  <a:pt x="23348" y="123937"/>
                  <a:pt x="14009" y="112849"/>
                </a:cubicBezTo>
                <a:cubicBezTo>
                  <a:pt x="4670" y="101762"/>
                  <a:pt x="0" y="86916"/>
                  <a:pt x="0" y="68313"/>
                </a:cubicBezTo>
                <a:cubicBezTo>
                  <a:pt x="0" y="47551"/>
                  <a:pt x="5153" y="30975"/>
                  <a:pt x="15460" y="18585"/>
                </a:cubicBezTo>
                <a:cubicBezTo>
                  <a:pt x="25766" y="6195"/>
                  <a:pt x="39291" y="0"/>
                  <a:pt x="56034" y="0"/>
                </a:cubicBezTo>
                <a:close/>
                <a:moveTo>
                  <a:pt x="64964" y="27682"/>
                </a:moveTo>
                <a:cubicBezTo>
                  <a:pt x="56183" y="27682"/>
                  <a:pt x="49244" y="31124"/>
                  <a:pt x="44146" y="38007"/>
                </a:cubicBezTo>
                <a:cubicBezTo>
                  <a:pt x="39049" y="44891"/>
                  <a:pt x="36500" y="54546"/>
                  <a:pt x="36500" y="66973"/>
                </a:cubicBezTo>
                <a:cubicBezTo>
                  <a:pt x="36500" y="77763"/>
                  <a:pt x="38956" y="86265"/>
                  <a:pt x="43867" y="92479"/>
                </a:cubicBezTo>
                <a:cubicBezTo>
                  <a:pt x="48779" y="98692"/>
                  <a:pt x="55290" y="101799"/>
                  <a:pt x="63401" y="101799"/>
                </a:cubicBezTo>
                <a:cubicBezTo>
                  <a:pt x="71587" y="101799"/>
                  <a:pt x="78247" y="98636"/>
                  <a:pt x="83381" y="92311"/>
                </a:cubicBezTo>
                <a:cubicBezTo>
                  <a:pt x="88516" y="85986"/>
                  <a:pt x="91083" y="77763"/>
                  <a:pt x="91083" y="67643"/>
                </a:cubicBezTo>
                <a:lnTo>
                  <a:pt x="91083" y="56816"/>
                </a:lnTo>
                <a:cubicBezTo>
                  <a:pt x="91083" y="48630"/>
                  <a:pt x="88609" y="41728"/>
                  <a:pt x="83660" y="36110"/>
                </a:cubicBezTo>
                <a:cubicBezTo>
                  <a:pt x="78712" y="30492"/>
                  <a:pt x="72480" y="27682"/>
                  <a:pt x="64964"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3" name="任意多边形: 形状 162">
            <a:extLst>
              <a:ext uri="{FF2B5EF4-FFF2-40B4-BE49-F238E27FC236}">
                <a16:creationId xmlns:a16="http://schemas.microsoft.com/office/drawing/2014/main" id="{9DD7E6F8-FFE2-4EAC-A046-AFBCFB5A457A}"/>
              </a:ext>
            </a:extLst>
          </p:cNvPr>
          <p:cNvSpPr/>
          <p:nvPr/>
        </p:nvSpPr>
        <p:spPr>
          <a:xfrm>
            <a:off x="2448635" y="2415597"/>
            <a:ext cx="35942" cy="123453"/>
          </a:xfrm>
          <a:custGeom>
            <a:avLst/>
            <a:gdLst/>
            <a:ahLst/>
            <a:cxnLst/>
            <a:rect l="l" t="t" r="r" b="b"/>
            <a:pathLst>
              <a:path w="35942" h="123453">
                <a:moveTo>
                  <a:pt x="0" y="0"/>
                </a:moveTo>
                <a:lnTo>
                  <a:pt x="35942" y="0"/>
                </a:lnTo>
                <a:lnTo>
                  <a:pt x="35942" y="123453"/>
                </a:lnTo>
                <a:lnTo>
                  <a:pt x="0" y="123453"/>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2" name="任意多边形: 形状 161">
            <a:extLst>
              <a:ext uri="{FF2B5EF4-FFF2-40B4-BE49-F238E27FC236}">
                <a16:creationId xmlns:a16="http://schemas.microsoft.com/office/drawing/2014/main" id="{A63E8394-9390-4ACB-885C-37494CC44674}"/>
              </a:ext>
            </a:extLst>
          </p:cNvPr>
          <p:cNvSpPr/>
          <p:nvPr/>
        </p:nvSpPr>
        <p:spPr>
          <a:xfrm>
            <a:off x="2818770" y="2415597"/>
            <a:ext cx="117314" cy="126467"/>
          </a:xfrm>
          <a:custGeom>
            <a:avLst/>
            <a:gdLst/>
            <a:ahLst/>
            <a:cxnLst/>
            <a:rect l="l" t="t" r="r" b="b"/>
            <a:pathLst>
              <a:path w="117314" h="126467">
                <a:moveTo>
                  <a:pt x="0" y="0"/>
                </a:moveTo>
                <a:lnTo>
                  <a:pt x="36055" y="0"/>
                </a:lnTo>
                <a:lnTo>
                  <a:pt x="36055" y="71103"/>
                </a:lnTo>
                <a:cubicBezTo>
                  <a:pt x="36055" y="89558"/>
                  <a:pt x="43272" y="98785"/>
                  <a:pt x="57709" y="98785"/>
                </a:cubicBezTo>
                <a:cubicBezTo>
                  <a:pt x="64927" y="98785"/>
                  <a:pt x="70694" y="96255"/>
                  <a:pt x="75009" y="91195"/>
                </a:cubicBezTo>
                <a:cubicBezTo>
                  <a:pt x="79326" y="86134"/>
                  <a:pt x="81484" y="79288"/>
                  <a:pt x="81484" y="70656"/>
                </a:cubicBezTo>
                <a:lnTo>
                  <a:pt x="81484" y="0"/>
                </a:lnTo>
                <a:lnTo>
                  <a:pt x="117314" y="0"/>
                </a:lnTo>
                <a:lnTo>
                  <a:pt x="117314" y="123453"/>
                </a:lnTo>
                <a:lnTo>
                  <a:pt x="81484" y="123453"/>
                </a:lnTo>
                <a:lnTo>
                  <a:pt x="81484" y="104589"/>
                </a:lnTo>
                <a:lnTo>
                  <a:pt x="80926" y="104589"/>
                </a:lnTo>
                <a:cubicBezTo>
                  <a:pt x="71698" y="119174"/>
                  <a:pt x="59086" y="126467"/>
                  <a:pt x="43086" y="126467"/>
                </a:cubicBezTo>
                <a:cubicBezTo>
                  <a:pt x="14363" y="126467"/>
                  <a:pt x="0" y="109128"/>
                  <a:pt x="0" y="74451"/>
                </a:cubicBez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1" name="任意多边形: 形状 160">
            <a:extLst>
              <a:ext uri="{FF2B5EF4-FFF2-40B4-BE49-F238E27FC236}">
                <a16:creationId xmlns:a16="http://schemas.microsoft.com/office/drawing/2014/main" id="{CAA10CF6-A7B4-48E5-A208-2572944DD726}"/>
              </a:ext>
            </a:extLst>
          </p:cNvPr>
          <p:cNvSpPr/>
          <p:nvPr/>
        </p:nvSpPr>
        <p:spPr>
          <a:xfrm>
            <a:off x="4843166" y="2415597"/>
            <a:ext cx="131155" cy="123453"/>
          </a:xfrm>
          <a:custGeom>
            <a:avLst/>
            <a:gdLst/>
            <a:ahLst/>
            <a:cxnLst/>
            <a:rect l="l" t="t" r="r" b="b"/>
            <a:pathLst>
              <a:path w="131155" h="123453">
                <a:moveTo>
                  <a:pt x="0" y="0"/>
                </a:moveTo>
                <a:lnTo>
                  <a:pt x="38621" y="0"/>
                </a:lnTo>
                <a:lnTo>
                  <a:pt x="61280" y="77688"/>
                </a:lnTo>
                <a:cubicBezTo>
                  <a:pt x="63736" y="86172"/>
                  <a:pt x="65113" y="93278"/>
                  <a:pt x="65410" y="99008"/>
                </a:cubicBezTo>
                <a:lnTo>
                  <a:pt x="65968" y="99008"/>
                </a:lnTo>
                <a:cubicBezTo>
                  <a:pt x="66564" y="93129"/>
                  <a:pt x="68015" y="86246"/>
                  <a:pt x="70322" y="78358"/>
                </a:cubicBezTo>
                <a:lnTo>
                  <a:pt x="93427" y="0"/>
                </a:lnTo>
                <a:lnTo>
                  <a:pt x="131155" y="0"/>
                </a:lnTo>
                <a:lnTo>
                  <a:pt x="84832" y="123453"/>
                </a:lnTo>
                <a:lnTo>
                  <a:pt x="44091" y="123453"/>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60" name="任意多边形: 形状 159">
            <a:extLst>
              <a:ext uri="{FF2B5EF4-FFF2-40B4-BE49-F238E27FC236}">
                <a16:creationId xmlns:a16="http://schemas.microsoft.com/office/drawing/2014/main" id="{9F823193-66EE-4580-8C8D-ECEC7241B031}"/>
              </a:ext>
            </a:extLst>
          </p:cNvPr>
          <p:cNvSpPr/>
          <p:nvPr/>
        </p:nvSpPr>
        <p:spPr>
          <a:xfrm>
            <a:off x="5209544" y="2415597"/>
            <a:ext cx="117314" cy="126467"/>
          </a:xfrm>
          <a:custGeom>
            <a:avLst/>
            <a:gdLst/>
            <a:ahLst/>
            <a:cxnLst/>
            <a:rect l="l" t="t" r="r" b="b"/>
            <a:pathLst>
              <a:path w="117314" h="126467">
                <a:moveTo>
                  <a:pt x="0" y="0"/>
                </a:moveTo>
                <a:lnTo>
                  <a:pt x="36054" y="0"/>
                </a:lnTo>
                <a:lnTo>
                  <a:pt x="36054" y="71103"/>
                </a:lnTo>
                <a:cubicBezTo>
                  <a:pt x="36054" y="89558"/>
                  <a:pt x="43272" y="98785"/>
                  <a:pt x="57708" y="98785"/>
                </a:cubicBezTo>
                <a:cubicBezTo>
                  <a:pt x="64926" y="98785"/>
                  <a:pt x="70693" y="96255"/>
                  <a:pt x="75009" y="91195"/>
                </a:cubicBezTo>
                <a:cubicBezTo>
                  <a:pt x="79325" y="86134"/>
                  <a:pt x="81483" y="79288"/>
                  <a:pt x="81483" y="70656"/>
                </a:cubicBezTo>
                <a:lnTo>
                  <a:pt x="81483" y="0"/>
                </a:lnTo>
                <a:lnTo>
                  <a:pt x="117314" y="0"/>
                </a:lnTo>
                <a:lnTo>
                  <a:pt x="117314" y="123453"/>
                </a:lnTo>
                <a:lnTo>
                  <a:pt x="81483" y="123453"/>
                </a:lnTo>
                <a:lnTo>
                  <a:pt x="81483" y="104589"/>
                </a:lnTo>
                <a:lnTo>
                  <a:pt x="80925" y="104589"/>
                </a:lnTo>
                <a:cubicBezTo>
                  <a:pt x="71698" y="119174"/>
                  <a:pt x="59085" y="126467"/>
                  <a:pt x="43086" y="126467"/>
                </a:cubicBezTo>
                <a:cubicBezTo>
                  <a:pt x="14362" y="126467"/>
                  <a:pt x="0" y="109128"/>
                  <a:pt x="0" y="74451"/>
                </a:cubicBez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9" name="任意多边形: 形状 158">
            <a:extLst>
              <a:ext uri="{FF2B5EF4-FFF2-40B4-BE49-F238E27FC236}">
                <a16:creationId xmlns:a16="http://schemas.microsoft.com/office/drawing/2014/main" id="{DB679B62-D735-4971-A882-0B5533D96EC0}"/>
              </a:ext>
            </a:extLst>
          </p:cNvPr>
          <p:cNvSpPr/>
          <p:nvPr/>
        </p:nvSpPr>
        <p:spPr>
          <a:xfrm>
            <a:off x="5458533" y="2415597"/>
            <a:ext cx="35942" cy="123453"/>
          </a:xfrm>
          <a:custGeom>
            <a:avLst/>
            <a:gdLst/>
            <a:ahLst/>
            <a:cxnLst/>
            <a:rect l="l" t="t" r="r" b="b"/>
            <a:pathLst>
              <a:path w="35942" h="123453">
                <a:moveTo>
                  <a:pt x="0" y="0"/>
                </a:moveTo>
                <a:lnTo>
                  <a:pt x="35942" y="0"/>
                </a:lnTo>
                <a:lnTo>
                  <a:pt x="35942" y="123453"/>
                </a:lnTo>
                <a:lnTo>
                  <a:pt x="0" y="123453"/>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8" name="任意多边形: 形状 157">
            <a:extLst>
              <a:ext uri="{FF2B5EF4-FFF2-40B4-BE49-F238E27FC236}">
                <a16:creationId xmlns:a16="http://schemas.microsoft.com/office/drawing/2014/main" id="{C9C0412A-864F-4429-B685-DEB54E1CA964}"/>
              </a:ext>
            </a:extLst>
          </p:cNvPr>
          <p:cNvSpPr/>
          <p:nvPr/>
        </p:nvSpPr>
        <p:spPr>
          <a:xfrm>
            <a:off x="7725483" y="2415597"/>
            <a:ext cx="35942" cy="123453"/>
          </a:xfrm>
          <a:custGeom>
            <a:avLst/>
            <a:gdLst/>
            <a:ahLst/>
            <a:cxnLst/>
            <a:rect l="l" t="t" r="r" b="b"/>
            <a:pathLst>
              <a:path w="35942" h="123453">
                <a:moveTo>
                  <a:pt x="0" y="0"/>
                </a:moveTo>
                <a:lnTo>
                  <a:pt x="35942" y="0"/>
                </a:lnTo>
                <a:lnTo>
                  <a:pt x="35942" y="123453"/>
                </a:lnTo>
                <a:lnTo>
                  <a:pt x="0" y="123453"/>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7" name="任意多边形: 形状 156">
            <a:extLst>
              <a:ext uri="{FF2B5EF4-FFF2-40B4-BE49-F238E27FC236}">
                <a16:creationId xmlns:a16="http://schemas.microsoft.com/office/drawing/2014/main" id="{12B1E2FE-6835-44DE-A292-068F4163174B}"/>
              </a:ext>
            </a:extLst>
          </p:cNvPr>
          <p:cNvSpPr/>
          <p:nvPr/>
        </p:nvSpPr>
        <p:spPr>
          <a:xfrm>
            <a:off x="8772489" y="2431336"/>
            <a:ext cx="219670" cy="137740"/>
          </a:xfrm>
          <a:custGeom>
            <a:avLst/>
            <a:gdLst/>
            <a:ahLst/>
            <a:cxnLst/>
            <a:rect l="l" t="t" r="r" b="b"/>
            <a:pathLst>
              <a:path w="219670" h="137740">
                <a:moveTo>
                  <a:pt x="1563" y="0"/>
                </a:moveTo>
                <a:lnTo>
                  <a:pt x="51569" y="0"/>
                </a:lnTo>
                <a:lnTo>
                  <a:pt x="51569" y="85278"/>
                </a:lnTo>
                <a:cubicBezTo>
                  <a:pt x="63177" y="98078"/>
                  <a:pt x="81707" y="104477"/>
                  <a:pt x="107156" y="104477"/>
                </a:cubicBezTo>
                <a:cubicBezTo>
                  <a:pt x="160213" y="104477"/>
                  <a:pt x="197718" y="103882"/>
                  <a:pt x="219670" y="102691"/>
                </a:cubicBezTo>
                <a:lnTo>
                  <a:pt x="209847" y="132382"/>
                </a:lnTo>
                <a:cubicBezTo>
                  <a:pt x="190425" y="132680"/>
                  <a:pt x="171636" y="132829"/>
                  <a:pt x="153479" y="132829"/>
                </a:cubicBezTo>
                <a:cubicBezTo>
                  <a:pt x="112551" y="132829"/>
                  <a:pt x="88571" y="132252"/>
                  <a:pt x="81539" y="131099"/>
                </a:cubicBezTo>
                <a:cubicBezTo>
                  <a:pt x="74507" y="129945"/>
                  <a:pt x="67401" y="128029"/>
                  <a:pt x="60219" y="125350"/>
                </a:cubicBezTo>
                <a:cubicBezTo>
                  <a:pt x="53039" y="122671"/>
                  <a:pt x="45839" y="118020"/>
                  <a:pt x="38621" y="111398"/>
                </a:cubicBezTo>
                <a:lnTo>
                  <a:pt x="12725" y="137740"/>
                </a:lnTo>
                <a:lnTo>
                  <a:pt x="0" y="103807"/>
                </a:lnTo>
                <a:lnTo>
                  <a:pt x="22324" y="84832"/>
                </a:lnTo>
                <a:lnTo>
                  <a:pt x="22324" y="28352"/>
                </a:lnTo>
                <a:lnTo>
                  <a:pt x="1563" y="28352"/>
                </a:lnTo>
                <a:lnTo>
                  <a:pt x="1563"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6" name="任意多边形: 形状 155">
            <a:extLst>
              <a:ext uri="{FF2B5EF4-FFF2-40B4-BE49-F238E27FC236}">
                <a16:creationId xmlns:a16="http://schemas.microsoft.com/office/drawing/2014/main" id="{6E4A1811-EFAC-456C-835E-E32D557A3BE0}"/>
              </a:ext>
            </a:extLst>
          </p:cNvPr>
          <p:cNvSpPr/>
          <p:nvPr/>
        </p:nvSpPr>
        <p:spPr>
          <a:xfrm>
            <a:off x="1604557" y="2435354"/>
            <a:ext cx="67196" cy="134169"/>
          </a:xfrm>
          <a:custGeom>
            <a:avLst/>
            <a:gdLst/>
            <a:ahLst/>
            <a:cxnLst/>
            <a:rect l="l" t="t" r="r" b="b"/>
            <a:pathLst>
              <a:path w="67196" h="134169">
                <a:moveTo>
                  <a:pt x="0" y="0"/>
                </a:moveTo>
                <a:lnTo>
                  <a:pt x="67196" y="0"/>
                </a:lnTo>
                <a:lnTo>
                  <a:pt x="67196" y="110728"/>
                </a:lnTo>
                <a:cubicBezTo>
                  <a:pt x="67196" y="125016"/>
                  <a:pt x="60201" y="132160"/>
                  <a:pt x="46211" y="132160"/>
                </a:cubicBezTo>
                <a:cubicBezTo>
                  <a:pt x="42192" y="132160"/>
                  <a:pt x="36835" y="132085"/>
                  <a:pt x="30137" y="131936"/>
                </a:cubicBezTo>
                <a:cubicBezTo>
                  <a:pt x="29393" y="126132"/>
                  <a:pt x="28128" y="117946"/>
                  <a:pt x="26342" y="107380"/>
                </a:cubicBezTo>
                <a:cubicBezTo>
                  <a:pt x="30807" y="107677"/>
                  <a:pt x="34974" y="107752"/>
                  <a:pt x="38844" y="107603"/>
                </a:cubicBezTo>
                <a:cubicBezTo>
                  <a:pt x="41969" y="107603"/>
                  <a:pt x="43532" y="106040"/>
                  <a:pt x="43532" y="102915"/>
                </a:cubicBezTo>
                <a:lnTo>
                  <a:pt x="43532" y="90190"/>
                </a:lnTo>
                <a:lnTo>
                  <a:pt x="23663" y="90190"/>
                </a:lnTo>
                <a:lnTo>
                  <a:pt x="23663" y="134169"/>
                </a:lnTo>
                <a:lnTo>
                  <a:pt x="0" y="134169"/>
                </a:lnTo>
                <a:lnTo>
                  <a:pt x="0" y="0"/>
                </a:lnTo>
                <a:close/>
                <a:moveTo>
                  <a:pt x="23663" y="20985"/>
                </a:moveTo>
                <a:lnTo>
                  <a:pt x="23663" y="33710"/>
                </a:lnTo>
                <a:lnTo>
                  <a:pt x="43532" y="33710"/>
                </a:lnTo>
                <a:lnTo>
                  <a:pt x="43532" y="20985"/>
                </a:lnTo>
                <a:lnTo>
                  <a:pt x="23663" y="20985"/>
                </a:lnTo>
                <a:close/>
                <a:moveTo>
                  <a:pt x="23663" y="55141"/>
                </a:moveTo>
                <a:lnTo>
                  <a:pt x="23663" y="67866"/>
                </a:lnTo>
                <a:lnTo>
                  <a:pt x="43532" y="67866"/>
                </a:lnTo>
                <a:lnTo>
                  <a:pt x="43532" y="55141"/>
                </a:lnTo>
                <a:lnTo>
                  <a:pt x="23663" y="55141"/>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5" name="任意多边形: 形状 154">
            <a:extLst>
              <a:ext uri="{FF2B5EF4-FFF2-40B4-BE49-F238E27FC236}">
                <a16:creationId xmlns:a16="http://schemas.microsoft.com/office/drawing/2014/main" id="{35647A69-C573-437D-ADA3-845F8F32414A}"/>
              </a:ext>
            </a:extLst>
          </p:cNvPr>
          <p:cNvSpPr/>
          <p:nvPr/>
        </p:nvSpPr>
        <p:spPr>
          <a:xfrm>
            <a:off x="1680236" y="2437140"/>
            <a:ext cx="52462" cy="130374"/>
          </a:xfrm>
          <a:custGeom>
            <a:avLst/>
            <a:gdLst/>
            <a:ahLst/>
            <a:cxnLst/>
            <a:rect l="l" t="t" r="r" b="b"/>
            <a:pathLst>
              <a:path w="52462" h="130374">
                <a:moveTo>
                  <a:pt x="27235" y="0"/>
                </a:moveTo>
                <a:lnTo>
                  <a:pt x="52462" y="0"/>
                </a:lnTo>
                <a:lnTo>
                  <a:pt x="52462" y="101352"/>
                </a:lnTo>
                <a:cubicBezTo>
                  <a:pt x="52462" y="120700"/>
                  <a:pt x="44872" y="130374"/>
                  <a:pt x="29691" y="130374"/>
                </a:cubicBezTo>
                <a:cubicBezTo>
                  <a:pt x="15850" y="130374"/>
                  <a:pt x="7441" y="130225"/>
                  <a:pt x="4465" y="129927"/>
                </a:cubicBezTo>
                <a:cubicBezTo>
                  <a:pt x="2977" y="119658"/>
                  <a:pt x="1488" y="110654"/>
                  <a:pt x="0" y="102915"/>
                </a:cubicBezTo>
                <a:cubicBezTo>
                  <a:pt x="6548" y="103510"/>
                  <a:pt x="12873" y="103882"/>
                  <a:pt x="18975" y="104031"/>
                </a:cubicBezTo>
                <a:cubicBezTo>
                  <a:pt x="24482" y="104031"/>
                  <a:pt x="27235" y="99715"/>
                  <a:pt x="27235" y="91083"/>
                </a:cubicBezTo>
                <a:lnTo>
                  <a:pt x="27235"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4" name="任意多边形: 形状 153">
            <a:extLst>
              <a:ext uri="{FF2B5EF4-FFF2-40B4-BE49-F238E27FC236}">
                <a16:creationId xmlns:a16="http://schemas.microsoft.com/office/drawing/2014/main" id="{389295C9-873D-4EE1-86A2-63E6E2CD3619}"/>
              </a:ext>
            </a:extLst>
          </p:cNvPr>
          <p:cNvSpPr/>
          <p:nvPr/>
        </p:nvSpPr>
        <p:spPr>
          <a:xfrm>
            <a:off x="2040772" y="2440712"/>
            <a:ext cx="143321" cy="25450"/>
          </a:xfrm>
          <a:custGeom>
            <a:avLst/>
            <a:gdLst/>
            <a:ahLst/>
            <a:cxnLst/>
            <a:rect l="l" t="t" r="r" b="b"/>
            <a:pathLst>
              <a:path w="143321" h="25450">
                <a:moveTo>
                  <a:pt x="0" y="0"/>
                </a:moveTo>
                <a:lnTo>
                  <a:pt x="143321" y="0"/>
                </a:lnTo>
                <a:lnTo>
                  <a:pt x="143321" y="25450"/>
                </a:lnTo>
                <a:lnTo>
                  <a:pt x="0" y="25450"/>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3" name="任意多边形: 形状 152">
            <a:extLst>
              <a:ext uri="{FF2B5EF4-FFF2-40B4-BE49-F238E27FC236}">
                <a16:creationId xmlns:a16="http://schemas.microsoft.com/office/drawing/2014/main" id="{5E26D1AD-7D67-4655-95B3-103D1FA2FE00}"/>
              </a:ext>
            </a:extLst>
          </p:cNvPr>
          <p:cNvSpPr/>
          <p:nvPr/>
        </p:nvSpPr>
        <p:spPr>
          <a:xfrm>
            <a:off x="4031497" y="2440712"/>
            <a:ext cx="143321" cy="25450"/>
          </a:xfrm>
          <a:custGeom>
            <a:avLst/>
            <a:gdLst/>
            <a:ahLst/>
            <a:cxnLst/>
            <a:rect l="l" t="t" r="r" b="b"/>
            <a:pathLst>
              <a:path w="143321" h="25450">
                <a:moveTo>
                  <a:pt x="0" y="0"/>
                </a:moveTo>
                <a:lnTo>
                  <a:pt x="143321" y="0"/>
                </a:lnTo>
                <a:lnTo>
                  <a:pt x="143321" y="25450"/>
                </a:lnTo>
                <a:lnTo>
                  <a:pt x="0" y="25450"/>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2" name="任意多边形: 形状 151">
            <a:extLst>
              <a:ext uri="{FF2B5EF4-FFF2-40B4-BE49-F238E27FC236}">
                <a16:creationId xmlns:a16="http://schemas.microsoft.com/office/drawing/2014/main" id="{786C06BD-487D-430B-93E7-3F4814E840C6}"/>
              </a:ext>
            </a:extLst>
          </p:cNvPr>
          <p:cNvSpPr/>
          <p:nvPr/>
        </p:nvSpPr>
        <p:spPr>
          <a:xfrm>
            <a:off x="6793745" y="2440712"/>
            <a:ext cx="143321" cy="25450"/>
          </a:xfrm>
          <a:custGeom>
            <a:avLst/>
            <a:gdLst/>
            <a:ahLst/>
            <a:cxnLst/>
            <a:rect l="l" t="t" r="r" b="b"/>
            <a:pathLst>
              <a:path w="143321" h="25450">
                <a:moveTo>
                  <a:pt x="0" y="0"/>
                </a:moveTo>
                <a:lnTo>
                  <a:pt x="143321" y="0"/>
                </a:lnTo>
                <a:lnTo>
                  <a:pt x="143321" y="25450"/>
                </a:lnTo>
                <a:lnTo>
                  <a:pt x="0" y="25450"/>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1" name="任意多边形: 形状 150">
            <a:extLst>
              <a:ext uri="{FF2B5EF4-FFF2-40B4-BE49-F238E27FC236}">
                <a16:creationId xmlns:a16="http://schemas.microsoft.com/office/drawing/2014/main" id="{43EA988B-1AAE-40D4-9B12-A2EC063CBA6C}"/>
              </a:ext>
            </a:extLst>
          </p:cNvPr>
          <p:cNvSpPr/>
          <p:nvPr/>
        </p:nvSpPr>
        <p:spPr>
          <a:xfrm>
            <a:off x="9289294" y="2440712"/>
            <a:ext cx="143322" cy="25450"/>
          </a:xfrm>
          <a:custGeom>
            <a:avLst/>
            <a:gdLst/>
            <a:ahLst/>
            <a:cxnLst/>
            <a:rect l="l" t="t" r="r" b="b"/>
            <a:pathLst>
              <a:path w="143322" h="25450">
                <a:moveTo>
                  <a:pt x="0" y="0"/>
                </a:moveTo>
                <a:lnTo>
                  <a:pt x="143322" y="0"/>
                </a:lnTo>
                <a:lnTo>
                  <a:pt x="143322" y="25450"/>
                </a:lnTo>
                <a:lnTo>
                  <a:pt x="0" y="25450"/>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50" name="任意多边形: 形状 149">
            <a:extLst>
              <a:ext uri="{FF2B5EF4-FFF2-40B4-BE49-F238E27FC236}">
                <a16:creationId xmlns:a16="http://schemas.microsoft.com/office/drawing/2014/main" id="{D7648411-3BD7-4D72-916A-094FC888D850}"/>
              </a:ext>
            </a:extLst>
          </p:cNvPr>
          <p:cNvSpPr/>
          <p:nvPr/>
        </p:nvSpPr>
        <p:spPr>
          <a:xfrm>
            <a:off x="1678227" y="2445177"/>
            <a:ext cx="19868" cy="80367"/>
          </a:xfrm>
          <a:custGeom>
            <a:avLst/>
            <a:gdLst/>
            <a:ahLst/>
            <a:cxnLst/>
            <a:rect l="l" t="t" r="r" b="b"/>
            <a:pathLst>
              <a:path w="19868" h="80367">
                <a:moveTo>
                  <a:pt x="0" y="0"/>
                </a:moveTo>
                <a:lnTo>
                  <a:pt x="19868" y="0"/>
                </a:lnTo>
                <a:lnTo>
                  <a:pt x="19868" y="80367"/>
                </a:lnTo>
                <a:lnTo>
                  <a:pt x="0" y="80367"/>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9" name="任意多边形: 形状 148">
            <a:extLst>
              <a:ext uri="{FF2B5EF4-FFF2-40B4-BE49-F238E27FC236}">
                <a16:creationId xmlns:a16="http://schemas.microsoft.com/office/drawing/2014/main" id="{307D467D-EDC0-4D68-B8FB-4D5B82199CAA}"/>
              </a:ext>
            </a:extLst>
          </p:cNvPr>
          <p:cNvSpPr/>
          <p:nvPr/>
        </p:nvSpPr>
        <p:spPr>
          <a:xfrm>
            <a:off x="6276493" y="2471073"/>
            <a:ext cx="57373" cy="96664"/>
          </a:xfrm>
          <a:custGeom>
            <a:avLst/>
            <a:gdLst/>
            <a:ahLst/>
            <a:cxnLst/>
            <a:rect l="l" t="t" r="r" b="b"/>
            <a:pathLst>
              <a:path w="57373" h="96664">
                <a:moveTo>
                  <a:pt x="26566" y="0"/>
                </a:moveTo>
                <a:cubicBezTo>
                  <a:pt x="38174" y="5060"/>
                  <a:pt x="48443" y="9004"/>
                  <a:pt x="57373" y="11832"/>
                </a:cubicBezTo>
                <a:cubicBezTo>
                  <a:pt x="50080" y="36686"/>
                  <a:pt x="41299" y="64963"/>
                  <a:pt x="31030" y="96664"/>
                </a:cubicBezTo>
                <a:lnTo>
                  <a:pt x="0" y="86395"/>
                </a:lnTo>
                <a:cubicBezTo>
                  <a:pt x="9823" y="59159"/>
                  <a:pt x="18678" y="30361"/>
                  <a:pt x="26566"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8" name="任意多边形: 形状 147">
            <a:extLst>
              <a:ext uri="{FF2B5EF4-FFF2-40B4-BE49-F238E27FC236}">
                <a16:creationId xmlns:a16="http://schemas.microsoft.com/office/drawing/2014/main" id="{6BE09EE2-B580-412A-9F21-8A836227CBE2}"/>
              </a:ext>
            </a:extLst>
          </p:cNvPr>
          <p:cNvSpPr/>
          <p:nvPr/>
        </p:nvSpPr>
        <p:spPr>
          <a:xfrm>
            <a:off x="3897998" y="2489602"/>
            <a:ext cx="66302" cy="79697"/>
          </a:xfrm>
          <a:custGeom>
            <a:avLst/>
            <a:gdLst/>
            <a:ahLst/>
            <a:cxnLst/>
            <a:rect l="l" t="t" r="r" b="b"/>
            <a:pathLst>
              <a:path w="66302" h="79697">
                <a:moveTo>
                  <a:pt x="25003" y="0"/>
                </a:moveTo>
                <a:cubicBezTo>
                  <a:pt x="39439" y="19645"/>
                  <a:pt x="53205" y="40556"/>
                  <a:pt x="66302" y="62731"/>
                </a:cubicBezTo>
                <a:lnTo>
                  <a:pt x="38844" y="79697"/>
                </a:lnTo>
                <a:cubicBezTo>
                  <a:pt x="24854" y="53653"/>
                  <a:pt x="11906" y="31700"/>
                  <a:pt x="0" y="13841"/>
                </a:cubicBezTo>
                <a:lnTo>
                  <a:pt x="25003"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7" name="任意多边形: 形状 146">
            <a:extLst>
              <a:ext uri="{FF2B5EF4-FFF2-40B4-BE49-F238E27FC236}">
                <a16:creationId xmlns:a16="http://schemas.microsoft.com/office/drawing/2014/main" id="{F8F22936-EC12-4F4B-865B-195A1F1E914D}"/>
              </a:ext>
            </a:extLst>
          </p:cNvPr>
          <p:cNvSpPr/>
          <p:nvPr/>
        </p:nvSpPr>
        <p:spPr>
          <a:xfrm>
            <a:off x="3814281" y="2490048"/>
            <a:ext cx="70768" cy="79698"/>
          </a:xfrm>
          <a:custGeom>
            <a:avLst/>
            <a:gdLst/>
            <a:ahLst/>
            <a:cxnLst/>
            <a:rect l="l" t="t" r="r" b="b"/>
            <a:pathLst>
              <a:path w="70768" h="79698">
                <a:moveTo>
                  <a:pt x="43533" y="0"/>
                </a:moveTo>
                <a:lnTo>
                  <a:pt x="70768" y="14065"/>
                </a:lnTo>
                <a:cubicBezTo>
                  <a:pt x="55588" y="39812"/>
                  <a:pt x="40556" y="61690"/>
                  <a:pt x="25674" y="79698"/>
                </a:cubicBezTo>
                <a:cubicBezTo>
                  <a:pt x="18084" y="73894"/>
                  <a:pt x="9526" y="67792"/>
                  <a:pt x="0" y="61392"/>
                </a:cubicBezTo>
                <a:cubicBezTo>
                  <a:pt x="15479" y="46212"/>
                  <a:pt x="29989" y="25748"/>
                  <a:pt x="4353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6" name="任意多边形: 形状 145">
            <a:extLst>
              <a:ext uri="{FF2B5EF4-FFF2-40B4-BE49-F238E27FC236}">
                <a16:creationId xmlns:a16="http://schemas.microsoft.com/office/drawing/2014/main" id="{7C556D53-DD5F-45A7-86A6-CE648B4601A1}"/>
              </a:ext>
            </a:extLst>
          </p:cNvPr>
          <p:cNvSpPr/>
          <p:nvPr/>
        </p:nvSpPr>
        <p:spPr>
          <a:xfrm>
            <a:off x="3288323" y="2505117"/>
            <a:ext cx="67419" cy="64406"/>
          </a:xfrm>
          <a:custGeom>
            <a:avLst/>
            <a:gdLst/>
            <a:ahLst/>
            <a:cxnLst/>
            <a:rect l="l" t="t" r="r" b="b"/>
            <a:pathLst>
              <a:path w="67419" h="64406">
                <a:moveTo>
                  <a:pt x="21878" y="0"/>
                </a:moveTo>
                <a:cubicBezTo>
                  <a:pt x="34975" y="10046"/>
                  <a:pt x="50155" y="23962"/>
                  <a:pt x="67419" y="41747"/>
                </a:cubicBezTo>
                <a:lnTo>
                  <a:pt x="44314" y="64406"/>
                </a:lnTo>
                <a:cubicBezTo>
                  <a:pt x="33301" y="52276"/>
                  <a:pt x="18529" y="37803"/>
                  <a:pt x="0" y="20985"/>
                </a:cubicBezTo>
                <a:lnTo>
                  <a:pt x="21878"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5" name="任意多边形: 形状 144">
            <a:extLst>
              <a:ext uri="{FF2B5EF4-FFF2-40B4-BE49-F238E27FC236}">
                <a16:creationId xmlns:a16="http://schemas.microsoft.com/office/drawing/2014/main" id="{553FB865-6CC7-4956-A5DB-903B847FE26A}"/>
              </a:ext>
            </a:extLst>
          </p:cNvPr>
          <p:cNvSpPr/>
          <p:nvPr/>
        </p:nvSpPr>
        <p:spPr>
          <a:xfrm>
            <a:off x="6050572" y="2505117"/>
            <a:ext cx="67419" cy="64406"/>
          </a:xfrm>
          <a:custGeom>
            <a:avLst/>
            <a:gdLst/>
            <a:ahLst/>
            <a:cxnLst/>
            <a:rect l="l" t="t" r="r" b="b"/>
            <a:pathLst>
              <a:path w="67419" h="64406">
                <a:moveTo>
                  <a:pt x="21878" y="0"/>
                </a:moveTo>
                <a:cubicBezTo>
                  <a:pt x="34974" y="10046"/>
                  <a:pt x="50155" y="23962"/>
                  <a:pt x="67419" y="41747"/>
                </a:cubicBezTo>
                <a:lnTo>
                  <a:pt x="44313" y="64406"/>
                </a:lnTo>
                <a:cubicBezTo>
                  <a:pt x="33300" y="52276"/>
                  <a:pt x="18529" y="37803"/>
                  <a:pt x="0" y="20985"/>
                </a:cubicBezTo>
                <a:lnTo>
                  <a:pt x="21878"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4" name="任意多边形: 形状 143">
            <a:extLst>
              <a:ext uri="{FF2B5EF4-FFF2-40B4-BE49-F238E27FC236}">
                <a16:creationId xmlns:a16="http://schemas.microsoft.com/office/drawing/2014/main" id="{E7F42887-CD76-47EA-8FDB-A7AE73889683}"/>
              </a:ext>
            </a:extLst>
          </p:cNvPr>
          <p:cNvSpPr/>
          <p:nvPr/>
        </p:nvSpPr>
        <p:spPr>
          <a:xfrm>
            <a:off x="8317521" y="2505117"/>
            <a:ext cx="67420" cy="64406"/>
          </a:xfrm>
          <a:custGeom>
            <a:avLst/>
            <a:gdLst/>
            <a:ahLst/>
            <a:cxnLst/>
            <a:rect l="l" t="t" r="r" b="b"/>
            <a:pathLst>
              <a:path w="67420" h="64406">
                <a:moveTo>
                  <a:pt x="21878" y="0"/>
                </a:moveTo>
                <a:cubicBezTo>
                  <a:pt x="34975" y="10046"/>
                  <a:pt x="50156" y="23962"/>
                  <a:pt x="67420" y="41747"/>
                </a:cubicBezTo>
                <a:lnTo>
                  <a:pt x="44314" y="64406"/>
                </a:lnTo>
                <a:cubicBezTo>
                  <a:pt x="33301" y="52276"/>
                  <a:pt x="18530" y="37803"/>
                  <a:pt x="0" y="20985"/>
                </a:cubicBezTo>
                <a:lnTo>
                  <a:pt x="21878"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3" name="任意多边形: 形状 142">
            <a:extLst>
              <a:ext uri="{FF2B5EF4-FFF2-40B4-BE49-F238E27FC236}">
                <a16:creationId xmlns:a16="http://schemas.microsoft.com/office/drawing/2014/main" id="{D17F82CE-8C3B-4D4B-815A-854E9B9E8678}"/>
              </a:ext>
            </a:extLst>
          </p:cNvPr>
          <p:cNvSpPr/>
          <p:nvPr/>
        </p:nvSpPr>
        <p:spPr>
          <a:xfrm>
            <a:off x="3970104" y="2625408"/>
            <a:ext cx="222572" cy="220563"/>
          </a:xfrm>
          <a:custGeom>
            <a:avLst/>
            <a:gdLst/>
            <a:ahLst/>
            <a:cxnLst/>
            <a:rect l="l" t="t" r="r" b="b"/>
            <a:pathLst>
              <a:path w="222572" h="220563">
                <a:moveTo>
                  <a:pt x="21878" y="0"/>
                </a:moveTo>
                <a:lnTo>
                  <a:pt x="47997" y="2009"/>
                </a:lnTo>
                <a:cubicBezTo>
                  <a:pt x="46211" y="11236"/>
                  <a:pt x="44499" y="20091"/>
                  <a:pt x="42862" y="28575"/>
                </a:cubicBezTo>
                <a:lnTo>
                  <a:pt x="80590" y="28575"/>
                </a:lnTo>
                <a:lnTo>
                  <a:pt x="80590" y="53578"/>
                </a:lnTo>
                <a:cubicBezTo>
                  <a:pt x="103956" y="39290"/>
                  <a:pt x="121369" y="22026"/>
                  <a:pt x="132829" y="1786"/>
                </a:cubicBezTo>
                <a:lnTo>
                  <a:pt x="169217" y="1786"/>
                </a:lnTo>
                <a:lnTo>
                  <a:pt x="163636" y="9376"/>
                </a:lnTo>
                <a:cubicBezTo>
                  <a:pt x="180007" y="31551"/>
                  <a:pt x="199653" y="48369"/>
                  <a:pt x="222572" y="59829"/>
                </a:cubicBezTo>
                <a:cubicBezTo>
                  <a:pt x="217810" y="65931"/>
                  <a:pt x="212154" y="73967"/>
                  <a:pt x="205606" y="83939"/>
                </a:cubicBezTo>
                <a:cubicBezTo>
                  <a:pt x="197569" y="79474"/>
                  <a:pt x="190053" y="74414"/>
                  <a:pt x="183058" y="68758"/>
                </a:cubicBezTo>
                <a:lnTo>
                  <a:pt x="183058" y="76348"/>
                </a:lnTo>
                <a:lnTo>
                  <a:pt x="105593" y="76348"/>
                </a:lnTo>
                <a:lnTo>
                  <a:pt x="105593" y="70544"/>
                </a:lnTo>
                <a:cubicBezTo>
                  <a:pt x="99938" y="74860"/>
                  <a:pt x="93910" y="79102"/>
                  <a:pt x="87510" y="83269"/>
                </a:cubicBezTo>
                <a:cubicBezTo>
                  <a:pt x="80367" y="72405"/>
                  <a:pt x="74637" y="64442"/>
                  <a:pt x="70321" y="59382"/>
                </a:cubicBezTo>
                <a:cubicBezTo>
                  <a:pt x="73000" y="58043"/>
                  <a:pt x="75605" y="56554"/>
                  <a:pt x="78134" y="54917"/>
                </a:cubicBezTo>
                <a:lnTo>
                  <a:pt x="37281" y="54917"/>
                </a:lnTo>
                <a:cubicBezTo>
                  <a:pt x="33263" y="74116"/>
                  <a:pt x="29245" y="91678"/>
                  <a:pt x="25226" y="107602"/>
                </a:cubicBezTo>
                <a:lnTo>
                  <a:pt x="37281" y="107602"/>
                </a:lnTo>
                <a:lnTo>
                  <a:pt x="37281" y="68312"/>
                </a:lnTo>
                <a:lnTo>
                  <a:pt x="63177" y="68312"/>
                </a:lnTo>
                <a:lnTo>
                  <a:pt x="63177" y="107602"/>
                </a:lnTo>
                <a:lnTo>
                  <a:pt x="74786" y="107602"/>
                </a:lnTo>
                <a:lnTo>
                  <a:pt x="74786" y="133945"/>
                </a:lnTo>
                <a:lnTo>
                  <a:pt x="63177" y="133945"/>
                </a:lnTo>
                <a:lnTo>
                  <a:pt x="63177" y="152028"/>
                </a:lnTo>
                <a:cubicBezTo>
                  <a:pt x="67345" y="151730"/>
                  <a:pt x="71661" y="151358"/>
                  <a:pt x="76126" y="150911"/>
                </a:cubicBezTo>
                <a:cubicBezTo>
                  <a:pt x="75828" y="160139"/>
                  <a:pt x="75828" y="169143"/>
                  <a:pt x="76126" y="177924"/>
                </a:cubicBezTo>
                <a:cubicBezTo>
                  <a:pt x="72256" y="178221"/>
                  <a:pt x="67940" y="178593"/>
                  <a:pt x="63177" y="179040"/>
                </a:cubicBezTo>
                <a:lnTo>
                  <a:pt x="63177" y="220563"/>
                </a:lnTo>
                <a:lnTo>
                  <a:pt x="37281" y="220563"/>
                </a:lnTo>
                <a:lnTo>
                  <a:pt x="37281" y="181049"/>
                </a:lnTo>
                <a:cubicBezTo>
                  <a:pt x="26566" y="181942"/>
                  <a:pt x="14362" y="182984"/>
                  <a:pt x="670" y="184174"/>
                </a:cubicBezTo>
                <a:lnTo>
                  <a:pt x="0" y="156046"/>
                </a:lnTo>
                <a:cubicBezTo>
                  <a:pt x="9822" y="155451"/>
                  <a:pt x="22250" y="154706"/>
                  <a:pt x="37281" y="153814"/>
                </a:cubicBezTo>
                <a:lnTo>
                  <a:pt x="37281" y="133945"/>
                </a:lnTo>
                <a:lnTo>
                  <a:pt x="1562" y="133945"/>
                </a:lnTo>
                <a:lnTo>
                  <a:pt x="1562" y="103361"/>
                </a:lnTo>
                <a:cubicBezTo>
                  <a:pt x="5432" y="88776"/>
                  <a:pt x="9078" y="72628"/>
                  <a:pt x="12501" y="54917"/>
                </a:cubicBezTo>
                <a:lnTo>
                  <a:pt x="0" y="54917"/>
                </a:lnTo>
                <a:lnTo>
                  <a:pt x="0" y="28575"/>
                </a:lnTo>
                <a:lnTo>
                  <a:pt x="17412" y="28575"/>
                </a:lnTo>
                <a:cubicBezTo>
                  <a:pt x="18901" y="19496"/>
                  <a:pt x="20389" y="9971"/>
                  <a:pt x="21878" y="0"/>
                </a:cubicBezTo>
                <a:close/>
                <a:moveTo>
                  <a:pt x="145777" y="31030"/>
                </a:moveTo>
                <a:cubicBezTo>
                  <a:pt x="139080" y="39067"/>
                  <a:pt x="132680" y="46136"/>
                  <a:pt x="126578" y="52238"/>
                </a:cubicBezTo>
                <a:lnTo>
                  <a:pt x="164753" y="52238"/>
                </a:lnTo>
                <a:cubicBezTo>
                  <a:pt x="158204" y="45392"/>
                  <a:pt x="151879" y="38323"/>
                  <a:pt x="145777" y="3103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2" name="任意多边形: 形状 141">
            <a:extLst>
              <a:ext uri="{FF2B5EF4-FFF2-40B4-BE49-F238E27FC236}">
                <a16:creationId xmlns:a16="http://schemas.microsoft.com/office/drawing/2014/main" id="{EA19D552-55FC-48F2-B754-798E53460DA1}"/>
              </a:ext>
            </a:extLst>
          </p:cNvPr>
          <p:cNvSpPr/>
          <p:nvPr/>
        </p:nvSpPr>
        <p:spPr>
          <a:xfrm>
            <a:off x="4210089" y="2626077"/>
            <a:ext cx="198015" cy="219001"/>
          </a:xfrm>
          <a:custGeom>
            <a:avLst/>
            <a:gdLst/>
            <a:ahLst/>
            <a:cxnLst/>
            <a:rect l="l" t="t" r="r" b="b"/>
            <a:pathLst>
              <a:path w="198015" h="219001">
                <a:moveTo>
                  <a:pt x="82153" y="0"/>
                </a:moveTo>
                <a:lnTo>
                  <a:pt x="115639" y="0"/>
                </a:lnTo>
                <a:lnTo>
                  <a:pt x="115639" y="75456"/>
                </a:lnTo>
                <a:lnTo>
                  <a:pt x="158725" y="75456"/>
                </a:lnTo>
                <a:lnTo>
                  <a:pt x="158725" y="19422"/>
                </a:lnTo>
                <a:lnTo>
                  <a:pt x="189979" y="19422"/>
                </a:lnTo>
                <a:lnTo>
                  <a:pt x="189979" y="104924"/>
                </a:lnTo>
                <a:lnTo>
                  <a:pt x="115639" y="104924"/>
                </a:lnTo>
                <a:lnTo>
                  <a:pt x="115639" y="179041"/>
                </a:lnTo>
                <a:lnTo>
                  <a:pt x="166762" y="179041"/>
                </a:lnTo>
                <a:lnTo>
                  <a:pt x="166762" y="124346"/>
                </a:lnTo>
                <a:lnTo>
                  <a:pt x="198015" y="124346"/>
                </a:lnTo>
                <a:lnTo>
                  <a:pt x="198015" y="219001"/>
                </a:lnTo>
                <a:lnTo>
                  <a:pt x="166762" y="219001"/>
                </a:lnTo>
                <a:lnTo>
                  <a:pt x="166762" y="208509"/>
                </a:lnTo>
                <a:lnTo>
                  <a:pt x="0" y="208509"/>
                </a:lnTo>
                <a:lnTo>
                  <a:pt x="0" y="124346"/>
                </a:lnTo>
                <a:lnTo>
                  <a:pt x="31254" y="124346"/>
                </a:lnTo>
                <a:lnTo>
                  <a:pt x="31254" y="179041"/>
                </a:lnTo>
                <a:lnTo>
                  <a:pt x="82153" y="179041"/>
                </a:lnTo>
                <a:lnTo>
                  <a:pt x="82153" y="104924"/>
                </a:lnTo>
                <a:lnTo>
                  <a:pt x="8036" y="104924"/>
                </a:lnTo>
                <a:lnTo>
                  <a:pt x="8036" y="19422"/>
                </a:lnTo>
                <a:lnTo>
                  <a:pt x="39290" y="19422"/>
                </a:lnTo>
                <a:lnTo>
                  <a:pt x="39290" y="75456"/>
                </a:lnTo>
                <a:lnTo>
                  <a:pt x="82153" y="75456"/>
                </a:lnTo>
                <a:lnTo>
                  <a:pt x="82153"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1" name="任意多边形: 形状 140">
            <a:extLst>
              <a:ext uri="{FF2B5EF4-FFF2-40B4-BE49-F238E27FC236}">
                <a16:creationId xmlns:a16="http://schemas.microsoft.com/office/drawing/2014/main" id="{36DF451B-65C4-47DB-AB2A-0BCE0822B099}"/>
              </a:ext>
            </a:extLst>
          </p:cNvPr>
          <p:cNvSpPr/>
          <p:nvPr/>
        </p:nvSpPr>
        <p:spPr>
          <a:xfrm>
            <a:off x="1752565" y="2629649"/>
            <a:ext cx="89185" cy="185626"/>
          </a:xfrm>
          <a:custGeom>
            <a:avLst/>
            <a:gdLst/>
            <a:ahLst/>
            <a:cxnLst/>
            <a:rect l="l" t="t" r="r" b="b"/>
            <a:pathLst>
              <a:path w="89185" h="185626">
                <a:moveTo>
                  <a:pt x="70433" y="0"/>
                </a:moveTo>
                <a:cubicBezTo>
                  <a:pt x="78023" y="0"/>
                  <a:pt x="84274" y="782"/>
                  <a:pt x="89185" y="2344"/>
                </a:cubicBezTo>
                <a:lnTo>
                  <a:pt x="89185" y="30696"/>
                </a:lnTo>
                <a:cubicBezTo>
                  <a:pt x="84274" y="28761"/>
                  <a:pt x="79623" y="27794"/>
                  <a:pt x="75233" y="27794"/>
                </a:cubicBezTo>
                <a:cubicBezTo>
                  <a:pt x="62880" y="27794"/>
                  <a:pt x="56704" y="34640"/>
                  <a:pt x="56704" y="48332"/>
                </a:cubicBezTo>
                <a:lnTo>
                  <a:pt x="56704" y="62173"/>
                </a:lnTo>
                <a:lnTo>
                  <a:pt x="84832" y="62173"/>
                </a:lnTo>
                <a:lnTo>
                  <a:pt x="84832" y="89074"/>
                </a:lnTo>
                <a:lnTo>
                  <a:pt x="56704" y="89074"/>
                </a:lnTo>
                <a:lnTo>
                  <a:pt x="56704" y="185626"/>
                </a:lnTo>
                <a:lnTo>
                  <a:pt x="20650" y="185626"/>
                </a:lnTo>
                <a:lnTo>
                  <a:pt x="20650" y="89074"/>
                </a:lnTo>
                <a:lnTo>
                  <a:pt x="0" y="89074"/>
                </a:lnTo>
                <a:lnTo>
                  <a:pt x="0" y="62173"/>
                </a:lnTo>
                <a:lnTo>
                  <a:pt x="20650" y="62173"/>
                </a:lnTo>
                <a:lnTo>
                  <a:pt x="20650" y="46323"/>
                </a:lnTo>
                <a:cubicBezTo>
                  <a:pt x="20650" y="32259"/>
                  <a:pt x="25227" y="21022"/>
                  <a:pt x="34380" y="12613"/>
                </a:cubicBezTo>
                <a:cubicBezTo>
                  <a:pt x="43532" y="4205"/>
                  <a:pt x="55550" y="0"/>
                  <a:pt x="7043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40" name="任意多边形: 形状 139">
            <a:extLst>
              <a:ext uri="{FF2B5EF4-FFF2-40B4-BE49-F238E27FC236}">
                <a16:creationId xmlns:a16="http://schemas.microsoft.com/office/drawing/2014/main" id="{E54AABDA-42B0-47B7-9FDA-402FEAB7368F}"/>
              </a:ext>
            </a:extLst>
          </p:cNvPr>
          <p:cNvSpPr/>
          <p:nvPr/>
        </p:nvSpPr>
        <p:spPr>
          <a:xfrm>
            <a:off x="2010484" y="2632551"/>
            <a:ext cx="35942" cy="182724"/>
          </a:xfrm>
          <a:custGeom>
            <a:avLst/>
            <a:gdLst/>
            <a:ahLst/>
            <a:cxnLst/>
            <a:rect l="l" t="t" r="r" b="b"/>
            <a:pathLst>
              <a:path w="35942" h="182724">
                <a:moveTo>
                  <a:pt x="0" y="0"/>
                </a:moveTo>
                <a:lnTo>
                  <a:pt x="35942" y="0"/>
                </a:lnTo>
                <a:lnTo>
                  <a:pt x="35942" y="182724"/>
                </a:lnTo>
                <a:lnTo>
                  <a:pt x="0" y="182724"/>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9" name="任意多边形: 形状 138">
            <a:extLst>
              <a:ext uri="{FF2B5EF4-FFF2-40B4-BE49-F238E27FC236}">
                <a16:creationId xmlns:a16="http://schemas.microsoft.com/office/drawing/2014/main" id="{848981C4-F488-493D-9B7F-A4C7BFF23D0F}"/>
              </a:ext>
            </a:extLst>
          </p:cNvPr>
          <p:cNvSpPr/>
          <p:nvPr/>
        </p:nvSpPr>
        <p:spPr>
          <a:xfrm>
            <a:off x="2077159" y="2632551"/>
            <a:ext cx="35942" cy="182724"/>
          </a:xfrm>
          <a:custGeom>
            <a:avLst/>
            <a:gdLst/>
            <a:ahLst/>
            <a:cxnLst/>
            <a:rect l="l" t="t" r="r" b="b"/>
            <a:pathLst>
              <a:path w="35942" h="182724">
                <a:moveTo>
                  <a:pt x="0" y="0"/>
                </a:moveTo>
                <a:lnTo>
                  <a:pt x="35942" y="0"/>
                </a:lnTo>
                <a:lnTo>
                  <a:pt x="35942" y="182724"/>
                </a:lnTo>
                <a:lnTo>
                  <a:pt x="0" y="182724"/>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8" name="任意多边形: 形状 137">
            <a:extLst>
              <a:ext uri="{FF2B5EF4-FFF2-40B4-BE49-F238E27FC236}">
                <a16:creationId xmlns:a16="http://schemas.microsoft.com/office/drawing/2014/main" id="{1FE5BBA4-B246-45FB-8E38-ECCF8C81C1FA}"/>
              </a:ext>
            </a:extLst>
          </p:cNvPr>
          <p:cNvSpPr/>
          <p:nvPr/>
        </p:nvSpPr>
        <p:spPr>
          <a:xfrm>
            <a:off x="3150806" y="2633333"/>
            <a:ext cx="41857" cy="37616"/>
          </a:xfrm>
          <a:custGeom>
            <a:avLst/>
            <a:gdLst/>
            <a:ahLst/>
            <a:cxnLst/>
            <a:rect l="l" t="t" r="r" b="b"/>
            <a:pathLst>
              <a:path w="41857" h="37616">
                <a:moveTo>
                  <a:pt x="20873" y="0"/>
                </a:moveTo>
                <a:cubicBezTo>
                  <a:pt x="27123" y="0"/>
                  <a:pt x="32183" y="1767"/>
                  <a:pt x="36053" y="5302"/>
                </a:cubicBezTo>
                <a:cubicBezTo>
                  <a:pt x="39922" y="8836"/>
                  <a:pt x="41857" y="13283"/>
                  <a:pt x="41857" y="18640"/>
                </a:cubicBezTo>
                <a:cubicBezTo>
                  <a:pt x="41857" y="24073"/>
                  <a:pt x="39885" y="28593"/>
                  <a:pt x="35942" y="32202"/>
                </a:cubicBezTo>
                <a:cubicBezTo>
                  <a:pt x="31997" y="35812"/>
                  <a:pt x="26974" y="37616"/>
                  <a:pt x="20873" y="37616"/>
                </a:cubicBezTo>
                <a:cubicBezTo>
                  <a:pt x="14845" y="37616"/>
                  <a:pt x="9859" y="35793"/>
                  <a:pt x="5915" y="32147"/>
                </a:cubicBezTo>
                <a:cubicBezTo>
                  <a:pt x="1972" y="28500"/>
                  <a:pt x="0" y="23998"/>
                  <a:pt x="0" y="18640"/>
                </a:cubicBezTo>
                <a:cubicBezTo>
                  <a:pt x="0" y="13134"/>
                  <a:pt x="1953" y="8650"/>
                  <a:pt x="5860" y="5190"/>
                </a:cubicBezTo>
                <a:cubicBezTo>
                  <a:pt x="9766" y="1730"/>
                  <a:pt x="14771" y="0"/>
                  <a:pt x="2087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7" name="任意多边形: 形状 136">
            <a:extLst>
              <a:ext uri="{FF2B5EF4-FFF2-40B4-BE49-F238E27FC236}">
                <a16:creationId xmlns:a16="http://schemas.microsoft.com/office/drawing/2014/main" id="{99C23543-612B-4574-B928-19BD8B6F8346}"/>
              </a:ext>
            </a:extLst>
          </p:cNvPr>
          <p:cNvSpPr/>
          <p:nvPr/>
        </p:nvSpPr>
        <p:spPr>
          <a:xfrm>
            <a:off x="4426857" y="2634114"/>
            <a:ext cx="221233" cy="213420"/>
          </a:xfrm>
          <a:custGeom>
            <a:avLst/>
            <a:gdLst/>
            <a:ahLst/>
            <a:cxnLst/>
            <a:rect l="l" t="t" r="r" b="b"/>
            <a:pathLst>
              <a:path w="221233" h="213420">
                <a:moveTo>
                  <a:pt x="19868" y="0"/>
                </a:moveTo>
                <a:lnTo>
                  <a:pt x="210071" y="0"/>
                </a:lnTo>
                <a:lnTo>
                  <a:pt x="210071" y="68089"/>
                </a:lnTo>
                <a:lnTo>
                  <a:pt x="51122" y="68089"/>
                </a:lnTo>
                <a:cubicBezTo>
                  <a:pt x="50973" y="90413"/>
                  <a:pt x="50378" y="109166"/>
                  <a:pt x="49336" y="124346"/>
                </a:cubicBezTo>
                <a:lnTo>
                  <a:pt x="221233" y="124346"/>
                </a:lnTo>
                <a:lnTo>
                  <a:pt x="221233" y="149796"/>
                </a:lnTo>
                <a:lnTo>
                  <a:pt x="168324" y="149796"/>
                </a:lnTo>
                <a:cubicBezTo>
                  <a:pt x="188937" y="167804"/>
                  <a:pt x="205457" y="182910"/>
                  <a:pt x="217884" y="195114"/>
                </a:cubicBezTo>
                <a:lnTo>
                  <a:pt x="195783" y="213420"/>
                </a:lnTo>
                <a:lnTo>
                  <a:pt x="183951" y="201141"/>
                </a:lnTo>
                <a:cubicBezTo>
                  <a:pt x="112514" y="204341"/>
                  <a:pt x="71958" y="207243"/>
                  <a:pt x="62284" y="209848"/>
                </a:cubicBezTo>
                <a:lnTo>
                  <a:pt x="49783" y="185738"/>
                </a:lnTo>
                <a:cubicBezTo>
                  <a:pt x="61689" y="178519"/>
                  <a:pt x="74079" y="166539"/>
                  <a:pt x="86953" y="149796"/>
                </a:cubicBezTo>
                <a:lnTo>
                  <a:pt x="46657" y="149796"/>
                </a:lnTo>
                <a:cubicBezTo>
                  <a:pt x="43979" y="169739"/>
                  <a:pt x="36388" y="189458"/>
                  <a:pt x="23887" y="208955"/>
                </a:cubicBezTo>
                <a:cubicBezTo>
                  <a:pt x="14957" y="198239"/>
                  <a:pt x="6995" y="189458"/>
                  <a:pt x="0" y="182612"/>
                </a:cubicBezTo>
                <a:cubicBezTo>
                  <a:pt x="6251" y="171673"/>
                  <a:pt x="11088" y="159116"/>
                  <a:pt x="14511" y="144940"/>
                </a:cubicBezTo>
                <a:cubicBezTo>
                  <a:pt x="17934" y="130764"/>
                  <a:pt x="19720" y="106040"/>
                  <a:pt x="19868" y="70768"/>
                </a:cubicBezTo>
                <a:lnTo>
                  <a:pt x="19868" y="0"/>
                </a:lnTo>
                <a:close/>
                <a:moveTo>
                  <a:pt x="51122" y="25450"/>
                </a:moveTo>
                <a:lnTo>
                  <a:pt x="51122" y="42639"/>
                </a:lnTo>
                <a:lnTo>
                  <a:pt x="178817" y="42639"/>
                </a:lnTo>
                <a:lnTo>
                  <a:pt x="178817" y="25450"/>
                </a:lnTo>
                <a:lnTo>
                  <a:pt x="51122" y="25450"/>
                </a:lnTo>
                <a:close/>
                <a:moveTo>
                  <a:pt x="122671" y="149796"/>
                </a:moveTo>
                <a:cubicBezTo>
                  <a:pt x="113518" y="161032"/>
                  <a:pt x="105296" y="170855"/>
                  <a:pt x="98003" y="179264"/>
                </a:cubicBezTo>
                <a:lnTo>
                  <a:pt x="159618" y="176920"/>
                </a:lnTo>
                <a:lnTo>
                  <a:pt x="143768" y="161404"/>
                </a:lnTo>
                <a:lnTo>
                  <a:pt x="157720" y="149796"/>
                </a:lnTo>
                <a:lnTo>
                  <a:pt x="122671" y="149796"/>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6" name="任意多边形: 形状 135">
            <a:extLst>
              <a:ext uri="{FF2B5EF4-FFF2-40B4-BE49-F238E27FC236}">
                <a16:creationId xmlns:a16="http://schemas.microsoft.com/office/drawing/2014/main" id="{4F3FD464-EDDB-40E9-B412-F828FA16BCA3}"/>
              </a:ext>
            </a:extLst>
          </p:cNvPr>
          <p:cNvSpPr/>
          <p:nvPr/>
        </p:nvSpPr>
        <p:spPr>
          <a:xfrm>
            <a:off x="1663269" y="2642486"/>
            <a:ext cx="70655" cy="211633"/>
          </a:xfrm>
          <a:custGeom>
            <a:avLst/>
            <a:gdLst/>
            <a:ahLst/>
            <a:cxnLst/>
            <a:rect l="l" t="t" r="r" b="b"/>
            <a:pathLst>
              <a:path w="70655" h="211633">
                <a:moveTo>
                  <a:pt x="40964" y="0"/>
                </a:moveTo>
                <a:lnTo>
                  <a:pt x="70655" y="0"/>
                </a:lnTo>
                <a:cubicBezTo>
                  <a:pt x="44164" y="31774"/>
                  <a:pt x="30919" y="66898"/>
                  <a:pt x="30919" y="105370"/>
                </a:cubicBezTo>
                <a:cubicBezTo>
                  <a:pt x="30919" y="143991"/>
                  <a:pt x="44090" y="179412"/>
                  <a:pt x="70432" y="211633"/>
                </a:cubicBezTo>
                <a:lnTo>
                  <a:pt x="40741" y="211633"/>
                </a:lnTo>
                <a:cubicBezTo>
                  <a:pt x="13580" y="181347"/>
                  <a:pt x="0" y="146000"/>
                  <a:pt x="0" y="105593"/>
                </a:cubicBezTo>
                <a:cubicBezTo>
                  <a:pt x="0" y="64293"/>
                  <a:pt x="13654" y="29096"/>
                  <a:pt x="40964"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5" name="任意多边形: 形状 134">
            <a:extLst>
              <a:ext uri="{FF2B5EF4-FFF2-40B4-BE49-F238E27FC236}">
                <a16:creationId xmlns:a16="http://schemas.microsoft.com/office/drawing/2014/main" id="{497D6423-E41C-45BE-B59F-56DEB891A65E}"/>
              </a:ext>
            </a:extLst>
          </p:cNvPr>
          <p:cNvSpPr/>
          <p:nvPr/>
        </p:nvSpPr>
        <p:spPr>
          <a:xfrm>
            <a:off x="3521945" y="2642486"/>
            <a:ext cx="70656" cy="211633"/>
          </a:xfrm>
          <a:custGeom>
            <a:avLst/>
            <a:gdLst/>
            <a:ahLst/>
            <a:cxnLst/>
            <a:rect l="l" t="t" r="r" b="b"/>
            <a:pathLst>
              <a:path w="70656" h="211633">
                <a:moveTo>
                  <a:pt x="223" y="0"/>
                </a:moveTo>
                <a:lnTo>
                  <a:pt x="29915" y="0"/>
                </a:lnTo>
                <a:cubicBezTo>
                  <a:pt x="57076" y="30137"/>
                  <a:pt x="70656" y="65558"/>
                  <a:pt x="70656" y="106263"/>
                </a:cubicBezTo>
                <a:cubicBezTo>
                  <a:pt x="70656" y="147637"/>
                  <a:pt x="57002" y="182761"/>
                  <a:pt x="29692" y="211633"/>
                </a:cubicBezTo>
                <a:lnTo>
                  <a:pt x="0" y="211633"/>
                </a:lnTo>
                <a:cubicBezTo>
                  <a:pt x="26492" y="180082"/>
                  <a:pt x="39738" y="144958"/>
                  <a:pt x="39738" y="106263"/>
                </a:cubicBezTo>
                <a:cubicBezTo>
                  <a:pt x="39738" y="67791"/>
                  <a:pt x="26566" y="32370"/>
                  <a:pt x="22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4" name="任意多边形: 形状 133">
            <a:extLst>
              <a:ext uri="{FF2B5EF4-FFF2-40B4-BE49-F238E27FC236}">
                <a16:creationId xmlns:a16="http://schemas.microsoft.com/office/drawing/2014/main" id="{3D4100E9-96A6-4A2D-970B-BC6BD5E351EF}"/>
              </a:ext>
            </a:extLst>
          </p:cNvPr>
          <p:cNvSpPr/>
          <p:nvPr/>
        </p:nvSpPr>
        <p:spPr>
          <a:xfrm>
            <a:off x="4796992" y="2642486"/>
            <a:ext cx="70657" cy="211633"/>
          </a:xfrm>
          <a:custGeom>
            <a:avLst/>
            <a:gdLst/>
            <a:ahLst/>
            <a:cxnLst/>
            <a:rect l="l" t="t" r="r" b="b"/>
            <a:pathLst>
              <a:path w="70657" h="211633">
                <a:moveTo>
                  <a:pt x="40965" y="0"/>
                </a:moveTo>
                <a:lnTo>
                  <a:pt x="70657" y="0"/>
                </a:lnTo>
                <a:cubicBezTo>
                  <a:pt x="44165" y="31774"/>
                  <a:pt x="30919" y="66898"/>
                  <a:pt x="30919" y="105370"/>
                </a:cubicBezTo>
                <a:cubicBezTo>
                  <a:pt x="30919" y="143991"/>
                  <a:pt x="44091" y="179412"/>
                  <a:pt x="70433" y="211633"/>
                </a:cubicBezTo>
                <a:lnTo>
                  <a:pt x="40742" y="211633"/>
                </a:lnTo>
                <a:cubicBezTo>
                  <a:pt x="13581" y="181347"/>
                  <a:pt x="0" y="146000"/>
                  <a:pt x="0" y="105593"/>
                </a:cubicBezTo>
                <a:cubicBezTo>
                  <a:pt x="0" y="64293"/>
                  <a:pt x="13655" y="29096"/>
                  <a:pt x="40965"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3" name="任意多边形: 形状 132">
            <a:extLst>
              <a:ext uri="{FF2B5EF4-FFF2-40B4-BE49-F238E27FC236}">
                <a16:creationId xmlns:a16="http://schemas.microsoft.com/office/drawing/2014/main" id="{D67F7E1B-15C6-465D-AAE2-118787B81DF8}"/>
              </a:ext>
            </a:extLst>
          </p:cNvPr>
          <p:cNvSpPr/>
          <p:nvPr/>
        </p:nvSpPr>
        <p:spPr>
          <a:xfrm>
            <a:off x="5693645" y="2642486"/>
            <a:ext cx="70656" cy="211633"/>
          </a:xfrm>
          <a:custGeom>
            <a:avLst/>
            <a:gdLst/>
            <a:ahLst/>
            <a:cxnLst/>
            <a:rect l="l" t="t" r="r" b="b"/>
            <a:pathLst>
              <a:path w="70656" h="211633">
                <a:moveTo>
                  <a:pt x="223" y="0"/>
                </a:moveTo>
                <a:lnTo>
                  <a:pt x="29914" y="0"/>
                </a:lnTo>
                <a:cubicBezTo>
                  <a:pt x="57075" y="30137"/>
                  <a:pt x="70656" y="65558"/>
                  <a:pt x="70656" y="106263"/>
                </a:cubicBezTo>
                <a:cubicBezTo>
                  <a:pt x="70656" y="147637"/>
                  <a:pt x="57001" y="182761"/>
                  <a:pt x="29691" y="211633"/>
                </a:cubicBezTo>
                <a:lnTo>
                  <a:pt x="0" y="211633"/>
                </a:lnTo>
                <a:cubicBezTo>
                  <a:pt x="26491" y="180082"/>
                  <a:pt x="39737" y="144958"/>
                  <a:pt x="39737" y="106263"/>
                </a:cubicBezTo>
                <a:cubicBezTo>
                  <a:pt x="39737" y="67791"/>
                  <a:pt x="26566" y="32370"/>
                  <a:pt x="22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2" name="任意多边形: 形状 131">
            <a:extLst>
              <a:ext uri="{FF2B5EF4-FFF2-40B4-BE49-F238E27FC236}">
                <a16:creationId xmlns:a16="http://schemas.microsoft.com/office/drawing/2014/main" id="{7DBD59D0-F47F-4D71-8A6B-B05643B17474}"/>
              </a:ext>
            </a:extLst>
          </p:cNvPr>
          <p:cNvSpPr/>
          <p:nvPr/>
        </p:nvSpPr>
        <p:spPr>
          <a:xfrm>
            <a:off x="3047184" y="2654429"/>
            <a:ext cx="84274" cy="163860"/>
          </a:xfrm>
          <a:custGeom>
            <a:avLst/>
            <a:gdLst/>
            <a:ahLst/>
            <a:cxnLst/>
            <a:rect l="l" t="t" r="r" b="b"/>
            <a:pathLst>
              <a:path w="84274" h="163860">
                <a:moveTo>
                  <a:pt x="56145" y="0"/>
                </a:moveTo>
                <a:lnTo>
                  <a:pt x="56145" y="37393"/>
                </a:lnTo>
                <a:lnTo>
                  <a:pt x="84274" y="37393"/>
                </a:lnTo>
                <a:lnTo>
                  <a:pt x="84274" y="64294"/>
                </a:lnTo>
                <a:lnTo>
                  <a:pt x="56145" y="64294"/>
                </a:lnTo>
                <a:lnTo>
                  <a:pt x="56145" y="116309"/>
                </a:lnTo>
                <a:cubicBezTo>
                  <a:pt x="56145" y="129481"/>
                  <a:pt x="61354" y="136066"/>
                  <a:pt x="71772" y="136066"/>
                </a:cubicBezTo>
                <a:cubicBezTo>
                  <a:pt x="75790" y="136066"/>
                  <a:pt x="79957" y="134876"/>
                  <a:pt x="84274" y="132494"/>
                </a:cubicBezTo>
                <a:lnTo>
                  <a:pt x="84274" y="159395"/>
                </a:lnTo>
                <a:cubicBezTo>
                  <a:pt x="78841" y="162372"/>
                  <a:pt x="70619" y="163860"/>
                  <a:pt x="59606" y="163860"/>
                </a:cubicBezTo>
                <a:cubicBezTo>
                  <a:pt x="33411" y="163860"/>
                  <a:pt x="20315" y="150093"/>
                  <a:pt x="20315" y="122560"/>
                </a:cubicBezTo>
                <a:lnTo>
                  <a:pt x="20315" y="64294"/>
                </a:lnTo>
                <a:lnTo>
                  <a:pt x="0" y="64294"/>
                </a:lnTo>
                <a:lnTo>
                  <a:pt x="0" y="37393"/>
                </a:lnTo>
                <a:lnTo>
                  <a:pt x="20315" y="37393"/>
                </a:lnTo>
                <a:lnTo>
                  <a:pt x="20315" y="10269"/>
                </a:lnTo>
                <a:lnTo>
                  <a:pt x="56145"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1" name="任意多边形: 形状 130">
            <a:extLst>
              <a:ext uri="{FF2B5EF4-FFF2-40B4-BE49-F238E27FC236}">
                <a16:creationId xmlns:a16="http://schemas.microsoft.com/office/drawing/2014/main" id="{0158E19E-B259-4942-AB2E-3FA0FE2C7C3A}"/>
              </a:ext>
            </a:extLst>
          </p:cNvPr>
          <p:cNvSpPr/>
          <p:nvPr/>
        </p:nvSpPr>
        <p:spPr>
          <a:xfrm>
            <a:off x="5190308" y="2654429"/>
            <a:ext cx="84274" cy="163860"/>
          </a:xfrm>
          <a:custGeom>
            <a:avLst/>
            <a:gdLst/>
            <a:ahLst/>
            <a:cxnLst/>
            <a:rect l="l" t="t" r="r" b="b"/>
            <a:pathLst>
              <a:path w="84274" h="163860">
                <a:moveTo>
                  <a:pt x="56145" y="0"/>
                </a:moveTo>
                <a:lnTo>
                  <a:pt x="56145" y="37393"/>
                </a:lnTo>
                <a:lnTo>
                  <a:pt x="84274" y="37393"/>
                </a:lnTo>
                <a:lnTo>
                  <a:pt x="84274" y="64294"/>
                </a:lnTo>
                <a:lnTo>
                  <a:pt x="56145" y="64294"/>
                </a:lnTo>
                <a:lnTo>
                  <a:pt x="56145" y="116309"/>
                </a:lnTo>
                <a:cubicBezTo>
                  <a:pt x="56145" y="129481"/>
                  <a:pt x="61354" y="136066"/>
                  <a:pt x="71772" y="136066"/>
                </a:cubicBezTo>
                <a:cubicBezTo>
                  <a:pt x="75791" y="136066"/>
                  <a:pt x="79958" y="134876"/>
                  <a:pt x="84274" y="132494"/>
                </a:cubicBezTo>
                <a:lnTo>
                  <a:pt x="84274" y="159395"/>
                </a:lnTo>
                <a:cubicBezTo>
                  <a:pt x="78842" y="162372"/>
                  <a:pt x="70619" y="163860"/>
                  <a:pt x="59606" y="163860"/>
                </a:cubicBezTo>
                <a:cubicBezTo>
                  <a:pt x="33412" y="163860"/>
                  <a:pt x="20315" y="150093"/>
                  <a:pt x="20315" y="122560"/>
                </a:cubicBezTo>
                <a:lnTo>
                  <a:pt x="20315" y="64294"/>
                </a:lnTo>
                <a:lnTo>
                  <a:pt x="0" y="64294"/>
                </a:lnTo>
                <a:lnTo>
                  <a:pt x="0" y="37393"/>
                </a:lnTo>
                <a:lnTo>
                  <a:pt x="20315" y="37393"/>
                </a:lnTo>
                <a:lnTo>
                  <a:pt x="20315" y="10269"/>
                </a:lnTo>
                <a:lnTo>
                  <a:pt x="56145"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30" name="任意多边形: 形状 129">
            <a:extLst>
              <a:ext uri="{FF2B5EF4-FFF2-40B4-BE49-F238E27FC236}">
                <a16:creationId xmlns:a16="http://schemas.microsoft.com/office/drawing/2014/main" id="{B862D772-2E45-4442-A34F-257D79F56672}"/>
              </a:ext>
            </a:extLst>
          </p:cNvPr>
          <p:cNvSpPr/>
          <p:nvPr/>
        </p:nvSpPr>
        <p:spPr>
          <a:xfrm>
            <a:off x="5590358" y="2654429"/>
            <a:ext cx="84274" cy="163860"/>
          </a:xfrm>
          <a:custGeom>
            <a:avLst/>
            <a:gdLst/>
            <a:ahLst/>
            <a:cxnLst/>
            <a:rect l="l" t="t" r="r" b="b"/>
            <a:pathLst>
              <a:path w="84274" h="163860">
                <a:moveTo>
                  <a:pt x="56145" y="0"/>
                </a:moveTo>
                <a:lnTo>
                  <a:pt x="56145" y="37393"/>
                </a:lnTo>
                <a:lnTo>
                  <a:pt x="84274" y="37393"/>
                </a:lnTo>
                <a:lnTo>
                  <a:pt x="84274" y="64294"/>
                </a:lnTo>
                <a:lnTo>
                  <a:pt x="56145" y="64294"/>
                </a:lnTo>
                <a:lnTo>
                  <a:pt x="56145" y="116309"/>
                </a:lnTo>
                <a:cubicBezTo>
                  <a:pt x="56145" y="129481"/>
                  <a:pt x="61354" y="136066"/>
                  <a:pt x="71772" y="136066"/>
                </a:cubicBezTo>
                <a:cubicBezTo>
                  <a:pt x="75791" y="136066"/>
                  <a:pt x="79958" y="134876"/>
                  <a:pt x="84274" y="132494"/>
                </a:cubicBezTo>
                <a:lnTo>
                  <a:pt x="84274" y="159395"/>
                </a:lnTo>
                <a:cubicBezTo>
                  <a:pt x="78842" y="162372"/>
                  <a:pt x="70619" y="163860"/>
                  <a:pt x="59606" y="163860"/>
                </a:cubicBezTo>
                <a:cubicBezTo>
                  <a:pt x="33412" y="163860"/>
                  <a:pt x="20315" y="150093"/>
                  <a:pt x="20315" y="122560"/>
                </a:cubicBezTo>
                <a:lnTo>
                  <a:pt x="20315" y="64294"/>
                </a:lnTo>
                <a:lnTo>
                  <a:pt x="0" y="64294"/>
                </a:lnTo>
                <a:lnTo>
                  <a:pt x="0" y="37393"/>
                </a:lnTo>
                <a:lnTo>
                  <a:pt x="20315" y="37393"/>
                </a:lnTo>
                <a:lnTo>
                  <a:pt x="20315" y="10269"/>
                </a:lnTo>
                <a:lnTo>
                  <a:pt x="56145"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9" name="任意多边形: 形状 128">
            <a:extLst>
              <a:ext uri="{FF2B5EF4-FFF2-40B4-BE49-F238E27FC236}">
                <a16:creationId xmlns:a16="http://schemas.microsoft.com/office/drawing/2014/main" id="{3C8250D6-D498-4130-89B7-750EF427AA97}"/>
              </a:ext>
            </a:extLst>
          </p:cNvPr>
          <p:cNvSpPr/>
          <p:nvPr/>
        </p:nvSpPr>
        <p:spPr>
          <a:xfrm>
            <a:off x="2232275" y="2688808"/>
            <a:ext cx="100013" cy="129481"/>
          </a:xfrm>
          <a:custGeom>
            <a:avLst/>
            <a:gdLst/>
            <a:ahLst/>
            <a:cxnLst/>
            <a:rect l="l" t="t" r="r" b="b"/>
            <a:pathLst>
              <a:path w="100013" h="129481">
                <a:moveTo>
                  <a:pt x="68759" y="0"/>
                </a:moveTo>
                <a:cubicBezTo>
                  <a:pt x="82823" y="0"/>
                  <a:pt x="93241" y="1935"/>
                  <a:pt x="100013" y="5805"/>
                </a:cubicBezTo>
                <a:lnTo>
                  <a:pt x="100013" y="36724"/>
                </a:lnTo>
                <a:cubicBezTo>
                  <a:pt x="91753" y="30696"/>
                  <a:pt x="82749" y="27682"/>
                  <a:pt x="73000" y="27682"/>
                </a:cubicBezTo>
                <a:cubicBezTo>
                  <a:pt x="61987" y="27682"/>
                  <a:pt x="53150" y="31031"/>
                  <a:pt x="46490" y="37728"/>
                </a:cubicBezTo>
                <a:cubicBezTo>
                  <a:pt x="39831" y="44426"/>
                  <a:pt x="36500" y="53616"/>
                  <a:pt x="36500" y="65299"/>
                </a:cubicBezTo>
                <a:cubicBezTo>
                  <a:pt x="36500" y="76610"/>
                  <a:pt x="39663" y="85521"/>
                  <a:pt x="45988" y="92032"/>
                </a:cubicBezTo>
                <a:cubicBezTo>
                  <a:pt x="52313" y="98543"/>
                  <a:pt x="60908" y="101799"/>
                  <a:pt x="71773" y="101799"/>
                </a:cubicBezTo>
                <a:cubicBezTo>
                  <a:pt x="81372" y="101799"/>
                  <a:pt x="90748" y="98748"/>
                  <a:pt x="99901" y="92646"/>
                </a:cubicBezTo>
                <a:lnTo>
                  <a:pt x="99901" y="121891"/>
                </a:lnTo>
                <a:cubicBezTo>
                  <a:pt x="91269" y="126951"/>
                  <a:pt x="78991" y="129481"/>
                  <a:pt x="63066" y="129481"/>
                </a:cubicBezTo>
                <a:cubicBezTo>
                  <a:pt x="44240" y="129481"/>
                  <a:pt x="29022" y="123751"/>
                  <a:pt x="17413" y="112291"/>
                </a:cubicBezTo>
                <a:cubicBezTo>
                  <a:pt x="5804" y="100831"/>
                  <a:pt x="0" y="85986"/>
                  <a:pt x="0" y="67754"/>
                </a:cubicBezTo>
                <a:cubicBezTo>
                  <a:pt x="0" y="46770"/>
                  <a:pt x="6251" y="30231"/>
                  <a:pt x="18752" y="18139"/>
                </a:cubicBezTo>
                <a:cubicBezTo>
                  <a:pt x="31254" y="6047"/>
                  <a:pt x="47923" y="0"/>
                  <a:pt x="68759"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8" name="任意多边形: 形状 127">
            <a:extLst>
              <a:ext uri="{FF2B5EF4-FFF2-40B4-BE49-F238E27FC236}">
                <a16:creationId xmlns:a16="http://schemas.microsoft.com/office/drawing/2014/main" id="{9BB34E0B-CF5E-4433-8540-DB73174FDBD7}"/>
              </a:ext>
            </a:extLst>
          </p:cNvPr>
          <p:cNvSpPr/>
          <p:nvPr/>
        </p:nvSpPr>
        <p:spPr>
          <a:xfrm>
            <a:off x="2346575" y="2688808"/>
            <a:ext cx="132159" cy="129481"/>
          </a:xfrm>
          <a:custGeom>
            <a:avLst/>
            <a:gdLst/>
            <a:ahLst/>
            <a:cxnLst/>
            <a:rect l="l" t="t" r="r" b="b"/>
            <a:pathLst>
              <a:path w="132159" h="129481">
                <a:moveTo>
                  <a:pt x="67308" y="0"/>
                </a:moveTo>
                <a:cubicBezTo>
                  <a:pt x="87176" y="0"/>
                  <a:pt x="102952" y="5712"/>
                  <a:pt x="114635" y="17134"/>
                </a:cubicBezTo>
                <a:cubicBezTo>
                  <a:pt x="126318" y="28557"/>
                  <a:pt x="132159" y="43905"/>
                  <a:pt x="132159" y="63178"/>
                </a:cubicBezTo>
                <a:cubicBezTo>
                  <a:pt x="132159" y="83419"/>
                  <a:pt x="126169" y="99529"/>
                  <a:pt x="114188" y="111510"/>
                </a:cubicBezTo>
                <a:cubicBezTo>
                  <a:pt x="102208" y="123491"/>
                  <a:pt x="85986" y="129481"/>
                  <a:pt x="65522" y="129481"/>
                </a:cubicBezTo>
                <a:cubicBezTo>
                  <a:pt x="45430" y="129481"/>
                  <a:pt x="29487" y="123732"/>
                  <a:pt x="17692" y="112235"/>
                </a:cubicBezTo>
                <a:cubicBezTo>
                  <a:pt x="5897" y="100738"/>
                  <a:pt x="0" y="85093"/>
                  <a:pt x="0" y="65299"/>
                </a:cubicBezTo>
                <a:cubicBezTo>
                  <a:pt x="0" y="44984"/>
                  <a:pt x="6083" y="29022"/>
                  <a:pt x="18250" y="17413"/>
                </a:cubicBezTo>
                <a:cubicBezTo>
                  <a:pt x="30417" y="5805"/>
                  <a:pt x="46769" y="0"/>
                  <a:pt x="67308" y="0"/>
                </a:cubicBezTo>
                <a:close/>
                <a:moveTo>
                  <a:pt x="66415" y="27682"/>
                </a:moveTo>
                <a:cubicBezTo>
                  <a:pt x="56964" y="27682"/>
                  <a:pt x="49616" y="30919"/>
                  <a:pt x="44370" y="37394"/>
                </a:cubicBezTo>
                <a:cubicBezTo>
                  <a:pt x="39123" y="43868"/>
                  <a:pt x="36500" y="53020"/>
                  <a:pt x="36500" y="64852"/>
                </a:cubicBezTo>
                <a:cubicBezTo>
                  <a:pt x="36500" y="89483"/>
                  <a:pt x="46546" y="101799"/>
                  <a:pt x="66638" y="101799"/>
                </a:cubicBezTo>
                <a:cubicBezTo>
                  <a:pt x="85911" y="101799"/>
                  <a:pt x="95548" y="89148"/>
                  <a:pt x="95548" y="63848"/>
                </a:cubicBezTo>
                <a:cubicBezTo>
                  <a:pt x="95548" y="39738"/>
                  <a:pt x="85837" y="27682"/>
                  <a:pt x="66415"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7" name="任意多边形: 形状 126">
            <a:extLst>
              <a:ext uri="{FF2B5EF4-FFF2-40B4-BE49-F238E27FC236}">
                <a16:creationId xmlns:a16="http://schemas.microsoft.com/office/drawing/2014/main" id="{F7882006-82CD-4903-88CE-EA0CCB8F0EB8}"/>
              </a:ext>
            </a:extLst>
          </p:cNvPr>
          <p:cNvSpPr/>
          <p:nvPr/>
        </p:nvSpPr>
        <p:spPr>
          <a:xfrm>
            <a:off x="2506342" y="2688808"/>
            <a:ext cx="117314" cy="126467"/>
          </a:xfrm>
          <a:custGeom>
            <a:avLst/>
            <a:gdLst/>
            <a:ahLst/>
            <a:cxnLst/>
            <a:rect l="l" t="t" r="r" b="b"/>
            <a:pathLst>
              <a:path w="117314" h="126467">
                <a:moveTo>
                  <a:pt x="76237" y="0"/>
                </a:moveTo>
                <a:cubicBezTo>
                  <a:pt x="103622" y="0"/>
                  <a:pt x="117314" y="16967"/>
                  <a:pt x="117314" y="50900"/>
                </a:cubicBezTo>
                <a:lnTo>
                  <a:pt x="117314" y="126467"/>
                </a:lnTo>
                <a:lnTo>
                  <a:pt x="81484" y="126467"/>
                </a:lnTo>
                <a:lnTo>
                  <a:pt x="81484" y="57597"/>
                </a:lnTo>
                <a:cubicBezTo>
                  <a:pt x="81484" y="37654"/>
                  <a:pt x="74303" y="27682"/>
                  <a:pt x="59941" y="27682"/>
                </a:cubicBezTo>
                <a:cubicBezTo>
                  <a:pt x="53095" y="27682"/>
                  <a:pt x="47402" y="30343"/>
                  <a:pt x="42863" y="35663"/>
                </a:cubicBezTo>
                <a:cubicBezTo>
                  <a:pt x="38323" y="40984"/>
                  <a:pt x="36054" y="47774"/>
                  <a:pt x="36054" y="56034"/>
                </a:cubicBezTo>
                <a:lnTo>
                  <a:pt x="36054" y="126467"/>
                </a:lnTo>
                <a:lnTo>
                  <a:pt x="0" y="126467"/>
                </a:lnTo>
                <a:lnTo>
                  <a:pt x="0" y="3014"/>
                </a:lnTo>
                <a:lnTo>
                  <a:pt x="36054" y="3014"/>
                </a:lnTo>
                <a:lnTo>
                  <a:pt x="36054" y="22660"/>
                </a:lnTo>
                <a:lnTo>
                  <a:pt x="36500" y="22660"/>
                </a:lnTo>
                <a:cubicBezTo>
                  <a:pt x="45504" y="7553"/>
                  <a:pt x="58750" y="0"/>
                  <a:pt x="76237"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6" name="任意多边形: 形状 125">
            <a:extLst>
              <a:ext uri="{FF2B5EF4-FFF2-40B4-BE49-F238E27FC236}">
                <a16:creationId xmlns:a16="http://schemas.microsoft.com/office/drawing/2014/main" id="{A23BFAC6-B735-4C71-AB69-2323CF211540}"/>
              </a:ext>
            </a:extLst>
          </p:cNvPr>
          <p:cNvSpPr/>
          <p:nvPr/>
        </p:nvSpPr>
        <p:spPr>
          <a:xfrm>
            <a:off x="2658742" y="2688808"/>
            <a:ext cx="117314" cy="126467"/>
          </a:xfrm>
          <a:custGeom>
            <a:avLst/>
            <a:gdLst/>
            <a:ahLst/>
            <a:cxnLst/>
            <a:rect l="l" t="t" r="r" b="b"/>
            <a:pathLst>
              <a:path w="117314" h="126467">
                <a:moveTo>
                  <a:pt x="76237" y="0"/>
                </a:moveTo>
                <a:cubicBezTo>
                  <a:pt x="103622" y="0"/>
                  <a:pt x="117314" y="16967"/>
                  <a:pt x="117314" y="50900"/>
                </a:cubicBezTo>
                <a:lnTo>
                  <a:pt x="117314" y="126467"/>
                </a:lnTo>
                <a:lnTo>
                  <a:pt x="81484" y="126467"/>
                </a:lnTo>
                <a:lnTo>
                  <a:pt x="81484" y="57597"/>
                </a:lnTo>
                <a:cubicBezTo>
                  <a:pt x="81484" y="37654"/>
                  <a:pt x="74302" y="27682"/>
                  <a:pt x="59941" y="27682"/>
                </a:cubicBezTo>
                <a:cubicBezTo>
                  <a:pt x="53094" y="27682"/>
                  <a:pt x="47402" y="30343"/>
                  <a:pt x="42863" y="35663"/>
                </a:cubicBezTo>
                <a:cubicBezTo>
                  <a:pt x="38323" y="40984"/>
                  <a:pt x="36054" y="47774"/>
                  <a:pt x="36054" y="56034"/>
                </a:cubicBezTo>
                <a:lnTo>
                  <a:pt x="36054" y="126467"/>
                </a:lnTo>
                <a:lnTo>
                  <a:pt x="0" y="126467"/>
                </a:lnTo>
                <a:lnTo>
                  <a:pt x="0" y="3014"/>
                </a:lnTo>
                <a:lnTo>
                  <a:pt x="36054" y="3014"/>
                </a:lnTo>
                <a:lnTo>
                  <a:pt x="36054" y="22660"/>
                </a:lnTo>
                <a:lnTo>
                  <a:pt x="36500" y="22660"/>
                </a:lnTo>
                <a:cubicBezTo>
                  <a:pt x="45504" y="7553"/>
                  <a:pt x="58750" y="0"/>
                  <a:pt x="76237"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5" name="任意多边形: 形状 124">
            <a:extLst>
              <a:ext uri="{FF2B5EF4-FFF2-40B4-BE49-F238E27FC236}">
                <a16:creationId xmlns:a16="http://schemas.microsoft.com/office/drawing/2014/main" id="{D250FC67-C65A-4AFB-A5BA-6D88E93570E5}"/>
              </a:ext>
            </a:extLst>
          </p:cNvPr>
          <p:cNvSpPr/>
          <p:nvPr/>
        </p:nvSpPr>
        <p:spPr>
          <a:xfrm>
            <a:off x="2803775" y="2688808"/>
            <a:ext cx="116979" cy="129481"/>
          </a:xfrm>
          <a:custGeom>
            <a:avLst/>
            <a:gdLst/>
            <a:ahLst/>
            <a:cxnLst/>
            <a:rect l="l" t="t" r="r" b="b"/>
            <a:pathLst>
              <a:path w="116979" h="129481">
                <a:moveTo>
                  <a:pt x="61169" y="0"/>
                </a:moveTo>
                <a:cubicBezTo>
                  <a:pt x="78656" y="0"/>
                  <a:pt x="92329" y="5302"/>
                  <a:pt x="102189" y="15906"/>
                </a:cubicBezTo>
                <a:cubicBezTo>
                  <a:pt x="112049" y="26510"/>
                  <a:pt x="116979" y="41077"/>
                  <a:pt x="116979" y="59606"/>
                </a:cubicBezTo>
                <a:lnTo>
                  <a:pt x="116979" y="74898"/>
                </a:lnTo>
                <a:lnTo>
                  <a:pt x="35719" y="74898"/>
                </a:lnTo>
                <a:cubicBezTo>
                  <a:pt x="36984" y="94023"/>
                  <a:pt x="48518" y="103585"/>
                  <a:pt x="70321" y="103585"/>
                </a:cubicBezTo>
                <a:cubicBezTo>
                  <a:pt x="83939" y="103585"/>
                  <a:pt x="95957" y="100236"/>
                  <a:pt x="106375" y="93539"/>
                </a:cubicBezTo>
                <a:lnTo>
                  <a:pt x="106375" y="119993"/>
                </a:lnTo>
                <a:cubicBezTo>
                  <a:pt x="95139" y="126318"/>
                  <a:pt x="80405" y="129481"/>
                  <a:pt x="62174" y="129481"/>
                </a:cubicBezTo>
                <a:cubicBezTo>
                  <a:pt x="42528" y="129481"/>
                  <a:pt x="27254" y="123937"/>
                  <a:pt x="16353" y="112849"/>
                </a:cubicBezTo>
                <a:cubicBezTo>
                  <a:pt x="5451" y="101762"/>
                  <a:pt x="0" y="86321"/>
                  <a:pt x="0" y="66527"/>
                </a:cubicBezTo>
                <a:cubicBezTo>
                  <a:pt x="0" y="46807"/>
                  <a:pt x="5804" y="30789"/>
                  <a:pt x="17413" y="18474"/>
                </a:cubicBezTo>
                <a:cubicBezTo>
                  <a:pt x="29022" y="6158"/>
                  <a:pt x="43607" y="0"/>
                  <a:pt x="61169" y="0"/>
                </a:cubicBezTo>
                <a:close/>
                <a:moveTo>
                  <a:pt x="60945" y="24669"/>
                </a:moveTo>
                <a:cubicBezTo>
                  <a:pt x="54769" y="24669"/>
                  <a:pt x="49299" y="27199"/>
                  <a:pt x="44537" y="32259"/>
                </a:cubicBezTo>
                <a:cubicBezTo>
                  <a:pt x="39774" y="37319"/>
                  <a:pt x="36798" y="44016"/>
                  <a:pt x="35607" y="52351"/>
                </a:cubicBezTo>
                <a:lnTo>
                  <a:pt x="83382" y="52351"/>
                </a:lnTo>
                <a:cubicBezTo>
                  <a:pt x="83382" y="33896"/>
                  <a:pt x="75903" y="24669"/>
                  <a:pt x="60945" y="24669"/>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4" name="任意多边形: 形状 123">
            <a:extLst>
              <a:ext uri="{FF2B5EF4-FFF2-40B4-BE49-F238E27FC236}">
                <a16:creationId xmlns:a16="http://schemas.microsoft.com/office/drawing/2014/main" id="{51B5C080-B5F1-43D9-85A8-AEB477ED7B5D}"/>
              </a:ext>
            </a:extLst>
          </p:cNvPr>
          <p:cNvSpPr/>
          <p:nvPr/>
        </p:nvSpPr>
        <p:spPr>
          <a:xfrm>
            <a:off x="2937125" y="2688808"/>
            <a:ext cx="100013" cy="129481"/>
          </a:xfrm>
          <a:custGeom>
            <a:avLst/>
            <a:gdLst/>
            <a:ahLst/>
            <a:cxnLst/>
            <a:rect l="l" t="t" r="r" b="b"/>
            <a:pathLst>
              <a:path w="100013" h="129481">
                <a:moveTo>
                  <a:pt x="68759" y="0"/>
                </a:moveTo>
                <a:cubicBezTo>
                  <a:pt x="82823" y="0"/>
                  <a:pt x="93241" y="1935"/>
                  <a:pt x="100013" y="5805"/>
                </a:cubicBezTo>
                <a:lnTo>
                  <a:pt x="100013" y="36724"/>
                </a:lnTo>
                <a:cubicBezTo>
                  <a:pt x="91753" y="30696"/>
                  <a:pt x="82749" y="27682"/>
                  <a:pt x="73000" y="27682"/>
                </a:cubicBezTo>
                <a:cubicBezTo>
                  <a:pt x="61987" y="27682"/>
                  <a:pt x="53150" y="31031"/>
                  <a:pt x="46490" y="37728"/>
                </a:cubicBezTo>
                <a:cubicBezTo>
                  <a:pt x="39830" y="44426"/>
                  <a:pt x="36500" y="53616"/>
                  <a:pt x="36500" y="65299"/>
                </a:cubicBezTo>
                <a:cubicBezTo>
                  <a:pt x="36500" y="76610"/>
                  <a:pt x="39663" y="85521"/>
                  <a:pt x="45988" y="92032"/>
                </a:cubicBezTo>
                <a:cubicBezTo>
                  <a:pt x="52313" y="98543"/>
                  <a:pt x="60908" y="101799"/>
                  <a:pt x="71773" y="101799"/>
                </a:cubicBezTo>
                <a:cubicBezTo>
                  <a:pt x="81372" y="101799"/>
                  <a:pt x="90749" y="98748"/>
                  <a:pt x="99901" y="92646"/>
                </a:cubicBezTo>
                <a:lnTo>
                  <a:pt x="99901" y="121891"/>
                </a:lnTo>
                <a:cubicBezTo>
                  <a:pt x="91269" y="126951"/>
                  <a:pt x="78991" y="129481"/>
                  <a:pt x="63066" y="129481"/>
                </a:cubicBezTo>
                <a:cubicBezTo>
                  <a:pt x="44240" y="129481"/>
                  <a:pt x="29022" y="123751"/>
                  <a:pt x="17413" y="112291"/>
                </a:cubicBezTo>
                <a:cubicBezTo>
                  <a:pt x="5804" y="100831"/>
                  <a:pt x="0" y="85986"/>
                  <a:pt x="0" y="67754"/>
                </a:cubicBezTo>
                <a:cubicBezTo>
                  <a:pt x="0" y="46770"/>
                  <a:pt x="6251" y="30231"/>
                  <a:pt x="18753" y="18139"/>
                </a:cubicBezTo>
                <a:cubicBezTo>
                  <a:pt x="31254" y="6047"/>
                  <a:pt x="47923" y="0"/>
                  <a:pt x="68759"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3" name="任意多边形: 形状 122">
            <a:extLst>
              <a:ext uri="{FF2B5EF4-FFF2-40B4-BE49-F238E27FC236}">
                <a16:creationId xmlns:a16="http://schemas.microsoft.com/office/drawing/2014/main" id="{DBFF820A-43CE-4391-A941-4513F1B865C3}"/>
              </a:ext>
            </a:extLst>
          </p:cNvPr>
          <p:cNvSpPr/>
          <p:nvPr/>
        </p:nvSpPr>
        <p:spPr>
          <a:xfrm>
            <a:off x="3213351" y="2688808"/>
            <a:ext cx="132159" cy="129481"/>
          </a:xfrm>
          <a:custGeom>
            <a:avLst/>
            <a:gdLst/>
            <a:ahLst/>
            <a:cxnLst/>
            <a:rect l="l" t="t" r="r" b="b"/>
            <a:pathLst>
              <a:path w="132159" h="129481">
                <a:moveTo>
                  <a:pt x="67307" y="0"/>
                </a:moveTo>
                <a:cubicBezTo>
                  <a:pt x="87175" y="0"/>
                  <a:pt x="102951" y="5712"/>
                  <a:pt x="114634" y="17134"/>
                </a:cubicBezTo>
                <a:cubicBezTo>
                  <a:pt x="126317" y="28557"/>
                  <a:pt x="132159" y="43905"/>
                  <a:pt x="132159" y="63178"/>
                </a:cubicBezTo>
                <a:cubicBezTo>
                  <a:pt x="132159" y="83419"/>
                  <a:pt x="126169" y="99529"/>
                  <a:pt x="114188" y="111510"/>
                </a:cubicBezTo>
                <a:cubicBezTo>
                  <a:pt x="102207" y="123491"/>
                  <a:pt x="85985" y="129481"/>
                  <a:pt x="65521" y="129481"/>
                </a:cubicBezTo>
                <a:cubicBezTo>
                  <a:pt x="45429" y="129481"/>
                  <a:pt x="29486" y="123732"/>
                  <a:pt x="17691" y="112235"/>
                </a:cubicBezTo>
                <a:cubicBezTo>
                  <a:pt x="5896" y="100738"/>
                  <a:pt x="0" y="85093"/>
                  <a:pt x="0" y="65299"/>
                </a:cubicBezTo>
                <a:cubicBezTo>
                  <a:pt x="0" y="44984"/>
                  <a:pt x="6083" y="29022"/>
                  <a:pt x="18249" y="17413"/>
                </a:cubicBezTo>
                <a:cubicBezTo>
                  <a:pt x="30416" y="5805"/>
                  <a:pt x="46768" y="0"/>
                  <a:pt x="67307" y="0"/>
                </a:cubicBezTo>
                <a:close/>
                <a:moveTo>
                  <a:pt x="66414" y="27682"/>
                </a:moveTo>
                <a:cubicBezTo>
                  <a:pt x="56964" y="27682"/>
                  <a:pt x="49615" y="30919"/>
                  <a:pt x="44369" y="37394"/>
                </a:cubicBezTo>
                <a:cubicBezTo>
                  <a:pt x="39122" y="43868"/>
                  <a:pt x="36500" y="53020"/>
                  <a:pt x="36500" y="64852"/>
                </a:cubicBezTo>
                <a:cubicBezTo>
                  <a:pt x="36500" y="89483"/>
                  <a:pt x="46545" y="101799"/>
                  <a:pt x="66637" y="101799"/>
                </a:cubicBezTo>
                <a:cubicBezTo>
                  <a:pt x="85910" y="101799"/>
                  <a:pt x="95547" y="89148"/>
                  <a:pt x="95547" y="63848"/>
                </a:cubicBezTo>
                <a:cubicBezTo>
                  <a:pt x="95547" y="39738"/>
                  <a:pt x="85836" y="27682"/>
                  <a:pt x="66414"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2" name="任意多边形: 形状 121">
            <a:extLst>
              <a:ext uri="{FF2B5EF4-FFF2-40B4-BE49-F238E27FC236}">
                <a16:creationId xmlns:a16="http://schemas.microsoft.com/office/drawing/2014/main" id="{E3943C80-75B4-4C4A-9B26-00B4BBD0642D}"/>
              </a:ext>
            </a:extLst>
          </p:cNvPr>
          <p:cNvSpPr/>
          <p:nvPr/>
        </p:nvSpPr>
        <p:spPr>
          <a:xfrm>
            <a:off x="3373117" y="2688808"/>
            <a:ext cx="117314" cy="126467"/>
          </a:xfrm>
          <a:custGeom>
            <a:avLst/>
            <a:gdLst/>
            <a:ahLst/>
            <a:cxnLst/>
            <a:rect l="l" t="t" r="r" b="b"/>
            <a:pathLst>
              <a:path w="117314" h="126467">
                <a:moveTo>
                  <a:pt x="76238" y="0"/>
                </a:moveTo>
                <a:cubicBezTo>
                  <a:pt x="103622" y="0"/>
                  <a:pt x="117314" y="16967"/>
                  <a:pt x="117314" y="50900"/>
                </a:cubicBezTo>
                <a:lnTo>
                  <a:pt x="117314" y="126467"/>
                </a:lnTo>
                <a:lnTo>
                  <a:pt x="81484" y="126467"/>
                </a:lnTo>
                <a:lnTo>
                  <a:pt x="81484" y="57597"/>
                </a:lnTo>
                <a:cubicBezTo>
                  <a:pt x="81484" y="37654"/>
                  <a:pt x="74303" y="27682"/>
                  <a:pt x="59941" y="27682"/>
                </a:cubicBezTo>
                <a:cubicBezTo>
                  <a:pt x="53095" y="27682"/>
                  <a:pt x="47402" y="30343"/>
                  <a:pt x="42863" y="35663"/>
                </a:cubicBezTo>
                <a:cubicBezTo>
                  <a:pt x="38323" y="40984"/>
                  <a:pt x="36054" y="47774"/>
                  <a:pt x="36054" y="56034"/>
                </a:cubicBezTo>
                <a:lnTo>
                  <a:pt x="36054" y="126467"/>
                </a:lnTo>
                <a:lnTo>
                  <a:pt x="0" y="126467"/>
                </a:lnTo>
                <a:lnTo>
                  <a:pt x="0" y="3014"/>
                </a:lnTo>
                <a:lnTo>
                  <a:pt x="36054" y="3014"/>
                </a:lnTo>
                <a:lnTo>
                  <a:pt x="36054" y="22660"/>
                </a:lnTo>
                <a:lnTo>
                  <a:pt x="36500" y="22660"/>
                </a:lnTo>
                <a:cubicBezTo>
                  <a:pt x="45504" y="7553"/>
                  <a:pt x="58750" y="0"/>
                  <a:pt x="7623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1" name="任意多边形: 形状 120">
            <a:extLst>
              <a:ext uri="{FF2B5EF4-FFF2-40B4-BE49-F238E27FC236}">
                <a16:creationId xmlns:a16="http://schemas.microsoft.com/office/drawing/2014/main" id="{E3B0B5A4-B55A-4333-854F-CB59A66EFCBB}"/>
              </a:ext>
            </a:extLst>
          </p:cNvPr>
          <p:cNvSpPr/>
          <p:nvPr/>
        </p:nvSpPr>
        <p:spPr>
          <a:xfrm>
            <a:off x="4889749" y="2688808"/>
            <a:ext cx="132160" cy="129481"/>
          </a:xfrm>
          <a:custGeom>
            <a:avLst/>
            <a:gdLst/>
            <a:ahLst/>
            <a:cxnLst/>
            <a:rect l="l" t="t" r="r" b="b"/>
            <a:pathLst>
              <a:path w="132160" h="129481">
                <a:moveTo>
                  <a:pt x="67308" y="0"/>
                </a:moveTo>
                <a:cubicBezTo>
                  <a:pt x="87177" y="0"/>
                  <a:pt x="102952" y="5712"/>
                  <a:pt x="114635" y="17134"/>
                </a:cubicBezTo>
                <a:cubicBezTo>
                  <a:pt x="126318" y="28557"/>
                  <a:pt x="132160" y="43905"/>
                  <a:pt x="132160" y="63178"/>
                </a:cubicBezTo>
                <a:cubicBezTo>
                  <a:pt x="132160" y="83419"/>
                  <a:pt x="126170" y="99529"/>
                  <a:pt x="114189" y="111510"/>
                </a:cubicBezTo>
                <a:cubicBezTo>
                  <a:pt x="102208" y="123491"/>
                  <a:pt x="85986" y="129481"/>
                  <a:pt x="65522" y="129481"/>
                </a:cubicBezTo>
                <a:cubicBezTo>
                  <a:pt x="45430" y="129481"/>
                  <a:pt x="29487" y="123732"/>
                  <a:pt x="17692" y="112235"/>
                </a:cubicBezTo>
                <a:cubicBezTo>
                  <a:pt x="5898" y="100738"/>
                  <a:pt x="0" y="85093"/>
                  <a:pt x="0" y="65299"/>
                </a:cubicBezTo>
                <a:cubicBezTo>
                  <a:pt x="0" y="44984"/>
                  <a:pt x="6084" y="29022"/>
                  <a:pt x="18251" y="17413"/>
                </a:cubicBezTo>
                <a:cubicBezTo>
                  <a:pt x="30417" y="5805"/>
                  <a:pt x="46770" y="0"/>
                  <a:pt x="67308" y="0"/>
                </a:cubicBezTo>
                <a:close/>
                <a:moveTo>
                  <a:pt x="66415" y="27682"/>
                </a:moveTo>
                <a:cubicBezTo>
                  <a:pt x="56964" y="27682"/>
                  <a:pt x="49616" y="30919"/>
                  <a:pt x="44370" y="37394"/>
                </a:cubicBezTo>
                <a:cubicBezTo>
                  <a:pt x="39124" y="43868"/>
                  <a:pt x="36501" y="53020"/>
                  <a:pt x="36501" y="64852"/>
                </a:cubicBezTo>
                <a:cubicBezTo>
                  <a:pt x="36501" y="89483"/>
                  <a:pt x="46546" y="101799"/>
                  <a:pt x="66638" y="101799"/>
                </a:cubicBezTo>
                <a:cubicBezTo>
                  <a:pt x="85912" y="101799"/>
                  <a:pt x="95548" y="89148"/>
                  <a:pt x="95548" y="63848"/>
                </a:cubicBezTo>
                <a:cubicBezTo>
                  <a:pt x="95548" y="39738"/>
                  <a:pt x="85837" y="27682"/>
                  <a:pt x="66415"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20" name="任意多边形: 形状 119">
            <a:extLst>
              <a:ext uri="{FF2B5EF4-FFF2-40B4-BE49-F238E27FC236}">
                <a16:creationId xmlns:a16="http://schemas.microsoft.com/office/drawing/2014/main" id="{A3BC5AB3-A265-44D4-99BD-E91291ADD82A}"/>
              </a:ext>
            </a:extLst>
          </p:cNvPr>
          <p:cNvSpPr/>
          <p:nvPr/>
        </p:nvSpPr>
        <p:spPr>
          <a:xfrm>
            <a:off x="5297166" y="2688808"/>
            <a:ext cx="126690" cy="183282"/>
          </a:xfrm>
          <a:custGeom>
            <a:avLst/>
            <a:gdLst/>
            <a:ahLst/>
            <a:cxnLst/>
            <a:rect l="l" t="t" r="r" b="b"/>
            <a:pathLst>
              <a:path w="126690" h="183282">
                <a:moveTo>
                  <a:pt x="76573" y="0"/>
                </a:moveTo>
                <a:cubicBezTo>
                  <a:pt x="92274" y="0"/>
                  <a:pt x="104552" y="5488"/>
                  <a:pt x="113408" y="16465"/>
                </a:cubicBezTo>
                <a:cubicBezTo>
                  <a:pt x="122263" y="27441"/>
                  <a:pt x="126690" y="42379"/>
                  <a:pt x="126690" y="61280"/>
                </a:cubicBezTo>
                <a:cubicBezTo>
                  <a:pt x="126690" y="81893"/>
                  <a:pt x="121556" y="98413"/>
                  <a:pt x="111287" y="110840"/>
                </a:cubicBezTo>
                <a:cubicBezTo>
                  <a:pt x="101018" y="123267"/>
                  <a:pt x="87549" y="129481"/>
                  <a:pt x="70880" y="129481"/>
                </a:cubicBezTo>
                <a:cubicBezTo>
                  <a:pt x="55774" y="129481"/>
                  <a:pt x="44314" y="123528"/>
                  <a:pt x="36501" y="111622"/>
                </a:cubicBezTo>
                <a:lnTo>
                  <a:pt x="36054" y="111622"/>
                </a:lnTo>
                <a:lnTo>
                  <a:pt x="36054" y="183282"/>
                </a:lnTo>
                <a:lnTo>
                  <a:pt x="0" y="183282"/>
                </a:lnTo>
                <a:lnTo>
                  <a:pt x="0" y="3014"/>
                </a:lnTo>
                <a:lnTo>
                  <a:pt x="36054" y="3014"/>
                </a:lnTo>
                <a:lnTo>
                  <a:pt x="36054" y="21878"/>
                </a:lnTo>
                <a:lnTo>
                  <a:pt x="36501" y="21878"/>
                </a:lnTo>
                <a:cubicBezTo>
                  <a:pt x="45951" y="7293"/>
                  <a:pt x="59308" y="0"/>
                  <a:pt x="76573" y="0"/>
                </a:cubicBezTo>
                <a:close/>
                <a:moveTo>
                  <a:pt x="63290" y="27682"/>
                </a:moveTo>
                <a:cubicBezTo>
                  <a:pt x="55104" y="27682"/>
                  <a:pt x="48425" y="30808"/>
                  <a:pt x="43254" y="37059"/>
                </a:cubicBezTo>
                <a:cubicBezTo>
                  <a:pt x="38082" y="43309"/>
                  <a:pt x="35496" y="51346"/>
                  <a:pt x="35496" y="61169"/>
                </a:cubicBezTo>
                <a:lnTo>
                  <a:pt x="35496" y="71884"/>
                </a:lnTo>
                <a:cubicBezTo>
                  <a:pt x="35496" y="80665"/>
                  <a:pt x="37877" y="87846"/>
                  <a:pt x="42640" y="93427"/>
                </a:cubicBezTo>
                <a:cubicBezTo>
                  <a:pt x="47402" y="99008"/>
                  <a:pt x="53579" y="101799"/>
                  <a:pt x="61169" y="101799"/>
                </a:cubicBezTo>
                <a:cubicBezTo>
                  <a:pt x="70173" y="101799"/>
                  <a:pt x="77186" y="98301"/>
                  <a:pt x="82209" y="91306"/>
                </a:cubicBezTo>
                <a:cubicBezTo>
                  <a:pt x="87232" y="84312"/>
                  <a:pt x="89744" y="74414"/>
                  <a:pt x="89744" y="61615"/>
                </a:cubicBezTo>
                <a:cubicBezTo>
                  <a:pt x="89744" y="38993"/>
                  <a:pt x="80926" y="27682"/>
                  <a:pt x="63290" y="27682"/>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9" name="任意多边形: 形状 118">
            <a:extLst>
              <a:ext uri="{FF2B5EF4-FFF2-40B4-BE49-F238E27FC236}">
                <a16:creationId xmlns:a16="http://schemas.microsoft.com/office/drawing/2014/main" id="{E4E5AC59-47E5-4D69-843D-DA3BDF16407A}"/>
              </a:ext>
            </a:extLst>
          </p:cNvPr>
          <p:cNvSpPr/>
          <p:nvPr/>
        </p:nvSpPr>
        <p:spPr>
          <a:xfrm>
            <a:off x="1856745" y="2691822"/>
            <a:ext cx="117314" cy="126467"/>
          </a:xfrm>
          <a:custGeom>
            <a:avLst/>
            <a:gdLst/>
            <a:ahLst/>
            <a:cxnLst/>
            <a:rect l="l" t="t" r="r" b="b"/>
            <a:pathLst>
              <a:path w="117314" h="126467">
                <a:moveTo>
                  <a:pt x="0" y="0"/>
                </a:moveTo>
                <a:lnTo>
                  <a:pt x="36053" y="0"/>
                </a:lnTo>
                <a:lnTo>
                  <a:pt x="36053" y="71103"/>
                </a:lnTo>
                <a:cubicBezTo>
                  <a:pt x="36053" y="89558"/>
                  <a:pt x="43272" y="98785"/>
                  <a:pt x="57708" y="98785"/>
                </a:cubicBezTo>
                <a:cubicBezTo>
                  <a:pt x="64926" y="98785"/>
                  <a:pt x="70693" y="96255"/>
                  <a:pt x="75009" y="91195"/>
                </a:cubicBezTo>
                <a:cubicBezTo>
                  <a:pt x="79325" y="86134"/>
                  <a:pt x="81483" y="79288"/>
                  <a:pt x="81483" y="70656"/>
                </a:cubicBezTo>
                <a:lnTo>
                  <a:pt x="81483" y="0"/>
                </a:lnTo>
                <a:lnTo>
                  <a:pt x="117314" y="0"/>
                </a:lnTo>
                <a:lnTo>
                  <a:pt x="117314" y="123453"/>
                </a:lnTo>
                <a:lnTo>
                  <a:pt x="81483" y="123453"/>
                </a:lnTo>
                <a:lnTo>
                  <a:pt x="81483" y="104589"/>
                </a:lnTo>
                <a:lnTo>
                  <a:pt x="80925" y="104589"/>
                </a:lnTo>
                <a:cubicBezTo>
                  <a:pt x="71698" y="119174"/>
                  <a:pt x="59085" y="126467"/>
                  <a:pt x="43086" y="126467"/>
                </a:cubicBezTo>
                <a:cubicBezTo>
                  <a:pt x="14362" y="126467"/>
                  <a:pt x="0" y="109128"/>
                  <a:pt x="0" y="74451"/>
                </a:cubicBez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8" name="任意多边形: 形状 117">
            <a:extLst>
              <a:ext uri="{FF2B5EF4-FFF2-40B4-BE49-F238E27FC236}">
                <a16:creationId xmlns:a16="http://schemas.microsoft.com/office/drawing/2014/main" id="{6BF492BB-B40F-4799-BA36-42EC3CCED819}"/>
              </a:ext>
            </a:extLst>
          </p:cNvPr>
          <p:cNvSpPr/>
          <p:nvPr/>
        </p:nvSpPr>
        <p:spPr>
          <a:xfrm>
            <a:off x="3153484" y="2691822"/>
            <a:ext cx="35942" cy="123453"/>
          </a:xfrm>
          <a:custGeom>
            <a:avLst/>
            <a:gdLst/>
            <a:ahLst/>
            <a:cxnLst/>
            <a:rect l="l" t="t" r="r" b="b"/>
            <a:pathLst>
              <a:path w="35942" h="123453">
                <a:moveTo>
                  <a:pt x="0" y="0"/>
                </a:moveTo>
                <a:lnTo>
                  <a:pt x="35942" y="0"/>
                </a:lnTo>
                <a:lnTo>
                  <a:pt x="35942" y="123453"/>
                </a:lnTo>
                <a:lnTo>
                  <a:pt x="0" y="123453"/>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7" name="任意多边形: 形状 116">
            <a:extLst>
              <a:ext uri="{FF2B5EF4-FFF2-40B4-BE49-F238E27FC236}">
                <a16:creationId xmlns:a16="http://schemas.microsoft.com/office/drawing/2014/main" id="{CADBB9F6-AEAD-40F0-B811-95213728FACF}"/>
              </a:ext>
            </a:extLst>
          </p:cNvPr>
          <p:cNvSpPr/>
          <p:nvPr/>
        </p:nvSpPr>
        <p:spPr>
          <a:xfrm>
            <a:off x="5047619" y="2691822"/>
            <a:ext cx="117314" cy="126467"/>
          </a:xfrm>
          <a:custGeom>
            <a:avLst/>
            <a:gdLst/>
            <a:ahLst/>
            <a:cxnLst/>
            <a:rect l="l" t="t" r="r" b="b"/>
            <a:pathLst>
              <a:path w="117314" h="126467">
                <a:moveTo>
                  <a:pt x="0" y="0"/>
                </a:moveTo>
                <a:lnTo>
                  <a:pt x="36054" y="0"/>
                </a:lnTo>
                <a:lnTo>
                  <a:pt x="36054" y="71103"/>
                </a:lnTo>
                <a:cubicBezTo>
                  <a:pt x="36054" y="89558"/>
                  <a:pt x="43272" y="98785"/>
                  <a:pt x="57708" y="98785"/>
                </a:cubicBezTo>
                <a:cubicBezTo>
                  <a:pt x="64926" y="98785"/>
                  <a:pt x="70693" y="96255"/>
                  <a:pt x="75009" y="91195"/>
                </a:cubicBezTo>
                <a:cubicBezTo>
                  <a:pt x="79325" y="86134"/>
                  <a:pt x="81483" y="79288"/>
                  <a:pt x="81483" y="70656"/>
                </a:cubicBezTo>
                <a:lnTo>
                  <a:pt x="81483" y="0"/>
                </a:lnTo>
                <a:lnTo>
                  <a:pt x="117314" y="0"/>
                </a:lnTo>
                <a:lnTo>
                  <a:pt x="117314" y="123453"/>
                </a:lnTo>
                <a:lnTo>
                  <a:pt x="81483" y="123453"/>
                </a:lnTo>
                <a:lnTo>
                  <a:pt x="81483" y="104589"/>
                </a:lnTo>
                <a:lnTo>
                  <a:pt x="80925" y="104589"/>
                </a:lnTo>
                <a:cubicBezTo>
                  <a:pt x="71698" y="119174"/>
                  <a:pt x="59085" y="126467"/>
                  <a:pt x="43086" y="126467"/>
                </a:cubicBezTo>
                <a:cubicBezTo>
                  <a:pt x="14362" y="126467"/>
                  <a:pt x="0" y="109128"/>
                  <a:pt x="0" y="74451"/>
                </a:cubicBez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6" name="任意多边形: 形状 115">
            <a:extLst>
              <a:ext uri="{FF2B5EF4-FFF2-40B4-BE49-F238E27FC236}">
                <a16:creationId xmlns:a16="http://schemas.microsoft.com/office/drawing/2014/main" id="{6EA2D997-8B1A-4A5A-B62D-A191AD13E249}"/>
              </a:ext>
            </a:extLst>
          </p:cNvPr>
          <p:cNvSpPr/>
          <p:nvPr/>
        </p:nvSpPr>
        <p:spPr>
          <a:xfrm>
            <a:off x="5447669" y="2691822"/>
            <a:ext cx="117314" cy="126467"/>
          </a:xfrm>
          <a:custGeom>
            <a:avLst/>
            <a:gdLst/>
            <a:ahLst/>
            <a:cxnLst/>
            <a:rect l="l" t="t" r="r" b="b"/>
            <a:pathLst>
              <a:path w="117314" h="126467">
                <a:moveTo>
                  <a:pt x="0" y="0"/>
                </a:moveTo>
                <a:lnTo>
                  <a:pt x="36054" y="0"/>
                </a:lnTo>
                <a:lnTo>
                  <a:pt x="36054" y="71103"/>
                </a:lnTo>
                <a:cubicBezTo>
                  <a:pt x="36054" y="89558"/>
                  <a:pt x="43272" y="98785"/>
                  <a:pt x="57708" y="98785"/>
                </a:cubicBezTo>
                <a:cubicBezTo>
                  <a:pt x="64926" y="98785"/>
                  <a:pt x="70693" y="96255"/>
                  <a:pt x="75009" y="91195"/>
                </a:cubicBezTo>
                <a:cubicBezTo>
                  <a:pt x="79325" y="86134"/>
                  <a:pt x="81483" y="79288"/>
                  <a:pt x="81483" y="70656"/>
                </a:cubicBezTo>
                <a:lnTo>
                  <a:pt x="81483" y="0"/>
                </a:lnTo>
                <a:lnTo>
                  <a:pt x="117314" y="0"/>
                </a:lnTo>
                <a:lnTo>
                  <a:pt x="117314" y="123453"/>
                </a:lnTo>
                <a:lnTo>
                  <a:pt x="81483" y="123453"/>
                </a:lnTo>
                <a:lnTo>
                  <a:pt x="81483" y="104589"/>
                </a:lnTo>
                <a:lnTo>
                  <a:pt x="80925" y="104589"/>
                </a:lnTo>
                <a:cubicBezTo>
                  <a:pt x="71698" y="119174"/>
                  <a:pt x="59085" y="126467"/>
                  <a:pt x="43086" y="126467"/>
                </a:cubicBezTo>
                <a:cubicBezTo>
                  <a:pt x="14362" y="126467"/>
                  <a:pt x="0" y="109128"/>
                  <a:pt x="0" y="74451"/>
                </a:cubicBez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5" name="任意多边形: 形状 114">
            <a:extLst>
              <a:ext uri="{FF2B5EF4-FFF2-40B4-BE49-F238E27FC236}">
                <a16:creationId xmlns:a16="http://schemas.microsoft.com/office/drawing/2014/main" id="{7C94AE6E-C4F5-4F02-81DB-BE4E15A2716B}"/>
              </a:ext>
            </a:extLst>
          </p:cNvPr>
          <p:cNvSpPr/>
          <p:nvPr/>
        </p:nvSpPr>
        <p:spPr>
          <a:xfrm>
            <a:off x="4052480" y="2711579"/>
            <a:ext cx="67196" cy="134169"/>
          </a:xfrm>
          <a:custGeom>
            <a:avLst/>
            <a:gdLst/>
            <a:ahLst/>
            <a:cxnLst/>
            <a:rect l="l" t="t" r="r" b="b"/>
            <a:pathLst>
              <a:path w="67196" h="134169">
                <a:moveTo>
                  <a:pt x="0" y="0"/>
                </a:moveTo>
                <a:lnTo>
                  <a:pt x="67196" y="0"/>
                </a:lnTo>
                <a:lnTo>
                  <a:pt x="67196" y="110728"/>
                </a:lnTo>
                <a:cubicBezTo>
                  <a:pt x="67196" y="125016"/>
                  <a:pt x="60201" y="132160"/>
                  <a:pt x="46211" y="132160"/>
                </a:cubicBezTo>
                <a:cubicBezTo>
                  <a:pt x="42193" y="132160"/>
                  <a:pt x="36835" y="132085"/>
                  <a:pt x="30138" y="131936"/>
                </a:cubicBezTo>
                <a:cubicBezTo>
                  <a:pt x="29394" y="126132"/>
                  <a:pt x="28129" y="117946"/>
                  <a:pt x="26343" y="107380"/>
                </a:cubicBezTo>
                <a:cubicBezTo>
                  <a:pt x="30808" y="107677"/>
                  <a:pt x="34975" y="107752"/>
                  <a:pt x="38844" y="107603"/>
                </a:cubicBezTo>
                <a:cubicBezTo>
                  <a:pt x="41970" y="107603"/>
                  <a:pt x="43532" y="106040"/>
                  <a:pt x="43532" y="102915"/>
                </a:cubicBezTo>
                <a:lnTo>
                  <a:pt x="43532" y="90190"/>
                </a:lnTo>
                <a:lnTo>
                  <a:pt x="23664" y="90190"/>
                </a:lnTo>
                <a:lnTo>
                  <a:pt x="23664" y="134169"/>
                </a:lnTo>
                <a:lnTo>
                  <a:pt x="0" y="134169"/>
                </a:lnTo>
                <a:lnTo>
                  <a:pt x="0" y="0"/>
                </a:lnTo>
                <a:close/>
                <a:moveTo>
                  <a:pt x="23664" y="20985"/>
                </a:moveTo>
                <a:lnTo>
                  <a:pt x="23664" y="33710"/>
                </a:lnTo>
                <a:lnTo>
                  <a:pt x="43532" y="33710"/>
                </a:lnTo>
                <a:lnTo>
                  <a:pt x="43532" y="20985"/>
                </a:lnTo>
                <a:lnTo>
                  <a:pt x="23664" y="20985"/>
                </a:lnTo>
                <a:close/>
                <a:moveTo>
                  <a:pt x="23664" y="55141"/>
                </a:moveTo>
                <a:lnTo>
                  <a:pt x="23664" y="67866"/>
                </a:lnTo>
                <a:lnTo>
                  <a:pt x="43532" y="67866"/>
                </a:lnTo>
                <a:lnTo>
                  <a:pt x="43532" y="55141"/>
                </a:lnTo>
                <a:lnTo>
                  <a:pt x="23664" y="55141"/>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4" name="任意多边形: 形状 113">
            <a:extLst>
              <a:ext uri="{FF2B5EF4-FFF2-40B4-BE49-F238E27FC236}">
                <a16:creationId xmlns:a16="http://schemas.microsoft.com/office/drawing/2014/main" id="{2F05D85C-9949-46A8-944A-C8F7F10FFA1B}"/>
              </a:ext>
            </a:extLst>
          </p:cNvPr>
          <p:cNvSpPr/>
          <p:nvPr/>
        </p:nvSpPr>
        <p:spPr>
          <a:xfrm>
            <a:off x="4128159" y="2713365"/>
            <a:ext cx="52462" cy="130374"/>
          </a:xfrm>
          <a:custGeom>
            <a:avLst/>
            <a:gdLst/>
            <a:ahLst/>
            <a:cxnLst/>
            <a:rect l="l" t="t" r="r" b="b"/>
            <a:pathLst>
              <a:path w="52462" h="130374">
                <a:moveTo>
                  <a:pt x="27236" y="0"/>
                </a:moveTo>
                <a:lnTo>
                  <a:pt x="52462" y="0"/>
                </a:lnTo>
                <a:lnTo>
                  <a:pt x="52462" y="101352"/>
                </a:lnTo>
                <a:cubicBezTo>
                  <a:pt x="52462" y="120700"/>
                  <a:pt x="44872" y="130374"/>
                  <a:pt x="29692" y="130374"/>
                </a:cubicBezTo>
                <a:cubicBezTo>
                  <a:pt x="15851" y="130374"/>
                  <a:pt x="7442" y="130225"/>
                  <a:pt x="4465" y="129927"/>
                </a:cubicBezTo>
                <a:cubicBezTo>
                  <a:pt x="2977" y="119658"/>
                  <a:pt x="1489" y="110654"/>
                  <a:pt x="0" y="102915"/>
                </a:cubicBezTo>
                <a:cubicBezTo>
                  <a:pt x="6549" y="103510"/>
                  <a:pt x="12874" y="103882"/>
                  <a:pt x="18976" y="104031"/>
                </a:cubicBezTo>
                <a:cubicBezTo>
                  <a:pt x="24482" y="104031"/>
                  <a:pt x="27236" y="99715"/>
                  <a:pt x="27236" y="91083"/>
                </a:cubicBezTo>
                <a:lnTo>
                  <a:pt x="27236"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3" name="任意多边形: 形状 112">
            <a:extLst>
              <a:ext uri="{FF2B5EF4-FFF2-40B4-BE49-F238E27FC236}">
                <a16:creationId xmlns:a16="http://schemas.microsoft.com/office/drawing/2014/main" id="{74C1440E-1D66-4986-9E01-EB0A30941E0E}"/>
              </a:ext>
            </a:extLst>
          </p:cNvPr>
          <p:cNvSpPr/>
          <p:nvPr/>
        </p:nvSpPr>
        <p:spPr>
          <a:xfrm>
            <a:off x="4488695" y="2716937"/>
            <a:ext cx="143321" cy="25450"/>
          </a:xfrm>
          <a:custGeom>
            <a:avLst/>
            <a:gdLst/>
            <a:ahLst/>
            <a:cxnLst/>
            <a:rect l="l" t="t" r="r" b="b"/>
            <a:pathLst>
              <a:path w="143321" h="25450">
                <a:moveTo>
                  <a:pt x="0" y="0"/>
                </a:moveTo>
                <a:lnTo>
                  <a:pt x="143321" y="0"/>
                </a:lnTo>
                <a:lnTo>
                  <a:pt x="143321" y="25450"/>
                </a:lnTo>
                <a:lnTo>
                  <a:pt x="0" y="25450"/>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2" name="任意多边形: 形状 111">
            <a:extLst>
              <a:ext uri="{FF2B5EF4-FFF2-40B4-BE49-F238E27FC236}">
                <a16:creationId xmlns:a16="http://schemas.microsoft.com/office/drawing/2014/main" id="{9A9997F0-F1DE-4FF3-954C-ABE2118F681A}"/>
              </a:ext>
            </a:extLst>
          </p:cNvPr>
          <p:cNvSpPr/>
          <p:nvPr/>
        </p:nvSpPr>
        <p:spPr>
          <a:xfrm>
            <a:off x="4126150" y="2721402"/>
            <a:ext cx="19869" cy="80367"/>
          </a:xfrm>
          <a:custGeom>
            <a:avLst/>
            <a:gdLst/>
            <a:ahLst/>
            <a:cxnLst/>
            <a:rect l="l" t="t" r="r" b="b"/>
            <a:pathLst>
              <a:path w="19869" h="80367">
                <a:moveTo>
                  <a:pt x="0" y="0"/>
                </a:moveTo>
                <a:lnTo>
                  <a:pt x="19869" y="0"/>
                </a:lnTo>
                <a:lnTo>
                  <a:pt x="19869" y="80367"/>
                </a:lnTo>
                <a:lnTo>
                  <a:pt x="0" y="80367"/>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1" name="任意多边形: 形状 110">
            <a:extLst>
              <a:ext uri="{FF2B5EF4-FFF2-40B4-BE49-F238E27FC236}">
                <a16:creationId xmlns:a16="http://schemas.microsoft.com/office/drawing/2014/main" id="{0523AC04-F264-4BFE-B1CF-60B52DE157BA}"/>
              </a:ext>
            </a:extLst>
          </p:cNvPr>
          <p:cNvSpPr/>
          <p:nvPr/>
        </p:nvSpPr>
        <p:spPr>
          <a:xfrm>
            <a:off x="2145173" y="2736359"/>
            <a:ext cx="65969" cy="25450"/>
          </a:xfrm>
          <a:custGeom>
            <a:avLst/>
            <a:gdLst/>
            <a:ahLst/>
            <a:cxnLst/>
            <a:rect l="l" t="t" r="r" b="b"/>
            <a:pathLst>
              <a:path w="65969" h="25450">
                <a:moveTo>
                  <a:pt x="0" y="0"/>
                </a:moveTo>
                <a:lnTo>
                  <a:pt x="65969" y="0"/>
                </a:lnTo>
                <a:lnTo>
                  <a:pt x="65969" y="25450"/>
                </a:lnTo>
                <a:lnTo>
                  <a:pt x="0" y="25450"/>
                </a:lnTo>
                <a:lnTo>
                  <a:pt x="0"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110" name="任意多边形: 形状 109">
            <a:extLst>
              <a:ext uri="{FF2B5EF4-FFF2-40B4-BE49-F238E27FC236}">
                <a16:creationId xmlns:a16="http://schemas.microsoft.com/office/drawing/2014/main" id="{0FCCBD50-4768-4B9F-B964-65CC25F82F09}"/>
              </a:ext>
            </a:extLst>
          </p:cNvPr>
          <p:cNvSpPr/>
          <p:nvPr/>
        </p:nvSpPr>
        <p:spPr>
          <a:xfrm>
            <a:off x="3745522" y="2781342"/>
            <a:ext cx="67419" cy="64406"/>
          </a:xfrm>
          <a:custGeom>
            <a:avLst/>
            <a:gdLst/>
            <a:ahLst/>
            <a:cxnLst/>
            <a:rect l="l" t="t" r="r" b="b"/>
            <a:pathLst>
              <a:path w="67419" h="64406">
                <a:moveTo>
                  <a:pt x="21878" y="0"/>
                </a:moveTo>
                <a:cubicBezTo>
                  <a:pt x="34975" y="10046"/>
                  <a:pt x="50155" y="23962"/>
                  <a:pt x="67419" y="41747"/>
                </a:cubicBezTo>
                <a:lnTo>
                  <a:pt x="44313" y="64406"/>
                </a:lnTo>
                <a:cubicBezTo>
                  <a:pt x="33301" y="52276"/>
                  <a:pt x="18530" y="37803"/>
                  <a:pt x="0" y="20985"/>
                </a:cubicBezTo>
                <a:lnTo>
                  <a:pt x="21878" y="0"/>
                </a:ln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97" name="任意多边形: 形状 96">
            <a:extLst>
              <a:ext uri="{FF2B5EF4-FFF2-40B4-BE49-F238E27FC236}">
                <a16:creationId xmlns:a16="http://schemas.microsoft.com/office/drawing/2014/main" id="{2362855B-B58F-4FAC-A345-F7EEED5F4E58}"/>
              </a:ext>
            </a:extLst>
          </p:cNvPr>
          <p:cNvSpPr/>
          <p:nvPr/>
        </p:nvSpPr>
        <p:spPr>
          <a:xfrm>
            <a:off x="549470" y="1945926"/>
            <a:ext cx="110133" cy="25124"/>
          </a:xfrm>
          <a:custGeom>
            <a:avLst/>
            <a:gdLst/>
            <a:ahLst/>
            <a:cxnLst/>
            <a:rect l="l" t="t" r="r" b="b"/>
            <a:pathLst>
              <a:path w="110133" h="25124">
                <a:moveTo>
                  <a:pt x="21510" y="0"/>
                </a:moveTo>
                <a:lnTo>
                  <a:pt x="91892" y="0"/>
                </a:lnTo>
                <a:cubicBezTo>
                  <a:pt x="97514" y="8833"/>
                  <a:pt x="103594" y="17208"/>
                  <a:pt x="110133" y="25124"/>
                </a:cubicBezTo>
                <a:lnTo>
                  <a:pt x="0" y="25124"/>
                </a:lnTo>
                <a:cubicBezTo>
                  <a:pt x="7687" y="16978"/>
                  <a:pt x="14857" y="8604"/>
                  <a:pt x="21510"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90" name="任意多边形: 形状 89">
            <a:extLst>
              <a:ext uri="{FF2B5EF4-FFF2-40B4-BE49-F238E27FC236}">
                <a16:creationId xmlns:a16="http://schemas.microsoft.com/office/drawing/2014/main" id="{B7CEA73A-F59A-4288-A1F2-56F7115F136D}"/>
              </a:ext>
            </a:extLst>
          </p:cNvPr>
          <p:cNvSpPr/>
          <p:nvPr/>
        </p:nvSpPr>
        <p:spPr>
          <a:xfrm>
            <a:off x="1648759" y="2380213"/>
            <a:ext cx="38174" cy="21208"/>
          </a:xfrm>
          <a:custGeom>
            <a:avLst/>
            <a:gdLst/>
            <a:ahLst/>
            <a:cxnLst/>
            <a:rect l="l" t="t" r="r" b="b"/>
            <a:pathLst>
              <a:path w="38174" h="21208">
                <a:moveTo>
                  <a:pt x="19199" y="0"/>
                </a:moveTo>
                <a:cubicBezTo>
                  <a:pt x="25301" y="7293"/>
                  <a:pt x="31625" y="14362"/>
                  <a:pt x="38174" y="21208"/>
                </a:cubicBezTo>
                <a:lnTo>
                  <a:pt x="0" y="21208"/>
                </a:lnTo>
                <a:cubicBezTo>
                  <a:pt x="6102" y="15106"/>
                  <a:pt x="12501" y="8037"/>
                  <a:pt x="19199"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74" name="任意多边形: 形状 73">
            <a:extLst>
              <a:ext uri="{FF2B5EF4-FFF2-40B4-BE49-F238E27FC236}">
                <a16:creationId xmlns:a16="http://schemas.microsoft.com/office/drawing/2014/main" id="{DDE620CB-D950-46AF-8F6A-07256C356942}"/>
              </a:ext>
            </a:extLst>
          </p:cNvPr>
          <p:cNvSpPr/>
          <p:nvPr/>
        </p:nvSpPr>
        <p:spPr>
          <a:xfrm>
            <a:off x="3587691" y="2449195"/>
            <a:ext cx="71437" cy="16297"/>
          </a:xfrm>
          <a:custGeom>
            <a:avLst/>
            <a:gdLst/>
            <a:ahLst/>
            <a:cxnLst/>
            <a:rect l="l" t="t" r="r" b="b"/>
            <a:pathLst>
              <a:path w="71437" h="16297">
                <a:moveTo>
                  <a:pt x="13953" y="0"/>
                </a:moveTo>
                <a:lnTo>
                  <a:pt x="59605" y="0"/>
                </a:lnTo>
                <a:cubicBezTo>
                  <a:pt x="63252" y="5730"/>
                  <a:pt x="67196" y="11162"/>
                  <a:pt x="71437" y="16297"/>
                </a:cubicBezTo>
                <a:lnTo>
                  <a:pt x="0" y="16297"/>
                </a:lnTo>
                <a:cubicBezTo>
                  <a:pt x="4986" y="11013"/>
                  <a:pt x="9637" y="5581"/>
                  <a:pt x="13953"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70" name="任意多边形: 形状 69">
            <a:extLst>
              <a:ext uri="{FF2B5EF4-FFF2-40B4-BE49-F238E27FC236}">
                <a16:creationId xmlns:a16="http://schemas.microsoft.com/office/drawing/2014/main" id="{5125F34B-028F-41CE-8748-42288638EF47}"/>
              </a:ext>
            </a:extLst>
          </p:cNvPr>
          <p:cNvSpPr/>
          <p:nvPr/>
        </p:nvSpPr>
        <p:spPr>
          <a:xfrm>
            <a:off x="2076937" y="2507685"/>
            <a:ext cx="61614" cy="29468"/>
          </a:xfrm>
          <a:custGeom>
            <a:avLst/>
            <a:gdLst/>
            <a:ahLst/>
            <a:cxnLst/>
            <a:rect l="l" t="t" r="r" b="b"/>
            <a:pathLst>
              <a:path w="61614" h="29468">
                <a:moveTo>
                  <a:pt x="24668" y="0"/>
                </a:moveTo>
                <a:lnTo>
                  <a:pt x="59716" y="0"/>
                </a:lnTo>
                <a:lnTo>
                  <a:pt x="45764" y="11608"/>
                </a:lnTo>
                <a:lnTo>
                  <a:pt x="61614" y="27124"/>
                </a:lnTo>
                <a:lnTo>
                  <a:pt x="0" y="29468"/>
                </a:lnTo>
                <a:cubicBezTo>
                  <a:pt x="7293" y="21059"/>
                  <a:pt x="15516" y="11236"/>
                  <a:pt x="2466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68" name="任意多边形: 形状 67">
            <a:extLst>
              <a:ext uri="{FF2B5EF4-FFF2-40B4-BE49-F238E27FC236}">
                <a16:creationId xmlns:a16="http://schemas.microsoft.com/office/drawing/2014/main" id="{A2052491-43E3-497D-A576-531F8CD35156}"/>
              </a:ext>
            </a:extLst>
          </p:cNvPr>
          <p:cNvSpPr/>
          <p:nvPr/>
        </p:nvSpPr>
        <p:spPr>
          <a:xfrm>
            <a:off x="6829910" y="2507685"/>
            <a:ext cx="61615" cy="29468"/>
          </a:xfrm>
          <a:custGeom>
            <a:avLst/>
            <a:gdLst/>
            <a:ahLst/>
            <a:cxnLst/>
            <a:rect l="l" t="t" r="r" b="b"/>
            <a:pathLst>
              <a:path w="61615" h="29468">
                <a:moveTo>
                  <a:pt x="24668" y="0"/>
                </a:moveTo>
                <a:lnTo>
                  <a:pt x="59717" y="0"/>
                </a:lnTo>
                <a:lnTo>
                  <a:pt x="45765" y="11608"/>
                </a:lnTo>
                <a:lnTo>
                  <a:pt x="61615" y="27124"/>
                </a:lnTo>
                <a:lnTo>
                  <a:pt x="0" y="29468"/>
                </a:lnTo>
                <a:cubicBezTo>
                  <a:pt x="7293" y="21059"/>
                  <a:pt x="15515" y="11236"/>
                  <a:pt x="2466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67" name="任意多边形: 形状 66">
            <a:extLst>
              <a:ext uri="{FF2B5EF4-FFF2-40B4-BE49-F238E27FC236}">
                <a16:creationId xmlns:a16="http://schemas.microsoft.com/office/drawing/2014/main" id="{AEBB2A0B-7704-4D52-8347-70D23A09A295}"/>
              </a:ext>
            </a:extLst>
          </p:cNvPr>
          <p:cNvSpPr/>
          <p:nvPr/>
        </p:nvSpPr>
        <p:spPr>
          <a:xfrm>
            <a:off x="9325460" y="2507685"/>
            <a:ext cx="61614" cy="29468"/>
          </a:xfrm>
          <a:custGeom>
            <a:avLst/>
            <a:gdLst/>
            <a:ahLst/>
            <a:cxnLst/>
            <a:rect l="l" t="t" r="r" b="b"/>
            <a:pathLst>
              <a:path w="61614" h="29468">
                <a:moveTo>
                  <a:pt x="24668" y="0"/>
                </a:moveTo>
                <a:lnTo>
                  <a:pt x="59717" y="0"/>
                </a:lnTo>
                <a:lnTo>
                  <a:pt x="45764" y="11608"/>
                </a:lnTo>
                <a:lnTo>
                  <a:pt x="61614" y="27124"/>
                </a:lnTo>
                <a:lnTo>
                  <a:pt x="0" y="29468"/>
                </a:lnTo>
                <a:cubicBezTo>
                  <a:pt x="7292" y="21059"/>
                  <a:pt x="15515" y="11236"/>
                  <a:pt x="24668"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
        <p:nvSpPr>
          <p:cNvPr id="66" name="任意多边形: 形状 65">
            <a:extLst>
              <a:ext uri="{FF2B5EF4-FFF2-40B4-BE49-F238E27FC236}">
                <a16:creationId xmlns:a16="http://schemas.microsoft.com/office/drawing/2014/main" id="{F9BDCC5C-98CD-4BAB-83A2-97679A703750}"/>
              </a:ext>
            </a:extLst>
          </p:cNvPr>
          <p:cNvSpPr/>
          <p:nvPr/>
        </p:nvSpPr>
        <p:spPr>
          <a:xfrm>
            <a:off x="4096682" y="2656438"/>
            <a:ext cx="38175" cy="21208"/>
          </a:xfrm>
          <a:custGeom>
            <a:avLst/>
            <a:gdLst/>
            <a:ahLst/>
            <a:cxnLst/>
            <a:rect l="l" t="t" r="r" b="b"/>
            <a:pathLst>
              <a:path w="38175" h="21208">
                <a:moveTo>
                  <a:pt x="19199" y="0"/>
                </a:moveTo>
                <a:cubicBezTo>
                  <a:pt x="25301" y="7293"/>
                  <a:pt x="31626" y="14362"/>
                  <a:pt x="38175" y="21208"/>
                </a:cubicBezTo>
                <a:lnTo>
                  <a:pt x="0" y="21208"/>
                </a:lnTo>
                <a:cubicBezTo>
                  <a:pt x="6102" y="15106"/>
                  <a:pt x="12502" y="8037"/>
                  <a:pt x="19199" y="0"/>
                </a:cubicBezTo>
                <a:close/>
              </a:path>
            </a:pathLst>
          </a:custGeom>
          <a:solidFill>
            <a:schemeClr val="bg1"/>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solidFill>
                <a:schemeClr val="tx2"/>
              </a:solidFill>
            </a:endParaRPr>
          </a:p>
        </p:txBody>
      </p:sp>
    </p:spTree>
    <p:extLst>
      <p:ext uri="{BB962C8B-B14F-4D97-AF65-F5344CB8AC3E}">
        <p14:creationId xmlns:p14="http://schemas.microsoft.com/office/powerpoint/2010/main" val="1529876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5" name="任意多边形: 形状 4">
            <a:extLst>
              <a:ext uri="{FF2B5EF4-FFF2-40B4-BE49-F238E27FC236}">
                <a16:creationId xmlns:a16="http://schemas.microsoft.com/office/drawing/2014/main" id="{6FFCA2C3-596F-42BC-AA03-D98E24E39838}"/>
              </a:ext>
            </a:extLst>
          </p:cNvPr>
          <p:cNvSpPr/>
          <p:nvPr/>
        </p:nvSpPr>
        <p:spPr>
          <a:xfrm>
            <a:off x="658891" y="1452480"/>
            <a:ext cx="222573" cy="220563"/>
          </a:xfrm>
          <a:custGeom>
            <a:avLst/>
            <a:gdLst/>
            <a:ahLst/>
            <a:cxnLst/>
            <a:rect l="l" t="t" r="r" b="b"/>
            <a:pathLst>
              <a:path w="222573" h="220563">
                <a:moveTo>
                  <a:pt x="21878" y="0"/>
                </a:moveTo>
                <a:lnTo>
                  <a:pt x="47997" y="2009"/>
                </a:lnTo>
                <a:cubicBezTo>
                  <a:pt x="46211" y="11236"/>
                  <a:pt x="44500" y="20091"/>
                  <a:pt x="42863" y="28575"/>
                </a:cubicBezTo>
                <a:lnTo>
                  <a:pt x="80591" y="28575"/>
                </a:lnTo>
                <a:lnTo>
                  <a:pt x="80591" y="53578"/>
                </a:lnTo>
                <a:cubicBezTo>
                  <a:pt x="103957" y="39290"/>
                  <a:pt x="121369" y="22026"/>
                  <a:pt x="132830" y="1786"/>
                </a:cubicBezTo>
                <a:lnTo>
                  <a:pt x="169218" y="1786"/>
                </a:lnTo>
                <a:lnTo>
                  <a:pt x="163637" y="9376"/>
                </a:lnTo>
                <a:cubicBezTo>
                  <a:pt x="180008" y="31551"/>
                  <a:pt x="199653" y="48369"/>
                  <a:pt x="222573" y="59829"/>
                </a:cubicBezTo>
                <a:cubicBezTo>
                  <a:pt x="217810" y="65931"/>
                  <a:pt x="212155" y="73967"/>
                  <a:pt x="205606" y="83939"/>
                </a:cubicBezTo>
                <a:cubicBezTo>
                  <a:pt x="197570" y="79474"/>
                  <a:pt x="190054" y="74414"/>
                  <a:pt x="183059" y="68758"/>
                </a:cubicBezTo>
                <a:lnTo>
                  <a:pt x="183059" y="76348"/>
                </a:lnTo>
                <a:lnTo>
                  <a:pt x="105594" y="76348"/>
                </a:lnTo>
                <a:lnTo>
                  <a:pt x="105594" y="70544"/>
                </a:lnTo>
                <a:cubicBezTo>
                  <a:pt x="99938" y="74860"/>
                  <a:pt x="93911" y="79102"/>
                  <a:pt x="87511" y="83269"/>
                </a:cubicBezTo>
                <a:cubicBezTo>
                  <a:pt x="80368" y="72405"/>
                  <a:pt x="74638" y="64442"/>
                  <a:pt x="70322" y="59382"/>
                </a:cubicBezTo>
                <a:cubicBezTo>
                  <a:pt x="73001" y="58043"/>
                  <a:pt x="75605" y="56554"/>
                  <a:pt x="78135" y="54917"/>
                </a:cubicBezTo>
                <a:lnTo>
                  <a:pt x="37282" y="54917"/>
                </a:lnTo>
                <a:cubicBezTo>
                  <a:pt x="33263" y="74116"/>
                  <a:pt x="29245" y="91678"/>
                  <a:pt x="25227" y="107602"/>
                </a:cubicBezTo>
                <a:lnTo>
                  <a:pt x="37282" y="107602"/>
                </a:lnTo>
                <a:lnTo>
                  <a:pt x="37282" y="68312"/>
                </a:lnTo>
                <a:lnTo>
                  <a:pt x="63178" y="68312"/>
                </a:lnTo>
                <a:lnTo>
                  <a:pt x="63178" y="107602"/>
                </a:lnTo>
                <a:lnTo>
                  <a:pt x="74787" y="107602"/>
                </a:lnTo>
                <a:lnTo>
                  <a:pt x="74787" y="133945"/>
                </a:lnTo>
                <a:lnTo>
                  <a:pt x="63178" y="133945"/>
                </a:lnTo>
                <a:lnTo>
                  <a:pt x="63178" y="152028"/>
                </a:lnTo>
                <a:cubicBezTo>
                  <a:pt x="67345" y="151730"/>
                  <a:pt x="71661" y="151358"/>
                  <a:pt x="76126" y="150911"/>
                </a:cubicBezTo>
                <a:cubicBezTo>
                  <a:pt x="75828" y="160139"/>
                  <a:pt x="75828" y="169143"/>
                  <a:pt x="76126" y="177924"/>
                </a:cubicBezTo>
                <a:cubicBezTo>
                  <a:pt x="72257" y="178221"/>
                  <a:pt x="67940" y="178593"/>
                  <a:pt x="63178" y="179040"/>
                </a:cubicBezTo>
                <a:lnTo>
                  <a:pt x="63178" y="220563"/>
                </a:lnTo>
                <a:lnTo>
                  <a:pt x="37282" y="220563"/>
                </a:lnTo>
                <a:lnTo>
                  <a:pt x="37282" y="181049"/>
                </a:lnTo>
                <a:cubicBezTo>
                  <a:pt x="26566" y="181942"/>
                  <a:pt x="14362" y="182984"/>
                  <a:pt x="670" y="184174"/>
                </a:cubicBezTo>
                <a:lnTo>
                  <a:pt x="0" y="156046"/>
                </a:lnTo>
                <a:cubicBezTo>
                  <a:pt x="9823" y="155451"/>
                  <a:pt x="22250" y="154706"/>
                  <a:pt x="37282" y="153814"/>
                </a:cubicBezTo>
                <a:lnTo>
                  <a:pt x="37282" y="133945"/>
                </a:lnTo>
                <a:lnTo>
                  <a:pt x="1563" y="133945"/>
                </a:lnTo>
                <a:lnTo>
                  <a:pt x="1563" y="103361"/>
                </a:lnTo>
                <a:cubicBezTo>
                  <a:pt x="5433" y="88776"/>
                  <a:pt x="9079" y="72628"/>
                  <a:pt x="12502" y="54917"/>
                </a:cubicBezTo>
                <a:lnTo>
                  <a:pt x="0" y="54917"/>
                </a:lnTo>
                <a:lnTo>
                  <a:pt x="0" y="28575"/>
                </a:lnTo>
                <a:lnTo>
                  <a:pt x="17413" y="28575"/>
                </a:lnTo>
                <a:cubicBezTo>
                  <a:pt x="18901" y="19496"/>
                  <a:pt x="20390" y="9971"/>
                  <a:pt x="21878" y="0"/>
                </a:cubicBezTo>
                <a:close/>
                <a:moveTo>
                  <a:pt x="145778" y="31030"/>
                </a:moveTo>
                <a:cubicBezTo>
                  <a:pt x="139080" y="39067"/>
                  <a:pt x="132681" y="46136"/>
                  <a:pt x="126579" y="52238"/>
                </a:cubicBezTo>
                <a:lnTo>
                  <a:pt x="164753" y="52238"/>
                </a:lnTo>
                <a:cubicBezTo>
                  <a:pt x="158204" y="45392"/>
                  <a:pt x="151880" y="38323"/>
                  <a:pt x="145778" y="3103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22376F2A-EDEA-4BB2-9086-4FD98EEBE86B}"/>
              </a:ext>
            </a:extLst>
          </p:cNvPr>
          <p:cNvSpPr/>
          <p:nvPr/>
        </p:nvSpPr>
        <p:spPr>
          <a:xfrm>
            <a:off x="886375" y="1452926"/>
            <a:ext cx="222349" cy="218777"/>
          </a:xfrm>
          <a:custGeom>
            <a:avLst/>
            <a:gdLst/>
            <a:ahLst/>
            <a:cxnLst/>
            <a:rect l="l" t="t" r="r" b="b"/>
            <a:pathLst>
              <a:path w="222349" h="218777">
                <a:moveTo>
                  <a:pt x="84386" y="0"/>
                </a:moveTo>
                <a:cubicBezTo>
                  <a:pt x="100310" y="12502"/>
                  <a:pt x="119137" y="40705"/>
                  <a:pt x="140866" y="84609"/>
                </a:cubicBezTo>
                <a:cubicBezTo>
                  <a:pt x="161851" y="127471"/>
                  <a:pt x="189012" y="160883"/>
                  <a:pt x="222349" y="184845"/>
                </a:cubicBezTo>
                <a:cubicBezTo>
                  <a:pt x="209699" y="198388"/>
                  <a:pt x="200025" y="209401"/>
                  <a:pt x="193328" y="217885"/>
                </a:cubicBezTo>
                <a:cubicBezTo>
                  <a:pt x="161181" y="186407"/>
                  <a:pt x="134392" y="148717"/>
                  <a:pt x="112961" y="104812"/>
                </a:cubicBezTo>
                <a:cubicBezTo>
                  <a:pt x="94134" y="150131"/>
                  <a:pt x="65261" y="188119"/>
                  <a:pt x="26343" y="218777"/>
                </a:cubicBezTo>
                <a:cubicBezTo>
                  <a:pt x="19497" y="210145"/>
                  <a:pt x="10716" y="200397"/>
                  <a:pt x="0" y="189533"/>
                </a:cubicBezTo>
                <a:cubicBezTo>
                  <a:pt x="46137" y="156344"/>
                  <a:pt x="77503" y="114709"/>
                  <a:pt x="94096" y="64629"/>
                </a:cubicBezTo>
                <a:cubicBezTo>
                  <a:pt x="84572" y="47886"/>
                  <a:pt x="71438" y="32073"/>
                  <a:pt x="54694" y="17190"/>
                </a:cubicBezTo>
                <a:lnTo>
                  <a:pt x="84386"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32C7C4EB-F392-43D7-846B-CED6CE2AD45E}"/>
              </a:ext>
            </a:extLst>
          </p:cNvPr>
          <p:cNvSpPr/>
          <p:nvPr/>
        </p:nvSpPr>
        <p:spPr>
          <a:xfrm>
            <a:off x="1582667" y="1460405"/>
            <a:ext cx="41857" cy="37616"/>
          </a:xfrm>
          <a:custGeom>
            <a:avLst/>
            <a:gdLst/>
            <a:ahLst/>
            <a:cxnLst/>
            <a:rect l="l" t="t" r="r" b="b"/>
            <a:pathLst>
              <a:path w="41857" h="37616">
                <a:moveTo>
                  <a:pt x="20873" y="0"/>
                </a:moveTo>
                <a:cubicBezTo>
                  <a:pt x="27124" y="0"/>
                  <a:pt x="32184" y="1767"/>
                  <a:pt x="36053" y="5302"/>
                </a:cubicBezTo>
                <a:cubicBezTo>
                  <a:pt x="39923" y="8836"/>
                  <a:pt x="41857" y="13283"/>
                  <a:pt x="41857" y="18640"/>
                </a:cubicBezTo>
                <a:cubicBezTo>
                  <a:pt x="41857" y="24073"/>
                  <a:pt x="39886" y="28593"/>
                  <a:pt x="35942" y="32202"/>
                </a:cubicBezTo>
                <a:cubicBezTo>
                  <a:pt x="31998" y="35812"/>
                  <a:pt x="26975" y="37616"/>
                  <a:pt x="20873" y="37616"/>
                </a:cubicBezTo>
                <a:cubicBezTo>
                  <a:pt x="14845" y="37616"/>
                  <a:pt x="9859" y="35793"/>
                  <a:pt x="5915" y="32147"/>
                </a:cubicBezTo>
                <a:cubicBezTo>
                  <a:pt x="1971" y="28500"/>
                  <a:pt x="0" y="23998"/>
                  <a:pt x="0" y="18640"/>
                </a:cubicBezTo>
                <a:cubicBezTo>
                  <a:pt x="0" y="13134"/>
                  <a:pt x="1953" y="8650"/>
                  <a:pt x="5860" y="5190"/>
                </a:cubicBezTo>
                <a:cubicBezTo>
                  <a:pt x="9767" y="1730"/>
                  <a:pt x="14771" y="0"/>
                  <a:pt x="20873"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7A1A4E48-EF3C-4438-A659-F8102BC7DE0C}"/>
              </a:ext>
            </a:extLst>
          </p:cNvPr>
          <p:cNvSpPr/>
          <p:nvPr/>
        </p:nvSpPr>
        <p:spPr>
          <a:xfrm>
            <a:off x="1115645" y="1461186"/>
            <a:ext cx="221232" cy="213420"/>
          </a:xfrm>
          <a:custGeom>
            <a:avLst/>
            <a:gdLst/>
            <a:ahLst/>
            <a:cxnLst/>
            <a:rect l="l" t="t" r="r" b="b"/>
            <a:pathLst>
              <a:path w="221232" h="213420">
                <a:moveTo>
                  <a:pt x="19869" y="0"/>
                </a:moveTo>
                <a:lnTo>
                  <a:pt x="210070" y="0"/>
                </a:lnTo>
                <a:lnTo>
                  <a:pt x="210070" y="68089"/>
                </a:lnTo>
                <a:lnTo>
                  <a:pt x="51122" y="68089"/>
                </a:lnTo>
                <a:cubicBezTo>
                  <a:pt x="50974" y="90413"/>
                  <a:pt x="50378" y="109166"/>
                  <a:pt x="49336" y="124346"/>
                </a:cubicBezTo>
                <a:lnTo>
                  <a:pt x="221232" y="124346"/>
                </a:lnTo>
                <a:lnTo>
                  <a:pt x="221232" y="149796"/>
                </a:lnTo>
                <a:lnTo>
                  <a:pt x="168324" y="149796"/>
                </a:lnTo>
                <a:cubicBezTo>
                  <a:pt x="188936" y="167804"/>
                  <a:pt x="205456" y="182910"/>
                  <a:pt x="217883" y="195114"/>
                </a:cubicBezTo>
                <a:lnTo>
                  <a:pt x="195782" y="213420"/>
                </a:lnTo>
                <a:lnTo>
                  <a:pt x="183951" y="201141"/>
                </a:lnTo>
                <a:cubicBezTo>
                  <a:pt x="112514" y="204341"/>
                  <a:pt x="71958" y="207243"/>
                  <a:pt x="62285" y="209848"/>
                </a:cubicBezTo>
                <a:lnTo>
                  <a:pt x="49783" y="185738"/>
                </a:lnTo>
                <a:cubicBezTo>
                  <a:pt x="61689" y="178519"/>
                  <a:pt x="74079" y="166539"/>
                  <a:pt x="86953" y="149796"/>
                </a:cubicBezTo>
                <a:lnTo>
                  <a:pt x="46658" y="149796"/>
                </a:lnTo>
                <a:cubicBezTo>
                  <a:pt x="43978" y="169739"/>
                  <a:pt x="36388" y="189458"/>
                  <a:pt x="23887" y="208955"/>
                </a:cubicBezTo>
                <a:cubicBezTo>
                  <a:pt x="14957" y="198239"/>
                  <a:pt x="6995" y="189458"/>
                  <a:pt x="0" y="182612"/>
                </a:cubicBezTo>
                <a:cubicBezTo>
                  <a:pt x="6250" y="171673"/>
                  <a:pt x="11087" y="159116"/>
                  <a:pt x="14511" y="144940"/>
                </a:cubicBezTo>
                <a:cubicBezTo>
                  <a:pt x="17933" y="130764"/>
                  <a:pt x="19720" y="106040"/>
                  <a:pt x="19869" y="70768"/>
                </a:cubicBezTo>
                <a:lnTo>
                  <a:pt x="19869" y="0"/>
                </a:lnTo>
                <a:close/>
                <a:moveTo>
                  <a:pt x="51122" y="25450"/>
                </a:moveTo>
                <a:lnTo>
                  <a:pt x="51122" y="42639"/>
                </a:lnTo>
                <a:lnTo>
                  <a:pt x="178816" y="42639"/>
                </a:lnTo>
                <a:lnTo>
                  <a:pt x="178816" y="25450"/>
                </a:lnTo>
                <a:lnTo>
                  <a:pt x="51122" y="25450"/>
                </a:lnTo>
                <a:close/>
                <a:moveTo>
                  <a:pt x="122671" y="149796"/>
                </a:moveTo>
                <a:cubicBezTo>
                  <a:pt x="113519" y="161032"/>
                  <a:pt x="105296" y="170855"/>
                  <a:pt x="98003" y="179264"/>
                </a:cubicBezTo>
                <a:lnTo>
                  <a:pt x="159617" y="176920"/>
                </a:lnTo>
                <a:lnTo>
                  <a:pt x="143767" y="161404"/>
                </a:lnTo>
                <a:lnTo>
                  <a:pt x="157719" y="149796"/>
                </a:lnTo>
                <a:lnTo>
                  <a:pt x="122671" y="149796"/>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9" name="任意多边形: 形状 8">
            <a:extLst>
              <a:ext uri="{FF2B5EF4-FFF2-40B4-BE49-F238E27FC236}">
                <a16:creationId xmlns:a16="http://schemas.microsoft.com/office/drawing/2014/main" id="{8D85E979-ACA1-499D-8D42-659F58154899}"/>
              </a:ext>
            </a:extLst>
          </p:cNvPr>
          <p:cNvSpPr/>
          <p:nvPr/>
        </p:nvSpPr>
        <p:spPr>
          <a:xfrm>
            <a:off x="1485779" y="1469558"/>
            <a:ext cx="70657" cy="211633"/>
          </a:xfrm>
          <a:custGeom>
            <a:avLst/>
            <a:gdLst/>
            <a:ahLst/>
            <a:cxnLst/>
            <a:rect l="l" t="t" r="r" b="b"/>
            <a:pathLst>
              <a:path w="70657" h="211633">
                <a:moveTo>
                  <a:pt x="40965" y="0"/>
                </a:moveTo>
                <a:lnTo>
                  <a:pt x="70657" y="0"/>
                </a:lnTo>
                <a:cubicBezTo>
                  <a:pt x="44165" y="31774"/>
                  <a:pt x="30920" y="66898"/>
                  <a:pt x="30920" y="105370"/>
                </a:cubicBezTo>
                <a:cubicBezTo>
                  <a:pt x="30920" y="143991"/>
                  <a:pt x="44091" y="179412"/>
                  <a:pt x="70434" y="211633"/>
                </a:cubicBezTo>
                <a:lnTo>
                  <a:pt x="40743" y="211633"/>
                </a:lnTo>
                <a:cubicBezTo>
                  <a:pt x="13581" y="181347"/>
                  <a:pt x="0" y="146000"/>
                  <a:pt x="0" y="105593"/>
                </a:cubicBezTo>
                <a:cubicBezTo>
                  <a:pt x="0" y="64293"/>
                  <a:pt x="13656" y="29096"/>
                  <a:pt x="40965"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0" name="任意多边形: 形状 9">
            <a:extLst>
              <a:ext uri="{FF2B5EF4-FFF2-40B4-BE49-F238E27FC236}">
                <a16:creationId xmlns:a16="http://schemas.microsoft.com/office/drawing/2014/main" id="{3C0BFC2F-BB50-4190-833C-E0846889DB1E}"/>
              </a:ext>
            </a:extLst>
          </p:cNvPr>
          <p:cNvSpPr/>
          <p:nvPr/>
        </p:nvSpPr>
        <p:spPr>
          <a:xfrm>
            <a:off x="2201457" y="1469558"/>
            <a:ext cx="70656" cy="211633"/>
          </a:xfrm>
          <a:custGeom>
            <a:avLst/>
            <a:gdLst/>
            <a:ahLst/>
            <a:cxnLst/>
            <a:rect l="l" t="t" r="r" b="b"/>
            <a:pathLst>
              <a:path w="70656" h="211633">
                <a:moveTo>
                  <a:pt x="223" y="0"/>
                </a:moveTo>
                <a:lnTo>
                  <a:pt x="29915" y="0"/>
                </a:lnTo>
                <a:cubicBezTo>
                  <a:pt x="57076" y="30137"/>
                  <a:pt x="70656" y="65558"/>
                  <a:pt x="70656" y="106263"/>
                </a:cubicBezTo>
                <a:cubicBezTo>
                  <a:pt x="70656" y="147637"/>
                  <a:pt x="57001" y="182761"/>
                  <a:pt x="29691" y="211633"/>
                </a:cubicBezTo>
                <a:lnTo>
                  <a:pt x="0" y="211633"/>
                </a:lnTo>
                <a:cubicBezTo>
                  <a:pt x="26491" y="180082"/>
                  <a:pt x="39737" y="144958"/>
                  <a:pt x="39737" y="106263"/>
                </a:cubicBezTo>
                <a:cubicBezTo>
                  <a:pt x="39737" y="67791"/>
                  <a:pt x="26566" y="32370"/>
                  <a:pt x="223"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BCF50653-66F2-4E88-A7FA-890EB5D4C9F6}"/>
              </a:ext>
            </a:extLst>
          </p:cNvPr>
          <p:cNvSpPr/>
          <p:nvPr/>
        </p:nvSpPr>
        <p:spPr>
          <a:xfrm>
            <a:off x="2098170" y="1481501"/>
            <a:ext cx="84275" cy="163860"/>
          </a:xfrm>
          <a:custGeom>
            <a:avLst/>
            <a:gdLst/>
            <a:ahLst/>
            <a:cxnLst/>
            <a:rect l="l" t="t" r="r" b="b"/>
            <a:pathLst>
              <a:path w="84275" h="163860">
                <a:moveTo>
                  <a:pt x="56146" y="0"/>
                </a:moveTo>
                <a:lnTo>
                  <a:pt x="56146" y="37393"/>
                </a:lnTo>
                <a:lnTo>
                  <a:pt x="84275" y="37393"/>
                </a:lnTo>
                <a:lnTo>
                  <a:pt x="84275" y="64294"/>
                </a:lnTo>
                <a:lnTo>
                  <a:pt x="56146" y="64294"/>
                </a:lnTo>
                <a:lnTo>
                  <a:pt x="56146" y="116309"/>
                </a:lnTo>
                <a:cubicBezTo>
                  <a:pt x="56146" y="129481"/>
                  <a:pt x="61355" y="136066"/>
                  <a:pt x="71772" y="136066"/>
                </a:cubicBezTo>
                <a:cubicBezTo>
                  <a:pt x="75791" y="136066"/>
                  <a:pt x="79958" y="134876"/>
                  <a:pt x="84275" y="132494"/>
                </a:cubicBezTo>
                <a:lnTo>
                  <a:pt x="84275" y="159395"/>
                </a:lnTo>
                <a:cubicBezTo>
                  <a:pt x="78843" y="162372"/>
                  <a:pt x="70620" y="163860"/>
                  <a:pt x="59606" y="163860"/>
                </a:cubicBezTo>
                <a:cubicBezTo>
                  <a:pt x="33412" y="163860"/>
                  <a:pt x="20315" y="150093"/>
                  <a:pt x="20315" y="122560"/>
                </a:cubicBezTo>
                <a:lnTo>
                  <a:pt x="20315" y="64294"/>
                </a:lnTo>
                <a:lnTo>
                  <a:pt x="0" y="64294"/>
                </a:lnTo>
                <a:lnTo>
                  <a:pt x="0" y="37393"/>
                </a:lnTo>
                <a:lnTo>
                  <a:pt x="20315" y="37393"/>
                </a:lnTo>
                <a:lnTo>
                  <a:pt x="20315" y="10269"/>
                </a:lnTo>
                <a:lnTo>
                  <a:pt x="56146"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507021F4-97FD-4928-B8F9-BEE07C082985}"/>
              </a:ext>
            </a:extLst>
          </p:cNvPr>
          <p:cNvSpPr/>
          <p:nvPr/>
        </p:nvSpPr>
        <p:spPr>
          <a:xfrm>
            <a:off x="1652578" y="1515880"/>
            <a:ext cx="117314" cy="126467"/>
          </a:xfrm>
          <a:custGeom>
            <a:avLst/>
            <a:gdLst/>
            <a:ahLst/>
            <a:cxnLst/>
            <a:rect l="l" t="t" r="r" b="b"/>
            <a:pathLst>
              <a:path w="117314" h="126467">
                <a:moveTo>
                  <a:pt x="76238" y="0"/>
                </a:moveTo>
                <a:cubicBezTo>
                  <a:pt x="103622" y="0"/>
                  <a:pt x="117314" y="16967"/>
                  <a:pt x="117314" y="50900"/>
                </a:cubicBezTo>
                <a:lnTo>
                  <a:pt x="117314" y="126467"/>
                </a:lnTo>
                <a:lnTo>
                  <a:pt x="81484" y="126467"/>
                </a:lnTo>
                <a:lnTo>
                  <a:pt x="81484" y="57597"/>
                </a:lnTo>
                <a:cubicBezTo>
                  <a:pt x="81484" y="37654"/>
                  <a:pt x="74303" y="27682"/>
                  <a:pt x="59941" y="27682"/>
                </a:cubicBezTo>
                <a:cubicBezTo>
                  <a:pt x="53095" y="27682"/>
                  <a:pt x="47403" y="30343"/>
                  <a:pt x="42863" y="35663"/>
                </a:cubicBezTo>
                <a:cubicBezTo>
                  <a:pt x="38324" y="40984"/>
                  <a:pt x="36055" y="47774"/>
                  <a:pt x="36055" y="56034"/>
                </a:cubicBezTo>
                <a:lnTo>
                  <a:pt x="36055" y="126467"/>
                </a:lnTo>
                <a:lnTo>
                  <a:pt x="0" y="126467"/>
                </a:lnTo>
                <a:lnTo>
                  <a:pt x="0" y="3014"/>
                </a:lnTo>
                <a:lnTo>
                  <a:pt x="36055" y="3014"/>
                </a:lnTo>
                <a:lnTo>
                  <a:pt x="36055" y="22660"/>
                </a:lnTo>
                <a:lnTo>
                  <a:pt x="36502" y="22660"/>
                </a:lnTo>
                <a:cubicBezTo>
                  <a:pt x="45505" y="7553"/>
                  <a:pt x="58751" y="0"/>
                  <a:pt x="76238"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C135C434-AFC9-43B2-B34A-412D9193CF2F}"/>
              </a:ext>
            </a:extLst>
          </p:cNvPr>
          <p:cNvSpPr/>
          <p:nvPr/>
        </p:nvSpPr>
        <p:spPr>
          <a:xfrm>
            <a:off x="1804980" y="1515880"/>
            <a:ext cx="126689" cy="183282"/>
          </a:xfrm>
          <a:custGeom>
            <a:avLst/>
            <a:gdLst/>
            <a:ahLst/>
            <a:cxnLst/>
            <a:rect l="l" t="t" r="r" b="b"/>
            <a:pathLst>
              <a:path w="126689" h="183282">
                <a:moveTo>
                  <a:pt x="76571" y="0"/>
                </a:moveTo>
                <a:cubicBezTo>
                  <a:pt x="92272" y="0"/>
                  <a:pt x="104551" y="5488"/>
                  <a:pt x="113406" y="16465"/>
                </a:cubicBezTo>
                <a:cubicBezTo>
                  <a:pt x="122261" y="27441"/>
                  <a:pt x="126689" y="42379"/>
                  <a:pt x="126689" y="61280"/>
                </a:cubicBezTo>
                <a:cubicBezTo>
                  <a:pt x="126689" y="81893"/>
                  <a:pt x="121554" y="98413"/>
                  <a:pt x="111285" y="110840"/>
                </a:cubicBezTo>
                <a:cubicBezTo>
                  <a:pt x="101017" y="123267"/>
                  <a:pt x="87547" y="129481"/>
                  <a:pt x="70878" y="129481"/>
                </a:cubicBezTo>
                <a:cubicBezTo>
                  <a:pt x="55773" y="129481"/>
                  <a:pt x="44313" y="123528"/>
                  <a:pt x="36499" y="111622"/>
                </a:cubicBezTo>
                <a:lnTo>
                  <a:pt x="36052" y="111622"/>
                </a:lnTo>
                <a:lnTo>
                  <a:pt x="36052" y="183282"/>
                </a:lnTo>
                <a:lnTo>
                  <a:pt x="0" y="183282"/>
                </a:lnTo>
                <a:lnTo>
                  <a:pt x="0" y="3014"/>
                </a:lnTo>
                <a:lnTo>
                  <a:pt x="36052" y="3014"/>
                </a:lnTo>
                <a:lnTo>
                  <a:pt x="36052" y="21878"/>
                </a:lnTo>
                <a:lnTo>
                  <a:pt x="36499" y="21878"/>
                </a:lnTo>
                <a:cubicBezTo>
                  <a:pt x="45949" y="7293"/>
                  <a:pt x="59307" y="0"/>
                  <a:pt x="76571" y="0"/>
                </a:cubicBezTo>
                <a:close/>
                <a:moveTo>
                  <a:pt x="63288" y="27682"/>
                </a:moveTo>
                <a:cubicBezTo>
                  <a:pt x="55103" y="27682"/>
                  <a:pt x="48424" y="30808"/>
                  <a:pt x="43252" y="37059"/>
                </a:cubicBezTo>
                <a:cubicBezTo>
                  <a:pt x="38080" y="43309"/>
                  <a:pt x="35494" y="51346"/>
                  <a:pt x="35494" y="61169"/>
                </a:cubicBezTo>
                <a:lnTo>
                  <a:pt x="35494" y="71884"/>
                </a:lnTo>
                <a:cubicBezTo>
                  <a:pt x="35494" y="80665"/>
                  <a:pt x="37875" y="87846"/>
                  <a:pt x="42638" y="93427"/>
                </a:cubicBezTo>
                <a:cubicBezTo>
                  <a:pt x="47401" y="99008"/>
                  <a:pt x="53577" y="101799"/>
                  <a:pt x="61167" y="101799"/>
                </a:cubicBezTo>
                <a:cubicBezTo>
                  <a:pt x="70171" y="101799"/>
                  <a:pt x="77185" y="98301"/>
                  <a:pt x="82208" y="91306"/>
                </a:cubicBezTo>
                <a:cubicBezTo>
                  <a:pt x="87231" y="84312"/>
                  <a:pt x="89742" y="74414"/>
                  <a:pt x="89742" y="61615"/>
                </a:cubicBezTo>
                <a:cubicBezTo>
                  <a:pt x="89742" y="38993"/>
                  <a:pt x="80924" y="27682"/>
                  <a:pt x="63288" y="27682"/>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E5032B04-C6B6-41FB-82C7-334B2DF3987D}"/>
              </a:ext>
            </a:extLst>
          </p:cNvPr>
          <p:cNvSpPr/>
          <p:nvPr/>
        </p:nvSpPr>
        <p:spPr>
          <a:xfrm>
            <a:off x="1585346" y="1518894"/>
            <a:ext cx="35942" cy="123453"/>
          </a:xfrm>
          <a:custGeom>
            <a:avLst/>
            <a:gdLst/>
            <a:ahLst/>
            <a:cxnLst/>
            <a:rect l="l" t="t" r="r" b="b"/>
            <a:pathLst>
              <a:path w="35942" h="123453">
                <a:moveTo>
                  <a:pt x="0" y="0"/>
                </a:moveTo>
                <a:lnTo>
                  <a:pt x="35942" y="0"/>
                </a:lnTo>
                <a:lnTo>
                  <a:pt x="35942" y="123453"/>
                </a:lnTo>
                <a:lnTo>
                  <a:pt x="0" y="123453"/>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C49E9DB1-4211-46D5-A19E-27A5B7A17673}"/>
              </a:ext>
            </a:extLst>
          </p:cNvPr>
          <p:cNvSpPr/>
          <p:nvPr/>
        </p:nvSpPr>
        <p:spPr>
          <a:xfrm>
            <a:off x="1955481" y="1518894"/>
            <a:ext cx="117314" cy="126467"/>
          </a:xfrm>
          <a:custGeom>
            <a:avLst/>
            <a:gdLst/>
            <a:ahLst/>
            <a:cxnLst/>
            <a:rect l="l" t="t" r="r" b="b"/>
            <a:pathLst>
              <a:path w="117314" h="126467">
                <a:moveTo>
                  <a:pt x="0" y="0"/>
                </a:moveTo>
                <a:lnTo>
                  <a:pt x="36055" y="0"/>
                </a:lnTo>
                <a:lnTo>
                  <a:pt x="36055" y="71103"/>
                </a:lnTo>
                <a:cubicBezTo>
                  <a:pt x="36055" y="89558"/>
                  <a:pt x="43272" y="98785"/>
                  <a:pt x="57709" y="98785"/>
                </a:cubicBezTo>
                <a:cubicBezTo>
                  <a:pt x="64927" y="98785"/>
                  <a:pt x="70694" y="96255"/>
                  <a:pt x="75009" y="91195"/>
                </a:cubicBezTo>
                <a:cubicBezTo>
                  <a:pt x="79326" y="86134"/>
                  <a:pt x="81484" y="79288"/>
                  <a:pt x="81484" y="70656"/>
                </a:cubicBezTo>
                <a:lnTo>
                  <a:pt x="81484" y="0"/>
                </a:lnTo>
                <a:lnTo>
                  <a:pt x="117314" y="0"/>
                </a:lnTo>
                <a:lnTo>
                  <a:pt x="117314" y="123453"/>
                </a:lnTo>
                <a:lnTo>
                  <a:pt x="81484" y="123453"/>
                </a:lnTo>
                <a:lnTo>
                  <a:pt x="81484" y="104589"/>
                </a:lnTo>
                <a:lnTo>
                  <a:pt x="80926" y="104589"/>
                </a:lnTo>
                <a:cubicBezTo>
                  <a:pt x="71698" y="119174"/>
                  <a:pt x="59086" y="126467"/>
                  <a:pt x="43086" y="126467"/>
                </a:cubicBezTo>
                <a:cubicBezTo>
                  <a:pt x="14363" y="126467"/>
                  <a:pt x="0" y="109128"/>
                  <a:pt x="0" y="74451"/>
                </a:cubicBez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6" name="任意多边形: 形状 15">
            <a:extLst>
              <a:ext uri="{FF2B5EF4-FFF2-40B4-BE49-F238E27FC236}">
                <a16:creationId xmlns:a16="http://schemas.microsoft.com/office/drawing/2014/main" id="{1DFB06B8-4CD2-4747-A659-8BF9362A1CF0}"/>
              </a:ext>
            </a:extLst>
          </p:cNvPr>
          <p:cNvSpPr/>
          <p:nvPr/>
        </p:nvSpPr>
        <p:spPr>
          <a:xfrm>
            <a:off x="741268" y="1538651"/>
            <a:ext cx="67196" cy="134169"/>
          </a:xfrm>
          <a:custGeom>
            <a:avLst/>
            <a:gdLst/>
            <a:ahLst/>
            <a:cxnLst/>
            <a:rect l="l" t="t" r="r" b="b"/>
            <a:pathLst>
              <a:path w="67196" h="134169">
                <a:moveTo>
                  <a:pt x="0" y="0"/>
                </a:moveTo>
                <a:lnTo>
                  <a:pt x="67196" y="0"/>
                </a:lnTo>
                <a:lnTo>
                  <a:pt x="67196" y="110728"/>
                </a:lnTo>
                <a:cubicBezTo>
                  <a:pt x="67196" y="125016"/>
                  <a:pt x="60201" y="132160"/>
                  <a:pt x="46211" y="132160"/>
                </a:cubicBezTo>
                <a:cubicBezTo>
                  <a:pt x="42192" y="132160"/>
                  <a:pt x="36835" y="132085"/>
                  <a:pt x="30137" y="131936"/>
                </a:cubicBezTo>
                <a:cubicBezTo>
                  <a:pt x="29393" y="126132"/>
                  <a:pt x="28128" y="117946"/>
                  <a:pt x="26342" y="107380"/>
                </a:cubicBezTo>
                <a:cubicBezTo>
                  <a:pt x="30807" y="107677"/>
                  <a:pt x="34974" y="107752"/>
                  <a:pt x="38844" y="107603"/>
                </a:cubicBezTo>
                <a:cubicBezTo>
                  <a:pt x="41969" y="107603"/>
                  <a:pt x="43532" y="106040"/>
                  <a:pt x="43532" y="102915"/>
                </a:cubicBezTo>
                <a:lnTo>
                  <a:pt x="43532" y="90190"/>
                </a:lnTo>
                <a:lnTo>
                  <a:pt x="23663" y="90190"/>
                </a:lnTo>
                <a:lnTo>
                  <a:pt x="23663" y="134169"/>
                </a:lnTo>
                <a:lnTo>
                  <a:pt x="0" y="134169"/>
                </a:lnTo>
                <a:lnTo>
                  <a:pt x="0" y="0"/>
                </a:lnTo>
                <a:close/>
                <a:moveTo>
                  <a:pt x="23663" y="20985"/>
                </a:moveTo>
                <a:lnTo>
                  <a:pt x="23663" y="33710"/>
                </a:lnTo>
                <a:lnTo>
                  <a:pt x="43532" y="33710"/>
                </a:lnTo>
                <a:lnTo>
                  <a:pt x="43532" y="20985"/>
                </a:lnTo>
                <a:lnTo>
                  <a:pt x="23663" y="20985"/>
                </a:lnTo>
                <a:close/>
                <a:moveTo>
                  <a:pt x="23663" y="55141"/>
                </a:moveTo>
                <a:lnTo>
                  <a:pt x="23663" y="67866"/>
                </a:lnTo>
                <a:lnTo>
                  <a:pt x="43532" y="67866"/>
                </a:lnTo>
                <a:lnTo>
                  <a:pt x="43532" y="55141"/>
                </a:lnTo>
                <a:lnTo>
                  <a:pt x="23663" y="55141"/>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7" name="任意多边形: 形状 16">
            <a:extLst>
              <a:ext uri="{FF2B5EF4-FFF2-40B4-BE49-F238E27FC236}">
                <a16:creationId xmlns:a16="http://schemas.microsoft.com/office/drawing/2014/main" id="{0850B0C4-DE45-4698-B7F3-78A0FA25C92C}"/>
              </a:ext>
            </a:extLst>
          </p:cNvPr>
          <p:cNvSpPr/>
          <p:nvPr/>
        </p:nvSpPr>
        <p:spPr>
          <a:xfrm>
            <a:off x="816947" y="1540437"/>
            <a:ext cx="52462" cy="130374"/>
          </a:xfrm>
          <a:custGeom>
            <a:avLst/>
            <a:gdLst/>
            <a:ahLst/>
            <a:cxnLst/>
            <a:rect l="l" t="t" r="r" b="b"/>
            <a:pathLst>
              <a:path w="52462" h="130374">
                <a:moveTo>
                  <a:pt x="27235" y="0"/>
                </a:moveTo>
                <a:lnTo>
                  <a:pt x="52462" y="0"/>
                </a:lnTo>
                <a:lnTo>
                  <a:pt x="52462" y="101352"/>
                </a:lnTo>
                <a:cubicBezTo>
                  <a:pt x="52462" y="120700"/>
                  <a:pt x="44872" y="130374"/>
                  <a:pt x="29691" y="130374"/>
                </a:cubicBezTo>
                <a:cubicBezTo>
                  <a:pt x="15850" y="130374"/>
                  <a:pt x="7441" y="130225"/>
                  <a:pt x="4465" y="129927"/>
                </a:cubicBezTo>
                <a:cubicBezTo>
                  <a:pt x="2977" y="119658"/>
                  <a:pt x="1488" y="110654"/>
                  <a:pt x="0" y="102915"/>
                </a:cubicBezTo>
                <a:cubicBezTo>
                  <a:pt x="6548" y="103510"/>
                  <a:pt x="12873" y="103882"/>
                  <a:pt x="18975" y="104031"/>
                </a:cubicBezTo>
                <a:cubicBezTo>
                  <a:pt x="24482" y="104031"/>
                  <a:pt x="27235" y="99715"/>
                  <a:pt x="27235" y="91083"/>
                </a:cubicBezTo>
                <a:lnTo>
                  <a:pt x="27235"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8" name="任意多边形: 形状 17">
            <a:extLst>
              <a:ext uri="{FF2B5EF4-FFF2-40B4-BE49-F238E27FC236}">
                <a16:creationId xmlns:a16="http://schemas.microsoft.com/office/drawing/2014/main" id="{20C6317A-CD35-4863-A91A-F0622790BA7C}"/>
              </a:ext>
            </a:extLst>
          </p:cNvPr>
          <p:cNvSpPr/>
          <p:nvPr/>
        </p:nvSpPr>
        <p:spPr>
          <a:xfrm>
            <a:off x="1177483" y="1544009"/>
            <a:ext cx="143321" cy="25450"/>
          </a:xfrm>
          <a:custGeom>
            <a:avLst/>
            <a:gdLst/>
            <a:ahLst/>
            <a:cxnLst/>
            <a:rect l="l" t="t" r="r" b="b"/>
            <a:pathLst>
              <a:path w="143321" h="25450">
                <a:moveTo>
                  <a:pt x="0" y="0"/>
                </a:moveTo>
                <a:lnTo>
                  <a:pt x="143321" y="0"/>
                </a:lnTo>
                <a:lnTo>
                  <a:pt x="143321" y="25450"/>
                </a:lnTo>
                <a:lnTo>
                  <a:pt x="0" y="25450"/>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19" name="任意多边形: 形状 18">
            <a:extLst>
              <a:ext uri="{FF2B5EF4-FFF2-40B4-BE49-F238E27FC236}">
                <a16:creationId xmlns:a16="http://schemas.microsoft.com/office/drawing/2014/main" id="{C9B28EA7-C545-4DBC-9653-8B83E670D0DF}"/>
              </a:ext>
            </a:extLst>
          </p:cNvPr>
          <p:cNvSpPr/>
          <p:nvPr/>
        </p:nvSpPr>
        <p:spPr>
          <a:xfrm>
            <a:off x="814938" y="1548474"/>
            <a:ext cx="19868" cy="80367"/>
          </a:xfrm>
          <a:custGeom>
            <a:avLst/>
            <a:gdLst/>
            <a:ahLst/>
            <a:cxnLst/>
            <a:rect l="l" t="t" r="r" b="b"/>
            <a:pathLst>
              <a:path w="19868" h="80367">
                <a:moveTo>
                  <a:pt x="0" y="0"/>
                </a:moveTo>
                <a:lnTo>
                  <a:pt x="19868" y="0"/>
                </a:lnTo>
                <a:lnTo>
                  <a:pt x="19868" y="80367"/>
                </a:lnTo>
                <a:lnTo>
                  <a:pt x="0" y="80367"/>
                </a:lnTo>
                <a:lnTo>
                  <a:pt x="0" y="0"/>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0" name="任意多边形: 形状 19">
            <a:extLst>
              <a:ext uri="{FF2B5EF4-FFF2-40B4-BE49-F238E27FC236}">
                <a16:creationId xmlns:a16="http://schemas.microsoft.com/office/drawing/2014/main" id="{B1DC23A9-568C-427B-9850-0882936F12B6}"/>
              </a:ext>
            </a:extLst>
          </p:cNvPr>
          <p:cNvSpPr/>
          <p:nvPr/>
        </p:nvSpPr>
        <p:spPr>
          <a:xfrm>
            <a:off x="785470" y="1483510"/>
            <a:ext cx="38174" cy="21208"/>
          </a:xfrm>
          <a:custGeom>
            <a:avLst/>
            <a:gdLst/>
            <a:ahLst/>
            <a:cxnLst/>
            <a:rect l="l" t="t" r="r" b="b"/>
            <a:pathLst>
              <a:path w="38174" h="21208">
                <a:moveTo>
                  <a:pt x="19199" y="0"/>
                </a:moveTo>
                <a:cubicBezTo>
                  <a:pt x="25301" y="7293"/>
                  <a:pt x="31625" y="14362"/>
                  <a:pt x="38174" y="21208"/>
                </a:cubicBezTo>
                <a:lnTo>
                  <a:pt x="0" y="21208"/>
                </a:lnTo>
                <a:cubicBezTo>
                  <a:pt x="6102" y="15106"/>
                  <a:pt x="12501" y="8037"/>
                  <a:pt x="19199"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1" name="任意多边形: 形状 20">
            <a:extLst>
              <a:ext uri="{FF2B5EF4-FFF2-40B4-BE49-F238E27FC236}">
                <a16:creationId xmlns:a16="http://schemas.microsoft.com/office/drawing/2014/main" id="{E743BACE-A15A-4C82-AC11-E0AF30B9F599}"/>
              </a:ext>
            </a:extLst>
          </p:cNvPr>
          <p:cNvSpPr/>
          <p:nvPr/>
        </p:nvSpPr>
        <p:spPr>
          <a:xfrm>
            <a:off x="1213648" y="1610982"/>
            <a:ext cx="61614" cy="29468"/>
          </a:xfrm>
          <a:custGeom>
            <a:avLst/>
            <a:gdLst/>
            <a:ahLst/>
            <a:cxnLst/>
            <a:rect l="l" t="t" r="r" b="b"/>
            <a:pathLst>
              <a:path w="61614" h="29468">
                <a:moveTo>
                  <a:pt x="24668" y="0"/>
                </a:moveTo>
                <a:lnTo>
                  <a:pt x="59716" y="0"/>
                </a:lnTo>
                <a:lnTo>
                  <a:pt x="45764" y="11608"/>
                </a:lnTo>
                <a:lnTo>
                  <a:pt x="61614" y="27124"/>
                </a:lnTo>
                <a:lnTo>
                  <a:pt x="0" y="29468"/>
                </a:lnTo>
                <a:cubicBezTo>
                  <a:pt x="7293" y="21059"/>
                  <a:pt x="15516" y="11236"/>
                  <a:pt x="24668" y="0"/>
                </a:cubicBezTo>
                <a:close/>
              </a:path>
            </a:pathLst>
          </a:cu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zh-CN" altLang="en-US"/>
          </a:p>
        </p:txBody>
      </p:sp>
      <p:sp>
        <p:nvSpPr>
          <p:cNvPr id="23" name="文本框 22">
            <a:extLst>
              <a:ext uri="{FF2B5EF4-FFF2-40B4-BE49-F238E27FC236}">
                <a16:creationId xmlns:a16="http://schemas.microsoft.com/office/drawing/2014/main" id="{31848268-44BD-4F4C-B27E-698FDFE2D7EE}"/>
              </a:ext>
            </a:extLst>
          </p:cNvPr>
          <p:cNvSpPr txBox="1"/>
          <p:nvPr/>
        </p:nvSpPr>
        <p:spPr>
          <a:xfrm>
            <a:off x="519028" y="1859393"/>
            <a:ext cx="10972800" cy="2224776"/>
          </a:xfrm>
          <a:prstGeom prst="rect">
            <a:avLst/>
          </a:prstGeom>
          <a:noFill/>
        </p:spPr>
        <p:txBody>
          <a:bodyPr wrap="square">
            <a:spAutoFit/>
          </a:bodyPr>
          <a:lstStyle/>
          <a:p>
            <a:pPr>
              <a:lnSpc>
                <a:spcPct val="200000"/>
              </a:lnSpc>
            </a:pPr>
            <a:r>
              <a:rPr lang="zh-CN" altLang="en-US" dirty="0">
                <a:solidFill>
                  <a:srgbClr val="92D050"/>
                </a:solidFill>
              </a:rPr>
              <a:t>1、数据预处理</a:t>
            </a:r>
          </a:p>
          <a:p>
            <a:pPr>
              <a:lnSpc>
                <a:spcPct val="200000"/>
              </a:lnSpc>
            </a:pPr>
            <a:r>
              <a:rPr lang="zh-CN" altLang="en-US" dirty="0">
                <a:solidFill>
                  <a:srgbClr val="92D050"/>
                </a:solidFill>
              </a:rPr>
              <a:t>2、常见数据预处理方式</a:t>
            </a:r>
            <a:endParaRPr lang="en-US" altLang="zh-CN" dirty="0">
              <a:solidFill>
                <a:srgbClr val="92D050"/>
              </a:solidFill>
            </a:endParaRPr>
          </a:p>
          <a:p>
            <a:pPr>
              <a:lnSpc>
                <a:spcPct val="200000"/>
              </a:lnSpc>
            </a:pPr>
            <a:r>
              <a:rPr lang="zh-CN" altLang="en-US" dirty="0">
                <a:solidFill>
                  <a:srgbClr val="FF0000"/>
                </a:solidFill>
              </a:rPr>
              <a:t>去均值：</a:t>
            </a:r>
            <a:r>
              <a:rPr lang="zh-CN" altLang="en-US" dirty="0"/>
              <a:t>把数据的各个维度均中心化为</a:t>
            </a:r>
            <a:r>
              <a:rPr lang="en-US" altLang="zh-CN" dirty="0"/>
              <a:t>0</a:t>
            </a:r>
            <a:endParaRPr lang="zh-CN" altLang="en-US" dirty="0"/>
          </a:p>
          <a:p>
            <a:pPr>
              <a:lnSpc>
                <a:spcPct val="200000"/>
              </a:lnSpc>
            </a:pPr>
            <a:r>
              <a:rPr lang="zh-CN" altLang="en-US" dirty="0">
                <a:solidFill>
                  <a:srgbClr val="FF0000"/>
                </a:solidFill>
              </a:rPr>
              <a:t>数据标准化(normalization)：</a:t>
            </a:r>
            <a:r>
              <a:rPr lang="zh-CN" altLang="en-US" dirty="0"/>
              <a:t>将数据按比例缩放，使之落入一个小的特定区间。</a:t>
            </a:r>
          </a:p>
        </p:txBody>
      </p:sp>
      <p:sp>
        <p:nvSpPr>
          <p:cNvPr id="26" name="矩形 25">
            <a:extLst>
              <a:ext uri="{FF2B5EF4-FFF2-40B4-BE49-F238E27FC236}">
                <a16:creationId xmlns:a16="http://schemas.microsoft.com/office/drawing/2014/main" id="{40E25606-B9A9-4F88-9532-1153E69E2C2F}"/>
              </a:ext>
            </a:extLst>
          </p:cNvPr>
          <p:cNvSpPr/>
          <p:nvPr/>
        </p:nvSpPr>
        <p:spPr>
          <a:xfrm>
            <a:off x="5482506" y="1099335"/>
            <a:ext cx="1332048" cy="558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573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矩形 320">
            <a:extLst>
              <a:ext uri="{FF2B5EF4-FFF2-40B4-BE49-F238E27FC236}">
                <a16:creationId xmlns:a16="http://schemas.microsoft.com/office/drawing/2014/main" id="{33E1491E-8B76-4A40-AAB3-CB5D9264C172}"/>
              </a:ext>
            </a:extLst>
          </p:cNvPr>
          <p:cNvSpPr/>
          <p:nvPr/>
        </p:nvSpPr>
        <p:spPr>
          <a:xfrm>
            <a:off x="5482506" y="1099335"/>
            <a:ext cx="1268239" cy="441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矩形 321">
            <a:extLst>
              <a:ext uri="{FF2B5EF4-FFF2-40B4-BE49-F238E27FC236}">
                <a16:creationId xmlns:a16="http://schemas.microsoft.com/office/drawing/2014/main" id="{CB297534-9A8E-4C5E-9A88-03C054339A85}"/>
              </a:ext>
            </a:extLst>
          </p:cNvPr>
          <p:cNvSpPr/>
          <p:nvPr/>
        </p:nvSpPr>
        <p:spPr>
          <a:xfrm flipV="1">
            <a:off x="3613348" y="1099335"/>
            <a:ext cx="8187224" cy="5394826"/>
          </a:xfrm>
          <a:prstGeom prst="rect">
            <a:avLst/>
          </a:prstGeom>
          <a:gradFill>
            <a:gsLst>
              <a:gs pos="75000">
                <a:srgbClr val="5CACCF">
                  <a:lumMod val="98000"/>
                </a:srgbClr>
              </a:gs>
              <a:gs pos="5000">
                <a:srgbClr val="B6D3B7"/>
              </a:gs>
            </a:gsLst>
            <a:lin ang="3000000" scaled="0"/>
          </a:gradFill>
          <a:ln>
            <a:noFill/>
          </a:ln>
          <a:effectLst>
            <a:outerShdw blurRad="50800" dist="38100" dir="2700000" algn="tl" rotWithShape="0">
              <a:prstClr val="black">
                <a:alpha val="40000"/>
              </a:prstClr>
            </a:outerShdw>
            <a:reflection blurRad="6350" stA="50000" endA="300" endPos="5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9" name="矩形 78">
            <a:extLst>
              <a:ext uri="{FF2B5EF4-FFF2-40B4-BE49-F238E27FC236}">
                <a16:creationId xmlns:a16="http://schemas.microsoft.com/office/drawing/2014/main" id="{0148A113-11C5-4469-8BE9-605502C137B3}"/>
              </a:ext>
            </a:extLst>
          </p:cNvPr>
          <p:cNvSpPr/>
          <p:nvPr/>
        </p:nvSpPr>
        <p:spPr>
          <a:xfrm>
            <a:off x="5482506" y="1099335"/>
            <a:ext cx="1332048" cy="55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78" name="任意多边形: 形状 77">
            <a:extLst>
              <a:ext uri="{FF2B5EF4-FFF2-40B4-BE49-F238E27FC236}">
                <a16:creationId xmlns:a16="http://schemas.microsoft.com/office/drawing/2014/main" id="{0F95ED92-F7BD-4AD5-9670-69E1BCED634C}"/>
              </a:ext>
            </a:extLst>
          </p:cNvPr>
          <p:cNvSpPr/>
          <p:nvPr/>
        </p:nvSpPr>
        <p:spPr>
          <a:xfrm>
            <a:off x="6840265" y="596900"/>
            <a:ext cx="34379" cy="37059"/>
          </a:xfrm>
          <a:custGeom>
            <a:avLst/>
            <a:gdLst/>
            <a:ahLst/>
            <a:cxnLst/>
            <a:rect l="l" t="t" r="r" b="b"/>
            <a:pathLst>
              <a:path w="34379" h="37059">
                <a:moveTo>
                  <a:pt x="14511" y="0"/>
                </a:moveTo>
                <a:cubicBezTo>
                  <a:pt x="20315" y="7144"/>
                  <a:pt x="26938" y="16074"/>
                  <a:pt x="34379" y="26789"/>
                </a:cubicBezTo>
                <a:lnTo>
                  <a:pt x="18976" y="37059"/>
                </a:lnTo>
                <a:cubicBezTo>
                  <a:pt x="11981" y="26343"/>
                  <a:pt x="5656" y="17041"/>
                  <a:pt x="0" y="9153"/>
                </a:cubicBezTo>
                <a:lnTo>
                  <a:pt x="1451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形状 76">
            <a:extLst>
              <a:ext uri="{FF2B5EF4-FFF2-40B4-BE49-F238E27FC236}">
                <a16:creationId xmlns:a16="http://schemas.microsoft.com/office/drawing/2014/main" id="{9B022235-98A2-4052-A0D1-39F2B9D655B9}"/>
              </a:ext>
            </a:extLst>
          </p:cNvPr>
          <p:cNvSpPr/>
          <p:nvPr/>
        </p:nvSpPr>
        <p:spPr>
          <a:xfrm>
            <a:off x="4650929" y="598017"/>
            <a:ext cx="202704" cy="223019"/>
          </a:xfrm>
          <a:custGeom>
            <a:avLst/>
            <a:gdLst/>
            <a:ahLst/>
            <a:cxnLst/>
            <a:rect l="l" t="t" r="r" b="b"/>
            <a:pathLst>
              <a:path w="202704" h="223019">
                <a:moveTo>
                  <a:pt x="91753" y="0"/>
                </a:moveTo>
                <a:lnTo>
                  <a:pt x="110951" y="0"/>
                </a:lnTo>
                <a:cubicBezTo>
                  <a:pt x="110951" y="22101"/>
                  <a:pt x="109910" y="41820"/>
                  <a:pt x="107826" y="59159"/>
                </a:cubicBezTo>
                <a:lnTo>
                  <a:pt x="202704" y="59159"/>
                </a:lnTo>
                <a:cubicBezTo>
                  <a:pt x="201811" y="105147"/>
                  <a:pt x="200471" y="143098"/>
                  <a:pt x="198686" y="173012"/>
                </a:cubicBezTo>
                <a:cubicBezTo>
                  <a:pt x="197197" y="200843"/>
                  <a:pt x="182463" y="214759"/>
                  <a:pt x="154484" y="214759"/>
                </a:cubicBezTo>
                <a:cubicBezTo>
                  <a:pt x="142875" y="214759"/>
                  <a:pt x="129108" y="214387"/>
                  <a:pt x="113184" y="213642"/>
                </a:cubicBezTo>
                <a:cubicBezTo>
                  <a:pt x="112588" y="207838"/>
                  <a:pt x="111472" y="200918"/>
                  <a:pt x="109835" y="192881"/>
                </a:cubicBezTo>
                <a:cubicBezTo>
                  <a:pt x="123825" y="194816"/>
                  <a:pt x="137592" y="195783"/>
                  <a:pt x="151135" y="195783"/>
                </a:cubicBezTo>
                <a:cubicBezTo>
                  <a:pt x="168994" y="195783"/>
                  <a:pt x="178371" y="187002"/>
                  <a:pt x="179263" y="169440"/>
                </a:cubicBezTo>
                <a:cubicBezTo>
                  <a:pt x="181347" y="140270"/>
                  <a:pt x="182686" y="109314"/>
                  <a:pt x="183282" y="76572"/>
                </a:cubicBezTo>
                <a:lnTo>
                  <a:pt x="105370" y="76572"/>
                </a:lnTo>
                <a:cubicBezTo>
                  <a:pt x="94431" y="142205"/>
                  <a:pt x="63847" y="191020"/>
                  <a:pt x="13618" y="223019"/>
                </a:cubicBezTo>
                <a:cubicBezTo>
                  <a:pt x="9451" y="217810"/>
                  <a:pt x="4911" y="212303"/>
                  <a:pt x="0" y="206499"/>
                </a:cubicBezTo>
                <a:cubicBezTo>
                  <a:pt x="46286" y="179189"/>
                  <a:pt x="74898" y="135880"/>
                  <a:pt x="85837" y="76572"/>
                </a:cubicBezTo>
                <a:lnTo>
                  <a:pt x="4688" y="76572"/>
                </a:lnTo>
                <a:lnTo>
                  <a:pt x="4688" y="59159"/>
                </a:lnTo>
                <a:lnTo>
                  <a:pt x="88516" y="59159"/>
                </a:lnTo>
                <a:cubicBezTo>
                  <a:pt x="90674" y="40927"/>
                  <a:pt x="91753" y="21208"/>
                  <a:pt x="9175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 name="任意多边形: 形状 75">
            <a:extLst>
              <a:ext uri="{FF2B5EF4-FFF2-40B4-BE49-F238E27FC236}">
                <a16:creationId xmlns:a16="http://schemas.microsoft.com/office/drawing/2014/main" id="{D35B0C9B-4C6D-475D-9AE1-FBBA390A871D}"/>
              </a:ext>
            </a:extLst>
          </p:cNvPr>
          <p:cNvSpPr/>
          <p:nvPr/>
        </p:nvSpPr>
        <p:spPr>
          <a:xfrm>
            <a:off x="6750745" y="598240"/>
            <a:ext cx="173682" cy="220563"/>
          </a:xfrm>
          <a:custGeom>
            <a:avLst/>
            <a:gdLst/>
            <a:ahLst/>
            <a:cxnLst/>
            <a:rect l="l" t="t" r="r" b="b"/>
            <a:pathLst>
              <a:path w="173682" h="220563">
                <a:moveTo>
                  <a:pt x="52015" y="0"/>
                </a:moveTo>
                <a:lnTo>
                  <a:pt x="68535" y="5804"/>
                </a:lnTo>
                <a:cubicBezTo>
                  <a:pt x="63698" y="17189"/>
                  <a:pt x="58638" y="28128"/>
                  <a:pt x="53355" y="38621"/>
                </a:cubicBezTo>
                <a:lnTo>
                  <a:pt x="170780" y="38621"/>
                </a:lnTo>
                <a:lnTo>
                  <a:pt x="170780" y="54024"/>
                </a:lnTo>
                <a:lnTo>
                  <a:pt x="116532" y="54024"/>
                </a:lnTo>
                <a:lnTo>
                  <a:pt x="116532" y="87288"/>
                </a:lnTo>
                <a:lnTo>
                  <a:pt x="164753" y="87288"/>
                </a:lnTo>
                <a:lnTo>
                  <a:pt x="164753" y="102691"/>
                </a:lnTo>
                <a:lnTo>
                  <a:pt x="116532" y="102691"/>
                </a:lnTo>
                <a:lnTo>
                  <a:pt x="116532" y="135954"/>
                </a:lnTo>
                <a:lnTo>
                  <a:pt x="165199" y="135954"/>
                </a:lnTo>
                <a:lnTo>
                  <a:pt x="165199" y="151358"/>
                </a:lnTo>
                <a:lnTo>
                  <a:pt x="116532" y="151358"/>
                </a:lnTo>
                <a:lnTo>
                  <a:pt x="116532" y="187747"/>
                </a:lnTo>
                <a:lnTo>
                  <a:pt x="173682" y="187747"/>
                </a:lnTo>
                <a:lnTo>
                  <a:pt x="173682" y="202704"/>
                </a:lnTo>
                <a:lnTo>
                  <a:pt x="48443" y="202704"/>
                </a:lnTo>
                <a:lnTo>
                  <a:pt x="48443" y="220563"/>
                </a:lnTo>
                <a:lnTo>
                  <a:pt x="31031" y="220563"/>
                </a:lnTo>
                <a:lnTo>
                  <a:pt x="31031" y="78693"/>
                </a:lnTo>
                <a:cubicBezTo>
                  <a:pt x="25152" y="88069"/>
                  <a:pt x="19050" y="96961"/>
                  <a:pt x="12725" y="105370"/>
                </a:cubicBezTo>
                <a:cubicBezTo>
                  <a:pt x="9451" y="100756"/>
                  <a:pt x="5209" y="96217"/>
                  <a:pt x="0" y="91752"/>
                </a:cubicBezTo>
                <a:cubicBezTo>
                  <a:pt x="21431" y="65559"/>
                  <a:pt x="38770" y="34974"/>
                  <a:pt x="52015" y="0"/>
                </a:cubicBezTo>
                <a:close/>
                <a:moveTo>
                  <a:pt x="48443" y="54024"/>
                </a:moveTo>
                <a:lnTo>
                  <a:pt x="48443" y="87288"/>
                </a:lnTo>
                <a:lnTo>
                  <a:pt x="99119" y="87288"/>
                </a:lnTo>
                <a:lnTo>
                  <a:pt x="99119" y="54024"/>
                </a:lnTo>
                <a:lnTo>
                  <a:pt x="48443" y="54024"/>
                </a:lnTo>
                <a:close/>
                <a:moveTo>
                  <a:pt x="48443" y="102691"/>
                </a:moveTo>
                <a:lnTo>
                  <a:pt x="48443" y="135954"/>
                </a:lnTo>
                <a:lnTo>
                  <a:pt x="99119" y="135954"/>
                </a:lnTo>
                <a:lnTo>
                  <a:pt x="99119" y="102691"/>
                </a:lnTo>
                <a:lnTo>
                  <a:pt x="48443" y="102691"/>
                </a:lnTo>
                <a:close/>
                <a:moveTo>
                  <a:pt x="48443" y="151358"/>
                </a:moveTo>
                <a:lnTo>
                  <a:pt x="48443" y="187747"/>
                </a:lnTo>
                <a:lnTo>
                  <a:pt x="99119" y="187747"/>
                </a:lnTo>
                <a:lnTo>
                  <a:pt x="99119" y="151358"/>
                </a:lnTo>
                <a:lnTo>
                  <a:pt x="48443" y="15135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形状 74">
            <a:extLst>
              <a:ext uri="{FF2B5EF4-FFF2-40B4-BE49-F238E27FC236}">
                <a16:creationId xmlns:a16="http://schemas.microsoft.com/office/drawing/2014/main" id="{69D57DC8-ACCC-4E5E-999D-96ECEEABF319}"/>
              </a:ext>
            </a:extLst>
          </p:cNvPr>
          <p:cNvSpPr/>
          <p:nvPr/>
        </p:nvSpPr>
        <p:spPr>
          <a:xfrm>
            <a:off x="5102548" y="598686"/>
            <a:ext cx="121444" cy="132606"/>
          </a:xfrm>
          <a:custGeom>
            <a:avLst/>
            <a:gdLst/>
            <a:ahLst/>
            <a:cxnLst/>
            <a:rect l="l" t="t" r="r" b="b"/>
            <a:pathLst>
              <a:path w="121444" h="132606">
                <a:moveTo>
                  <a:pt x="103138" y="0"/>
                </a:moveTo>
                <a:lnTo>
                  <a:pt x="121444" y="9153"/>
                </a:lnTo>
                <a:cubicBezTo>
                  <a:pt x="91529" y="59755"/>
                  <a:pt x="55662" y="100906"/>
                  <a:pt x="13841" y="132606"/>
                </a:cubicBezTo>
                <a:cubicBezTo>
                  <a:pt x="10120" y="127992"/>
                  <a:pt x="5507" y="123081"/>
                  <a:pt x="0" y="117872"/>
                </a:cubicBezTo>
                <a:cubicBezTo>
                  <a:pt x="41374" y="85874"/>
                  <a:pt x="75753" y="46584"/>
                  <a:pt x="103138"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 name="任意多边形: 形状 73">
            <a:extLst>
              <a:ext uri="{FF2B5EF4-FFF2-40B4-BE49-F238E27FC236}">
                <a16:creationId xmlns:a16="http://schemas.microsoft.com/office/drawing/2014/main" id="{74C2591A-1241-4639-8205-85D22EE050AF}"/>
              </a:ext>
            </a:extLst>
          </p:cNvPr>
          <p:cNvSpPr/>
          <p:nvPr/>
        </p:nvSpPr>
        <p:spPr>
          <a:xfrm>
            <a:off x="6017394" y="598686"/>
            <a:ext cx="64741" cy="219671"/>
          </a:xfrm>
          <a:custGeom>
            <a:avLst/>
            <a:gdLst/>
            <a:ahLst/>
            <a:cxnLst/>
            <a:rect l="l" t="t" r="r" b="b"/>
            <a:pathLst>
              <a:path w="64741" h="219671">
                <a:moveTo>
                  <a:pt x="47997" y="0"/>
                </a:moveTo>
                <a:lnTo>
                  <a:pt x="64741" y="4242"/>
                </a:lnTo>
                <a:cubicBezTo>
                  <a:pt x="57746" y="25078"/>
                  <a:pt x="50379" y="44239"/>
                  <a:pt x="42640" y="61727"/>
                </a:cubicBezTo>
                <a:lnTo>
                  <a:pt x="42640" y="219671"/>
                </a:lnTo>
                <a:lnTo>
                  <a:pt x="27013" y="219671"/>
                </a:lnTo>
                <a:lnTo>
                  <a:pt x="27013" y="93650"/>
                </a:lnTo>
                <a:cubicBezTo>
                  <a:pt x="20539" y="105631"/>
                  <a:pt x="13841" y="116607"/>
                  <a:pt x="6921" y="126579"/>
                </a:cubicBezTo>
                <a:cubicBezTo>
                  <a:pt x="4837" y="120328"/>
                  <a:pt x="2530" y="114226"/>
                  <a:pt x="0" y="108273"/>
                </a:cubicBezTo>
                <a:cubicBezTo>
                  <a:pt x="19497" y="78656"/>
                  <a:pt x="35496" y="42565"/>
                  <a:pt x="4799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0D959A47-F163-4C52-A360-D5B3CBD685D2}"/>
              </a:ext>
            </a:extLst>
          </p:cNvPr>
          <p:cNvSpPr/>
          <p:nvPr/>
        </p:nvSpPr>
        <p:spPr>
          <a:xfrm>
            <a:off x="6070303" y="598910"/>
            <a:ext cx="169664" cy="217002"/>
          </a:xfrm>
          <a:custGeom>
            <a:avLst/>
            <a:gdLst/>
            <a:ahLst/>
            <a:cxnLst/>
            <a:rect l="l" t="t" r="r" b="b"/>
            <a:pathLst>
              <a:path w="169664" h="217002">
                <a:moveTo>
                  <a:pt x="57373" y="0"/>
                </a:moveTo>
                <a:lnTo>
                  <a:pt x="76349" y="0"/>
                </a:lnTo>
                <a:cubicBezTo>
                  <a:pt x="72405" y="5953"/>
                  <a:pt x="68237" y="11757"/>
                  <a:pt x="63847" y="17412"/>
                </a:cubicBezTo>
                <a:lnTo>
                  <a:pt x="126578" y="17412"/>
                </a:lnTo>
                <a:lnTo>
                  <a:pt x="126578" y="30584"/>
                </a:lnTo>
                <a:lnTo>
                  <a:pt x="106486" y="51345"/>
                </a:lnTo>
                <a:lnTo>
                  <a:pt x="154707" y="51345"/>
                </a:lnTo>
                <a:lnTo>
                  <a:pt x="154707" y="100012"/>
                </a:lnTo>
                <a:lnTo>
                  <a:pt x="83158" y="100012"/>
                </a:lnTo>
                <a:cubicBezTo>
                  <a:pt x="81818" y="101649"/>
                  <a:pt x="80367" y="103286"/>
                  <a:pt x="78804" y="104923"/>
                </a:cubicBezTo>
                <a:cubicBezTo>
                  <a:pt x="88106" y="115193"/>
                  <a:pt x="95213" y="125983"/>
                  <a:pt x="100124" y="137293"/>
                </a:cubicBezTo>
                <a:cubicBezTo>
                  <a:pt x="118132" y="126727"/>
                  <a:pt x="133275" y="116606"/>
                  <a:pt x="145554" y="106933"/>
                </a:cubicBezTo>
                <a:lnTo>
                  <a:pt x="157162" y="119211"/>
                </a:lnTo>
                <a:cubicBezTo>
                  <a:pt x="147935" y="125462"/>
                  <a:pt x="138224" y="131601"/>
                  <a:pt x="128029" y="137628"/>
                </a:cubicBezTo>
                <a:cubicBezTo>
                  <a:pt x="135991" y="159432"/>
                  <a:pt x="149870" y="176956"/>
                  <a:pt x="169664" y="190202"/>
                </a:cubicBezTo>
                <a:cubicBezTo>
                  <a:pt x="164008" y="194667"/>
                  <a:pt x="159097" y="199206"/>
                  <a:pt x="154930" y="203820"/>
                </a:cubicBezTo>
                <a:cubicBezTo>
                  <a:pt x="137368" y="188193"/>
                  <a:pt x="124197" y="168510"/>
                  <a:pt x="115416" y="144772"/>
                </a:cubicBezTo>
                <a:cubicBezTo>
                  <a:pt x="111919" y="146707"/>
                  <a:pt x="108384" y="148642"/>
                  <a:pt x="104812" y="150576"/>
                </a:cubicBezTo>
                <a:cubicBezTo>
                  <a:pt x="107416" y="159878"/>
                  <a:pt x="108644" y="169515"/>
                  <a:pt x="108495" y="179486"/>
                </a:cubicBezTo>
                <a:cubicBezTo>
                  <a:pt x="108198" y="204936"/>
                  <a:pt x="96589" y="217437"/>
                  <a:pt x="73670" y="216991"/>
                </a:cubicBezTo>
                <a:cubicBezTo>
                  <a:pt x="68014" y="216991"/>
                  <a:pt x="60722" y="216842"/>
                  <a:pt x="51792" y="216544"/>
                </a:cubicBezTo>
                <a:cubicBezTo>
                  <a:pt x="50750" y="210740"/>
                  <a:pt x="49485" y="205234"/>
                  <a:pt x="47997" y="200025"/>
                </a:cubicBezTo>
                <a:cubicBezTo>
                  <a:pt x="59754" y="201215"/>
                  <a:pt x="67940" y="201810"/>
                  <a:pt x="72554" y="201810"/>
                </a:cubicBezTo>
                <a:cubicBezTo>
                  <a:pt x="85799" y="202108"/>
                  <a:pt x="92645" y="194369"/>
                  <a:pt x="93092" y="178593"/>
                </a:cubicBezTo>
                <a:cubicBezTo>
                  <a:pt x="93092" y="173161"/>
                  <a:pt x="92645" y="167803"/>
                  <a:pt x="91752" y="162520"/>
                </a:cubicBezTo>
                <a:cubicBezTo>
                  <a:pt x="72702" y="180156"/>
                  <a:pt x="46285" y="196602"/>
                  <a:pt x="12501" y="211856"/>
                </a:cubicBezTo>
                <a:cubicBezTo>
                  <a:pt x="9674" y="207540"/>
                  <a:pt x="6251" y="202927"/>
                  <a:pt x="2232" y="198015"/>
                </a:cubicBezTo>
                <a:cubicBezTo>
                  <a:pt x="36686" y="185588"/>
                  <a:pt x="65187" y="168622"/>
                  <a:pt x="87734" y="147116"/>
                </a:cubicBezTo>
                <a:cubicBezTo>
                  <a:pt x="86246" y="143023"/>
                  <a:pt x="84460" y="139005"/>
                  <a:pt x="82376" y="135061"/>
                </a:cubicBezTo>
                <a:cubicBezTo>
                  <a:pt x="62433" y="152772"/>
                  <a:pt x="38695" y="167431"/>
                  <a:pt x="11162" y="179040"/>
                </a:cubicBezTo>
                <a:cubicBezTo>
                  <a:pt x="8185" y="174575"/>
                  <a:pt x="4762" y="170110"/>
                  <a:pt x="893" y="165645"/>
                </a:cubicBezTo>
                <a:cubicBezTo>
                  <a:pt x="29542" y="155823"/>
                  <a:pt x="54248" y="141758"/>
                  <a:pt x="75009" y="123452"/>
                </a:cubicBezTo>
                <a:cubicBezTo>
                  <a:pt x="72851" y="120476"/>
                  <a:pt x="70507" y="117537"/>
                  <a:pt x="67977" y="114634"/>
                </a:cubicBezTo>
                <a:cubicBezTo>
                  <a:pt x="54434" y="125127"/>
                  <a:pt x="35421" y="135731"/>
                  <a:pt x="10939" y="146446"/>
                </a:cubicBezTo>
                <a:cubicBezTo>
                  <a:pt x="7664" y="141833"/>
                  <a:pt x="4241" y="137517"/>
                  <a:pt x="670" y="133498"/>
                </a:cubicBezTo>
                <a:cubicBezTo>
                  <a:pt x="29542" y="122187"/>
                  <a:pt x="50229" y="111025"/>
                  <a:pt x="62731" y="100012"/>
                </a:cubicBezTo>
                <a:lnTo>
                  <a:pt x="37281" y="100012"/>
                </a:lnTo>
                <a:lnTo>
                  <a:pt x="37281" y="105147"/>
                </a:lnTo>
                <a:lnTo>
                  <a:pt x="21878" y="105147"/>
                </a:lnTo>
                <a:lnTo>
                  <a:pt x="21878" y="62061"/>
                </a:lnTo>
                <a:cubicBezTo>
                  <a:pt x="17785" y="65633"/>
                  <a:pt x="13618" y="69130"/>
                  <a:pt x="9376" y="72553"/>
                </a:cubicBezTo>
                <a:cubicBezTo>
                  <a:pt x="7888" y="69577"/>
                  <a:pt x="4762" y="64814"/>
                  <a:pt x="0" y="58266"/>
                </a:cubicBezTo>
                <a:cubicBezTo>
                  <a:pt x="22622" y="41151"/>
                  <a:pt x="41746" y="21728"/>
                  <a:pt x="57373" y="0"/>
                </a:cubicBezTo>
                <a:close/>
                <a:moveTo>
                  <a:pt x="52462" y="31253"/>
                </a:moveTo>
                <a:cubicBezTo>
                  <a:pt x="46434" y="38174"/>
                  <a:pt x="40072" y="44871"/>
                  <a:pt x="33374" y="51345"/>
                </a:cubicBezTo>
                <a:lnTo>
                  <a:pt x="86841" y="51345"/>
                </a:lnTo>
                <a:lnTo>
                  <a:pt x="105147" y="31253"/>
                </a:lnTo>
                <a:lnTo>
                  <a:pt x="52462" y="31253"/>
                </a:lnTo>
                <a:close/>
                <a:moveTo>
                  <a:pt x="37281" y="65186"/>
                </a:moveTo>
                <a:lnTo>
                  <a:pt x="37281" y="86171"/>
                </a:lnTo>
                <a:lnTo>
                  <a:pt x="74339" y="86171"/>
                </a:lnTo>
                <a:cubicBezTo>
                  <a:pt x="78060" y="79846"/>
                  <a:pt x="80553" y="72851"/>
                  <a:pt x="81818" y="65186"/>
                </a:cubicBezTo>
                <a:lnTo>
                  <a:pt x="37281" y="65186"/>
                </a:lnTo>
                <a:close/>
                <a:moveTo>
                  <a:pt x="98003" y="65186"/>
                </a:moveTo>
                <a:cubicBezTo>
                  <a:pt x="96589" y="72702"/>
                  <a:pt x="94394" y="79697"/>
                  <a:pt x="91417" y="86171"/>
                </a:cubicBezTo>
                <a:lnTo>
                  <a:pt x="139303" y="86171"/>
                </a:lnTo>
                <a:lnTo>
                  <a:pt x="139303" y="65186"/>
                </a:lnTo>
                <a:lnTo>
                  <a:pt x="98003" y="651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 name="任意多边形: 形状 71">
            <a:extLst>
              <a:ext uri="{FF2B5EF4-FFF2-40B4-BE49-F238E27FC236}">
                <a16:creationId xmlns:a16="http://schemas.microsoft.com/office/drawing/2014/main" id="{00ECB5FB-1DD7-4504-8206-490D28330CB4}"/>
              </a:ext>
            </a:extLst>
          </p:cNvPr>
          <p:cNvSpPr/>
          <p:nvPr/>
        </p:nvSpPr>
        <p:spPr>
          <a:xfrm>
            <a:off x="6474371" y="599579"/>
            <a:ext cx="85948" cy="217661"/>
          </a:xfrm>
          <a:custGeom>
            <a:avLst/>
            <a:gdLst/>
            <a:ahLst/>
            <a:cxnLst/>
            <a:rect l="l" t="t" r="r" b="b"/>
            <a:pathLst>
              <a:path w="85948" h="217661">
                <a:moveTo>
                  <a:pt x="35496" y="0"/>
                </a:moveTo>
                <a:lnTo>
                  <a:pt x="51123" y="0"/>
                </a:lnTo>
                <a:lnTo>
                  <a:pt x="51123" y="43756"/>
                </a:lnTo>
                <a:lnTo>
                  <a:pt x="81484" y="43756"/>
                </a:lnTo>
                <a:lnTo>
                  <a:pt x="81484" y="58936"/>
                </a:lnTo>
                <a:lnTo>
                  <a:pt x="51123" y="58936"/>
                </a:lnTo>
                <a:lnTo>
                  <a:pt x="51123" y="98450"/>
                </a:lnTo>
                <a:lnTo>
                  <a:pt x="60722" y="88404"/>
                </a:lnTo>
                <a:cubicBezTo>
                  <a:pt x="70247" y="96590"/>
                  <a:pt x="78656" y="104478"/>
                  <a:pt x="85948" y="112068"/>
                </a:cubicBezTo>
                <a:lnTo>
                  <a:pt x="74117" y="124346"/>
                </a:lnTo>
                <a:cubicBezTo>
                  <a:pt x="66973" y="116235"/>
                  <a:pt x="59308" y="108049"/>
                  <a:pt x="51123" y="99790"/>
                </a:cubicBezTo>
                <a:lnTo>
                  <a:pt x="51123" y="217661"/>
                </a:lnTo>
                <a:lnTo>
                  <a:pt x="35496" y="217661"/>
                </a:lnTo>
                <a:lnTo>
                  <a:pt x="35496" y="96776"/>
                </a:lnTo>
                <a:cubicBezTo>
                  <a:pt x="27608" y="122374"/>
                  <a:pt x="18232" y="142950"/>
                  <a:pt x="7367" y="158502"/>
                </a:cubicBezTo>
                <a:cubicBezTo>
                  <a:pt x="5284" y="152103"/>
                  <a:pt x="2828" y="145554"/>
                  <a:pt x="0" y="138857"/>
                </a:cubicBezTo>
                <a:cubicBezTo>
                  <a:pt x="16520" y="113407"/>
                  <a:pt x="27831" y="86767"/>
                  <a:pt x="33933" y="58936"/>
                </a:cubicBezTo>
                <a:lnTo>
                  <a:pt x="1563" y="58936"/>
                </a:lnTo>
                <a:lnTo>
                  <a:pt x="1563" y="43756"/>
                </a:lnTo>
                <a:lnTo>
                  <a:pt x="35496" y="43756"/>
                </a:lnTo>
                <a:lnTo>
                  <a:pt x="35496"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 name="任意多边形: 形状 70">
            <a:extLst>
              <a:ext uri="{FF2B5EF4-FFF2-40B4-BE49-F238E27FC236}">
                <a16:creationId xmlns:a16="http://schemas.microsoft.com/office/drawing/2014/main" id="{EEFA6CB0-E1FC-45BE-84D7-E745202A7D72}"/>
              </a:ext>
            </a:extLst>
          </p:cNvPr>
          <p:cNvSpPr/>
          <p:nvPr/>
        </p:nvSpPr>
        <p:spPr>
          <a:xfrm>
            <a:off x="6932018" y="599803"/>
            <a:ext cx="76572" cy="217437"/>
          </a:xfrm>
          <a:custGeom>
            <a:avLst/>
            <a:gdLst/>
            <a:ahLst/>
            <a:cxnLst/>
            <a:rect l="l" t="t" r="r" b="b"/>
            <a:pathLst>
              <a:path w="76572" h="217437">
                <a:moveTo>
                  <a:pt x="57150" y="0"/>
                </a:moveTo>
                <a:lnTo>
                  <a:pt x="76572" y="5581"/>
                </a:lnTo>
                <a:cubicBezTo>
                  <a:pt x="69502" y="24035"/>
                  <a:pt x="61838" y="41411"/>
                  <a:pt x="53578" y="57708"/>
                </a:cubicBezTo>
                <a:lnTo>
                  <a:pt x="53578" y="217437"/>
                </a:lnTo>
                <a:lnTo>
                  <a:pt x="34825" y="217437"/>
                </a:lnTo>
                <a:lnTo>
                  <a:pt x="34825" y="91306"/>
                </a:lnTo>
                <a:cubicBezTo>
                  <a:pt x="26565" y="104700"/>
                  <a:pt x="17785" y="117276"/>
                  <a:pt x="8483" y="129034"/>
                </a:cubicBezTo>
                <a:cubicBezTo>
                  <a:pt x="5953" y="122634"/>
                  <a:pt x="3125" y="116160"/>
                  <a:pt x="0" y="109611"/>
                </a:cubicBezTo>
                <a:cubicBezTo>
                  <a:pt x="25896" y="75232"/>
                  <a:pt x="44946" y="38695"/>
                  <a:pt x="5715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任意多边形: 形状 69">
            <a:extLst>
              <a:ext uri="{FF2B5EF4-FFF2-40B4-BE49-F238E27FC236}">
                <a16:creationId xmlns:a16="http://schemas.microsoft.com/office/drawing/2014/main" id="{4940926F-0995-4243-AD50-C54AF0C21EDA}"/>
              </a:ext>
            </a:extLst>
          </p:cNvPr>
          <p:cNvSpPr/>
          <p:nvPr/>
        </p:nvSpPr>
        <p:spPr>
          <a:xfrm>
            <a:off x="6244432" y="600026"/>
            <a:ext cx="59382" cy="219000"/>
          </a:xfrm>
          <a:custGeom>
            <a:avLst/>
            <a:gdLst/>
            <a:ahLst/>
            <a:cxnLst/>
            <a:rect l="l" t="t" r="r" b="b"/>
            <a:pathLst>
              <a:path w="59382" h="219000">
                <a:moveTo>
                  <a:pt x="42862" y="0"/>
                </a:moveTo>
                <a:lnTo>
                  <a:pt x="59382" y="4241"/>
                </a:lnTo>
                <a:cubicBezTo>
                  <a:pt x="54620" y="21654"/>
                  <a:pt x="49411" y="37951"/>
                  <a:pt x="43755" y="53131"/>
                </a:cubicBezTo>
                <a:lnTo>
                  <a:pt x="43755" y="219000"/>
                </a:lnTo>
                <a:lnTo>
                  <a:pt x="28575" y="219000"/>
                </a:lnTo>
                <a:lnTo>
                  <a:pt x="28575" y="87957"/>
                </a:lnTo>
                <a:cubicBezTo>
                  <a:pt x="21877" y="101203"/>
                  <a:pt x="14734" y="113332"/>
                  <a:pt x="7143" y="124346"/>
                </a:cubicBezTo>
                <a:cubicBezTo>
                  <a:pt x="5060" y="118393"/>
                  <a:pt x="2679" y="112142"/>
                  <a:pt x="0" y="105593"/>
                </a:cubicBezTo>
                <a:cubicBezTo>
                  <a:pt x="19347" y="74786"/>
                  <a:pt x="33635" y="39588"/>
                  <a:pt x="4286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形状 68">
            <a:extLst>
              <a:ext uri="{FF2B5EF4-FFF2-40B4-BE49-F238E27FC236}">
                <a16:creationId xmlns:a16="http://schemas.microsoft.com/office/drawing/2014/main" id="{4C627022-D7A2-4E08-AB4F-D150C99C1E20}"/>
              </a:ext>
            </a:extLst>
          </p:cNvPr>
          <p:cNvSpPr/>
          <p:nvPr/>
        </p:nvSpPr>
        <p:spPr>
          <a:xfrm>
            <a:off x="6373019" y="600026"/>
            <a:ext cx="96218" cy="221010"/>
          </a:xfrm>
          <a:custGeom>
            <a:avLst/>
            <a:gdLst/>
            <a:ahLst/>
            <a:cxnLst/>
            <a:rect l="l" t="t" r="r" b="b"/>
            <a:pathLst>
              <a:path w="96218" h="221010">
                <a:moveTo>
                  <a:pt x="33710" y="0"/>
                </a:moveTo>
                <a:lnTo>
                  <a:pt x="50006" y="2679"/>
                </a:lnTo>
                <a:cubicBezTo>
                  <a:pt x="47328" y="16817"/>
                  <a:pt x="44277" y="30063"/>
                  <a:pt x="40854" y="42416"/>
                </a:cubicBezTo>
                <a:lnTo>
                  <a:pt x="93762" y="42416"/>
                </a:lnTo>
                <a:lnTo>
                  <a:pt x="93762" y="56927"/>
                </a:lnTo>
                <a:lnTo>
                  <a:pt x="82377" y="56927"/>
                </a:lnTo>
                <a:cubicBezTo>
                  <a:pt x="80293" y="99640"/>
                  <a:pt x="72777" y="134243"/>
                  <a:pt x="59829" y="160734"/>
                </a:cubicBezTo>
                <a:cubicBezTo>
                  <a:pt x="69354" y="177105"/>
                  <a:pt x="81484" y="190202"/>
                  <a:pt x="96218" y="200025"/>
                </a:cubicBezTo>
                <a:cubicBezTo>
                  <a:pt x="92348" y="205531"/>
                  <a:pt x="88851" y="211038"/>
                  <a:pt x="85725" y="216545"/>
                </a:cubicBezTo>
                <a:cubicBezTo>
                  <a:pt x="71587" y="205234"/>
                  <a:pt x="59829" y="191988"/>
                  <a:pt x="50453" y="176808"/>
                </a:cubicBezTo>
                <a:cubicBezTo>
                  <a:pt x="40035" y="192435"/>
                  <a:pt x="26938" y="207169"/>
                  <a:pt x="11162" y="221010"/>
                </a:cubicBezTo>
                <a:cubicBezTo>
                  <a:pt x="8186" y="216694"/>
                  <a:pt x="4465" y="212005"/>
                  <a:pt x="0" y="206945"/>
                </a:cubicBezTo>
                <a:cubicBezTo>
                  <a:pt x="18008" y="191765"/>
                  <a:pt x="31775" y="176212"/>
                  <a:pt x="41300" y="160288"/>
                </a:cubicBezTo>
                <a:cubicBezTo>
                  <a:pt x="31775" y="140047"/>
                  <a:pt x="25673" y="116904"/>
                  <a:pt x="22994" y="90859"/>
                </a:cubicBezTo>
                <a:cubicBezTo>
                  <a:pt x="19422" y="98450"/>
                  <a:pt x="15627" y="105593"/>
                  <a:pt x="11609" y="112291"/>
                </a:cubicBezTo>
                <a:cubicBezTo>
                  <a:pt x="8930" y="107826"/>
                  <a:pt x="5656" y="103063"/>
                  <a:pt x="1786" y="98003"/>
                </a:cubicBezTo>
                <a:cubicBezTo>
                  <a:pt x="17115" y="71065"/>
                  <a:pt x="27757" y="38397"/>
                  <a:pt x="33710" y="0"/>
                </a:cubicBezTo>
                <a:close/>
                <a:moveTo>
                  <a:pt x="36389" y="56927"/>
                </a:moveTo>
                <a:cubicBezTo>
                  <a:pt x="35793" y="58712"/>
                  <a:pt x="35198" y="60424"/>
                  <a:pt x="34603" y="62061"/>
                </a:cubicBezTo>
                <a:cubicBezTo>
                  <a:pt x="36389" y="93166"/>
                  <a:pt x="41746" y="119732"/>
                  <a:pt x="50676" y="141759"/>
                </a:cubicBezTo>
                <a:cubicBezTo>
                  <a:pt x="59457" y="120178"/>
                  <a:pt x="64517" y="91901"/>
                  <a:pt x="65857" y="56927"/>
                </a:cubicBezTo>
                <a:lnTo>
                  <a:pt x="36389" y="5692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 name="任意多边形: 形状 67">
            <a:extLst>
              <a:ext uri="{FF2B5EF4-FFF2-40B4-BE49-F238E27FC236}">
                <a16:creationId xmlns:a16="http://schemas.microsoft.com/office/drawing/2014/main" id="{D279794B-F060-4DDD-9A92-B840F5DCC416}"/>
              </a:ext>
            </a:extLst>
          </p:cNvPr>
          <p:cNvSpPr/>
          <p:nvPr/>
        </p:nvSpPr>
        <p:spPr>
          <a:xfrm>
            <a:off x="5560194" y="600249"/>
            <a:ext cx="79475" cy="149572"/>
          </a:xfrm>
          <a:custGeom>
            <a:avLst/>
            <a:gdLst/>
            <a:ahLst/>
            <a:cxnLst/>
            <a:rect l="l" t="t" r="r" b="b"/>
            <a:pathLst>
              <a:path w="79475" h="149572">
                <a:moveTo>
                  <a:pt x="41970" y="0"/>
                </a:moveTo>
                <a:lnTo>
                  <a:pt x="59606" y="6251"/>
                </a:lnTo>
                <a:cubicBezTo>
                  <a:pt x="45021" y="34379"/>
                  <a:pt x="31626" y="57448"/>
                  <a:pt x="19422" y="75456"/>
                </a:cubicBezTo>
                <a:cubicBezTo>
                  <a:pt x="28352" y="75307"/>
                  <a:pt x="37207" y="75158"/>
                  <a:pt x="45988" y="75009"/>
                </a:cubicBezTo>
                <a:cubicBezTo>
                  <a:pt x="51346" y="65782"/>
                  <a:pt x="56927" y="55587"/>
                  <a:pt x="62731" y="44425"/>
                </a:cubicBezTo>
                <a:lnTo>
                  <a:pt x="79475" y="51569"/>
                </a:lnTo>
                <a:cubicBezTo>
                  <a:pt x="58639" y="86097"/>
                  <a:pt x="41375" y="113035"/>
                  <a:pt x="27682" y="132383"/>
                </a:cubicBezTo>
                <a:cubicBezTo>
                  <a:pt x="28278" y="132383"/>
                  <a:pt x="43681" y="131192"/>
                  <a:pt x="73894" y="128811"/>
                </a:cubicBezTo>
                <a:cubicBezTo>
                  <a:pt x="73149" y="133424"/>
                  <a:pt x="72480" y="138261"/>
                  <a:pt x="71884" y="143321"/>
                </a:cubicBezTo>
                <a:cubicBezTo>
                  <a:pt x="47030" y="145554"/>
                  <a:pt x="25822" y="147638"/>
                  <a:pt x="8260" y="149572"/>
                </a:cubicBezTo>
                <a:lnTo>
                  <a:pt x="4689" y="135285"/>
                </a:lnTo>
                <a:cubicBezTo>
                  <a:pt x="13618" y="126802"/>
                  <a:pt x="24855" y="111175"/>
                  <a:pt x="38398" y="88404"/>
                </a:cubicBezTo>
                <a:cubicBezTo>
                  <a:pt x="29022" y="88999"/>
                  <a:pt x="17785" y="89818"/>
                  <a:pt x="4689" y="90860"/>
                </a:cubicBezTo>
                <a:lnTo>
                  <a:pt x="0" y="76795"/>
                </a:lnTo>
                <a:cubicBezTo>
                  <a:pt x="12800" y="62210"/>
                  <a:pt x="26789" y="36612"/>
                  <a:pt x="4197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 name="任意多边形: 形状 66">
            <a:extLst>
              <a:ext uri="{FF2B5EF4-FFF2-40B4-BE49-F238E27FC236}">
                <a16:creationId xmlns:a16="http://schemas.microsoft.com/office/drawing/2014/main" id="{C23B745F-5D2C-435A-A20A-6662AA3558FF}"/>
              </a:ext>
            </a:extLst>
          </p:cNvPr>
          <p:cNvSpPr/>
          <p:nvPr/>
        </p:nvSpPr>
        <p:spPr>
          <a:xfrm>
            <a:off x="5626944" y="600249"/>
            <a:ext cx="157162" cy="95548"/>
          </a:xfrm>
          <a:custGeom>
            <a:avLst/>
            <a:gdLst/>
            <a:ahLst/>
            <a:cxnLst/>
            <a:rect l="l" t="t" r="r" b="b"/>
            <a:pathLst>
              <a:path w="157162" h="95548">
                <a:moveTo>
                  <a:pt x="70321" y="0"/>
                </a:moveTo>
                <a:lnTo>
                  <a:pt x="90190" y="0"/>
                </a:lnTo>
                <a:lnTo>
                  <a:pt x="85501" y="7590"/>
                </a:lnTo>
                <a:cubicBezTo>
                  <a:pt x="102914" y="36016"/>
                  <a:pt x="126801" y="59531"/>
                  <a:pt x="157162" y="78135"/>
                </a:cubicBezTo>
                <a:cubicBezTo>
                  <a:pt x="152846" y="82600"/>
                  <a:pt x="148530" y="87437"/>
                  <a:pt x="144214" y="92646"/>
                </a:cubicBezTo>
                <a:cubicBezTo>
                  <a:pt x="115044" y="71958"/>
                  <a:pt x="92348" y="48667"/>
                  <a:pt x="76125" y="22771"/>
                </a:cubicBezTo>
                <a:cubicBezTo>
                  <a:pt x="59903" y="50155"/>
                  <a:pt x="38844" y="74414"/>
                  <a:pt x="12948" y="95548"/>
                </a:cubicBezTo>
                <a:cubicBezTo>
                  <a:pt x="10120" y="92273"/>
                  <a:pt x="5804" y="88106"/>
                  <a:pt x="0" y="83046"/>
                </a:cubicBezTo>
                <a:cubicBezTo>
                  <a:pt x="30063" y="60127"/>
                  <a:pt x="53503" y="32445"/>
                  <a:pt x="7032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 name="任意多边形: 形状 65">
            <a:extLst>
              <a:ext uri="{FF2B5EF4-FFF2-40B4-BE49-F238E27FC236}">
                <a16:creationId xmlns:a16="http://schemas.microsoft.com/office/drawing/2014/main" id="{3BEEED36-B7D3-4E03-8B8F-758291774672}"/>
              </a:ext>
            </a:extLst>
          </p:cNvPr>
          <p:cNvSpPr/>
          <p:nvPr/>
        </p:nvSpPr>
        <p:spPr>
          <a:xfrm>
            <a:off x="4874618" y="600695"/>
            <a:ext cx="71214" cy="216769"/>
          </a:xfrm>
          <a:custGeom>
            <a:avLst/>
            <a:gdLst/>
            <a:ahLst/>
            <a:cxnLst/>
            <a:rect l="l" t="t" r="r" b="b"/>
            <a:pathLst>
              <a:path w="71214" h="216769">
                <a:moveTo>
                  <a:pt x="52238" y="0"/>
                </a:moveTo>
                <a:lnTo>
                  <a:pt x="71214" y="5358"/>
                </a:lnTo>
                <a:cubicBezTo>
                  <a:pt x="65261" y="22622"/>
                  <a:pt x="58936" y="38733"/>
                  <a:pt x="52238" y="53690"/>
                </a:cubicBezTo>
                <a:lnTo>
                  <a:pt x="52238" y="216769"/>
                </a:lnTo>
                <a:lnTo>
                  <a:pt x="33932" y="216769"/>
                </a:lnTo>
                <a:lnTo>
                  <a:pt x="33932" y="90190"/>
                </a:lnTo>
                <a:cubicBezTo>
                  <a:pt x="25747" y="104627"/>
                  <a:pt x="17115" y="117649"/>
                  <a:pt x="8036" y="129258"/>
                </a:cubicBezTo>
                <a:cubicBezTo>
                  <a:pt x="5655" y="122858"/>
                  <a:pt x="2976" y="116384"/>
                  <a:pt x="0" y="109836"/>
                </a:cubicBezTo>
                <a:cubicBezTo>
                  <a:pt x="22175" y="79177"/>
                  <a:pt x="39588" y="42565"/>
                  <a:pt x="52238"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 name="任意多边形: 形状 64">
            <a:extLst>
              <a:ext uri="{FF2B5EF4-FFF2-40B4-BE49-F238E27FC236}">
                <a16:creationId xmlns:a16="http://schemas.microsoft.com/office/drawing/2014/main" id="{F15041C9-F670-4171-8C79-666BE6A32863}"/>
              </a:ext>
            </a:extLst>
          </p:cNvPr>
          <p:cNvSpPr/>
          <p:nvPr/>
        </p:nvSpPr>
        <p:spPr>
          <a:xfrm>
            <a:off x="4943599" y="601142"/>
            <a:ext cx="153145" cy="216098"/>
          </a:xfrm>
          <a:custGeom>
            <a:avLst/>
            <a:gdLst/>
            <a:ahLst/>
            <a:cxnLst/>
            <a:rect l="l" t="t" r="r" b="b"/>
            <a:pathLst>
              <a:path w="153145" h="216098">
                <a:moveTo>
                  <a:pt x="67420" y="0"/>
                </a:moveTo>
                <a:lnTo>
                  <a:pt x="86395" y="0"/>
                </a:lnTo>
                <a:lnTo>
                  <a:pt x="86395" y="79921"/>
                </a:lnTo>
                <a:lnTo>
                  <a:pt x="153145" y="79921"/>
                </a:lnTo>
                <a:lnTo>
                  <a:pt x="153145" y="97780"/>
                </a:lnTo>
                <a:lnTo>
                  <a:pt x="86395" y="97780"/>
                </a:lnTo>
                <a:lnTo>
                  <a:pt x="86395" y="216098"/>
                </a:lnTo>
                <a:lnTo>
                  <a:pt x="67420" y="216098"/>
                </a:lnTo>
                <a:lnTo>
                  <a:pt x="67420" y="97780"/>
                </a:lnTo>
                <a:lnTo>
                  <a:pt x="0" y="97780"/>
                </a:lnTo>
                <a:lnTo>
                  <a:pt x="0" y="79921"/>
                </a:lnTo>
                <a:lnTo>
                  <a:pt x="67420" y="79921"/>
                </a:lnTo>
                <a:lnTo>
                  <a:pt x="6742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 name="任意多边形: 形状 63">
            <a:extLst>
              <a:ext uri="{FF2B5EF4-FFF2-40B4-BE49-F238E27FC236}">
                <a16:creationId xmlns:a16="http://schemas.microsoft.com/office/drawing/2014/main" id="{80DC67C1-06BC-42A7-9D06-A0ECBDAA573E}"/>
              </a:ext>
            </a:extLst>
          </p:cNvPr>
          <p:cNvSpPr/>
          <p:nvPr/>
        </p:nvSpPr>
        <p:spPr>
          <a:xfrm>
            <a:off x="6298233" y="601588"/>
            <a:ext cx="87511" cy="200249"/>
          </a:xfrm>
          <a:custGeom>
            <a:avLst/>
            <a:gdLst/>
            <a:ahLst/>
            <a:cxnLst/>
            <a:rect l="l" t="t" r="r" b="b"/>
            <a:pathLst>
              <a:path w="87511" h="200249">
                <a:moveTo>
                  <a:pt x="35496" y="0"/>
                </a:moveTo>
                <a:lnTo>
                  <a:pt x="52015" y="0"/>
                </a:lnTo>
                <a:lnTo>
                  <a:pt x="52015" y="43309"/>
                </a:lnTo>
                <a:lnTo>
                  <a:pt x="87511" y="43309"/>
                </a:lnTo>
                <a:lnTo>
                  <a:pt x="87511" y="58490"/>
                </a:lnTo>
                <a:lnTo>
                  <a:pt x="52015" y="58490"/>
                </a:lnTo>
                <a:lnTo>
                  <a:pt x="52015" y="102915"/>
                </a:lnTo>
                <a:lnTo>
                  <a:pt x="78805" y="102915"/>
                </a:lnTo>
                <a:lnTo>
                  <a:pt x="78805" y="184845"/>
                </a:lnTo>
                <a:lnTo>
                  <a:pt x="26119" y="184845"/>
                </a:lnTo>
                <a:lnTo>
                  <a:pt x="26119" y="200249"/>
                </a:lnTo>
                <a:lnTo>
                  <a:pt x="10046" y="200249"/>
                </a:lnTo>
                <a:lnTo>
                  <a:pt x="10046" y="102915"/>
                </a:lnTo>
                <a:lnTo>
                  <a:pt x="35496" y="102915"/>
                </a:lnTo>
                <a:lnTo>
                  <a:pt x="35496" y="58490"/>
                </a:lnTo>
                <a:lnTo>
                  <a:pt x="0" y="58490"/>
                </a:lnTo>
                <a:lnTo>
                  <a:pt x="0" y="43309"/>
                </a:lnTo>
                <a:lnTo>
                  <a:pt x="35496" y="43309"/>
                </a:lnTo>
                <a:lnTo>
                  <a:pt x="35496" y="0"/>
                </a:lnTo>
                <a:close/>
                <a:moveTo>
                  <a:pt x="26119" y="117649"/>
                </a:moveTo>
                <a:lnTo>
                  <a:pt x="26119" y="170111"/>
                </a:lnTo>
                <a:lnTo>
                  <a:pt x="62731" y="170111"/>
                </a:lnTo>
                <a:lnTo>
                  <a:pt x="62731" y="117649"/>
                </a:lnTo>
                <a:lnTo>
                  <a:pt x="26119" y="11764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a:extLst>
              <a:ext uri="{FF2B5EF4-FFF2-40B4-BE49-F238E27FC236}">
                <a16:creationId xmlns:a16="http://schemas.microsoft.com/office/drawing/2014/main" id="{80F5DAA9-35A8-48BC-BC85-FB5D90784EC7}"/>
              </a:ext>
            </a:extLst>
          </p:cNvPr>
          <p:cNvSpPr/>
          <p:nvPr/>
        </p:nvSpPr>
        <p:spPr>
          <a:xfrm>
            <a:off x="4671467" y="601812"/>
            <a:ext cx="47774" cy="45764"/>
          </a:xfrm>
          <a:custGeom>
            <a:avLst/>
            <a:gdLst/>
            <a:ahLst/>
            <a:cxnLst/>
            <a:rect l="l" t="t" r="r" b="b"/>
            <a:pathLst>
              <a:path w="47774" h="45764">
                <a:moveTo>
                  <a:pt x="12055" y="0"/>
                </a:moveTo>
                <a:cubicBezTo>
                  <a:pt x="24408" y="10715"/>
                  <a:pt x="36314" y="21729"/>
                  <a:pt x="47774" y="33040"/>
                </a:cubicBezTo>
                <a:lnTo>
                  <a:pt x="34156" y="45764"/>
                </a:lnTo>
                <a:cubicBezTo>
                  <a:pt x="23143" y="33709"/>
                  <a:pt x="11758" y="22175"/>
                  <a:pt x="0" y="11162"/>
                </a:cubicBezTo>
                <a:lnTo>
                  <a:pt x="1205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形状 61">
            <a:extLst>
              <a:ext uri="{FF2B5EF4-FFF2-40B4-BE49-F238E27FC236}">
                <a16:creationId xmlns:a16="http://schemas.microsoft.com/office/drawing/2014/main" id="{18750178-6B41-4E81-8B0F-8D292577D43C}"/>
              </a:ext>
            </a:extLst>
          </p:cNvPr>
          <p:cNvSpPr/>
          <p:nvPr/>
        </p:nvSpPr>
        <p:spPr>
          <a:xfrm>
            <a:off x="6994749" y="603151"/>
            <a:ext cx="159618" cy="206946"/>
          </a:xfrm>
          <a:custGeom>
            <a:avLst/>
            <a:gdLst/>
            <a:ahLst/>
            <a:cxnLst/>
            <a:rect l="l" t="t" r="r" b="b"/>
            <a:pathLst>
              <a:path w="159618" h="206946">
                <a:moveTo>
                  <a:pt x="54694" y="0"/>
                </a:moveTo>
                <a:lnTo>
                  <a:pt x="73893" y="0"/>
                </a:lnTo>
                <a:lnTo>
                  <a:pt x="73893" y="87958"/>
                </a:lnTo>
                <a:cubicBezTo>
                  <a:pt x="96663" y="69577"/>
                  <a:pt x="116904" y="48369"/>
                  <a:pt x="134615" y="24334"/>
                </a:cubicBezTo>
                <a:lnTo>
                  <a:pt x="150911" y="36165"/>
                </a:lnTo>
                <a:cubicBezTo>
                  <a:pt x="129257" y="64964"/>
                  <a:pt x="103584" y="90153"/>
                  <a:pt x="73893" y="111733"/>
                </a:cubicBezTo>
                <a:lnTo>
                  <a:pt x="73893" y="174799"/>
                </a:lnTo>
                <a:cubicBezTo>
                  <a:pt x="73893" y="184919"/>
                  <a:pt x="79251" y="189979"/>
                  <a:pt x="89966" y="189979"/>
                </a:cubicBezTo>
                <a:lnTo>
                  <a:pt x="118318" y="189979"/>
                </a:lnTo>
                <a:cubicBezTo>
                  <a:pt x="128438" y="189979"/>
                  <a:pt x="134317" y="185142"/>
                  <a:pt x="135954" y="175469"/>
                </a:cubicBezTo>
                <a:cubicBezTo>
                  <a:pt x="138038" y="165348"/>
                  <a:pt x="139377" y="153665"/>
                  <a:pt x="139972" y="140419"/>
                </a:cubicBezTo>
                <a:cubicBezTo>
                  <a:pt x="146223" y="142801"/>
                  <a:pt x="152772" y="144959"/>
                  <a:pt x="159618" y="146894"/>
                </a:cubicBezTo>
                <a:cubicBezTo>
                  <a:pt x="158427" y="159395"/>
                  <a:pt x="156864" y="170855"/>
                  <a:pt x="154930" y="181273"/>
                </a:cubicBezTo>
                <a:cubicBezTo>
                  <a:pt x="152102" y="198388"/>
                  <a:pt x="141386" y="206946"/>
                  <a:pt x="122783" y="206946"/>
                </a:cubicBezTo>
                <a:lnTo>
                  <a:pt x="85055" y="206946"/>
                </a:lnTo>
                <a:cubicBezTo>
                  <a:pt x="64814" y="206946"/>
                  <a:pt x="54694" y="196974"/>
                  <a:pt x="54694" y="177031"/>
                </a:cubicBezTo>
                <a:lnTo>
                  <a:pt x="54694" y="124793"/>
                </a:lnTo>
                <a:cubicBezTo>
                  <a:pt x="40779" y="133722"/>
                  <a:pt x="26119" y="141908"/>
                  <a:pt x="10715" y="149349"/>
                </a:cubicBezTo>
                <a:cubicBezTo>
                  <a:pt x="7590" y="144438"/>
                  <a:pt x="4018" y="139229"/>
                  <a:pt x="0" y="133722"/>
                </a:cubicBezTo>
                <a:cubicBezTo>
                  <a:pt x="19496" y="124644"/>
                  <a:pt x="37728" y="114189"/>
                  <a:pt x="54694" y="102357"/>
                </a:cubicBezTo>
                <a:lnTo>
                  <a:pt x="5469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任意多边形: 形状 60">
            <a:extLst>
              <a:ext uri="{FF2B5EF4-FFF2-40B4-BE49-F238E27FC236}">
                <a16:creationId xmlns:a16="http://schemas.microsoft.com/office/drawing/2014/main" id="{4E73F258-2AA7-41DB-8E0D-EF4824386B08}"/>
              </a:ext>
            </a:extLst>
          </p:cNvPr>
          <p:cNvSpPr/>
          <p:nvPr/>
        </p:nvSpPr>
        <p:spPr>
          <a:xfrm>
            <a:off x="5339854" y="607170"/>
            <a:ext cx="206276" cy="106040"/>
          </a:xfrm>
          <a:custGeom>
            <a:avLst/>
            <a:gdLst/>
            <a:ahLst/>
            <a:cxnLst/>
            <a:rect l="l" t="t" r="r" b="b"/>
            <a:pathLst>
              <a:path w="206276" h="106040">
                <a:moveTo>
                  <a:pt x="0" y="0"/>
                </a:moveTo>
                <a:lnTo>
                  <a:pt x="206276" y="0"/>
                </a:lnTo>
                <a:lnTo>
                  <a:pt x="206276" y="15180"/>
                </a:lnTo>
                <a:lnTo>
                  <a:pt x="139304" y="15180"/>
                </a:lnTo>
                <a:lnTo>
                  <a:pt x="139304" y="39513"/>
                </a:lnTo>
                <a:lnTo>
                  <a:pt x="195337" y="39513"/>
                </a:lnTo>
                <a:lnTo>
                  <a:pt x="195337" y="106040"/>
                </a:lnTo>
                <a:lnTo>
                  <a:pt x="178817" y="106040"/>
                </a:lnTo>
                <a:lnTo>
                  <a:pt x="178817" y="97556"/>
                </a:lnTo>
                <a:lnTo>
                  <a:pt x="27236" y="97556"/>
                </a:lnTo>
                <a:lnTo>
                  <a:pt x="27236" y="106040"/>
                </a:lnTo>
                <a:lnTo>
                  <a:pt x="10716" y="106040"/>
                </a:lnTo>
                <a:lnTo>
                  <a:pt x="10716" y="39513"/>
                </a:lnTo>
                <a:lnTo>
                  <a:pt x="66750" y="39513"/>
                </a:lnTo>
                <a:lnTo>
                  <a:pt x="66750" y="15180"/>
                </a:lnTo>
                <a:lnTo>
                  <a:pt x="0" y="15180"/>
                </a:lnTo>
                <a:lnTo>
                  <a:pt x="0" y="0"/>
                </a:lnTo>
                <a:close/>
                <a:moveTo>
                  <a:pt x="83270" y="15180"/>
                </a:moveTo>
                <a:lnTo>
                  <a:pt x="83270" y="39513"/>
                </a:lnTo>
                <a:lnTo>
                  <a:pt x="122784" y="39513"/>
                </a:lnTo>
                <a:lnTo>
                  <a:pt x="122784" y="15180"/>
                </a:lnTo>
                <a:lnTo>
                  <a:pt x="83270" y="15180"/>
                </a:lnTo>
                <a:close/>
                <a:moveTo>
                  <a:pt x="27236" y="53801"/>
                </a:moveTo>
                <a:lnTo>
                  <a:pt x="27236" y="83269"/>
                </a:lnTo>
                <a:lnTo>
                  <a:pt x="66750" y="83269"/>
                </a:lnTo>
                <a:lnTo>
                  <a:pt x="66750" y="53801"/>
                </a:lnTo>
                <a:lnTo>
                  <a:pt x="27236" y="53801"/>
                </a:lnTo>
                <a:close/>
                <a:moveTo>
                  <a:pt x="83270" y="53801"/>
                </a:moveTo>
                <a:lnTo>
                  <a:pt x="83270" y="83269"/>
                </a:lnTo>
                <a:lnTo>
                  <a:pt x="122784" y="83269"/>
                </a:lnTo>
                <a:lnTo>
                  <a:pt x="122784" y="53801"/>
                </a:lnTo>
                <a:lnTo>
                  <a:pt x="83270" y="53801"/>
                </a:lnTo>
                <a:close/>
                <a:moveTo>
                  <a:pt x="139304" y="53801"/>
                </a:moveTo>
                <a:lnTo>
                  <a:pt x="139304" y="83269"/>
                </a:lnTo>
                <a:lnTo>
                  <a:pt x="178817" y="83269"/>
                </a:lnTo>
                <a:lnTo>
                  <a:pt x="178817" y="53801"/>
                </a:lnTo>
                <a:lnTo>
                  <a:pt x="139304" y="5380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 name="任意多边形: 形状 59">
            <a:extLst>
              <a:ext uri="{FF2B5EF4-FFF2-40B4-BE49-F238E27FC236}">
                <a16:creationId xmlns:a16="http://schemas.microsoft.com/office/drawing/2014/main" id="{BAF4B686-481F-421E-AC7F-D7572DC72C49}"/>
              </a:ext>
            </a:extLst>
          </p:cNvPr>
          <p:cNvSpPr/>
          <p:nvPr/>
        </p:nvSpPr>
        <p:spPr>
          <a:xfrm>
            <a:off x="5801296" y="607616"/>
            <a:ext cx="196900" cy="210071"/>
          </a:xfrm>
          <a:custGeom>
            <a:avLst/>
            <a:gdLst/>
            <a:ahLst/>
            <a:cxnLst/>
            <a:rect l="l" t="t" r="r" b="b"/>
            <a:pathLst>
              <a:path w="196900" h="210071">
                <a:moveTo>
                  <a:pt x="0" y="0"/>
                </a:moveTo>
                <a:lnTo>
                  <a:pt x="196900" y="0"/>
                </a:lnTo>
                <a:lnTo>
                  <a:pt x="196900" y="210071"/>
                </a:lnTo>
                <a:lnTo>
                  <a:pt x="180156" y="210071"/>
                </a:lnTo>
                <a:lnTo>
                  <a:pt x="180156" y="199355"/>
                </a:lnTo>
                <a:lnTo>
                  <a:pt x="16743" y="199355"/>
                </a:lnTo>
                <a:lnTo>
                  <a:pt x="16743" y="210071"/>
                </a:lnTo>
                <a:lnTo>
                  <a:pt x="0" y="210071"/>
                </a:lnTo>
                <a:lnTo>
                  <a:pt x="0" y="0"/>
                </a:lnTo>
                <a:close/>
                <a:moveTo>
                  <a:pt x="16743" y="16073"/>
                </a:moveTo>
                <a:lnTo>
                  <a:pt x="16743" y="183282"/>
                </a:lnTo>
                <a:lnTo>
                  <a:pt x="180156" y="183282"/>
                </a:lnTo>
                <a:lnTo>
                  <a:pt x="180156" y="16073"/>
                </a:lnTo>
                <a:lnTo>
                  <a:pt x="16743" y="1607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 name="任意多边形: 形状 58">
            <a:extLst>
              <a:ext uri="{FF2B5EF4-FFF2-40B4-BE49-F238E27FC236}">
                <a16:creationId xmlns:a16="http://schemas.microsoft.com/office/drawing/2014/main" id="{6167315D-5C87-490E-BD3E-CD5AB286B05D}"/>
              </a:ext>
            </a:extLst>
          </p:cNvPr>
          <p:cNvSpPr/>
          <p:nvPr/>
        </p:nvSpPr>
        <p:spPr>
          <a:xfrm>
            <a:off x="6705204" y="610518"/>
            <a:ext cx="51568" cy="58936"/>
          </a:xfrm>
          <a:custGeom>
            <a:avLst/>
            <a:gdLst/>
            <a:ahLst/>
            <a:cxnLst/>
            <a:rect l="l" t="t" r="r" b="b"/>
            <a:pathLst>
              <a:path w="51568" h="58936">
                <a:moveTo>
                  <a:pt x="14064" y="0"/>
                </a:moveTo>
                <a:cubicBezTo>
                  <a:pt x="26417" y="14436"/>
                  <a:pt x="38918" y="29691"/>
                  <a:pt x="51568" y="45765"/>
                </a:cubicBezTo>
                <a:cubicBezTo>
                  <a:pt x="50527" y="46509"/>
                  <a:pt x="45392" y="50899"/>
                  <a:pt x="36165" y="58936"/>
                </a:cubicBezTo>
                <a:cubicBezTo>
                  <a:pt x="25003" y="43309"/>
                  <a:pt x="12948" y="27459"/>
                  <a:pt x="0" y="11386"/>
                </a:cubicBezTo>
                <a:lnTo>
                  <a:pt x="140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任意多边形: 形状 57">
            <a:extLst>
              <a:ext uri="{FF2B5EF4-FFF2-40B4-BE49-F238E27FC236}">
                <a16:creationId xmlns:a16="http://schemas.microsoft.com/office/drawing/2014/main" id="{7EB29475-683B-44C7-9B24-EDB6414E1761}"/>
              </a:ext>
            </a:extLst>
          </p:cNvPr>
          <p:cNvSpPr/>
          <p:nvPr/>
        </p:nvSpPr>
        <p:spPr>
          <a:xfrm>
            <a:off x="6565900" y="612751"/>
            <a:ext cx="118765" cy="15627"/>
          </a:xfrm>
          <a:custGeom>
            <a:avLst/>
            <a:gdLst/>
            <a:ahLst/>
            <a:cxnLst/>
            <a:rect l="l" t="t" r="r" b="b"/>
            <a:pathLst>
              <a:path w="118765" h="15627">
                <a:moveTo>
                  <a:pt x="0" y="0"/>
                </a:moveTo>
                <a:lnTo>
                  <a:pt x="118765" y="0"/>
                </a:lnTo>
                <a:lnTo>
                  <a:pt x="118765" y="15627"/>
                </a:lnTo>
                <a:lnTo>
                  <a:pt x="0" y="156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a:extLst>
              <a:ext uri="{FF2B5EF4-FFF2-40B4-BE49-F238E27FC236}">
                <a16:creationId xmlns:a16="http://schemas.microsoft.com/office/drawing/2014/main" id="{E13168E6-DE30-4B7C-92BC-4AA2FD240483}"/>
              </a:ext>
            </a:extLst>
          </p:cNvPr>
          <p:cNvSpPr/>
          <p:nvPr/>
        </p:nvSpPr>
        <p:spPr>
          <a:xfrm>
            <a:off x="7176245" y="613197"/>
            <a:ext cx="88180" cy="126690"/>
          </a:xfrm>
          <a:custGeom>
            <a:avLst/>
            <a:gdLst/>
            <a:ahLst/>
            <a:cxnLst/>
            <a:rect l="l" t="t" r="r" b="b"/>
            <a:pathLst>
              <a:path w="88180" h="126690">
                <a:moveTo>
                  <a:pt x="40630" y="0"/>
                </a:moveTo>
                <a:cubicBezTo>
                  <a:pt x="55140" y="0"/>
                  <a:pt x="66693" y="3814"/>
                  <a:pt x="75288" y="11441"/>
                </a:cubicBezTo>
                <a:cubicBezTo>
                  <a:pt x="83883" y="19069"/>
                  <a:pt x="88180" y="29059"/>
                  <a:pt x="88180" y="41411"/>
                </a:cubicBezTo>
                <a:cubicBezTo>
                  <a:pt x="88180" y="50044"/>
                  <a:pt x="86171" y="57894"/>
                  <a:pt x="82153" y="64964"/>
                </a:cubicBezTo>
                <a:cubicBezTo>
                  <a:pt x="78134" y="72033"/>
                  <a:pt x="71400" y="79474"/>
                  <a:pt x="61949" y="87288"/>
                </a:cubicBezTo>
                <a:cubicBezTo>
                  <a:pt x="54359" y="93613"/>
                  <a:pt x="49262" y="98636"/>
                  <a:pt x="46657" y="102357"/>
                </a:cubicBezTo>
                <a:cubicBezTo>
                  <a:pt x="44053" y="106077"/>
                  <a:pt x="42750" y="111286"/>
                  <a:pt x="42750" y="117984"/>
                </a:cubicBezTo>
                <a:lnTo>
                  <a:pt x="42750" y="126690"/>
                </a:lnTo>
                <a:lnTo>
                  <a:pt x="23328" y="126690"/>
                </a:lnTo>
                <a:lnTo>
                  <a:pt x="23328" y="117091"/>
                </a:lnTo>
                <a:cubicBezTo>
                  <a:pt x="23328" y="109277"/>
                  <a:pt x="24891" y="102561"/>
                  <a:pt x="28016" y="96943"/>
                </a:cubicBezTo>
                <a:cubicBezTo>
                  <a:pt x="31142" y="91325"/>
                  <a:pt x="36723" y="85390"/>
                  <a:pt x="44760" y="79139"/>
                </a:cubicBezTo>
                <a:cubicBezTo>
                  <a:pt x="52647" y="73037"/>
                  <a:pt x="58284" y="67326"/>
                  <a:pt x="61670" y="62006"/>
                </a:cubicBezTo>
                <a:cubicBezTo>
                  <a:pt x="65056" y="56685"/>
                  <a:pt x="66749" y="50564"/>
                  <a:pt x="66749" y="43644"/>
                </a:cubicBezTo>
                <a:cubicBezTo>
                  <a:pt x="66749" y="36277"/>
                  <a:pt x="64126" y="30212"/>
                  <a:pt x="58880" y="25450"/>
                </a:cubicBezTo>
                <a:cubicBezTo>
                  <a:pt x="53633" y="20687"/>
                  <a:pt x="46508" y="18306"/>
                  <a:pt x="37504" y="18306"/>
                </a:cubicBezTo>
                <a:cubicBezTo>
                  <a:pt x="23291" y="18306"/>
                  <a:pt x="10790" y="23701"/>
                  <a:pt x="0" y="34491"/>
                </a:cubicBezTo>
                <a:lnTo>
                  <a:pt x="0" y="11720"/>
                </a:lnTo>
                <a:cubicBezTo>
                  <a:pt x="12501" y="3907"/>
                  <a:pt x="26044" y="0"/>
                  <a:pt x="4063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任意多边形: 形状 55">
            <a:extLst>
              <a:ext uri="{FF2B5EF4-FFF2-40B4-BE49-F238E27FC236}">
                <a16:creationId xmlns:a16="http://schemas.microsoft.com/office/drawing/2014/main" id="{1BE37B77-69D1-4686-B808-D5BA99BE0B99}"/>
              </a:ext>
            </a:extLst>
          </p:cNvPr>
          <p:cNvSpPr/>
          <p:nvPr/>
        </p:nvSpPr>
        <p:spPr>
          <a:xfrm>
            <a:off x="5822057" y="626368"/>
            <a:ext cx="154484" cy="100683"/>
          </a:xfrm>
          <a:custGeom>
            <a:avLst/>
            <a:gdLst/>
            <a:ahLst/>
            <a:cxnLst/>
            <a:rect l="l" t="t" r="r" b="b"/>
            <a:pathLst>
              <a:path w="154484" h="100683">
                <a:moveTo>
                  <a:pt x="53802" y="0"/>
                </a:moveTo>
                <a:lnTo>
                  <a:pt x="68536" y="6921"/>
                </a:lnTo>
                <a:cubicBezTo>
                  <a:pt x="65783" y="11014"/>
                  <a:pt x="62806" y="15032"/>
                  <a:pt x="59606" y="18976"/>
                </a:cubicBezTo>
                <a:lnTo>
                  <a:pt x="138634" y="18976"/>
                </a:lnTo>
                <a:lnTo>
                  <a:pt x="138634" y="32147"/>
                </a:lnTo>
                <a:cubicBezTo>
                  <a:pt x="127695" y="45393"/>
                  <a:pt x="113742" y="57336"/>
                  <a:pt x="96776" y="67978"/>
                </a:cubicBezTo>
                <a:cubicBezTo>
                  <a:pt x="112477" y="73261"/>
                  <a:pt x="131713" y="77391"/>
                  <a:pt x="154484" y="80368"/>
                </a:cubicBezTo>
                <a:cubicBezTo>
                  <a:pt x="151061" y="87065"/>
                  <a:pt x="148605" y="92646"/>
                  <a:pt x="147117" y="97111"/>
                </a:cubicBezTo>
                <a:cubicBezTo>
                  <a:pt x="120700" y="91083"/>
                  <a:pt x="98376" y="84274"/>
                  <a:pt x="80144" y="76684"/>
                </a:cubicBezTo>
                <a:cubicBezTo>
                  <a:pt x="61913" y="84870"/>
                  <a:pt x="37728" y="92869"/>
                  <a:pt x="7591" y="100683"/>
                </a:cubicBezTo>
                <a:cubicBezTo>
                  <a:pt x="5507" y="95771"/>
                  <a:pt x="2977" y="91009"/>
                  <a:pt x="0" y="86395"/>
                </a:cubicBezTo>
                <a:cubicBezTo>
                  <a:pt x="26120" y="81037"/>
                  <a:pt x="47700" y="74898"/>
                  <a:pt x="64741" y="67978"/>
                </a:cubicBezTo>
                <a:cubicBezTo>
                  <a:pt x="54248" y="60759"/>
                  <a:pt x="45207" y="52462"/>
                  <a:pt x="37617" y="43086"/>
                </a:cubicBezTo>
                <a:cubicBezTo>
                  <a:pt x="30547" y="49858"/>
                  <a:pt x="22846" y="56481"/>
                  <a:pt x="14511" y="62955"/>
                </a:cubicBezTo>
                <a:cubicBezTo>
                  <a:pt x="11535" y="59829"/>
                  <a:pt x="7888" y="56183"/>
                  <a:pt x="3572" y="52016"/>
                </a:cubicBezTo>
                <a:cubicBezTo>
                  <a:pt x="23962" y="37282"/>
                  <a:pt x="40705" y="19943"/>
                  <a:pt x="53802" y="0"/>
                </a:cubicBezTo>
                <a:close/>
                <a:moveTo>
                  <a:pt x="47663" y="32817"/>
                </a:moveTo>
                <a:cubicBezTo>
                  <a:pt x="47439" y="33115"/>
                  <a:pt x="47216" y="33375"/>
                  <a:pt x="46993" y="33598"/>
                </a:cubicBezTo>
                <a:cubicBezTo>
                  <a:pt x="55625" y="44686"/>
                  <a:pt x="66527" y="53802"/>
                  <a:pt x="79698" y="60945"/>
                </a:cubicBezTo>
                <a:cubicBezTo>
                  <a:pt x="95102" y="52685"/>
                  <a:pt x="107380" y="43309"/>
                  <a:pt x="116533" y="32817"/>
                </a:cubicBezTo>
                <a:lnTo>
                  <a:pt x="47663" y="3281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任意多边形: 形状 54">
            <a:extLst>
              <a:ext uri="{FF2B5EF4-FFF2-40B4-BE49-F238E27FC236}">
                <a16:creationId xmlns:a16="http://schemas.microsoft.com/office/drawing/2014/main" id="{6CF98063-647E-4D97-ADC0-8F277413329C}"/>
              </a:ext>
            </a:extLst>
          </p:cNvPr>
          <p:cNvSpPr/>
          <p:nvPr/>
        </p:nvSpPr>
        <p:spPr>
          <a:xfrm>
            <a:off x="5123756" y="640879"/>
            <a:ext cx="200025" cy="174799"/>
          </a:xfrm>
          <a:custGeom>
            <a:avLst/>
            <a:gdLst/>
            <a:ahLst/>
            <a:cxnLst/>
            <a:rect l="l" t="t" r="r" b="b"/>
            <a:pathLst>
              <a:path w="200025" h="174799">
                <a:moveTo>
                  <a:pt x="128587" y="0"/>
                </a:moveTo>
                <a:lnTo>
                  <a:pt x="148009" y="9823"/>
                </a:lnTo>
                <a:cubicBezTo>
                  <a:pt x="113928" y="60722"/>
                  <a:pt x="77391" y="105594"/>
                  <a:pt x="38398" y="144438"/>
                </a:cubicBezTo>
                <a:cubicBezTo>
                  <a:pt x="66154" y="143322"/>
                  <a:pt x="106673" y="141350"/>
                  <a:pt x="159953" y="138522"/>
                </a:cubicBezTo>
                <a:cubicBezTo>
                  <a:pt x="148568" y="120142"/>
                  <a:pt x="137592" y="103064"/>
                  <a:pt x="127025" y="87288"/>
                </a:cubicBezTo>
                <a:lnTo>
                  <a:pt x="142875" y="77465"/>
                </a:lnTo>
                <a:cubicBezTo>
                  <a:pt x="162967" y="105891"/>
                  <a:pt x="182017" y="134615"/>
                  <a:pt x="200025" y="163637"/>
                </a:cubicBezTo>
                <a:lnTo>
                  <a:pt x="182166" y="174799"/>
                </a:lnTo>
                <a:cubicBezTo>
                  <a:pt x="178147" y="168027"/>
                  <a:pt x="174166" y="161404"/>
                  <a:pt x="170222" y="154930"/>
                </a:cubicBezTo>
                <a:cubicBezTo>
                  <a:pt x="99529" y="159023"/>
                  <a:pt x="55215" y="161851"/>
                  <a:pt x="37281" y="163413"/>
                </a:cubicBezTo>
                <a:cubicBezTo>
                  <a:pt x="25524" y="164455"/>
                  <a:pt x="16148" y="165795"/>
                  <a:pt x="9153" y="167432"/>
                </a:cubicBezTo>
                <a:lnTo>
                  <a:pt x="0" y="147786"/>
                </a:lnTo>
                <a:cubicBezTo>
                  <a:pt x="9078" y="144066"/>
                  <a:pt x="17859" y="138187"/>
                  <a:pt x="26342" y="130150"/>
                </a:cubicBezTo>
                <a:cubicBezTo>
                  <a:pt x="65187" y="90860"/>
                  <a:pt x="99268" y="47476"/>
                  <a:pt x="1285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 name="任意多边形: 形状 53">
            <a:extLst>
              <a:ext uri="{FF2B5EF4-FFF2-40B4-BE49-F238E27FC236}">
                <a16:creationId xmlns:a16="http://schemas.microsoft.com/office/drawing/2014/main" id="{74575269-A79F-4729-A76F-3166BBA83C6A}"/>
              </a:ext>
            </a:extLst>
          </p:cNvPr>
          <p:cNvSpPr/>
          <p:nvPr/>
        </p:nvSpPr>
        <p:spPr>
          <a:xfrm>
            <a:off x="6555631" y="678161"/>
            <a:ext cx="139303" cy="136921"/>
          </a:xfrm>
          <a:custGeom>
            <a:avLst/>
            <a:gdLst/>
            <a:ahLst/>
            <a:cxnLst/>
            <a:rect l="l" t="t" r="r" b="b"/>
            <a:pathLst>
              <a:path w="139303" h="136921">
                <a:moveTo>
                  <a:pt x="0" y="0"/>
                </a:moveTo>
                <a:lnTo>
                  <a:pt x="139303" y="0"/>
                </a:lnTo>
                <a:lnTo>
                  <a:pt x="139303" y="15626"/>
                </a:lnTo>
                <a:lnTo>
                  <a:pt x="77689" y="15626"/>
                </a:lnTo>
                <a:lnTo>
                  <a:pt x="77689" y="108942"/>
                </a:lnTo>
                <a:cubicBezTo>
                  <a:pt x="77689" y="127545"/>
                  <a:pt x="69131" y="136847"/>
                  <a:pt x="52016" y="136847"/>
                </a:cubicBezTo>
                <a:cubicBezTo>
                  <a:pt x="43979" y="136996"/>
                  <a:pt x="34082" y="136921"/>
                  <a:pt x="22325" y="136624"/>
                </a:cubicBezTo>
                <a:cubicBezTo>
                  <a:pt x="21580" y="131266"/>
                  <a:pt x="20539" y="125090"/>
                  <a:pt x="19199" y="118095"/>
                </a:cubicBezTo>
                <a:cubicBezTo>
                  <a:pt x="29468" y="119285"/>
                  <a:pt x="38844" y="119881"/>
                  <a:pt x="47328" y="119881"/>
                </a:cubicBezTo>
                <a:cubicBezTo>
                  <a:pt x="56257" y="119881"/>
                  <a:pt x="60722" y="114374"/>
                  <a:pt x="60722" y="103361"/>
                </a:cubicBezTo>
                <a:lnTo>
                  <a:pt x="60722" y="15626"/>
                </a:lnTo>
                <a:lnTo>
                  <a:pt x="0" y="1562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a:extLst>
              <a:ext uri="{FF2B5EF4-FFF2-40B4-BE49-F238E27FC236}">
                <a16:creationId xmlns:a16="http://schemas.microsoft.com/office/drawing/2014/main" id="{5B82F6D7-9C55-4F46-B388-BC55680495DA}"/>
              </a:ext>
            </a:extLst>
          </p:cNvPr>
          <p:cNvSpPr/>
          <p:nvPr/>
        </p:nvSpPr>
        <p:spPr>
          <a:xfrm>
            <a:off x="5655519" y="683072"/>
            <a:ext cx="97780" cy="15404"/>
          </a:xfrm>
          <a:custGeom>
            <a:avLst/>
            <a:gdLst/>
            <a:ahLst/>
            <a:cxnLst/>
            <a:rect l="l" t="t" r="r" b="b"/>
            <a:pathLst>
              <a:path w="97780" h="15404">
                <a:moveTo>
                  <a:pt x="0" y="0"/>
                </a:moveTo>
                <a:lnTo>
                  <a:pt x="97780" y="0"/>
                </a:lnTo>
                <a:lnTo>
                  <a:pt x="97780" y="15404"/>
                </a:lnTo>
                <a:lnTo>
                  <a:pt x="0" y="154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任意多边形: 形状 51">
            <a:extLst>
              <a:ext uri="{FF2B5EF4-FFF2-40B4-BE49-F238E27FC236}">
                <a16:creationId xmlns:a16="http://schemas.microsoft.com/office/drawing/2014/main" id="{305031EE-7D54-455A-B798-1943D45575DB}"/>
              </a:ext>
            </a:extLst>
          </p:cNvPr>
          <p:cNvSpPr/>
          <p:nvPr/>
        </p:nvSpPr>
        <p:spPr>
          <a:xfrm>
            <a:off x="6706320" y="702271"/>
            <a:ext cx="49559" cy="99789"/>
          </a:xfrm>
          <a:custGeom>
            <a:avLst/>
            <a:gdLst/>
            <a:ahLst/>
            <a:cxnLst/>
            <a:rect l="l" t="t" r="r" b="b"/>
            <a:pathLst>
              <a:path w="49559" h="99789">
                <a:moveTo>
                  <a:pt x="32593" y="0"/>
                </a:moveTo>
                <a:cubicBezTo>
                  <a:pt x="38397" y="3125"/>
                  <a:pt x="44053" y="5655"/>
                  <a:pt x="49559" y="7590"/>
                </a:cubicBezTo>
                <a:cubicBezTo>
                  <a:pt x="38993" y="38397"/>
                  <a:pt x="28575" y="69130"/>
                  <a:pt x="18306" y="99789"/>
                </a:cubicBezTo>
                <a:lnTo>
                  <a:pt x="0" y="91529"/>
                </a:lnTo>
                <a:cubicBezTo>
                  <a:pt x="11459" y="64293"/>
                  <a:pt x="22324" y="33784"/>
                  <a:pt x="3259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任意多边形: 形状 50">
            <a:extLst>
              <a:ext uri="{FF2B5EF4-FFF2-40B4-BE49-F238E27FC236}">
                <a16:creationId xmlns:a16="http://schemas.microsoft.com/office/drawing/2014/main" id="{D8AEB4D5-40C3-42B7-B043-DB33C52B39DF}"/>
              </a:ext>
            </a:extLst>
          </p:cNvPr>
          <p:cNvSpPr/>
          <p:nvPr/>
        </p:nvSpPr>
        <p:spPr>
          <a:xfrm>
            <a:off x="4761657" y="703833"/>
            <a:ext cx="51123" cy="51569"/>
          </a:xfrm>
          <a:custGeom>
            <a:avLst/>
            <a:gdLst/>
            <a:ahLst/>
            <a:cxnLst/>
            <a:rect l="l" t="t" r="r" b="b"/>
            <a:pathLst>
              <a:path w="51123" h="51569">
                <a:moveTo>
                  <a:pt x="12278" y="0"/>
                </a:moveTo>
                <a:cubicBezTo>
                  <a:pt x="26566" y="13246"/>
                  <a:pt x="39514" y="26269"/>
                  <a:pt x="51123" y="39068"/>
                </a:cubicBezTo>
                <a:lnTo>
                  <a:pt x="37282" y="51569"/>
                </a:lnTo>
                <a:cubicBezTo>
                  <a:pt x="25822" y="38026"/>
                  <a:pt x="13395" y="24483"/>
                  <a:pt x="0" y="10939"/>
                </a:cubicBezTo>
                <a:lnTo>
                  <a:pt x="122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a:extLst>
              <a:ext uri="{FF2B5EF4-FFF2-40B4-BE49-F238E27FC236}">
                <a16:creationId xmlns:a16="http://schemas.microsoft.com/office/drawing/2014/main" id="{43ECCE12-57AC-495B-8FBA-FF1E3CD0BB15}"/>
              </a:ext>
            </a:extLst>
          </p:cNvPr>
          <p:cNvSpPr/>
          <p:nvPr/>
        </p:nvSpPr>
        <p:spPr>
          <a:xfrm>
            <a:off x="5332041" y="705173"/>
            <a:ext cx="221679" cy="114746"/>
          </a:xfrm>
          <a:custGeom>
            <a:avLst/>
            <a:gdLst/>
            <a:ahLst/>
            <a:cxnLst/>
            <a:rect l="l" t="t" r="r" b="b"/>
            <a:pathLst>
              <a:path w="221679" h="114746">
                <a:moveTo>
                  <a:pt x="79474" y="0"/>
                </a:moveTo>
                <a:lnTo>
                  <a:pt x="96664" y="6920"/>
                </a:lnTo>
                <a:cubicBezTo>
                  <a:pt x="93389" y="11832"/>
                  <a:pt x="90153" y="16669"/>
                  <a:pt x="86953" y="21431"/>
                </a:cubicBezTo>
                <a:lnTo>
                  <a:pt x="221679" y="21431"/>
                </a:lnTo>
                <a:lnTo>
                  <a:pt x="221679" y="36612"/>
                </a:lnTo>
                <a:lnTo>
                  <a:pt x="170110" y="36612"/>
                </a:lnTo>
                <a:cubicBezTo>
                  <a:pt x="161553" y="51718"/>
                  <a:pt x="150465" y="64442"/>
                  <a:pt x="136847" y="74786"/>
                </a:cubicBezTo>
                <a:cubicBezTo>
                  <a:pt x="158948" y="81409"/>
                  <a:pt x="182166" y="88478"/>
                  <a:pt x="206499" y="95994"/>
                </a:cubicBezTo>
                <a:lnTo>
                  <a:pt x="196676" y="113407"/>
                </a:lnTo>
                <a:cubicBezTo>
                  <a:pt x="171673" y="104700"/>
                  <a:pt x="145405" y="95734"/>
                  <a:pt x="117872" y="86506"/>
                </a:cubicBezTo>
                <a:cubicBezTo>
                  <a:pt x="91827" y="100050"/>
                  <a:pt x="57745" y="109463"/>
                  <a:pt x="15627" y="114746"/>
                </a:cubicBezTo>
                <a:cubicBezTo>
                  <a:pt x="12948" y="109240"/>
                  <a:pt x="10046" y="103510"/>
                  <a:pt x="6920" y="97557"/>
                </a:cubicBezTo>
                <a:cubicBezTo>
                  <a:pt x="43160" y="94282"/>
                  <a:pt x="72479" y="88032"/>
                  <a:pt x="94878" y="78804"/>
                </a:cubicBezTo>
                <a:cubicBezTo>
                  <a:pt x="76795" y="72777"/>
                  <a:pt x="58192" y="66600"/>
                  <a:pt x="39067" y="60275"/>
                </a:cubicBezTo>
                <a:cubicBezTo>
                  <a:pt x="45244" y="52462"/>
                  <a:pt x="51048" y="44574"/>
                  <a:pt x="56480" y="36612"/>
                </a:cubicBezTo>
                <a:lnTo>
                  <a:pt x="0" y="36612"/>
                </a:lnTo>
                <a:lnTo>
                  <a:pt x="0" y="21431"/>
                </a:lnTo>
                <a:lnTo>
                  <a:pt x="66638" y="21431"/>
                </a:lnTo>
                <a:cubicBezTo>
                  <a:pt x="71177" y="14362"/>
                  <a:pt x="75456" y="7218"/>
                  <a:pt x="79474" y="0"/>
                </a:cubicBezTo>
                <a:close/>
                <a:moveTo>
                  <a:pt x="76349" y="36612"/>
                </a:moveTo>
                <a:cubicBezTo>
                  <a:pt x="72405" y="42267"/>
                  <a:pt x="68461" y="47774"/>
                  <a:pt x="64517" y="53131"/>
                </a:cubicBezTo>
                <a:cubicBezTo>
                  <a:pt x="80814" y="57968"/>
                  <a:pt x="97817" y="63029"/>
                  <a:pt x="115528" y="68312"/>
                </a:cubicBezTo>
                <a:cubicBezTo>
                  <a:pt x="130038" y="59531"/>
                  <a:pt x="141238" y="48964"/>
                  <a:pt x="149126" y="36612"/>
                </a:cubicBezTo>
                <a:lnTo>
                  <a:pt x="76349" y="3661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形状 48">
            <a:extLst>
              <a:ext uri="{FF2B5EF4-FFF2-40B4-BE49-F238E27FC236}">
                <a16:creationId xmlns:a16="http://schemas.microsoft.com/office/drawing/2014/main" id="{C168412D-4B31-4BF7-88B9-6D3B8F3A9A49}"/>
              </a:ext>
            </a:extLst>
          </p:cNvPr>
          <p:cNvSpPr/>
          <p:nvPr/>
        </p:nvSpPr>
        <p:spPr>
          <a:xfrm>
            <a:off x="6540451" y="714995"/>
            <a:ext cx="52685" cy="79251"/>
          </a:xfrm>
          <a:custGeom>
            <a:avLst/>
            <a:gdLst/>
            <a:ahLst/>
            <a:cxnLst/>
            <a:rect l="l" t="t" r="r" b="b"/>
            <a:pathLst>
              <a:path w="52685" h="79251">
                <a:moveTo>
                  <a:pt x="35942" y="0"/>
                </a:moveTo>
                <a:lnTo>
                  <a:pt x="52685" y="6698"/>
                </a:lnTo>
                <a:cubicBezTo>
                  <a:pt x="40481" y="33933"/>
                  <a:pt x="28352" y="58118"/>
                  <a:pt x="16297" y="79251"/>
                </a:cubicBezTo>
                <a:cubicBezTo>
                  <a:pt x="11683" y="76573"/>
                  <a:pt x="6251" y="73968"/>
                  <a:pt x="0" y="71438"/>
                </a:cubicBezTo>
                <a:cubicBezTo>
                  <a:pt x="11906" y="52239"/>
                  <a:pt x="23887" y="28427"/>
                  <a:pt x="3594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任意多边形: 形状 47">
            <a:extLst>
              <a:ext uri="{FF2B5EF4-FFF2-40B4-BE49-F238E27FC236}">
                <a16:creationId xmlns:a16="http://schemas.microsoft.com/office/drawing/2014/main" id="{2861530C-D671-41A7-ABEA-6A5A48B6E814}"/>
              </a:ext>
            </a:extLst>
          </p:cNvPr>
          <p:cNvSpPr/>
          <p:nvPr/>
        </p:nvSpPr>
        <p:spPr>
          <a:xfrm>
            <a:off x="6648054" y="714995"/>
            <a:ext cx="51122" cy="79028"/>
          </a:xfrm>
          <a:custGeom>
            <a:avLst/>
            <a:gdLst/>
            <a:ahLst/>
            <a:cxnLst/>
            <a:rect l="l" t="t" r="r" b="b"/>
            <a:pathLst>
              <a:path w="51122" h="79028">
                <a:moveTo>
                  <a:pt x="15850" y="0"/>
                </a:moveTo>
                <a:cubicBezTo>
                  <a:pt x="29988" y="27087"/>
                  <a:pt x="41746" y="50825"/>
                  <a:pt x="51122" y="71215"/>
                </a:cubicBezTo>
                <a:lnTo>
                  <a:pt x="33263" y="79028"/>
                </a:lnTo>
                <a:cubicBezTo>
                  <a:pt x="23589" y="55960"/>
                  <a:pt x="12501" y="32147"/>
                  <a:pt x="0" y="7591"/>
                </a:cubicBezTo>
                <a:lnTo>
                  <a:pt x="158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任意多边形: 形状 46">
            <a:extLst>
              <a:ext uri="{FF2B5EF4-FFF2-40B4-BE49-F238E27FC236}">
                <a16:creationId xmlns:a16="http://schemas.microsoft.com/office/drawing/2014/main" id="{903EE32D-8B6A-423E-AB2A-21DA66974BFF}"/>
              </a:ext>
            </a:extLst>
          </p:cNvPr>
          <p:cNvSpPr/>
          <p:nvPr/>
        </p:nvSpPr>
        <p:spPr>
          <a:xfrm>
            <a:off x="5865143" y="720130"/>
            <a:ext cx="73447" cy="26789"/>
          </a:xfrm>
          <a:custGeom>
            <a:avLst/>
            <a:gdLst/>
            <a:ahLst/>
            <a:cxnLst/>
            <a:rect l="l" t="t" r="r" b="b"/>
            <a:pathLst>
              <a:path w="73447" h="26789">
                <a:moveTo>
                  <a:pt x="4465" y="0"/>
                </a:moveTo>
                <a:cubicBezTo>
                  <a:pt x="26343" y="3274"/>
                  <a:pt x="49337" y="6995"/>
                  <a:pt x="73447" y="11162"/>
                </a:cubicBezTo>
                <a:lnTo>
                  <a:pt x="68759" y="26789"/>
                </a:lnTo>
                <a:cubicBezTo>
                  <a:pt x="44351" y="21878"/>
                  <a:pt x="21431" y="17934"/>
                  <a:pt x="0" y="14957"/>
                </a:cubicBezTo>
                <a:lnTo>
                  <a:pt x="446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a:extLst>
              <a:ext uri="{FF2B5EF4-FFF2-40B4-BE49-F238E27FC236}">
                <a16:creationId xmlns:a16="http://schemas.microsoft.com/office/drawing/2014/main" id="{17286C40-C803-4FB4-9FC8-177A1AEA95F2}"/>
              </a:ext>
            </a:extLst>
          </p:cNvPr>
          <p:cNvSpPr/>
          <p:nvPr/>
        </p:nvSpPr>
        <p:spPr>
          <a:xfrm>
            <a:off x="5647929" y="724818"/>
            <a:ext cx="112960" cy="94655"/>
          </a:xfrm>
          <a:custGeom>
            <a:avLst/>
            <a:gdLst/>
            <a:ahLst/>
            <a:cxnLst/>
            <a:rect l="l" t="t" r="r" b="b"/>
            <a:pathLst>
              <a:path w="112960" h="94655">
                <a:moveTo>
                  <a:pt x="0" y="0"/>
                </a:moveTo>
                <a:lnTo>
                  <a:pt x="112960" y="0"/>
                </a:lnTo>
                <a:lnTo>
                  <a:pt x="112960" y="94432"/>
                </a:lnTo>
                <a:lnTo>
                  <a:pt x="95994" y="94432"/>
                </a:lnTo>
                <a:lnTo>
                  <a:pt x="95994" y="79474"/>
                </a:lnTo>
                <a:lnTo>
                  <a:pt x="16966" y="79474"/>
                </a:lnTo>
                <a:lnTo>
                  <a:pt x="16966" y="94655"/>
                </a:lnTo>
                <a:lnTo>
                  <a:pt x="0" y="94655"/>
                </a:lnTo>
                <a:lnTo>
                  <a:pt x="0" y="0"/>
                </a:lnTo>
                <a:close/>
                <a:moveTo>
                  <a:pt x="16966" y="15404"/>
                </a:moveTo>
                <a:lnTo>
                  <a:pt x="16966" y="64071"/>
                </a:lnTo>
                <a:lnTo>
                  <a:pt x="95994" y="64071"/>
                </a:lnTo>
                <a:lnTo>
                  <a:pt x="95994" y="15404"/>
                </a:lnTo>
                <a:lnTo>
                  <a:pt x="16966" y="154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任意多边形: 形状 44">
            <a:extLst>
              <a:ext uri="{FF2B5EF4-FFF2-40B4-BE49-F238E27FC236}">
                <a16:creationId xmlns:a16="http://schemas.microsoft.com/office/drawing/2014/main" id="{DA60B1C8-6E92-4C08-985E-AC00EB15B1B7}"/>
              </a:ext>
            </a:extLst>
          </p:cNvPr>
          <p:cNvSpPr/>
          <p:nvPr/>
        </p:nvSpPr>
        <p:spPr>
          <a:xfrm>
            <a:off x="5841703" y="749375"/>
            <a:ext cx="112067" cy="34156"/>
          </a:xfrm>
          <a:custGeom>
            <a:avLst/>
            <a:gdLst/>
            <a:ahLst/>
            <a:cxnLst/>
            <a:rect l="l" t="t" r="r" b="b"/>
            <a:pathLst>
              <a:path w="112067" h="34156">
                <a:moveTo>
                  <a:pt x="4688" y="0"/>
                </a:moveTo>
                <a:cubicBezTo>
                  <a:pt x="41895" y="4911"/>
                  <a:pt x="77688" y="10641"/>
                  <a:pt x="112067" y="17189"/>
                </a:cubicBezTo>
                <a:lnTo>
                  <a:pt x="106040" y="34156"/>
                </a:lnTo>
                <a:cubicBezTo>
                  <a:pt x="73149" y="26863"/>
                  <a:pt x="37802" y="20612"/>
                  <a:pt x="0" y="15403"/>
                </a:cubicBezTo>
                <a:lnTo>
                  <a:pt x="468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任意多边形: 形状 43">
            <a:extLst>
              <a:ext uri="{FF2B5EF4-FFF2-40B4-BE49-F238E27FC236}">
                <a16:creationId xmlns:a16="http://schemas.microsoft.com/office/drawing/2014/main" id="{24344BEE-AD98-481A-B5C1-AFDCF4E41318}"/>
              </a:ext>
            </a:extLst>
          </p:cNvPr>
          <p:cNvSpPr/>
          <p:nvPr/>
        </p:nvSpPr>
        <p:spPr>
          <a:xfrm>
            <a:off x="7194997" y="763216"/>
            <a:ext cx="28575" cy="28352"/>
          </a:xfrm>
          <a:custGeom>
            <a:avLst/>
            <a:gdLst/>
            <a:ahLst/>
            <a:cxnLst/>
            <a:rect l="l" t="t" r="r" b="b"/>
            <a:pathLst>
              <a:path w="28575" h="28352">
                <a:moveTo>
                  <a:pt x="14176" y="0"/>
                </a:moveTo>
                <a:cubicBezTo>
                  <a:pt x="18120" y="0"/>
                  <a:pt x="21506" y="1376"/>
                  <a:pt x="24333" y="4130"/>
                </a:cubicBezTo>
                <a:cubicBezTo>
                  <a:pt x="27161" y="6883"/>
                  <a:pt x="28575" y="10232"/>
                  <a:pt x="28575" y="14176"/>
                </a:cubicBezTo>
                <a:cubicBezTo>
                  <a:pt x="28575" y="18194"/>
                  <a:pt x="27161" y="21561"/>
                  <a:pt x="24333" y="24277"/>
                </a:cubicBezTo>
                <a:cubicBezTo>
                  <a:pt x="21506" y="26994"/>
                  <a:pt x="18120" y="28352"/>
                  <a:pt x="14176" y="28352"/>
                </a:cubicBezTo>
                <a:cubicBezTo>
                  <a:pt x="10381" y="28352"/>
                  <a:pt x="7069" y="27012"/>
                  <a:pt x="4241" y="24333"/>
                </a:cubicBezTo>
                <a:cubicBezTo>
                  <a:pt x="1414" y="21654"/>
                  <a:pt x="0" y="18268"/>
                  <a:pt x="0" y="14176"/>
                </a:cubicBezTo>
                <a:cubicBezTo>
                  <a:pt x="0" y="10157"/>
                  <a:pt x="1395" y="6790"/>
                  <a:pt x="4186" y="4074"/>
                </a:cubicBezTo>
                <a:cubicBezTo>
                  <a:pt x="6976" y="1358"/>
                  <a:pt x="10306" y="0"/>
                  <a:pt x="14176"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任意多边形: 形状 42">
            <a:extLst>
              <a:ext uri="{FF2B5EF4-FFF2-40B4-BE49-F238E27FC236}">
                <a16:creationId xmlns:a16="http://schemas.microsoft.com/office/drawing/2014/main" id="{7F586ED5-792F-4B5A-9202-3336E05B3602}"/>
              </a:ext>
            </a:extLst>
          </p:cNvPr>
          <p:cNvSpPr/>
          <p:nvPr/>
        </p:nvSpPr>
        <p:spPr>
          <a:xfrm>
            <a:off x="5561087" y="769020"/>
            <a:ext cx="74786" cy="31924"/>
          </a:xfrm>
          <a:custGeom>
            <a:avLst/>
            <a:gdLst/>
            <a:ahLst/>
            <a:cxnLst/>
            <a:rect l="l" t="t" r="r" b="b"/>
            <a:pathLst>
              <a:path w="74786" h="31924">
                <a:moveTo>
                  <a:pt x="74563" y="0"/>
                </a:moveTo>
                <a:cubicBezTo>
                  <a:pt x="74414" y="5507"/>
                  <a:pt x="74489" y="10790"/>
                  <a:pt x="74786" y="15850"/>
                </a:cubicBezTo>
                <a:cubicBezTo>
                  <a:pt x="44426" y="22250"/>
                  <a:pt x="21432" y="27608"/>
                  <a:pt x="5805" y="31924"/>
                </a:cubicBezTo>
                <a:lnTo>
                  <a:pt x="0" y="15404"/>
                </a:lnTo>
                <a:cubicBezTo>
                  <a:pt x="27682" y="10195"/>
                  <a:pt x="52537" y="5060"/>
                  <a:pt x="7456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2" name="图片 21">
            <a:extLst>
              <a:ext uri="{FF2B5EF4-FFF2-40B4-BE49-F238E27FC236}">
                <a16:creationId xmlns:a16="http://schemas.microsoft.com/office/drawing/2014/main" id="{982D6E39-2395-4A39-A5B8-FA2C29F7E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69" y="1927756"/>
            <a:ext cx="6054950" cy="3397500"/>
          </a:xfrm>
          <a:prstGeom prst="rect">
            <a:avLst/>
          </a:prstGeom>
          <a:effectLst>
            <a:outerShdw blurRad="50800" dist="38100" dir="2700000" algn="tl" rotWithShape="0">
              <a:prstClr val="black">
                <a:alpha val="40000"/>
              </a:prstClr>
            </a:outerShdw>
            <a:softEdge rad="31750"/>
          </a:effectLst>
        </p:spPr>
      </p:pic>
      <p:sp>
        <p:nvSpPr>
          <p:cNvPr id="82" name="矩形 81">
            <a:extLst>
              <a:ext uri="{FF2B5EF4-FFF2-40B4-BE49-F238E27FC236}">
                <a16:creationId xmlns:a16="http://schemas.microsoft.com/office/drawing/2014/main" id="{A952ED20-FFD6-4892-AB3C-26626EA515B0}"/>
              </a:ext>
            </a:extLst>
          </p:cNvPr>
          <p:cNvSpPr/>
          <p:nvPr/>
        </p:nvSpPr>
        <p:spPr>
          <a:xfrm>
            <a:off x="180863" y="1788561"/>
            <a:ext cx="6311463" cy="3649713"/>
          </a:xfrm>
          <a:prstGeom prst="rect">
            <a:avLst/>
          </a:prstGeom>
          <a:noFill/>
          <a:ln w="82550" cmpd="dbl">
            <a:solidFill>
              <a:srgbClr val="3B6A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任意多边形: 形状 317">
            <a:extLst>
              <a:ext uri="{FF2B5EF4-FFF2-40B4-BE49-F238E27FC236}">
                <a16:creationId xmlns:a16="http://schemas.microsoft.com/office/drawing/2014/main" id="{6FF586CF-5157-434E-91AC-90D12D0B67FD}"/>
              </a:ext>
            </a:extLst>
          </p:cNvPr>
          <p:cNvSpPr/>
          <p:nvPr/>
        </p:nvSpPr>
        <p:spPr>
          <a:xfrm>
            <a:off x="6913372" y="2670061"/>
            <a:ext cx="248385" cy="232562"/>
          </a:xfrm>
          <a:custGeom>
            <a:avLst/>
            <a:gdLst/>
            <a:ahLst/>
            <a:cxnLst/>
            <a:rect l="l" t="t" r="r" b="b"/>
            <a:pathLst>
              <a:path w="248385" h="232562">
                <a:moveTo>
                  <a:pt x="88906" y="0"/>
                </a:moveTo>
                <a:lnTo>
                  <a:pt x="110254" y="2763"/>
                </a:lnTo>
                <a:cubicBezTo>
                  <a:pt x="107993" y="15487"/>
                  <a:pt x="105607" y="27542"/>
                  <a:pt x="103096" y="38928"/>
                </a:cubicBezTo>
                <a:lnTo>
                  <a:pt x="248385" y="38928"/>
                </a:lnTo>
                <a:lnTo>
                  <a:pt x="248385" y="58266"/>
                </a:lnTo>
                <a:lnTo>
                  <a:pt x="98450" y="58266"/>
                </a:lnTo>
                <a:cubicBezTo>
                  <a:pt x="94264" y="75679"/>
                  <a:pt x="88488" y="94013"/>
                  <a:pt x="81121" y="113267"/>
                </a:cubicBezTo>
                <a:lnTo>
                  <a:pt x="232311" y="113267"/>
                </a:lnTo>
                <a:lnTo>
                  <a:pt x="232311" y="132355"/>
                </a:lnTo>
                <a:lnTo>
                  <a:pt x="156214" y="132355"/>
                </a:lnTo>
                <a:lnTo>
                  <a:pt x="156214" y="213726"/>
                </a:lnTo>
                <a:lnTo>
                  <a:pt x="248385" y="213726"/>
                </a:lnTo>
                <a:lnTo>
                  <a:pt x="248385" y="232562"/>
                </a:lnTo>
                <a:lnTo>
                  <a:pt x="43448" y="232562"/>
                </a:lnTo>
                <a:lnTo>
                  <a:pt x="43448" y="213726"/>
                </a:lnTo>
                <a:lnTo>
                  <a:pt x="134866" y="213726"/>
                </a:lnTo>
                <a:lnTo>
                  <a:pt x="134866" y="132355"/>
                </a:lnTo>
                <a:lnTo>
                  <a:pt x="72958" y="132355"/>
                </a:lnTo>
                <a:cubicBezTo>
                  <a:pt x="58978" y="162409"/>
                  <a:pt x="39263" y="193551"/>
                  <a:pt x="13813" y="225781"/>
                </a:cubicBezTo>
                <a:cubicBezTo>
                  <a:pt x="9460" y="219419"/>
                  <a:pt x="4855" y="213810"/>
                  <a:pt x="0" y="208955"/>
                </a:cubicBezTo>
                <a:cubicBezTo>
                  <a:pt x="36333" y="164083"/>
                  <a:pt x="62033" y="113853"/>
                  <a:pt x="77102" y="58266"/>
                </a:cubicBezTo>
                <a:lnTo>
                  <a:pt x="9292" y="58266"/>
                </a:lnTo>
                <a:lnTo>
                  <a:pt x="9292" y="38928"/>
                </a:lnTo>
                <a:lnTo>
                  <a:pt x="81874" y="38928"/>
                </a:lnTo>
                <a:cubicBezTo>
                  <a:pt x="84637" y="26538"/>
                  <a:pt x="86981" y="13562"/>
                  <a:pt x="8890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7" name="任意多边形: 形状 316">
            <a:extLst>
              <a:ext uri="{FF2B5EF4-FFF2-40B4-BE49-F238E27FC236}">
                <a16:creationId xmlns:a16="http://schemas.microsoft.com/office/drawing/2014/main" id="{6DB3F1B9-8031-47DA-AEAC-515520BFD312}"/>
              </a:ext>
            </a:extLst>
          </p:cNvPr>
          <p:cNvSpPr/>
          <p:nvPr/>
        </p:nvSpPr>
        <p:spPr>
          <a:xfrm>
            <a:off x="10012800" y="2670061"/>
            <a:ext cx="206946" cy="243613"/>
          </a:xfrm>
          <a:custGeom>
            <a:avLst/>
            <a:gdLst/>
            <a:ahLst/>
            <a:cxnLst/>
            <a:rect l="l" t="t" r="r" b="b"/>
            <a:pathLst>
              <a:path w="206946" h="243613">
                <a:moveTo>
                  <a:pt x="92925" y="0"/>
                </a:moveTo>
                <a:lnTo>
                  <a:pt x="114021" y="0"/>
                </a:lnTo>
                <a:lnTo>
                  <a:pt x="114021" y="47718"/>
                </a:lnTo>
                <a:lnTo>
                  <a:pt x="206946" y="47718"/>
                </a:lnTo>
                <a:lnTo>
                  <a:pt x="206946" y="243613"/>
                </a:lnTo>
                <a:lnTo>
                  <a:pt x="186352" y="243613"/>
                </a:lnTo>
                <a:lnTo>
                  <a:pt x="186352" y="229046"/>
                </a:lnTo>
                <a:lnTo>
                  <a:pt x="20594" y="229046"/>
                </a:lnTo>
                <a:lnTo>
                  <a:pt x="20594" y="243613"/>
                </a:lnTo>
                <a:lnTo>
                  <a:pt x="0" y="243613"/>
                </a:lnTo>
                <a:lnTo>
                  <a:pt x="0" y="47718"/>
                </a:lnTo>
                <a:lnTo>
                  <a:pt x="92925" y="47718"/>
                </a:lnTo>
                <a:lnTo>
                  <a:pt x="92925" y="0"/>
                </a:lnTo>
                <a:close/>
                <a:moveTo>
                  <a:pt x="20594" y="66303"/>
                </a:moveTo>
                <a:lnTo>
                  <a:pt x="20594" y="128587"/>
                </a:lnTo>
                <a:lnTo>
                  <a:pt x="92925" y="128587"/>
                </a:lnTo>
                <a:lnTo>
                  <a:pt x="92925" y="66303"/>
                </a:lnTo>
                <a:lnTo>
                  <a:pt x="20594" y="66303"/>
                </a:lnTo>
                <a:close/>
                <a:moveTo>
                  <a:pt x="114021" y="66303"/>
                </a:moveTo>
                <a:lnTo>
                  <a:pt x="114021" y="128587"/>
                </a:lnTo>
                <a:lnTo>
                  <a:pt x="186352" y="128587"/>
                </a:lnTo>
                <a:lnTo>
                  <a:pt x="186352" y="66303"/>
                </a:lnTo>
                <a:lnTo>
                  <a:pt x="114021" y="66303"/>
                </a:lnTo>
                <a:close/>
                <a:moveTo>
                  <a:pt x="20594" y="146670"/>
                </a:moveTo>
                <a:lnTo>
                  <a:pt x="20594" y="210461"/>
                </a:lnTo>
                <a:lnTo>
                  <a:pt x="92925" y="210461"/>
                </a:lnTo>
                <a:lnTo>
                  <a:pt x="92925" y="146670"/>
                </a:lnTo>
                <a:lnTo>
                  <a:pt x="20594" y="146670"/>
                </a:lnTo>
                <a:close/>
                <a:moveTo>
                  <a:pt x="114021" y="146670"/>
                </a:moveTo>
                <a:lnTo>
                  <a:pt x="114021" y="210461"/>
                </a:lnTo>
                <a:lnTo>
                  <a:pt x="186352" y="210461"/>
                </a:lnTo>
                <a:lnTo>
                  <a:pt x="186352" y="146670"/>
                </a:lnTo>
                <a:lnTo>
                  <a:pt x="114021" y="14667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6" name="任意多边形: 形状 315">
            <a:extLst>
              <a:ext uri="{FF2B5EF4-FFF2-40B4-BE49-F238E27FC236}">
                <a16:creationId xmlns:a16="http://schemas.microsoft.com/office/drawing/2014/main" id="{1E249732-2257-41C1-BD77-0403401BC5BD}"/>
              </a:ext>
            </a:extLst>
          </p:cNvPr>
          <p:cNvSpPr/>
          <p:nvPr/>
        </p:nvSpPr>
        <p:spPr>
          <a:xfrm>
            <a:off x="8714098" y="2670563"/>
            <a:ext cx="65298" cy="246878"/>
          </a:xfrm>
          <a:custGeom>
            <a:avLst/>
            <a:gdLst/>
            <a:ahLst/>
            <a:cxnLst/>
            <a:rect l="l" t="t" r="r" b="b"/>
            <a:pathLst>
              <a:path w="65298" h="246878">
                <a:moveTo>
                  <a:pt x="46713" y="0"/>
                </a:moveTo>
                <a:lnTo>
                  <a:pt x="65298" y="4019"/>
                </a:lnTo>
                <a:cubicBezTo>
                  <a:pt x="61112" y="22017"/>
                  <a:pt x="56090" y="39430"/>
                  <a:pt x="50230" y="56257"/>
                </a:cubicBezTo>
                <a:lnTo>
                  <a:pt x="50230" y="246878"/>
                </a:lnTo>
                <a:lnTo>
                  <a:pt x="30640" y="246878"/>
                </a:lnTo>
                <a:lnTo>
                  <a:pt x="30640" y="103222"/>
                </a:lnTo>
                <a:cubicBezTo>
                  <a:pt x="23943" y="117035"/>
                  <a:pt x="16576" y="130429"/>
                  <a:pt x="8539" y="143405"/>
                </a:cubicBezTo>
                <a:cubicBezTo>
                  <a:pt x="5860" y="136206"/>
                  <a:pt x="3014" y="129090"/>
                  <a:pt x="0" y="122058"/>
                </a:cubicBezTo>
                <a:cubicBezTo>
                  <a:pt x="22603" y="83716"/>
                  <a:pt x="38174" y="43030"/>
                  <a:pt x="4671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5" name="任意多边形: 形状 314">
            <a:extLst>
              <a:ext uri="{FF2B5EF4-FFF2-40B4-BE49-F238E27FC236}">
                <a16:creationId xmlns:a16="http://schemas.microsoft.com/office/drawing/2014/main" id="{5E0B749E-02F0-4DC2-8F88-8843BAEE2FD5}"/>
              </a:ext>
            </a:extLst>
          </p:cNvPr>
          <p:cNvSpPr/>
          <p:nvPr/>
        </p:nvSpPr>
        <p:spPr>
          <a:xfrm>
            <a:off x="10751192" y="2670814"/>
            <a:ext cx="252906" cy="247129"/>
          </a:xfrm>
          <a:custGeom>
            <a:avLst/>
            <a:gdLst/>
            <a:ahLst/>
            <a:cxnLst/>
            <a:rect l="l" t="t" r="r" b="b"/>
            <a:pathLst>
              <a:path w="252906" h="247129">
                <a:moveTo>
                  <a:pt x="115779" y="0"/>
                </a:moveTo>
                <a:lnTo>
                  <a:pt x="136373" y="0"/>
                </a:lnTo>
                <a:lnTo>
                  <a:pt x="136373" y="105231"/>
                </a:lnTo>
                <a:lnTo>
                  <a:pt x="249390" y="105231"/>
                </a:lnTo>
                <a:lnTo>
                  <a:pt x="249390" y="123816"/>
                </a:lnTo>
                <a:lnTo>
                  <a:pt x="167013" y="123816"/>
                </a:lnTo>
                <a:lnTo>
                  <a:pt x="167013" y="204686"/>
                </a:lnTo>
                <a:cubicBezTo>
                  <a:pt x="167013" y="211048"/>
                  <a:pt x="167850" y="215485"/>
                  <a:pt x="169525" y="217996"/>
                </a:cubicBezTo>
                <a:cubicBezTo>
                  <a:pt x="171869" y="221345"/>
                  <a:pt x="176808" y="223019"/>
                  <a:pt x="184342" y="223019"/>
                </a:cubicBezTo>
                <a:lnTo>
                  <a:pt x="209206" y="223019"/>
                </a:lnTo>
                <a:cubicBezTo>
                  <a:pt x="221261" y="223019"/>
                  <a:pt x="227875" y="218582"/>
                  <a:pt x="229047" y="209708"/>
                </a:cubicBezTo>
                <a:cubicBezTo>
                  <a:pt x="230219" y="200667"/>
                  <a:pt x="231140" y="188696"/>
                  <a:pt x="231809" y="173794"/>
                </a:cubicBezTo>
                <a:cubicBezTo>
                  <a:pt x="238172" y="176473"/>
                  <a:pt x="245204" y="178985"/>
                  <a:pt x="252906" y="181329"/>
                </a:cubicBezTo>
                <a:cubicBezTo>
                  <a:pt x="251399" y="198574"/>
                  <a:pt x="249892" y="210881"/>
                  <a:pt x="248385" y="218248"/>
                </a:cubicBezTo>
                <a:cubicBezTo>
                  <a:pt x="246878" y="226787"/>
                  <a:pt x="243278" y="232647"/>
                  <a:pt x="237586" y="235828"/>
                </a:cubicBezTo>
                <a:cubicBezTo>
                  <a:pt x="232228" y="239009"/>
                  <a:pt x="223103" y="240600"/>
                  <a:pt x="210211" y="240600"/>
                </a:cubicBezTo>
                <a:lnTo>
                  <a:pt x="180324" y="240600"/>
                </a:lnTo>
                <a:cubicBezTo>
                  <a:pt x="167432" y="240600"/>
                  <a:pt x="158390" y="237753"/>
                  <a:pt x="153200" y="232061"/>
                </a:cubicBezTo>
                <a:cubicBezTo>
                  <a:pt x="148847" y="227205"/>
                  <a:pt x="146670" y="219085"/>
                  <a:pt x="146670" y="207699"/>
                </a:cubicBezTo>
                <a:lnTo>
                  <a:pt x="146670" y="123816"/>
                </a:lnTo>
                <a:lnTo>
                  <a:pt x="98073" y="123816"/>
                </a:lnTo>
                <a:cubicBezTo>
                  <a:pt x="97404" y="158558"/>
                  <a:pt x="90664" y="184845"/>
                  <a:pt x="77856" y="202676"/>
                </a:cubicBezTo>
                <a:cubicBezTo>
                  <a:pt x="63959" y="222098"/>
                  <a:pt x="42277" y="236916"/>
                  <a:pt x="12809" y="247129"/>
                </a:cubicBezTo>
                <a:cubicBezTo>
                  <a:pt x="9460" y="241939"/>
                  <a:pt x="5190" y="235995"/>
                  <a:pt x="0" y="229298"/>
                </a:cubicBezTo>
                <a:cubicBezTo>
                  <a:pt x="29468" y="219085"/>
                  <a:pt x="49811" y="205690"/>
                  <a:pt x="61029" y="189114"/>
                </a:cubicBezTo>
                <a:cubicBezTo>
                  <a:pt x="71661" y="174883"/>
                  <a:pt x="77312" y="153117"/>
                  <a:pt x="77982" y="123816"/>
                </a:cubicBezTo>
                <a:lnTo>
                  <a:pt x="4772" y="123816"/>
                </a:lnTo>
                <a:lnTo>
                  <a:pt x="4772" y="105231"/>
                </a:lnTo>
                <a:lnTo>
                  <a:pt x="115779" y="105231"/>
                </a:lnTo>
                <a:lnTo>
                  <a:pt x="11577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4" name="任意多边形: 形状 313">
            <a:extLst>
              <a:ext uri="{FF2B5EF4-FFF2-40B4-BE49-F238E27FC236}">
                <a16:creationId xmlns:a16="http://schemas.microsoft.com/office/drawing/2014/main" id="{C752D7ED-9A0F-426B-9250-023CED485BDD}"/>
              </a:ext>
            </a:extLst>
          </p:cNvPr>
          <p:cNvSpPr/>
          <p:nvPr/>
        </p:nvSpPr>
        <p:spPr>
          <a:xfrm>
            <a:off x="8208539" y="2671568"/>
            <a:ext cx="239595" cy="246375"/>
          </a:xfrm>
          <a:custGeom>
            <a:avLst/>
            <a:gdLst/>
            <a:ahLst/>
            <a:cxnLst/>
            <a:rect l="l" t="t" r="r" b="b"/>
            <a:pathLst>
              <a:path w="239595" h="246375">
                <a:moveTo>
                  <a:pt x="150940" y="0"/>
                </a:moveTo>
                <a:lnTo>
                  <a:pt x="172287" y="0"/>
                </a:lnTo>
                <a:lnTo>
                  <a:pt x="172287" y="72581"/>
                </a:lnTo>
                <a:lnTo>
                  <a:pt x="239595" y="72581"/>
                </a:lnTo>
                <a:lnTo>
                  <a:pt x="239595" y="91417"/>
                </a:lnTo>
                <a:lnTo>
                  <a:pt x="60025" y="91417"/>
                </a:lnTo>
                <a:cubicBezTo>
                  <a:pt x="60025" y="102133"/>
                  <a:pt x="59773" y="116867"/>
                  <a:pt x="59271" y="135619"/>
                </a:cubicBezTo>
                <a:lnTo>
                  <a:pt x="183087" y="135619"/>
                </a:lnTo>
                <a:lnTo>
                  <a:pt x="183087" y="245120"/>
                </a:lnTo>
                <a:lnTo>
                  <a:pt x="161488" y="245120"/>
                </a:lnTo>
                <a:lnTo>
                  <a:pt x="161488" y="154707"/>
                </a:lnTo>
                <a:lnTo>
                  <a:pt x="57764" y="154707"/>
                </a:lnTo>
                <a:cubicBezTo>
                  <a:pt x="54416" y="190872"/>
                  <a:pt x="40435" y="221428"/>
                  <a:pt x="15823" y="246375"/>
                </a:cubicBezTo>
                <a:cubicBezTo>
                  <a:pt x="11302" y="240348"/>
                  <a:pt x="6028" y="234404"/>
                  <a:pt x="0" y="228544"/>
                </a:cubicBezTo>
                <a:cubicBezTo>
                  <a:pt x="15404" y="212303"/>
                  <a:pt x="25701" y="195979"/>
                  <a:pt x="30891" y="179570"/>
                </a:cubicBezTo>
                <a:cubicBezTo>
                  <a:pt x="36082" y="164836"/>
                  <a:pt x="38677" y="141228"/>
                  <a:pt x="38677" y="108747"/>
                </a:cubicBezTo>
                <a:lnTo>
                  <a:pt x="38677" y="4520"/>
                </a:lnTo>
                <a:lnTo>
                  <a:pt x="60025" y="4520"/>
                </a:lnTo>
                <a:lnTo>
                  <a:pt x="60025" y="72581"/>
                </a:lnTo>
                <a:lnTo>
                  <a:pt x="150940" y="72581"/>
                </a:lnTo>
                <a:lnTo>
                  <a:pt x="15094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3" name="任意多边形: 形状 312">
            <a:extLst>
              <a:ext uri="{FF2B5EF4-FFF2-40B4-BE49-F238E27FC236}">
                <a16:creationId xmlns:a16="http://schemas.microsoft.com/office/drawing/2014/main" id="{7868399C-7F61-41FC-B6D4-85CFE144FC99}"/>
              </a:ext>
            </a:extLst>
          </p:cNvPr>
          <p:cNvSpPr/>
          <p:nvPr/>
        </p:nvSpPr>
        <p:spPr>
          <a:xfrm>
            <a:off x="7772546" y="2671819"/>
            <a:ext cx="163246" cy="244869"/>
          </a:xfrm>
          <a:custGeom>
            <a:avLst/>
            <a:gdLst/>
            <a:ahLst/>
            <a:cxnLst/>
            <a:rect l="l" t="t" r="r" b="b"/>
            <a:pathLst>
              <a:path w="163246" h="244869">
                <a:moveTo>
                  <a:pt x="29887" y="0"/>
                </a:moveTo>
                <a:lnTo>
                  <a:pt x="49225" y="0"/>
                </a:lnTo>
                <a:lnTo>
                  <a:pt x="49225" y="105984"/>
                </a:lnTo>
                <a:lnTo>
                  <a:pt x="159730" y="105984"/>
                </a:lnTo>
                <a:lnTo>
                  <a:pt x="159730" y="124067"/>
                </a:lnTo>
                <a:lnTo>
                  <a:pt x="89534" y="124067"/>
                </a:lnTo>
                <a:cubicBezTo>
                  <a:pt x="102510" y="165004"/>
                  <a:pt x="127081" y="196146"/>
                  <a:pt x="163246" y="217494"/>
                </a:cubicBezTo>
                <a:cubicBezTo>
                  <a:pt x="156716" y="223856"/>
                  <a:pt x="151275" y="229716"/>
                  <a:pt x="146922" y="235074"/>
                </a:cubicBezTo>
                <a:cubicBezTo>
                  <a:pt x="108747" y="206694"/>
                  <a:pt x="83591" y="169692"/>
                  <a:pt x="71452" y="124067"/>
                </a:cubicBezTo>
                <a:lnTo>
                  <a:pt x="49225" y="124067"/>
                </a:lnTo>
                <a:lnTo>
                  <a:pt x="49225" y="210210"/>
                </a:lnTo>
                <a:cubicBezTo>
                  <a:pt x="58099" y="205857"/>
                  <a:pt x="70405" y="199160"/>
                  <a:pt x="86144" y="190119"/>
                </a:cubicBezTo>
                <a:cubicBezTo>
                  <a:pt x="87316" y="197820"/>
                  <a:pt x="88655" y="204434"/>
                  <a:pt x="90162" y="209959"/>
                </a:cubicBezTo>
                <a:cubicBezTo>
                  <a:pt x="78944" y="215652"/>
                  <a:pt x="65215" y="223354"/>
                  <a:pt x="48974" y="233065"/>
                </a:cubicBezTo>
                <a:cubicBezTo>
                  <a:pt x="42779" y="237418"/>
                  <a:pt x="37924" y="241353"/>
                  <a:pt x="34407" y="244869"/>
                </a:cubicBezTo>
                <a:lnTo>
                  <a:pt x="20846" y="227540"/>
                </a:lnTo>
                <a:cubicBezTo>
                  <a:pt x="26873" y="221512"/>
                  <a:pt x="29887" y="214564"/>
                  <a:pt x="29887" y="206694"/>
                </a:cubicBezTo>
                <a:lnTo>
                  <a:pt x="29887" y="124067"/>
                </a:lnTo>
                <a:lnTo>
                  <a:pt x="0" y="124067"/>
                </a:lnTo>
                <a:lnTo>
                  <a:pt x="0" y="105984"/>
                </a:lnTo>
                <a:lnTo>
                  <a:pt x="29887" y="105984"/>
                </a:lnTo>
                <a:lnTo>
                  <a:pt x="298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2" name="任意多边形: 形状 311">
            <a:extLst>
              <a:ext uri="{FF2B5EF4-FFF2-40B4-BE49-F238E27FC236}">
                <a16:creationId xmlns:a16="http://schemas.microsoft.com/office/drawing/2014/main" id="{E5D8C4B1-8A1A-419C-A61F-B33118E23846}"/>
              </a:ext>
            </a:extLst>
          </p:cNvPr>
          <p:cNvSpPr/>
          <p:nvPr/>
        </p:nvSpPr>
        <p:spPr>
          <a:xfrm>
            <a:off x="8971776" y="2671819"/>
            <a:ext cx="102217" cy="244869"/>
          </a:xfrm>
          <a:custGeom>
            <a:avLst/>
            <a:gdLst/>
            <a:ahLst/>
            <a:cxnLst/>
            <a:rect l="l" t="t" r="r" b="b"/>
            <a:pathLst>
              <a:path w="102217" h="244869">
                <a:moveTo>
                  <a:pt x="41942" y="0"/>
                </a:moveTo>
                <a:lnTo>
                  <a:pt x="60276" y="0"/>
                </a:lnTo>
                <a:lnTo>
                  <a:pt x="60276" y="49978"/>
                </a:lnTo>
                <a:lnTo>
                  <a:pt x="96943" y="49978"/>
                </a:lnTo>
                <a:lnTo>
                  <a:pt x="96943" y="66805"/>
                </a:lnTo>
                <a:lnTo>
                  <a:pt x="60276" y="66805"/>
                </a:lnTo>
                <a:lnTo>
                  <a:pt x="60276" y="110505"/>
                </a:lnTo>
                <a:lnTo>
                  <a:pt x="70321" y="100208"/>
                </a:lnTo>
                <a:cubicBezTo>
                  <a:pt x="81874" y="111426"/>
                  <a:pt x="92506" y="122225"/>
                  <a:pt x="102217" y="132606"/>
                </a:cubicBezTo>
                <a:lnTo>
                  <a:pt x="88655" y="145917"/>
                </a:lnTo>
                <a:cubicBezTo>
                  <a:pt x="79447" y="135034"/>
                  <a:pt x="69987" y="124444"/>
                  <a:pt x="60276" y="114146"/>
                </a:cubicBezTo>
                <a:lnTo>
                  <a:pt x="60276" y="244869"/>
                </a:lnTo>
                <a:lnTo>
                  <a:pt x="41942" y="244869"/>
                </a:lnTo>
                <a:lnTo>
                  <a:pt x="41942" y="114146"/>
                </a:lnTo>
                <a:cubicBezTo>
                  <a:pt x="32901" y="139010"/>
                  <a:pt x="21934" y="160148"/>
                  <a:pt x="9041" y="177561"/>
                </a:cubicBezTo>
                <a:cubicBezTo>
                  <a:pt x="6530" y="170362"/>
                  <a:pt x="3516" y="163078"/>
                  <a:pt x="0" y="155711"/>
                </a:cubicBezTo>
                <a:cubicBezTo>
                  <a:pt x="18501" y="129927"/>
                  <a:pt x="32356" y="100292"/>
                  <a:pt x="41565" y="66805"/>
                </a:cubicBezTo>
                <a:lnTo>
                  <a:pt x="3014" y="66805"/>
                </a:lnTo>
                <a:lnTo>
                  <a:pt x="3014" y="49978"/>
                </a:lnTo>
                <a:lnTo>
                  <a:pt x="41942" y="49978"/>
                </a:lnTo>
                <a:lnTo>
                  <a:pt x="4194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1" name="任意多边形: 形状 310">
            <a:extLst>
              <a:ext uri="{FF2B5EF4-FFF2-40B4-BE49-F238E27FC236}">
                <a16:creationId xmlns:a16="http://schemas.microsoft.com/office/drawing/2014/main" id="{1B4C2906-BC4C-4142-AFA1-C29EEDA239FD}"/>
              </a:ext>
            </a:extLst>
          </p:cNvPr>
          <p:cNvSpPr/>
          <p:nvPr/>
        </p:nvSpPr>
        <p:spPr>
          <a:xfrm>
            <a:off x="9733273" y="2671819"/>
            <a:ext cx="79614" cy="244869"/>
          </a:xfrm>
          <a:custGeom>
            <a:avLst/>
            <a:gdLst/>
            <a:ahLst/>
            <a:cxnLst/>
            <a:rect l="l" t="t" r="r" b="b"/>
            <a:pathLst>
              <a:path w="79614" h="244869">
                <a:moveTo>
                  <a:pt x="59271" y="0"/>
                </a:moveTo>
                <a:lnTo>
                  <a:pt x="79614" y="6781"/>
                </a:lnTo>
                <a:cubicBezTo>
                  <a:pt x="71242" y="30054"/>
                  <a:pt x="62201" y="51485"/>
                  <a:pt x="52490" y="71075"/>
                </a:cubicBezTo>
                <a:lnTo>
                  <a:pt x="52490" y="244869"/>
                </a:lnTo>
                <a:lnTo>
                  <a:pt x="33403" y="244869"/>
                </a:lnTo>
                <a:lnTo>
                  <a:pt x="33403" y="105482"/>
                </a:lnTo>
                <a:cubicBezTo>
                  <a:pt x="25449" y="118458"/>
                  <a:pt x="17078" y="130345"/>
                  <a:pt x="8288" y="141145"/>
                </a:cubicBezTo>
                <a:cubicBezTo>
                  <a:pt x="5944" y="134113"/>
                  <a:pt x="3181" y="126578"/>
                  <a:pt x="0" y="118542"/>
                </a:cubicBezTo>
                <a:cubicBezTo>
                  <a:pt x="26454" y="82544"/>
                  <a:pt x="46211" y="43030"/>
                  <a:pt x="5927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10" name="任意多边形: 形状 309">
            <a:extLst>
              <a:ext uri="{FF2B5EF4-FFF2-40B4-BE49-F238E27FC236}">
                <a16:creationId xmlns:a16="http://schemas.microsoft.com/office/drawing/2014/main" id="{2BF55FEC-9185-49A1-9A1B-7A178B347DD5}"/>
              </a:ext>
            </a:extLst>
          </p:cNvPr>
          <p:cNvSpPr/>
          <p:nvPr/>
        </p:nvSpPr>
        <p:spPr>
          <a:xfrm>
            <a:off x="7170798" y="2672070"/>
            <a:ext cx="62285" cy="246376"/>
          </a:xfrm>
          <a:custGeom>
            <a:avLst/>
            <a:gdLst/>
            <a:ahLst/>
            <a:cxnLst/>
            <a:rect l="l" t="t" r="r" b="b"/>
            <a:pathLst>
              <a:path w="62285" h="246376">
                <a:moveTo>
                  <a:pt x="45207" y="0"/>
                </a:moveTo>
                <a:lnTo>
                  <a:pt x="62285" y="4270"/>
                </a:lnTo>
                <a:cubicBezTo>
                  <a:pt x="57262" y="25031"/>
                  <a:pt x="51318" y="44788"/>
                  <a:pt x="44453" y="63540"/>
                </a:cubicBezTo>
                <a:lnTo>
                  <a:pt x="44453" y="246376"/>
                </a:lnTo>
                <a:lnTo>
                  <a:pt x="27877" y="246376"/>
                </a:lnTo>
                <a:lnTo>
                  <a:pt x="27877" y="102719"/>
                </a:lnTo>
                <a:cubicBezTo>
                  <a:pt x="21348" y="116281"/>
                  <a:pt x="14232" y="129174"/>
                  <a:pt x="6530" y="141396"/>
                </a:cubicBezTo>
                <a:cubicBezTo>
                  <a:pt x="3851" y="130848"/>
                  <a:pt x="1674" y="122979"/>
                  <a:pt x="0" y="117788"/>
                </a:cubicBezTo>
                <a:cubicBezTo>
                  <a:pt x="20594" y="82125"/>
                  <a:pt x="35663" y="42863"/>
                  <a:pt x="4520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9" name="任意多边形: 形状 308">
            <a:extLst>
              <a:ext uri="{FF2B5EF4-FFF2-40B4-BE49-F238E27FC236}">
                <a16:creationId xmlns:a16="http://schemas.microsoft.com/office/drawing/2014/main" id="{D53357DF-E722-48AE-8462-0B635F52348A}"/>
              </a:ext>
            </a:extLst>
          </p:cNvPr>
          <p:cNvSpPr/>
          <p:nvPr/>
        </p:nvSpPr>
        <p:spPr>
          <a:xfrm>
            <a:off x="7349363" y="2672070"/>
            <a:ext cx="60778" cy="244178"/>
          </a:xfrm>
          <a:custGeom>
            <a:avLst/>
            <a:gdLst/>
            <a:ahLst/>
            <a:cxnLst/>
            <a:rect l="l" t="t" r="r" b="b"/>
            <a:pathLst>
              <a:path w="60778" h="244178">
                <a:moveTo>
                  <a:pt x="43197" y="0"/>
                </a:moveTo>
                <a:lnTo>
                  <a:pt x="60778" y="0"/>
                </a:lnTo>
                <a:lnTo>
                  <a:pt x="60778" y="211215"/>
                </a:lnTo>
                <a:cubicBezTo>
                  <a:pt x="60778" y="224107"/>
                  <a:pt x="58936" y="232646"/>
                  <a:pt x="55252" y="236832"/>
                </a:cubicBezTo>
                <a:cubicBezTo>
                  <a:pt x="51736" y="241353"/>
                  <a:pt x="44537" y="243781"/>
                  <a:pt x="33654" y="244115"/>
                </a:cubicBezTo>
                <a:cubicBezTo>
                  <a:pt x="26454" y="244283"/>
                  <a:pt x="16408" y="244115"/>
                  <a:pt x="3516" y="243613"/>
                </a:cubicBezTo>
                <a:cubicBezTo>
                  <a:pt x="2846" y="236414"/>
                  <a:pt x="1674" y="229967"/>
                  <a:pt x="0" y="224275"/>
                </a:cubicBezTo>
                <a:cubicBezTo>
                  <a:pt x="11218" y="225614"/>
                  <a:pt x="20259" y="226284"/>
                  <a:pt x="27124" y="226284"/>
                </a:cubicBezTo>
                <a:cubicBezTo>
                  <a:pt x="33821" y="226284"/>
                  <a:pt x="38174" y="225112"/>
                  <a:pt x="40183" y="222768"/>
                </a:cubicBezTo>
                <a:cubicBezTo>
                  <a:pt x="42193" y="220424"/>
                  <a:pt x="43197" y="215066"/>
                  <a:pt x="43197" y="206694"/>
                </a:cubicBezTo>
                <a:lnTo>
                  <a:pt x="4319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8" name="任意多边形: 形状 307">
            <a:extLst>
              <a:ext uri="{FF2B5EF4-FFF2-40B4-BE49-F238E27FC236}">
                <a16:creationId xmlns:a16="http://schemas.microsoft.com/office/drawing/2014/main" id="{109028EB-C0BE-46CD-A578-EDDBA1F8C695}"/>
              </a:ext>
            </a:extLst>
          </p:cNvPr>
          <p:cNvSpPr/>
          <p:nvPr/>
        </p:nvSpPr>
        <p:spPr>
          <a:xfrm>
            <a:off x="8837914" y="2672070"/>
            <a:ext cx="52490" cy="74340"/>
          </a:xfrm>
          <a:custGeom>
            <a:avLst/>
            <a:gdLst/>
            <a:ahLst/>
            <a:cxnLst/>
            <a:rect l="l" t="t" r="r" b="b"/>
            <a:pathLst>
              <a:path w="52490" h="74340">
                <a:moveTo>
                  <a:pt x="17329" y="0"/>
                </a:moveTo>
                <a:cubicBezTo>
                  <a:pt x="31226" y="24278"/>
                  <a:pt x="42946" y="45625"/>
                  <a:pt x="52490" y="64043"/>
                </a:cubicBezTo>
                <a:lnTo>
                  <a:pt x="32649" y="74340"/>
                </a:lnTo>
                <a:cubicBezTo>
                  <a:pt x="21264" y="49560"/>
                  <a:pt x="10380" y="27794"/>
                  <a:pt x="0" y="9041"/>
                </a:cubicBezTo>
                <a:lnTo>
                  <a:pt x="1732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7" name="任意多边形: 形状 306">
            <a:extLst>
              <a:ext uri="{FF2B5EF4-FFF2-40B4-BE49-F238E27FC236}">
                <a16:creationId xmlns:a16="http://schemas.microsoft.com/office/drawing/2014/main" id="{C2EF3B7A-57AD-4CDB-A22E-5BF2DD3371A6}"/>
              </a:ext>
            </a:extLst>
          </p:cNvPr>
          <p:cNvSpPr/>
          <p:nvPr/>
        </p:nvSpPr>
        <p:spPr>
          <a:xfrm>
            <a:off x="8456672" y="2677093"/>
            <a:ext cx="249138" cy="239846"/>
          </a:xfrm>
          <a:custGeom>
            <a:avLst/>
            <a:gdLst/>
            <a:ahLst/>
            <a:cxnLst/>
            <a:rect l="l" t="t" r="r" b="b"/>
            <a:pathLst>
              <a:path w="249138" h="239846">
                <a:moveTo>
                  <a:pt x="228042" y="0"/>
                </a:moveTo>
                <a:lnTo>
                  <a:pt x="231056" y="17078"/>
                </a:lnTo>
                <a:cubicBezTo>
                  <a:pt x="195895" y="18752"/>
                  <a:pt x="161655" y="20217"/>
                  <a:pt x="128336" y="21473"/>
                </a:cubicBezTo>
                <a:cubicBezTo>
                  <a:pt x="126076" y="28422"/>
                  <a:pt x="123564" y="35328"/>
                  <a:pt x="120802" y="42193"/>
                </a:cubicBezTo>
                <a:lnTo>
                  <a:pt x="230051" y="42193"/>
                </a:lnTo>
                <a:lnTo>
                  <a:pt x="230051" y="58266"/>
                </a:lnTo>
                <a:lnTo>
                  <a:pt x="113644" y="58266"/>
                </a:lnTo>
                <a:cubicBezTo>
                  <a:pt x="110295" y="65215"/>
                  <a:pt x="106696" y="72079"/>
                  <a:pt x="102845" y="78860"/>
                </a:cubicBezTo>
                <a:lnTo>
                  <a:pt x="249138" y="78860"/>
                </a:lnTo>
                <a:lnTo>
                  <a:pt x="249138" y="94934"/>
                </a:lnTo>
                <a:lnTo>
                  <a:pt x="92799" y="94934"/>
                </a:lnTo>
                <a:cubicBezTo>
                  <a:pt x="88613" y="101296"/>
                  <a:pt x="84134" y="107575"/>
                  <a:pt x="79362" y="113770"/>
                </a:cubicBezTo>
                <a:lnTo>
                  <a:pt x="217996" y="113770"/>
                </a:lnTo>
                <a:lnTo>
                  <a:pt x="217996" y="239846"/>
                </a:lnTo>
                <a:lnTo>
                  <a:pt x="199913" y="239846"/>
                </a:lnTo>
                <a:lnTo>
                  <a:pt x="199913" y="230051"/>
                </a:lnTo>
                <a:lnTo>
                  <a:pt x="74088" y="230051"/>
                </a:lnTo>
                <a:lnTo>
                  <a:pt x="74088" y="239846"/>
                </a:lnTo>
                <a:lnTo>
                  <a:pt x="56006" y="239846"/>
                </a:lnTo>
                <a:lnTo>
                  <a:pt x="56006" y="141396"/>
                </a:lnTo>
                <a:cubicBezTo>
                  <a:pt x="42862" y="155377"/>
                  <a:pt x="28212" y="168855"/>
                  <a:pt x="12055" y="181831"/>
                </a:cubicBezTo>
                <a:cubicBezTo>
                  <a:pt x="8706" y="176640"/>
                  <a:pt x="4688" y="170948"/>
                  <a:pt x="0" y="164753"/>
                </a:cubicBezTo>
                <a:cubicBezTo>
                  <a:pt x="28547" y="143991"/>
                  <a:pt x="52029" y="120718"/>
                  <a:pt x="70447" y="94934"/>
                </a:cubicBezTo>
                <a:lnTo>
                  <a:pt x="4520" y="94934"/>
                </a:lnTo>
                <a:lnTo>
                  <a:pt x="4520" y="78860"/>
                </a:lnTo>
                <a:lnTo>
                  <a:pt x="81120" y="78860"/>
                </a:lnTo>
                <a:cubicBezTo>
                  <a:pt x="85306" y="72163"/>
                  <a:pt x="89115" y="65298"/>
                  <a:pt x="92548" y="58266"/>
                </a:cubicBezTo>
                <a:lnTo>
                  <a:pt x="21096" y="58266"/>
                </a:lnTo>
                <a:lnTo>
                  <a:pt x="21096" y="42193"/>
                </a:lnTo>
                <a:lnTo>
                  <a:pt x="99831" y="42193"/>
                </a:lnTo>
                <a:cubicBezTo>
                  <a:pt x="102594" y="35663"/>
                  <a:pt x="105063" y="29008"/>
                  <a:pt x="107240" y="22227"/>
                </a:cubicBezTo>
                <a:cubicBezTo>
                  <a:pt x="77521" y="23231"/>
                  <a:pt x="48555" y="24026"/>
                  <a:pt x="20343" y="24612"/>
                </a:cubicBezTo>
                <a:cubicBezTo>
                  <a:pt x="19338" y="19255"/>
                  <a:pt x="18166" y="13562"/>
                  <a:pt x="16827" y="7534"/>
                </a:cubicBezTo>
                <a:cubicBezTo>
                  <a:pt x="96692" y="6362"/>
                  <a:pt x="167097" y="3851"/>
                  <a:pt x="228042" y="0"/>
                </a:cubicBezTo>
                <a:close/>
                <a:moveTo>
                  <a:pt x="74088" y="129843"/>
                </a:moveTo>
                <a:lnTo>
                  <a:pt x="74088" y="147424"/>
                </a:lnTo>
                <a:lnTo>
                  <a:pt x="199913" y="147424"/>
                </a:lnTo>
                <a:lnTo>
                  <a:pt x="199913" y="129843"/>
                </a:lnTo>
                <a:lnTo>
                  <a:pt x="74088" y="129843"/>
                </a:lnTo>
                <a:close/>
                <a:moveTo>
                  <a:pt x="74088" y="162995"/>
                </a:moveTo>
                <a:lnTo>
                  <a:pt x="74088" y="180575"/>
                </a:lnTo>
                <a:lnTo>
                  <a:pt x="199913" y="180575"/>
                </a:lnTo>
                <a:lnTo>
                  <a:pt x="199913" y="162995"/>
                </a:lnTo>
                <a:lnTo>
                  <a:pt x="74088" y="162995"/>
                </a:lnTo>
                <a:close/>
                <a:moveTo>
                  <a:pt x="74088" y="196146"/>
                </a:moveTo>
                <a:lnTo>
                  <a:pt x="74088" y="213978"/>
                </a:lnTo>
                <a:lnTo>
                  <a:pt x="199913" y="213978"/>
                </a:lnTo>
                <a:lnTo>
                  <a:pt x="199913" y="196146"/>
                </a:lnTo>
                <a:lnTo>
                  <a:pt x="74088" y="19614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6" name="任意多边形: 形状 305">
            <a:extLst>
              <a:ext uri="{FF2B5EF4-FFF2-40B4-BE49-F238E27FC236}">
                <a16:creationId xmlns:a16="http://schemas.microsoft.com/office/drawing/2014/main" id="{7823A474-8F80-4BBD-934A-FEBDC9DCF8E3}"/>
              </a:ext>
            </a:extLst>
          </p:cNvPr>
          <p:cNvSpPr/>
          <p:nvPr/>
        </p:nvSpPr>
        <p:spPr>
          <a:xfrm>
            <a:off x="8835905" y="2678098"/>
            <a:ext cx="128839" cy="240097"/>
          </a:xfrm>
          <a:custGeom>
            <a:avLst/>
            <a:gdLst/>
            <a:ahLst/>
            <a:cxnLst/>
            <a:rect l="l" t="t" r="r" b="b"/>
            <a:pathLst>
              <a:path w="128839" h="240097">
                <a:moveTo>
                  <a:pt x="81372" y="0"/>
                </a:moveTo>
                <a:lnTo>
                  <a:pt x="101464" y="0"/>
                </a:lnTo>
                <a:cubicBezTo>
                  <a:pt x="101464" y="52908"/>
                  <a:pt x="99622" y="92422"/>
                  <a:pt x="95939" y="118541"/>
                </a:cubicBezTo>
                <a:cubicBezTo>
                  <a:pt x="93678" y="135201"/>
                  <a:pt x="89409" y="150646"/>
                  <a:pt x="83130" y="164878"/>
                </a:cubicBezTo>
                <a:cubicBezTo>
                  <a:pt x="100794" y="185891"/>
                  <a:pt x="116030" y="204350"/>
                  <a:pt x="128839" y="220256"/>
                </a:cubicBezTo>
                <a:lnTo>
                  <a:pt x="110756" y="234320"/>
                </a:lnTo>
                <a:cubicBezTo>
                  <a:pt x="100041" y="218079"/>
                  <a:pt x="87776" y="200876"/>
                  <a:pt x="73963" y="182709"/>
                </a:cubicBezTo>
                <a:cubicBezTo>
                  <a:pt x="60402" y="205396"/>
                  <a:pt x="40938" y="224525"/>
                  <a:pt x="15572" y="240097"/>
                </a:cubicBezTo>
                <a:cubicBezTo>
                  <a:pt x="11218" y="234906"/>
                  <a:pt x="6028" y="229381"/>
                  <a:pt x="0" y="223521"/>
                </a:cubicBezTo>
                <a:cubicBezTo>
                  <a:pt x="43365" y="200415"/>
                  <a:pt x="68815" y="164418"/>
                  <a:pt x="76349" y="115527"/>
                </a:cubicBezTo>
                <a:cubicBezTo>
                  <a:pt x="79698" y="94431"/>
                  <a:pt x="81372" y="55922"/>
                  <a:pt x="8137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5" name="任意多边形: 形状 304">
            <a:extLst>
              <a:ext uri="{FF2B5EF4-FFF2-40B4-BE49-F238E27FC236}">
                <a16:creationId xmlns:a16="http://schemas.microsoft.com/office/drawing/2014/main" id="{2D65A3F2-53B9-44B2-8FB6-32D76CD62166}"/>
              </a:ext>
            </a:extLst>
          </p:cNvPr>
          <p:cNvSpPr/>
          <p:nvPr/>
        </p:nvSpPr>
        <p:spPr>
          <a:xfrm>
            <a:off x="7956637" y="2680358"/>
            <a:ext cx="221512" cy="236330"/>
          </a:xfrm>
          <a:custGeom>
            <a:avLst/>
            <a:gdLst/>
            <a:ahLst/>
            <a:cxnLst/>
            <a:rect l="l" t="t" r="r" b="b"/>
            <a:pathLst>
              <a:path w="221512" h="236330">
                <a:moveTo>
                  <a:pt x="0" y="0"/>
                </a:moveTo>
                <a:lnTo>
                  <a:pt x="221512" y="0"/>
                </a:lnTo>
                <a:lnTo>
                  <a:pt x="221512" y="236330"/>
                </a:lnTo>
                <a:lnTo>
                  <a:pt x="202676" y="236330"/>
                </a:lnTo>
                <a:lnTo>
                  <a:pt x="202676" y="224275"/>
                </a:lnTo>
                <a:lnTo>
                  <a:pt x="18836" y="224275"/>
                </a:lnTo>
                <a:lnTo>
                  <a:pt x="18836" y="236330"/>
                </a:lnTo>
                <a:lnTo>
                  <a:pt x="0" y="236330"/>
                </a:lnTo>
                <a:lnTo>
                  <a:pt x="0" y="0"/>
                </a:lnTo>
                <a:close/>
                <a:moveTo>
                  <a:pt x="18836" y="18083"/>
                </a:moveTo>
                <a:lnTo>
                  <a:pt x="18836" y="206192"/>
                </a:lnTo>
                <a:lnTo>
                  <a:pt x="202676" y="206192"/>
                </a:lnTo>
                <a:lnTo>
                  <a:pt x="202676" y="18083"/>
                </a:lnTo>
                <a:lnTo>
                  <a:pt x="18836" y="1808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4" name="任意多边形: 形状 303">
            <a:extLst>
              <a:ext uri="{FF2B5EF4-FFF2-40B4-BE49-F238E27FC236}">
                <a16:creationId xmlns:a16="http://schemas.microsoft.com/office/drawing/2014/main" id="{11CF4DBA-6E64-4196-97B5-69A79D76C330}"/>
              </a:ext>
            </a:extLst>
          </p:cNvPr>
          <p:cNvSpPr/>
          <p:nvPr/>
        </p:nvSpPr>
        <p:spPr>
          <a:xfrm>
            <a:off x="10588700" y="2681865"/>
            <a:ext cx="135620" cy="79111"/>
          </a:xfrm>
          <a:custGeom>
            <a:avLst/>
            <a:gdLst/>
            <a:ahLst/>
            <a:cxnLst/>
            <a:rect l="l" t="t" r="r" b="b"/>
            <a:pathLst>
              <a:path w="135620" h="79111">
                <a:moveTo>
                  <a:pt x="0" y="0"/>
                </a:moveTo>
                <a:lnTo>
                  <a:pt x="135620" y="0"/>
                </a:lnTo>
                <a:lnTo>
                  <a:pt x="135620" y="79111"/>
                </a:lnTo>
                <a:lnTo>
                  <a:pt x="118792" y="79111"/>
                </a:lnTo>
                <a:lnTo>
                  <a:pt x="118792" y="72581"/>
                </a:lnTo>
                <a:lnTo>
                  <a:pt x="16827" y="72581"/>
                </a:lnTo>
                <a:lnTo>
                  <a:pt x="16827" y="79111"/>
                </a:lnTo>
                <a:lnTo>
                  <a:pt x="0" y="79111"/>
                </a:lnTo>
                <a:lnTo>
                  <a:pt x="0" y="0"/>
                </a:lnTo>
                <a:close/>
                <a:moveTo>
                  <a:pt x="16827" y="13060"/>
                </a:moveTo>
                <a:lnTo>
                  <a:pt x="16827" y="29886"/>
                </a:lnTo>
                <a:lnTo>
                  <a:pt x="118792" y="29886"/>
                </a:lnTo>
                <a:lnTo>
                  <a:pt x="118792" y="13060"/>
                </a:lnTo>
                <a:lnTo>
                  <a:pt x="16827" y="13060"/>
                </a:lnTo>
                <a:close/>
                <a:moveTo>
                  <a:pt x="16827" y="42444"/>
                </a:moveTo>
                <a:lnTo>
                  <a:pt x="16827" y="59522"/>
                </a:lnTo>
                <a:lnTo>
                  <a:pt x="118792" y="59522"/>
                </a:lnTo>
                <a:lnTo>
                  <a:pt x="118792" y="42444"/>
                </a:lnTo>
                <a:lnTo>
                  <a:pt x="16827" y="4244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3" name="任意多边形: 形状 302">
            <a:extLst>
              <a:ext uri="{FF2B5EF4-FFF2-40B4-BE49-F238E27FC236}">
                <a16:creationId xmlns:a16="http://schemas.microsoft.com/office/drawing/2014/main" id="{149EA200-631C-4E37-8893-69962FF15EFB}"/>
              </a:ext>
            </a:extLst>
          </p:cNvPr>
          <p:cNvSpPr/>
          <p:nvPr/>
        </p:nvSpPr>
        <p:spPr>
          <a:xfrm>
            <a:off x="7431489" y="2683623"/>
            <a:ext cx="244115" cy="230553"/>
          </a:xfrm>
          <a:custGeom>
            <a:avLst/>
            <a:gdLst/>
            <a:ahLst/>
            <a:cxnLst/>
            <a:rect l="l" t="t" r="r" b="b"/>
            <a:pathLst>
              <a:path w="244115" h="230553">
                <a:moveTo>
                  <a:pt x="0" y="0"/>
                </a:moveTo>
                <a:lnTo>
                  <a:pt x="244115" y="0"/>
                </a:lnTo>
                <a:lnTo>
                  <a:pt x="244115" y="18334"/>
                </a:lnTo>
                <a:lnTo>
                  <a:pt x="167264" y="18334"/>
                </a:lnTo>
                <a:cubicBezTo>
                  <a:pt x="167348" y="30389"/>
                  <a:pt x="167222" y="41607"/>
                  <a:pt x="166888" y="51987"/>
                </a:cubicBezTo>
                <a:lnTo>
                  <a:pt x="228795" y="51987"/>
                </a:lnTo>
                <a:lnTo>
                  <a:pt x="228795" y="200416"/>
                </a:lnTo>
                <a:cubicBezTo>
                  <a:pt x="228795" y="219670"/>
                  <a:pt x="219168" y="229298"/>
                  <a:pt x="199913" y="229298"/>
                </a:cubicBezTo>
                <a:cubicBezTo>
                  <a:pt x="190872" y="229298"/>
                  <a:pt x="178064" y="229130"/>
                  <a:pt x="161488" y="228795"/>
                </a:cubicBezTo>
                <a:cubicBezTo>
                  <a:pt x="160651" y="222935"/>
                  <a:pt x="159479" y="216405"/>
                  <a:pt x="157972" y="209206"/>
                </a:cubicBezTo>
                <a:cubicBezTo>
                  <a:pt x="173878" y="210378"/>
                  <a:pt x="185933" y="210964"/>
                  <a:pt x="194137" y="210964"/>
                </a:cubicBezTo>
                <a:cubicBezTo>
                  <a:pt x="204685" y="210964"/>
                  <a:pt x="209959" y="205857"/>
                  <a:pt x="209959" y="195644"/>
                </a:cubicBezTo>
                <a:lnTo>
                  <a:pt x="209959" y="70070"/>
                </a:lnTo>
                <a:lnTo>
                  <a:pt x="166134" y="70070"/>
                </a:lnTo>
                <a:cubicBezTo>
                  <a:pt x="165381" y="86478"/>
                  <a:pt x="163706" y="101338"/>
                  <a:pt x="161111" y="114649"/>
                </a:cubicBezTo>
                <a:cubicBezTo>
                  <a:pt x="179529" y="131727"/>
                  <a:pt x="194974" y="147423"/>
                  <a:pt x="207448" y="161739"/>
                </a:cubicBezTo>
                <a:lnTo>
                  <a:pt x="194388" y="175803"/>
                </a:lnTo>
                <a:cubicBezTo>
                  <a:pt x="181496" y="160316"/>
                  <a:pt x="168604" y="146084"/>
                  <a:pt x="155712" y="133108"/>
                </a:cubicBezTo>
                <a:cubicBezTo>
                  <a:pt x="147591" y="155711"/>
                  <a:pt x="134364" y="176222"/>
                  <a:pt x="116030" y="194639"/>
                </a:cubicBezTo>
                <a:cubicBezTo>
                  <a:pt x="112347" y="190453"/>
                  <a:pt x="107156" y="185933"/>
                  <a:pt x="100459" y="181077"/>
                </a:cubicBezTo>
                <a:cubicBezTo>
                  <a:pt x="132104" y="152279"/>
                  <a:pt x="147926" y="115277"/>
                  <a:pt x="147926" y="70070"/>
                </a:cubicBezTo>
                <a:lnTo>
                  <a:pt x="95436" y="70070"/>
                </a:lnTo>
                <a:cubicBezTo>
                  <a:pt x="94599" y="87650"/>
                  <a:pt x="93343" y="100124"/>
                  <a:pt x="91669" y="107491"/>
                </a:cubicBezTo>
                <a:cubicBezTo>
                  <a:pt x="105398" y="118709"/>
                  <a:pt x="116700" y="128253"/>
                  <a:pt x="125574" y="136122"/>
                </a:cubicBezTo>
                <a:lnTo>
                  <a:pt x="114523" y="152698"/>
                </a:lnTo>
                <a:cubicBezTo>
                  <a:pt x="105482" y="143321"/>
                  <a:pt x="96273" y="134238"/>
                  <a:pt x="86897" y="125448"/>
                </a:cubicBezTo>
                <a:cubicBezTo>
                  <a:pt x="79363" y="148051"/>
                  <a:pt x="66722" y="168604"/>
                  <a:pt x="48974" y="187105"/>
                </a:cubicBezTo>
                <a:cubicBezTo>
                  <a:pt x="44956" y="182584"/>
                  <a:pt x="40100" y="177812"/>
                  <a:pt x="34407" y="172789"/>
                </a:cubicBezTo>
                <a:cubicBezTo>
                  <a:pt x="62201" y="147005"/>
                  <a:pt x="76475" y="112765"/>
                  <a:pt x="77228" y="70070"/>
                </a:cubicBezTo>
                <a:lnTo>
                  <a:pt x="33654" y="70070"/>
                </a:lnTo>
                <a:lnTo>
                  <a:pt x="33654" y="230553"/>
                </a:lnTo>
                <a:lnTo>
                  <a:pt x="14818" y="230553"/>
                </a:lnTo>
                <a:lnTo>
                  <a:pt x="14818" y="51987"/>
                </a:lnTo>
                <a:lnTo>
                  <a:pt x="77981" y="51987"/>
                </a:lnTo>
                <a:cubicBezTo>
                  <a:pt x="78316" y="41439"/>
                  <a:pt x="78442" y="30221"/>
                  <a:pt x="78358" y="18334"/>
                </a:cubicBezTo>
                <a:lnTo>
                  <a:pt x="0" y="18334"/>
                </a:lnTo>
                <a:lnTo>
                  <a:pt x="0" y="0"/>
                </a:lnTo>
                <a:close/>
                <a:moveTo>
                  <a:pt x="96692" y="18334"/>
                </a:moveTo>
                <a:cubicBezTo>
                  <a:pt x="96692" y="30389"/>
                  <a:pt x="96524" y="41607"/>
                  <a:pt x="96190" y="51987"/>
                </a:cubicBezTo>
                <a:lnTo>
                  <a:pt x="148679" y="51987"/>
                </a:lnTo>
                <a:cubicBezTo>
                  <a:pt x="149014" y="41355"/>
                  <a:pt x="149140" y="30138"/>
                  <a:pt x="149056" y="18334"/>
                </a:cubicBezTo>
                <a:lnTo>
                  <a:pt x="96692" y="1833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302" name="任意多边形: 形状 301">
            <a:extLst>
              <a:ext uri="{FF2B5EF4-FFF2-40B4-BE49-F238E27FC236}">
                <a16:creationId xmlns:a16="http://schemas.microsoft.com/office/drawing/2014/main" id="{07D457CB-4178-4428-80EF-14D6A74D9D06}"/>
              </a:ext>
            </a:extLst>
          </p:cNvPr>
          <p:cNvSpPr/>
          <p:nvPr/>
        </p:nvSpPr>
        <p:spPr>
          <a:xfrm>
            <a:off x="7692180" y="2683874"/>
            <a:ext cx="81121" cy="228795"/>
          </a:xfrm>
          <a:custGeom>
            <a:avLst/>
            <a:gdLst/>
            <a:ahLst/>
            <a:cxnLst/>
            <a:rect l="l" t="t" r="r" b="b"/>
            <a:pathLst>
              <a:path w="81121" h="228795">
                <a:moveTo>
                  <a:pt x="754" y="0"/>
                </a:moveTo>
                <a:lnTo>
                  <a:pt x="81121" y="0"/>
                </a:lnTo>
                <a:lnTo>
                  <a:pt x="81121" y="84386"/>
                </a:lnTo>
                <a:lnTo>
                  <a:pt x="62536" y="84386"/>
                </a:lnTo>
                <a:lnTo>
                  <a:pt x="62536" y="76600"/>
                </a:lnTo>
                <a:lnTo>
                  <a:pt x="24361" y="76600"/>
                </a:lnTo>
                <a:lnTo>
                  <a:pt x="20343" y="120049"/>
                </a:lnTo>
                <a:lnTo>
                  <a:pt x="79363" y="120049"/>
                </a:lnTo>
                <a:cubicBezTo>
                  <a:pt x="77354" y="153367"/>
                  <a:pt x="75763" y="177812"/>
                  <a:pt x="74591" y="193384"/>
                </a:cubicBezTo>
                <a:cubicBezTo>
                  <a:pt x="72582" y="216991"/>
                  <a:pt x="61029" y="228795"/>
                  <a:pt x="39933" y="228795"/>
                </a:cubicBezTo>
                <a:cubicBezTo>
                  <a:pt x="33068" y="228795"/>
                  <a:pt x="22017" y="228544"/>
                  <a:pt x="6781" y="228042"/>
                </a:cubicBezTo>
                <a:cubicBezTo>
                  <a:pt x="5776" y="221680"/>
                  <a:pt x="4353" y="214564"/>
                  <a:pt x="2512" y="206694"/>
                </a:cubicBezTo>
                <a:cubicBezTo>
                  <a:pt x="17078" y="208034"/>
                  <a:pt x="28380" y="208704"/>
                  <a:pt x="36417" y="208704"/>
                </a:cubicBezTo>
                <a:cubicBezTo>
                  <a:pt x="47467" y="208704"/>
                  <a:pt x="53746" y="203178"/>
                  <a:pt x="55253" y="192128"/>
                </a:cubicBezTo>
                <a:cubicBezTo>
                  <a:pt x="57094" y="179068"/>
                  <a:pt x="58518" y="160734"/>
                  <a:pt x="59522" y="137127"/>
                </a:cubicBezTo>
                <a:lnTo>
                  <a:pt x="0" y="137127"/>
                </a:lnTo>
                <a:lnTo>
                  <a:pt x="7283" y="59522"/>
                </a:lnTo>
                <a:lnTo>
                  <a:pt x="62536" y="59522"/>
                </a:lnTo>
                <a:lnTo>
                  <a:pt x="62536" y="17078"/>
                </a:lnTo>
                <a:lnTo>
                  <a:pt x="754" y="17078"/>
                </a:lnTo>
                <a:lnTo>
                  <a:pt x="75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1" name="任意多边形: 形状 300">
            <a:extLst>
              <a:ext uri="{FF2B5EF4-FFF2-40B4-BE49-F238E27FC236}">
                <a16:creationId xmlns:a16="http://schemas.microsoft.com/office/drawing/2014/main" id="{AC876EA9-5E35-47C9-9CA9-864C1A5F74D7}"/>
              </a:ext>
            </a:extLst>
          </p:cNvPr>
          <p:cNvSpPr/>
          <p:nvPr/>
        </p:nvSpPr>
        <p:spPr>
          <a:xfrm>
            <a:off x="9246530" y="2684879"/>
            <a:ext cx="213978" cy="230302"/>
          </a:xfrm>
          <a:custGeom>
            <a:avLst/>
            <a:gdLst/>
            <a:ahLst/>
            <a:cxnLst/>
            <a:rect l="l" t="t" r="r" b="b"/>
            <a:pathLst>
              <a:path w="213978" h="230302">
                <a:moveTo>
                  <a:pt x="0" y="0"/>
                </a:moveTo>
                <a:lnTo>
                  <a:pt x="213978" y="0"/>
                </a:lnTo>
                <a:lnTo>
                  <a:pt x="213978" y="201169"/>
                </a:lnTo>
                <a:cubicBezTo>
                  <a:pt x="213978" y="219754"/>
                  <a:pt x="204184" y="229046"/>
                  <a:pt x="184594" y="229046"/>
                </a:cubicBezTo>
                <a:cubicBezTo>
                  <a:pt x="172372" y="229046"/>
                  <a:pt x="158475" y="228711"/>
                  <a:pt x="142904" y="228042"/>
                </a:cubicBezTo>
                <a:cubicBezTo>
                  <a:pt x="142066" y="222181"/>
                  <a:pt x="140894" y="215484"/>
                  <a:pt x="139388" y="207950"/>
                </a:cubicBezTo>
                <a:cubicBezTo>
                  <a:pt x="155963" y="209457"/>
                  <a:pt x="169692" y="210210"/>
                  <a:pt x="180576" y="210210"/>
                </a:cubicBezTo>
                <a:cubicBezTo>
                  <a:pt x="189952" y="210210"/>
                  <a:pt x="194640" y="205522"/>
                  <a:pt x="194640" y="196146"/>
                </a:cubicBezTo>
                <a:lnTo>
                  <a:pt x="194640" y="18585"/>
                </a:lnTo>
                <a:lnTo>
                  <a:pt x="19339" y="18585"/>
                </a:lnTo>
                <a:lnTo>
                  <a:pt x="19339" y="230302"/>
                </a:lnTo>
                <a:lnTo>
                  <a:pt x="0" y="23030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00" name="任意多边形: 形状 299">
            <a:extLst>
              <a:ext uri="{FF2B5EF4-FFF2-40B4-BE49-F238E27FC236}">
                <a16:creationId xmlns:a16="http://schemas.microsoft.com/office/drawing/2014/main" id="{DAC7C896-4A8E-4C8E-81CB-AF40371FCD86}"/>
              </a:ext>
            </a:extLst>
          </p:cNvPr>
          <p:cNvSpPr/>
          <p:nvPr/>
        </p:nvSpPr>
        <p:spPr>
          <a:xfrm>
            <a:off x="7238607" y="2686386"/>
            <a:ext cx="93678" cy="160232"/>
          </a:xfrm>
          <a:custGeom>
            <a:avLst/>
            <a:gdLst/>
            <a:ahLst/>
            <a:cxnLst/>
            <a:rect l="l" t="t" r="r" b="b"/>
            <a:pathLst>
              <a:path w="93678" h="160232">
                <a:moveTo>
                  <a:pt x="0" y="0"/>
                </a:moveTo>
                <a:lnTo>
                  <a:pt x="93678" y="0"/>
                </a:lnTo>
                <a:lnTo>
                  <a:pt x="93678" y="160232"/>
                </a:lnTo>
                <a:lnTo>
                  <a:pt x="77102" y="160232"/>
                </a:lnTo>
                <a:lnTo>
                  <a:pt x="77102" y="18333"/>
                </a:lnTo>
                <a:lnTo>
                  <a:pt x="16576" y="18333"/>
                </a:lnTo>
                <a:lnTo>
                  <a:pt x="16576" y="159729"/>
                </a:lnTo>
                <a:lnTo>
                  <a:pt x="0" y="15972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9" name="任意多边形: 形状 298">
            <a:extLst>
              <a:ext uri="{FF2B5EF4-FFF2-40B4-BE49-F238E27FC236}">
                <a16:creationId xmlns:a16="http://schemas.microsoft.com/office/drawing/2014/main" id="{7B8BB363-8FF5-4CCB-B08E-90EACC57B8BB}"/>
              </a:ext>
            </a:extLst>
          </p:cNvPr>
          <p:cNvSpPr/>
          <p:nvPr/>
        </p:nvSpPr>
        <p:spPr>
          <a:xfrm>
            <a:off x="7828302" y="2686888"/>
            <a:ext cx="95185" cy="77102"/>
          </a:xfrm>
          <a:custGeom>
            <a:avLst/>
            <a:gdLst/>
            <a:ahLst/>
            <a:cxnLst/>
            <a:rect l="l" t="t" r="r" b="b"/>
            <a:pathLst>
              <a:path w="95185" h="77102">
                <a:moveTo>
                  <a:pt x="80367" y="0"/>
                </a:moveTo>
                <a:lnTo>
                  <a:pt x="95185" y="14064"/>
                </a:lnTo>
                <a:cubicBezTo>
                  <a:pt x="69400" y="37672"/>
                  <a:pt x="41607" y="58685"/>
                  <a:pt x="11804" y="77102"/>
                </a:cubicBezTo>
                <a:lnTo>
                  <a:pt x="0" y="61029"/>
                </a:lnTo>
                <a:cubicBezTo>
                  <a:pt x="28631" y="44118"/>
                  <a:pt x="55420" y="23775"/>
                  <a:pt x="8036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8" name="任意多边形: 形状 297">
            <a:extLst>
              <a:ext uri="{FF2B5EF4-FFF2-40B4-BE49-F238E27FC236}">
                <a16:creationId xmlns:a16="http://schemas.microsoft.com/office/drawing/2014/main" id="{CACA7F02-E44D-4BEF-BBF6-00E6C563986D}"/>
              </a:ext>
            </a:extLst>
          </p:cNvPr>
          <p:cNvSpPr/>
          <p:nvPr/>
        </p:nvSpPr>
        <p:spPr>
          <a:xfrm>
            <a:off x="9078012" y="2687641"/>
            <a:ext cx="132103" cy="229549"/>
          </a:xfrm>
          <a:custGeom>
            <a:avLst/>
            <a:gdLst/>
            <a:ahLst/>
            <a:cxnLst/>
            <a:rect l="l" t="t" r="r" b="b"/>
            <a:pathLst>
              <a:path w="132103" h="229549">
                <a:moveTo>
                  <a:pt x="0" y="0"/>
                </a:moveTo>
                <a:lnTo>
                  <a:pt x="132103" y="0"/>
                </a:lnTo>
                <a:lnTo>
                  <a:pt x="132103" y="229549"/>
                </a:lnTo>
                <a:lnTo>
                  <a:pt x="113016" y="229549"/>
                </a:lnTo>
                <a:lnTo>
                  <a:pt x="113016" y="212471"/>
                </a:lnTo>
                <a:lnTo>
                  <a:pt x="19087" y="212471"/>
                </a:lnTo>
                <a:lnTo>
                  <a:pt x="19087" y="229549"/>
                </a:lnTo>
                <a:lnTo>
                  <a:pt x="0" y="229549"/>
                </a:lnTo>
                <a:lnTo>
                  <a:pt x="0" y="0"/>
                </a:lnTo>
                <a:close/>
                <a:moveTo>
                  <a:pt x="19087" y="17078"/>
                </a:moveTo>
                <a:lnTo>
                  <a:pt x="19087" y="65299"/>
                </a:lnTo>
                <a:lnTo>
                  <a:pt x="113016" y="65299"/>
                </a:lnTo>
                <a:lnTo>
                  <a:pt x="113016" y="17078"/>
                </a:lnTo>
                <a:lnTo>
                  <a:pt x="19087" y="17078"/>
                </a:lnTo>
                <a:close/>
                <a:moveTo>
                  <a:pt x="19087" y="81874"/>
                </a:moveTo>
                <a:lnTo>
                  <a:pt x="19087" y="130095"/>
                </a:lnTo>
                <a:lnTo>
                  <a:pt x="113016" y="130095"/>
                </a:lnTo>
                <a:lnTo>
                  <a:pt x="113016" y="81874"/>
                </a:lnTo>
                <a:lnTo>
                  <a:pt x="19087" y="81874"/>
                </a:lnTo>
                <a:close/>
                <a:moveTo>
                  <a:pt x="19087" y="146670"/>
                </a:moveTo>
                <a:lnTo>
                  <a:pt x="19087" y="195393"/>
                </a:lnTo>
                <a:lnTo>
                  <a:pt x="113016" y="195393"/>
                </a:lnTo>
                <a:lnTo>
                  <a:pt x="113016" y="146670"/>
                </a:lnTo>
                <a:lnTo>
                  <a:pt x="19087" y="14667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7" name="任意多边形: 形状 296">
            <a:extLst>
              <a:ext uri="{FF2B5EF4-FFF2-40B4-BE49-F238E27FC236}">
                <a16:creationId xmlns:a16="http://schemas.microsoft.com/office/drawing/2014/main" id="{41542C7D-090C-480C-801A-F71F3BE0419A}"/>
              </a:ext>
            </a:extLst>
          </p:cNvPr>
          <p:cNvSpPr/>
          <p:nvPr/>
        </p:nvSpPr>
        <p:spPr>
          <a:xfrm>
            <a:off x="9827202" y="2687892"/>
            <a:ext cx="135620" cy="170278"/>
          </a:xfrm>
          <a:custGeom>
            <a:avLst/>
            <a:gdLst/>
            <a:ahLst/>
            <a:cxnLst/>
            <a:rect l="l" t="t" r="r" b="b"/>
            <a:pathLst>
              <a:path w="135620" h="170278">
                <a:moveTo>
                  <a:pt x="0" y="0"/>
                </a:moveTo>
                <a:lnTo>
                  <a:pt x="135620" y="0"/>
                </a:lnTo>
                <a:lnTo>
                  <a:pt x="135620" y="170278"/>
                </a:lnTo>
                <a:lnTo>
                  <a:pt x="116030" y="170278"/>
                </a:lnTo>
                <a:lnTo>
                  <a:pt x="116030" y="153954"/>
                </a:lnTo>
                <a:lnTo>
                  <a:pt x="19590" y="153954"/>
                </a:lnTo>
                <a:lnTo>
                  <a:pt x="19590" y="170278"/>
                </a:lnTo>
                <a:lnTo>
                  <a:pt x="0" y="170278"/>
                </a:lnTo>
                <a:lnTo>
                  <a:pt x="0" y="0"/>
                </a:lnTo>
                <a:close/>
                <a:moveTo>
                  <a:pt x="19590" y="17581"/>
                </a:moveTo>
                <a:lnTo>
                  <a:pt x="19590" y="68312"/>
                </a:lnTo>
                <a:lnTo>
                  <a:pt x="116030" y="68312"/>
                </a:lnTo>
                <a:lnTo>
                  <a:pt x="116030" y="17581"/>
                </a:lnTo>
                <a:lnTo>
                  <a:pt x="19590" y="17581"/>
                </a:lnTo>
                <a:close/>
                <a:moveTo>
                  <a:pt x="19590" y="85391"/>
                </a:moveTo>
                <a:lnTo>
                  <a:pt x="19590" y="136373"/>
                </a:lnTo>
                <a:lnTo>
                  <a:pt x="116030" y="136373"/>
                </a:lnTo>
                <a:lnTo>
                  <a:pt x="116030" y="85391"/>
                </a:lnTo>
                <a:lnTo>
                  <a:pt x="19590" y="8539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6" name="任意多边形: 形状 295">
            <a:extLst>
              <a:ext uri="{FF2B5EF4-FFF2-40B4-BE49-F238E27FC236}">
                <a16:creationId xmlns:a16="http://schemas.microsoft.com/office/drawing/2014/main" id="{0E72376C-2F77-48B5-81E5-4F0537352FB9}"/>
              </a:ext>
            </a:extLst>
          </p:cNvPr>
          <p:cNvSpPr/>
          <p:nvPr/>
        </p:nvSpPr>
        <p:spPr>
          <a:xfrm>
            <a:off x="10249382" y="2688646"/>
            <a:ext cx="247129" cy="224526"/>
          </a:xfrm>
          <a:custGeom>
            <a:avLst/>
            <a:gdLst/>
            <a:ahLst/>
            <a:cxnLst/>
            <a:rect l="l" t="t" r="r" b="b"/>
            <a:pathLst>
              <a:path w="247129" h="224526">
                <a:moveTo>
                  <a:pt x="20092" y="0"/>
                </a:moveTo>
                <a:lnTo>
                  <a:pt x="228042" y="0"/>
                </a:lnTo>
                <a:lnTo>
                  <a:pt x="228042" y="19840"/>
                </a:lnTo>
                <a:lnTo>
                  <a:pt x="137880" y="19840"/>
                </a:lnTo>
                <a:lnTo>
                  <a:pt x="137880" y="84637"/>
                </a:lnTo>
                <a:lnTo>
                  <a:pt x="247129" y="84637"/>
                </a:lnTo>
                <a:lnTo>
                  <a:pt x="247129" y="104477"/>
                </a:lnTo>
                <a:lnTo>
                  <a:pt x="137880" y="104477"/>
                </a:lnTo>
                <a:lnTo>
                  <a:pt x="137880" y="190621"/>
                </a:lnTo>
                <a:cubicBezTo>
                  <a:pt x="137880" y="202006"/>
                  <a:pt x="135787" y="210210"/>
                  <a:pt x="131601" y="215233"/>
                </a:cubicBezTo>
                <a:cubicBezTo>
                  <a:pt x="126913" y="221093"/>
                  <a:pt x="118123" y="224191"/>
                  <a:pt x="105231" y="224526"/>
                </a:cubicBezTo>
                <a:cubicBezTo>
                  <a:pt x="97696" y="224526"/>
                  <a:pt x="83549" y="224442"/>
                  <a:pt x="62787" y="224275"/>
                </a:cubicBezTo>
                <a:cubicBezTo>
                  <a:pt x="61950" y="216573"/>
                  <a:pt x="60610" y="208955"/>
                  <a:pt x="58769" y="201420"/>
                </a:cubicBezTo>
                <a:cubicBezTo>
                  <a:pt x="77688" y="202760"/>
                  <a:pt x="90832" y="203429"/>
                  <a:pt x="98199" y="203429"/>
                </a:cubicBezTo>
                <a:cubicBezTo>
                  <a:pt x="105733" y="203429"/>
                  <a:pt x="110756" y="202006"/>
                  <a:pt x="113267" y="199160"/>
                </a:cubicBezTo>
                <a:cubicBezTo>
                  <a:pt x="115611" y="196816"/>
                  <a:pt x="116783" y="191542"/>
                  <a:pt x="116783" y="183337"/>
                </a:cubicBezTo>
                <a:lnTo>
                  <a:pt x="116783" y="104477"/>
                </a:lnTo>
                <a:lnTo>
                  <a:pt x="0" y="104477"/>
                </a:lnTo>
                <a:lnTo>
                  <a:pt x="0" y="84637"/>
                </a:lnTo>
                <a:lnTo>
                  <a:pt x="116783" y="84637"/>
                </a:lnTo>
                <a:lnTo>
                  <a:pt x="116783" y="19840"/>
                </a:lnTo>
                <a:lnTo>
                  <a:pt x="20092" y="19840"/>
                </a:lnTo>
                <a:lnTo>
                  <a:pt x="2009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5" name="任意多边形: 形状 294">
            <a:extLst>
              <a:ext uri="{FF2B5EF4-FFF2-40B4-BE49-F238E27FC236}">
                <a16:creationId xmlns:a16="http://schemas.microsoft.com/office/drawing/2014/main" id="{04C46547-4219-4DA2-80A9-4DB0B4F9E654}"/>
              </a:ext>
            </a:extLst>
          </p:cNvPr>
          <p:cNvSpPr/>
          <p:nvPr/>
        </p:nvSpPr>
        <p:spPr>
          <a:xfrm>
            <a:off x="10774047" y="2690153"/>
            <a:ext cx="64042" cy="70070"/>
          </a:xfrm>
          <a:custGeom>
            <a:avLst/>
            <a:gdLst/>
            <a:ahLst/>
            <a:cxnLst/>
            <a:rect l="l" t="t" r="r" b="b"/>
            <a:pathLst>
              <a:path w="64042" h="70070">
                <a:moveTo>
                  <a:pt x="15320" y="0"/>
                </a:moveTo>
                <a:cubicBezTo>
                  <a:pt x="32230" y="18585"/>
                  <a:pt x="48471" y="37253"/>
                  <a:pt x="64042" y="56006"/>
                </a:cubicBezTo>
                <a:lnTo>
                  <a:pt x="45709" y="70070"/>
                </a:lnTo>
                <a:cubicBezTo>
                  <a:pt x="30472" y="49141"/>
                  <a:pt x="15236" y="29803"/>
                  <a:pt x="0" y="12055"/>
                </a:cubicBezTo>
                <a:lnTo>
                  <a:pt x="1532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4" name="任意多边形: 形状 293">
            <a:extLst>
              <a:ext uri="{FF2B5EF4-FFF2-40B4-BE49-F238E27FC236}">
                <a16:creationId xmlns:a16="http://schemas.microsoft.com/office/drawing/2014/main" id="{F785BC8E-4DFB-45A0-969A-582DCC4C3AD0}"/>
              </a:ext>
            </a:extLst>
          </p:cNvPr>
          <p:cNvSpPr/>
          <p:nvPr/>
        </p:nvSpPr>
        <p:spPr>
          <a:xfrm>
            <a:off x="10913686" y="2690153"/>
            <a:ext cx="69567" cy="71074"/>
          </a:xfrm>
          <a:custGeom>
            <a:avLst/>
            <a:gdLst/>
            <a:ahLst/>
            <a:cxnLst/>
            <a:rect l="l" t="t" r="r" b="b"/>
            <a:pathLst>
              <a:path w="69567" h="71074">
                <a:moveTo>
                  <a:pt x="51234" y="0"/>
                </a:moveTo>
                <a:lnTo>
                  <a:pt x="69567" y="13059"/>
                </a:lnTo>
                <a:cubicBezTo>
                  <a:pt x="52824" y="32816"/>
                  <a:pt x="34825" y="52155"/>
                  <a:pt x="15571" y="71074"/>
                </a:cubicBezTo>
                <a:lnTo>
                  <a:pt x="0" y="57512"/>
                </a:lnTo>
                <a:cubicBezTo>
                  <a:pt x="19254" y="39095"/>
                  <a:pt x="36332" y="19924"/>
                  <a:pt x="512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3" name="任意多边形: 形状 292">
            <a:extLst>
              <a:ext uri="{FF2B5EF4-FFF2-40B4-BE49-F238E27FC236}">
                <a16:creationId xmlns:a16="http://schemas.microsoft.com/office/drawing/2014/main" id="{30B49DC7-6207-4FB3-A173-73DBA27B8F78}"/>
              </a:ext>
            </a:extLst>
          </p:cNvPr>
          <p:cNvSpPr/>
          <p:nvPr/>
        </p:nvSpPr>
        <p:spPr>
          <a:xfrm>
            <a:off x="10505068" y="2691408"/>
            <a:ext cx="62284" cy="202676"/>
          </a:xfrm>
          <a:custGeom>
            <a:avLst/>
            <a:gdLst/>
            <a:ahLst/>
            <a:cxnLst/>
            <a:rect l="l" t="t" r="r" b="b"/>
            <a:pathLst>
              <a:path w="62284" h="202676">
                <a:moveTo>
                  <a:pt x="0" y="0"/>
                </a:moveTo>
                <a:lnTo>
                  <a:pt x="62284" y="0"/>
                </a:lnTo>
                <a:lnTo>
                  <a:pt x="62284" y="184092"/>
                </a:lnTo>
                <a:lnTo>
                  <a:pt x="17078" y="184092"/>
                </a:lnTo>
                <a:lnTo>
                  <a:pt x="17078" y="202676"/>
                </a:lnTo>
                <a:lnTo>
                  <a:pt x="0" y="202676"/>
                </a:lnTo>
                <a:lnTo>
                  <a:pt x="0" y="0"/>
                </a:lnTo>
                <a:close/>
                <a:moveTo>
                  <a:pt x="17078" y="16576"/>
                </a:moveTo>
                <a:lnTo>
                  <a:pt x="17078" y="83633"/>
                </a:lnTo>
                <a:lnTo>
                  <a:pt x="45206" y="83633"/>
                </a:lnTo>
                <a:lnTo>
                  <a:pt x="45206" y="16576"/>
                </a:lnTo>
                <a:lnTo>
                  <a:pt x="17078" y="16576"/>
                </a:lnTo>
                <a:close/>
                <a:moveTo>
                  <a:pt x="17078" y="100208"/>
                </a:moveTo>
                <a:lnTo>
                  <a:pt x="17078" y="167516"/>
                </a:lnTo>
                <a:lnTo>
                  <a:pt x="45206" y="167516"/>
                </a:lnTo>
                <a:lnTo>
                  <a:pt x="45206" y="100208"/>
                </a:lnTo>
                <a:lnTo>
                  <a:pt x="17078" y="10020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2" name="任意多边形: 形状 291">
            <a:extLst>
              <a:ext uri="{FF2B5EF4-FFF2-40B4-BE49-F238E27FC236}">
                <a16:creationId xmlns:a16="http://schemas.microsoft.com/office/drawing/2014/main" id="{792C9AA2-2364-43E3-8A54-CF0DED5BA7DA}"/>
              </a:ext>
            </a:extLst>
          </p:cNvPr>
          <p:cNvSpPr/>
          <p:nvPr/>
        </p:nvSpPr>
        <p:spPr>
          <a:xfrm>
            <a:off x="7354136" y="2696180"/>
            <a:ext cx="16575" cy="168018"/>
          </a:xfrm>
          <a:custGeom>
            <a:avLst/>
            <a:gdLst/>
            <a:ahLst/>
            <a:cxnLst/>
            <a:rect l="l" t="t" r="r" b="b"/>
            <a:pathLst>
              <a:path w="16575" h="168018">
                <a:moveTo>
                  <a:pt x="0" y="0"/>
                </a:moveTo>
                <a:lnTo>
                  <a:pt x="16575" y="0"/>
                </a:lnTo>
                <a:lnTo>
                  <a:pt x="16575" y="168018"/>
                </a:lnTo>
                <a:lnTo>
                  <a:pt x="0" y="16801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1" name="任意多边形: 形状 290">
            <a:extLst>
              <a:ext uri="{FF2B5EF4-FFF2-40B4-BE49-F238E27FC236}">
                <a16:creationId xmlns:a16="http://schemas.microsoft.com/office/drawing/2014/main" id="{7F2F3AE1-BF88-456B-BE1E-0E605F08BE2C}"/>
              </a:ext>
            </a:extLst>
          </p:cNvPr>
          <p:cNvSpPr/>
          <p:nvPr/>
        </p:nvSpPr>
        <p:spPr>
          <a:xfrm>
            <a:off x="8787684" y="2697938"/>
            <a:ext cx="92422" cy="187356"/>
          </a:xfrm>
          <a:custGeom>
            <a:avLst/>
            <a:gdLst/>
            <a:ahLst/>
            <a:cxnLst/>
            <a:rect l="l" t="t" r="r" b="b"/>
            <a:pathLst>
              <a:path w="92422" h="187356">
                <a:moveTo>
                  <a:pt x="9042" y="0"/>
                </a:moveTo>
                <a:lnTo>
                  <a:pt x="28631" y="0"/>
                </a:lnTo>
                <a:lnTo>
                  <a:pt x="28631" y="150438"/>
                </a:lnTo>
                <a:cubicBezTo>
                  <a:pt x="46379" y="139052"/>
                  <a:pt x="66973" y="125490"/>
                  <a:pt x="90413" y="109752"/>
                </a:cubicBezTo>
                <a:cubicBezTo>
                  <a:pt x="91083" y="119630"/>
                  <a:pt x="91753" y="127499"/>
                  <a:pt x="92422" y="133360"/>
                </a:cubicBezTo>
                <a:cubicBezTo>
                  <a:pt x="73503" y="145415"/>
                  <a:pt x="51736" y="159898"/>
                  <a:pt x="27124" y="176808"/>
                </a:cubicBezTo>
                <a:cubicBezTo>
                  <a:pt x="22604" y="180157"/>
                  <a:pt x="18250" y="183673"/>
                  <a:pt x="14064" y="187356"/>
                </a:cubicBezTo>
                <a:lnTo>
                  <a:pt x="0" y="170278"/>
                </a:lnTo>
                <a:cubicBezTo>
                  <a:pt x="6028" y="164920"/>
                  <a:pt x="9042" y="157302"/>
                  <a:pt x="9042" y="147424"/>
                </a:cubicBezTo>
                <a:lnTo>
                  <a:pt x="904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90" name="任意多边形: 形状 289">
            <a:extLst>
              <a:ext uri="{FF2B5EF4-FFF2-40B4-BE49-F238E27FC236}">
                <a16:creationId xmlns:a16="http://schemas.microsoft.com/office/drawing/2014/main" id="{4EAB1229-8C95-4037-877C-F0ED16A0C76E}"/>
              </a:ext>
            </a:extLst>
          </p:cNvPr>
          <p:cNvSpPr/>
          <p:nvPr/>
        </p:nvSpPr>
        <p:spPr>
          <a:xfrm>
            <a:off x="7979994" y="2701454"/>
            <a:ext cx="173794" cy="113268"/>
          </a:xfrm>
          <a:custGeom>
            <a:avLst/>
            <a:gdLst/>
            <a:ahLst/>
            <a:cxnLst/>
            <a:rect l="l" t="t" r="r" b="b"/>
            <a:pathLst>
              <a:path w="173794" h="113268">
                <a:moveTo>
                  <a:pt x="60527" y="0"/>
                </a:moveTo>
                <a:lnTo>
                  <a:pt x="77102" y="7786"/>
                </a:lnTo>
                <a:cubicBezTo>
                  <a:pt x="74005" y="12390"/>
                  <a:pt x="70656" y="16911"/>
                  <a:pt x="67057" y="21348"/>
                </a:cubicBezTo>
                <a:lnTo>
                  <a:pt x="155963" y="21348"/>
                </a:lnTo>
                <a:lnTo>
                  <a:pt x="155963" y="36166"/>
                </a:lnTo>
                <a:cubicBezTo>
                  <a:pt x="143656" y="51067"/>
                  <a:pt x="127960" y="64503"/>
                  <a:pt x="108873" y="76475"/>
                </a:cubicBezTo>
                <a:cubicBezTo>
                  <a:pt x="126537" y="82419"/>
                  <a:pt x="148177" y="87065"/>
                  <a:pt x="173794" y="90413"/>
                </a:cubicBezTo>
                <a:cubicBezTo>
                  <a:pt x="169943" y="97948"/>
                  <a:pt x="167181" y="104227"/>
                  <a:pt x="165506" y="109250"/>
                </a:cubicBezTo>
                <a:cubicBezTo>
                  <a:pt x="135787" y="102469"/>
                  <a:pt x="110672" y="94809"/>
                  <a:pt x="90162" y="86270"/>
                </a:cubicBezTo>
                <a:cubicBezTo>
                  <a:pt x="69652" y="95478"/>
                  <a:pt x="42444" y="104478"/>
                  <a:pt x="8539" y="113268"/>
                </a:cubicBezTo>
                <a:cubicBezTo>
                  <a:pt x="6195" y="107743"/>
                  <a:pt x="3349" y="102385"/>
                  <a:pt x="0" y="97194"/>
                </a:cubicBezTo>
                <a:cubicBezTo>
                  <a:pt x="29384" y="91167"/>
                  <a:pt x="53662" y="84260"/>
                  <a:pt x="72833" y="76475"/>
                </a:cubicBezTo>
                <a:cubicBezTo>
                  <a:pt x="61029" y="68354"/>
                  <a:pt x="50857" y="59020"/>
                  <a:pt x="42318" y="48472"/>
                </a:cubicBezTo>
                <a:cubicBezTo>
                  <a:pt x="34366" y="56090"/>
                  <a:pt x="25701" y="63541"/>
                  <a:pt x="16325" y="70824"/>
                </a:cubicBezTo>
                <a:cubicBezTo>
                  <a:pt x="12976" y="67308"/>
                  <a:pt x="8874" y="63206"/>
                  <a:pt x="4018" y="58518"/>
                </a:cubicBezTo>
                <a:cubicBezTo>
                  <a:pt x="26957" y="41942"/>
                  <a:pt x="45793" y="22436"/>
                  <a:pt x="60527" y="0"/>
                </a:cubicBezTo>
                <a:close/>
                <a:moveTo>
                  <a:pt x="53620" y="36919"/>
                </a:moveTo>
                <a:cubicBezTo>
                  <a:pt x="53369" y="37254"/>
                  <a:pt x="53118" y="37547"/>
                  <a:pt x="52867" y="37798"/>
                </a:cubicBezTo>
                <a:cubicBezTo>
                  <a:pt x="62578" y="50272"/>
                  <a:pt x="74842" y="60527"/>
                  <a:pt x="89660" y="68564"/>
                </a:cubicBezTo>
                <a:cubicBezTo>
                  <a:pt x="106989" y="59271"/>
                  <a:pt x="120802" y="48723"/>
                  <a:pt x="131099" y="36919"/>
                </a:cubicBezTo>
                <a:lnTo>
                  <a:pt x="53620" y="3691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9" name="任意多边形: 形状 288">
            <a:extLst>
              <a:ext uri="{FF2B5EF4-FFF2-40B4-BE49-F238E27FC236}">
                <a16:creationId xmlns:a16="http://schemas.microsoft.com/office/drawing/2014/main" id="{F61812AA-412F-4FCA-8669-85A666A7A0BB}"/>
              </a:ext>
            </a:extLst>
          </p:cNvPr>
          <p:cNvSpPr/>
          <p:nvPr/>
        </p:nvSpPr>
        <p:spPr>
          <a:xfrm>
            <a:off x="7222785" y="2722551"/>
            <a:ext cx="118792" cy="195392"/>
          </a:xfrm>
          <a:custGeom>
            <a:avLst/>
            <a:gdLst/>
            <a:ahLst/>
            <a:cxnLst/>
            <a:rect l="l" t="t" r="r" b="b"/>
            <a:pathLst>
              <a:path w="118792" h="195392">
                <a:moveTo>
                  <a:pt x="54247" y="0"/>
                </a:moveTo>
                <a:lnTo>
                  <a:pt x="70823" y="0"/>
                </a:lnTo>
                <a:lnTo>
                  <a:pt x="70823" y="58517"/>
                </a:lnTo>
                <a:cubicBezTo>
                  <a:pt x="70823" y="91166"/>
                  <a:pt x="67977" y="116448"/>
                  <a:pt x="62284" y="134364"/>
                </a:cubicBezTo>
                <a:lnTo>
                  <a:pt x="74339" y="124569"/>
                </a:lnTo>
                <a:cubicBezTo>
                  <a:pt x="90915" y="141479"/>
                  <a:pt x="105733" y="157385"/>
                  <a:pt x="118792" y="172287"/>
                </a:cubicBezTo>
                <a:lnTo>
                  <a:pt x="102970" y="184844"/>
                </a:lnTo>
                <a:cubicBezTo>
                  <a:pt x="90245" y="168938"/>
                  <a:pt x="76432" y="152865"/>
                  <a:pt x="61531" y="136624"/>
                </a:cubicBezTo>
                <a:cubicBezTo>
                  <a:pt x="53159" y="158892"/>
                  <a:pt x="36918" y="178482"/>
                  <a:pt x="12808" y="195392"/>
                </a:cubicBezTo>
                <a:cubicBezTo>
                  <a:pt x="9962" y="191207"/>
                  <a:pt x="5692" y="186435"/>
                  <a:pt x="0" y="181077"/>
                </a:cubicBezTo>
                <a:cubicBezTo>
                  <a:pt x="21933" y="167515"/>
                  <a:pt x="36416" y="152614"/>
                  <a:pt x="43448" y="136373"/>
                </a:cubicBezTo>
                <a:cubicBezTo>
                  <a:pt x="50648" y="121137"/>
                  <a:pt x="54247" y="95938"/>
                  <a:pt x="54247" y="60777"/>
                </a:cubicBezTo>
                <a:lnTo>
                  <a:pt x="5424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8" name="任意多边形: 形状 287">
            <a:extLst>
              <a:ext uri="{FF2B5EF4-FFF2-40B4-BE49-F238E27FC236}">
                <a16:creationId xmlns:a16="http://schemas.microsoft.com/office/drawing/2014/main" id="{C50360DC-9D47-4E91-A24D-992E4AB13DF0}"/>
              </a:ext>
            </a:extLst>
          </p:cNvPr>
          <p:cNvSpPr/>
          <p:nvPr/>
        </p:nvSpPr>
        <p:spPr>
          <a:xfrm>
            <a:off x="9279934" y="2734104"/>
            <a:ext cx="147173" cy="18082"/>
          </a:xfrm>
          <a:custGeom>
            <a:avLst/>
            <a:gdLst/>
            <a:ahLst/>
            <a:cxnLst/>
            <a:rect l="l" t="t" r="r" b="b"/>
            <a:pathLst>
              <a:path w="147173" h="18082">
                <a:moveTo>
                  <a:pt x="0" y="0"/>
                </a:moveTo>
                <a:lnTo>
                  <a:pt x="147173" y="0"/>
                </a:lnTo>
                <a:lnTo>
                  <a:pt x="147173" y="18082"/>
                </a:lnTo>
                <a:lnTo>
                  <a:pt x="0" y="1808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7" name="任意多边形: 形状 286">
            <a:extLst>
              <a:ext uri="{FF2B5EF4-FFF2-40B4-BE49-F238E27FC236}">
                <a16:creationId xmlns:a16="http://schemas.microsoft.com/office/drawing/2014/main" id="{EFE9C911-23DD-41ED-B976-5D6EFCD06609}"/>
              </a:ext>
            </a:extLst>
          </p:cNvPr>
          <p:cNvSpPr/>
          <p:nvPr/>
        </p:nvSpPr>
        <p:spPr>
          <a:xfrm>
            <a:off x="10568358" y="2761227"/>
            <a:ext cx="176557" cy="105231"/>
          </a:xfrm>
          <a:custGeom>
            <a:avLst/>
            <a:gdLst/>
            <a:ahLst/>
            <a:cxnLst/>
            <a:rect l="l" t="t" r="r" b="b"/>
            <a:pathLst>
              <a:path w="176557" h="105231">
                <a:moveTo>
                  <a:pt x="51485" y="0"/>
                </a:moveTo>
                <a:lnTo>
                  <a:pt x="67559" y="0"/>
                </a:lnTo>
                <a:lnTo>
                  <a:pt x="67559" y="12307"/>
                </a:lnTo>
                <a:lnTo>
                  <a:pt x="108245" y="12307"/>
                </a:lnTo>
                <a:lnTo>
                  <a:pt x="108245" y="0"/>
                </a:lnTo>
                <a:lnTo>
                  <a:pt x="124318" y="0"/>
                </a:lnTo>
                <a:lnTo>
                  <a:pt x="124318" y="12307"/>
                </a:lnTo>
                <a:lnTo>
                  <a:pt x="165506" y="12307"/>
                </a:lnTo>
                <a:lnTo>
                  <a:pt x="165506" y="25869"/>
                </a:lnTo>
                <a:lnTo>
                  <a:pt x="124318" y="25869"/>
                </a:lnTo>
                <a:lnTo>
                  <a:pt x="124318" y="43951"/>
                </a:lnTo>
                <a:lnTo>
                  <a:pt x="173794" y="43951"/>
                </a:lnTo>
                <a:lnTo>
                  <a:pt x="173794" y="57513"/>
                </a:lnTo>
                <a:lnTo>
                  <a:pt x="123062" y="57513"/>
                </a:lnTo>
                <a:cubicBezTo>
                  <a:pt x="136791" y="68899"/>
                  <a:pt x="154623" y="77856"/>
                  <a:pt x="176557" y="84386"/>
                </a:cubicBezTo>
                <a:cubicBezTo>
                  <a:pt x="172036" y="90079"/>
                  <a:pt x="168353" y="95185"/>
                  <a:pt x="165506" y="99706"/>
                </a:cubicBezTo>
                <a:cubicBezTo>
                  <a:pt x="153786" y="94683"/>
                  <a:pt x="143238" y="89074"/>
                  <a:pt x="133861" y="82879"/>
                </a:cubicBezTo>
                <a:lnTo>
                  <a:pt x="139889" y="91418"/>
                </a:lnTo>
                <a:cubicBezTo>
                  <a:pt x="132355" y="95604"/>
                  <a:pt x="123062" y="100208"/>
                  <a:pt x="112012" y="105231"/>
                </a:cubicBezTo>
                <a:lnTo>
                  <a:pt x="104226" y="92674"/>
                </a:lnTo>
                <a:cubicBezTo>
                  <a:pt x="113267" y="88990"/>
                  <a:pt x="121890" y="84888"/>
                  <a:pt x="130094" y="80368"/>
                </a:cubicBezTo>
                <a:cubicBezTo>
                  <a:pt x="120216" y="73336"/>
                  <a:pt x="111844" y="65717"/>
                  <a:pt x="104979" y="57513"/>
                </a:cubicBezTo>
                <a:lnTo>
                  <a:pt x="70572" y="57513"/>
                </a:lnTo>
                <a:cubicBezTo>
                  <a:pt x="63708" y="65717"/>
                  <a:pt x="55671" y="73252"/>
                  <a:pt x="46462" y="80116"/>
                </a:cubicBezTo>
                <a:cubicBezTo>
                  <a:pt x="54331" y="83967"/>
                  <a:pt x="62787" y="88069"/>
                  <a:pt x="71828" y="92423"/>
                </a:cubicBezTo>
                <a:lnTo>
                  <a:pt x="64043" y="105231"/>
                </a:lnTo>
                <a:cubicBezTo>
                  <a:pt x="56341" y="100711"/>
                  <a:pt x="47299" y="95771"/>
                  <a:pt x="36919" y="90414"/>
                </a:cubicBezTo>
                <a:lnTo>
                  <a:pt x="42695" y="82628"/>
                </a:lnTo>
                <a:cubicBezTo>
                  <a:pt x="32984" y="89325"/>
                  <a:pt x="22101" y="95185"/>
                  <a:pt x="10046" y="100208"/>
                </a:cubicBezTo>
                <a:cubicBezTo>
                  <a:pt x="7367" y="95353"/>
                  <a:pt x="4018" y="90079"/>
                  <a:pt x="0" y="84386"/>
                </a:cubicBezTo>
                <a:cubicBezTo>
                  <a:pt x="21096" y="78358"/>
                  <a:pt x="38425" y="69401"/>
                  <a:pt x="51987" y="57513"/>
                </a:cubicBezTo>
                <a:lnTo>
                  <a:pt x="6530" y="57513"/>
                </a:lnTo>
                <a:lnTo>
                  <a:pt x="6530" y="43951"/>
                </a:lnTo>
                <a:lnTo>
                  <a:pt x="51485" y="43951"/>
                </a:lnTo>
                <a:lnTo>
                  <a:pt x="51485" y="25869"/>
                </a:lnTo>
                <a:lnTo>
                  <a:pt x="14567" y="25869"/>
                </a:lnTo>
                <a:lnTo>
                  <a:pt x="14567" y="12307"/>
                </a:lnTo>
                <a:lnTo>
                  <a:pt x="51485" y="12307"/>
                </a:lnTo>
                <a:lnTo>
                  <a:pt x="51485" y="0"/>
                </a:lnTo>
                <a:close/>
                <a:moveTo>
                  <a:pt x="67559" y="25869"/>
                </a:moveTo>
                <a:lnTo>
                  <a:pt x="67559" y="43951"/>
                </a:lnTo>
                <a:lnTo>
                  <a:pt x="108245" y="43951"/>
                </a:lnTo>
                <a:lnTo>
                  <a:pt x="108245" y="25869"/>
                </a:lnTo>
                <a:lnTo>
                  <a:pt x="67559" y="2586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6" name="任意多边形: 形状 285">
            <a:extLst>
              <a:ext uri="{FF2B5EF4-FFF2-40B4-BE49-F238E27FC236}">
                <a16:creationId xmlns:a16="http://schemas.microsoft.com/office/drawing/2014/main" id="{5334C684-CEAB-4B6D-8BB4-1B96D1381A25}"/>
              </a:ext>
            </a:extLst>
          </p:cNvPr>
          <p:cNvSpPr/>
          <p:nvPr/>
        </p:nvSpPr>
        <p:spPr>
          <a:xfrm>
            <a:off x="9300528" y="2781068"/>
            <a:ext cx="105733" cy="92171"/>
          </a:xfrm>
          <a:custGeom>
            <a:avLst/>
            <a:gdLst/>
            <a:ahLst/>
            <a:cxnLst/>
            <a:rect l="l" t="t" r="r" b="b"/>
            <a:pathLst>
              <a:path w="105733" h="92171">
                <a:moveTo>
                  <a:pt x="0" y="0"/>
                </a:moveTo>
                <a:lnTo>
                  <a:pt x="105733" y="0"/>
                </a:lnTo>
                <a:lnTo>
                  <a:pt x="105733" y="79112"/>
                </a:lnTo>
                <a:lnTo>
                  <a:pt x="18585" y="79112"/>
                </a:lnTo>
                <a:lnTo>
                  <a:pt x="18585" y="92171"/>
                </a:lnTo>
                <a:lnTo>
                  <a:pt x="0" y="92171"/>
                </a:lnTo>
                <a:lnTo>
                  <a:pt x="0" y="0"/>
                </a:lnTo>
                <a:close/>
                <a:moveTo>
                  <a:pt x="18585" y="18083"/>
                </a:moveTo>
                <a:lnTo>
                  <a:pt x="18585" y="61029"/>
                </a:lnTo>
                <a:lnTo>
                  <a:pt x="87149" y="61029"/>
                </a:lnTo>
                <a:lnTo>
                  <a:pt x="87149" y="18083"/>
                </a:lnTo>
                <a:lnTo>
                  <a:pt x="18585" y="1808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5" name="任意多边形: 形状 284">
            <a:extLst>
              <a:ext uri="{FF2B5EF4-FFF2-40B4-BE49-F238E27FC236}">
                <a16:creationId xmlns:a16="http://schemas.microsoft.com/office/drawing/2014/main" id="{54F78381-121E-4F9D-B7F9-3669B705D615}"/>
              </a:ext>
            </a:extLst>
          </p:cNvPr>
          <p:cNvSpPr/>
          <p:nvPr/>
        </p:nvSpPr>
        <p:spPr>
          <a:xfrm>
            <a:off x="8028467" y="2806936"/>
            <a:ext cx="82627" cy="30138"/>
          </a:xfrm>
          <a:custGeom>
            <a:avLst/>
            <a:gdLst/>
            <a:ahLst/>
            <a:cxnLst/>
            <a:rect l="l" t="t" r="r" b="b"/>
            <a:pathLst>
              <a:path w="82627" h="30138">
                <a:moveTo>
                  <a:pt x="5023" y="0"/>
                </a:moveTo>
                <a:cubicBezTo>
                  <a:pt x="29635" y="3684"/>
                  <a:pt x="55503" y="7870"/>
                  <a:pt x="82627" y="12558"/>
                </a:cubicBezTo>
                <a:lnTo>
                  <a:pt x="77353" y="30138"/>
                </a:lnTo>
                <a:cubicBezTo>
                  <a:pt x="49894" y="24613"/>
                  <a:pt x="24110" y="20176"/>
                  <a:pt x="0" y="16827"/>
                </a:cubicBezTo>
                <a:lnTo>
                  <a:pt x="502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4" name="任意多边形: 形状 283">
            <a:extLst>
              <a:ext uri="{FF2B5EF4-FFF2-40B4-BE49-F238E27FC236}">
                <a16:creationId xmlns:a16="http://schemas.microsoft.com/office/drawing/2014/main" id="{30CAB079-3758-4B3A-AA20-C183B9E70E94}"/>
              </a:ext>
            </a:extLst>
          </p:cNvPr>
          <p:cNvSpPr/>
          <p:nvPr/>
        </p:nvSpPr>
        <p:spPr>
          <a:xfrm>
            <a:off x="10616326" y="2827028"/>
            <a:ext cx="50230" cy="88404"/>
          </a:xfrm>
          <a:custGeom>
            <a:avLst/>
            <a:gdLst/>
            <a:ahLst/>
            <a:cxnLst/>
            <a:rect l="l" t="t" r="r" b="b"/>
            <a:pathLst>
              <a:path w="50230" h="88404">
                <a:moveTo>
                  <a:pt x="33152" y="0"/>
                </a:moveTo>
                <a:lnTo>
                  <a:pt x="50230" y="0"/>
                </a:lnTo>
                <a:lnTo>
                  <a:pt x="50230" y="64796"/>
                </a:lnTo>
                <a:cubicBezTo>
                  <a:pt x="50230" y="80535"/>
                  <a:pt x="43114" y="88404"/>
                  <a:pt x="28882" y="88404"/>
                </a:cubicBezTo>
                <a:lnTo>
                  <a:pt x="3265" y="88404"/>
                </a:lnTo>
                <a:cubicBezTo>
                  <a:pt x="2428" y="81707"/>
                  <a:pt x="1340" y="75595"/>
                  <a:pt x="0" y="70070"/>
                </a:cubicBezTo>
                <a:cubicBezTo>
                  <a:pt x="6697" y="70907"/>
                  <a:pt x="13813" y="71410"/>
                  <a:pt x="21348" y="71577"/>
                </a:cubicBezTo>
                <a:cubicBezTo>
                  <a:pt x="29217" y="71912"/>
                  <a:pt x="33152" y="67726"/>
                  <a:pt x="33152" y="59020"/>
                </a:cubicBezTo>
                <a:lnTo>
                  <a:pt x="3315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3" name="任意多边形: 形状 282">
            <a:extLst>
              <a:ext uri="{FF2B5EF4-FFF2-40B4-BE49-F238E27FC236}">
                <a16:creationId xmlns:a16="http://schemas.microsoft.com/office/drawing/2014/main" id="{3BE20B1F-0079-4E52-B3A6-C0E6AF756A0E}"/>
              </a:ext>
            </a:extLst>
          </p:cNvPr>
          <p:cNvSpPr/>
          <p:nvPr/>
        </p:nvSpPr>
        <p:spPr>
          <a:xfrm>
            <a:off x="8002095" y="2839837"/>
            <a:ext cx="126076" cy="38425"/>
          </a:xfrm>
          <a:custGeom>
            <a:avLst/>
            <a:gdLst/>
            <a:ahLst/>
            <a:cxnLst/>
            <a:rect l="l" t="t" r="r" b="b"/>
            <a:pathLst>
              <a:path w="126076" h="38425">
                <a:moveTo>
                  <a:pt x="5274" y="0"/>
                </a:moveTo>
                <a:cubicBezTo>
                  <a:pt x="47132" y="5525"/>
                  <a:pt x="87399" y="11971"/>
                  <a:pt x="126076" y="19338"/>
                </a:cubicBezTo>
                <a:lnTo>
                  <a:pt x="119295" y="38425"/>
                </a:lnTo>
                <a:cubicBezTo>
                  <a:pt x="82293" y="30221"/>
                  <a:pt x="42528" y="23189"/>
                  <a:pt x="0" y="17329"/>
                </a:cubicBezTo>
                <a:lnTo>
                  <a:pt x="527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2" name="任意多边形: 形状 281">
            <a:extLst>
              <a:ext uri="{FF2B5EF4-FFF2-40B4-BE49-F238E27FC236}">
                <a16:creationId xmlns:a16="http://schemas.microsoft.com/office/drawing/2014/main" id="{F002E006-9834-4B44-8AF5-002ADFBC3407}"/>
              </a:ext>
            </a:extLst>
          </p:cNvPr>
          <p:cNvSpPr/>
          <p:nvPr/>
        </p:nvSpPr>
        <p:spPr>
          <a:xfrm>
            <a:off x="9521160" y="2853022"/>
            <a:ext cx="38802" cy="66931"/>
          </a:xfrm>
          <a:custGeom>
            <a:avLst/>
            <a:gdLst/>
            <a:ahLst/>
            <a:cxnLst/>
            <a:rect l="l" t="t" r="r" b="b"/>
            <a:pathLst>
              <a:path w="38802" h="66931">
                <a:moveTo>
                  <a:pt x="15446" y="0"/>
                </a:moveTo>
                <a:lnTo>
                  <a:pt x="38802" y="0"/>
                </a:lnTo>
                <a:lnTo>
                  <a:pt x="17581" y="66931"/>
                </a:lnTo>
                <a:lnTo>
                  <a:pt x="0" y="66931"/>
                </a:lnTo>
                <a:lnTo>
                  <a:pt x="1544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1" name="任意多边形: 形状 280">
            <a:extLst>
              <a:ext uri="{FF2B5EF4-FFF2-40B4-BE49-F238E27FC236}">
                <a16:creationId xmlns:a16="http://schemas.microsoft.com/office/drawing/2014/main" id="{82254451-B280-4491-BE54-D320EE0B0254}"/>
              </a:ext>
            </a:extLst>
          </p:cNvPr>
          <p:cNvSpPr/>
          <p:nvPr/>
        </p:nvSpPr>
        <p:spPr>
          <a:xfrm>
            <a:off x="11022306" y="2858045"/>
            <a:ext cx="61656" cy="57889"/>
          </a:xfrm>
          <a:custGeom>
            <a:avLst/>
            <a:gdLst/>
            <a:ahLst/>
            <a:cxnLst/>
            <a:rect l="l" t="t" r="r" b="b"/>
            <a:pathLst>
              <a:path w="61656" h="57889">
                <a:moveTo>
                  <a:pt x="13310" y="0"/>
                </a:moveTo>
                <a:cubicBezTo>
                  <a:pt x="34156" y="16827"/>
                  <a:pt x="50272" y="31058"/>
                  <a:pt x="61656" y="42695"/>
                </a:cubicBezTo>
                <a:lnTo>
                  <a:pt x="46588" y="57889"/>
                </a:lnTo>
                <a:cubicBezTo>
                  <a:pt x="32440" y="42486"/>
                  <a:pt x="16910" y="27793"/>
                  <a:pt x="0" y="13813"/>
                </a:cubicBezTo>
                <a:lnTo>
                  <a:pt x="133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80" name="任意多边形: 形状 279">
            <a:extLst>
              <a:ext uri="{FF2B5EF4-FFF2-40B4-BE49-F238E27FC236}">
                <a16:creationId xmlns:a16="http://schemas.microsoft.com/office/drawing/2014/main" id="{976E1CC9-C8DA-44EF-A738-AF1840DB61E5}"/>
              </a:ext>
            </a:extLst>
          </p:cNvPr>
          <p:cNvSpPr/>
          <p:nvPr/>
        </p:nvSpPr>
        <p:spPr>
          <a:xfrm>
            <a:off x="10573632" y="2867463"/>
            <a:ext cx="67307" cy="33905"/>
          </a:xfrm>
          <a:custGeom>
            <a:avLst/>
            <a:gdLst/>
            <a:ahLst/>
            <a:cxnLst/>
            <a:rect l="l" t="t" r="r" b="b"/>
            <a:pathLst>
              <a:path w="67307" h="33905">
                <a:moveTo>
                  <a:pt x="59773" y="0"/>
                </a:moveTo>
                <a:lnTo>
                  <a:pt x="67307" y="13059"/>
                </a:lnTo>
                <a:cubicBezTo>
                  <a:pt x="50564" y="19589"/>
                  <a:pt x="30891" y="26538"/>
                  <a:pt x="8288" y="33905"/>
                </a:cubicBezTo>
                <a:cubicBezTo>
                  <a:pt x="6279" y="29552"/>
                  <a:pt x="3516" y="24612"/>
                  <a:pt x="0" y="19087"/>
                </a:cubicBezTo>
                <a:cubicBezTo>
                  <a:pt x="21264" y="14232"/>
                  <a:pt x="41188" y="7869"/>
                  <a:pt x="5977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9" name="任意多边形: 形状 278">
            <a:extLst>
              <a:ext uri="{FF2B5EF4-FFF2-40B4-BE49-F238E27FC236}">
                <a16:creationId xmlns:a16="http://schemas.microsoft.com/office/drawing/2014/main" id="{232AC0FF-4936-432B-AFC6-D62029FE967E}"/>
              </a:ext>
            </a:extLst>
          </p:cNvPr>
          <p:cNvSpPr/>
          <p:nvPr/>
        </p:nvSpPr>
        <p:spPr>
          <a:xfrm>
            <a:off x="10673337" y="2868216"/>
            <a:ext cx="68313" cy="35161"/>
          </a:xfrm>
          <a:custGeom>
            <a:avLst/>
            <a:gdLst/>
            <a:ahLst/>
            <a:cxnLst/>
            <a:rect l="l" t="t" r="r" b="b"/>
            <a:pathLst>
              <a:path w="68313" h="35161">
                <a:moveTo>
                  <a:pt x="6782" y="0"/>
                </a:moveTo>
                <a:cubicBezTo>
                  <a:pt x="24362" y="5358"/>
                  <a:pt x="44872" y="11972"/>
                  <a:pt x="68313" y="19841"/>
                </a:cubicBezTo>
                <a:lnTo>
                  <a:pt x="61532" y="35161"/>
                </a:lnTo>
                <a:cubicBezTo>
                  <a:pt x="33738" y="23943"/>
                  <a:pt x="13228" y="16492"/>
                  <a:pt x="0" y="12809"/>
                </a:cubicBezTo>
                <a:lnTo>
                  <a:pt x="678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8" name="任意多边形: 形状 277">
            <a:extLst>
              <a:ext uri="{FF2B5EF4-FFF2-40B4-BE49-F238E27FC236}">
                <a16:creationId xmlns:a16="http://schemas.microsoft.com/office/drawing/2014/main" id="{73192EAA-EAC7-4567-8CEC-E618B811E430}"/>
              </a:ext>
            </a:extLst>
          </p:cNvPr>
          <p:cNvSpPr/>
          <p:nvPr/>
        </p:nvSpPr>
        <p:spPr>
          <a:xfrm>
            <a:off x="9804348" y="2883034"/>
            <a:ext cx="179570" cy="17329"/>
          </a:xfrm>
          <a:custGeom>
            <a:avLst/>
            <a:gdLst/>
            <a:ahLst/>
            <a:cxnLst/>
            <a:rect l="l" t="t" r="r" b="b"/>
            <a:pathLst>
              <a:path w="179570" h="17329">
                <a:moveTo>
                  <a:pt x="0" y="0"/>
                </a:moveTo>
                <a:lnTo>
                  <a:pt x="179570" y="0"/>
                </a:lnTo>
                <a:lnTo>
                  <a:pt x="179570" y="17329"/>
                </a:lnTo>
                <a:lnTo>
                  <a:pt x="0" y="1732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7" name="任意多边形: 形状 276">
            <a:extLst>
              <a:ext uri="{FF2B5EF4-FFF2-40B4-BE49-F238E27FC236}">
                <a16:creationId xmlns:a16="http://schemas.microsoft.com/office/drawing/2014/main" id="{76FF4EE8-B4C8-489C-896E-C9E7876E6D7F}"/>
              </a:ext>
            </a:extLst>
          </p:cNvPr>
          <p:cNvSpPr/>
          <p:nvPr/>
        </p:nvSpPr>
        <p:spPr>
          <a:xfrm>
            <a:off x="7169290" y="3124750"/>
            <a:ext cx="248134" cy="251649"/>
          </a:xfrm>
          <a:custGeom>
            <a:avLst/>
            <a:gdLst/>
            <a:ahLst/>
            <a:cxnLst/>
            <a:rect l="l" t="t" r="r" b="b"/>
            <a:pathLst>
              <a:path w="248134" h="251649">
                <a:moveTo>
                  <a:pt x="138382" y="0"/>
                </a:moveTo>
                <a:cubicBezTo>
                  <a:pt x="144075" y="8957"/>
                  <a:pt x="149810" y="19087"/>
                  <a:pt x="155586" y="30388"/>
                </a:cubicBezTo>
                <a:lnTo>
                  <a:pt x="248134" y="30388"/>
                </a:lnTo>
                <a:lnTo>
                  <a:pt x="248134" y="47969"/>
                </a:lnTo>
                <a:lnTo>
                  <a:pt x="47718" y="47969"/>
                </a:lnTo>
                <a:lnTo>
                  <a:pt x="47718" y="123564"/>
                </a:lnTo>
                <a:cubicBezTo>
                  <a:pt x="47718" y="180826"/>
                  <a:pt x="36584" y="223521"/>
                  <a:pt x="14316" y="251649"/>
                </a:cubicBezTo>
                <a:cubicBezTo>
                  <a:pt x="10130" y="246124"/>
                  <a:pt x="5358" y="240431"/>
                  <a:pt x="0" y="234571"/>
                </a:cubicBezTo>
                <a:cubicBezTo>
                  <a:pt x="18418" y="211968"/>
                  <a:pt x="27794" y="174547"/>
                  <a:pt x="28129" y="122308"/>
                </a:cubicBezTo>
                <a:lnTo>
                  <a:pt x="28129" y="30388"/>
                </a:lnTo>
                <a:lnTo>
                  <a:pt x="132355" y="30388"/>
                </a:lnTo>
                <a:cubicBezTo>
                  <a:pt x="128504" y="23021"/>
                  <a:pt x="124402" y="15822"/>
                  <a:pt x="120049" y="8790"/>
                </a:cubicBezTo>
                <a:lnTo>
                  <a:pt x="13838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6" name="任意多边形: 形状 275">
            <a:extLst>
              <a:ext uri="{FF2B5EF4-FFF2-40B4-BE49-F238E27FC236}">
                <a16:creationId xmlns:a16="http://schemas.microsoft.com/office/drawing/2014/main" id="{E96317B3-6382-4F3A-9996-A2084013F1DA}"/>
              </a:ext>
            </a:extLst>
          </p:cNvPr>
          <p:cNvSpPr/>
          <p:nvPr/>
        </p:nvSpPr>
        <p:spPr>
          <a:xfrm>
            <a:off x="7683390" y="3125754"/>
            <a:ext cx="254915" cy="152195"/>
          </a:xfrm>
          <a:custGeom>
            <a:avLst/>
            <a:gdLst/>
            <a:ahLst/>
            <a:cxnLst/>
            <a:rect l="l" t="t" r="r" b="b"/>
            <a:pathLst>
              <a:path w="254915" h="152195">
                <a:moveTo>
                  <a:pt x="72582" y="0"/>
                </a:moveTo>
                <a:lnTo>
                  <a:pt x="92171" y="7032"/>
                </a:lnTo>
                <a:cubicBezTo>
                  <a:pt x="88571" y="13897"/>
                  <a:pt x="84720" y="20594"/>
                  <a:pt x="80618" y="27124"/>
                </a:cubicBezTo>
                <a:lnTo>
                  <a:pt x="218247" y="27124"/>
                </a:lnTo>
                <a:lnTo>
                  <a:pt x="218247" y="45458"/>
                </a:lnTo>
                <a:cubicBezTo>
                  <a:pt x="201002" y="67056"/>
                  <a:pt x="178817" y="85851"/>
                  <a:pt x="151693" y="101840"/>
                </a:cubicBezTo>
                <a:cubicBezTo>
                  <a:pt x="180491" y="114314"/>
                  <a:pt x="214898" y="121890"/>
                  <a:pt x="254915" y="124569"/>
                </a:cubicBezTo>
                <a:cubicBezTo>
                  <a:pt x="249389" y="132941"/>
                  <a:pt x="244701" y="140475"/>
                  <a:pt x="240850" y="147173"/>
                </a:cubicBezTo>
                <a:cubicBezTo>
                  <a:pt x="196983" y="140643"/>
                  <a:pt x="160106" y="129383"/>
                  <a:pt x="130220" y="113393"/>
                </a:cubicBezTo>
                <a:cubicBezTo>
                  <a:pt x="96734" y="129969"/>
                  <a:pt x="56927" y="142903"/>
                  <a:pt x="10799" y="152195"/>
                </a:cubicBezTo>
                <a:cubicBezTo>
                  <a:pt x="7283" y="145498"/>
                  <a:pt x="3683" y="139052"/>
                  <a:pt x="0" y="132857"/>
                </a:cubicBezTo>
                <a:cubicBezTo>
                  <a:pt x="41774" y="126327"/>
                  <a:pt x="78525" y="115821"/>
                  <a:pt x="110254" y="101338"/>
                </a:cubicBezTo>
                <a:cubicBezTo>
                  <a:pt x="90581" y="87860"/>
                  <a:pt x="74675" y="71870"/>
                  <a:pt x="62536" y="53369"/>
                </a:cubicBezTo>
                <a:cubicBezTo>
                  <a:pt x="50481" y="69275"/>
                  <a:pt x="36835" y="84302"/>
                  <a:pt x="21599" y="98450"/>
                </a:cubicBezTo>
                <a:cubicBezTo>
                  <a:pt x="17078" y="92925"/>
                  <a:pt x="12474" y="88069"/>
                  <a:pt x="7786" y="83883"/>
                </a:cubicBezTo>
                <a:cubicBezTo>
                  <a:pt x="36249" y="59438"/>
                  <a:pt x="57848" y="31477"/>
                  <a:pt x="72582" y="0"/>
                </a:cubicBezTo>
                <a:close/>
                <a:moveTo>
                  <a:pt x="78609" y="45207"/>
                </a:moveTo>
                <a:cubicBezTo>
                  <a:pt x="92171" y="63792"/>
                  <a:pt x="109417" y="79153"/>
                  <a:pt x="130346" y="91292"/>
                </a:cubicBezTo>
                <a:cubicBezTo>
                  <a:pt x="153870" y="78400"/>
                  <a:pt x="174213" y="63038"/>
                  <a:pt x="191374" y="45207"/>
                </a:cubicBezTo>
                <a:lnTo>
                  <a:pt x="78609" y="4520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5" name="任意多边形: 形状 274">
            <a:extLst>
              <a:ext uri="{FF2B5EF4-FFF2-40B4-BE49-F238E27FC236}">
                <a16:creationId xmlns:a16="http://schemas.microsoft.com/office/drawing/2014/main" id="{765967C8-FF6E-4946-9DF4-A0F7BF672273}"/>
              </a:ext>
            </a:extLst>
          </p:cNvPr>
          <p:cNvSpPr/>
          <p:nvPr/>
        </p:nvSpPr>
        <p:spPr>
          <a:xfrm>
            <a:off x="7427973" y="3126508"/>
            <a:ext cx="130597" cy="75846"/>
          </a:xfrm>
          <a:custGeom>
            <a:avLst/>
            <a:gdLst/>
            <a:ahLst/>
            <a:cxnLst/>
            <a:rect l="l" t="t" r="r" b="b"/>
            <a:pathLst>
              <a:path w="130597" h="75846">
                <a:moveTo>
                  <a:pt x="48974" y="0"/>
                </a:moveTo>
                <a:lnTo>
                  <a:pt x="70572" y="0"/>
                </a:lnTo>
                <a:cubicBezTo>
                  <a:pt x="66722" y="8204"/>
                  <a:pt x="62452" y="16073"/>
                  <a:pt x="57764" y="23607"/>
                </a:cubicBezTo>
                <a:lnTo>
                  <a:pt x="130597" y="23607"/>
                </a:lnTo>
                <a:lnTo>
                  <a:pt x="130597" y="39179"/>
                </a:lnTo>
                <a:lnTo>
                  <a:pt x="46965" y="39179"/>
                </a:lnTo>
                <a:cubicBezTo>
                  <a:pt x="37086" y="52406"/>
                  <a:pt x="25617" y="64628"/>
                  <a:pt x="12557" y="75846"/>
                </a:cubicBezTo>
                <a:cubicBezTo>
                  <a:pt x="9209" y="71828"/>
                  <a:pt x="5023" y="67307"/>
                  <a:pt x="0" y="62284"/>
                </a:cubicBezTo>
                <a:cubicBezTo>
                  <a:pt x="20929" y="45374"/>
                  <a:pt x="37254" y="24612"/>
                  <a:pt x="4897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4" name="任意多边形: 形状 273">
            <a:extLst>
              <a:ext uri="{FF2B5EF4-FFF2-40B4-BE49-F238E27FC236}">
                <a16:creationId xmlns:a16="http://schemas.microsoft.com/office/drawing/2014/main" id="{D19ACA6F-3E16-4D3D-831A-ED8CD907B23B}"/>
              </a:ext>
            </a:extLst>
          </p:cNvPr>
          <p:cNvSpPr/>
          <p:nvPr/>
        </p:nvSpPr>
        <p:spPr>
          <a:xfrm>
            <a:off x="7550281" y="3126508"/>
            <a:ext cx="124820" cy="63791"/>
          </a:xfrm>
          <a:custGeom>
            <a:avLst/>
            <a:gdLst/>
            <a:ahLst/>
            <a:cxnLst/>
            <a:rect l="l" t="t" r="r" b="b"/>
            <a:pathLst>
              <a:path w="124820" h="63791">
                <a:moveTo>
                  <a:pt x="34156" y="0"/>
                </a:moveTo>
                <a:lnTo>
                  <a:pt x="55755" y="0"/>
                </a:lnTo>
                <a:cubicBezTo>
                  <a:pt x="51987" y="8287"/>
                  <a:pt x="48053" y="16157"/>
                  <a:pt x="43951" y="23607"/>
                </a:cubicBezTo>
                <a:lnTo>
                  <a:pt x="124820" y="23607"/>
                </a:lnTo>
                <a:lnTo>
                  <a:pt x="124820" y="39179"/>
                </a:lnTo>
                <a:lnTo>
                  <a:pt x="34784" y="39179"/>
                </a:lnTo>
                <a:cubicBezTo>
                  <a:pt x="29091" y="48136"/>
                  <a:pt x="23105" y="56340"/>
                  <a:pt x="16827" y="63791"/>
                </a:cubicBezTo>
                <a:cubicBezTo>
                  <a:pt x="9795" y="58768"/>
                  <a:pt x="4186" y="55419"/>
                  <a:pt x="0" y="53745"/>
                </a:cubicBezTo>
                <a:cubicBezTo>
                  <a:pt x="14566" y="38007"/>
                  <a:pt x="25952" y="20091"/>
                  <a:pt x="3415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3" name="任意多边形: 形状 272">
            <a:extLst>
              <a:ext uri="{FF2B5EF4-FFF2-40B4-BE49-F238E27FC236}">
                <a16:creationId xmlns:a16="http://schemas.microsoft.com/office/drawing/2014/main" id="{1356CE0C-6CDD-42FD-B49F-4B848BA0BD7E}"/>
              </a:ext>
            </a:extLst>
          </p:cNvPr>
          <p:cNvSpPr/>
          <p:nvPr/>
        </p:nvSpPr>
        <p:spPr>
          <a:xfrm>
            <a:off x="8971022" y="3127261"/>
            <a:ext cx="249138" cy="245873"/>
          </a:xfrm>
          <a:custGeom>
            <a:avLst/>
            <a:gdLst/>
            <a:ahLst/>
            <a:cxnLst/>
            <a:rect l="l" t="t" r="r" b="b"/>
            <a:pathLst>
              <a:path w="249138" h="245873">
                <a:moveTo>
                  <a:pt x="91920" y="0"/>
                </a:moveTo>
                <a:lnTo>
                  <a:pt x="112765" y="5274"/>
                </a:lnTo>
                <a:cubicBezTo>
                  <a:pt x="109835" y="14064"/>
                  <a:pt x="106696" y="22687"/>
                  <a:pt x="103347" y="31142"/>
                </a:cubicBezTo>
                <a:lnTo>
                  <a:pt x="249138" y="31142"/>
                </a:lnTo>
                <a:lnTo>
                  <a:pt x="249138" y="49727"/>
                </a:lnTo>
                <a:lnTo>
                  <a:pt x="95436" y="49727"/>
                </a:lnTo>
                <a:cubicBezTo>
                  <a:pt x="85474" y="72079"/>
                  <a:pt x="73837" y="93134"/>
                  <a:pt x="60526" y="112891"/>
                </a:cubicBezTo>
                <a:lnTo>
                  <a:pt x="60526" y="245873"/>
                </a:lnTo>
                <a:lnTo>
                  <a:pt x="40937" y="245873"/>
                </a:lnTo>
                <a:lnTo>
                  <a:pt x="40937" y="139638"/>
                </a:lnTo>
                <a:cubicBezTo>
                  <a:pt x="31896" y="150940"/>
                  <a:pt x="22268" y="161739"/>
                  <a:pt x="12055" y="172036"/>
                </a:cubicBezTo>
                <a:cubicBezTo>
                  <a:pt x="8539" y="166176"/>
                  <a:pt x="4520" y="160148"/>
                  <a:pt x="0" y="153953"/>
                </a:cubicBezTo>
                <a:cubicBezTo>
                  <a:pt x="30807" y="121974"/>
                  <a:pt x="55043" y="87232"/>
                  <a:pt x="72707" y="49727"/>
                </a:cubicBezTo>
                <a:lnTo>
                  <a:pt x="7032" y="49727"/>
                </a:lnTo>
                <a:lnTo>
                  <a:pt x="7032" y="31142"/>
                </a:lnTo>
                <a:lnTo>
                  <a:pt x="80869" y="31142"/>
                </a:lnTo>
                <a:cubicBezTo>
                  <a:pt x="84972" y="21013"/>
                  <a:pt x="88655" y="10632"/>
                  <a:pt x="919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2" name="任意多边形: 形状 271">
            <a:extLst>
              <a:ext uri="{FF2B5EF4-FFF2-40B4-BE49-F238E27FC236}">
                <a16:creationId xmlns:a16="http://schemas.microsoft.com/office/drawing/2014/main" id="{EF0BDD63-EE41-45D9-8C4B-C2D5952A8431}"/>
              </a:ext>
            </a:extLst>
          </p:cNvPr>
          <p:cNvSpPr/>
          <p:nvPr/>
        </p:nvSpPr>
        <p:spPr>
          <a:xfrm>
            <a:off x="10494018" y="3127512"/>
            <a:ext cx="79363" cy="246627"/>
          </a:xfrm>
          <a:custGeom>
            <a:avLst/>
            <a:gdLst/>
            <a:ahLst/>
            <a:cxnLst/>
            <a:rect l="l" t="t" r="r" b="b"/>
            <a:pathLst>
              <a:path w="79363" h="246627">
                <a:moveTo>
                  <a:pt x="59020" y="0"/>
                </a:moveTo>
                <a:lnTo>
                  <a:pt x="79363" y="6781"/>
                </a:lnTo>
                <a:cubicBezTo>
                  <a:pt x="71159" y="29636"/>
                  <a:pt x="62285" y="50732"/>
                  <a:pt x="52741" y="70070"/>
                </a:cubicBezTo>
                <a:lnTo>
                  <a:pt x="52741" y="246627"/>
                </a:lnTo>
                <a:lnTo>
                  <a:pt x="33654" y="246627"/>
                </a:lnTo>
                <a:lnTo>
                  <a:pt x="33654" y="104729"/>
                </a:lnTo>
                <a:cubicBezTo>
                  <a:pt x="25533" y="117872"/>
                  <a:pt x="16995" y="130011"/>
                  <a:pt x="8037" y="141145"/>
                </a:cubicBezTo>
                <a:cubicBezTo>
                  <a:pt x="5525" y="133945"/>
                  <a:pt x="2847" y="126495"/>
                  <a:pt x="0" y="118793"/>
                </a:cubicBezTo>
                <a:cubicBezTo>
                  <a:pt x="25952" y="83800"/>
                  <a:pt x="45625" y="44202"/>
                  <a:pt x="590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1" name="任意多边形: 形状 270">
            <a:extLst>
              <a:ext uri="{FF2B5EF4-FFF2-40B4-BE49-F238E27FC236}">
                <a16:creationId xmlns:a16="http://schemas.microsoft.com/office/drawing/2014/main" id="{7BF25DB1-77B9-4078-9F06-D72618B95A12}"/>
              </a:ext>
            </a:extLst>
          </p:cNvPr>
          <p:cNvSpPr/>
          <p:nvPr/>
        </p:nvSpPr>
        <p:spPr>
          <a:xfrm>
            <a:off x="11009624" y="3127512"/>
            <a:ext cx="72833" cy="247129"/>
          </a:xfrm>
          <a:custGeom>
            <a:avLst/>
            <a:gdLst/>
            <a:ahLst/>
            <a:cxnLst/>
            <a:rect l="l" t="t" r="r" b="b"/>
            <a:pathLst>
              <a:path w="72833" h="247129">
                <a:moveTo>
                  <a:pt x="53997" y="0"/>
                </a:moveTo>
                <a:lnTo>
                  <a:pt x="72833" y="4772"/>
                </a:lnTo>
                <a:cubicBezTo>
                  <a:pt x="64963" y="28212"/>
                  <a:pt x="56675" y="49769"/>
                  <a:pt x="47969" y="69442"/>
                </a:cubicBezTo>
                <a:lnTo>
                  <a:pt x="47969" y="247129"/>
                </a:lnTo>
                <a:lnTo>
                  <a:pt x="30389" y="247129"/>
                </a:lnTo>
                <a:lnTo>
                  <a:pt x="30389" y="105356"/>
                </a:lnTo>
                <a:cubicBezTo>
                  <a:pt x="23105" y="118835"/>
                  <a:pt x="15571" y="131183"/>
                  <a:pt x="7785" y="142401"/>
                </a:cubicBezTo>
                <a:cubicBezTo>
                  <a:pt x="5441" y="135369"/>
                  <a:pt x="2846" y="128504"/>
                  <a:pt x="0" y="121807"/>
                </a:cubicBezTo>
                <a:cubicBezTo>
                  <a:pt x="21933" y="88488"/>
                  <a:pt x="39933" y="47886"/>
                  <a:pt x="5399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70" name="任意多边形: 形状 269">
            <a:extLst>
              <a:ext uri="{FF2B5EF4-FFF2-40B4-BE49-F238E27FC236}">
                <a16:creationId xmlns:a16="http://schemas.microsoft.com/office/drawing/2014/main" id="{912A1FCF-E6C2-469F-BEA9-6131161015CB}"/>
              </a:ext>
            </a:extLst>
          </p:cNvPr>
          <p:cNvSpPr/>
          <p:nvPr/>
        </p:nvSpPr>
        <p:spPr>
          <a:xfrm>
            <a:off x="8047805" y="3127763"/>
            <a:ext cx="132857" cy="247381"/>
          </a:xfrm>
          <a:custGeom>
            <a:avLst/>
            <a:gdLst/>
            <a:ahLst/>
            <a:cxnLst/>
            <a:rect l="l" t="t" r="r" b="b"/>
            <a:pathLst>
              <a:path w="132857" h="247381">
                <a:moveTo>
                  <a:pt x="56759" y="0"/>
                </a:moveTo>
                <a:lnTo>
                  <a:pt x="75846" y="0"/>
                </a:lnTo>
                <a:lnTo>
                  <a:pt x="75846" y="50230"/>
                </a:lnTo>
                <a:lnTo>
                  <a:pt x="132857" y="50230"/>
                </a:lnTo>
                <a:lnTo>
                  <a:pt x="132857" y="171283"/>
                </a:lnTo>
                <a:lnTo>
                  <a:pt x="114774" y="171283"/>
                </a:lnTo>
                <a:lnTo>
                  <a:pt x="114774" y="159228"/>
                </a:lnTo>
                <a:lnTo>
                  <a:pt x="75846" y="159228"/>
                </a:lnTo>
                <a:lnTo>
                  <a:pt x="75846" y="247381"/>
                </a:lnTo>
                <a:lnTo>
                  <a:pt x="56759" y="247381"/>
                </a:lnTo>
                <a:lnTo>
                  <a:pt x="56759" y="159228"/>
                </a:lnTo>
                <a:lnTo>
                  <a:pt x="18083" y="159228"/>
                </a:lnTo>
                <a:lnTo>
                  <a:pt x="18083" y="171283"/>
                </a:lnTo>
                <a:lnTo>
                  <a:pt x="0" y="171283"/>
                </a:lnTo>
                <a:lnTo>
                  <a:pt x="0" y="50230"/>
                </a:lnTo>
                <a:lnTo>
                  <a:pt x="56759" y="50230"/>
                </a:lnTo>
                <a:lnTo>
                  <a:pt x="56759" y="0"/>
                </a:lnTo>
                <a:close/>
                <a:moveTo>
                  <a:pt x="18083" y="67559"/>
                </a:moveTo>
                <a:lnTo>
                  <a:pt x="18083" y="141899"/>
                </a:lnTo>
                <a:lnTo>
                  <a:pt x="56759" y="141899"/>
                </a:lnTo>
                <a:lnTo>
                  <a:pt x="56759" y="67559"/>
                </a:lnTo>
                <a:lnTo>
                  <a:pt x="18083" y="67559"/>
                </a:lnTo>
                <a:close/>
                <a:moveTo>
                  <a:pt x="75846" y="67559"/>
                </a:moveTo>
                <a:lnTo>
                  <a:pt x="75846" y="141899"/>
                </a:lnTo>
                <a:lnTo>
                  <a:pt x="114774" y="141899"/>
                </a:lnTo>
                <a:lnTo>
                  <a:pt x="114774" y="67559"/>
                </a:lnTo>
                <a:lnTo>
                  <a:pt x="75846" y="6755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9" name="任意多边形: 形状 268">
            <a:extLst>
              <a:ext uri="{FF2B5EF4-FFF2-40B4-BE49-F238E27FC236}">
                <a16:creationId xmlns:a16="http://schemas.microsoft.com/office/drawing/2014/main" id="{5FDDEDD9-F009-4216-84BC-CDE1067B13B3}"/>
              </a:ext>
            </a:extLst>
          </p:cNvPr>
          <p:cNvSpPr/>
          <p:nvPr/>
        </p:nvSpPr>
        <p:spPr>
          <a:xfrm>
            <a:off x="11069145" y="3127763"/>
            <a:ext cx="190872" cy="244128"/>
          </a:xfrm>
          <a:custGeom>
            <a:avLst/>
            <a:gdLst/>
            <a:ahLst/>
            <a:cxnLst/>
            <a:rect l="l" t="t" r="r" b="b"/>
            <a:pathLst>
              <a:path w="190872" h="244128">
                <a:moveTo>
                  <a:pt x="64545" y="0"/>
                </a:moveTo>
                <a:lnTo>
                  <a:pt x="85893" y="0"/>
                </a:lnTo>
                <a:cubicBezTo>
                  <a:pt x="81455" y="6698"/>
                  <a:pt x="76767" y="13227"/>
                  <a:pt x="71828" y="19590"/>
                </a:cubicBezTo>
                <a:lnTo>
                  <a:pt x="142401" y="19590"/>
                </a:lnTo>
                <a:lnTo>
                  <a:pt x="142401" y="34407"/>
                </a:lnTo>
                <a:lnTo>
                  <a:pt x="119797" y="57764"/>
                </a:lnTo>
                <a:lnTo>
                  <a:pt x="174045" y="57764"/>
                </a:lnTo>
                <a:lnTo>
                  <a:pt x="174045" y="112514"/>
                </a:lnTo>
                <a:lnTo>
                  <a:pt x="93553" y="112514"/>
                </a:lnTo>
                <a:cubicBezTo>
                  <a:pt x="92045" y="114356"/>
                  <a:pt x="90413" y="116198"/>
                  <a:pt x="88655" y="118040"/>
                </a:cubicBezTo>
                <a:cubicBezTo>
                  <a:pt x="99119" y="129592"/>
                  <a:pt x="107115" y="141731"/>
                  <a:pt x="112639" y="154456"/>
                </a:cubicBezTo>
                <a:cubicBezTo>
                  <a:pt x="132899" y="142568"/>
                  <a:pt x="149935" y="131183"/>
                  <a:pt x="163748" y="120300"/>
                </a:cubicBezTo>
                <a:lnTo>
                  <a:pt x="176807" y="134113"/>
                </a:lnTo>
                <a:cubicBezTo>
                  <a:pt x="166427" y="141145"/>
                  <a:pt x="155502" y="148052"/>
                  <a:pt x="144033" y="154833"/>
                </a:cubicBezTo>
                <a:cubicBezTo>
                  <a:pt x="152991" y="179361"/>
                  <a:pt x="168603" y="199076"/>
                  <a:pt x="190872" y="213978"/>
                </a:cubicBezTo>
                <a:cubicBezTo>
                  <a:pt x="184509" y="219001"/>
                  <a:pt x="178985" y="224108"/>
                  <a:pt x="174297" y="229298"/>
                </a:cubicBezTo>
                <a:cubicBezTo>
                  <a:pt x="154539" y="211718"/>
                  <a:pt x="139721" y="189575"/>
                  <a:pt x="129843" y="162869"/>
                </a:cubicBezTo>
                <a:cubicBezTo>
                  <a:pt x="125909" y="165046"/>
                  <a:pt x="121932" y="167223"/>
                  <a:pt x="117913" y="169399"/>
                </a:cubicBezTo>
                <a:cubicBezTo>
                  <a:pt x="120843" y="179864"/>
                  <a:pt x="122225" y="190705"/>
                  <a:pt x="122057" y="201923"/>
                </a:cubicBezTo>
                <a:cubicBezTo>
                  <a:pt x="121723" y="230554"/>
                  <a:pt x="108663" y="244618"/>
                  <a:pt x="82879" y="244116"/>
                </a:cubicBezTo>
                <a:cubicBezTo>
                  <a:pt x="76516" y="244116"/>
                  <a:pt x="68312" y="243948"/>
                  <a:pt x="58266" y="243613"/>
                </a:cubicBezTo>
                <a:cubicBezTo>
                  <a:pt x="57094" y="237083"/>
                  <a:pt x="55671" y="230889"/>
                  <a:pt x="53997" y="225028"/>
                </a:cubicBezTo>
                <a:cubicBezTo>
                  <a:pt x="67223" y="226368"/>
                  <a:pt x="76433" y="227038"/>
                  <a:pt x="81623" y="227038"/>
                </a:cubicBezTo>
                <a:cubicBezTo>
                  <a:pt x="96525" y="227372"/>
                  <a:pt x="104226" y="218666"/>
                  <a:pt x="104729" y="200918"/>
                </a:cubicBezTo>
                <a:cubicBezTo>
                  <a:pt x="104729" y="194807"/>
                  <a:pt x="104226" y="188779"/>
                  <a:pt x="103221" y="182836"/>
                </a:cubicBezTo>
                <a:cubicBezTo>
                  <a:pt x="81791" y="202676"/>
                  <a:pt x="52071" y="221177"/>
                  <a:pt x="14064" y="238339"/>
                </a:cubicBezTo>
                <a:cubicBezTo>
                  <a:pt x="10883" y="233484"/>
                  <a:pt x="7032" y="228293"/>
                  <a:pt x="2511" y="222768"/>
                </a:cubicBezTo>
                <a:cubicBezTo>
                  <a:pt x="41272" y="208788"/>
                  <a:pt x="73335" y="189700"/>
                  <a:pt x="98701" y="165506"/>
                </a:cubicBezTo>
                <a:cubicBezTo>
                  <a:pt x="97027" y="160902"/>
                  <a:pt x="95017" y="156381"/>
                  <a:pt x="92673" y="151944"/>
                </a:cubicBezTo>
                <a:cubicBezTo>
                  <a:pt x="70237" y="171869"/>
                  <a:pt x="43532" y="188361"/>
                  <a:pt x="12557" y="201421"/>
                </a:cubicBezTo>
                <a:cubicBezTo>
                  <a:pt x="9209" y="196398"/>
                  <a:pt x="5357" y="191375"/>
                  <a:pt x="1005" y="186352"/>
                </a:cubicBezTo>
                <a:cubicBezTo>
                  <a:pt x="33235" y="175301"/>
                  <a:pt x="61029" y="159479"/>
                  <a:pt x="84385" y="138885"/>
                </a:cubicBezTo>
                <a:cubicBezTo>
                  <a:pt x="81957" y="135536"/>
                  <a:pt x="79321" y="132229"/>
                  <a:pt x="76475" y="128964"/>
                </a:cubicBezTo>
                <a:cubicBezTo>
                  <a:pt x="61238" y="140768"/>
                  <a:pt x="39849" y="152698"/>
                  <a:pt x="12306" y="164753"/>
                </a:cubicBezTo>
                <a:cubicBezTo>
                  <a:pt x="8623" y="159563"/>
                  <a:pt x="4771" y="154707"/>
                  <a:pt x="753" y="150186"/>
                </a:cubicBezTo>
                <a:cubicBezTo>
                  <a:pt x="33235" y="137462"/>
                  <a:pt x="56508" y="124904"/>
                  <a:pt x="70573" y="112514"/>
                </a:cubicBezTo>
                <a:lnTo>
                  <a:pt x="41941" y="112514"/>
                </a:lnTo>
                <a:lnTo>
                  <a:pt x="41941" y="118291"/>
                </a:lnTo>
                <a:lnTo>
                  <a:pt x="24613" y="118291"/>
                </a:lnTo>
                <a:lnTo>
                  <a:pt x="24613" y="69819"/>
                </a:lnTo>
                <a:cubicBezTo>
                  <a:pt x="20008" y="73838"/>
                  <a:pt x="15320" y="77772"/>
                  <a:pt x="10548" y="81623"/>
                </a:cubicBezTo>
                <a:cubicBezTo>
                  <a:pt x="8874" y="78275"/>
                  <a:pt x="5357" y="72917"/>
                  <a:pt x="0" y="65550"/>
                </a:cubicBezTo>
                <a:cubicBezTo>
                  <a:pt x="25449" y="46295"/>
                  <a:pt x="46965" y="24445"/>
                  <a:pt x="64545" y="0"/>
                </a:cubicBezTo>
                <a:close/>
                <a:moveTo>
                  <a:pt x="59019" y="35161"/>
                </a:moveTo>
                <a:cubicBezTo>
                  <a:pt x="52239" y="42946"/>
                  <a:pt x="45081" y="50481"/>
                  <a:pt x="37547" y="57764"/>
                </a:cubicBezTo>
                <a:lnTo>
                  <a:pt x="97697" y="57764"/>
                </a:lnTo>
                <a:lnTo>
                  <a:pt x="118291" y="35161"/>
                </a:lnTo>
                <a:lnTo>
                  <a:pt x="59019" y="35161"/>
                </a:lnTo>
                <a:close/>
                <a:moveTo>
                  <a:pt x="41941" y="73335"/>
                </a:moveTo>
                <a:lnTo>
                  <a:pt x="41941" y="96943"/>
                </a:lnTo>
                <a:lnTo>
                  <a:pt x="83632" y="96943"/>
                </a:lnTo>
                <a:cubicBezTo>
                  <a:pt x="87818" y="89827"/>
                  <a:pt x="90623" y="81958"/>
                  <a:pt x="92045" y="73335"/>
                </a:cubicBezTo>
                <a:lnTo>
                  <a:pt x="41941" y="73335"/>
                </a:lnTo>
                <a:close/>
                <a:moveTo>
                  <a:pt x="110253" y="73335"/>
                </a:moveTo>
                <a:cubicBezTo>
                  <a:pt x="108663" y="81791"/>
                  <a:pt x="106193" y="89660"/>
                  <a:pt x="102845" y="96943"/>
                </a:cubicBezTo>
                <a:lnTo>
                  <a:pt x="156716" y="96943"/>
                </a:lnTo>
                <a:lnTo>
                  <a:pt x="156716" y="73335"/>
                </a:lnTo>
                <a:lnTo>
                  <a:pt x="110253" y="7333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8" name="任意多边形: 形状 267">
            <a:extLst>
              <a:ext uri="{FF2B5EF4-FFF2-40B4-BE49-F238E27FC236}">
                <a16:creationId xmlns:a16="http://schemas.microsoft.com/office/drawing/2014/main" id="{F3FD2B0E-DD9F-4455-B539-6C504B9233B2}"/>
              </a:ext>
            </a:extLst>
          </p:cNvPr>
          <p:cNvSpPr/>
          <p:nvPr/>
        </p:nvSpPr>
        <p:spPr>
          <a:xfrm>
            <a:off x="6913372" y="3128014"/>
            <a:ext cx="242357" cy="233316"/>
          </a:xfrm>
          <a:custGeom>
            <a:avLst/>
            <a:gdLst/>
            <a:ahLst/>
            <a:cxnLst/>
            <a:rect l="l" t="t" r="r" b="b"/>
            <a:pathLst>
              <a:path w="242357" h="233316">
                <a:moveTo>
                  <a:pt x="63791" y="0"/>
                </a:moveTo>
                <a:lnTo>
                  <a:pt x="83883" y="0"/>
                </a:lnTo>
                <a:cubicBezTo>
                  <a:pt x="83883" y="11637"/>
                  <a:pt x="83548" y="22939"/>
                  <a:pt x="82879" y="33905"/>
                </a:cubicBezTo>
                <a:lnTo>
                  <a:pt x="242357" y="33905"/>
                </a:lnTo>
                <a:lnTo>
                  <a:pt x="242357" y="52239"/>
                </a:lnTo>
                <a:lnTo>
                  <a:pt x="81623" y="52239"/>
                </a:lnTo>
                <a:cubicBezTo>
                  <a:pt x="74842" y="129676"/>
                  <a:pt x="52155" y="190035"/>
                  <a:pt x="13562" y="233316"/>
                </a:cubicBezTo>
                <a:cubicBezTo>
                  <a:pt x="9711" y="228293"/>
                  <a:pt x="5190" y="222852"/>
                  <a:pt x="0" y="216992"/>
                </a:cubicBezTo>
                <a:cubicBezTo>
                  <a:pt x="34407" y="177897"/>
                  <a:pt x="54876" y="122979"/>
                  <a:pt x="61405" y="52239"/>
                </a:cubicBezTo>
                <a:lnTo>
                  <a:pt x="9292" y="52239"/>
                </a:lnTo>
                <a:lnTo>
                  <a:pt x="9292" y="33905"/>
                </a:lnTo>
                <a:lnTo>
                  <a:pt x="62787" y="33905"/>
                </a:lnTo>
                <a:cubicBezTo>
                  <a:pt x="63456" y="22939"/>
                  <a:pt x="63791" y="11637"/>
                  <a:pt x="6379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7" name="任意多边形: 形状 266">
            <a:extLst>
              <a:ext uri="{FF2B5EF4-FFF2-40B4-BE49-F238E27FC236}">
                <a16:creationId xmlns:a16="http://schemas.microsoft.com/office/drawing/2014/main" id="{8C3B9343-C928-4B65-80A5-5096877B1C69}"/>
              </a:ext>
            </a:extLst>
          </p:cNvPr>
          <p:cNvSpPr/>
          <p:nvPr/>
        </p:nvSpPr>
        <p:spPr>
          <a:xfrm>
            <a:off x="9228448" y="3128014"/>
            <a:ext cx="100208" cy="244869"/>
          </a:xfrm>
          <a:custGeom>
            <a:avLst/>
            <a:gdLst/>
            <a:ahLst/>
            <a:cxnLst/>
            <a:rect l="l" t="t" r="r" b="b"/>
            <a:pathLst>
              <a:path w="100208" h="244869">
                <a:moveTo>
                  <a:pt x="41690" y="0"/>
                </a:moveTo>
                <a:lnTo>
                  <a:pt x="59773" y="0"/>
                </a:lnTo>
                <a:lnTo>
                  <a:pt x="59773" y="49476"/>
                </a:lnTo>
                <a:lnTo>
                  <a:pt x="94934" y="49476"/>
                </a:lnTo>
                <a:lnTo>
                  <a:pt x="94934" y="66554"/>
                </a:lnTo>
                <a:lnTo>
                  <a:pt x="59773" y="66554"/>
                </a:lnTo>
                <a:lnTo>
                  <a:pt x="59773" y="108245"/>
                </a:lnTo>
                <a:lnTo>
                  <a:pt x="69819" y="98199"/>
                </a:lnTo>
                <a:cubicBezTo>
                  <a:pt x="82711" y="109919"/>
                  <a:pt x="92841" y="119463"/>
                  <a:pt x="100208" y="126830"/>
                </a:cubicBezTo>
                <a:lnTo>
                  <a:pt x="86646" y="140643"/>
                </a:lnTo>
                <a:cubicBezTo>
                  <a:pt x="76349" y="129258"/>
                  <a:pt x="67391" y="119798"/>
                  <a:pt x="59773" y="112263"/>
                </a:cubicBezTo>
                <a:lnTo>
                  <a:pt x="59773" y="244869"/>
                </a:lnTo>
                <a:lnTo>
                  <a:pt x="41690" y="244869"/>
                </a:lnTo>
                <a:lnTo>
                  <a:pt x="41690" y="110254"/>
                </a:lnTo>
                <a:cubicBezTo>
                  <a:pt x="32733" y="138634"/>
                  <a:pt x="21599" y="161572"/>
                  <a:pt x="8288" y="179069"/>
                </a:cubicBezTo>
                <a:cubicBezTo>
                  <a:pt x="5609" y="171534"/>
                  <a:pt x="2846" y="164167"/>
                  <a:pt x="0" y="156968"/>
                </a:cubicBezTo>
                <a:cubicBezTo>
                  <a:pt x="18752" y="129006"/>
                  <a:pt x="32105" y="98869"/>
                  <a:pt x="40058" y="66554"/>
                </a:cubicBezTo>
                <a:lnTo>
                  <a:pt x="2512" y="66554"/>
                </a:lnTo>
                <a:lnTo>
                  <a:pt x="2512" y="49476"/>
                </a:lnTo>
                <a:lnTo>
                  <a:pt x="41690" y="49476"/>
                </a:lnTo>
                <a:lnTo>
                  <a:pt x="4169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6" name="任意多边形: 形状 265">
            <a:extLst>
              <a:ext uri="{FF2B5EF4-FFF2-40B4-BE49-F238E27FC236}">
                <a16:creationId xmlns:a16="http://schemas.microsoft.com/office/drawing/2014/main" id="{9FB70D9E-9B12-4454-AC8A-D9A2FDD2B472}"/>
              </a:ext>
            </a:extLst>
          </p:cNvPr>
          <p:cNvSpPr/>
          <p:nvPr/>
        </p:nvSpPr>
        <p:spPr>
          <a:xfrm>
            <a:off x="10843363" y="3128768"/>
            <a:ext cx="46714" cy="50983"/>
          </a:xfrm>
          <a:custGeom>
            <a:avLst/>
            <a:gdLst/>
            <a:ahLst/>
            <a:cxnLst/>
            <a:rect l="l" t="t" r="r" b="b"/>
            <a:pathLst>
              <a:path w="46714" h="50983">
                <a:moveTo>
                  <a:pt x="14818" y="0"/>
                </a:moveTo>
                <a:cubicBezTo>
                  <a:pt x="30054" y="17748"/>
                  <a:pt x="40686" y="30640"/>
                  <a:pt x="46714" y="38677"/>
                </a:cubicBezTo>
                <a:lnTo>
                  <a:pt x="29385" y="50983"/>
                </a:lnTo>
                <a:cubicBezTo>
                  <a:pt x="23022" y="40937"/>
                  <a:pt x="13227" y="27626"/>
                  <a:pt x="0" y="11050"/>
                </a:cubicBezTo>
                <a:lnTo>
                  <a:pt x="148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5" name="任意多边形: 形状 264">
            <a:extLst>
              <a:ext uri="{FF2B5EF4-FFF2-40B4-BE49-F238E27FC236}">
                <a16:creationId xmlns:a16="http://schemas.microsoft.com/office/drawing/2014/main" id="{E787A330-195A-4389-AEB4-11D6732C1624}"/>
              </a:ext>
            </a:extLst>
          </p:cNvPr>
          <p:cNvSpPr/>
          <p:nvPr/>
        </p:nvSpPr>
        <p:spPr>
          <a:xfrm>
            <a:off x="10752448" y="3129772"/>
            <a:ext cx="75344" cy="244116"/>
          </a:xfrm>
          <a:custGeom>
            <a:avLst/>
            <a:gdLst/>
            <a:ahLst/>
            <a:cxnLst/>
            <a:rect l="l" t="t" r="r" b="b"/>
            <a:pathLst>
              <a:path w="75344" h="244116">
                <a:moveTo>
                  <a:pt x="55755" y="0"/>
                </a:moveTo>
                <a:lnTo>
                  <a:pt x="75344" y="7786"/>
                </a:lnTo>
                <a:cubicBezTo>
                  <a:pt x="68814" y="26957"/>
                  <a:pt x="61615" y="45291"/>
                  <a:pt x="53746" y="62787"/>
                </a:cubicBezTo>
                <a:lnTo>
                  <a:pt x="53746" y="244116"/>
                </a:lnTo>
                <a:lnTo>
                  <a:pt x="33905" y="244116"/>
                </a:lnTo>
                <a:lnTo>
                  <a:pt x="33905" y="102343"/>
                </a:lnTo>
                <a:cubicBezTo>
                  <a:pt x="25868" y="116826"/>
                  <a:pt x="17246" y="130597"/>
                  <a:pt x="8037" y="143657"/>
                </a:cubicBezTo>
                <a:cubicBezTo>
                  <a:pt x="6028" y="136792"/>
                  <a:pt x="3348" y="129007"/>
                  <a:pt x="0" y="120300"/>
                </a:cubicBezTo>
                <a:cubicBezTo>
                  <a:pt x="25784" y="81623"/>
                  <a:pt x="44369" y="41523"/>
                  <a:pt x="557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4" name="任意多边形: 形状 263">
            <a:extLst>
              <a:ext uri="{FF2B5EF4-FFF2-40B4-BE49-F238E27FC236}">
                <a16:creationId xmlns:a16="http://schemas.microsoft.com/office/drawing/2014/main" id="{7D4724A7-1EDF-4E1B-8936-E0A9315E0F90}"/>
              </a:ext>
            </a:extLst>
          </p:cNvPr>
          <p:cNvSpPr/>
          <p:nvPr/>
        </p:nvSpPr>
        <p:spPr>
          <a:xfrm>
            <a:off x="10559064" y="3130024"/>
            <a:ext cx="188612" cy="237334"/>
          </a:xfrm>
          <a:custGeom>
            <a:avLst/>
            <a:gdLst/>
            <a:ahLst/>
            <a:cxnLst/>
            <a:rect l="l" t="t" r="r" b="b"/>
            <a:pathLst>
              <a:path w="188612" h="237334">
                <a:moveTo>
                  <a:pt x="87651" y="0"/>
                </a:moveTo>
                <a:lnTo>
                  <a:pt x="107240" y="0"/>
                </a:lnTo>
                <a:lnTo>
                  <a:pt x="107240" y="62410"/>
                </a:lnTo>
                <a:lnTo>
                  <a:pt x="172539" y="47466"/>
                </a:lnTo>
                <a:cubicBezTo>
                  <a:pt x="171367" y="84636"/>
                  <a:pt x="170446" y="110337"/>
                  <a:pt x="169776" y="124569"/>
                </a:cubicBezTo>
                <a:cubicBezTo>
                  <a:pt x="168939" y="139470"/>
                  <a:pt x="166511" y="149265"/>
                  <a:pt x="162493" y="153953"/>
                </a:cubicBezTo>
                <a:cubicBezTo>
                  <a:pt x="157972" y="159646"/>
                  <a:pt x="149936" y="162492"/>
                  <a:pt x="138383" y="162492"/>
                </a:cubicBezTo>
                <a:cubicBezTo>
                  <a:pt x="133192" y="162492"/>
                  <a:pt x="126579" y="162325"/>
                  <a:pt x="118542" y="161990"/>
                </a:cubicBezTo>
                <a:cubicBezTo>
                  <a:pt x="117538" y="155627"/>
                  <a:pt x="116282" y="148763"/>
                  <a:pt x="114775" y="141396"/>
                </a:cubicBezTo>
                <a:cubicBezTo>
                  <a:pt x="121974" y="142233"/>
                  <a:pt x="129174" y="142819"/>
                  <a:pt x="136374" y="143154"/>
                </a:cubicBezTo>
                <a:cubicBezTo>
                  <a:pt x="145415" y="143656"/>
                  <a:pt x="150103" y="137126"/>
                  <a:pt x="150438" y="123564"/>
                </a:cubicBezTo>
                <a:cubicBezTo>
                  <a:pt x="151275" y="109500"/>
                  <a:pt x="151861" y="91920"/>
                  <a:pt x="152196" y="70823"/>
                </a:cubicBezTo>
                <a:lnTo>
                  <a:pt x="107240" y="81246"/>
                </a:lnTo>
                <a:lnTo>
                  <a:pt x="107240" y="192630"/>
                </a:lnTo>
                <a:lnTo>
                  <a:pt x="87651" y="192630"/>
                </a:lnTo>
                <a:lnTo>
                  <a:pt x="87651" y="85892"/>
                </a:lnTo>
                <a:lnTo>
                  <a:pt x="45458" y="95687"/>
                </a:lnTo>
                <a:lnTo>
                  <a:pt x="45458" y="197150"/>
                </a:lnTo>
                <a:cubicBezTo>
                  <a:pt x="45458" y="211215"/>
                  <a:pt x="52406" y="218247"/>
                  <a:pt x="66303" y="218247"/>
                </a:cubicBezTo>
                <a:lnTo>
                  <a:pt x="136122" y="218247"/>
                </a:lnTo>
                <a:cubicBezTo>
                  <a:pt x="151359" y="218247"/>
                  <a:pt x="160065" y="212638"/>
                  <a:pt x="162242" y="201420"/>
                </a:cubicBezTo>
                <a:cubicBezTo>
                  <a:pt x="164418" y="190704"/>
                  <a:pt x="166260" y="177728"/>
                  <a:pt x="167767" y="162492"/>
                </a:cubicBezTo>
                <a:cubicBezTo>
                  <a:pt x="174799" y="165171"/>
                  <a:pt x="181748" y="167515"/>
                  <a:pt x="188612" y="169524"/>
                </a:cubicBezTo>
                <a:cubicBezTo>
                  <a:pt x="186436" y="185430"/>
                  <a:pt x="184008" y="198825"/>
                  <a:pt x="181329" y="209708"/>
                </a:cubicBezTo>
                <a:cubicBezTo>
                  <a:pt x="177143" y="228125"/>
                  <a:pt x="163162" y="237334"/>
                  <a:pt x="139387" y="237334"/>
                </a:cubicBezTo>
                <a:lnTo>
                  <a:pt x="62285" y="237334"/>
                </a:lnTo>
                <a:cubicBezTo>
                  <a:pt x="38008" y="237334"/>
                  <a:pt x="25868" y="225279"/>
                  <a:pt x="25868" y="201169"/>
                </a:cubicBezTo>
                <a:lnTo>
                  <a:pt x="25868" y="100207"/>
                </a:lnTo>
                <a:lnTo>
                  <a:pt x="3265" y="105482"/>
                </a:lnTo>
                <a:lnTo>
                  <a:pt x="0" y="86897"/>
                </a:lnTo>
                <a:lnTo>
                  <a:pt x="25868" y="80995"/>
                </a:lnTo>
                <a:lnTo>
                  <a:pt x="25868" y="29384"/>
                </a:lnTo>
                <a:lnTo>
                  <a:pt x="45458" y="29384"/>
                </a:lnTo>
                <a:lnTo>
                  <a:pt x="45458" y="76600"/>
                </a:lnTo>
                <a:lnTo>
                  <a:pt x="87651" y="66930"/>
                </a:lnTo>
                <a:lnTo>
                  <a:pt x="8765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3" name="任意多边形: 形状 262">
            <a:extLst>
              <a:ext uri="{FF2B5EF4-FFF2-40B4-BE49-F238E27FC236}">
                <a16:creationId xmlns:a16="http://schemas.microsoft.com/office/drawing/2014/main" id="{9EB72EBF-8E2D-406C-930C-1DBF7FD68ABB}"/>
              </a:ext>
            </a:extLst>
          </p:cNvPr>
          <p:cNvSpPr/>
          <p:nvPr/>
        </p:nvSpPr>
        <p:spPr>
          <a:xfrm>
            <a:off x="7942825" y="3139065"/>
            <a:ext cx="101213" cy="235576"/>
          </a:xfrm>
          <a:custGeom>
            <a:avLst/>
            <a:gdLst/>
            <a:ahLst/>
            <a:cxnLst/>
            <a:rect l="l" t="t" r="r" b="b"/>
            <a:pathLst>
              <a:path w="101213" h="235576">
                <a:moveTo>
                  <a:pt x="93929" y="0"/>
                </a:moveTo>
                <a:lnTo>
                  <a:pt x="98450" y="19087"/>
                </a:lnTo>
                <a:cubicBezTo>
                  <a:pt x="87818" y="20175"/>
                  <a:pt x="75010" y="21347"/>
                  <a:pt x="60025" y="22603"/>
                </a:cubicBezTo>
                <a:lnTo>
                  <a:pt x="60025" y="65047"/>
                </a:lnTo>
                <a:lnTo>
                  <a:pt x="95939" y="65047"/>
                </a:lnTo>
                <a:lnTo>
                  <a:pt x="95939" y="82879"/>
                </a:lnTo>
                <a:lnTo>
                  <a:pt x="60025" y="82879"/>
                </a:lnTo>
                <a:lnTo>
                  <a:pt x="60025" y="115528"/>
                </a:lnTo>
                <a:lnTo>
                  <a:pt x="70824" y="106738"/>
                </a:lnTo>
                <a:cubicBezTo>
                  <a:pt x="79865" y="116114"/>
                  <a:pt x="89995" y="127667"/>
                  <a:pt x="101213" y="141396"/>
                </a:cubicBezTo>
                <a:lnTo>
                  <a:pt x="85893" y="153953"/>
                </a:lnTo>
                <a:cubicBezTo>
                  <a:pt x="76851" y="141480"/>
                  <a:pt x="68229" y="130471"/>
                  <a:pt x="60025" y="120927"/>
                </a:cubicBezTo>
                <a:lnTo>
                  <a:pt x="60025" y="235576"/>
                </a:lnTo>
                <a:lnTo>
                  <a:pt x="41440" y="235576"/>
                </a:lnTo>
                <a:lnTo>
                  <a:pt x="41440" y="126202"/>
                </a:lnTo>
                <a:cubicBezTo>
                  <a:pt x="32649" y="150898"/>
                  <a:pt x="21766" y="171701"/>
                  <a:pt x="8790" y="188612"/>
                </a:cubicBezTo>
                <a:cubicBezTo>
                  <a:pt x="6111" y="181580"/>
                  <a:pt x="3182" y="174380"/>
                  <a:pt x="0" y="167013"/>
                </a:cubicBezTo>
                <a:cubicBezTo>
                  <a:pt x="15571" y="145247"/>
                  <a:pt x="28631" y="117202"/>
                  <a:pt x="39179" y="82879"/>
                </a:cubicBezTo>
                <a:lnTo>
                  <a:pt x="1256" y="82879"/>
                </a:lnTo>
                <a:lnTo>
                  <a:pt x="1256" y="65047"/>
                </a:lnTo>
                <a:lnTo>
                  <a:pt x="41440" y="65047"/>
                </a:lnTo>
                <a:lnTo>
                  <a:pt x="41440" y="24110"/>
                </a:lnTo>
                <a:cubicBezTo>
                  <a:pt x="31226" y="24947"/>
                  <a:pt x="20176" y="25784"/>
                  <a:pt x="8288" y="26622"/>
                </a:cubicBezTo>
                <a:cubicBezTo>
                  <a:pt x="7451" y="20929"/>
                  <a:pt x="6195" y="14818"/>
                  <a:pt x="4521" y="8288"/>
                </a:cubicBezTo>
                <a:cubicBezTo>
                  <a:pt x="38677" y="6446"/>
                  <a:pt x="68480" y="3683"/>
                  <a:pt x="9392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2" name="任意多边形: 形状 261">
            <a:extLst>
              <a:ext uri="{FF2B5EF4-FFF2-40B4-BE49-F238E27FC236}">
                <a16:creationId xmlns:a16="http://schemas.microsoft.com/office/drawing/2014/main" id="{95227823-8A9E-4138-8321-050CA13003C0}"/>
              </a:ext>
            </a:extLst>
          </p:cNvPr>
          <p:cNvSpPr/>
          <p:nvPr/>
        </p:nvSpPr>
        <p:spPr>
          <a:xfrm>
            <a:off x="9840514" y="3139818"/>
            <a:ext cx="143907" cy="237335"/>
          </a:xfrm>
          <a:custGeom>
            <a:avLst/>
            <a:gdLst/>
            <a:ahLst/>
            <a:cxnLst/>
            <a:rect l="l" t="t" r="r" b="b"/>
            <a:pathLst>
              <a:path w="143907" h="237335">
                <a:moveTo>
                  <a:pt x="7283" y="0"/>
                </a:moveTo>
                <a:lnTo>
                  <a:pt x="124067" y="0"/>
                </a:lnTo>
                <a:lnTo>
                  <a:pt x="124067" y="125072"/>
                </a:lnTo>
                <a:lnTo>
                  <a:pt x="104979" y="125072"/>
                </a:lnTo>
                <a:lnTo>
                  <a:pt x="104979" y="118542"/>
                </a:lnTo>
                <a:lnTo>
                  <a:pt x="64796" y="118542"/>
                </a:lnTo>
                <a:cubicBezTo>
                  <a:pt x="68312" y="131936"/>
                  <a:pt x="74423" y="145331"/>
                  <a:pt x="83130" y="158726"/>
                </a:cubicBezTo>
                <a:cubicBezTo>
                  <a:pt x="97529" y="150019"/>
                  <a:pt x="113435" y="139722"/>
                  <a:pt x="130848" y="127834"/>
                </a:cubicBezTo>
                <a:lnTo>
                  <a:pt x="143907" y="143657"/>
                </a:lnTo>
                <a:cubicBezTo>
                  <a:pt x="126160" y="153703"/>
                  <a:pt x="108914" y="163162"/>
                  <a:pt x="92171" y="172036"/>
                </a:cubicBezTo>
                <a:cubicBezTo>
                  <a:pt x="104059" y="186938"/>
                  <a:pt x="121137" y="199663"/>
                  <a:pt x="143405" y="210211"/>
                </a:cubicBezTo>
                <a:cubicBezTo>
                  <a:pt x="137545" y="216238"/>
                  <a:pt x="132187" y="222098"/>
                  <a:pt x="127332" y="227791"/>
                </a:cubicBezTo>
                <a:cubicBezTo>
                  <a:pt x="83297" y="199495"/>
                  <a:pt x="56592" y="163079"/>
                  <a:pt x="47216" y="118542"/>
                </a:cubicBezTo>
                <a:lnTo>
                  <a:pt x="26371" y="118542"/>
                </a:lnTo>
                <a:lnTo>
                  <a:pt x="26371" y="205690"/>
                </a:lnTo>
                <a:cubicBezTo>
                  <a:pt x="37086" y="200835"/>
                  <a:pt x="51150" y="193635"/>
                  <a:pt x="68563" y="184091"/>
                </a:cubicBezTo>
                <a:cubicBezTo>
                  <a:pt x="69233" y="190789"/>
                  <a:pt x="70154" y="197067"/>
                  <a:pt x="71326" y="202927"/>
                </a:cubicBezTo>
                <a:cubicBezTo>
                  <a:pt x="53411" y="212304"/>
                  <a:pt x="38928" y="220257"/>
                  <a:pt x="27877" y="226787"/>
                </a:cubicBezTo>
                <a:cubicBezTo>
                  <a:pt x="23357" y="229633"/>
                  <a:pt x="18836" y="233149"/>
                  <a:pt x="14315" y="237335"/>
                </a:cubicBezTo>
                <a:lnTo>
                  <a:pt x="0" y="218499"/>
                </a:lnTo>
                <a:cubicBezTo>
                  <a:pt x="4855" y="213811"/>
                  <a:pt x="7283" y="208285"/>
                  <a:pt x="7283" y="201923"/>
                </a:cubicBezTo>
                <a:lnTo>
                  <a:pt x="7283" y="0"/>
                </a:lnTo>
                <a:close/>
                <a:moveTo>
                  <a:pt x="26371" y="17581"/>
                </a:moveTo>
                <a:lnTo>
                  <a:pt x="26371" y="50481"/>
                </a:lnTo>
                <a:lnTo>
                  <a:pt x="104979" y="50481"/>
                </a:lnTo>
                <a:lnTo>
                  <a:pt x="104979" y="17581"/>
                </a:lnTo>
                <a:lnTo>
                  <a:pt x="26371" y="17581"/>
                </a:lnTo>
                <a:close/>
                <a:moveTo>
                  <a:pt x="26371" y="67559"/>
                </a:moveTo>
                <a:lnTo>
                  <a:pt x="26371" y="100962"/>
                </a:lnTo>
                <a:lnTo>
                  <a:pt x="104979" y="100962"/>
                </a:lnTo>
                <a:lnTo>
                  <a:pt x="104979" y="67559"/>
                </a:lnTo>
                <a:lnTo>
                  <a:pt x="26371" y="6755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1" name="任意多边形: 形状 260">
            <a:extLst>
              <a:ext uri="{FF2B5EF4-FFF2-40B4-BE49-F238E27FC236}">
                <a16:creationId xmlns:a16="http://schemas.microsoft.com/office/drawing/2014/main" id="{6BBF0EFA-2D09-427D-8849-72532BF6DF29}"/>
              </a:ext>
            </a:extLst>
          </p:cNvPr>
          <p:cNvSpPr/>
          <p:nvPr/>
        </p:nvSpPr>
        <p:spPr>
          <a:xfrm>
            <a:off x="9991453" y="3141074"/>
            <a:ext cx="249641" cy="221261"/>
          </a:xfrm>
          <a:custGeom>
            <a:avLst/>
            <a:gdLst/>
            <a:ahLst/>
            <a:cxnLst/>
            <a:rect l="l" t="t" r="r" b="b"/>
            <a:pathLst>
              <a:path w="249641" h="221261">
                <a:moveTo>
                  <a:pt x="24613" y="0"/>
                </a:moveTo>
                <a:lnTo>
                  <a:pt x="224024" y="0"/>
                </a:lnTo>
                <a:lnTo>
                  <a:pt x="224024" y="128839"/>
                </a:lnTo>
                <a:lnTo>
                  <a:pt x="204434" y="128839"/>
                </a:lnTo>
                <a:lnTo>
                  <a:pt x="204434" y="119797"/>
                </a:lnTo>
                <a:lnTo>
                  <a:pt x="134364" y="119797"/>
                </a:lnTo>
                <a:lnTo>
                  <a:pt x="134364" y="152698"/>
                </a:lnTo>
                <a:lnTo>
                  <a:pt x="233568" y="152698"/>
                </a:lnTo>
                <a:lnTo>
                  <a:pt x="233568" y="170278"/>
                </a:lnTo>
                <a:lnTo>
                  <a:pt x="134364" y="170278"/>
                </a:lnTo>
                <a:lnTo>
                  <a:pt x="134364" y="203178"/>
                </a:lnTo>
                <a:lnTo>
                  <a:pt x="249641" y="203178"/>
                </a:lnTo>
                <a:lnTo>
                  <a:pt x="249641" y="221261"/>
                </a:lnTo>
                <a:lnTo>
                  <a:pt x="0" y="221261"/>
                </a:lnTo>
                <a:lnTo>
                  <a:pt x="0" y="203178"/>
                </a:lnTo>
                <a:lnTo>
                  <a:pt x="114022" y="203178"/>
                </a:lnTo>
                <a:lnTo>
                  <a:pt x="114022" y="170278"/>
                </a:lnTo>
                <a:lnTo>
                  <a:pt x="15070" y="170278"/>
                </a:lnTo>
                <a:lnTo>
                  <a:pt x="15070" y="152698"/>
                </a:lnTo>
                <a:lnTo>
                  <a:pt x="114022" y="152698"/>
                </a:lnTo>
                <a:lnTo>
                  <a:pt x="114022" y="119797"/>
                </a:lnTo>
                <a:lnTo>
                  <a:pt x="44202" y="119797"/>
                </a:lnTo>
                <a:lnTo>
                  <a:pt x="44202" y="128839"/>
                </a:lnTo>
                <a:lnTo>
                  <a:pt x="24613" y="128839"/>
                </a:lnTo>
                <a:lnTo>
                  <a:pt x="24613" y="0"/>
                </a:lnTo>
                <a:close/>
                <a:moveTo>
                  <a:pt x="44202" y="17329"/>
                </a:moveTo>
                <a:lnTo>
                  <a:pt x="44202" y="51234"/>
                </a:lnTo>
                <a:lnTo>
                  <a:pt x="114022" y="51234"/>
                </a:lnTo>
                <a:lnTo>
                  <a:pt x="114022" y="17329"/>
                </a:lnTo>
                <a:lnTo>
                  <a:pt x="44202" y="17329"/>
                </a:lnTo>
                <a:close/>
                <a:moveTo>
                  <a:pt x="134364" y="17329"/>
                </a:moveTo>
                <a:lnTo>
                  <a:pt x="134364" y="51234"/>
                </a:lnTo>
                <a:lnTo>
                  <a:pt x="204434" y="51234"/>
                </a:lnTo>
                <a:lnTo>
                  <a:pt x="204434" y="17329"/>
                </a:lnTo>
                <a:lnTo>
                  <a:pt x="134364" y="17329"/>
                </a:lnTo>
                <a:close/>
                <a:moveTo>
                  <a:pt x="44202" y="68563"/>
                </a:moveTo>
                <a:lnTo>
                  <a:pt x="44202" y="102468"/>
                </a:lnTo>
                <a:lnTo>
                  <a:pt x="114022" y="102468"/>
                </a:lnTo>
                <a:lnTo>
                  <a:pt x="114022" y="68563"/>
                </a:lnTo>
                <a:lnTo>
                  <a:pt x="44202" y="68563"/>
                </a:lnTo>
                <a:close/>
                <a:moveTo>
                  <a:pt x="134364" y="68563"/>
                </a:moveTo>
                <a:lnTo>
                  <a:pt x="134364" y="102468"/>
                </a:lnTo>
                <a:lnTo>
                  <a:pt x="204434" y="102468"/>
                </a:lnTo>
                <a:lnTo>
                  <a:pt x="204434" y="68563"/>
                </a:lnTo>
                <a:lnTo>
                  <a:pt x="134364" y="6856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60" name="任意多边形: 形状 259">
            <a:extLst>
              <a:ext uri="{FF2B5EF4-FFF2-40B4-BE49-F238E27FC236}">
                <a16:creationId xmlns:a16="http://schemas.microsoft.com/office/drawing/2014/main" id="{18C18740-B5AD-4D7A-8DE2-80EF43A37E42}"/>
              </a:ext>
            </a:extLst>
          </p:cNvPr>
          <p:cNvSpPr/>
          <p:nvPr/>
        </p:nvSpPr>
        <p:spPr>
          <a:xfrm>
            <a:off x="9507976" y="3141828"/>
            <a:ext cx="88153" cy="75595"/>
          </a:xfrm>
          <a:custGeom>
            <a:avLst/>
            <a:gdLst/>
            <a:ahLst/>
            <a:cxnLst/>
            <a:rect l="l" t="t" r="r" b="b"/>
            <a:pathLst>
              <a:path w="88153" h="75595">
                <a:moveTo>
                  <a:pt x="0" y="0"/>
                </a:moveTo>
                <a:lnTo>
                  <a:pt x="88153" y="0"/>
                </a:lnTo>
                <a:lnTo>
                  <a:pt x="88153" y="73083"/>
                </a:lnTo>
                <a:lnTo>
                  <a:pt x="70573" y="73083"/>
                </a:lnTo>
                <a:lnTo>
                  <a:pt x="70573" y="65298"/>
                </a:lnTo>
                <a:lnTo>
                  <a:pt x="17581" y="65298"/>
                </a:lnTo>
                <a:lnTo>
                  <a:pt x="17581" y="75595"/>
                </a:lnTo>
                <a:lnTo>
                  <a:pt x="0" y="75595"/>
                </a:lnTo>
                <a:lnTo>
                  <a:pt x="0" y="0"/>
                </a:lnTo>
                <a:close/>
                <a:moveTo>
                  <a:pt x="17581" y="15571"/>
                </a:moveTo>
                <a:lnTo>
                  <a:pt x="17581" y="49727"/>
                </a:lnTo>
                <a:lnTo>
                  <a:pt x="70573" y="49727"/>
                </a:lnTo>
                <a:lnTo>
                  <a:pt x="70573" y="15571"/>
                </a:lnTo>
                <a:lnTo>
                  <a:pt x="17581" y="1557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9" name="任意多边形: 形状 258">
            <a:extLst>
              <a:ext uri="{FF2B5EF4-FFF2-40B4-BE49-F238E27FC236}">
                <a16:creationId xmlns:a16="http://schemas.microsoft.com/office/drawing/2014/main" id="{0F066D15-6719-4A99-97BE-83E38D7F263C}"/>
              </a:ext>
            </a:extLst>
          </p:cNvPr>
          <p:cNvSpPr/>
          <p:nvPr/>
        </p:nvSpPr>
        <p:spPr>
          <a:xfrm>
            <a:off x="9623252" y="3141828"/>
            <a:ext cx="88906" cy="74088"/>
          </a:xfrm>
          <a:custGeom>
            <a:avLst/>
            <a:gdLst/>
            <a:ahLst/>
            <a:cxnLst/>
            <a:rect l="l" t="t" r="r" b="b"/>
            <a:pathLst>
              <a:path w="88906" h="74088">
                <a:moveTo>
                  <a:pt x="0" y="0"/>
                </a:moveTo>
                <a:lnTo>
                  <a:pt x="88906" y="0"/>
                </a:lnTo>
                <a:lnTo>
                  <a:pt x="88906" y="74088"/>
                </a:lnTo>
                <a:lnTo>
                  <a:pt x="71326" y="74088"/>
                </a:lnTo>
                <a:lnTo>
                  <a:pt x="71326" y="65298"/>
                </a:lnTo>
                <a:lnTo>
                  <a:pt x="17580" y="65298"/>
                </a:lnTo>
                <a:lnTo>
                  <a:pt x="17580" y="73083"/>
                </a:lnTo>
                <a:lnTo>
                  <a:pt x="0" y="73083"/>
                </a:lnTo>
                <a:lnTo>
                  <a:pt x="0" y="0"/>
                </a:lnTo>
                <a:close/>
                <a:moveTo>
                  <a:pt x="17580" y="15571"/>
                </a:moveTo>
                <a:lnTo>
                  <a:pt x="17580" y="49727"/>
                </a:lnTo>
                <a:lnTo>
                  <a:pt x="71326" y="49727"/>
                </a:lnTo>
                <a:lnTo>
                  <a:pt x="71326" y="15571"/>
                </a:lnTo>
                <a:lnTo>
                  <a:pt x="17580" y="1557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8" name="任意多边形: 形状 257">
            <a:extLst>
              <a:ext uri="{FF2B5EF4-FFF2-40B4-BE49-F238E27FC236}">
                <a16:creationId xmlns:a16="http://schemas.microsoft.com/office/drawing/2014/main" id="{8CE6F457-6517-41FA-AB21-6C0C6466B21E}"/>
              </a:ext>
            </a:extLst>
          </p:cNvPr>
          <p:cNvSpPr/>
          <p:nvPr/>
        </p:nvSpPr>
        <p:spPr>
          <a:xfrm>
            <a:off x="8474754" y="3143083"/>
            <a:ext cx="214732" cy="231809"/>
          </a:xfrm>
          <a:custGeom>
            <a:avLst/>
            <a:gdLst/>
            <a:ahLst/>
            <a:cxnLst/>
            <a:rect l="l" t="t" r="r" b="b"/>
            <a:pathLst>
              <a:path w="214732" h="231809">
                <a:moveTo>
                  <a:pt x="0" y="0"/>
                </a:moveTo>
                <a:lnTo>
                  <a:pt x="214732" y="0"/>
                </a:lnTo>
                <a:lnTo>
                  <a:pt x="214732" y="231809"/>
                </a:lnTo>
                <a:lnTo>
                  <a:pt x="194640" y="231809"/>
                </a:lnTo>
                <a:lnTo>
                  <a:pt x="194640" y="215736"/>
                </a:lnTo>
                <a:lnTo>
                  <a:pt x="20092" y="215736"/>
                </a:lnTo>
                <a:lnTo>
                  <a:pt x="20092" y="231809"/>
                </a:lnTo>
                <a:lnTo>
                  <a:pt x="0" y="231809"/>
                </a:lnTo>
                <a:lnTo>
                  <a:pt x="0" y="0"/>
                </a:lnTo>
                <a:close/>
                <a:moveTo>
                  <a:pt x="20092" y="18836"/>
                </a:moveTo>
                <a:lnTo>
                  <a:pt x="20092" y="197402"/>
                </a:lnTo>
                <a:lnTo>
                  <a:pt x="194640" y="197402"/>
                </a:lnTo>
                <a:lnTo>
                  <a:pt x="194640" y="18836"/>
                </a:lnTo>
                <a:lnTo>
                  <a:pt x="20092" y="1883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7" name="任意多边形: 形状 256">
            <a:extLst>
              <a:ext uri="{FF2B5EF4-FFF2-40B4-BE49-F238E27FC236}">
                <a16:creationId xmlns:a16="http://schemas.microsoft.com/office/drawing/2014/main" id="{6AAEA624-2BCB-464A-90CF-56B90CE1D965}"/>
              </a:ext>
            </a:extLst>
          </p:cNvPr>
          <p:cNvSpPr/>
          <p:nvPr/>
        </p:nvSpPr>
        <p:spPr>
          <a:xfrm>
            <a:off x="8198241" y="3143334"/>
            <a:ext cx="248134" cy="232814"/>
          </a:xfrm>
          <a:custGeom>
            <a:avLst/>
            <a:gdLst/>
            <a:ahLst/>
            <a:cxnLst/>
            <a:rect l="l" t="t" r="r" b="b"/>
            <a:pathLst>
              <a:path w="248134" h="232814">
                <a:moveTo>
                  <a:pt x="28631" y="0"/>
                </a:moveTo>
                <a:lnTo>
                  <a:pt x="248134" y="0"/>
                </a:lnTo>
                <a:lnTo>
                  <a:pt x="248134" y="18334"/>
                </a:lnTo>
                <a:lnTo>
                  <a:pt x="153200" y="18334"/>
                </a:lnTo>
                <a:cubicBezTo>
                  <a:pt x="149433" y="27375"/>
                  <a:pt x="145791" y="35663"/>
                  <a:pt x="142275" y="43198"/>
                </a:cubicBezTo>
                <a:lnTo>
                  <a:pt x="228042" y="43198"/>
                </a:lnTo>
                <a:lnTo>
                  <a:pt x="228042" y="146168"/>
                </a:lnTo>
                <a:lnTo>
                  <a:pt x="209206" y="146168"/>
                </a:lnTo>
                <a:lnTo>
                  <a:pt x="209206" y="141145"/>
                </a:lnTo>
                <a:lnTo>
                  <a:pt x="162744" y="141145"/>
                </a:lnTo>
                <a:lnTo>
                  <a:pt x="162744" y="197402"/>
                </a:lnTo>
                <a:cubicBezTo>
                  <a:pt x="162744" y="218499"/>
                  <a:pt x="153200" y="228963"/>
                  <a:pt x="134113" y="228796"/>
                </a:cubicBezTo>
                <a:cubicBezTo>
                  <a:pt x="128253" y="228796"/>
                  <a:pt x="117705" y="228628"/>
                  <a:pt x="102468" y="228293"/>
                </a:cubicBezTo>
                <a:cubicBezTo>
                  <a:pt x="101799" y="221931"/>
                  <a:pt x="100710" y="214648"/>
                  <a:pt x="99204" y="206444"/>
                </a:cubicBezTo>
                <a:cubicBezTo>
                  <a:pt x="112263" y="208118"/>
                  <a:pt x="122560" y="208955"/>
                  <a:pt x="130095" y="208955"/>
                </a:cubicBezTo>
                <a:cubicBezTo>
                  <a:pt x="138466" y="208955"/>
                  <a:pt x="142652" y="204100"/>
                  <a:pt x="142652" y="194389"/>
                </a:cubicBezTo>
                <a:lnTo>
                  <a:pt x="142652" y="141145"/>
                </a:lnTo>
                <a:lnTo>
                  <a:pt x="95436" y="141145"/>
                </a:lnTo>
                <a:lnTo>
                  <a:pt x="95436" y="146168"/>
                </a:lnTo>
                <a:lnTo>
                  <a:pt x="76600" y="146168"/>
                </a:lnTo>
                <a:lnTo>
                  <a:pt x="76600" y="43198"/>
                </a:lnTo>
                <a:lnTo>
                  <a:pt x="122058" y="43198"/>
                </a:lnTo>
                <a:cubicBezTo>
                  <a:pt x="125239" y="35161"/>
                  <a:pt x="128253" y="26873"/>
                  <a:pt x="131099" y="18334"/>
                </a:cubicBezTo>
                <a:lnTo>
                  <a:pt x="48723" y="18334"/>
                </a:lnTo>
                <a:lnTo>
                  <a:pt x="48723" y="86646"/>
                </a:lnTo>
                <a:cubicBezTo>
                  <a:pt x="48723" y="125490"/>
                  <a:pt x="46463" y="154121"/>
                  <a:pt x="41942" y="172539"/>
                </a:cubicBezTo>
                <a:cubicBezTo>
                  <a:pt x="37421" y="192296"/>
                  <a:pt x="28129" y="212387"/>
                  <a:pt x="14065" y="232814"/>
                </a:cubicBezTo>
                <a:cubicBezTo>
                  <a:pt x="9879" y="227121"/>
                  <a:pt x="5191" y="221345"/>
                  <a:pt x="0" y="215485"/>
                </a:cubicBezTo>
                <a:cubicBezTo>
                  <a:pt x="11553" y="198239"/>
                  <a:pt x="19171" y="181245"/>
                  <a:pt x="22855" y="164502"/>
                </a:cubicBezTo>
                <a:cubicBezTo>
                  <a:pt x="26706" y="148596"/>
                  <a:pt x="28631" y="124151"/>
                  <a:pt x="28631" y="91167"/>
                </a:cubicBezTo>
                <a:lnTo>
                  <a:pt x="28631" y="0"/>
                </a:lnTo>
                <a:close/>
                <a:moveTo>
                  <a:pt x="95436" y="60025"/>
                </a:moveTo>
                <a:lnTo>
                  <a:pt x="95436" y="83884"/>
                </a:lnTo>
                <a:lnTo>
                  <a:pt x="209206" y="83884"/>
                </a:lnTo>
                <a:lnTo>
                  <a:pt x="209206" y="60025"/>
                </a:lnTo>
                <a:lnTo>
                  <a:pt x="95436" y="60025"/>
                </a:lnTo>
                <a:close/>
                <a:moveTo>
                  <a:pt x="95436" y="100208"/>
                </a:moveTo>
                <a:lnTo>
                  <a:pt x="95436" y="124318"/>
                </a:lnTo>
                <a:lnTo>
                  <a:pt x="209206" y="124318"/>
                </a:lnTo>
                <a:lnTo>
                  <a:pt x="209206" y="100208"/>
                </a:lnTo>
                <a:lnTo>
                  <a:pt x="95436" y="10020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6" name="任意多边形: 形状 255">
            <a:extLst>
              <a:ext uri="{FF2B5EF4-FFF2-40B4-BE49-F238E27FC236}">
                <a16:creationId xmlns:a16="http://schemas.microsoft.com/office/drawing/2014/main" id="{F3DEAC60-84F1-4061-9296-D04FADF2719D}"/>
              </a:ext>
            </a:extLst>
          </p:cNvPr>
          <p:cNvSpPr/>
          <p:nvPr/>
        </p:nvSpPr>
        <p:spPr>
          <a:xfrm>
            <a:off x="9750351" y="3143837"/>
            <a:ext cx="73084" cy="225530"/>
          </a:xfrm>
          <a:custGeom>
            <a:avLst/>
            <a:gdLst/>
            <a:ahLst/>
            <a:cxnLst/>
            <a:rect l="l" t="t" r="r" b="b"/>
            <a:pathLst>
              <a:path w="73084" h="225530">
                <a:moveTo>
                  <a:pt x="0" y="0"/>
                </a:moveTo>
                <a:lnTo>
                  <a:pt x="73084" y="0"/>
                </a:lnTo>
                <a:lnTo>
                  <a:pt x="73084" y="219000"/>
                </a:lnTo>
                <a:lnTo>
                  <a:pt x="55001" y="219000"/>
                </a:lnTo>
                <a:lnTo>
                  <a:pt x="55001" y="198657"/>
                </a:lnTo>
                <a:lnTo>
                  <a:pt x="18083" y="198657"/>
                </a:lnTo>
                <a:lnTo>
                  <a:pt x="18083" y="225530"/>
                </a:lnTo>
                <a:lnTo>
                  <a:pt x="0" y="225530"/>
                </a:lnTo>
                <a:lnTo>
                  <a:pt x="0" y="0"/>
                </a:lnTo>
                <a:close/>
                <a:moveTo>
                  <a:pt x="18083" y="16324"/>
                </a:moveTo>
                <a:lnTo>
                  <a:pt x="18083" y="61029"/>
                </a:lnTo>
                <a:lnTo>
                  <a:pt x="55001" y="61029"/>
                </a:lnTo>
                <a:lnTo>
                  <a:pt x="55001" y="16324"/>
                </a:lnTo>
                <a:lnTo>
                  <a:pt x="18083" y="16324"/>
                </a:lnTo>
                <a:close/>
                <a:moveTo>
                  <a:pt x="18083" y="76600"/>
                </a:moveTo>
                <a:lnTo>
                  <a:pt x="18083" y="121304"/>
                </a:lnTo>
                <a:lnTo>
                  <a:pt x="55001" y="121304"/>
                </a:lnTo>
                <a:lnTo>
                  <a:pt x="55001" y="76600"/>
                </a:lnTo>
                <a:lnTo>
                  <a:pt x="18083" y="76600"/>
                </a:lnTo>
                <a:close/>
                <a:moveTo>
                  <a:pt x="18083" y="136875"/>
                </a:moveTo>
                <a:lnTo>
                  <a:pt x="18083" y="182584"/>
                </a:lnTo>
                <a:lnTo>
                  <a:pt x="55001" y="182584"/>
                </a:lnTo>
                <a:lnTo>
                  <a:pt x="55001" y="136875"/>
                </a:lnTo>
                <a:lnTo>
                  <a:pt x="18083" y="13687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5" name="任意多边形: 形状 254">
            <a:extLst>
              <a:ext uri="{FF2B5EF4-FFF2-40B4-BE49-F238E27FC236}">
                <a16:creationId xmlns:a16="http://schemas.microsoft.com/office/drawing/2014/main" id="{35B80A5A-BAC6-4F6D-9142-9505D5174D6A}"/>
              </a:ext>
            </a:extLst>
          </p:cNvPr>
          <p:cNvSpPr/>
          <p:nvPr/>
        </p:nvSpPr>
        <p:spPr>
          <a:xfrm>
            <a:off x="9301030" y="3144088"/>
            <a:ext cx="180574" cy="232562"/>
          </a:xfrm>
          <a:custGeom>
            <a:avLst/>
            <a:gdLst/>
            <a:ahLst/>
            <a:cxnLst/>
            <a:rect l="l" t="t" r="r" b="b"/>
            <a:pathLst>
              <a:path w="180574" h="232562">
                <a:moveTo>
                  <a:pt x="39681" y="0"/>
                </a:moveTo>
                <a:lnTo>
                  <a:pt x="133108" y="0"/>
                </a:lnTo>
                <a:lnTo>
                  <a:pt x="133108" y="188863"/>
                </a:lnTo>
                <a:cubicBezTo>
                  <a:pt x="133108" y="197234"/>
                  <a:pt x="136038" y="201420"/>
                  <a:pt x="141898" y="201420"/>
                </a:cubicBezTo>
                <a:lnTo>
                  <a:pt x="147674" y="201420"/>
                </a:lnTo>
                <a:cubicBezTo>
                  <a:pt x="153032" y="201420"/>
                  <a:pt x="156464" y="196732"/>
                  <a:pt x="157971" y="187356"/>
                </a:cubicBezTo>
                <a:cubicBezTo>
                  <a:pt x="159646" y="174464"/>
                  <a:pt x="160818" y="160567"/>
                  <a:pt x="161488" y="145665"/>
                </a:cubicBezTo>
                <a:cubicBezTo>
                  <a:pt x="167348" y="148512"/>
                  <a:pt x="173710" y="151191"/>
                  <a:pt x="180574" y="153702"/>
                </a:cubicBezTo>
                <a:cubicBezTo>
                  <a:pt x="179068" y="170278"/>
                  <a:pt x="177561" y="183840"/>
                  <a:pt x="176054" y="194388"/>
                </a:cubicBezTo>
                <a:cubicBezTo>
                  <a:pt x="173375" y="212136"/>
                  <a:pt x="164836" y="221010"/>
                  <a:pt x="150437" y="221010"/>
                </a:cubicBezTo>
                <a:lnTo>
                  <a:pt x="137126" y="221010"/>
                </a:lnTo>
                <a:cubicBezTo>
                  <a:pt x="121053" y="221010"/>
                  <a:pt x="113016" y="211466"/>
                  <a:pt x="113016" y="192379"/>
                </a:cubicBezTo>
                <a:lnTo>
                  <a:pt x="113016" y="19087"/>
                </a:lnTo>
                <a:lnTo>
                  <a:pt x="59773" y="19087"/>
                </a:lnTo>
                <a:lnTo>
                  <a:pt x="59773" y="102217"/>
                </a:lnTo>
                <a:cubicBezTo>
                  <a:pt x="59773" y="162157"/>
                  <a:pt x="44788" y="205606"/>
                  <a:pt x="14817" y="232562"/>
                </a:cubicBezTo>
                <a:cubicBezTo>
                  <a:pt x="10129" y="226870"/>
                  <a:pt x="5190" y="221177"/>
                  <a:pt x="0" y="215484"/>
                </a:cubicBezTo>
                <a:cubicBezTo>
                  <a:pt x="26454" y="192211"/>
                  <a:pt x="39681" y="155962"/>
                  <a:pt x="39681" y="106738"/>
                </a:cubicBezTo>
                <a:lnTo>
                  <a:pt x="3968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4" name="任意多边形: 形状 253">
            <a:extLst>
              <a:ext uri="{FF2B5EF4-FFF2-40B4-BE49-F238E27FC236}">
                <a16:creationId xmlns:a16="http://schemas.microsoft.com/office/drawing/2014/main" id="{02649455-6DBA-4227-AA8F-DAF22DA1928C}"/>
              </a:ext>
            </a:extLst>
          </p:cNvPr>
          <p:cNvSpPr/>
          <p:nvPr/>
        </p:nvSpPr>
        <p:spPr>
          <a:xfrm>
            <a:off x="10903890" y="3150115"/>
            <a:ext cx="85390" cy="221679"/>
          </a:xfrm>
          <a:custGeom>
            <a:avLst/>
            <a:gdLst/>
            <a:ahLst/>
            <a:cxnLst/>
            <a:rect l="l" t="t" r="r" b="b"/>
            <a:pathLst>
              <a:path w="85390" h="221679">
                <a:moveTo>
                  <a:pt x="0" y="0"/>
                </a:moveTo>
                <a:lnTo>
                  <a:pt x="85390" y="0"/>
                </a:lnTo>
                <a:lnTo>
                  <a:pt x="85390" y="181580"/>
                </a:lnTo>
                <a:cubicBezTo>
                  <a:pt x="85390" y="195979"/>
                  <a:pt x="82878" y="206109"/>
                  <a:pt x="77856" y="211969"/>
                </a:cubicBezTo>
                <a:cubicBezTo>
                  <a:pt x="72498" y="217829"/>
                  <a:pt x="63205" y="221010"/>
                  <a:pt x="49978" y="221512"/>
                </a:cubicBezTo>
                <a:cubicBezTo>
                  <a:pt x="39932" y="221847"/>
                  <a:pt x="27040" y="221680"/>
                  <a:pt x="11302" y="221010"/>
                </a:cubicBezTo>
                <a:cubicBezTo>
                  <a:pt x="10632" y="215987"/>
                  <a:pt x="9292" y="209206"/>
                  <a:pt x="7283" y="200667"/>
                </a:cubicBezTo>
                <a:cubicBezTo>
                  <a:pt x="21180" y="201672"/>
                  <a:pt x="33988" y="202174"/>
                  <a:pt x="45709" y="202174"/>
                </a:cubicBezTo>
                <a:cubicBezTo>
                  <a:pt x="53578" y="202342"/>
                  <a:pt x="59020" y="200332"/>
                  <a:pt x="62033" y="196147"/>
                </a:cubicBezTo>
                <a:cubicBezTo>
                  <a:pt x="63875" y="193300"/>
                  <a:pt x="64796" y="187859"/>
                  <a:pt x="64796" y="179822"/>
                </a:cubicBezTo>
                <a:lnTo>
                  <a:pt x="64796" y="19590"/>
                </a:lnTo>
                <a:lnTo>
                  <a:pt x="0" y="1959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3" name="任意多边形: 形状 252">
            <a:extLst>
              <a:ext uri="{FF2B5EF4-FFF2-40B4-BE49-F238E27FC236}">
                <a16:creationId xmlns:a16="http://schemas.microsoft.com/office/drawing/2014/main" id="{7191FD49-9A10-493A-86A8-7D1115502A1F}"/>
              </a:ext>
            </a:extLst>
          </p:cNvPr>
          <p:cNvSpPr/>
          <p:nvPr/>
        </p:nvSpPr>
        <p:spPr>
          <a:xfrm>
            <a:off x="7485235" y="3168198"/>
            <a:ext cx="35663" cy="34910"/>
          </a:xfrm>
          <a:custGeom>
            <a:avLst/>
            <a:gdLst/>
            <a:ahLst/>
            <a:cxnLst/>
            <a:rect l="l" t="t" r="r" b="b"/>
            <a:pathLst>
              <a:path w="35663" h="34910">
                <a:moveTo>
                  <a:pt x="13059" y="0"/>
                </a:moveTo>
                <a:cubicBezTo>
                  <a:pt x="21096" y="7702"/>
                  <a:pt x="28630" y="15571"/>
                  <a:pt x="35663" y="23608"/>
                </a:cubicBezTo>
                <a:lnTo>
                  <a:pt x="20845" y="34910"/>
                </a:lnTo>
                <a:cubicBezTo>
                  <a:pt x="14482" y="26538"/>
                  <a:pt x="7534" y="17999"/>
                  <a:pt x="0" y="9292"/>
                </a:cubicBezTo>
                <a:lnTo>
                  <a:pt x="1305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2" name="任意多边形: 形状 251">
            <a:extLst>
              <a:ext uri="{FF2B5EF4-FFF2-40B4-BE49-F238E27FC236}">
                <a16:creationId xmlns:a16="http://schemas.microsoft.com/office/drawing/2014/main" id="{1FD4DA0D-DA6A-4E4A-9E92-8B9FC0551035}"/>
              </a:ext>
            </a:extLst>
          </p:cNvPr>
          <p:cNvSpPr/>
          <p:nvPr/>
        </p:nvSpPr>
        <p:spPr>
          <a:xfrm>
            <a:off x="7595237" y="3168198"/>
            <a:ext cx="35161" cy="34910"/>
          </a:xfrm>
          <a:custGeom>
            <a:avLst/>
            <a:gdLst/>
            <a:ahLst/>
            <a:cxnLst/>
            <a:rect l="l" t="t" r="r" b="b"/>
            <a:pathLst>
              <a:path w="35161" h="34910">
                <a:moveTo>
                  <a:pt x="13060" y="0"/>
                </a:moveTo>
                <a:cubicBezTo>
                  <a:pt x="22101" y="8706"/>
                  <a:pt x="29468" y="16576"/>
                  <a:pt x="35161" y="23608"/>
                </a:cubicBezTo>
                <a:lnTo>
                  <a:pt x="20343" y="34910"/>
                </a:lnTo>
                <a:cubicBezTo>
                  <a:pt x="17162" y="29887"/>
                  <a:pt x="10381" y="21348"/>
                  <a:pt x="0" y="9292"/>
                </a:cubicBezTo>
                <a:lnTo>
                  <a:pt x="1306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1" name="任意多边形: 形状 250">
            <a:extLst>
              <a:ext uri="{FF2B5EF4-FFF2-40B4-BE49-F238E27FC236}">
                <a16:creationId xmlns:a16="http://schemas.microsoft.com/office/drawing/2014/main" id="{C5295656-3673-45B1-9672-BCB67142D61E}"/>
              </a:ext>
            </a:extLst>
          </p:cNvPr>
          <p:cNvSpPr/>
          <p:nvPr/>
        </p:nvSpPr>
        <p:spPr>
          <a:xfrm>
            <a:off x="8502632" y="3170207"/>
            <a:ext cx="157218" cy="160483"/>
          </a:xfrm>
          <a:custGeom>
            <a:avLst/>
            <a:gdLst/>
            <a:ahLst/>
            <a:cxnLst/>
            <a:rect l="l" t="t" r="r" b="b"/>
            <a:pathLst>
              <a:path w="157218" h="160483">
                <a:moveTo>
                  <a:pt x="69316" y="0"/>
                </a:moveTo>
                <a:lnTo>
                  <a:pt x="88404" y="0"/>
                </a:lnTo>
                <a:lnTo>
                  <a:pt x="88404" y="42193"/>
                </a:lnTo>
                <a:lnTo>
                  <a:pt x="151944" y="42193"/>
                </a:lnTo>
                <a:lnTo>
                  <a:pt x="151944" y="59773"/>
                </a:lnTo>
                <a:lnTo>
                  <a:pt x="87650" y="59773"/>
                </a:lnTo>
                <a:cubicBezTo>
                  <a:pt x="87315" y="66471"/>
                  <a:pt x="86394" y="72917"/>
                  <a:pt x="84888" y="79112"/>
                </a:cubicBezTo>
                <a:cubicBezTo>
                  <a:pt x="108328" y="97864"/>
                  <a:pt x="132438" y="118123"/>
                  <a:pt x="157218" y="139889"/>
                </a:cubicBezTo>
                <a:lnTo>
                  <a:pt x="141898" y="155712"/>
                </a:lnTo>
                <a:cubicBezTo>
                  <a:pt x="122644" y="136122"/>
                  <a:pt x="101798" y="116449"/>
                  <a:pt x="79362" y="96692"/>
                </a:cubicBezTo>
                <a:cubicBezTo>
                  <a:pt x="68479" y="123146"/>
                  <a:pt x="46462" y="144410"/>
                  <a:pt x="13311" y="160483"/>
                </a:cubicBezTo>
                <a:cubicBezTo>
                  <a:pt x="8790" y="154288"/>
                  <a:pt x="4353" y="148679"/>
                  <a:pt x="0" y="143657"/>
                </a:cubicBezTo>
                <a:cubicBezTo>
                  <a:pt x="43532" y="124067"/>
                  <a:pt x="66386" y="96106"/>
                  <a:pt x="68563" y="59773"/>
                </a:cubicBezTo>
                <a:lnTo>
                  <a:pt x="7283" y="59773"/>
                </a:lnTo>
                <a:lnTo>
                  <a:pt x="7283" y="42193"/>
                </a:lnTo>
                <a:lnTo>
                  <a:pt x="69316" y="42193"/>
                </a:lnTo>
                <a:lnTo>
                  <a:pt x="6931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50" name="任意多边形: 形状 249">
            <a:extLst>
              <a:ext uri="{FF2B5EF4-FFF2-40B4-BE49-F238E27FC236}">
                <a16:creationId xmlns:a16="http://schemas.microsoft.com/office/drawing/2014/main" id="{5C19CC1E-B907-40FB-893B-DB9DC8E3CA6F}"/>
              </a:ext>
            </a:extLst>
          </p:cNvPr>
          <p:cNvSpPr/>
          <p:nvPr/>
        </p:nvSpPr>
        <p:spPr>
          <a:xfrm>
            <a:off x="7222534" y="3177742"/>
            <a:ext cx="192379" cy="86394"/>
          </a:xfrm>
          <a:custGeom>
            <a:avLst/>
            <a:gdLst/>
            <a:ahLst/>
            <a:cxnLst/>
            <a:rect l="l" t="t" r="r" b="b"/>
            <a:pathLst>
              <a:path w="192379" h="86394">
                <a:moveTo>
                  <a:pt x="127583" y="0"/>
                </a:moveTo>
                <a:lnTo>
                  <a:pt x="146670" y="0"/>
                </a:lnTo>
                <a:lnTo>
                  <a:pt x="146670" y="21347"/>
                </a:lnTo>
                <a:lnTo>
                  <a:pt x="192379" y="21347"/>
                </a:lnTo>
                <a:lnTo>
                  <a:pt x="192379" y="37923"/>
                </a:lnTo>
                <a:lnTo>
                  <a:pt x="146670" y="37923"/>
                </a:lnTo>
                <a:lnTo>
                  <a:pt x="146670" y="86143"/>
                </a:lnTo>
                <a:lnTo>
                  <a:pt x="127583" y="86143"/>
                </a:lnTo>
                <a:lnTo>
                  <a:pt x="127583" y="77353"/>
                </a:lnTo>
                <a:lnTo>
                  <a:pt x="56509" y="77353"/>
                </a:lnTo>
                <a:lnTo>
                  <a:pt x="56509" y="86394"/>
                </a:lnTo>
                <a:lnTo>
                  <a:pt x="37421" y="86394"/>
                </a:lnTo>
                <a:lnTo>
                  <a:pt x="37421" y="37923"/>
                </a:lnTo>
                <a:lnTo>
                  <a:pt x="0" y="37923"/>
                </a:lnTo>
                <a:lnTo>
                  <a:pt x="0" y="21347"/>
                </a:lnTo>
                <a:lnTo>
                  <a:pt x="37421" y="21347"/>
                </a:lnTo>
                <a:lnTo>
                  <a:pt x="37421" y="251"/>
                </a:lnTo>
                <a:lnTo>
                  <a:pt x="56509" y="251"/>
                </a:lnTo>
                <a:lnTo>
                  <a:pt x="56509" y="21347"/>
                </a:lnTo>
                <a:lnTo>
                  <a:pt x="127583" y="21347"/>
                </a:lnTo>
                <a:lnTo>
                  <a:pt x="127583" y="0"/>
                </a:lnTo>
                <a:close/>
                <a:moveTo>
                  <a:pt x="56509" y="37923"/>
                </a:moveTo>
                <a:lnTo>
                  <a:pt x="56509" y="61280"/>
                </a:lnTo>
                <a:lnTo>
                  <a:pt x="127583" y="61280"/>
                </a:lnTo>
                <a:lnTo>
                  <a:pt x="127583" y="37923"/>
                </a:lnTo>
                <a:lnTo>
                  <a:pt x="56509" y="379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9" name="任意多边形: 形状 248">
            <a:extLst>
              <a:ext uri="{FF2B5EF4-FFF2-40B4-BE49-F238E27FC236}">
                <a16:creationId xmlns:a16="http://schemas.microsoft.com/office/drawing/2014/main" id="{DA51F5BD-BE57-4CC4-B9A9-98612E75116B}"/>
              </a:ext>
            </a:extLst>
          </p:cNvPr>
          <p:cNvSpPr/>
          <p:nvPr/>
        </p:nvSpPr>
        <p:spPr>
          <a:xfrm>
            <a:off x="10842610" y="3186783"/>
            <a:ext cx="20594" cy="184593"/>
          </a:xfrm>
          <a:custGeom>
            <a:avLst/>
            <a:gdLst/>
            <a:ahLst/>
            <a:cxnLst/>
            <a:rect l="l" t="t" r="r" b="b"/>
            <a:pathLst>
              <a:path w="20594" h="184593">
                <a:moveTo>
                  <a:pt x="0" y="0"/>
                </a:moveTo>
                <a:lnTo>
                  <a:pt x="20594" y="0"/>
                </a:lnTo>
                <a:lnTo>
                  <a:pt x="20594" y="184593"/>
                </a:lnTo>
                <a:lnTo>
                  <a:pt x="0" y="18459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8" name="任意多边形: 形状 247">
            <a:extLst>
              <a:ext uri="{FF2B5EF4-FFF2-40B4-BE49-F238E27FC236}">
                <a16:creationId xmlns:a16="http://schemas.microsoft.com/office/drawing/2014/main" id="{B350063B-5A70-4F45-921A-2D98D174AA8A}"/>
              </a:ext>
            </a:extLst>
          </p:cNvPr>
          <p:cNvSpPr/>
          <p:nvPr/>
        </p:nvSpPr>
        <p:spPr>
          <a:xfrm>
            <a:off x="7429981" y="3187788"/>
            <a:ext cx="247632" cy="77855"/>
          </a:xfrm>
          <a:custGeom>
            <a:avLst/>
            <a:gdLst/>
            <a:ahLst/>
            <a:cxnLst/>
            <a:rect l="l" t="t" r="r" b="b"/>
            <a:pathLst>
              <a:path w="247632" h="77855">
                <a:moveTo>
                  <a:pt x="112012" y="0"/>
                </a:moveTo>
                <a:lnTo>
                  <a:pt x="131601" y="0"/>
                </a:lnTo>
                <a:lnTo>
                  <a:pt x="131601" y="19840"/>
                </a:lnTo>
                <a:lnTo>
                  <a:pt x="230051" y="19840"/>
                </a:lnTo>
                <a:lnTo>
                  <a:pt x="230051" y="36165"/>
                </a:lnTo>
                <a:lnTo>
                  <a:pt x="131601" y="36165"/>
                </a:lnTo>
                <a:lnTo>
                  <a:pt x="131601" y="61028"/>
                </a:lnTo>
                <a:lnTo>
                  <a:pt x="247632" y="61028"/>
                </a:lnTo>
                <a:lnTo>
                  <a:pt x="247632" y="77855"/>
                </a:lnTo>
                <a:lnTo>
                  <a:pt x="0" y="77855"/>
                </a:lnTo>
                <a:lnTo>
                  <a:pt x="0" y="61028"/>
                </a:lnTo>
                <a:lnTo>
                  <a:pt x="112012" y="61028"/>
                </a:lnTo>
                <a:lnTo>
                  <a:pt x="112012" y="36165"/>
                </a:lnTo>
                <a:lnTo>
                  <a:pt x="17580" y="36165"/>
                </a:lnTo>
                <a:lnTo>
                  <a:pt x="17580" y="19840"/>
                </a:lnTo>
                <a:lnTo>
                  <a:pt x="112012" y="19840"/>
                </a:lnTo>
                <a:lnTo>
                  <a:pt x="11201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7" name="任意多边形: 形状 246">
            <a:extLst>
              <a:ext uri="{FF2B5EF4-FFF2-40B4-BE49-F238E27FC236}">
                <a16:creationId xmlns:a16="http://schemas.microsoft.com/office/drawing/2014/main" id="{C4931CBA-28D1-4795-99AC-3173D627A6FD}"/>
              </a:ext>
            </a:extLst>
          </p:cNvPr>
          <p:cNvSpPr/>
          <p:nvPr/>
        </p:nvSpPr>
        <p:spPr>
          <a:xfrm>
            <a:off x="6963349" y="3189043"/>
            <a:ext cx="200416" cy="185598"/>
          </a:xfrm>
          <a:custGeom>
            <a:avLst/>
            <a:gdLst/>
            <a:ahLst/>
            <a:cxnLst/>
            <a:rect l="l" t="t" r="r" b="b"/>
            <a:pathLst>
              <a:path w="200416" h="185598">
                <a:moveTo>
                  <a:pt x="91167" y="0"/>
                </a:moveTo>
                <a:lnTo>
                  <a:pt x="111007" y="0"/>
                </a:lnTo>
                <a:cubicBezTo>
                  <a:pt x="111007" y="15488"/>
                  <a:pt x="110756" y="34826"/>
                  <a:pt x="110254" y="58015"/>
                </a:cubicBezTo>
                <a:cubicBezTo>
                  <a:pt x="128253" y="116030"/>
                  <a:pt x="158307" y="152112"/>
                  <a:pt x="200416" y="166260"/>
                </a:cubicBezTo>
                <a:cubicBezTo>
                  <a:pt x="196900" y="170948"/>
                  <a:pt x="192714" y="176892"/>
                  <a:pt x="187858" y="184091"/>
                </a:cubicBezTo>
                <a:cubicBezTo>
                  <a:pt x="148428" y="169525"/>
                  <a:pt x="120174" y="138173"/>
                  <a:pt x="103096" y="90037"/>
                </a:cubicBezTo>
                <a:cubicBezTo>
                  <a:pt x="92883" y="133653"/>
                  <a:pt x="62703" y="165506"/>
                  <a:pt x="12558" y="185598"/>
                </a:cubicBezTo>
                <a:cubicBezTo>
                  <a:pt x="8707" y="179571"/>
                  <a:pt x="4521" y="173962"/>
                  <a:pt x="0" y="168771"/>
                </a:cubicBezTo>
                <a:cubicBezTo>
                  <a:pt x="58936" y="146168"/>
                  <a:pt x="89074" y="106738"/>
                  <a:pt x="90413" y="50481"/>
                </a:cubicBezTo>
                <a:cubicBezTo>
                  <a:pt x="90916" y="37086"/>
                  <a:pt x="91167" y="20259"/>
                  <a:pt x="9116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6" name="任意多边形: 形状 245">
            <a:extLst>
              <a:ext uri="{FF2B5EF4-FFF2-40B4-BE49-F238E27FC236}">
                <a16:creationId xmlns:a16="http://schemas.microsoft.com/office/drawing/2014/main" id="{3C46D6F6-437C-4AAE-9F5C-B01CE0F93F83}"/>
              </a:ext>
            </a:extLst>
          </p:cNvPr>
          <p:cNvSpPr/>
          <p:nvPr/>
        </p:nvSpPr>
        <p:spPr>
          <a:xfrm>
            <a:off x="9040338" y="3193313"/>
            <a:ext cx="179822" cy="161236"/>
          </a:xfrm>
          <a:custGeom>
            <a:avLst/>
            <a:gdLst/>
            <a:ahLst/>
            <a:cxnLst/>
            <a:rect l="l" t="t" r="r" b="b"/>
            <a:pathLst>
              <a:path w="179822" h="161236">
                <a:moveTo>
                  <a:pt x="78610" y="0"/>
                </a:moveTo>
                <a:lnTo>
                  <a:pt x="99204" y="0"/>
                </a:lnTo>
                <a:lnTo>
                  <a:pt x="99204" y="50480"/>
                </a:lnTo>
                <a:lnTo>
                  <a:pt x="165507" y="50480"/>
                </a:lnTo>
                <a:lnTo>
                  <a:pt x="165507" y="68563"/>
                </a:lnTo>
                <a:lnTo>
                  <a:pt x="99204" y="68563"/>
                </a:lnTo>
                <a:lnTo>
                  <a:pt x="99204" y="143656"/>
                </a:lnTo>
                <a:lnTo>
                  <a:pt x="179822" y="143656"/>
                </a:lnTo>
                <a:lnTo>
                  <a:pt x="179822" y="161236"/>
                </a:lnTo>
                <a:lnTo>
                  <a:pt x="0" y="161236"/>
                </a:lnTo>
                <a:lnTo>
                  <a:pt x="0" y="143656"/>
                </a:lnTo>
                <a:lnTo>
                  <a:pt x="78610" y="143656"/>
                </a:lnTo>
                <a:lnTo>
                  <a:pt x="78610" y="68563"/>
                </a:lnTo>
                <a:lnTo>
                  <a:pt x="13311" y="68563"/>
                </a:lnTo>
                <a:lnTo>
                  <a:pt x="13311" y="50480"/>
                </a:lnTo>
                <a:lnTo>
                  <a:pt x="78610" y="50480"/>
                </a:lnTo>
                <a:lnTo>
                  <a:pt x="786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5" name="任意多边形: 形状 244">
            <a:extLst>
              <a:ext uri="{FF2B5EF4-FFF2-40B4-BE49-F238E27FC236}">
                <a16:creationId xmlns:a16="http://schemas.microsoft.com/office/drawing/2014/main" id="{EA19F4A2-F136-4661-B14C-DEE6FE8B8CBD}"/>
              </a:ext>
            </a:extLst>
          </p:cNvPr>
          <p:cNvSpPr/>
          <p:nvPr/>
        </p:nvSpPr>
        <p:spPr>
          <a:xfrm>
            <a:off x="9484619" y="3207628"/>
            <a:ext cx="250897" cy="163999"/>
          </a:xfrm>
          <a:custGeom>
            <a:avLst/>
            <a:gdLst/>
            <a:ahLst/>
            <a:cxnLst/>
            <a:rect l="l" t="t" r="r" b="b"/>
            <a:pathLst>
              <a:path w="250897" h="163999">
                <a:moveTo>
                  <a:pt x="173794" y="0"/>
                </a:moveTo>
                <a:cubicBezTo>
                  <a:pt x="184845" y="6530"/>
                  <a:pt x="194807" y="13060"/>
                  <a:pt x="203681" y="19590"/>
                </a:cubicBezTo>
                <a:lnTo>
                  <a:pt x="198030" y="25617"/>
                </a:lnTo>
                <a:lnTo>
                  <a:pt x="244869" y="25617"/>
                </a:lnTo>
                <a:lnTo>
                  <a:pt x="244869" y="42193"/>
                </a:lnTo>
                <a:lnTo>
                  <a:pt x="147926" y="42193"/>
                </a:lnTo>
                <a:cubicBezTo>
                  <a:pt x="167264" y="61113"/>
                  <a:pt x="201588" y="70070"/>
                  <a:pt x="250897" y="69066"/>
                </a:cubicBezTo>
                <a:cubicBezTo>
                  <a:pt x="246878" y="75930"/>
                  <a:pt x="243446" y="82377"/>
                  <a:pt x="240600" y="88404"/>
                </a:cubicBezTo>
                <a:cubicBezTo>
                  <a:pt x="236163" y="88069"/>
                  <a:pt x="231893" y="87692"/>
                  <a:pt x="227791" y="87274"/>
                </a:cubicBezTo>
                <a:lnTo>
                  <a:pt x="227791" y="163999"/>
                </a:lnTo>
                <a:lnTo>
                  <a:pt x="210211" y="163999"/>
                </a:lnTo>
                <a:lnTo>
                  <a:pt x="210211" y="150186"/>
                </a:lnTo>
                <a:lnTo>
                  <a:pt x="156465" y="150186"/>
                </a:lnTo>
                <a:lnTo>
                  <a:pt x="156465" y="163748"/>
                </a:lnTo>
                <a:lnTo>
                  <a:pt x="138885" y="163748"/>
                </a:lnTo>
                <a:lnTo>
                  <a:pt x="138885" y="86144"/>
                </a:lnTo>
                <a:lnTo>
                  <a:pt x="218876" y="86144"/>
                </a:lnTo>
                <a:cubicBezTo>
                  <a:pt x="170990" y="79698"/>
                  <a:pt x="140392" y="65047"/>
                  <a:pt x="127081" y="42193"/>
                </a:cubicBezTo>
                <a:lnTo>
                  <a:pt x="122560" y="42193"/>
                </a:lnTo>
                <a:cubicBezTo>
                  <a:pt x="113184" y="62117"/>
                  <a:pt x="82795" y="76768"/>
                  <a:pt x="31394" y="86144"/>
                </a:cubicBezTo>
                <a:lnTo>
                  <a:pt x="111761" y="86144"/>
                </a:lnTo>
                <a:lnTo>
                  <a:pt x="111761" y="163748"/>
                </a:lnTo>
                <a:lnTo>
                  <a:pt x="94181" y="163748"/>
                </a:lnTo>
                <a:lnTo>
                  <a:pt x="94181" y="150186"/>
                </a:lnTo>
                <a:lnTo>
                  <a:pt x="41188" y="150186"/>
                </a:lnTo>
                <a:lnTo>
                  <a:pt x="41188" y="163999"/>
                </a:lnTo>
                <a:lnTo>
                  <a:pt x="23608" y="163999"/>
                </a:lnTo>
                <a:lnTo>
                  <a:pt x="23608" y="87651"/>
                </a:lnTo>
                <a:cubicBezTo>
                  <a:pt x="19171" y="88488"/>
                  <a:pt x="14567" y="89325"/>
                  <a:pt x="9795" y="90162"/>
                </a:cubicBezTo>
                <a:cubicBezTo>
                  <a:pt x="7284" y="85139"/>
                  <a:pt x="4019" y="79195"/>
                  <a:pt x="0" y="72331"/>
                </a:cubicBezTo>
                <a:cubicBezTo>
                  <a:pt x="55922" y="65131"/>
                  <a:pt x="89492" y="55085"/>
                  <a:pt x="100710" y="42193"/>
                </a:cubicBezTo>
                <a:lnTo>
                  <a:pt x="9795" y="42193"/>
                </a:lnTo>
                <a:lnTo>
                  <a:pt x="9795" y="25617"/>
                </a:lnTo>
                <a:lnTo>
                  <a:pt x="111259" y="25617"/>
                </a:lnTo>
                <a:cubicBezTo>
                  <a:pt x="113854" y="19339"/>
                  <a:pt x="115528" y="12055"/>
                  <a:pt x="116282" y="3767"/>
                </a:cubicBezTo>
                <a:lnTo>
                  <a:pt x="134364" y="6279"/>
                </a:lnTo>
                <a:cubicBezTo>
                  <a:pt x="133360" y="13311"/>
                  <a:pt x="131895" y="19757"/>
                  <a:pt x="129969" y="25617"/>
                </a:cubicBezTo>
                <a:lnTo>
                  <a:pt x="184719" y="25617"/>
                </a:lnTo>
                <a:cubicBezTo>
                  <a:pt x="178022" y="20762"/>
                  <a:pt x="170948" y="15990"/>
                  <a:pt x="163498" y="11302"/>
                </a:cubicBezTo>
                <a:lnTo>
                  <a:pt x="173794" y="0"/>
                </a:lnTo>
                <a:close/>
                <a:moveTo>
                  <a:pt x="41188" y="101715"/>
                </a:moveTo>
                <a:lnTo>
                  <a:pt x="41188" y="134615"/>
                </a:lnTo>
                <a:lnTo>
                  <a:pt x="94181" y="134615"/>
                </a:lnTo>
                <a:lnTo>
                  <a:pt x="94181" y="101715"/>
                </a:lnTo>
                <a:lnTo>
                  <a:pt x="41188" y="101715"/>
                </a:lnTo>
                <a:close/>
                <a:moveTo>
                  <a:pt x="156465" y="101715"/>
                </a:moveTo>
                <a:lnTo>
                  <a:pt x="156465" y="134615"/>
                </a:lnTo>
                <a:lnTo>
                  <a:pt x="210211" y="134615"/>
                </a:lnTo>
                <a:lnTo>
                  <a:pt x="210211" y="101715"/>
                </a:lnTo>
                <a:lnTo>
                  <a:pt x="156465" y="10171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4" name="任意多边形: 形状 243">
            <a:extLst>
              <a:ext uri="{FF2B5EF4-FFF2-40B4-BE49-F238E27FC236}">
                <a16:creationId xmlns:a16="http://schemas.microsoft.com/office/drawing/2014/main" id="{89C5826D-9718-45CB-B0EA-D5E557E06D82}"/>
              </a:ext>
            </a:extLst>
          </p:cNvPr>
          <p:cNvSpPr/>
          <p:nvPr/>
        </p:nvSpPr>
        <p:spPr>
          <a:xfrm>
            <a:off x="7093445" y="3218679"/>
            <a:ext cx="52489" cy="65549"/>
          </a:xfrm>
          <a:custGeom>
            <a:avLst/>
            <a:gdLst/>
            <a:ahLst/>
            <a:cxnLst/>
            <a:rect l="l" t="t" r="r" b="b"/>
            <a:pathLst>
              <a:path w="52489" h="65549">
                <a:moveTo>
                  <a:pt x="35160" y="0"/>
                </a:moveTo>
                <a:lnTo>
                  <a:pt x="52489" y="10046"/>
                </a:lnTo>
                <a:cubicBezTo>
                  <a:pt x="40099" y="30305"/>
                  <a:pt x="27710" y="48806"/>
                  <a:pt x="15320" y="65549"/>
                </a:cubicBezTo>
                <a:lnTo>
                  <a:pt x="0" y="55754"/>
                </a:lnTo>
                <a:cubicBezTo>
                  <a:pt x="12892" y="37672"/>
                  <a:pt x="24612" y="19087"/>
                  <a:pt x="3516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3" name="任意多边形: 形状 242">
            <a:extLst>
              <a:ext uri="{FF2B5EF4-FFF2-40B4-BE49-F238E27FC236}">
                <a16:creationId xmlns:a16="http://schemas.microsoft.com/office/drawing/2014/main" id="{F90B5A98-2D11-4A32-BD28-59EA35A2DDEB}"/>
              </a:ext>
            </a:extLst>
          </p:cNvPr>
          <p:cNvSpPr/>
          <p:nvPr/>
        </p:nvSpPr>
        <p:spPr>
          <a:xfrm>
            <a:off x="6991479" y="3222446"/>
            <a:ext cx="44955" cy="62284"/>
          </a:xfrm>
          <a:custGeom>
            <a:avLst/>
            <a:gdLst/>
            <a:ahLst/>
            <a:cxnLst/>
            <a:rect l="l" t="t" r="r" b="b"/>
            <a:pathLst>
              <a:path w="44955" h="62284">
                <a:moveTo>
                  <a:pt x="16073" y="0"/>
                </a:moveTo>
                <a:cubicBezTo>
                  <a:pt x="24612" y="14399"/>
                  <a:pt x="34239" y="31812"/>
                  <a:pt x="44955" y="52239"/>
                </a:cubicBezTo>
                <a:lnTo>
                  <a:pt x="27877" y="62284"/>
                </a:lnTo>
                <a:cubicBezTo>
                  <a:pt x="17329" y="40351"/>
                  <a:pt x="8036" y="22603"/>
                  <a:pt x="0" y="9041"/>
                </a:cubicBezTo>
                <a:lnTo>
                  <a:pt x="1607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2" name="任意多边形: 形状 241">
            <a:extLst>
              <a:ext uri="{FF2B5EF4-FFF2-40B4-BE49-F238E27FC236}">
                <a16:creationId xmlns:a16="http://schemas.microsoft.com/office/drawing/2014/main" id="{88E04023-81BD-43F8-A121-DE942D3A03B2}"/>
              </a:ext>
            </a:extLst>
          </p:cNvPr>
          <p:cNvSpPr/>
          <p:nvPr/>
        </p:nvSpPr>
        <p:spPr>
          <a:xfrm>
            <a:off x="7438520" y="3270415"/>
            <a:ext cx="230554" cy="101715"/>
          </a:xfrm>
          <a:custGeom>
            <a:avLst/>
            <a:gdLst/>
            <a:ahLst/>
            <a:cxnLst/>
            <a:rect l="l" t="t" r="r" b="b"/>
            <a:pathLst>
              <a:path w="230554" h="101715">
                <a:moveTo>
                  <a:pt x="157219" y="0"/>
                </a:moveTo>
                <a:lnTo>
                  <a:pt x="176808" y="0"/>
                </a:lnTo>
                <a:lnTo>
                  <a:pt x="176808" y="19841"/>
                </a:lnTo>
                <a:lnTo>
                  <a:pt x="230554" y="19841"/>
                </a:lnTo>
                <a:lnTo>
                  <a:pt x="230554" y="36668"/>
                </a:lnTo>
                <a:lnTo>
                  <a:pt x="176808" y="36668"/>
                </a:lnTo>
                <a:lnTo>
                  <a:pt x="176808" y="70070"/>
                </a:lnTo>
                <a:cubicBezTo>
                  <a:pt x="176808" y="91167"/>
                  <a:pt x="165925" y="101715"/>
                  <a:pt x="144159" y="101715"/>
                </a:cubicBezTo>
                <a:cubicBezTo>
                  <a:pt x="131434" y="101715"/>
                  <a:pt x="118625" y="101631"/>
                  <a:pt x="105733" y="101464"/>
                </a:cubicBezTo>
                <a:cubicBezTo>
                  <a:pt x="104896" y="95436"/>
                  <a:pt x="103640" y="88320"/>
                  <a:pt x="101966" y="80116"/>
                </a:cubicBezTo>
                <a:cubicBezTo>
                  <a:pt x="115361" y="81456"/>
                  <a:pt x="127667" y="82125"/>
                  <a:pt x="138885" y="82125"/>
                </a:cubicBezTo>
                <a:cubicBezTo>
                  <a:pt x="151107" y="82125"/>
                  <a:pt x="157219" y="77186"/>
                  <a:pt x="157219" y="67308"/>
                </a:cubicBezTo>
                <a:lnTo>
                  <a:pt x="157219" y="36668"/>
                </a:lnTo>
                <a:lnTo>
                  <a:pt x="0" y="36668"/>
                </a:lnTo>
                <a:lnTo>
                  <a:pt x="0" y="19841"/>
                </a:lnTo>
                <a:lnTo>
                  <a:pt x="157219" y="19841"/>
                </a:lnTo>
                <a:lnTo>
                  <a:pt x="1572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1" name="任意多边形: 形状 240">
            <a:extLst>
              <a:ext uri="{FF2B5EF4-FFF2-40B4-BE49-F238E27FC236}">
                <a16:creationId xmlns:a16="http://schemas.microsoft.com/office/drawing/2014/main" id="{08B6B79B-A31C-4E9A-AA1B-19C52E274E52}"/>
              </a:ext>
            </a:extLst>
          </p:cNvPr>
          <p:cNvSpPr/>
          <p:nvPr/>
        </p:nvSpPr>
        <p:spPr>
          <a:xfrm>
            <a:off x="7726336" y="3274433"/>
            <a:ext cx="171283" cy="99204"/>
          </a:xfrm>
          <a:custGeom>
            <a:avLst/>
            <a:gdLst/>
            <a:ahLst/>
            <a:cxnLst/>
            <a:rect l="l" t="t" r="r" b="b"/>
            <a:pathLst>
              <a:path w="171283" h="99204">
                <a:moveTo>
                  <a:pt x="0" y="0"/>
                </a:moveTo>
                <a:lnTo>
                  <a:pt x="171283" y="0"/>
                </a:lnTo>
                <a:lnTo>
                  <a:pt x="171283" y="99204"/>
                </a:lnTo>
                <a:lnTo>
                  <a:pt x="151693" y="99204"/>
                </a:lnTo>
                <a:lnTo>
                  <a:pt x="151693" y="84637"/>
                </a:lnTo>
                <a:lnTo>
                  <a:pt x="19590" y="84637"/>
                </a:lnTo>
                <a:lnTo>
                  <a:pt x="19590" y="99204"/>
                </a:lnTo>
                <a:lnTo>
                  <a:pt x="0" y="99204"/>
                </a:lnTo>
                <a:lnTo>
                  <a:pt x="0" y="0"/>
                </a:lnTo>
                <a:close/>
                <a:moveTo>
                  <a:pt x="19590" y="18083"/>
                </a:moveTo>
                <a:lnTo>
                  <a:pt x="19590" y="67057"/>
                </a:lnTo>
                <a:lnTo>
                  <a:pt x="151693" y="67057"/>
                </a:lnTo>
                <a:lnTo>
                  <a:pt x="151693" y="18083"/>
                </a:lnTo>
                <a:lnTo>
                  <a:pt x="19590" y="1808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40" name="任意多边形: 形状 239">
            <a:extLst>
              <a:ext uri="{FF2B5EF4-FFF2-40B4-BE49-F238E27FC236}">
                <a16:creationId xmlns:a16="http://schemas.microsoft.com/office/drawing/2014/main" id="{53056261-1490-42A4-8AC0-20B36B5B17B9}"/>
              </a:ext>
            </a:extLst>
          </p:cNvPr>
          <p:cNvSpPr/>
          <p:nvPr/>
        </p:nvSpPr>
        <p:spPr>
          <a:xfrm>
            <a:off x="7207717" y="3275940"/>
            <a:ext cx="211717" cy="100208"/>
          </a:xfrm>
          <a:custGeom>
            <a:avLst/>
            <a:gdLst/>
            <a:ahLst/>
            <a:cxnLst/>
            <a:rect l="l" t="t" r="r" b="b"/>
            <a:pathLst>
              <a:path w="211717" h="100208">
                <a:moveTo>
                  <a:pt x="22352" y="0"/>
                </a:moveTo>
                <a:lnTo>
                  <a:pt x="179821" y="0"/>
                </a:lnTo>
                <a:lnTo>
                  <a:pt x="179821" y="16325"/>
                </a:lnTo>
                <a:cubicBezTo>
                  <a:pt x="164669" y="32649"/>
                  <a:pt x="146963" y="46839"/>
                  <a:pt x="126704" y="58894"/>
                </a:cubicBezTo>
                <a:cubicBezTo>
                  <a:pt x="150897" y="68605"/>
                  <a:pt x="179235" y="74926"/>
                  <a:pt x="211717" y="77856"/>
                </a:cubicBezTo>
                <a:lnTo>
                  <a:pt x="201922" y="97445"/>
                </a:lnTo>
                <a:cubicBezTo>
                  <a:pt x="164585" y="92255"/>
                  <a:pt x="132773" y="83046"/>
                  <a:pt x="106486" y="69819"/>
                </a:cubicBezTo>
                <a:cubicBezTo>
                  <a:pt x="78525" y="83465"/>
                  <a:pt x="46462" y="93595"/>
                  <a:pt x="10297" y="100208"/>
                </a:cubicBezTo>
                <a:cubicBezTo>
                  <a:pt x="7618" y="94850"/>
                  <a:pt x="4185" y="88823"/>
                  <a:pt x="0" y="82125"/>
                </a:cubicBezTo>
                <a:cubicBezTo>
                  <a:pt x="33151" y="76935"/>
                  <a:pt x="62242" y="69150"/>
                  <a:pt x="87273" y="58769"/>
                </a:cubicBezTo>
                <a:cubicBezTo>
                  <a:pt x="69358" y="47132"/>
                  <a:pt x="54624" y="33068"/>
                  <a:pt x="43071" y="16576"/>
                </a:cubicBezTo>
                <a:lnTo>
                  <a:pt x="22352" y="16576"/>
                </a:lnTo>
                <a:lnTo>
                  <a:pt x="22352" y="0"/>
                </a:lnTo>
                <a:close/>
                <a:moveTo>
                  <a:pt x="64042" y="16576"/>
                </a:moveTo>
                <a:cubicBezTo>
                  <a:pt x="75930" y="29636"/>
                  <a:pt x="90245" y="40686"/>
                  <a:pt x="106988" y="49727"/>
                </a:cubicBezTo>
                <a:cubicBezTo>
                  <a:pt x="125155" y="40351"/>
                  <a:pt x="140726" y="29301"/>
                  <a:pt x="153702" y="16576"/>
                </a:cubicBezTo>
                <a:lnTo>
                  <a:pt x="64042" y="165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9" name="任意多边形: 形状 238">
            <a:extLst>
              <a:ext uri="{FF2B5EF4-FFF2-40B4-BE49-F238E27FC236}">
                <a16:creationId xmlns:a16="http://schemas.microsoft.com/office/drawing/2014/main" id="{4B5D47EC-7F8F-4AA2-A71A-D6B3CC3B54DC}"/>
              </a:ext>
            </a:extLst>
          </p:cNvPr>
          <p:cNvSpPr/>
          <p:nvPr/>
        </p:nvSpPr>
        <p:spPr>
          <a:xfrm>
            <a:off x="8244955" y="3294274"/>
            <a:ext cx="68814" cy="75344"/>
          </a:xfrm>
          <a:custGeom>
            <a:avLst/>
            <a:gdLst/>
            <a:ahLst/>
            <a:cxnLst/>
            <a:rect l="l" t="t" r="r" b="b"/>
            <a:pathLst>
              <a:path w="68814" h="75344">
                <a:moveTo>
                  <a:pt x="51485" y="0"/>
                </a:moveTo>
                <a:lnTo>
                  <a:pt x="68814" y="11302"/>
                </a:lnTo>
                <a:cubicBezTo>
                  <a:pt x="52573" y="35412"/>
                  <a:pt x="35077" y="56759"/>
                  <a:pt x="16324" y="75344"/>
                </a:cubicBezTo>
                <a:cubicBezTo>
                  <a:pt x="11971" y="71661"/>
                  <a:pt x="6530" y="67559"/>
                  <a:pt x="0" y="63038"/>
                </a:cubicBezTo>
                <a:cubicBezTo>
                  <a:pt x="16910" y="47467"/>
                  <a:pt x="34072" y="26454"/>
                  <a:pt x="5148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8" name="任意多边形: 形状 237">
            <a:extLst>
              <a:ext uri="{FF2B5EF4-FFF2-40B4-BE49-F238E27FC236}">
                <a16:creationId xmlns:a16="http://schemas.microsoft.com/office/drawing/2014/main" id="{7165ED0D-D05F-4DD6-B050-E6AC506F9F89}"/>
              </a:ext>
            </a:extLst>
          </p:cNvPr>
          <p:cNvSpPr/>
          <p:nvPr/>
        </p:nvSpPr>
        <p:spPr>
          <a:xfrm>
            <a:off x="8379570" y="3294776"/>
            <a:ext cx="70572" cy="72331"/>
          </a:xfrm>
          <a:custGeom>
            <a:avLst/>
            <a:gdLst/>
            <a:ahLst/>
            <a:cxnLst/>
            <a:rect l="l" t="t" r="r" b="b"/>
            <a:pathLst>
              <a:path w="70572" h="72331">
                <a:moveTo>
                  <a:pt x="14817" y="0"/>
                </a:moveTo>
                <a:cubicBezTo>
                  <a:pt x="36583" y="20594"/>
                  <a:pt x="55168" y="39682"/>
                  <a:pt x="70572" y="57262"/>
                </a:cubicBezTo>
                <a:lnTo>
                  <a:pt x="53745" y="72331"/>
                </a:lnTo>
                <a:cubicBezTo>
                  <a:pt x="37672" y="51904"/>
                  <a:pt x="19756" y="31812"/>
                  <a:pt x="0" y="12055"/>
                </a:cubicBezTo>
                <a:lnTo>
                  <a:pt x="1481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7" name="任意多边形: 形状 236">
            <a:extLst>
              <a:ext uri="{FF2B5EF4-FFF2-40B4-BE49-F238E27FC236}">
                <a16:creationId xmlns:a16="http://schemas.microsoft.com/office/drawing/2014/main" id="{6E7B4ABE-EC86-4C9D-8E00-9FFCDC8D7FE2}"/>
              </a:ext>
            </a:extLst>
          </p:cNvPr>
          <p:cNvSpPr/>
          <p:nvPr/>
        </p:nvSpPr>
        <p:spPr>
          <a:xfrm>
            <a:off x="7485234" y="3308841"/>
            <a:ext cx="48220" cy="45206"/>
          </a:xfrm>
          <a:custGeom>
            <a:avLst/>
            <a:gdLst/>
            <a:ahLst/>
            <a:cxnLst/>
            <a:rect l="l" t="t" r="r" b="b"/>
            <a:pathLst>
              <a:path w="48220" h="45206">
                <a:moveTo>
                  <a:pt x="13310" y="0"/>
                </a:moveTo>
                <a:cubicBezTo>
                  <a:pt x="24696" y="9711"/>
                  <a:pt x="36332" y="20175"/>
                  <a:pt x="48220" y="31393"/>
                </a:cubicBezTo>
                <a:lnTo>
                  <a:pt x="33653" y="45206"/>
                </a:lnTo>
                <a:cubicBezTo>
                  <a:pt x="24612" y="35663"/>
                  <a:pt x="13394" y="24863"/>
                  <a:pt x="0" y="12808"/>
                </a:cubicBezTo>
                <a:lnTo>
                  <a:pt x="133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6" name="任意多边形: 形状 235">
            <a:extLst>
              <a:ext uri="{FF2B5EF4-FFF2-40B4-BE49-F238E27FC236}">
                <a16:creationId xmlns:a16="http://schemas.microsoft.com/office/drawing/2014/main" id="{C9535424-5A96-401F-A9B5-2BED1A545070}"/>
              </a:ext>
            </a:extLst>
          </p:cNvPr>
          <p:cNvSpPr/>
          <p:nvPr/>
        </p:nvSpPr>
        <p:spPr>
          <a:xfrm>
            <a:off x="8749636" y="3310222"/>
            <a:ext cx="38803" cy="66931"/>
          </a:xfrm>
          <a:custGeom>
            <a:avLst/>
            <a:gdLst/>
            <a:ahLst/>
            <a:cxnLst/>
            <a:rect l="l" t="t" r="r" b="b"/>
            <a:pathLst>
              <a:path w="38803" h="66931">
                <a:moveTo>
                  <a:pt x="15446" y="0"/>
                </a:moveTo>
                <a:lnTo>
                  <a:pt x="38803" y="0"/>
                </a:lnTo>
                <a:lnTo>
                  <a:pt x="17581" y="66931"/>
                </a:lnTo>
                <a:lnTo>
                  <a:pt x="0" y="66931"/>
                </a:lnTo>
                <a:lnTo>
                  <a:pt x="1544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5" name="任意多边形: 形状 234">
            <a:extLst>
              <a:ext uri="{FF2B5EF4-FFF2-40B4-BE49-F238E27FC236}">
                <a16:creationId xmlns:a16="http://schemas.microsoft.com/office/drawing/2014/main" id="{7BE51BBC-5AF7-43CB-9856-96C3CC3AD0AD}"/>
              </a:ext>
            </a:extLst>
          </p:cNvPr>
          <p:cNvSpPr/>
          <p:nvPr/>
        </p:nvSpPr>
        <p:spPr>
          <a:xfrm>
            <a:off x="10283160" y="3310222"/>
            <a:ext cx="38802" cy="66931"/>
          </a:xfrm>
          <a:custGeom>
            <a:avLst/>
            <a:gdLst/>
            <a:ahLst/>
            <a:cxnLst/>
            <a:rect l="l" t="t" r="r" b="b"/>
            <a:pathLst>
              <a:path w="38802" h="66931">
                <a:moveTo>
                  <a:pt x="15446" y="0"/>
                </a:moveTo>
                <a:lnTo>
                  <a:pt x="38802" y="0"/>
                </a:lnTo>
                <a:lnTo>
                  <a:pt x="17581" y="66931"/>
                </a:lnTo>
                <a:lnTo>
                  <a:pt x="0" y="66931"/>
                </a:lnTo>
                <a:lnTo>
                  <a:pt x="1544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4" name="任意多边形: 形状 233">
            <a:extLst>
              <a:ext uri="{FF2B5EF4-FFF2-40B4-BE49-F238E27FC236}">
                <a16:creationId xmlns:a16="http://schemas.microsoft.com/office/drawing/2014/main" id="{A4F69BCB-8005-4CD1-9F71-3690859696F5}"/>
              </a:ext>
            </a:extLst>
          </p:cNvPr>
          <p:cNvSpPr/>
          <p:nvPr/>
        </p:nvSpPr>
        <p:spPr>
          <a:xfrm>
            <a:off x="6918143" y="3583708"/>
            <a:ext cx="243110" cy="244868"/>
          </a:xfrm>
          <a:custGeom>
            <a:avLst/>
            <a:gdLst/>
            <a:ahLst/>
            <a:cxnLst/>
            <a:rect l="l" t="t" r="r" b="b"/>
            <a:pathLst>
              <a:path w="243110" h="244868">
                <a:moveTo>
                  <a:pt x="111007" y="0"/>
                </a:moveTo>
                <a:lnTo>
                  <a:pt x="131099" y="0"/>
                </a:lnTo>
                <a:lnTo>
                  <a:pt x="131099" y="21598"/>
                </a:lnTo>
                <a:lnTo>
                  <a:pt x="233567" y="21598"/>
                </a:lnTo>
                <a:lnTo>
                  <a:pt x="233567" y="37421"/>
                </a:lnTo>
                <a:lnTo>
                  <a:pt x="131099" y="37421"/>
                </a:lnTo>
                <a:lnTo>
                  <a:pt x="131099" y="54247"/>
                </a:lnTo>
                <a:lnTo>
                  <a:pt x="215987" y="54247"/>
                </a:lnTo>
                <a:lnTo>
                  <a:pt x="215987" y="70070"/>
                </a:lnTo>
                <a:lnTo>
                  <a:pt x="131099" y="70070"/>
                </a:lnTo>
                <a:lnTo>
                  <a:pt x="131099" y="87399"/>
                </a:lnTo>
                <a:lnTo>
                  <a:pt x="243110" y="87399"/>
                </a:lnTo>
                <a:lnTo>
                  <a:pt x="243110" y="103221"/>
                </a:lnTo>
                <a:lnTo>
                  <a:pt x="107365" y="103221"/>
                </a:lnTo>
                <a:cubicBezTo>
                  <a:pt x="90538" y="112430"/>
                  <a:pt x="73251" y="121220"/>
                  <a:pt x="55503" y="129592"/>
                </a:cubicBezTo>
                <a:cubicBezTo>
                  <a:pt x="81037" y="128168"/>
                  <a:pt x="108705" y="126494"/>
                  <a:pt x="138508" y="124569"/>
                </a:cubicBezTo>
                <a:cubicBezTo>
                  <a:pt x="151818" y="118206"/>
                  <a:pt x="164836" y="111676"/>
                  <a:pt x="177561" y="104979"/>
                </a:cubicBezTo>
                <a:lnTo>
                  <a:pt x="191625" y="116532"/>
                </a:lnTo>
                <a:cubicBezTo>
                  <a:pt x="148763" y="137461"/>
                  <a:pt x="106151" y="156130"/>
                  <a:pt x="63791" y="172538"/>
                </a:cubicBezTo>
                <a:cubicBezTo>
                  <a:pt x="105900" y="170780"/>
                  <a:pt x="147591" y="168729"/>
                  <a:pt x="188863" y="166385"/>
                </a:cubicBezTo>
                <a:cubicBezTo>
                  <a:pt x="181831" y="159520"/>
                  <a:pt x="174547" y="152697"/>
                  <a:pt x="167013" y="145916"/>
                </a:cubicBezTo>
                <a:lnTo>
                  <a:pt x="180072" y="134112"/>
                </a:lnTo>
                <a:cubicBezTo>
                  <a:pt x="199997" y="150688"/>
                  <a:pt x="217661" y="166678"/>
                  <a:pt x="233065" y="182081"/>
                </a:cubicBezTo>
                <a:cubicBezTo>
                  <a:pt x="229716" y="184760"/>
                  <a:pt x="224777" y="189448"/>
                  <a:pt x="218247" y="196146"/>
                </a:cubicBezTo>
                <a:cubicBezTo>
                  <a:pt x="213224" y="190788"/>
                  <a:pt x="208117" y="185472"/>
                  <a:pt x="202927" y="180198"/>
                </a:cubicBezTo>
                <a:cubicBezTo>
                  <a:pt x="177645" y="181370"/>
                  <a:pt x="154874" y="182458"/>
                  <a:pt x="134615" y="183463"/>
                </a:cubicBezTo>
                <a:lnTo>
                  <a:pt x="134615" y="214982"/>
                </a:lnTo>
                <a:cubicBezTo>
                  <a:pt x="134615" y="234906"/>
                  <a:pt x="124150" y="244868"/>
                  <a:pt x="103221" y="244868"/>
                </a:cubicBezTo>
                <a:cubicBezTo>
                  <a:pt x="95185" y="244868"/>
                  <a:pt x="85222" y="244701"/>
                  <a:pt x="73335" y="244366"/>
                </a:cubicBezTo>
                <a:cubicBezTo>
                  <a:pt x="72665" y="238673"/>
                  <a:pt x="71660" y="231892"/>
                  <a:pt x="70321" y="224023"/>
                </a:cubicBezTo>
                <a:cubicBezTo>
                  <a:pt x="82878" y="225363"/>
                  <a:pt x="92506" y="226032"/>
                  <a:pt x="99203" y="226032"/>
                </a:cubicBezTo>
                <a:cubicBezTo>
                  <a:pt x="109751" y="226032"/>
                  <a:pt x="115025" y="221679"/>
                  <a:pt x="115025" y="212973"/>
                </a:cubicBezTo>
                <a:lnTo>
                  <a:pt x="115025" y="184467"/>
                </a:lnTo>
                <a:cubicBezTo>
                  <a:pt x="92757" y="185556"/>
                  <a:pt x="73670" y="186518"/>
                  <a:pt x="57764" y="187356"/>
                </a:cubicBezTo>
                <a:cubicBezTo>
                  <a:pt x="46546" y="188025"/>
                  <a:pt x="36835" y="189114"/>
                  <a:pt x="28631" y="190620"/>
                </a:cubicBezTo>
                <a:lnTo>
                  <a:pt x="18333" y="170780"/>
                </a:lnTo>
                <a:cubicBezTo>
                  <a:pt x="31226" y="168268"/>
                  <a:pt x="42360" y="165255"/>
                  <a:pt x="51736" y="161739"/>
                </a:cubicBezTo>
                <a:cubicBezTo>
                  <a:pt x="70405" y="154539"/>
                  <a:pt x="88571" y="147046"/>
                  <a:pt x="106235" y="139261"/>
                </a:cubicBezTo>
                <a:cubicBezTo>
                  <a:pt x="85808" y="140768"/>
                  <a:pt x="67391" y="142233"/>
                  <a:pt x="50983" y="143656"/>
                </a:cubicBezTo>
                <a:cubicBezTo>
                  <a:pt x="44620" y="144326"/>
                  <a:pt x="38258" y="145163"/>
                  <a:pt x="31895" y="146167"/>
                </a:cubicBezTo>
                <a:lnTo>
                  <a:pt x="23105" y="127582"/>
                </a:lnTo>
                <a:cubicBezTo>
                  <a:pt x="31812" y="125741"/>
                  <a:pt x="39514" y="123229"/>
                  <a:pt x="46211" y="120048"/>
                </a:cubicBezTo>
                <a:cubicBezTo>
                  <a:pt x="56926" y="114523"/>
                  <a:pt x="67182" y="108914"/>
                  <a:pt x="76976" y="103221"/>
                </a:cubicBezTo>
                <a:lnTo>
                  <a:pt x="0" y="103221"/>
                </a:lnTo>
                <a:lnTo>
                  <a:pt x="0" y="87399"/>
                </a:lnTo>
                <a:lnTo>
                  <a:pt x="111007" y="87399"/>
                </a:lnTo>
                <a:lnTo>
                  <a:pt x="111007" y="70070"/>
                </a:lnTo>
                <a:lnTo>
                  <a:pt x="23608" y="70070"/>
                </a:lnTo>
                <a:lnTo>
                  <a:pt x="23608" y="54247"/>
                </a:lnTo>
                <a:lnTo>
                  <a:pt x="111007" y="54247"/>
                </a:lnTo>
                <a:lnTo>
                  <a:pt x="111007" y="37421"/>
                </a:lnTo>
                <a:lnTo>
                  <a:pt x="9543" y="37421"/>
                </a:lnTo>
                <a:lnTo>
                  <a:pt x="9543" y="21598"/>
                </a:lnTo>
                <a:lnTo>
                  <a:pt x="111007" y="21598"/>
                </a:lnTo>
                <a:lnTo>
                  <a:pt x="11100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3" name="任意多边形: 形状 232">
            <a:extLst>
              <a:ext uri="{FF2B5EF4-FFF2-40B4-BE49-F238E27FC236}">
                <a16:creationId xmlns:a16="http://schemas.microsoft.com/office/drawing/2014/main" id="{CF9ECA7E-03E7-4D12-878C-A7AAA3FBB200}"/>
              </a:ext>
            </a:extLst>
          </p:cNvPr>
          <p:cNvSpPr/>
          <p:nvPr/>
        </p:nvSpPr>
        <p:spPr>
          <a:xfrm>
            <a:off x="9487632" y="3583708"/>
            <a:ext cx="91418" cy="173291"/>
          </a:xfrm>
          <a:custGeom>
            <a:avLst/>
            <a:gdLst/>
            <a:ahLst/>
            <a:cxnLst/>
            <a:rect l="l" t="t" r="r" b="b"/>
            <a:pathLst>
              <a:path w="91418" h="173291">
                <a:moveTo>
                  <a:pt x="50732" y="0"/>
                </a:moveTo>
                <a:lnTo>
                  <a:pt x="69819" y="7534"/>
                </a:lnTo>
                <a:cubicBezTo>
                  <a:pt x="54248" y="37504"/>
                  <a:pt x="38510" y="64377"/>
                  <a:pt x="22604" y="88152"/>
                </a:cubicBezTo>
                <a:cubicBezTo>
                  <a:pt x="33235" y="87901"/>
                  <a:pt x="43407" y="87650"/>
                  <a:pt x="53118" y="87399"/>
                </a:cubicBezTo>
                <a:cubicBezTo>
                  <a:pt x="59648" y="76767"/>
                  <a:pt x="66219" y="65298"/>
                  <a:pt x="72833" y="52992"/>
                </a:cubicBezTo>
                <a:lnTo>
                  <a:pt x="91418" y="62284"/>
                </a:lnTo>
                <a:cubicBezTo>
                  <a:pt x="69819" y="97110"/>
                  <a:pt x="49476" y="126662"/>
                  <a:pt x="30389" y="150939"/>
                </a:cubicBezTo>
                <a:cubicBezTo>
                  <a:pt x="46797" y="148763"/>
                  <a:pt x="64796" y="146084"/>
                  <a:pt x="84386" y="142902"/>
                </a:cubicBezTo>
                <a:cubicBezTo>
                  <a:pt x="83381" y="149935"/>
                  <a:pt x="82628" y="156130"/>
                  <a:pt x="82125" y="161487"/>
                </a:cubicBezTo>
                <a:cubicBezTo>
                  <a:pt x="61531" y="164334"/>
                  <a:pt x="36584" y="168268"/>
                  <a:pt x="7284" y="173291"/>
                </a:cubicBezTo>
                <a:lnTo>
                  <a:pt x="2763" y="154706"/>
                </a:lnTo>
                <a:cubicBezTo>
                  <a:pt x="15739" y="141312"/>
                  <a:pt x="28966" y="124443"/>
                  <a:pt x="42444" y="104100"/>
                </a:cubicBezTo>
                <a:cubicBezTo>
                  <a:pt x="26203" y="105105"/>
                  <a:pt x="13646" y="105984"/>
                  <a:pt x="4772" y="106737"/>
                </a:cubicBezTo>
                <a:lnTo>
                  <a:pt x="0" y="89659"/>
                </a:lnTo>
                <a:cubicBezTo>
                  <a:pt x="18250" y="65382"/>
                  <a:pt x="35161" y="35495"/>
                  <a:pt x="5073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2" name="任意多边形: 形状 231">
            <a:extLst>
              <a:ext uri="{FF2B5EF4-FFF2-40B4-BE49-F238E27FC236}">
                <a16:creationId xmlns:a16="http://schemas.microsoft.com/office/drawing/2014/main" id="{3524A900-C9EF-4CA5-A0C7-0E8772D4DC8A}"/>
              </a:ext>
            </a:extLst>
          </p:cNvPr>
          <p:cNvSpPr/>
          <p:nvPr/>
        </p:nvSpPr>
        <p:spPr>
          <a:xfrm>
            <a:off x="9988188" y="3583708"/>
            <a:ext cx="253910" cy="242608"/>
          </a:xfrm>
          <a:custGeom>
            <a:avLst/>
            <a:gdLst/>
            <a:ahLst/>
            <a:cxnLst/>
            <a:rect l="l" t="t" r="r" b="b"/>
            <a:pathLst>
              <a:path w="253910" h="242608">
                <a:moveTo>
                  <a:pt x="121053" y="0"/>
                </a:moveTo>
                <a:lnTo>
                  <a:pt x="141898" y="4269"/>
                </a:lnTo>
                <a:cubicBezTo>
                  <a:pt x="137545" y="21598"/>
                  <a:pt x="132731" y="37672"/>
                  <a:pt x="127457" y="52489"/>
                </a:cubicBezTo>
                <a:lnTo>
                  <a:pt x="237083" y="52489"/>
                </a:lnTo>
                <a:lnTo>
                  <a:pt x="237083" y="69819"/>
                </a:lnTo>
                <a:lnTo>
                  <a:pt x="120927" y="69819"/>
                </a:lnTo>
                <a:cubicBezTo>
                  <a:pt x="117244" y="78609"/>
                  <a:pt x="112932" y="87064"/>
                  <a:pt x="107993" y="95184"/>
                </a:cubicBezTo>
                <a:lnTo>
                  <a:pt x="249891" y="95184"/>
                </a:lnTo>
                <a:lnTo>
                  <a:pt x="249891" y="112514"/>
                </a:lnTo>
                <a:lnTo>
                  <a:pt x="180324" y="112514"/>
                </a:lnTo>
                <a:cubicBezTo>
                  <a:pt x="198825" y="133694"/>
                  <a:pt x="223354" y="147423"/>
                  <a:pt x="253910" y="153702"/>
                </a:cubicBezTo>
                <a:cubicBezTo>
                  <a:pt x="249054" y="159897"/>
                  <a:pt x="244115" y="166594"/>
                  <a:pt x="239092" y="173794"/>
                </a:cubicBezTo>
                <a:cubicBezTo>
                  <a:pt x="219754" y="167096"/>
                  <a:pt x="202676" y="157636"/>
                  <a:pt x="187858" y="145414"/>
                </a:cubicBezTo>
                <a:cubicBezTo>
                  <a:pt x="187356" y="154874"/>
                  <a:pt x="186686" y="165087"/>
                  <a:pt x="185849" y="176054"/>
                </a:cubicBezTo>
                <a:cubicBezTo>
                  <a:pt x="184174" y="196313"/>
                  <a:pt x="173626" y="206526"/>
                  <a:pt x="154204" y="206694"/>
                </a:cubicBezTo>
                <a:cubicBezTo>
                  <a:pt x="146335" y="206861"/>
                  <a:pt x="136122" y="206610"/>
                  <a:pt x="123564" y="205940"/>
                </a:cubicBezTo>
                <a:cubicBezTo>
                  <a:pt x="122894" y="199578"/>
                  <a:pt x="121639" y="192881"/>
                  <a:pt x="119797" y="185849"/>
                </a:cubicBezTo>
                <a:cubicBezTo>
                  <a:pt x="132187" y="187523"/>
                  <a:pt x="141898" y="188360"/>
                  <a:pt x="148930" y="188360"/>
                </a:cubicBezTo>
                <a:cubicBezTo>
                  <a:pt x="160483" y="188528"/>
                  <a:pt x="166594" y="183588"/>
                  <a:pt x="167264" y="173542"/>
                </a:cubicBezTo>
                <a:cubicBezTo>
                  <a:pt x="167766" y="169022"/>
                  <a:pt x="168101" y="163999"/>
                  <a:pt x="168268" y="158474"/>
                </a:cubicBezTo>
                <a:lnTo>
                  <a:pt x="82627" y="158474"/>
                </a:lnTo>
                <a:lnTo>
                  <a:pt x="82627" y="208954"/>
                </a:lnTo>
                <a:cubicBezTo>
                  <a:pt x="82627" y="219670"/>
                  <a:pt x="87901" y="225028"/>
                  <a:pt x="98450" y="225028"/>
                </a:cubicBezTo>
                <a:lnTo>
                  <a:pt x="178566" y="225028"/>
                </a:lnTo>
                <a:cubicBezTo>
                  <a:pt x="192295" y="225028"/>
                  <a:pt x="200415" y="221093"/>
                  <a:pt x="202927" y="213224"/>
                </a:cubicBezTo>
                <a:cubicBezTo>
                  <a:pt x="205104" y="206359"/>
                  <a:pt x="206862" y="197318"/>
                  <a:pt x="208201" y="186100"/>
                </a:cubicBezTo>
                <a:cubicBezTo>
                  <a:pt x="213224" y="188444"/>
                  <a:pt x="219670" y="190872"/>
                  <a:pt x="227539" y="193383"/>
                </a:cubicBezTo>
                <a:cubicBezTo>
                  <a:pt x="225195" y="204434"/>
                  <a:pt x="222935" y="213475"/>
                  <a:pt x="220758" y="220507"/>
                </a:cubicBezTo>
                <a:cubicBezTo>
                  <a:pt x="216238" y="235241"/>
                  <a:pt x="203932" y="242608"/>
                  <a:pt x="183840" y="242608"/>
                </a:cubicBezTo>
                <a:lnTo>
                  <a:pt x="95687" y="242608"/>
                </a:lnTo>
                <a:cubicBezTo>
                  <a:pt x="73921" y="242608"/>
                  <a:pt x="63038" y="231976"/>
                  <a:pt x="63038" y="210712"/>
                </a:cubicBezTo>
                <a:lnTo>
                  <a:pt x="63038" y="147423"/>
                </a:lnTo>
                <a:cubicBezTo>
                  <a:pt x="48974" y="159227"/>
                  <a:pt x="32984" y="169859"/>
                  <a:pt x="15068" y="179319"/>
                </a:cubicBezTo>
                <a:cubicBezTo>
                  <a:pt x="10548" y="173794"/>
                  <a:pt x="5525" y="168268"/>
                  <a:pt x="0" y="162743"/>
                </a:cubicBezTo>
                <a:cubicBezTo>
                  <a:pt x="28630" y="149683"/>
                  <a:pt x="52113" y="132940"/>
                  <a:pt x="70446" y="112514"/>
                </a:cubicBezTo>
                <a:lnTo>
                  <a:pt x="5022" y="112514"/>
                </a:lnTo>
                <a:lnTo>
                  <a:pt x="5022" y="95184"/>
                </a:lnTo>
                <a:lnTo>
                  <a:pt x="84134" y="95184"/>
                </a:lnTo>
                <a:cubicBezTo>
                  <a:pt x="89659" y="87231"/>
                  <a:pt x="94557" y="78776"/>
                  <a:pt x="98826" y="69819"/>
                </a:cubicBezTo>
                <a:lnTo>
                  <a:pt x="19589" y="69819"/>
                </a:lnTo>
                <a:lnTo>
                  <a:pt x="19589" y="52489"/>
                </a:lnTo>
                <a:lnTo>
                  <a:pt x="106235" y="52489"/>
                </a:lnTo>
                <a:cubicBezTo>
                  <a:pt x="112430" y="36751"/>
                  <a:pt x="117369" y="19254"/>
                  <a:pt x="121053" y="0"/>
                </a:cubicBezTo>
                <a:close/>
                <a:moveTo>
                  <a:pt x="96315" y="112514"/>
                </a:moveTo>
                <a:cubicBezTo>
                  <a:pt x="88529" y="122894"/>
                  <a:pt x="79614" y="132605"/>
                  <a:pt x="69568" y="141647"/>
                </a:cubicBezTo>
                <a:lnTo>
                  <a:pt x="183588" y="141647"/>
                </a:lnTo>
                <a:cubicBezTo>
                  <a:pt x="174128" y="133108"/>
                  <a:pt x="165673" y="123397"/>
                  <a:pt x="158222" y="112514"/>
                </a:cubicBezTo>
                <a:lnTo>
                  <a:pt x="96315" y="11251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1" name="任意多边形: 形状 230">
            <a:extLst>
              <a:ext uri="{FF2B5EF4-FFF2-40B4-BE49-F238E27FC236}">
                <a16:creationId xmlns:a16="http://schemas.microsoft.com/office/drawing/2014/main" id="{E527BABB-CD85-4099-8B69-2A8CA750013C}"/>
              </a:ext>
            </a:extLst>
          </p:cNvPr>
          <p:cNvSpPr/>
          <p:nvPr/>
        </p:nvSpPr>
        <p:spPr>
          <a:xfrm>
            <a:off x="7695444" y="3584210"/>
            <a:ext cx="230302" cy="81623"/>
          </a:xfrm>
          <a:custGeom>
            <a:avLst/>
            <a:gdLst/>
            <a:ahLst/>
            <a:cxnLst/>
            <a:rect l="l" t="t" r="r" b="b"/>
            <a:pathLst>
              <a:path w="230302" h="81623">
                <a:moveTo>
                  <a:pt x="116533" y="0"/>
                </a:moveTo>
                <a:cubicBezTo>
                  <a:pt x="122058" y="7367"/>
                  <a:pt x="128755" y="17078"/>
                  <a:pt x="136624" y="29133"/>
                </a:cubicBezTo>
                <a:lnTo>
                  <a:pt x="122811" y="36667"/>
                </a:lnTo>
                <a:lnTo>
                  <a:pt x="230302" y="36667"/>
                </a:lnTo>
                <a:lnTo>
                  <a:pt x="230302" y="81623"/>
                </a:lnTo>
                <a:lnTo>
                  <a:pt x="210210" y="81623"/>
                </a:lnTo>
                <a:lnTo>
                  <a:pt x="210210" y="55252"/>
                </a:lnTo>
                <a:lnTo>
                  <a:pt x="20092" y="55252"/>
                </a:lnTo>
                <a:lnTo>
                  <a:pt x="20092" y="81623"/>
                </a:lnTo>
                <a:lnTo>
                  <a:pt x="0" y="81623"/>
                </a:lnTo>
                <a:lnTo>
                  <a:pt x="0" y="36667"/>
                </a:lnTo>
                <a:lnTo>
                  <a:pt x="115026" y="36667"/>
                </a:lnTo>
                <a:cubicBezTo>
                  <a:pt x="110840" y="29133"/>
                  <a:pt x="105231" y="20343"/>
                  <a:pt x="98199" y="10297"/>
                </a:cubicBezTo>
                <a:lnTo>
                  <a:pt x="11653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30" name="任意多边形: 形状 229">
            <a:extLst>
              <a:ext uri="{FF2B5EF4-FFF2-40B4-BE49-F238E27FC236}">
                <a16:creationId xmlns:a16="http://schemas.microsoft.com/office/drawing/2014/main" id="{7F4064E8-A046-47FA-BE2A-E361FDAA8037}"/>
              </a:ext>
            </a:extLst>
          </p:cNvPr>
          <p:cNvSpPr/>
          <p:nvPr/>
        </p:nvSpPr>
        <p:spPr>
          <a:xfrm>
            <a:off x="8567429" y="3584712"/>
            <a:ext cx="43197" cy="46211"/>
          </a:xfrm>
          <a:custGeom>
            <a:avLst/>
            <a:gdLst/>
            <a:ahLst/>
            <a:cxnLst/>
            <a:rect l="l" t="t" r="r" b="b"/>
            <a:pathLst>
              <a:path w="43197" h="46211">
                <a:moveTo>
                  <a:pt x="14818" y="0"/>
                </a:moveTo>
                <a:cubicBezTo>
                  <a:pt x="28045" y="14902"/>
                  <a:pt x="37504" y="26371"/>
                  <a:pt x="43197" y="34407"/>
                </a:cubicBezTo>
                <a:lnTo>
                  <a:pt x="26119" y="46211"/>
                </a:lnTo>
                <a:cubicBezTo>
                  <a:pt x="16241" y="31980"/>
                  <a:pt x="7534" y="20259"/>
                  <a:pt x="0" y="11051"/>
                </a:cubicBezTo>
                <a:lnTo>
                  <a:pt x="148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9" name="任意多边形: 形状 228">
            <a:extLst>
              <a:ext uri="{FF2B5EF4-FFF2-40B4-BE49-F238E27FC236}">
                <a16:creationId xmlns:a16="http://schemas.microsoft.com/office/drawing/2014/main" id="{A6FFD242-5078-4B31-979D-58A9440C8161}"/>
              </a:ext>
            </a:extLst>
          </p:cNvPr>
          <p:cNvSpPr/>
          <p:nvPr/>
        </p:nvSpPr>
        <p:spPr>
          <a:xfrm>
            <a:off x="9227946" y="3584712"/>
            <a:ext cx="136624" cy="149182"/>
          </a:xfrm>
          <a:custGeom>
            <a:avLst/>
            <a:gdLst/>
            <a:ahLst/>
            <a:cxnLst/>
            <a:rect l="l" t="t" r="r" b="b"/>
            <a:pathLst>
              <a:path w="136624" h="149182">
                <a:moveTo>
                  <a:pt x="116030" y="0"/>
                </a:moveTo>
                <a:lnTo>
                  <a:pt x="136624" y="10297"/>
                </a:lnTo>
                <a:cubicBezTo>
                  <a:pt x="102970" y="67224"/>
                  <a:pt x="62619" y="113519"/>
                  <a:pt x="15571" y="149182"/>
                </a:cubicBezTo>
                <a:cubicBezTo>
                  <a:pt x="11385" y="143991"/>
                  <a:pt x="6195" y="138466"/>
                  <a:pt x="0" y="132606"/>
                </a:cubicBezTo>
                <a:cubicBezTo>
                  <a:pt x="46546" y="96608"/>
                  <a:pt x="85222" y="52406"/>
                  <a:pt x="11603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8" name="任意多边形: 形状 227">
            <a:extLst>
              <a:ext uri="{FF2B5EF4-FFF2-40B4-BE49-F238E27FC236}">
                <a16:creationId xmlns:a16="http://schemas.microsoft.com/office/drawing/2014/main" id="{A16447AB-4B01-4930-B708-791D0AEC4C58}"/>
              </a:ext>
            </a:extLst>
          </p:cNvPr>
          <p:cNvSpPr/>
          <p:nvPr/>
        </p:nvSpPr>
        <p:spPr>
          <a:xfrm>
            <a:off x="8540054" y="3584963"/>
            <a:ext cx="165757" cy="248636"/>
          </a:xfrm>
          <a:custGeom>
            <a:avLst/>
            <a:gdLst/>
            <a:ahLst/>
            <a:cxnLst/>
            <a:rect l="l" t="t" r="r" b="b"/>
            <a:pathLst>
              <a:path w="165757" h="248636">
                <a:moveTo>
                  <a:pt x="122057" y="0"/>
                </a:moveTo>
                <a:lnTo>
                  <a:pt x="140642" y="11804"/>
                </a:lnTo>
                <a:cubicBezTo>
                  <a:pt x="131936" y="23692"/>
                  <a:pt x="122309" y="36333"/>
                  <a:pt x="111760" y="49727"/>
                </a:cubicBezTo>
                <a:lnTo>
                  <a:pt x="157721" y="49727"/>
                </a:lnTo>
                <a:lnTo>
                  <a:pt x="157721" y="67308"/>
                </a:lnTo>
                <a:lnTo>
                  <a:pt x="93175" y="67308"/>
                </a:lnTo>
                <a:lnTo>
                  <a:pt x="93175" y="106738"/>
                </a:lnTo>
                <a:lnTo>
                  <a:pt x="150688" y="106738"/>
                </a:lnTo>
                <a:lnTo>
                  <a:pt x="150688" y="124318"/>
                </a:lnTo>
                <a:lnTo>
                  <a:pt x="93175" y="124318"/>
                </a:lnTo>
                <a:lnTo>
                  <a:pt x="93175" y="165506"/>
                </a:lnTo>
                <a:lnTo>
                  <a:pt x="165757" y="165506"/>
                </a:lnTo>
                <a:lnTo>
                  <a:pt x="165757" y="183087"/>
                </a:lnTo>
                <a:lnTo>
                  <a:pt x="93175" y="183087"/>
                </a:lnTo>
                <a:lnTo>
                  <a:pt x="93175" y="248636"/>
                </a:lnTo>
                <a:lnTo>
                  <a:pt x="73586" y="248636"/>
                </a:lnTo>
                <a:lnTo>
                  <a:pt x="73586" y="183087"/>
                </a:lnTo>
                <a:lnTo>
                  <a:pt x="0" y="183087"/>
                </a:lnTo>
                <a:lnTo>
                  <a:pt x="0" y="165506"/>
                </a:lnTo>
                <a:lnTo>
                  <a:pt x="73586" y="165506"/>
                </a:lnTo>
                <a:lnTo>
                  <a:pt x="73586" y="124318"/>
                </a:lnTo>
                <a:lnTo>
                  <a:pt x="18836" y="124318"/>
                </a:lnTo>
                <a:lnTo>
                  <a:pt x="18836" y="106738"/>
                </a:lnTo>
                <a:lnTo>
                  <a:pt x="73586" y="106738"/>
                </a:lnTo>
                <a:lnTo>
                  <a:pt x="73586" y="67308"/>
                </a:lnTo>
                <a:lnTo>
                  <a:pt x="13060" y="67308"/>
                </a:lnTo>
                <a:lnTo>
                  <a:pt x="13060" y="49727"/>
                </a:lnTo>
                <a:lnTo>
                  <a:pt x="90664" y="49727"/>
                </a:lnTo>
                <a:cubicBezTo>
                  <a:pt x="104561" y="29636"/>
                  <a:pt x="115025" y="13060"/>
                  <a:pt x="1220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7" name="任意多边形: 形状 226">
            <a:extLst>
              <a:ext uri="{FF2B5EF4-FFF2-40B4-BE49-F238E27FC236}">
                <a16:creationId xmlns:a16="http://schemas.microsoft.com/office/drawing/2014/main" id="{597534A9-48A8-443A-8708-89C68AAFD122}"/>
              </a:ext>
            </a:extLst>
          </p:cNvPr>
          <p:cNvSpPr/>
          <p:nvPr/>
        </p:nvSpPr>
        <p:spPr>
          <a:xfrm>
            <a:off x="7232831" y="3585214"/>
            <a:ext cx="188361" cy="239093"/>
          </a:xfrm>
          <a:custGeom>
            <a:avLst/>
            <a:gdLst/>
            <a:ahLst/>
            <a:cxnLst/>
            <a:rect l="l" t="t" r="r" b="b"/>
            <a:pathLst>
              <a:path w="188361" h="239093">
                <a:moveTo>
                  <a:pt x="84637" y="0"/>
                </a:moveTo>
                <a:lnTo>
                  <a:pt x="103724" y="0"/>
                </a:lnTo>
                <a:lnTo>
                  <a:pt x="103724" y="26622"/>
                </a:lnTo>
                <a:lnTo>
                  <a:pt x="182836" y="26622"/>
                </a:lnTo>
                <a:lnTo>
                  <a:pt x="182836" y="43700"/>
                </a:lnTo>
                <a:lnTo>
                  <a:pt x="103724" y="43700"/>
                </a:lnTo>
                <a:lnTo>
                  <a:pt x="103724" y="66555"/>
                </a:lnTo>
                <a:lnTo>
                  <a:pt x="164502" y="66555"/>
                </a:lnTo>
                <a:lnTo>
                  <a:pt x="164502" y="222015"/>
                </a:lnTo>
                <a:lnTo>
                  <a:pt x="188361" y="222015"/>
                </a:lnTo>
                <a:lnTo>
                  <a:pt x="188361" y="239093"/>
                </a:lnTo>
                <a:lnTo>
                  <a:pt x="0" y="239093"/>
                </a:lnTo>
                <a:lnTo>
                  <a:pt x="0" y="222015"/>
                </a:lnTo>
                <a:lnTo>
                  <a:pt x="25366" y="222015"/>
                </a:lnTo>
                <a:lnTo>
                  <a:pt x="25366" y="66555"/>
                </a:lnTo>
                <a:lnTo>
                  <a:pt x="84637" y="66555"/>
                </a:lnTo>
                <a:lnTo>
                  <a:pt x="84637" y="43700"/>
                </a:lnTo>
                <a:lnTo>
                  <a:pt x="11804" y="43700"/>
                </a:lnTo>
                <a:lnTo>
                  <a:pt x="11804" y="26622"/>
                </a:lnTo>
                <a:lnTo>
                  <a:pt x="84637" y="26622"/>
                </a:lnTo>
                <a:lnTo>
                  <a:pt x="84637" y="0"/>
                </a:lnTo>
                <a:close/>
                <a:moveTo>
                  <a:pt x="43951" y="83130"/>
                </a:moveTo>
                <a:lnTo>
                  <a:pt x="43951" y="105734"/>
                </a:lnTo>
                <a:lnTo>
                  <a:pt x="145917" y="105734"/>
                </a:lnTo>
                <a:lnTo>
                  <a:pt x="145917" y="83130"/>
                </a:lnTo>
                <a:lnTo>
                  <a:pt x="43951" y="83130"/>
                </a:lnTo>
                <a:close/>
                <a:moveTo>
                  <a:pt x="43951" y="121807"/>
                </a:moveTo>
                <a:lnTo>
                  <a:pt x="43951" y="144410"/>
                </a:lnTo>
                <a:lnTo>
                  <a:pt x="145917" y="144410"/>
                </a:lnTo>
                <a:lnTo>
                  <a:pt x="145917" y="121807"/>
                </a:lnTo>
                <a:lnTo>
                  <a:pt x="43951" y="121807"/>
                </a:lnTo>
                <a:close/>
                <a:moveTo>
                  <a:pt x="43951" y="160484"/>
                </a:moveTo>
                <a:lnTo>
                  <a:pt x="43951" y="183087"/>
                </a:lnTo>
                <a:lnTo>
                  <a:pt x="145917" y="183087"/>
                </a:lnTo>
                <a:lnTo>
                  <a:pt x="145917" y="160484"/>
                </a:lnTo>
                <a:lnTo>
                  <a:pt x="43951" y="160484"/>
                </a:lnTo>
                <a:close/>
                <a:moveTo>
                  <a:pt x="43951" y="199160"/>
                </a:moveTo>
                <a:lnTo>
                  <a:pt x="43951" y="222015"/>
                </a:lnTo>
                <a:lnTo>
                  <a:pt x="145917" y="222015"/>
                </a:lnTo>
                <a:lnTo>
                  <a:pt x="145917" y="199160"/>
                </a:lnTo>
                <a:lnTo>
                  <a:pt x="43951" y="19916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6" name="任意多边形: 形状 225">
            <a:extLst>
              <a:ext uri="{FF2B5EF4-FFF2-40B4-BE49-F238E27FC236}">
                <a16:creationId xmlns:a16="http://schemas.microsoft.com/office/drawing/2014/main" id="{93B2341F-F319-422A-B5C5-EF05B6FD7F03}"/>
              </a:ext>
            </a:extLst>
          </p:cNvPr>
          <p:cNvSpPr/>
          <p:nvPr/>
        </p:nvSpPr>
        <p:spPr>
          <a:xfrm>
            <a:off x="9808869" y="3585466"/>
            <a:ext cx="171283" cy="202927"/>
          </a:xfrm>
          <a:custGeom>
            <a:avLst/>
            <a:gdLst/>
            <a:ahLst/>
            <a:cxnLst/>
            <a:rect l="l" t="t" r="r" b="b"/>
            <a:pathLst>
              <a:path w="171283" h="202927">
                <a:moveTo>
                  <a:pt x="107742" y="0"/>
                </a:moveTo>
                <a:lnTo>
                  <a:pt x="128086" y="0"/>
                </a:lnTo>
                <a:lnTo>
                  <a:pt x="128086" y="47969"/>
                </a:lnTo>
                <a:lnTo>
                  <a:pt x="171283" y="47969"/>
                </a:lnTo>
                <a:lnTo>
                  <a:pt x="171283" y="66303"/>
                </a:lnTo>
                <a:lnTo>
                  <a:pt x="128086" y="66303"/>
                </a:lnTo>
                <a:lnTo>
                  <a:pt x="128086" y="170529"/>
                </a:lnTo>
                <a:cubicBezTo>
                  <a:pt x="128086" y="192127"/>
                  <a:pt x="117705" y="202927"/>
                  <a:pt x="96943" y="202927"/>
                </a:cubicBezTo>
                <a:cubicBezTo>
                  <a:pt x="86060" y="202927"/>
                  <a:pt x="73336" y="202843"/>
                  <a:pt x="58769" y="202676"/>
                </a:cubicBezTo>
                <a:cubicBezTo>
                  <a:pt x="57932" y="196146"/>
                  <a:pt x="56676" y="188611"/>
                  <a:pt x="55002" y="180072"/>
                </a:cubicBezTo>
                <a:cubicBezTo>
                  <a:pt x="68396" y="181412"/>
                  <a:pt x="80870" y="182082"/>
                  <a:pt x="92423" y="182082"/>
                </a:cubicBezTo>
                <a:cubicBezTo>
                  <a:pt x="102804" y="182082"/>
                  <a:pt x="107910" y="176221"/>
                  <a:pt x="107742" y="164501"/>
                </a:cubicBezTo>
                <a:lnTo>
                  <a:pt x="107742" y="66303"/>
                </a:lnTo>
                <a:lnTo>
                  <a:pt x="0" y="66303"/>
                </a:lnTo>
                <a:lnTo>
                  <a:pt x="0" y="47969"/>
                </a:lnTo>
                <a:lnTo>
                  <a:pt x="107742" y="47969"/>
                </a:lnTo>
                <a:lnTo>
                  <a:pt x="10774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5" name="任意多边形: 形状 224">
            <a:extLst>
              <a:ext uri="{FF2B5EF4-FFF2-40B4-BE49-F238E27FC236}">
                <a16:creationId xmlns:a16="http://schemas.microsoft.com/office/drawing/2014/main" id="{A37B7A35-C85D-43D0-8D69-FE4C84576798}"/>
              </a:ext>
            </a:extLst>
          </p:cNvPr>
          <p:cNvSpPr/>
          <p:nvPr/>
        </p:nvSpPr>
        <p:spPr>
          <a:xfrm>
            <a:off x="7429981" y="3586219"/>
            <a:ext cx="247632" cy="184091"/>
          </a:xfrm>
          <a:custGeom>
            <a:avLst/>
            <a:gdLst/>
            <a:ahLst/>
            <a:cxnLst/>
            <a:rect l="l" t="t" r="r" b="b"/>
            <a:pathLst>
              <a:path w="247632" h="184091">
                <a:moveTo>
                  <a:pt x="42946" y="0"/>
                </a:moveTo>
                <a:lnTo>
                  <a:pt x="62285" y="0"/>
                </a:lnTo>
                <a:lnTo>
                  <a:pt x="62285" y="31142"/>
                </a:lnTo>
                <a:lnTo>
                  <a:pt x="184845" y="31142"/>
                </a:lnTo>
                <a:lnTo>
                  <a:pt x="184845" y="0"/>
                </a:lnTo>
                <a:lnTo>
                  <a:pt x="204183" y="0"/>
                </a:lnTo>
                <a:lnTo>
                  <a:pt x="204183" y="31142"/>
                </a:lnTo>
                <a:lnTo>
                  <a:pt x="242106" y="31142"/>
                </a:lnTo>
                <a:lnTo>
                  <a:pt x="242106" y="49225"/>
                </a:lnTo>
                <a:lnTo>
                  <a:pt x="204183" y="49225"/>
                </a:lnTo>
                <a:lnTo>
                  <a:pt x="204183" y="166009"/>
                </a:lnTo>
                <a:lnTo>
                  <a:pt x="247632" y="166009"/>
                </a:lnTo>
                <a:lnTo>
                  <a:pt x="247632" y="184091"/>
                </a:lnTo>
                <a:lnTo>
                  <a:pt x="0" y="184091"/>
                </a:lnTo>
                <a:lnTo>
                  <a:pt x="0" y="166009"/>
                </a:lnTo>
                <a:lnTo>
                  <a:pt x="42946" y="166009"/>
                </a:lnTo>
                <a:lnTo>
                  <a:pt x="42946" y="49225"/>
                </a:lnTo>
                <a:lnTo>
                  <a:pt x="5023" y="49225"/>
                </a:lnTo>
                <a:lnTo>
                  <a:pt x="5023" y="31142"/>
                </a:lnTo>
                <a:lnTo>
                  <a:pt x="42946" y="31142"/>
                </a:lnTo>
                <a:lnTo>
                  <a:pt x="42946" y="0"/>
                </a:lnTo>
                <a:close/>
                <a:moveTo>
                  <a:pt x="62285" y="49225"/>
                </a:moveTo>
                <a:lnTo>
                  <a:pt x="62285" y="76349"/>
                </a:lnTo>
                <a:lnTo>
                  <a:pt x="184845" y="76349"/>
                </a:lnTo>
                <a:lnTo>
                  <a:pt x="184845" y="49225"/>
                </a:lnTo>
                <a:lnTo>
                  <a:pt x="62285" y="49225"/>
                </a:lnTo>
                <a:close/>
                <a:moveTo>
                  <a:pt x="62285" y="93929"/>
                </a:moveTo>
                <a:lnTo>
                  <a:pt x="62285" y="121053"/>
                </a:lnTo>
                <a:lnTo>
                  <a:pt x="184845" y="121053"/>
                </a:lnTo>
                <a:lnTo>
                  <a:pt x="184845" y="93929"/>
                </a:lnTo>
                <a:lnTo>
                  <a:pt x="62285" y="93929"/>
                </a:lnTo>
                <a:close/>
                <a:moveTo>
                  <a:pt x="62285" y="138633"/>
                </a:moveTo>
                <a:lnTo>
                  <a:pt x="62285" y="166009"/>
                </a:lnTo>
                <a:lnTo>
                  <a:pt x="184845" y="166009"/>
                </a:lnTo>
                <a:lnTo>
                  <a:pt x="184845" y="138633"/>
                </a:lnTo>
                <a:lnTo>
                  <a:pt x="62285" y="13863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4" name="任意多边形: 形状 223">
            <a:extLst>
              <a:ext uri="{FF2B5EF4-FFF2-40B4-BE49-F238E27FC236}">
                <a16:creationId xmlns:a16="http://schemas.microsoft.com/office/drawing/2014/main" id="{625430A2-AEAA-469E-86EC-90E55594905F}"/>
              </a:ext>
            </a:extLst>
          </p:cNvPr>
          <p:cNvSpPr/>
          <p:nvPr/>
        </p:nvSpPr>
        <p:spPr>
          <a:xfrm>
            <a:off x="7170547" y="3586470"/>
            <a:ext cx="70823" cy="244869"/>
          </a:xfrm>
          <a:custGeom>
            <a:avLst/>
            <a:gdLst/>
            <a:ahLst/>
            <a:cxnLst/>
            <a:rect l="l" t="t" r="r" b="b"/>
            <a:pathLst>
              <a:path w="70823" h="244869">
                <a:moveTo>
                  <a:pt x="52239" y="0"/>
                </a:moveTo>
                <a:lnTo>
                  <a:pt x="70823" y="5525"/>
                </a:lnTo>
                <a:cubicBezTo>
                  <a:pt x="64126" y="27124"/>
                  <a:pt x="56843" y="47383"/>
                  <a:pt x="48974" y="66303"/>
                </a:cubicBezTo>
                <a:lnTo>
                  <a:pt x="48974" y="244869"/>
                </a:lnTo>
                <a:lnTo>
                  <a:pt x="30640" y="244869"/>
                </a:lnTo>
                <a:lnTo>
                  <a:pt x="30640" y="104980"/>
                </a:lnTo>
                <a:cubicBezTo>
                  <a:pt x="23440" y="118374"/>
                  <a:pt x="15822" y="130848"/>
                  <a:pt x="7785" y="142401"/>
                </a:cubicBezTo>
                <a:cubicBezTo>
                  <a:pt x="5441" y="135369"/>
                  <a:pt x="2846" y="128504"/>
                  <a:pt x="0" y="121807"/>
                </a:cubicBezTo>
                <a:cubicBezTo>
                  <a:pt x="22436" y="88320"/>
                  <a:pt x="39849" y="47718"/>
                  <a:pt x="5223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3" name="任意多边形: 形状 222">
            <a:extLst>
              <a:ext uri="{FF2B5EF4-FFF2-40B4-BE49-F238E27FC236}">
                <a16:creationId xmlns:a16="http://schemas.microsoft.com/office/drawing/2014/main" id="{8AF85B1C-178F-4E07-9961-79F99CE8F105}"/>
              </a:ext>
            </a:extLst>
          </p:cNvPr>
          <p:cNvSpPr/>
          <p:nvPr/>
        </p:nvSpPr>
        <p:spPr>
          <a:xfrm>
            <a:off x="9745328" y="3586470"/>
            <a:ext cx="51234" cy="58769"/>
          </a:xfrm>
          <a:custGeom>
            <a:avLst/>
            <a:gdLst/>
            <a:ahLst/>
            <a:cxnLst/>
            <a:rect l="l" t="t" r="r" b="b"/>
            <a:pathLst>
              <a:path w="51234" h="58769">
                <a:moveTo>
                  <a:pt x="15069" y="0"/>
                </a:moveTo>
                <a:cubicBezTo>
                  <a:pt x="26120" y="12725"/>
                  <a:pt x="38174" y="28296"/>
                  <a:pt x="51234" y="46714"/>
                </a:cubicBezTo>
                <a:cubicBezTo>
                  <a:pt x="44537" y="50732"/>
                  <a:pt x="38593" y="54750"/>
                  <a:pt x="33403" y="58769"/>
                </a:cubicBezTo>
                <a:cubicBezTo>
                  <a:pt x="21850" y="40854"/>
                  <a:pt x="10716" y="24864"/>
                  <a:pt x="0" y="10800"/>
                </a:cubicBezTo>
                <a:lnTo>
                  <a:pt x="1506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2" name="任意多边形: 形状 221">
            <a:extLst>
              <a:ext uri="{FF2B5EF4-FFF2-40B4-BE49-F238E27FC236}">
                <a16:creationId xmlns:a16="http://schemas.microsoft.com/office/drawing/2014/main" id="{1319859F-F72F-46D0-8942-D9F73C3550BA}"/>
              </a:ext>
            </a:extLst>
          </p:cNvPr>
          <p:cNvSpPr/>
          <p:nvPr/>
        </p:nvSpPr>
        <p:spPr>
          <a:xfrm>
            <a:off x="8457426" y="3587224"/>
            <a:ext cx="100459" cy="246375"/>
          </a:xfrm>
          <a:custGeom>
            <a:avLst/>
            <a:gdLst/>
            <a:ahLst/>
            <a:cxnLst/>
            <a:rect l="l" t="t" r="r" b="b"/>
            <a:pathLst>
              <a:path w="100459" h="246375">
                <a:moveTo>
                  <a:pt x="39933" y="0"/>
                </a:moveTo>
                <a:lnTo>
                  <a:pt x="58267" y="0"/>
                </a:lnTo>
                <a:lnTo>
                  <a:pt x="58267" y="49727"/>
                </a:lnTo>
                <a:lnTo>
                  <a:pt x="87651" y="49727"/>
                </a:lnTo>
                <a:lnTo>
                  <a:pt x="87651" y="66554"/>
                </a:lnTo>
                <a:lnTo>
                  <a:pt x="58267" y="66554"/>
                </a:lnTo>
                <a:lnTo>
                  <a:pt x="58267" y="105984"/>
                </a:lnTo>
                <a:lnTo>
                  <a:pt x="68313" y="96943"/>
                </a:lnTo>
                <a:cubicBezTo>
                  <a:pt x="79195" y="107658"/>
                  <a:pt x="89911" y="118709"/>
                  <a:pt x="100459" y="130094"/>
                </a:cubicBezTo>
                <a:lnTo>
                  <a:pt x="86144" y="143154"/>
                </a:lnTo>
                <a:cubicBezTo>
                  <a:pt x="73252" y="128420"/>
                  <a:pt x="63959" y="118039"/>
                  <a:pt x="58267" y="112011"/>
                </a:cubicBezTo>
                <a:lnTo>
                  <a:pt x="58267" y="246375"/>
                </a:lnTo>
                <a:lnTo>
                  <a:pt x="39933" y="246375"/>
                </a:lnTo>
                <a:lnTo>
                  <a:pt x="39933" y="108495"/>
                </a:lnTo>
                <a:cubicBezTo>
                  <a:pt x="30891" y="135619"/>
                  <a:pt x="20594" y="158641"/>
                  <a:pt x="9042" y="177561"/>
                </a:cubicBezTo>
                <a:cubicBezTo>
                  <a:pt x="6530" y="170361"/>
                  <a:pt x="3516" y="163078"/>
                  <a:pt x="0" y="155711"/>
                </a:cubicBezTo>
                <a:cubicBezTo>
                  <a:pt x="16241" y="130764"/>
                  <a:pt x="28882" y="101045"/>
                  <a:pt x="37924" y="66554"/>
                </a:cubicBezTo>
                <a:lnTo>
                  <a:pt x="2763" y="66554"/>
                </a:lnTo>
                <a:lnTo>
                  <a:pt x="2763" y="49727"/>
                </a:lnTo>
                <a:lnTo>
                  <a:pt x="39933" y="49727"/>
                </a:lnTo>
                <a:lnTo>
                  <a:pt x="3993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1" name="任意多边形: 形状 220">
            <a:extLst>
              <a:ext uri="{FF2B5EF4-FFF2-40B4-BE49-F238E27FC236}">
                <a16:creationId xmlns:a16="http://schemas.microsoft.com/office/drawing/2014/main" id="{FF430AE6-2D55-4558-8425-1AE85E073B42}"/>
              </a:ext>
            </a:extLst>
          </p:cNvPr>
          <p:cNvSpPr/>
          <p:nvPr/>
        </p:nvSpPr>
        <p:spPr>
          <a:xfrm>
            <a:off x="10156959" y="3587475"/>
            <a:ext cx="46964" cy="47718"/>
          </a:xfrm>
          <a:custGeom>
            <a:avLst/>
            <a:gdLst/>
            <a:ahLst/>
            <a:cxnLst/>
            <a:rect l="l" t="t" r="r" b="b"/>
            <a:pathLst>
              <a:path w="46964" h="47718">
                <a:moveTo>
                  <a:pt x="29384" y="0"/>
                </a:moveTo>
                <a:lnTo>
                  <a:pt x="46964" y="10799"/>
                </a:lnTo>
                <a:cubicBezTo>
                  <a:pt x="37253" y="23524"/>
                  <a:pt x="26705" y="35830"/>
                  <a:pt x="15320" y="47718"/>
                </a:cubicBezTo>
                <a:lnTo>
                  <a:pt x="0" y="36416"/>
                </a:lnTo>
                <a:cubicBezTo>
                  <a:pt x="11218" y="24863"/>
                  <a:pt x="21013" y="12725"/>
                  <a:pt x="2938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20" name="任意多边形: 形状 219">
            <a:extLst>
              <a:ext uri="{FF2B5EF4-FFF2-40B4-BE49-F238E27FC236}">
                <a16:creationId xmlns:a16="http://schemas.microsoft.com/office/drawing/2014/main" id="{1F01157B-DFBC-47BE-9203-4133C0477941}"/>
              </a:ext>
            </a:extLst>
          </p:cNvPr>
          <p:cNvSpPr/>
          <p:nvPr/>
        </p:nvSpPr>
        <p:spPr>
          <a:xfrm>
            <a:off x="10024103" y="3587726"/>
            <a:ext cx="46713" cy="45960"/>
          </a:xfrm>
          <a:custGeom>
            <a:avLst/>
            <a:gdLst/>
            <a:ahLst/>
            <a:cxnLst/>
            <a:rect l="l" t="t" r="r" b="b"/>
            <a:pathLst>
              <a:path w="46713" h="45960">
                <a:moveTo>
                  <a:pt x="14315" y="0"/>
                </a:moveTo>
                <a:cubicBezTo>
                  <a:pt x="26203" y="11385"/>
                  <a:pt x="37002" y="22268"/>
                  <a:pt x="46713" y="32649"/>
                </a:cubicBezTo>
                <a:lnTo>
                  <a:pt x="30640" y="45960"/>
                </a:lnTo>
                <a:cubicBezTo>
                  <a:pt x="21264" y="34575"/>
                  <a:pt x="11050" y="23105"/>
                  <a:pt x="0" y="11553"/>
                </a:cubicBezTo>
                <a:lnTo>
                  <a:pt x="1431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9" name="任意多边形: 形状 218">
            <a:extLst>
              <a:ext uri="{FF2B5EF4-FFF2-40B4-BE49-F238E27FC236}">
                <a16:creationId xmlns:a16="http://schemas.microsoft.com/office/drawing/2014/main" id="{B8E02223-AEF7-4C7A-B0BD-D907E4625CFB}"/>
              </a:ext>
            </a:extLst>
          </p:cNvPr>
          <p:cNvSpPr/>
          <p:nvPr/>
        </p:nvSpPr>
        <p:spPr>
          <a:xfrm>
            <a:off x="10751193" y="3591995"/>
            <a:ext cx="249641" cy="240600"/>
          </a:xfrm>
          <a:custGeom>
            <a:avLst/>
            <a:gdLst/>
            <a:ahLst/>
            <a:cxnLst/>
            <a:rect l="l" t="t" r="r" b="b"/>
            <a:pathLst>
              <a:path w="249641" h="240600">
                <a:moveTo>
                  <a:pt x="224275" y="0"/>
                </a:moveTo>
                <a:lnTo>
                  <a:pt x="236330" y="20846"/>
                </a:lnTo>
                <a:cubicBezTo>
                  <a:pt x="167013" y="27878"/>
                  <a:pt x="105147" y="32398"/>
                  <a:pt x="50732" y="34408"/>
                </a:cubicBezTo>
                <a:lnTo>
                  <a:pt x="50732" y="67559"/>
                </a:lnTo>
                <a:lnTo>
                  <a:pt x="249641" y="67559"/>
                </a:lnTo>
                <a:lnTo>
                  <a:pt x="249641" y="86395"/>
                </a:lnTo>
                <a:lnTo>
                  <a:pt x="50732" y="86395"/>
                </a:lnTo>
                <a:cubicBezTo>
                  <a:pt x="50732" y="132439"/>
                  <a:pt x="48388" y="163497"/>
                  <a:pt x="43700" y="179571"/>
                </a:cubicBezTo>
                <a:cubicBezTo>
                  <a:pt x="39012" y="197988"/>
                  <a:pt x="29050" y="218331"/>
                  <a:pt x="13813" y="240600"/>
                </a:cubicBezTo>
                <a:cubicBezTo>
                  <a:pt x="9962" y="234907"/>
                  <a:pt x="5358" y="229047"/>
                  <a:pt x="0" y="223019"/>
                </a:cubicBezTo>
                <a:cubicBezTo>
                  <a:pt x="11888" y="206109"/>
                  <a:pt x="19924" y="189114"/>
                  <a:pt x="24110" y="172036"/>
                </a:cubicBezTo>
                <a:cubicBezTo>
                  <a:pt x="28296" y="155628"/>
                  <a:pt x="30389" y="131518"/>
                  <a:pt x="30389" y="99706"/>
                </a:cubicBezTo>
                <a:lnTo>
                  <a:pt x="30389" y="15069"/>
                </a:lnTo>
                <a:cubicBezTo>
                  <a:pt x="103724" y="12725"/>
                  <a:pt x="168353" y="7702"/>
                  <a:pt x="22427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8" name="任意多边形: 形状 217">
            <a:extLst>
              <a:ext uri="{FF2B5EF4-FFF2-40B4-BE49-F238E27FC236}">
                <a16:creationId xmlns:a16="http://schemas.microsoft.com/office/drawing/2014/main" id="{753E067A-CFDE-43D5-843F-E2553C605146}"/>
              </a:ext>
            </a:extLst>
          </p:cNvPr>
          <p:cNvSpPr/>
          <p:nvPr/>
        </p:nvSpPr>
        <p:spPr>
          <a:xfrm>
            <a:off x="9564986" y="3596767"/>
            <a:ext cx="171282" cy="117286"/>
          </a:xfrm>
          <a:custGeom>
            <a:avLst/>
            <a:gdLst/>
            <a:ahLst/>
            <a:cxnLst/>
            <a:rect l="l" t="t" r="r" b="b"/>
            <a:pathLst>
              <a:path w="171282" h="117286">
                <a:moveTo>
                  <a:pt x="19840" y="0"/>
                </a:moveTo>
                <a:lnTo>
                  <a:pt x="140893" y="0"/>
                </a:lnTo>
                <a:lnTo>
                  <a:pt x="140893" y="18334"/>
                </a:lnTo>
                <a:cubicBezTo>
                  <a:pt x="130010" y="33989"/>
                  <a:pt x="117202" y="48514"/>
                  <a:pt x="102468" y="61908"/>
                </a:cubicBezTo>
                <a:cubicBezTo>
                  <a:pt x="127666" y="74884"/>
                  <a:pt x="150604" y="87651"/>
                  <a:pt x="171282" y="100208"/>
                </a:cubicBezTo>
                <a:lnTo>
                  <a:pt x="158474" y="117286"/>
                </a:lnTo>
                <a:cubicBezTo>
                  <a:pt x="137042" y="102552"/>
                  <a:pt x="113644" y="88153"/>
                  <a:pt x="88278" y="74089"/>
                </a:cubicBezTo>
                <a:cubicBezTo>
                  <a:pt x="68354" y="90413"/>
                  <a:pt x="42946" y="104645"/>
                  <a:pt x="12055" y="116784"/>
                </a:cubicBezTo>
                <a:cubicBezTo>
                  <a:pt x="8706" y="110756"/>
                  <a:pt x="4688" y="104980"/>
                  <a:pt x="0" y="99455"/>
                </a:cubicBezTo>
                <a:cubicBezTo>
                  <a:pt x="48722" y="83549"/>
                  <a:pt x="87985" y="56425"/>
                  <a:pt x="117788" y="18083"/>
                </a:cubicBezTo>
                <a:lnTo>
                  <a:pt x="19840" y="18083"/>
                </a:lnTo>
                <a:lnTo>
                  <a:pt x="1984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7" name="任意多边形: 形状 216">
            <a:extLst>
              <a:ext uri="{FF2B5EF4-FFF2-40B4-BE49-F238E27FC236}">
                <a16:creationId xmlns:a16="http://schemas.microsoft.com/office/drawing/2014/main" id="{961BC19C-2522-42F3-9CCC-6296FC161BA3}"/>
              </a:ext>
            </a:extLst>
          </p:cNvPr>
          <p:cNvSpPr/>
          <p:nvPr/>
        </p:nvSpPr>
        <p:spPr>
          <a:xfrm>
            <a:off x="10436235" y="3596767"/>
            <a:ext cx="295368" cy="235828"/>
          </a:xfrm>
          <a:custGeom>
            <a:avLst/>
            <a:gdLst/>
            <a:ahLst/>
            <a:cxnLst/>
            <a:rect l="l" t="t" r="r" b="b"/>
            <a:pathLst>
              <a:path w="295368" h="235828">
                <a:moveTo>
                  <a:pt x="88925" y="0"/>
                </a:moveTo>
                <a:lnTo>
                  <a:pt x="295368" y="0"/>
                </a:lnTo>
                <a:lnTo>
                  <a:pt x="295368" y="79112"/>
                </a:lnTo>
                <a:lnTo>
                  <a:pt x="276281" y="79112"/>
                </a:lnTo>
                <a:lnTo>
                  <a:pt x="276281" y="69819"/>
                </a:lnTo>
                <a:lnTo>
                  <a:pt x="108012" y="69819"/>
                </a:lnTo>
                <a:lnTo>
                  <a:pt x="108012" y="96943"/>
                </a:lnTo>
                <a:cubicBezTo>
                  <a:pt x="108012" y="153535"/>
                  <a:pt x="95873" y="199830"/>
                  <a:pt x="71595" y="235828"/>
                </a:cubicBezTo>
                <a:lnTo>
                  <a:pt x="59188" y="220036"/>
                </a:lnTo>
                <a:lnTo>
                  <a:pt x="45960" y="230051"/>
                </a:lnTo>
                <a:cubicBezTo>
                  <a:pt x="31226" y="208285"/>
                  <a:pt x="15906" y="187775"/>
                  <a:pt x="0" y="168520"/>
                </a:cubicBezTo>
                <a:lnTo>
                  <a:pt x="15571" y="157721"/>
                </a:lnTo>
                <a:cubicBezTo>
                  <a:pt x="23273" y="166511"/>
                  <a:pt x="31121" y="175824"/>
                  <a:pt x="39116" y="185661"/>
                </a:cubicBezTo>
                <a:lnTo>
                  <a:pt x="60678" y="213099"/>
                </a:lnTo>
                <a:lnTo>
                  <a:pt x="71407" y="194027"/>
                </a:lnTo>
                <a:cubicBezTo>
                  <a:pt x="83085" y="167437"/>
                  <a:pt x="88925" y="133736"/>
                  <a:pt x="88925" y="92925"/>
                </a:cubicBezTo>
                <a:lnTo>
                  <a:pt x="88925" y="0"/>
                </a:lnTo>
                <a:close/>
                <a:moveTo>
                  <a:pt x="108012" y="17581"/>
                </a:moveTo>
                <a:lnTo>
                  <a:pt x="108012" y="52239"/>
                </a:lnTo>
                <a:lnTo>
                  <a:pt x="276281" y="52239"/>
                </a:lnTo>
                <a:lnTo>
                  <a:pt x="276281" y="17581"/>
                </a:lnTo>
                <a:lnTo>
                  <a:pt x="108012" y="175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6" name="任意多边形: 形状 215">
            <a:extLst>
              <a:ext uri="{FF2B5EF4-FFF2-40B4-BE49-F238E27FC236}">
                <a16:creationId xmlns:a16="http://schemas.microsoft.com/office/drawing/2014/main" id="{FC72137F-69D1-4C99-A3D4-4E2E1322B701}"/>
              </a:ext>
            </a:extLst>
          </p:cNvPr>
          <p:cNvSpPr/>
          <p:nvPr/>
        </p:nvSpPr>
        <p:spPr>
          <a:xfrm>
            <a:off x="10247874" y="3598525"/>
            <a:ext cx="102720" cy="234321"/>
          </a:xfrm>
          <a:custGeom>
            <a:avLst/>
            <a:gdLst/>
            <a:ahLst/>
            <a:cxnLst/>
            <a:rect l="l" t="t" r="r" b="b"/>
            <a:pathLst>
              <a:path w="102720" h="234321">
                <a:moveTo>
                  <a:pt x="91920" y="0"/>
                </a:moveTo>
                <a:lnTo>
                  <a:pt x="96441" y="19087"/>
                </a:lnTo>
                <a:cubicBezTo>
                  <a:pt x="86228" y="20259"/>
                  <a:pt x="74088" y="21432"/>
                  <a:pt x="60024" y="22604"/>
                </a:cubicBezTo>
                <a:lnTo>
                  <a:pt x="60024" y="64043"/>
                </a:lnTo>
                <a:lnTo>
                  <a:pt x="97445" y="64043"/>
                </a:lnTo>
                <a:lnTo>
                  <a:pt x="97445" y="81623"/>
                </a:lnTo>
                <a:lnTo>
                  <a:pt x="60024" y="81623"/>
                </a:lnTo>
                <a:lnTo>
                  <a:pt x="60024" y="117035"/>
                </a:lnTo>
                <a:lnTo>
                  <a:pt x="70070" y="107743"/>
                </a:lnTo>
                <a:cubicBezTo>
                  <a:pt x="80284" y="117788"/>
                  <a:pt x="91167" y="129257"/>
                  <a:pt x="102720" y="142150"/>
                </a:cubicBezTo>
                <a:lnTo>
                  <a:pt x="88404" y="154707"/>
                </a:lnTo>
                <a:cubicBezTo>
                  <a:pt x="79363" y="143657"/>
                  <a:pt x="69903" y="132857"/>
                  <a:pt x="60024" y="122309"/>
                </a:cubicBezTo>
                <a:lnTo>
                  <a:pt x="60024" y="234321"/>
                </a:lnTo>
                <a:lnTo>
                  <a:pt x="41440" y="234321"/>
                </a:lnTo>
                <a:lnTo>
                  <a:pt x="41440" y="122560"/>
                </a:lnTo>
                <a:cubicBezTo>
                  <a:pt x="32398" y="147508"/>
                  <a:pt x="21515" y="169106"/>
                  <a:pt x="8790" y="187356"/>
                </a:cubicBezTo>
                <a:cubicBezTo>
                  <a:pt x="6112" y="179989"/>
                  <a:pt x="3181" y="172790"/>
                  <a:pt x="0" y="165758"/>
                </a:cubicBezTo>
                <a:cubicBezTo>
                  <a:pt x="15571" y="142317"/>
                  <a:pt x="28547" y="114272"/>
                  <a:pt x="38928" y="81623"/>
                </a:cubicBezTo>
                <a:lnTo>
                  <a:pt x="1256" y="81623"/>
                </a:lnTo>
                <a:lnTo>
                  <a:pt x="1256" y="64043"/>
                </a:lnTo>
                <a:lnTo>
                  <a:pt x="41440" y="64043"/>
                </a:lnTo>
                <a:lnTo>
                  <a:pt x="41440" y="24110"/>
                </a:lnTo>
                <a:cubicBezTo>
                  <a:pt x="30556" y="24948"/>
                  <a:pt x="18836" y="25785"/>
                  <a:pt x="6279" y="26622"/>
                </a:cubicBezTo>
                <a:cubicBezTo>
                  <a:pt x="5442" y="20594"/>
                  <a:pt x="4186" y="14483"/>
                  <a:pt x="2512" y="8288"/>
                </a:cubicBezTo>
                <a:cubicBezTo>
                  <a:pt x="36668" y="6446"/>
                  <a:pt x="66470" y="3684"/>
                  <a:pt x="919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5" name="任意多边形: 形状 214">
            <a:extLst>
              <a:ext uri="{FF2B5EF4-FFF2-40B4-BE49-F238E27FC236}">
                <a16:creationId xmlns:a16="http://schemas.microsoft.com/office/drawing/2014/main" id="{0F043548-7B84-4124-9C7E-1C30F9892133}"/>
              </a:ext>
            </a:extLst>
          </p:cNvPr>
          <p:cNvSpPr/>
          <p:nvPr/>
        </p:nvSpPr>
        <p:spPr>
          <a:xfrm>
            <a:off x="9125729" y="3600283"/>
            <a:ext cx="92924" cy="232814"/>
          </a:xfrm>
          <a:custGeom>
            <a:avLst/>
            <a:gdLst/>
            <a:ahLst/>
            <a:cxnLst/>
            <a:rect l="l" t="t" r="r" b="b"/>
            <a:pathLst>
              <a:path w="92924" h="232814">
                <a:moveTo>
                  <a:pt x="0" y="0"/>
                </a:moveTo>
                <a:lnTo>
                  <a:pt x="87901" y="0"/>
                </a:lnTo>
                <a:lnTo>
                  <a:pt x="87901" y="20594"/>
                </a:lnTo>
                <a:cubicBezTo>
                  <a:pt x="76181" y="48890"/>
                  <a:pt x="66637" y="70740"/>
                  <a:pt x="59271" y="86144"/>
                </a:cubicBezTo>
                <a:cubicBezTo>
                  <a:pt x="81706" y="105733"/>
                  <a:pt x="92924" y="126579"/>
                  <a:pt x="92924" y="148680"/>
                </a:cubicBezTo>
                <a:cubicBezTo>
                  <a:pt x="92924" y="179738"/>
                  <a:pt x="79362" y="195686"/>
                  <a:pt x="52238" y="196523"/>
                </a:cubicBezTo>
                <a:cubicBezTo>
                  <a:pt x="43281" y="196523"/>
                  <a:pt x="34575" y="195895"/>
                  <a:pt x="26119" y="194640"/>
                </a:cubicBezTo>
                <a:cubicBezTo>
                  <a:pt x="25449" y="188612"/>
                  <a:pt x="24193" y="180910"/>
                  <a:pt x="22352" y="171534"/>
                </a:cubicBezTo>
                <a:cubicBezTo>
                  <a:pt x="32733" y="174380"/>
                  <a:pt x="42401" y="175804"/>
                  <a:pt x="51359" y="175804"/>
                </a:cubicBezTo>
                <a:cubicBezTo>
                  <a:pt x="65340" y="174966"/>
                  <a:pt x="72330" y="165841"/>
                  <a:pt x="72330" y="148428"/>
                </a:cubicBezTo>
                <a:cubicBezTo>
                  <a:pt x="72163" y="129341"/>
                  <a:pt x="60275" y="110087"/>
                  <a:pt x="36667" y="90665"/>
                </a:cubicBezTo>
                <a:cubicBezTo>
                  <a:pt x="48890" y="63373"/>
                  <a:pt x="59019" y="39179"/>
                  <a:pt x="67056" y="18083"/>
                </a:cubicBezTo>
                <a:lnTo>
                  <a:pt x="19087" y="18083"/>
                </a:lnTo>
                <a:lnTo>
                  <a:pt x="19087" y="232814"/>
                </a:lnTo>
                <a:lnTo>
                  <a:pt x="0" y="232814"/>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4" name="任意多边形: 形状 213">
            <a:extLst>
              <a:ext uri="{FF2B5EF4-FFF2-40B4-BE49-F238E27FC236}">
                <a16:creationId xmlns:a16="http://schemas.microsoft.com/office/drawing/2014/main" id="{5C112470-DE2E-43AE-99C5-2E083A618E8F}"/>
              </a:ext>
            </a:extLst>
          </p:cNvPr>
          <p:cNvSpPr/>
          <p:nvPr/>
        </p:nvSpPr>
        <p:spPr>
          <a:xfrm>
            <a:off x="8972026" y="3601539"/>
            <a:ext cx="124570" cy="231558"/>
          </a:xfrm>
          <a:custGeom>
            <a:avLst/>
            <a:gdLst/>
            <a:ahLst/>
            <a:cxnLst/>
            <a:rect l="l" t="t" r="r" b="b"/>
            <a:pathLst>
              <a:path w="124570" h="231558">
                <a:moveTo>
                  <a:pt x="4019" y="0"/>
                </a:moveTo>
                <a:lnTo>
                  <a:pt x="124570" y="0"/>
                </a:lnTo>
                <a:cubicBezTo>
                  <a:pt x="124067" y="87399"/>
                  <a:pt x="123063" y="149014"/>
                  <a:pt x="121556" y="184845"/>
                </a:cubicBezTo>
                <a:cubicBezTo>
                  <a:pt x="120551" y="209624"/>
                  <a:pt x="109333" y="222098"/>
                  <a:pt x="87902" y="222266"/>
                </a:cubicBezTo>
                <a:cubicBezTo>
                  <a:pt x="77354" y="222266"/>
                  <a:pt x="65801" y="221931"/>
                  <a:pt x="53244" y="221261"/>
                </a:cubicBezTo>
                <a:cubicBezTo>
                  <a:pt x="52239" y="214229"/>
                  <a:pt x="50816" y="207364"/>
                  <a:pt x="48974" y="200667"/>
                </a:cubicBezTo>
                <a:cubicBezTo>
                  <a:pt x="63541" y="202509"/>
                  <a:pt x="75428" y="203429"/>
                  <a:pt x="84637" y="203429"/>
                </a:cubicBezTo>
                <a:cubicBezTo>
                  <a:pt x="95855" y="203262"/>
                  <a:pt x="101799" y="196146"/>
                  <a:pt x="102468" y="182082"/>
                </a:cubicBezTo>
                <a:cubicBezTo>
                  <a:pt x="103054" y="169106"/>
                  <a:pt x="103515" y="154205"/>
                  <a:pt x="103850" y="137378"/>
                </a:cubicBezTo>
                <a:lnTo>
                  <a:pt x="56760" y="137378"/>
                </a:lnTo>
                <a:cubicBezTo>
                  <a:pt x="51653" y="177812"/>
                  <a:pt x="37087" y="209206"/>
                  <a:pt x="13060" y="231558"/>
                </a:cubicBezTo>
                <a:cubicBezTo>
                  <a:pt x="9544" y="226368"/>
                  <a:pt x="5191" y="220759"/>
                  <a:pt x="0" y="214731"/>
                </a:cubicBezTo>
                <a:cubicBezTo>
                  <a:pt x="20009" y="196816"/>
                  <a:pt x="32482" y="171031"/>
                  <a:pt x="37422" y="137378"/>
                </a:cubicBezTo>
                <a:lnTo>
                  <a:pt x="3265" y="137378"/>
                </a:lnTo>
                <a:lnTo>
                  <a:pt x="3265" y="119546"/>
                </a:lnTo>
                <a:lnTo>
                  <a:pt x="39305" y="119546"/>
                </a:lnTo>
                <a:cubicBezTo>
                  <a:pt x="39640" y="114356"/>
                  <a:pt x="40058" y="100208"/>
                  <a:pt x="40561" y="77102"/>
                </a:cubicBezTo>
                <a:lnTo>
                  <a:pt x="5023" y="77102"/>
                </a:lnTo>
                <a:lnTo>
                  <a:pt x="5023" y="59271"/>
                </a:lnTo>
                <a:lnTo>
                  <a:pt x="40812" y="59271"/>
                </a:lnTo>
                <a:cubicBezTo>
                  <a:pt x="41063" y="47216"/>
                  <a:pt x="41230" y="33403"/>
                  <a:pt x="41314" y="17832"/>
                </a:cubicBezTo>
                <a:lnTo>
                  <a:pt x="4019" y="17832"/>
                </a:lnTo>
                <a:lnTo>
                  <a:pt x="4019" y="0"/>
                </a:lnTo>
                <a:close/>
                <a:moveTo>
                  <a:pt x="60150" y="17832"/>
                </a:moveTo>
                <a:cubicBezTo>
                  <a:pt x="60067" y="33235"/>
                  <a:pt x="59899" y="47048"/>
                  <a:pt x="59648" y="59271"/>
                </a:cubicBezTo>
                <a:lnTo>
                  <a:pt x="104980" y="59271"/>
                </a:lnTo>
                <a:cubicBezTo>
                  <a:pt x="105064" y="46211"/>
                  <a:pt x="105148" y="32398"/>
                  <a:pt x="105231" y="17832"/>
                </a:cubicBezTo>
                <a:lnTo>
                  <a:pt x="60150" y="17832"/>
                </a:lnTo>
                <a:close/>
                <a:moveTo>
                  <a:pt x="59397" y="77102"/>
                </a:moveTo>
                <a:cubicBezTo>
                  <a:pt x="59229" y="88153"/>
                  <a:pt x="58852" y="102301"/>
                  <a:pt x="58267" y="119546"/>
                </a:cubicBezTo>
                <a:lnTo>
                  <a:pt x="104226" y="119546"/>
                </a:lnTo>
                <a:cubicBezTo>
                  <a:pt x="104478" y="106487"/>
                  <a:pt x="104687" y="92339"/>
                  <a:pt x="104854" y="77102"/>
                </a:cubicBezTo>
                <a:lnTo>
                  <a:pt x="59397" y="7710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3" name="任意多边形: 形状 212">
            <a:extLst>
              <a:ext uri="{FF2B5EF4-FFF2-40B4-BE49-F238E27FC236}">
                <a16:creationId xmlns:a16="http://schemas.microsoft.com/office/drawing/2014/main" id="{19FD8F86-452E-4911-988A-2608F556EFAB}"/>
              </a:ext>
            </a:extLst>
          </p:cNvPr>
          <p:cNvSpPr/>
          <p:nvPr/>
        </p:nvSpPr>
        <p:spPr>
          <a:xfrm>
            <a:off x="10357375" y="3606311"/>
            <a:ext cx="127081" cy="130848"/>
          </a:xfrm>
          <a:custGeom>
            <a:avLst/>
            <a:gdLst/>
            <a:ahLst/>
            <a:cxnLst/>
            <a:rect l="l" t="t" r="r" b="b"/>
            <a:pathLst>
              <a:path w="127081" h="130848">
                <a:moveTo>
                  <a:pt x="0" y="0"/>
                </a:moveTo>
                <a:lnTo>
                  <a:pt x="127081" y="0"/>
                </a:lnTo>
                <a:lnTo>
                  <a:pt x="127081" y="130848"/>
                </a:lnTo>
                <a:lnTo>
                  <a:pt x="107994" y="130848"/>
                </a:lnTo>
                <a:lnTo>
                  <a:pt x="107994" y="118793"/>
                </a:lnTo>
                <a:lnTo>
                  <a:pt x="19088" y="118793"/>
                </a:lnTo>
                <a:lnTo>
                  <a:pt x="19088" y="130848"/>
                </a:lnTo>
                <a:lnTo>
                  <a:pt x="0" y="130848"/>
                </a:lnTo>
                <a:lnTo>
                  <a:pt x="0" y="0"/>
                </a:lnTo>
                <a:close/>
                <a:moveTo>
                  <a:pt x="19088" y="17078"/>
                </a:moveTo>
                <a:lnTo>
                  <a:pt x="19088" y="101715"/>
                </a:lnTo>
                <a:lnTo>
                  <a:pt x="107994" y="101715"/>
                </a:lnTo>
                <a:lnTo>
                  <a:pt x="107994" y="17078"/>
                </a:lnTo>
                <a:lnTo>
                  <a:pt x="19088" y="1707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2" name="任意多边形: 形状 211">
            <a:extLst>
              <a:ext uri="{FF2B5EF4-FFF2-40B4-BE49-F238E27FC236}">
                <a16:creationId xmlns:a16="http://schemas.microsoft.com/office/drawing/2014/main" id="{9E7388F4-B9CC-4B0A-847D-8F8E3E694590}"/>
              </a:ext>
            </a:extLst>
          </p:cNvPr>
          <p:cNvSpPr/>
          <p:nvPr/>
        </p:nvSpPr>
        <p:spPr>
          <a:xfrm>
            <a:off x="7940815" y="3606813"/>
            <a:ext cx="246878" cy="226535"/>
          </a:xfrm>
          <a:custGeom>
            <a:avLst/>
            <a:gdLst/>
            <a:ahLst/>
            <a:cxnLst/>
            <a:rect l="l" t="t" r="r" b="b"/>
            <a:pathLst>
              <a:path w="246878" h="226535">
                <a:moveTo>
                  <a:pt x="7535" y="0"/>
                </a:moveTo>
                <a:lnTo>
                  <a:pt x="246878" y="0"/>
                </a:lnTo>
                <a:lnTo>
                  <a:pt x="246878" y="19590"/>
                </a:lnTo>
                <a:lnTo>
                  <a:pt x="154456" y="19590"/>
                </a:lnTo>
                <a:cubicBezTo>
                  <a:pt x="146419" y="33486"/>
                  <a:pt x="135704" y="49978"/>
                  <a:pt x="122309" y="69066"/>
                </a:cubicBezTo>
                <a:lnTo>
                  <a:pt x="136875" y="69066"/>
                </a:lnTo>
                <a:lnTo>
                  <a:pt x="136875" y="226535"/>
                </a:lnTo>
                <a:lnTo>
                  <a:pt x="115277" y="226535"/>
                </a:lnTo>
                <a:lnTo>
                  <a:pt x="115277" y="76851"/>
                </a:lnTo>
                <a:cubicBezTo>
                  <a:pt x="86646" y="112179"/>
                  <a:pt x="52908" y="142317"/>
                  <a:pt x="14064" y="167264"/>
                </a:cubicBezTo>
                <a:cubicBezTo>
                  <a:pt x="9879" y="161237"/>
                  <a:pt x="5190" y="155209"/>
                  <a:pt x="0" y="149182"/>
                </a:cubicBezTo>
                <a:cubicBezTo>
                  <a:pt x="52741" y="116198"/>
                  <a:pt x="95269" y="73000"/>
                  <a:pt x="127583" y="19590"/>
                </a:cubicBezTo>
                <a:lnTo>
                  <a:pt x="7535" y="19590"/>
                </a:lnTo>
                <a:lnTo>
                  <a:pt x="753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1" name="任意多边形: 形状 210">
            <a:extLst>
              <a:ext uri="{FF2B5EF4-FFF2-40B4-BE49-F238E27FC236}">
                <a16:creationId xmlns:a16="http://schemas.microsoft.com/office/drawing/2014/main" id="{7B4DCE41-277D-4898-ADEC-5097FF2DFE3F}"/>
              </a:ext>
            </a:extLst>
          </p:cNvPr>
          <p:cNvSpPr/>
          <p:nvPr/>
        </p:nvSpPr>
        <p:spPr>
          <a:xfrm>
            <a:off x="9251805" y="3632179"/>
            <a:ext cx="225028" cy="196648"/>
          </a:xfrm>
          <a:custGeom>
            <a:avLst/>
            <a:gdLst/>
            <a:ahLst/>
            <a:cxnLst/>
            <a:rect l="l" t="t" r="r" b="b"/>
            <a:pathLst>
              <a:path w="225028" h="196648">
                <a:moveTo>
                  <a:pt x="144661" y="0"/>
                </a:moveTo>
                <a:lnTo>
                  <a:pt x="166511" y="11051"/>
                </a:lnTo>
                <a:cubicBezTo>
                  <a:pt x="128169" y="68312"/>
                  <a:pt x="87064" y="118793"/>
                  <a:pt x="43197" y="162492"/>
                </a:cubicBezTo>
                <a:cubicBezTo>
                  <a:pt x="74423" y="161237"/>
                  <a:pt x="120006" y="159018"/>
                  <a:pt x="179947" y="155837"/>
                </a:cubicBezTo>
                <a:cubicBezTo>
                  <a:pt x="167138" y="135159"/>
                  <a:pt x="154790" y="115946"/>
                  <a:pt x="142903" y="98199"/>
                </a:cubicBezTo>
                <a:lnTo>
                  <a:pt x="160734" y="87148"/>
                </a:lnTo>
                <a:cubicBezTo>
                  <a:pt x="183337" y="119128"/>
                  <a:pt x="204769" y="151442"/>
                  <a:pt x="225028" y="184091"/>
                </a:cubicBezTo>
                <a:lnTo>
                  <a:pt x="204936" y="196648"/>
                </a:lnTo>
                <a:cubicBezTo>
                  <a:pt x="200415" y="189030"/>
                  <a:pt x="195937" y="181580"/>
                  <a:pt x="191500" y="174296"/>
                </a:cubicBezTo>
                <a:cubicBezTo>
                  <a:pt x="111969" y="178901"/>
                  <a:pt x="62117" y="182082"/>
                  <a:pt x="41941" y="183840"/>
                </a:cubicBezTo>
                <a:cubicBezTo>
                  <a:pt x="28714" y="185012"/>
                  <a:pt x="18166" y="186519"/>
                  <a:pt x="10297" y="188361"/>
                </a:cubicBezTo>
                <a:lnTo>
                  <a:pt x="0" y="166260"/>
                </a:lnTo>
                <a:cubicBezTo>
                  <a:pt x="10213" y="162074"/>
                  <a:pt x="20091" y="155460"/>
                  <a:pt x="29635" y="146419"/>
                </a:cubicBezTo>
                <a:cubicBezTo>
                  <a:pt x="73335" y="102217"/>
                  <a:pt x="111677" y="53411"/>
                  <a:pt x="14466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10" name="任意多边形: 形状 209">
            <a:extLst>
              <a:ext uri="{FF2B5EF4-FFF2-40B4-BE49-F238E27FC236}">
                <a16:creationId xmlns:a16="http://schemas.microsoft.com/office/drawing/2014/main" id="{4D4DC321-4A6E-4403-8714-6EF816EABCE9}"/>
              </a:ext>
            </a:extLst>
          </p:cNvPr>
          <p:cNvSpPr/>
          <p:nvPr/>
        </p:nvSpPr>
        <p:spPr>
          <a:xfrm>
            <a:off x="7686654" y="3649759"/>
            <a:ext cx="245622" cy="184594"/>
          </a:xfrm>
          <a:custGeom>
            <a:avLst/>
            <a:gdLst/>
            <a:ahLst/>
            <a:cxnLst/>
            <a:rect l="l" t="t" r="r" b="b"/>
            <a:pathLst>
              <a:path w="245622" h="184594">
                <a:moveTo>
                  <a:pt x="136373" y="0"/>
                </a:moveTo>
                <a:lnTo>
                  <a:pt x="157469" y="0"/>
                </a:lnTo>
                <a:cubicBezTo>
                  <a:pt x="157469" y="43030"/>
                  <a:pt x="155125" y="73419"/>
                  <a:pt x="150437" y="91167"/>
                </a:cubicBezTo>
                <a:lnTo>
                  <a:pt x="245622" y="91167"/>
                </a:lnTo>
                <a:lnTo>
                  <a:pt x="245622" y="109752"/>
                </a:lnTo>
                <a:lnTo>
                  <a:pt x="143405" y="109752"/>
                </a:lnTo>
                <a:cubicBezTo>
                  <a:pt x="142066" y="112431"/>
                  <a:pt x="140475" y="115277"/>
                  <a:pt x="138633" y="118291"/>
                </a:cubicBezTo>
                <a:cubicBezTo>
                  <a:pt x="174464" y="133360"/>
                  <a:pt x="209541" y="148931"/>
                  <a:pt x="243864" y="165004"/>
                </a:cubicBezTo>
                <a:lnTo>
                  <a:pt x="232814" y="184091"/>
                </a:lnTo>
                <a:cubicBezTo>
                  <a:pt x="196983" y="165841"/>
                  <a:pt x="161571" y="148847"/>
                  <a:pt x="126578" y="133109"/>
                </a:cubicBezTo>
                <a:cubicBezTo>
                  <a:pt x="103808" y="155377"/>
                  <a:pt x="65633" y="172539"/>
                  <a:pt x="12055" y="184594"/>
                </a:cubicBezTo>
                <a:cubicBezTo>
                  <a:pt x="8204" y="177227"/>
                  <a:pt x="4186" y="170613"/>
                  <a:pt x="0" y="164753"/>
                </a:cubicBezTo>
                <a:cubicBezTo>
                  <a:pt x="61782" y="153200"/>
                  <a:pt x="101547" y="134867"/>
                  <a:pt x="119295" y="109752"/>
                </a:cubicBezTo>
                <a:lnTo>
                  <a:pt x="4018" y="109752"/>
                </a:lnTo>
                <a:lnTo>
                  <a:pt x="4018" y="91167"/>
                </a:lnTo>
                <a:lnTo>
                  <a:pt x="128587" y="91167"/>
                </a:lnTo>
                <a:cubicBezTo>
                  <a:pt x="134280" y="73754"/>
                  <a:pt x="136875" y="43365"/>
                  <a:pt x="13637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9" name="任意多边形: 形状 208">
            <a:extLst>
              <a:ext uri="{FF2B5EF4-FFF2-40B4-BE49-F238E27FC236}">
                <a16:creationId xmlns:a16="http://schemas.microsoft.com/office/drawing/2014/main" id="{6DCFB068-0F8B-4EBF-9A57-070FF08790D0}"/>
              </a:ext>
            </a:extLst>
          </p:cNvPr>
          <p:cNvSpPr/>
          <p:nvPr/>
        </p:nvSpPr>
        <p:spPr>
          <a:xfrm>
            <a:off x="7739145" y="3650262"/>
            <a:ext cx="62787" cy="45457"/>
          </a:xfrm>
          <a:custGeom>
            <a:avLst/>
            <a:gdLst/>
            <a:ahLst/>
            <a:cxnLst/>
            <a:rect l="l" t="t" r="r" b="b"/>
            <a:pathLst>
              <a:path w="62787" h="45457">
                <a:moveTo>
                  <a:pt x="9795" y="0"/>
                </a:moveTo>
                <a:cubicBezTo>
                  <a:pt x="29217" y="9376"/>
                  <a:pt x="46881" y="18836"/>
                  <a:pt x="62787" y="28379"/>
                </a:cubicBezTo>
                <a:lnTo>
                  <a:pt x="51485" y="45457"/>
                </a:lnTo>
                <a:cubicBezTo>
                  <a:pt x="35914" y="35411"/>
                  <a:pt x="18752" y="25198"/>
                  <a:pt x="0" y="14817"/>
                </a:cubicBezTo>
                <a:lnTo>
                  <a:pt x="979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8" name="任意多边形: 形状 207">
            <a:extLst>
              <a:ext uri="{FF2B5EF4-FFF2-40B4-BE49-F238E27FC236}">
                <a16:creationId xmlns:a16="http://schemas.microsoft.com/office/drawing/2014/main" id="{3398798F-B103-418C-BB86-B8A5587801F5}"/>
              </a:ext>
            </a:extLst>
          </p:cNvPr>
          <p:cNvSpPr/>
          <p:nvPr/>
        </p:nvSpPr>
        <p:spPr>
          <a:xfrm>
            <a:off x="9818914" y="3670353"/>
            <a:ext cx="57262" cy="67810"/>
          </a:xfrm>
          <a:custGeom>
            <a:avLst/>
            <a:gdLst/>
            <a:ahLst/>
            <a:cxnLst/>
            <a:rect l="l" t="t" r="r" b="b"/>
            <a:pathLst>
              <a:path w="57262" h="67810">
                <a:moveTo>
                  <a:pt x="15320" y="0"/>
                </a:moveTo>
                <a:cubicBezTo>
                  <a:pt x="33570" y="23273"/>
                  <a:pt x="47551" y="41607"/>
                  <a:pt x="57262" y="55002"/>
                </a:cubicBezTo>
                <a:lnTo>
                  <a:pt x="39933" y="67810"/>
                </a:lnTo>
                <a:cubicBezTo>
                  <a:pt x="26203" y="46881"/>
                  <a:pt x="12892" y="28045"/>
                  <a:pt x="0" y="11302"/>
                </a:cubicBezTo>
                <a:lnTo>
                  <a:pt x="1532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7" name="任意多边形: 形状 206">
            <a:extLst>
              <a:ext uri="{FF2B5EF4-FFF2-40B4-BE49-F238E27FC236}">
                <a16:creationId xmlns:a16="http://schemas.microsoft.com/office/drawing/2014/main" id="{F063B1A2-8111-47A6-822E-F476B39B91DA}"/>
              </a:ext>
            </a:extLst>
          </p:cNvPr>
          <p:cNvSpPr/>
          <p:nvPr/>
        </p:nvSpPr>
        <p:spPr>
          <a:xfrm>
            <a:off x="9734529" y="3672614"/>
            <a:ext cx="249138" cy="152949"/>
          </a:xfrm>
          <a:custGeom>
            <a:avLst/>
            <a:gdLst/>
            <a:ahLst/>
            <a:cxnLst/>
            <a:rect l="l" t="t" r="r" b="b"/>
            <a:pathLst>
              <a:path w="249138" h="152949">
                <a:moveTo>
                  <a:pt x="1758" y="0"/>
                </a:moveTo>
                <a:lnTo>
                  <a:pt x="50229" y="0"/>
                </a:lnTo>
                <a:lnTo>
                  <a:pt x="50229" y="108872"/>
                </a:lnTo>
                <a:cubicBezTo>
                  <a:pt x="62535" y="123774"/>
                  <a:pt x="80869" y="131434"/>
                  <a:pt x="105231" y="131852"/>
                </a:cubicBezTo>
                <a:lnTo>
                  <a:pt x="172789" y="133108"/>
                </a:lnTo>
                <a:lnTo>
                  <a:pt x="249138" y="130596"/>
                </a:lnTo>
                <a:cubicBezTo>
                  <a:pt x="246292" y="137294"/>
                  <a:pt x="243613" y="143907"/>
                  <a:pt x="241101" y="150437"/>
                </a:cubicBezTo>
                <a:lnTo>
                  <a:pt x="167515" y="151442"/>
                </a:lnTo>
                <a:lnTo>
                  <a:pt x="103221" y="149935"/>
                </a:lnTo>
                <a:cubicBezTo>
                  <a:pt x="74423" y="149600"/>
                  <a:pt x="53243" y="140056"/>
                  <a:pt x="39681" y="121304"/>
                </a:cubicBezTo>
                <a:cubicBezTo>
                  <a:pt x="34993" y="124987"/>
                  <a:pt x="25282" y="135536"/>
                  <a:pt x="10548" y="152949"/>
                </a:cubicBezTo>
                <a:lnTo>
                  <a:pt x="0" y="131852"/>
                </a:lnTo>
                <a:cubicBezTo>
                  <a:pt x="12976" y="119965"/>
                  <a:pt x="23273" y="110798"/>
                  <a:pt x="30891" y="104352"/>
                </a:cubicBezTo>
                <a:lnTo>
                  <a:pt x="30891" y="18082"/>
                </a:lnTo>
                <a:lnTo>
                  <a:pt x="1758" y="18082"/>
                </a:lnTo>
                <a:lnTo>
                  <a:pt x="175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6" name="任意多边形: 形状 205">
            <a:extLst>
              <a:ext uri="{FF2B5EF4-FFF2-40B4-BE49-F238E27FC236}">
                <a16:creationId xmlns:a16="http://schemas.microsoft.com/office/drawing/2014/main" id="{BD5AA9D5-3C45-4CDF-8CDD-D2CE083976BA}"/>
              </a:ext>
            </a:extLst>
          </p:cNvPr>
          <p:cNvSpPr/>
          <p:nvPr/>
        </p:nvSpPr>
        <p:spPr>
          <a:xfrm>
            <a:off x="8090499" y="3683664"/>
            <a:ext cx="102970" cy="78107"/>
          </a:xfrm>
          <a:custGeom>
            <a:avLst/>
            <a:gdLst/>
            <a:ahLst/>
            <a:cxnLst/>
            <a:rect l="l" t="t" r="r" b="b"/>
            <a:pathLst>
              <a:path w="102970" h="78107">
                <a:moveTo>
                  <a:pt x="12306" y="0"/>
                </a:moveTo>
                <a:cubicBezTo>
                  <a:pt x="43616" y="19087"/>
                  <a:pt x="73837" y="38510"/>
                  <a:pt x="102970" y="58266"/>
                </a:cubicBezTo>
                <a:lnTo>
                  <a:pt x="88655" y="78107"/>
                </a:lnTo>
                <a:cubicBezTo>
                  <a:pt x="54164" y="52490"/>
                  <a:pt x="24612" y="32147"/>
                  <a:pt x="0" y="17078"/>
                </a:cubicBezTo>
                <a:lnTo>
                  <a:pt x="1230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5" name="任意多边形: 形状 204">
            <a:extLst>
              <a:ext uri="{FF2B5EF4-FFF2-40B4-BE49-F238E27FC236}">
                <a16:creationId xmlns:a16="http://schemas.microsoft.com/office/drawing/2014/main" id="{DE66BA46-EA8F-4023-A15D-2863A2EB4A18}"/>
              </a:ext>
            </a:extLst>
          </p:cNvPr>
          <p:cNvSpPr/>
          <p:nvPr/>
        </p:nvSpPr>
        <p:spPr>
          <a:xfrm>
            <a:off x="7716793" y="3688687"/>
            <a:ext cx="63791" cy="44704"/>
          </a:xfrm>
          <a:custGeom>
            <a:avLst/>
            <a:gdLst/>
            <a:ahLst/>
            <a:cxnLst/>
            <a:rect l="l" t="t" r="r" b="b"/>
            <a:pathLst>
              <a:path w="63791" h="44704">
                <a:moveTo>
                  <a:pt x="9543" y="0"/>
                </a:moveTo>
                <a:cubicBezTo>
                  <a:pt x="28798" y="8707"/>
                  <a:pt x="46880" y="17832"/>
                  <a:pt x="63791" y="27375"/>
                </a:cubicBezTo>
                <a:lnTo>
                  <a:pt x="52992" y="44704"/>
                </a:lnTo>
                <a:cubicBezTo>
                  <a:pt x="36249" y="34491"/>
                  <a:pt x="18585" y="24948"/>
                  <a:pt x="0" y="16074"/>
                </a:cubicBezTo>
                <a:lnTo>
                  <a:pt x="954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4" name="任意多边形: 形状 203">
            <a:extLst>
              <a:ext uri="{FF2B5EF4-FFF2-40B4-BE49-F238E27FC236}">
                <a16:creationId xmlns:a16="http://schemas.microsoft.com/office/drawing/2014/main" id="{B3B872F1-3225-4878-8BDA-213CE304D420}"/>
              </a:ext>
            </a:extLst>
          </p:cNvPr>
          <p:cNvSpPr/>
          <p:nvPr/>
        </p:nvSpPr>
        <p:spPr>
          <a:xfrm>
            <a:off x="8200502" y="3689943"/>
            <a:ext cx="249640" cy="22101"/>
          </a:xfrm>
          <a:custGeom>
            <a:avLst/>
            <a:gdLst/>
            <a:ahLst/>
            <a:cxnLst/>
            <a:rect l="l" t="t" r="r" b="b"/>
            <a:pathLst>
              <a:path w="249640" h="22101">
                <a:moveTo>
                  <a:pt x="0" y="0"/>
                </a:moveTo>
                <a:lnTo>
                  <a:pt x="249640" y="0"/>
                </a:lnTo>
                <a:lnTo>
                  <a:pt x="249640" y="22101"/>
                </a:lnTo>
                <a:lnTo>
                  <a:pt x="0" y="2210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3" name="任意多边形: 形状 202">
            <a:extLst>
              <a:ext uri="{FF2B5EF4-FFF2-40B4-BE49-F238E27FC236}">
                <a16:creationId xmlns:a16="http://schemas.microsoft.com/office/drawing/2014/main" id="{E9BC0C51-521A-4FCE-AFBD-A198D397866A}"/>
              </a:ext>
            </a:extLst>
          </p:cNvPr>
          <p:cNvSpPr/>
          <p:nvPr/>
        </p:nvSpPr>
        <p:spPr>
          <a:xfrm>
            <a:off x="10565092" y="3693961"/>
            <a:ext cx="157218" cy="17581"/>
          </a:xfrm>
          <a:custGeom>
            <a:avLst/>
            <a:gdLst/>
            <a:ahLst/>
            <a:cxnLst/>
            <a:rect l="l" t="t" r="r" b="b"/>
            <a:pathLst>
              <a:path w="157218" h="17581">
                <a:moveTo>
                  <a:pt x="0" y="0"/>
                </a:moveTo>
                <a:lnTo>
                  <a:pt x="157218" y="0"/>
                </a:lnTo>
                <a:lnTo>
                  <a:pt x="157218" y="17581"/>
                </a:lnTo>
                <a:lnTo>
                  <a:pt x="0" y="1758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2" name="任意多边形: 形状 201">
            <a:extLst>
              <a:ext uri="{FF2B5EF4-FFF2-40B4-BE49-F238E27FC236}">
                <a16:creationId xmlns:a16="http://schemas.microsoft.com/office/drawing/2014/main" id="{7E2B3E6F-B38E-4EDF-B7A7-055A9B4DE9B1}"/>
              </a:ext>
            </a:extLst>
          </p:cNvPr>
          <p:cNvSpPr/>
          <p:nvPr/>
        </p:nvSpPr>
        <p:spPr>
          <a:xfrm>
            <a:off x="10825031" y="3718825"/>
            <a:ext cx="152697" cy="113016"/>
          </a:xfrm>
          <a:custGeom>
            <a:avLst/>
            <a:gdLst/>
            <a:ahLst/>
            <a:cxnLst/>
            <a:rect l="l" t="t" r="r" b="b"/>
            <a:pathLst>
              <a:path w="152697" h="113016">
                <a:moveTo>
                  <a:pt x="0" y="0"/>
                </a:moveTo>
                <a:lnTo>
                  <a:pt x="152697" y="0"/>
                </a:lnTo>
                <a:lnTo>
                  <a:pt x="152697" y="113016"/>
                </a:lnTo>
                <a:lnTo>
                  <a:pt x="132606" y="113016"/>
                </a:lnTo>
                <a:lnTo>
                  <a:pt x="132606" y="95938"/>
                </a:lnTo>
                <a:lnTo>
                  <a:pt x="20092" y="95938"/>
                </a:lnTo>
                <a:lnTo>
                  <a:pt x="20092" y="113016"/>
                </a:lnTo>
                <a:lnTo>
                  <a:pt x="0" y="113016"/>
                </a:lnTo>
                <a:lnTo>
                  <a:pt x="0" y="0"/>
                </a:lnTo>
                <a:close/>
                <a:moveTo>
                  <a:pt x="20092" y="18334"/>
                </a:moveTo>
                <a:lnTo>
                  <a:pt x="20092" y="78107"/>
                </a:lnTo>
                <a:lnTo>
                  <a:pt x="132606" y="78107"/>
                </a:lnTo>
                <a:lnTo>
                  <a:pt x="132606" y="18334"/>
                </a:lnTo>
                <a:lnTo>
                  <a:pt x="20092" y="1833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1" name="任意多边形: 形状 200">
            <a:extLst>
              <a:ext uri="{FF2B5EF4-FFF2-40B4-BE49-F238E27FC236}">
                <a16:creationId xmlns:a16="http://schemas.microsoft.com/office/drawing/2014/main" id="{18830926-9150-4CC5-A172-5B63CAEA7738}"/>
              </a:ext>
            </a:extLst>
          </p:cNvPr>
          <p:cNvSpPr/>
          <p:nvPr/>
        </p:nvSpPr>
        <p:spPr>
          <a:xfrm>
            <a:off x="9568754" y="3722592"/>
            <a:ext cx="161739" cy="97445"/>
          </a:xfrm>
          <a:custGeom>
            <a:avLst/>
            <a:gdLst/>
            <a:ahLst/>
            <a:cxnLst/>
            <a:rect l="l" t="t" r="r" b="b"/>
            <a:pathLst>
              <a:path w="161739" h="97445">
                <a:moveTo>
                  <a:pt x="17078" y="0"/>
                </a:moveTo>
                <a:lnTo>
                  <a:pt x="144661" y="0"/>
                </a:lnTo>
                <a:lnTo>
                  <a:pt x="144661" y="18083"/>
                </a:lnTo>
                <a:lnTo>
                  <a:pt x="91417" y="18083"/>
                </a:lnTo>
                <a:lnTo>
                  <a:pt x="91417" y="79363"/>
                </a:lnTo>
                <a:lnTo>
                  <a:pt x="161739" y="79363"/>
                </a:lnTo>
                <a:lnTo>
                  <a:pt x="161739" y="97445"/>
                </a:lnTo>
                <a:lnTo>
                  <a:pt x="0" y="97445"/>
                </a:lnTo>
                <a:lnTo>
                  <a:pt x="0" y="79363"/>
                </a:lnTo>
                <a:lnTo>
                  <a:pt x="71577" y="79363"/>
                </a:lnTo>
                <a:lnTo>
                  <a:pt x="71577" y="18083"/>
                </a:lnTo>
                <a:lnTo>
                  <a:pt x="17078" y="18083"/>
                </a:lnTo>
                <a:lnTo>
                  <a:pt x="170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200" name="任意多边形: 形状 199">
            <a:extLst>
              <a:ext uri="{FF2B5EF4-FFF2-40B4-BE49-F238E27FC236}">
                <a16:creationId xmlns:a16="http://schemas.microsoft.com/office/drawing/2014/main" id="{E5EB8820-FCA2-411A-9E9D-9E828F15BBFC}"/>
              </a:ext>
            </a:extLst>
          </p:cNvPr>
          <p:cNvSpPr/>
          <p:nvPr/>
        </p:nvSpPr>
        <p:spPr>
          <a:xfrm>
            <a:off x="10547260" y="3739419"/>
            <a:ext cx="197402" cy="94180"/>
          </a:xfrm>
          <a:custGeom>
            <a:avLst/>
            <a:gdLst/>
            <a:ahLst/>
            <a:cxnLst/>
            <a:rect l="l" t="t" r="r" b="b"/>
            <a:pathLst>
              <a:path w="197402" h="94180">
                <a:moveTo>
                  <a:pt x="0" y="0"/>
                </a:moveTo>
                <a:lnTo>
                  <a:pt x="197402" y="0"/>
                </a:lnTo>
                <a:lnTo>
                  <a:pt x="197402" y="17580"/>
                </a:lnTo>
                <a:lnTo>
                  <a:pt x="87400" y="17580"/>
                </a:lnTo>
                <a:cubicBezTo>
                  <a:pt x="73252" y="34909"/>
                  <a:pt x="60108" y="49643"/>
                  <a:pt x="47970" y="61782"/>
                </a:cubicBezTo>
                <a:cubicBezTo>
                  <a:pt x="79363" y="61615"/>
                  <a:pt x="110882" y="61196"/>
                  <a:pt x="142527" y="60527"/>
                </a:cubicBezTo>
                <a:cubicBezTo>
                  <a:pt x="134239" y="52322"/>
                  <a:pt x="125826" y="44369"/>
                  <a:pt x="117286" y="36668"/>
                </a:cubicBezTo>
                <a:lnTo>
                  <a:pt x="130848" y="24864"/>
                </a:lnTo>
                <a:cubicBezTo>
                  <a:pt x="155628" y="46295"/>
                  <a:pt x="175302" y="64796"/>
                  <a:pt x="189868" y="80367"/>
                </a:cubicBezTo>
                <a:lnTo>
                  <a:pt x="174297" y="94180"/>
                </a:lnTo>
                <a:cubicBezTo>
                  <a:pt x="169190" y="88404"/>
                  <a:pt x="164042" y="82795"/>
                  <a:pt x="158851" y="77353"/>
                </a:cubicBezTo>
                <a:cubicBezTo>
                  <a:pt x="107868" y="77605"/>
                  <a:pt x="66220" y="78944"/>
                  <a:pt x="33906" y="81372"/>
                </a:cubicBezTo>
                <a:cubicBezTo>
                  <a:pt x="29217" y="81707"/>
                  <a:pt x="23274" y="82795"/>
                  <a:pt x="16074" y="84637"/>
                </a:cubicBezTo>
                <a:lnTo>
                  <a:pt x="7535" y="66052"/>
                </a:lnTo>
                <a:cubicBezTo>
                  <a:pt x="17581" y="62201"/>
                  <a:pt x="25366" y="57931"/>
                  <a:pt x="30892" y="53243"/>
                </a:cubicBezTo>
                <a:cubicBezTo>
                  <a:pt x="40435" y="43867"/>
                  <a:pt x="50648" y="31979"/>
                  <a:pt x="61532" y="17580"/>
                </a:cubicBezTo>
                <a:lnTo>
                  <a:pt x="0" y="1758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9" name="任意多边形: 形状 198">
            <a:extLst>
              <a:ext uri="{FF2B5EF4-FFF2-40B4-BE49-F238E27FC236}">
                <a16:creationId xmlns:a16="http://schemas.microsoft.com/office/drawing/2014/main" id="{CEAC9B9D-B6CF-46DD-914B-9497F3854926}"/>
              </a:ext>
            </a:extLst>
          </p:cNvPr>
          <p:cNvSpPr/>
          <p:nvPr/>
        </p:nvSpPr>
        <p:spPr>
          <a:xfrm>
            <a:off x="10331256" y="3753232"/>
            <a:ext cx="69317" cy="75847"/>
          </a:xfrm>
          <a:custGeom>
            <a:avLst/>
            <a:gdLst/>
            <a:ahLst/>
            <a:cxnLst/>
            <a:rect l="l" t="t" r="r" b="b"/>
            <a:pathLst>
              <a:path w="69317" h="75847">
                <a:moveTo>
                  <a:pt x="52741" y="0"/>
                </a:moveTo>
                <a:lnTo>
                  <a:pt x="69317" y="11804"/>
                </a:lnTo>
                <a:cubicBezTo>
                  <a:pt x="50229" y="35914"/>
                  <a:pt x="31896" y="57262"/>
                  <a:pt x="14315" y="75847"/>
                </a:cubicBezTo>
                <a:cubicBezTo>
                  <a:pt x="10297" y="71493"/>
                  <a:pt x="5525" y="66889"/>
                  <a:pt x="0" y="62034"/>
                </a:cubicBezTo>
                <a:cubicBezTo>
                  <a:pt x="20427" y="41439"/>
                  <a:pt x="38007" y="20762"/>
                  <a:pt x="5274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8" name="任意多边形: 形状 197">
            <a:extLst>
              <a:ext uri="{FF2B5EF4-FFF2-40B4-BE49-F238E27FC236}">
                <a16:creationId xmlns:a16="http://schemas.microsoft.com/office/drawing/2014/main" id="{F31F4E26-5173-435A-B2C2-68C799D9B8D0}"/>
              </a:ext>
            </a:extLst>
          </p:cNvPr>
          <p:cNvSpPr/>
          <p:nvPr/>
        </p:nvSpPr>
        <p:spPr>
          <a:xfrm>
            <a:off x="8749636" y="3767422"/>
            <a:ext cx="38802" cy="66931"/>
          </a:xfrm>
          <a:custGeom>
            <a:avLst/>
            <a:gdLst/>
            <a:ahLst/>
            <a:cxnLst/>
            <a:rect l="l" t="t" r="r" b="b"/>
            <a:pathLst>
              <a:path w="38802" h="66931">
                <a:moveTo>
                  <a:pt x="15445" y="0"/>
                </a:moveTo>
                <a:lnTo>
                  <a:pt x="38802" y="0"/>
                </a:lnTo>
                <a:lnTo>
                  <a:pt x="17580" y="66931"/>
                </a:lnTo>
                <a:lnTo>
                  <a:pt x="0" y="66931"/>
                </a:lnTo>
                <a:lnTo>
                  <a:pt x="1544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7" name="任意多边形: 形状 196">
            <a:extLst>
              <a:ext uri="{FF2B5EF4-FFF2-40B4-BE49-F238E27FC236}">
                <a16:creationId xmlns:a16="http://schemas.microsoft.com/office/drawing/2014/main" id="{F6B90A4C-6119-47D4-A5CE-B2B3B283011B}"/>
              </a:ext>
            </a:extLst>
          </p:cNvPr>
          <p:cNvSpPr/>
          <p:nvPr/>
        </p:nvSpPr>
        <p:spPr>
          <a:xfrm>
            <a:off x="11045160" y="3767422"/>
            <a:ext cx="38802" cy="66931"/>
          </a:xfrm>
          <a:custGeom>
            <a:avLst/>
            <a:gdLst/>
            <a:ahLst/>
            <a:cxnLst/>
            <a:rect l="l" t="t" r="r" b="b"/>
            <a:pathLst>
              <a:path w="38802" h="66931">
                <a:moveTo>
                  <a:pt x="15446" y="0"/>
                </a:moveTo>
                <a:lnTo>
                  <a:pt x="38802" y="0"/>
                </a:lnTo>
                <a:lnTo>
                  <a:pt x="17580" y="66931"/>
                </a:lnTo>
                <a:lnTo>
                  <a:pt x="0" y="66931"/>
                </a:lnTo>
                <a:lnTo>
                  <a:pt x="1544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6" name="任意多边形: 形状 195">
            <a:extLst>
              <a:ext uri="{FF2B5EF4-FFF2-40B4-BE49-F238E27FC236}">
                <a16:creationId xmlns:a16="http://schemas.microsoft.com/office/drawing/2014/main" id="{DC1DDD37-E426-426D-87E0-AF50531B94BD}"/>
              </a:ext>
            </a:extLst>
          </p:cNvPr>
          <p:cNvSpPr/>
          <p:nvPr/>
        </p:nvSpPr>
        <p:spPr>
          <a:xfrm>
            <a:off x="9487382" y="3773324"/>
            <a:ext cx="88153" cy="38174"/>
          </a:xfrm>
          <a:custGeom>
            <a:avLst/>
            <a:gdLst/>
            <a:ahLst/>
            <a:cxnLst/>
            <a:rect l="l" t="t" r="r" b="b"/>
            <a:pathLst>
              <a:path w="88153" h="38174">
                <a:moveTo>
                  <a:pt x="88153" y="0"/>
                </a:moveTo>
                <a:cubicBezTo>
                  <a:pt x="87651" y="6865"/>
                  <a:pt x="87399" y="13060"/>
                  <a:pt x="87399" y="18585"/>
                </a:cubicBezTo>
                <a:cubicBezTo>
                  <a:pt x="64629" y="23273"/>
                  <a:pt x="37421" y="29803"/>
                  <a:pt x="5777" y="38174"/>
                </a:cubicBezTo>
                <a:lnTo>
                  <a:pt x="0" y="19589"/>
                </a:lnTo>
                <a:cubicBezTo>
                  <a:pt x="34826" y="12557"/>
                  <a:pt x="64210" y="6027"/>
                  <a:pt x="8815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5" name="任意多边形: 形状 194">
            <a:extLst>
              <a:ext uri="{FF2B5EF4-FFF2-40B4-BE49-F238E27FC236}">
                <a16:creationId xmlns:a16="http://schemas.microsoft.com/office/drawing/2014/main" id="{E1FA41F6-512C-4620-BD33-3CCA6F007CF1}"/>
              </a:ext>
            </a:extLst>
          </p:cNvPr>
          <p:cNvSpPr/>
          <p:nvPr/>
        </p:nvSpPr>
        <p:spPr>
          <a:xfrm>
            <a:off x="7577406" y="3774077"/>
            <a:ext cx="100961" cy="58267"/>
          </a:xfrm>
          <a:custGeom>
            <a:avLst/>
            <a:gdLst/>
            <a:ahLst/>
            <a:cxnLst/>
            <a:rect l="l" t="t" r="r" b="b"/>
            <a:pathLst>
              <a:path w="100961" h="58267">
                <a:moveTo>
                  <a:pt x="11050" y="0"/>
                </a:moveTo>
                <a:cubicBezTo>
                  <a:pt x="51569" y="16241"/>
                  <a:pt x="81539" y="29133"/>
                  <a:pt x="100961" y="38677"/>
                </a:cubicBezTo>
                <a:lnTo>
                  <a:pt x="90413" y="58267"/>
                </a:lnTo>
                <a:cubicBezTo>
                  <a:pt x="61782" y="43365"/>
                  <a:pt x="31644" y="29636"/>
                  <a:pt x="0" y="17078"/>
                </a:cubicBezTo>
                <a:lnTo>
                  <a:pt x="110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4" name="任意多边形: 形状 193">
            <a:extLst>
              <a:ext uri="{FF2B5EF4-FFF2-40B4-BE49-F238E27FC236}">
                <a16:creationId xmlns:a16="http://schemas.microsoft.com/office/drawing/2014/main" id="{7132AB01-6C33-4EC0-B53E-891755BFFBBE}"/>
              </a:ext>
            </a:extLst>
          </p:cNvPr>
          <p:cNvSpPr/>
          <p:nvPr/>
        </p:nvSpPr>
        <p:spPr>
          <a:xfrm>
            <a:off x="7428726" y="3774328"/>
            <a:ext cx="99455" cy="59271"/>
          </a:xfrm>
          <a:custGeom>
            <a:avLst/>
            <a:gdLst/>
            <a:ahLst/>
            <a:cxnLst/>
            <a:rect l="l" t="t" r="r" b="b"/>
            <a:pathLst>
              <a:path w="99455" h="59271">
                <a:moveTo>
                  <a:pt x="87400" y="0"/>
                </a:moveTo>
                <a:lnTo>
                  <a:pt x="99455" y="16827"/>
                </a:lnTo>
                <a:cubicBezTo>
                  <a:pt x="67643" y="34408"/>
                  <a:pt x="37924" y="48556"/>
                  <a:pt x="10298" y="59271"/>
                </a:cubicBezTo>
                <a:cubicBezTo>
                  <a:pt x="8121" y="53913"/>
                  <a:pt x="4689" y="47635"/>
                  <a:pt x="0" y="40435"/>
                </a:cubicBezTo>
                <a:cubicBezTo>
                  <a:pt x="34994" y="27710"/>
                  <a:pt x="64127" y="14232"/>
                  <a:pt x="8740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3" name="任意多边形: 形状 192">
            <a:extLst>
              <a:ext uri="{FF2B5EF4-FFF2-40B4-BE49-F238E27FC236}">
                <a16:creationId xmlns:a16="http://schemas.microsoft.com/office/drawing/2014/main" id="{FCF47C68-316C-4FCE-838A-69D7F92111C9}"/>
              </a:ext>
            </a:extLst>
          </p:cNvPr>
          <p:cNvSpPr/>
          <p:nvPr/>
        </p:nvSpPr>
        <p:spPr>
          <a:xfrm>
            <a:off x="7075863" y="3774831"/>
            <a:ext cx="76600" cy="51485"/>
          </a:xfrm>
          <a:custGeom>
            <a:avLst/>
            <a:gdLst/>
            <a:ahLst/>
            <a:cxnLst/>
            <a:rect l="l" t="t" r="r" b="b"/>
            <a:pathLst>
              <a:path w="76600" h="51485">
                <a:moveTo>
                  <a:pt x="11051" y="0"/>
                </a:moveTo>
                <a:cubicBezTo>
                  <a:pt x="28966" y="9041"/>
                  <a:pt x="50816" y="20845"/>
                  <a:pt x="76600" y="35412"/>
                </a:cubicBezTo>
                <a:lnTo>
                  <a:pt x="64043" y="51485"/>
                </a:lnTo>
                <a:cubicBezTo>
                  <a:pt x="40100" y="36081"/>
                  <a:pt x="18753" y="23440"/>
                  <a:pt x="0" y="13562"/>
                </a:cubicBezTo>
                <a:lnTo>
                  <a:pt x="1105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2" name="任意多边形: 形状 191">
            <a:extLst>
              <a:ext uri="{FF2B5EF4-FFF2-40B4-BE49-F238E27FC236}">
                <a16:creationId xmlns:a16="http://schemas.microsoft.com/office/drawing/2014/main" id="{9CE6B8DA-A209-4736-8671-A2AFAF3123D1}"/>
              </a:ext>
            </a:extLst>
          </p:cNvPr>
          <p:cNvSpPr/>
          <p:nvPr/>
        </p:nvSpPr>
        <p:spPr>
          <a:xfrm>
            <a:off x="6919398" y="3776087"/>
            <a:ext cx="76852" cy="51234"/>
          </a:xfrm>
          <a:custGeom>
            <a:avLst/>
            <a:gdLst/>
            <a:ahLst/>
            <a:cxnLst/>
            <a:rect l="l" t="t" r="r" b="b"/>
            <a:pathLst>
              <a:path w="76852" h="51234">
                <a:moveTo>
                  <a:pt x="64294" y="0"/>
                </a:moveTo>
                <a:lnTo>
                  <a:pt x="76852" y="14064"/>
                </a:lnTo>
                <a:cubicBezTo>
                  <a:pt x="51402" y="29635"/>
                  <a:pt x="29217" y="42025"/>
                  <a:pt x="10297" y="51234"/>
                </a:cubicBezTo>
                <a:cubicBezTo>
                  <a:pt x="7786" y="46880"/>
                  <a:pt x="4354" y="41523"/>
                  <a:pt x="0" y="35160"/>
                </a:cubicBezTo>
                <a:cubicBezTo>
                  <a:pt x="18418" y="27123"/>
                  <a:pt x="39849" y="15403"/>
                  <a:pt x="6429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1" name="任意多边形: 形状 190">
            <a:extLst>
              <a:ext uri="{FF2B5EF4-FFF2-40B4-BE49-F238E27FC236}">
                <a16:creationId xmlns:a16="http://schemas.microsoft.com/office/drawing/2014/main" id="{C0F21DF5-A899-46F4-8F28-1A74B87B28CB}"/>
              </a:ext>
            </a:extLst>
          </p:cNvPr>
          <p:cNvSpPr/>
          <p:nvPr/>
        </p:nvSpPr>
        <p:spPr>
          <a:xfrm>
            <a:off x="8972530" y="4038898"/>
            <a:ext cx="134113" cy="93678"/>
          </a:xfrm>
          <a:custGeom>
            <a:avLst/>
            <a:gdLst/>
            <a:ahLst/>
            <a:cxnLst/>
            <a:rect l="l" t="t" r="r" b="b"/>
            <a:pathLst>
              <a:path w="134113" h="93678">
                <a:moveTo>
                  <a:pt x="51485" y="0"/>
                </a:moveTo>
                <a:lnTo>
                  <a:pt x="71325" y="7284"/>
                </a:lnTo>
                <a:cubicBezTo>
                  <a:pt x="57429" y="27375"/>
                  <a:pt x="42778" y="46379"/>
                  <a:pt x="27375" y="64294"/>
                </a:cubicBezTo>
                <a:cubicBezTo>
                  <a:pt x="52489" y="62704"/>
                  <a:pt x="75302" y="61071"/>
                  <a:pt x="95813" y="59397"/>
                </a:cubicBezTo>
                <a:cubicBezTo>
                  <a:pt x="90538" y="51444"/>
                  <a:pt x="84887" y="43281"/>
                  <a:pt x="78860" y="34910"/>
                </a:cubicBezTo>
                <a:lnTo>
                  <a:pt x="94431" y="25115"/>
                </a:lnTo>
                <a:cubicBezTo>
                  <a:pt x="109667" y="44872"/>
                  <a:pt x="122895" y="63876"/>
                  <a:pt x="134113" y="82126"/>
                </a:cubicBezTo>
                <a:cubicBezTo>
                  <a:pt x="127750" y="86479"/>
                  <a:pt x="121974" y="90330"/>
                  <a:pt x="116783" y="93678"/>
                </a:cubicBezTo>
                <a:cubicBezTo>
                  <a:pt x="113518" y="87902"/>
                  <a:pt x="110044" y="82000"/>
                  <a:pt x="106361" y="75972"/>
                </a:cubicBezTo>
                <a:cubicBezTo>
                  <a:pt x="65424" y="78986"/>
                  <a:pt x="32649" y="81707"/>
                  <a:pt x="8037" y="84135"/>
                </a:cubicBezTo>
                <a:lnTo>
                  <a:pt x="0" y="63038"/>
                </a:lnTo>
                <a:cubicBezTo>
                  <a:pt x="7367" y="59020"/>
                  <a:pt x="15487" y="51486"/>
                  <a:pt x="24361" y="40435"/>
                </a:cubicBezTo>
                <a:cubicBezTo>
                  <a:pt x="33570" y="28380"/>
                  <a:pt x="42611" y="14902"/>
                  <a:pt x="5148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90" name="任意多边形: 形状 189">
            <a:extLst>
              <a:ext uri="{FF2B5EF4-FFF2-40B4-BE49-F238E27FC236}">
                <a16:creationId xmlns:a16="http://schemas.microsoft.com/office/drawing/2014/main" id="{1195539C-197A-4B04-85E7-90F5039E4409}"/>
              </a:ext>
            </a:extLst>
          </p:cNvPr>
          <p:cNvSpPr/>
          <p:nvPr/>
        </p:nvSpPr>
        <p:spPr>
          <a:xfrm>
            <a:off x="6912618" y="4041912"/>
            <a:ext cx="79363" cy="246627"/>
          </a:xfrm>
          <a:custGeom>
            <a:avLst/>
            <a:gdLst/>
            <a:ahLst/>
            <a:cxnLst/>
            <a:rect l="l" t="t" r="r" b="b"/>
            <a:pathLst>
              <a:path w="79363" h="246627">
                <a:moveTo>
                  <a:pt x="59020" y="0"/>
                </a:moveTo>
                <a:lnTo>
                  <a:pt x="79363" y="6781"/>
                </a:lnTo>
                <a:cubicBezTo>
                  <a:pt x="71159" y="29636"/>
                  <a:pt x="62285" y="50732"/>
                  <a:pt x="52741" y="70070"/>
                </a:cubicBezTo>
                <a:lnTo>
                  <a:pt x="52741" y="246627"/>
                </a:lnTo>
                <a:lnTo>
                  <a:pt x="33654" y="246627"/>
                </a:lnTo>
                <a:lnTo>
                  <a:pt x="33654" y="104729"/>
                </a:lnTo>
                <a:cubicBezTo>
                  <a:pt x="25534" y="117872"/>
                  <a:pt x="16995" y="130011"/>
                  <a:pt x="8037" y="141145"/>
                </a:cubicBezTo>
                <a:cubicBezTo>
                  <a:pt x="5526" y="133945"/>
                  <a:pt x="2847" y="126495"/>
                  <a:pt x="0" y="118793"/>
                </a:cubicBezTo>
                <a:cubicBezTo>
                  <a:pt x="25952" y="83800"/>
                  <a:pt x="45626" y="44202"/>
                  <a:pt x="590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9" name="任意多边形: 形状 188">
            <a:extLst>
              <a:ext uri="{FF2B5EF4-FFF2-40B4-BE49-F238E27FC236}">
                <a16:creationId xmlns:a16="http://schemas.microsoft.com/office/drawing/2014/main" id="{B672A9C2-B474-4D77-84F7-B2CC215B8960}"/>
              </a:ext>
            </a:extLst>
          </p:cNvPr>
          <p:cNvSpPr/>
          <p:nvPr/>
        </p:nvSpPr>
        <p:spPr>
          <a:xfrm>
            <a:off x="7439275" y="4041912"/>
            <a:ext cx="96691" cy="243362"/>
          </a:xfrm>
          <a:custGeom>
            <a:avLst/>
            <a:gdLst/>
            <a:ahLst/>
            <a:cxnLst/>
            <a:rect l="l" t="t" r="r" b="b"/>
            <a:pathLst>
              <a:path w="96691" h="243362">
                <a:moveTo>
                  <a:pt x="40686" y="0"/>
                </a:moveTo>
                <a:lnTo>
                  <a:pt x="61782" y="6028"/>
                </a:lnTo>
                <a:cubicBezTo>
                  <a:pt x="56508" y="18836"/>
                  <a:pt x="51401" y="30724"/>
                  <a:pt x="46462" y="41691"/>
                </a:cubicBezTo>
                <a:lnTo>
                  <a:pt x="96691" y="41691"/>
                </a:lnTo>
                <a:lnTo>
                  <a:pt x="96691" y="241604"/>
                </a:lnTo>
                <a:lnTo>
                  <a:pt x="76600" y="241604"/>
                </a:lnTo>
                <a:lnTo>
                  <a:pt x="76600" y="222015"/>
                </a:lnTo>
                <a:lnTo>
                  <a:pt x="20091" y="222015"/>
                </a:lnTo>
                <a:lnTo>
                  <a:pt x="20091" y="243362"/>
                </a:lnTo>
                <a:lnTo>
                  <a:pt x="0" y="243362"/>
                </a:lnTo>
                <a:lnTo>
                  <a:pt x="0" y="41691"/>
                </a:lnTo>
                <a:lnTo>
                  <a:pt x="25366" y="41691"/>
                </a:lnTo>
                <a:cubicBezTo>
                  <a:pt x="31561" y="26454"/>
                  <a:pt x="36667" y="12558"/>
                  <a:pt x="40686" y="0"/>
                </a:cubicBezTo>
                <a:close/>
                <a:moveTo>
                  <a:pt x="20091" y="60527"/>
                </a:moveTo>
                <a:lnTo>
                  <a:pt x="20091" y="121556"/>
                </a:lnTo>
                <a:lnTo>
                  <a:pt x="76600" y="121556"/>
                </a:lnTo>
                <a:lnTo>
                  <a:pt x="76600" y="60527"/>
                </a:lnTo>
                <a:lnTo>
                  <a:pt x="20091" y="60527"/>
                </a:lnTo>
                <a:close/>
                <a:moveTo>
                  <a:pt x="20091" y="139638"/>
                </a:moveTo>
                <a:lnTo>
                  <a:pt x="20091" y="203178"/>
                </a:lnTo>
                <a:lnTo>
                  <a:pt x="76600" y="203178"/>
                </a:lnTo>
                <a:lnTo>
                  <a:pt x="76600" y="139638"/>
                </a:lnTo>
                <a:lnTo>
                  <a:pt x="20091" y="13963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8" name="任意多边形: 形状 187">
            <a:extLst>
              <a:ext uri="{FF2B5EF4-FFF2-40B4-BE49-F238E27FC236}">
                <a16:creationId xmlns:a16="http://schemas.microsoft.com/office/drawing/2014/main" id="{34F22014-9011-4602-B650-E62C7BF18D1E}"/>
              </a:ext>
            </a:extLst>
          </p:cNvPr>
          <p:cNvSpPr/>
          <p:nvPr/>
        </p:nvSpPr>
        <p:spPr>
          <a:xfrm>
            <a:off x="7539733" y="4041912"/>
            <a:ext cx="128838" cy="242860"/>
          </a:xfrm>
          <a:custGeom>
            <a:avLst/>
            <a:gdLst/>
            <a:ahLst/>
            <a:cxnLst/>
            <a:rect l="l" t="t" r="r" b="b"/>
            <a:pathLst>
              <a:path w="128838" h="242860">
                <a:moveTo>
                  <a:pt x="39932" y="0"/>
                </a:moveTo>
                <a:lnTo>
                  <a:pt x="61028" y="5274"/>
                </a:lnTo>
                <a:cubicBezTo>
                  <a:pt x="56759" y="17915"/>
                  <a:pt x="52406" y="29803"/>
                  <a:pt x="47969" y="40937"/>
                </a:cubicBezTo>
                <a:lnTo>
                  <a:pt x="128838" y="40937"/>
                </a:lnTo>
                <a:cubicBezTo>
                  <a:pt x="126829" y="126997"/>
                  <a:pt x="125155" y="181161"/>
                  <a:pt x="123815" y="203430"/>
                </a:cubicBezTo>
                <a:cubicBezTo>
                  <a:pt x="122643" y="229716"/>
                  <a:pt x="108830" y="242860"/>
                  <a:pt x="82376" y="242860"/>
                </a:cubicBezTo>
                <a:cubicBezTo>
                  <a:pt x="67140" y="242860"/>
                  <a:pt x="51652" y="242357"/>
                  <a:pt x="35914" y="241353"/>
                </a:cubicBezTo>
                <a:cubicBezTo>
                  <a:pt x="34909" y="232981"/>
                  <a:pt x="33570" y="225531"/>
                  <a:pt x="31895" y="219001"/>
                </a:cubicBezTo>
                <a:lnTo>
                  <a:pt x="32649" y="219001"/>
                </a:lnTo>
                <a:cubicBezTo>
                  <a:pt x="49392" y="221345"/>
                  <a:pt x="64712" y="222517"/>
                  <a:pt x="78609" y="222517"/>
                </a:cubicBezTo>
                <a:cubicBezTo>
                  <a:pt x="93845" y="222517"/>
                  <a:pt x="102049" y="214480"/>
                  <a:pt x="103221" y="198407"/>
                </a:cubicBezTo>
                <a:cubicBezTo>
                  <a:pt x="105063" y="173459"/>
                  <a:pt x="106402" y="127248"/>
                  <a:pt x="107240" y="59773"/>
                </a:cubicBezTo>
                <a:lnTo>
                  <a:pt x="39932" y="59773"/>
                </a:lnTo>
                <a:cubicBezTo>
                  <a:pt x="32649" y="75930"/>
                  <a:pt x="25114" y="90162"/>
                  <a:pt x="17329" y="102468"/>
                </a:cubicBezTo>
                <a:cubicBezTo>
                  <a:pt x="12808" y="99287"/>
                  <a:pt x="7032" y="96190"/>
                  <a:pt x="0" y="93176"/>
                </a:cubicBezTo>
                <a:cubicBezTo>
                  <a:pt x="15738" y="68229"/>
                  <a:pt x="29049" y="37170"/>
                  <a:pt x="3993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7" name="任意多边形: 形状 186">
            <a:extLst>
              <a:ext uri="{FF2B5EF4-FFF2-40B4-BE49-F238E27FC236}">
                <a16:creationId xmlns:a16="http://schemas.microsoft.com/office/drawing/2014/main" id="{568257B4-C246-42B3-AC47-DAA279C7C6DE}"/>
              </a:ext>
            </a:extLst>
          </p:cNvPr>
          <p:cNvSpPr/>
          <p:nvPr/>
        </p:nvSpPr>
        <p:spPr>
          <a:xfrm>
            <a:off x="7773049" y="4041912"/>
            <a:ext cx="161236" cy="106236"/>
          </a:xfrm>
          <a:custGeom>
            <a:avLst/>
            <a:gdLst/>
            <a:ahLst/>
            <a:cxnLst/>
            <a:rect l="l" t="t" r="r" b="b"/>
            <a:pathLst>
              <a:path w="161236" h="106236">
                <a:moveTo>
                  <a:pt x="69065" y="0"/>
                </a:moveTo>
                <a:lnTo>
                  <a:pt x="88655" y="0"/>
                </a:lnTo>
                <a:lnTo>
                  <a:pt x="88655" y="34910"/>
                </a:lnTo>
                <a:lnTo>
                  <a:pt x="149684" y="34910"/>
                </a:lnTo>
                <a:lnTo>
                  <a:pt x="149684" y="51988"/>
                </a:lnTo>
                <a:lnTo>
                  <a:pt x="88655" y="51988"/>
                </a:lnTo>
                <a:lnTo>
                  <a:pt x="88655" y="89158"/>
                </a:lnTo>
                <a:lnTo>
                  <a:pt x="161236" y="89158"/>
                </a:lnTo>
                <a:lnTo>
                  <a:pt x="161236" y="106236"/>
                </a:lnTo>
                <a:lnTo>
                  <a:pt x="0" y="106236"/>
                </a:lnTo>
                <a:lnTo>
                  <a:pt x="0" y="89158"/>
                </a:lnTo>
                <a:lnTo>
                  <a:pt x="69065" y="89158"/>
                </a:lnTo>
                <a:lnTo>
                  <a:pt x="69065" y="51988"/>
                </a:lnTo>
                <a:lnTo>
                  <a:pt x="10548" y="51988"/>
                </a:lnTo>
                <a:lnTo>
                  <a:pt x="10548" y="34910"/>
                </a:lnTo>
                <a:lnTo>
                  <a:pt x="69065" y="34910"/>
                </a:lnTo>
                <a:lnTo>
                  <a:pt x="6906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6" name="任意多边形: 形状 185">
            <a:extLst>
              <a:ext uri="{FF2B5EF4-FFF2-40B4-BE49-F238E27FC236}">
                <a16:creationId xmlns:a16="http://schemas.microsoft.com/office/drawing/2014/main" id="{1DBA76EF-456A-43CC-8293-58D55BCE7878}"/>
              </a:ext>
            </a:extLst>
          </p:cNvPr>
          <p:cNvSpPr/>
          <p:nvPr/>
        </p:nvSpPr>
        <p:spPr>
          <a:xfrm>
            <a:off x="9843779" y="4041912"/>
            <a:ext cx="43197" cy="46211"/>
          </a:xfrm>
          <a:custGeom>
            <a:avLst/>
            <a:gdLst/>
            <a:ahLst/>
            <a:cxnLst/>
            <a:rect l="l" t="t" r="r" b="b"/>
            <a:pathLst>
              <a:path w="43197" h="46211">
                <a:moveTo>
                  <a:pt x="14818" y="0"/>
                </a:moveTo>
                <a:cubicBezTo>
                  <a:pt x="28045" y="14902"/>
                  <a:pt x="37504" y="26371"/>
                  <a:pt x="43197" y="34407"/>
                </a:cubicBezTo>
                <a:lnTo>
                  <a:pt x="26119" y="46211"/>
                </a:lnTo>
                <a:cubicBezTo>
                  <a:pt x="16241" y="31980"/>
                  <a:pt x="7534" y="20259"/>
                  <a:pt x="0" y="11051"/>
                </a:cubicBezTo>
                <a:lnTo>
                  <a:pt x="148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5" name="任意多边形: 形状 184">
            <a:extLst>
              <a:ext uri="{FF2B5EF4-FFF2-40B4-BE49-F238E27FC236}">
                <a16:creationId xmlns:a16="http://schemas.microsoft.com/office/drawing/2014/main" id="{F9BD8730-FAD8-470F-93A3-54F7ACB6A1C8}"/>
              </a:ext>
            </a:extLst>
          </p:cNvPr>
          <p:cNvSpPr/>
          <p:nvPr/>
        </p:nvSpPr>
        <p:spPr>
          <a:xfrm>
            <a:off x="8458933" y="4042163"/>
            <a:ext cx="81623" cy="90162"/>
          </a:xfrm>
          <a:custGeom>
            <a:avLst/>
            <a:gdLst/>
            <a:ahLst/>
            <a:cxnLst/>
            <a:rect l="l" t="t" r="r" b="b"/>
            <a:pathLst>
              <a:path w="81623" h="90162">
                <a:moveTo>
                  <a:pt x="64294" y="0"/>
                </a:moveTo>
                <a:lnTo>
                  <a:pt x="81623" y="10046"/>
                </a:lnTo>
                <a:cubicBezTo>
                  <a:pt x="62201" y="39849"/>
                  <a:pt x="38091" y="66554"/>
                  <a:pt x="9293" y="90162"/>
                </a:cubicBezTo>
                <a:cubicBezTo>
                  <a:pt x="6279" y="83800"/>
                  <a:pt x="3181" y="77689"/>
                  <a:pt x="0" y="71828"/>
                </a:cubicBezTo>
                <a:cubicBezTo>
                  <a:pt x="26454" y="51569"/>
                  <a:pt x="47886" y="27627"/>
                  <a:pt x="6429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4" name="任意多边形: 形状 183">
            <a:extLst>
              <a:ext uri="{FF2B5EF4-FFF2-40B4-BE49-F238E27FC236}">
                <a16:creationId xmlns:a16="http://schemas.microsoft.com/office/drawing/2014/main" id="{1A55DB89-A36C-40C4-843C-436875EF3B38}"/>
              </a:ext>
            </a:extLst>
          </p:cNvPr>
          <p:cNvSpPr/>
          <p:nvPr/>
        </p:nvSpPr>
        <p:spPr>
          <a:xfrm>
            <a:off x="9816404" y="4042163"/>
            <a:ext cx="165757" cy="248636"/>
          </a:xfrm>
          <a:custGeom>
            <a:avLst/>
            <a:gdLst/>
            <a:ahLst/>
            <a:cxnLst/>
            <a:rect l="l" t="t" r="r" b="b"/>
            <a:pathLst>
              <a:path w="165757" h="248636">
                <a:moveTo>
                  <a:pt x="122057" y="0"/>
                </a:moveTo>
                <a:lnTo>
                  <a:pt x="140642" y="11804"/>
                </a:lnTo>
                <a:cubicBezTo>
                  <a:pt x="131936" y="23692"/>
                  <a:pt x="122309" y="36333"/>
                  <a:pt x="111761" y="49727"/>
                </a:cubicBezTo>
                <a:lnTo>
                  <a:pt x="157721" y="49727"/>
                </a:lnTo>
                <a:lnTo>
                  <a:pt x="157721" y="67308"/>
                </a:lnTo>
                <a:lnTo>
                  <a:pt x="93175" y="67308"/>
                </a:lnTo>
                <a:lnTo>
                  <a:pt x="93175" y="106738"/>
                </a:lnTo>
                <a:lnTo>
                  <a:pt x="150688" y="106738"/>
                </a:lnTo>
                <a:lnTo>
                  <a:pt x="150688" y="124318"/>
                </a:lnTo>
                <a:lnTo>
                  <a:pt x="93175" y="124318"/>
                </a:lnTo>
                <a:lnTo>
                  <a:pt x="93175" y="165506"/>
                </a:lnTo>
                <a:lnTo>
                  <a:pt x="165757" y="165506"/>
                </a:lnTo>
                <a:lnTo>
                  <a:pt x="165757" y="183087"/>
                </a:lnTo>
                <a:lnTo>
                  <a:pt x="93175" y="183087"/>
                </a:lnTo>
                <a:lnTo>
                  <a:pt x="93175" y="248636"/>
                </a:lnTo>
                <a:lnTo>
                  <a:pt x="73586" y="248636"/>
                </a:lnTo>
                <a:lnTo>
                  <a:pt x="73586" y="183087"/>
                </a:lnTo>
                <a:lnTo>
                  <a:pt x="0" y="183087"/>
                </a:lnTo>
                <a:lnTo>
                  <a:pt x="0" y="165506"/>
                </a:lnTo>
                <a:lnTo>
                  <a:pt x="73586" y="165506"/>
                </a:lnTo>
                <a:lnTo>
                  <a:pt x="73586" y="124318"/>
                </a:lnTo>
                <a:lnTo>
                  <a:pt x="18836" y="124318"/>
                </a:lnTo>
                <a:lnTo>
                  <a:pt x="18836" y="106738"/>
                </a:lnTo>
                <a:lnTo>
                  <a:pt x="73586" y="106738"/>
                </a:lnTo>
                <a:lnTo>
                  <a:pt x="73586" y="67308"/>
                </a:lnTo>
                <a:lnTo>
                  <a:pt x="13059" y="67308"/>
                </a:lnTo>
                <a:lnTo>
                  <a:pt x="13059" y="49727"/>
                </a:lnTo>
                <a:lnTo>
                  <a:pt x="90664" y="49727"/>
                </a:lnTo>
                <a:cubicBezTo>
                  <a:pt x="104561" y="29636"/>
                  <a:pt x="115025" y="13060"/>
                  <a:pt x="12205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3" name="任意多边形: 形状 182">
            <a:extLst>
              <a:ext uri="{FF2B5EF4-FFF2-40B4-BE49-F238E27FC236}">
                <a16:creationId xmlns:a16="http://schemas.microsoft.com/office/drawing/2014/main" id="{A184703C-650F-475B-BA4C-C668C356AAF9}"/>
              </a:ext>
            </a:extLst>
          </p:cNvPr>
          <p:cNvSpPr/>
          <p:nvPr/>
        </p:nvSpPr>
        <p:spPr>
          <a:xfrm>
            <a:off x="8261531" y="4042414"/>
            <a:ext cx="188361" cy="239093"/>
          </a:xfrm>
          <a:custGeom>
            <a:avLst/>
            <a:gdLst/>
            <a:ahLst/>
            <a:cxnLst/>
            <a:rect l="l" t="t" r="r" b="b"/>
            <a:pathLst>
              <a:path w="188361" h="239093">
                <a:moveTo>
                  <a:pt x="84637" y="0"/>
                </a:moveTo>
                <a:lnTo>
                  <a:pt x="103724" y="0"/>
                </a:lnTo>
                <a:lnTo>
                  <a:pt x="103724" y="26622"/>
                </a:lnTo>
                <a:lnTo>
                  <a:pt x="182836" y="26622"/>
                </a:lnTo>
                <a:lnTo>
                  <a:pt x="182836" y="43700"/>
                </a:lnTo>
                <a:lnTo>
                  <a:pt x="103724" y="43700"/>
                </a:lnTo>
                <a:lnTo>
                  <a:pt x="103724" y="66555"/>
                </a:lnTo>
                <a:lnTo>
                  <a:pt x="164502" y="66555"/>
                </a:lnTo>
                <a:lnTo>
                  <a:pt x="164502" y="222015"/>
                </a:lnTo>
                <a:lnTo>
                  <a:pt x="188361" y="222015"/>
                </a:lnTo>
                <a:lnTo>
                  <a:pt x="188361" y="239093"/>
                </a:lnTo>
                <a:lnTo>
                  <a:pt x="0" y="239093"/>
                </a:lnTo>
                <a:lnTo>
                  <a:pt x="0" y="222015"/>
                </a:lnTo>
                <a:lnTo>
                  <a:pt x="25366" y="222015"/>
                </a:lnTo>
                <a:lnTo>
                  <a:pt x="25366" y="66555"/>
                </a:lnTo>
                <a:lnTo>
                  <a:pt x="84637" y="66555"/>
                </a:lnTo>
                <a:lnTo>
                  <a:pt x="84637" y="43700"/>
                </a:lnTo>
                <a:lnTo>
                  <a:pt x="11804" y="43700"/>
                </a:lnTo>
                <a:lnTo>
                  <a:pt x="11804" y="26622"/>
                </a:lnTo>
                <a:lnTo>
                  <a:pt x="84637" y="26622"/>
                </a:lnTo>
                <a:lnTo>
                  <a:pt x="84637" y="0"/>
                </a:lnTo>
                <a:close/>
                <a:moveTo>
                  <a:pt x="43951" y="83130"/>
                </a:moveTo>
                <a:lnTo>
                  <a:pt x="43951" y="105734"/>
                </a:lnTo>
                <a:lnTo>
                  <a:pt x="145917" y="105734"/>
                </a:lnTo>
                <a:lnTo>
                  <a:pt x="145917" y="83130"/>
                </a:lnTo>
                <a:lnTo>
                  <a:pt x="43951" y="83130"/>
                </a:lnTo>
                <a:close/>
                <a:moveTo>
                  <a:pt x="43951" y="121807"/>
                </a:moveTo>
                <a:lnTo>
                  <a:pt x="43951" y="144410"/>
                </a:lnTo>
                <a:lnTo>
                  <a:pt x="145917" y="144410"/>
                </a:lnTo>
                <a:lnTo>
                  <a:pt x="145917" y="121807"/>
                </a:lnTo>
                <a:lnTo>
                  <a:pt x="43951" y="121807"/>
                </a:lnTo>
                <a:close/>
                <a:moveTo>
                  <a:pt x="43951" y="160484"/>
                </a:moveTo>
                <a:lnTo>
                  <a:pt x="43951" y="183087"/>
                </a:lnTo>
                <a:lnTo>
                  <a:pt x="145917" y="183087"/>
                </a:lnTo>
                <a:lnTo>
                  <a:pt x="145917" y="160484"/>
                </a:lnTo>
                <a:lnTo>
                  <a:pt x="43951" y="160484"/>
                </a:lnTo>
                <a:close/>
                <a:moveTo>
                  <a:pt x="43951" y="199160"/>
                </a:moveTo>
                <a:lnTo>
                  <a:pt x="43951" y="222015"/>
                </a:lnTo>
                <a:lnTo>
                  <a:pt x="145917" y="222015"/>
                </a:lnTo>
                <a:lnTo>
                  <a:pt x="145917" y="199160"/>
                </a:lnTo>
                <a:lnTo>
                  <a:pt x="43951" y="19916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2" name="任意多边形: 形状 181">
            <a:extLst>
              <a:ext uri="{FF2B5EF4-FFF2-40B4-BE49-F238E27FC236}">
                <a16:creationId xmlns:a16="http://schemas.microsoft.com/office/drawing/2014/main" id="{5F92B89D-41D2-4C44-8DF8-5C920E6D1B2A}"/>
              </a:ext>
            </a:extLst>
          </p:cNvPr>
          <p:cNvSpPr/>
          <p:nvPr/>
        </p:nvSpPr>
        <p:spPr>
          <a:xfrm>
            <a:off x="9113423" y="4042666"/>
            <a:ext cx="105231" cy="112263"/>
          </a:xfrm>
          <a:custGeom>
            <a:avLst/>
            <a:gdLst/>
            <a:ahLst/>
            <a:cxnLst/>
            <a:rect l="l" t="t" r="r" b="b"/>
            <a:pathLst>
              <a:path w="105231" h="112263">
                <a:moveTo>
                  <a:pt x="0" y="0"/>
                </a:moveTo>
                <a:lnTo>
                  <a:pt x="19590" y="0"/>
                </a:lnTo>
                <a:lnTo>
                  <a:pt x="19590" y="43071"/>
                </a:lnTo>
                <a:cubicBezTo>
                  <a:pt x="42612" y="33946"/>
                  <a:pt x="65466" y="22938"/>
                  <a:pt x="88153" y="10045"/>
                </a:cubicBezTo>
                <a:lnTo>
                  <a:pt x="99455" y="27375"/>
                </a:lnTo>
                <a:cubicBezTo>
                  <a:pt x="73336" y="40602"/>
                  <a:pt x="46714" y="52699"/>
                  <a:pt x="19590" y="63665"/>
                </a:cubicBezTo>
                <a:lnTo>
                  <a:pt x="19590" y="78106"/>
                </a:lnTo>
                <a:cubicBezTo>
                  <a:pt x="19590" y="89324"/>
                  <a:pt x="24027" y="94933"/>
                  <a:pt x="32901" y="94933"/>
                </a:cubicBezTo>
                <a:lnTo>
                  <a:pt x="64796" y="94933"/>
                </a:lnTo>
                <a:cubicBezTo>
                  <a:pt x="75345" y="94933"/>
                  <a:pt x="81289" y="90580"/>
                  <a:pt x="82628" y="81874"/>
                </a:cubicBezTo>
                <a:cubicBezTo>
                  <a:pt x="83800" y="74674"/>
                  <a:pt x="84805" y="64210"/>
                  <a:pt x="85642" y="50480"/>
                </a:cubicBezTo>
                <a:cubicBezTo>
                  <a:pt x="92004" y="52992"/>
                  <a:pt x="98534" y="55419"/>
                  <a:pt x="105231" y="57764"/>
                </a:cubicBezTo>
                <a:cubicBezTo>
                  <a:pt x="103892" y="71158"/>
                  <a:pt x="102468" y="82041"/>
                  <a:pt x="100962" y="90413"/>
                </a:cubicBezTo>
                <a:cubicBezTo>
                  <a:pt x="98450" y="104979"/>
                  <a:pt x="87148" y="112263"/>
                  <a:pt x="67057" y="112263"/>
                </a:cubicBezTo>
                <a:lnTo>
                  <a:pt x="30389" y="112263"/>
                </a:lnTo>
                <a:cubicBezTo>
                  <a:pt x="10130" y="112263"/>
                  <a:pt x="0" y="102217"/>
                  <a:pt x="0" y="82125"/>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1" name="任意多边形: 形状 180">
            <a:extLst>
              <a:ext uri="{FF2B5EF4-FFF2-40B4-BE49-F238E27FC236}">
                <a16:creationId xmlns:a16="http://schemas.microsoft.com/office/drawing/2014/main" id="{E87711F5-73EE-4F1F-AB4A-712A246894B9}"/>
              </a:ext>
            </a:extLst>
          </p:cNvPr>
          <p:cNvSpPr/>
          <p:nvPr/>
        </p:nvSpPr>
        <p:spPr>
          <a:xfrm>
            <a:off x="7261965" y="4043168"/>
            <a:ext cx="46713" cy="50983"/>
          </a:xfrm>
          <a:custGeom>
            <a:avLst/>
            <a:gdLst/>
            <a:ahLst/>
            <a:cxnLst/>
            <a:rect l="l" t="t" r="r" b="b"/>
            <a:pathLst>
              <a:path w="46713" h="50983">
                <a:moveTo>
                  <a:pt x="14817" y="0"/>
                </a:moveTo>
                <a:cubicBezTo>
                  <a:pt x="30054" y="17748"/>
                  <a:pt x="40685" y="30640"/>
                  <a:pt x="46713" y="38677"/>
                </a:cubicBezTo>
                <a:lnTo>
                  <a:pt x="29384" y="50983"/>
                </a:lnTo>
                <a:cubicBezTo>
                  <a:pt x="23021" y="40937"/>
                  <a:pt x="13227" y="27626"/>
                  <a:pt x="0" y="11050"/>
                </a:cubicBezTo>
                <a:lnTo>
                  <a:pt x="1481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80" name="任意多边形: 形状 179">
            <a:extLst>
              <a:ext uri="{FF2B5EF4-FFF2-40B4-BE49-F238E27FC236}">
                <a16:creationId xmlns:a16="http://schemas.microsoft.com/office/drawing/2014/main" id="{F40F43FA-0380-4017-9541-E9F8FE2C3888}"/>
              </a:ext>
            </a:extLst>
          </p:cNvPr>
          <p:cNvSpPr/>
          <p:nvPr/>
        </p:nvSpPr>
        <p:spPr>
          <a:xfrm>
            <a:off x="7682888" y="4043168"/>
            <a:ext cx="99203" cy="245873"/>
          </a:xfrm>
          <a:custGeom>
            <a:avLst/>
            <a:gdLst/>
            <a:ahLst/>
            <a:cxnLst/>
            <a:rect l="l" t="t" r="r" b="b"/>
            <a:pathLst>
              <a:path w="99203" h="245873">
                <a:moveTo>
                  <a:pt x="48973" y="0"/>
                </a:moveTo>
                <a:lnTo>
                  <a:pt x="67810" y="0"/>
                </a:lnTo>
                <a:lnTo>
                  <a:pt x="67810" y="56257"/>
                </a:lnTo>
                <a:lnTo>
                  <a:pt x="99203" y="56257"/>
                </a:lnTo>
                <a:lnTo>
                  <a:pt x="99203" y="73084"/>
                </a:lnTo>
                <a:lnTo>
                  <a:pt x="67810" y="73084"/>
                </a:lnTo>
                <a:lnTo>
                  <a:pt x="67810" y="125574"/>
                </a:lnTo>
                <a:cubicBezTo>
                  <a:pt x="77269" y="122225"/>
                  <a:pt x="86646" y="118876"/>
                  <a:pt x="95938" y="115528"/>
                </a:cubicBezTo>
                <a:cubicBezTo>
                  <a:pt x="96775" y="122895"/>
                  <a:pt x="97696" y="129257"/>
                  <a:pt x="98701" y="134615"/>
                </a:cubicBezTo>
                <a:cubicBezTo>
                  <a:pt x="88990" y="138047"/>
                  <a:pt x="78693" y="141773"/>
                  <a:pt x="67810" y="145791"/>
                </a:cubicBezTo>
                <a:lnTo>
                  <a:pt x="67810" y="245873"/>
                </a:lnTo>
                <a:lnTo>
                  <a:pt x="48973" y="245873"/>
                </a:lnTo>
                <a:lnTo>
                  <a:pt x="48973" y="152823"/>
                </a:lnTo>
                <a:cubicBezTo>
                  <a:pt x="35495" y="157930"/>
                  <a:pt x="21264" y="163413"/>
                  <a:pt x="6278" y="169273"/>
                </a:cubicBezTo>
                <a:lnTo>
                  <a:pt x="2511" y="147926"/>
                </a:lnTo>
                <a:cubicBezTo>
                  <a:pt x="18166" y="142652"/>
                  <a:pt x="33653" y="137378"/>
                  <a:pt x="48973" y="132103"/>
                </a:cubicBezTo>
                <a:lnTo>
                  <a:pt x="48973" y="73084"/>
                </a:lnTo>
                <a:lnTo>
                  <a:pt x="29133" y="73084"/>
                </a:lnTo>
                <a:cubicBezTo>
                  <a:pt x="25700" y="88990"/>
                  <a:pt x="21515" y="103556"/>
                  <a:pt x="16575" y="116783"/>
                </a:cubicBezTo>
                <a:cubicBezTo>
                  <a:pt x="11385" y="113100"/>
                  <a:pt x="5860" y="109416"/>
                  <a:pt x="0" y="105733"/>
                </a:cubicBezTo>
                <a:cubicBezTo>
                  <a:pt x="9376" y="83632"/>
                  <a:pt x="15487" y="56089"/>
                  <a:pt x="18333" y="23105"/>
                </a:cubicBezTo>
                <a:lnTo>
                  <a:pt x="36416" y="26119"/>
                </a:lnTo>
                <a:cubicBezTo>
                  <a:pt x="35328" y="36584"/>
                  <a:pt x="33946" y="46630"/>
                  <a:pt x="32272" y="56257"/>
                </a:cubicBezTo>
                <a:lnTo>
                  <a:pt x="48973" y="56257"/>
                </a:lnTo>
                <a:lnTo>
                  <a:pt x="4897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9" name="任意多边形: 形状 178">
            <a:extLst>
              <a:ext uri="{FF2B5EF4-FFF2-40B4-BE49-F238E27FC236}">
                <a16:creationId xmlns:a16="http://schemas.microsoft.com/office/drawing/2014/main" id="{5BC9779F-D5DB-4972-A73F-E0CEE0586E8F}"/>
              </a:ext>
            </a:extLst>
          </p:cNvPr>
          <p:cNvSpPr/>
          <p:nvPr/>
        </p:nvSpPr>
        <p:spPr>
          <a:xfrm>
            <a:off x="8199247" y="4043670"/>
            <a:ext cx="70823" cy="244869"/>
          </a:xfrm>
          <a:custGeom>
            <a:avLst/>
            <a:gdLst/>
            <a:ahLst/>
            <a:cxnLst/>
            <a:rect l="l" t="t" r="r" b="b"/>
            <a:pathLst>
              <a:path w="70823" h="244869">
                <a:moveTo>
                  <a:pt x="52239" y="0"/>
                </a:moveTo>
                <a:lnTo>
                  <a:pt x="70823" y="5525"/>
                </a:lnTo>
                <a:cubicBezTo>
                  <a:pt x="64126" y="27124"/>
                  <a:pt x="56843" y="47383"/>
                  <a:pt x="48974" y="66303"/>
                </a:cubicBezTo>
                <a:lnTo>
                  <a:pt x="48974" y="244869"/>
                </a:lnTo>
                <a:lnTo>
                  <a:pt x="30640" y="244869"/>
                </a:lnTo>
                <a:lnTo>
                  <a:pt x="30640" y="104980"/>
                </a:lnTo>
                <a:cubicBezTo>
                  <a:pt x="23440" y="118374"/>
                  <a:pt x="15822" y="130848"/>
                  <a:pt x="7785" y="142401"/>
                </a:cubicBezTo>
                <a:cubicBezTo>
                  <a:pt x="5441" y="135369"/>
                  <a:pt x="2846" y="128504"/>
                  <a:pt x="0" y="121807"/>
                </a:cubicBezTo>
                <a:cubicBezTo>
                  <a:pt x="22436" y="88320"/>
                  <a:pt x="39849" y="47718"/>
                  <a:pt x="5223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8" name="任意多边形: 形状 177">
            <a:extLst>
              <a:ext uri="{FF2B5EF4-FFF2-40B4-BE49-F238E27FC236}">
                <a16:creationId xmlns:a16="http://schemas.microsoft.com/office/drawing/2014/main" id="{FD97905D-744B-449A-866E-583050966DDE}"/>
              </a:ext>
            </a:extLst>
          </p:cNvPr>
          <p:cNvSpPr/>
          <p:nvPr/>
        </p:nvSpPr>
        <p:spPr>
          <a:xfrm>
            <a:off x="7171048" y="4044172"/>
            <a:ext cx="75344" cy="244116"/>
          </a:xfrm>
          <a:custGeom>
            <a:avLst/>
            <a:gdLst/>
            <a:ahLst/>
            <a:cxnLst/>
            <a:rect l="l" t="t" r="r" b="b"/>
            <a:pathLst>
              <a:path w="75344" h="244116">
                <a:moveTo>
                  <a:pt x="55755" y="0"/>
                </a:moveTo>
                <a:lnTo>
                  <a:pt x="75344" y="7786"/>
                </a:lnTo>
                <a:cubicBezTo>
                  <a:pt x="68815" y="26957"/>
                  <a:pt x="61615" y="45291"/>
                  <a:pt x="53746" y="62787"/>
                </a:cubicBezTo>
                <a:lnTo>
                  <a:pt x="53746" y="244116"/>
                </a:lnTo>
                <a:lnTo>
                  <a:pt x="33905" y="244116"/>
                </a:lnTo>
                <a:lnTo>
                  <a:pt x="33905" y="102343"/>
                </a:lnTo>
                <a:cubicBezTo>
                  <a:pt x="25868" y="116826"/>
                  <a:pt x="17246" y="130597"/>
                  <a:pt x="8037" y="143657"/>
                </a:cubicBezTo>
                <a:cubicBezTo>
                  <a:pt x="6028" y="136792"/>
                  <a:pt x="3349" y="129007"/>
                  <a:pt x="0" y="120300"/>
                </a:cubicBezTo>
                <a:cubicBezTo>
                  <a:pt x="25785" y="81623"/>
                  <a:pt x="44370" y="41524"/>
                  <a:pt x="557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7" name="任意多边形: 形状 176">
            <a:extLst>
              <a:ext uri="{FF2B5EF4-FFF2-40B4-BE49-F238E27FC236}">
                <a16:creationId xmlns:a16="http://schemas.microsoft.com/office/drawing/2014/main" id="{B7E1685F-C23C-4B57-B9C8-88051F3456D6}"/>
              </a:ext>
            </a:extLst>
          </p:cNvPr>
          <p:cNvSpPr/>
          <p:nvPr/>
        </p:nvSpPr>
        <p:spPr>
          <a:xfrm>
            <a:off x="6977666" y="4044424"/>
            <a:ext cx="188611" cy="237334"/>
          </a:xfrm>
          <a:custGeom>
            <a:avLst/>
            <a:gdLst/>
            <a:ahLst/>
            <a:cxnLst/>
            <a:rect l="l" t="t" r="r" b="b"/>
            <a:pathLst>
              <a:path w="188611" h="237334">
                <a:moveTo>
                  <a:pt x="87650" y="0"/>
                </a:moveTo>
                <a:lnTo>
                  <a:pt x="107240" y="0"/>
                </a:lnTo>
                <a:lnTo>
                  <a:pt x="107240" y="62410"/>
                </a:lnTo>
                <a:lnTo>
                  <a:pt x="172538" y="47466"/>
                </a:lnTo>
                <a:cubicBezTo>
                  <a:pt x="171366" y="84636"/>
                  <a:pt x="170445" y="110337"/>
                  <a:pt x="169775" y="124569"/>
                </a:cubicBezTo>
                <a:cubicBezTo>
                  <a:pt x="168938" y="139470"/>
                  <a:pt x="166510" y="149265"/>
                  <a:pt x="162492" y="153953"/>
                </a:cubicBezTo>
                <a:cubicBezTo>
                  <a:pt x="157971" y="159646"/>
                  <a:pt x="149935" y="162492"/>
                  <a:pt x="138382" y="162492"/>
                </a:cubicBezTo>
                <a:cubicBezTo>
                  <a:pt x="133192" y="162492"/>
                  <a:pt x="126578" y="162325"/>
                  <a:pt x="118541" y="161990"/>
                </a:cubicBezTo>
                <a:cubicBezTo>
                  <a:pt x="117537" y="155627"/>
                  <a:pt x="116281" y="148763"/>
                  <a:pt x="114774" y="141396"/>
                </a:cubicBezTo>
                <a:cubicBezTo>
                  <a:pt x="121974" y="142233"/>
                  <a:pt x="129173" y="142819"/>
                  <a:pt x="136373" y="143154"/>
                </a:cubicBezTo>
                <a:cubicBezTo>
                  <a:pt x="145414" y="143656"/>
                  <a:pt x="150102" y="137126"/>
                  <a:pt x="150437" y="123564"/>
                </a:cubicBezTo>
                <a:cubicBezTo>
                  <a:pt x="151274" y="109500"/>
                  <a:pt x="151860" y="91920"/>
                  <a:pt x="152195" y="70823"/>
                </a:cubicBezTo>
                <a:lnTo>
                  <a:pt x="107240" y="81246"/>
                </a:lnTo>
                <a:lnTo>
                  <a:pt x="107240" y="192630"/>
                </a:lnTo>
                <a:lnTo>
                  <a:pt x="87650" y="192630"/>
                </a:lnTo>
                <a:lnTo>
                  <a:pt x="87650" y="85892"/>
                </a:lnTo>
                <a:lnTo>
                  <a:pt x="45457" y="95687"/>
                </a:lnTo>
                <a:lnTo>
                  <a:pt x="45457" y="197150"/>
                </a:lnTo>
                <a:cubicBezTo>
                  <a:pt x="45457" y="211215"/>
                  <a:pt x="52406" y="218247"/>
                  <a:pt x="66303" y="218247"/>
                </a:cubicBezTo>
                <a:lnTo>
                  <a:pt x="136122" y="218247"/>
                </a:lnTo>
                <a:cubicBezTo>
                  <a:pt x="151358" y="218247"/>
                  <a:pt x="160064" y="212638"/>
                  <a:pt x="162241" y="201420"/>
                </a:cubicBezTo>
                <a:cubicBezTo>
                  <a:pt x="164418" y="190704"/>
                  <a:pt x="166259" y="177728"/>
                  <a:pt x="167766" y="162492"/>
                </a:cubicBezTo>
                <a:cubicBezTo>
                  <a:pt x="174798" y="165171"/>
                  <a:pt x="181747" y="167515"/>
                  <a:pt x="188611" y="169524"/>
                </a:cubicBezTo>
                <a:cubicBezTo>
                  <a:pt x="186435" y="185430"/>
                  <a:pt x="184007" y="198825"/>
                  <a:pt x="181328" y="209708"/>
                </a:cubicBezTo>
                <a:cubicBezTo>
                  <a:pt x="177142" y="228125"/>
                  <a:pt x="163162" y="237334"/>
                  <a:pt x="139387" y="237334"/>
                </a:cubicBezTo>
                <a:lnTo>
                  <a:pt x="62284" y="237334"/>
                </a:lnTo>
                <a:cubicBezTo>
                  <a:pt x="38007" y="237334"/>
                  <a:pt x="25868" y="225279"/>
                  <a:pt x="25868" y="201169"/>
                </a:cubicBezTo>
                <a:lnTo>
                  <a:pt x="25868" y="100207"/>
                </a:lnTo>
                <a:lnTo>
                  <a:pt x="3265" y="105482"/>
                </a:lnTo>
                <a:lnTo>
                  <a:pt x="0" y="86897"/>
                </a:lnTo>
                <a:lnTo>
                  <a:pt x="25868" y="80995"/>
                </a:lnTo>
                <a:lnTo>
                  <a:pt x="25868" y="29384"/>
                </a:lnTo>
                <a:lnTo>
                  <a:pt x="45457" y="29384"/>
                </a:lnTo>
                <a:lnTo>
                  <a:pt x="45457" y="76600"/>
                </a:lnTo>
                <a:lnTo>
                  <a:pt x="87650" y="66930"/>
                </a:lnTo>
                <a:lnTo>
                  <a:pt x="876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6" name="任意多边形: 形状 175">
            <a:extLst>
              <a:ext uri="{FF2B5EF4-FFF2-40B4-BE49-F238E27FC236}">
                <a16:creationId xmlns:a16="http://schemas.microsoft.com/office/drawing/2014/main" id="{05A3849F-4AB6-4AF0-842D-18FC25765DED}"/>
              </a:ext>
            </a:extLst>
          </p:cNvPr>
          <p:cNvSpPr/>
          <p:nvPr/>
        </p:nvSpPr>
        <p:spPr>
          <a:xfrm>
            <a:off x="9733776" y="4044424"/>
            <a:ext cx="100459" cy="246375"/>
          </a:xfrm>
          <a:custGeom>
            <a:avLst/>
            <a:gdLst/>
            <a:ahLst/>
            <a:cxnLst/>
            <a:rect l="l" t="t" r="r" b="b"/>
            <a:pathLst>
              <a:path w="100459" h="246375">
                <a:moveTo>
                  <a:pt x="39933" y="0"/>
                </a:moveTo>
                <a:lnTo>
                  <a:pt x="58267" y="0"/>
                </a:lnTo>
                <a:lnTo>
                  <a:pt x="58267" y="49727"/>
                </a:lnTo>
                <a:lnTo>
                  <a:pt x="87651" y="49727"/>
                </a:lnTo>
                <a:lnTo>
                  <a:pt x="87651" y="66554"/>
                </a:lnTo>
                <a:lnTo>
                  <a:pt x="58267" y="66554"/>
                </a:lnTo>
                <a:lnTo>
                  <a:pt x="58267" y="105984"/>
                </a:lnTo>
                <a:lnTo>
                  <a:pt x="68313" y="96943"/>
                </a:lnTo>
                <a:cubicBezTo>
                  <a:pt x="79195" y="107658"/>
                  <a:pt x="89911" y="118709"/>
                  <a:pt x="100459" y="130094"/>
                </a:cubicBezTo>
                <a:lnTo>
                  <a:pt x="86144" y="143154"/>
                </a:lnTo>
                <a:cubicBezTo>
                  <a:pt x="73251" y="128420"/>
                  <a:pt x="63959" y="118039"/>
                  <a:pt x="58267" y="112011"/>
                </a:cubicBezTo>
                <a:lnTo>
                  <a:pt x="58267" y="246375"/>
                </a:lnTo>
                <a:lnTo>
                  <a:pt x="39933" y="246375"/>
                </a:lnTo>
                <a:lnTo>
                  <a:pt x="39933" y="108495"/>
                </a:lnTo>
                <a:cubicBezTo>
                  <a:pt x="30891" y="135619"/>
                  <a:pt x="20594" y="158641"/>
                  <a:pt x="9041" y="177561"/>
                </a:cubicBezTo>
                <a:cubicBezTo>
                  <a:pt x="6530" y="170361"/>
                  <a:pt x="3516" y="163078"/>
                  <a:pt x="0" y="155711"/>
                </a:cubicBezTo>
                <a:cubicBezTo>
                  <a:pt x="16241" y="130764"/>
                  <a:pt x="28882" y="101045"/>
                  <a:pt x="37923" y="66554"/>
                </a:cubicBezTo>
                <a:lnTo>
                  <a:pt x="2763" y="66554"/>
                </a:lnTo>
                <a:lnTo>
                  <a:pt x="2763" y="49727"/>
                </a:lnTo>
                <a:lnTo>
                  <a:pt x="39933" y="49727"/>
                </a:lnTo>
                <a:lnTo>
                  <a:pt x="3993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5" name="任意多边形: 形状 174">
            <a:extLst>
              <a:ext uri="{FF2B5EF4-FFF2-40B4-BE49-F238E27FC236}">
                <a16:creationId xmlns:a16="http://schemas.microsoft.com/office/drawing/2014/main" id="{39AE1649-86D0-45A3-9FB3-06DFE1123919}"/>
              </a:ext>
            </a:extLst>
          </p:cNvPr>
          <p:cNvSpPr/>
          <p:nvPr/>
        </p:nvSpPr>
        <p:spPr>
          <a:xfrm>
            <a:off x="7948601" y="4045931"/>
            <a:ext cx="75344" cy="77855"/>
          </a:xfrm>
          <a:custGeom>
            <a:avLst/>
            <a:gdLst/>
            <a:ahLst/>
            <a:cxnLst/>
            <a:rect l="l" t="t" r="r" b="b"/>
            <a:pathLst>
              <a:path w="75344" h="77855">
                <a:moveTo>
                  <a:pt x="57261" y="0"/>
                </a:moveTo>
                <a:lnTo>
                  <a:pt x="75344" y="11050"/>
                </a:lnTo>
                <a:cubicBezTo>
                  <a:pt x="57931" y="34993"/>
                  <a:pt x="36165" y="57261"/>
                  <a:pt x="10046" y="77855"/>
                </a:cubicBezTo>
                <a:cubicBezTo>
                  <a:pt x="7032" y="71493"/>
                  <a:pt x="3683" y="65047"/>
                  <a:pt x="0" y="58517"/>
                </a:cubicBezTo>
                <a:cubicBezTo>
                  <a:pt x="26621" y="38760"/>
                  <a:pt x="45709" y="19254"/>
                  <a:pt x="5726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4" name="任意多边形: 形状 173">
            <a:extLst>
              <a:ext uri="{FF2B5EF4-FFF2-40B4-BE49-F238E27FC236}">
                <a16:creationId xmlns:a16="http://schemas.microsoft.com/office/drawing/2014/main" id="{173CA182-61EC-40FF-8C75-7C9BD1AE67B0}"/>
              </a:ext>
            </a:extLst>
          </p:cNvPr>
          <p:cNvSpPr/>
          <p:nvPr/>
        </p:nvSpPr>
        <p:spPr>
          <a:xfrm>
            <a:off x="8547336" y="4056479"/>
            <a:ext cx="160232" cy="234320"/>
          </a:xfrm>
          <a:custGeom>
            <a:avLst/>
            <a:gdLst/>
            <a:ahLst/>
            <a:cxnLst/>
            <a:rect l="l" t="t" r="r" b="b"/>
            <a:pathLst>
              <a:path w="160232" h="234320">
                <a:moveTo>
                  <a:pt x="8539" y="0"/>
                </a:moveTo>
                <a:lnTo>
                  <a:pt x="137378" y="0"/>
                </a:lnTo>
                <a:lnTo>
                  <a:pt x="137378" y="123313"/>
                </a:lnTo>
                <a:lnTo>
                  <a:pt x="118290" y="123313"/>
                </a:lnTo>
                <a:lnTo>
                  <a:pt x="118290" y="117034"/>
                </a:lnTo>
                <a:lnTo>
                  <a:pt x="70321" y="117034"/>
                </a:lnTo>
                <a:cubicBezTo>
                  <a:pt x="75512" y="132103"/>
                  <a:pt x="82711" y="145833"/>
                  <a:pt x="91920" y="158223"/>
                </a:cubicBezTo>
                <a:cubicBezTo>
                  <a:pt x="108161" y="148512"/>
                  <a:pt x="123314" y="138549"/>
                  <a:pt x="137378" y="128336"/>
                </a:cubicBezTo>
                <a:lnTo>
                  <a:pt x="149684" y="143907"/>
                </a:lnTo>
                <a:cubicBezTo>
                  <a:pt x="134113" y="153451"/>
                  <a:pt x="118374" y="162492"/>
                  <a:pt x="102468" y="171031"/>
                </a:cubicBezTo>
                <a:cubicBezTo>
                  <a:pt x="117704" y="187607"/>
                  <a:pt x="136959" y="201336"/>
                  <a:pt x="160232" y="212219"/>
                </a:cubicBezTo>
                <a:cubicBezTo>
                  <a:pt x="155209" y="217912"/>
                  <a:pt x="150019" y="223940"/>
                  <a:pt x="144661" y="230302"/>
                </a:cubicBezTo>
                <a:cubicBezTo>
                  <a:pt x="97110" y="201671"/>
                  <a:pt x="66136" y="163915"/>
                  <a:pt x="51736" y="117034"/>
                </a:cubicBezTo>
                <a:lnTo>
                  <a:pt x="27626" y="117034"/>
                </a:lnTo>
                <a:lnTo>
                  <a:pt x="27626" y="200667"/>
                </a:lnTo>
                <a:cubicBezTo>
                  <a:pt x="39681" y="195811"/>
                  <a:pt x="54750" y="188946"/>
                  <a:pt x="72833" y="180072"/>
                </a:cubicBezTo>
                <a:cubicBezTo>
                  <a:pt x="74005" y="187105"/>
                  <a:pt x="75344" y="193383"/>
                  <a:pt x="76851" y="198908"/>
                </a:cubicBezTo>
                <a:cubicBezTo>
                  <a:pt x="64964" y="204099"/>
                  <a:pt x="48723" y="212303"/>
                  <a:pt x="28129" y="223521"/>
                </a:cubicBezTo>
                <a:cubicBezTo>
                  <a:pt x="23106" y="226535"/>
                  <a:pt x="18250" y="230134"/>
                  <a:pt x="13562" y="234320"/>
                </a:cubicBezTo>
                <a:lnTo>
                  <a:pt x="0" y="216991"/>
                </a:lnTo>
                <a:cubicBezTo>
                  <a:pt x="5693" y="211466"/>
                  <a:pt x="8539" y="204852"/>
                  <a:pt x="8539" y="197150"/>
                </a:cubicBezTo>
                <a:lnTo>
                  <a:pt x="8539" y="0"/>
                </a:lnTo>
                <a:close/>
                <a:moveTo>
                  <a:pt x="27626" y="17329"/>
                </a:moveTo>
                <a:lnTo>
                  <a:pt x="27626" y="49727"/>
                </a:lnTo>
                <a:lnTo>
                  <a:pt x="118290" y="49727"/>
                </a:lnTo>
                <a:lnTo>
                  <a:pt x="118290" y="17329"/>
                </a:lnTo>
                <a:lnTo>
                  <a:pt x="27626" y="17329"/>
                </a:lnTo>
                <a:close/>
                <a:moveTo>
                  <a:pt x="27626" y="66805"/>
                </a:moveTo>
                <a:lnTo>
                  <a:pt x="27626" y="99956"/>
                </a:lnTo>
                <a:lnTo>
                  <a:pt x="118290" y="99956"/>
                </a:lnTo>
                <a:lnTo>
                  <a:pt x="118290" y="66805"/>
                </a:lnTo>
                <a:lnTo>
                  <a:pt x="27626" y="6680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3" name="任意多边形: 形状 172">
            <a:extLst>
              <a:ext uri="{FF2B5EF4-FFF2-40B4-BE49-F238E27FC236}">
                <a16:creationId xmlns:a16="http://schemas.microsoft.com/office/drawing/2014/main" id="{A4EB495D-401A-4952-9D72-8B2957E7102C}"/>
              </a:ext>
            </a:extLst>
          </p:cNvPr>
          <p:cNvSpPr/>
          <p:nvPr/>
        </p:nvSpPr>
        <p:spPr>
          <a:xfrm>
            <a:off x="8020179" y="4057986"/>
            <a:ext cx="171031" cy="218749"/>
          </a:xfrm>
          <a:custGeom>
            <a:avLst/>
            <a:gdLst/>
            <a:ahLst/>
            <a:cxnLst/>
            <a:rect l="l" t="t" r="r" b="b"/>
            <a:pathLst>
              <a:path w="171031" h="218749">
                <a:moveTo>
                  <a:pt x="17078" y="0"/>
                </a:moveTo>
                <a:lnTo>
                  <a:pt x="167264" y="0"/>
                </a:lnTo>
                <a:lnTo>
                  <a:pt x="167264" y="18836"/>
                </a:lnTo>
                <a:lnTo>
                  <a:pt x="108747" y="18836"/>
                </a:lnTo>
                <a:lnTo>
                  <a:pt x="108747" y="94933"/>
                </a:lnTo>
                <a:lnTo>
                  <a:pt x="162241" y="94933"/>
                </a:lnTo>
                <a:lnTo>
                  <a:pt x="162241" y="113518"/>
                </a:lnTo>
                <a:lnTo>
                  <a:pt x="108747" y="113518"/>
                </a:lnTo>
                <a:lnTo>
                  <a:pt x="108747" y="200164"/>
                </a:lnTo>
                <a:lnTo>
                  <a:pt x="171031" y="200164"/>
                </a:lnTo>
                <a:lnTo>
                  <a:pt x="171031" y="218749"/>
                </a:lnTo>
                <a:lnTo>
                  <a:pt x="0" y="218749"/>
                </a:lnTo>
                <a:lnTo>
                  <a:pt x="0" y="200164"/>
                </a:lnTo>
                <a:lnTo>
                  <a:pt x="25868" y="200164"/>
                </a:lnTo>
                <a:lnTo>
                  <a:pt x="25868" y="71577"/>
                </a:lnTo>
                <a:lnTo>
                  <a:pt x="45457" y="71577"/>
                </a:lnTo>
                <a:lnTo>
                  <a:pt x="45457" y="200164"/>
                </a:lnTo>
                <a:lnTo>
                  <a:pt x="89157" y="200164"/>
                </a:lnTo>
                <a:lnTo>
                  <a:pt x="89157" y="18836"/>
                </a:lnTo>
                <a:lnTo>
                  <a:pt x="17078" y="18836"/>
                </a:lnTo>
                <a:lnTo>
                  <a:pt x="170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2" name="任意多边形: 形状 171">
            <a:extLst>
              <a:ext uri="{FF2B5EF4-FFF2-40B4-BE49-F238E27FC236}">
                <a16:creationId xmlns:a16="http://schemas.microsoft.com/office/drawing/2014/main" id="{2D10C6A9-5823-4BF0-88EA-389199A90A67}"/>
              </a:ext>
            </a:extLst>
          </p:cNvPr>
          <p:cNvSpPr/>
          <p:nvPr/>
        </p:nvSpPr>
        <p:spPr>
          <a:xfrm>
            <a:off x="8715606" y="4062506"/>
            <a:ext cx="248133" cy="223270"/>
          </a:xfrm>
          <a:custGeom>
            <a:avLst/>
            <a:gdLst/>
            <a:ahLst/>
            <a:cxnLst/>
            <a:rect l="l" t="t" r="r" b="b"/>
            <a:pathLst>
              <a:path w="248133" h="223270">
                <a:moveTo>
                  <a:pt x="0" y="0"/>
                </a:moveTo>
                <a:lnTo>
                  <a:pt x="248133" y="0"/>
                </a:lnTo>
                <a:lnTo>
                  <a:pt x="248133" y="19087"/>
                </a:lnTo>
                <a:lnTo>
                  <a:pt x="206443" y="19087"/>
                </a:lnTo>
                <a:lnTo>
                  <a:pt x="206443" y="189114"/>
                </a:lnTo>
                <a:cubicBezTo>
                  <a:pt x="206443" y="211718"/>
                  <a:pt x="195476" y="223103"/>
                  <a:pt x="173543" y="223270"/>
                </a:cubicBezTo>
                <a:cubicBezTo>
                  <a:pt x="157804" y="223270"/>
                  <a:pt x="142484" y="223187"/>
                  <a:pt x="127583" y="223019"/>
                </a:cubicBezTo>
                <a:cubicBezTo>
                  <a:pt x="126746" y="215317"/>
                  <a:pt x="125406" y="207699"/>
                  <a:pt x="123564" y="200165"/>
                </a:cubicBezTo>
                <a:cubicBezTo>
                  <a:pt x="142484" y="201504"/>
                  <a:pt x="156883" y="202174"/>
                  <a:pt x="166762" y="202174"/>
                </a:cubicBezTo>
                <a:cubicBezTo>
                  <a:pt x="179152" y="202174"/>
                  <a:pt x="185347" y="195477"/>
                  <a:pt x="185347" y="182082"/>
                </a:cubicBezTo>
                <a:lnTo>
                  <a:pt x="185347" y="19087"/>
                </a:lnTo>
                <a:lnTo>
                  <a:pt x="0" y="1908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1" name="任意多边形: 形状 170">
            <a:extLst>
              <a:ext uri="{FF2B5EF4-FFF2-40B4-BE49-F238E27FC236}">
                <a16:creationId xmlns:a16="http://schemas.microsoft.com/office/drawing/2014/main" id="{E522DCD1-0336-4941-B794-F87E2A5162D8}"/>
              </a:ext>
            </a:extLst>
          </p:cNvPr>
          <p:cNvSpPr/>
          <p:nvPr/>
        </p:nvSpPr>
        <p:spPr>
          <a:xfrm>
            <a:off x="9226690" y="4064013"/>
            <a:ext cx="246878" cy="226535"/>
          </a:xfrm>
          <a:custGeom>
            <a:avLst/>
            <a:gdLst/>
            <a:ahLst/>
            <a:cxnLst/>
            <a:rect l="l" t="t" r="r" b="b"/>
            <a:pathLst>
              <a:path w="246878" h="226535">
                <a:moveTo>
                  <a:pt x="7534" y="0"/>
                </a:moveTo>
                <a:lnTo>
                  <a:pt x="246878" y="0"/>
                </a:lnTo>
                <a:lnTo>
                  <a:pt x="246878" y="19590"/>
                </a:lnTo>
                <a:lnTo>
                  <a:pt x="154456" y="19590"/>
                </a:lnTo>
                <a:cubicBezTo>
                  <a:pt x="146419" y="33486"/>
                  <a:pt x="135703" y="49978"/>
                  <a:pt x="122309" y="69066"/>
                </a:cubicBezTo>
                <a:lnTo>
                  <a:pt x="136875" y="69066"/>
                </a:lnTo>
                <a:lnTo>
                  <a:pt x="136875" y="226535"/>
                </a:lnTo>
                <a:lnTo>
                  <a:pt x="115277" y="226535"/>
                </a:lnTo>
                <a:lnTo>
                  <a:pt x="115277" y="76851"/>
                </a:lnTo>
                <a:cubicBezTo>
                  <a:pt x="86646" y="112179"/>
                  <a:pt x="52908" y="142317"/>
                  <a:pt x="14064" y="167264"/>
                </a:cubicBezTo>
                <a:cubicBezTo>
                  <a:pt x="9878" y="161237"/>
                  <a:pt x="5190" y="155209"/>
                  <a:pt x="0" y="149182"/>
                </a:cubicBezTo>
                <a:cubicBezTo>
                  <a:pt x="52741" y="116198"/>
                  <a:pt x="95268" y="73000"/>
                  <a:pt x="127583" y="19590"/>
                </a:cubicBezTo>
                <a:lnTo>
                  <a:pt x="7534" y="19590"/>
                </a:lnTo>
                <a:lnTo>
                  <a:pt x="753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70" name="任意多边形: 形状 169">
            <a:extLst>
              <a:ext uri="{FF2B5EF4-FFF2-40B4-BE49-F238E27FC236}">
                <a16:creationId xmlns:a16="http://schemas.microsoft.com/office/drawing/2014/main" id="{1B5F819B-FEAA-4565-98E3-CED071CD6679}"/>
              </a:ext>
            </a:extLst>
          </p:cNvPr>
          <p:cNvSpPr/>
          <p:nvPr/>
        </p:nvSpPr>
        <p:spPr>
          <a:xfrm>
            <a:off x="7322490" y="4064515"/>
            <a:ext cx="85390" cy="221679"/>
          </a:xfrm>
          <a:custGeom>
            <a:avLst/>
            <a:gdLst/>
            <a:ahLst/>
            <a:cxnLst/>
            <a:rect l="l" t="t" r="r" b="b"/>
            <a:pathLst>
              <a:path w="85390" h="221679">
                <a:moveTo>
                  <a:pt x="0" y="0"/>
                </a:moveTo>
                <a:lnTo>
                  <a:pt x="85390" y="0"/>
                </a:lnTo>
                <a:lnTo>
                  <a:pt x="85390" y="181580"/>
                </a:lnTo>
                <a:cubicBezTo>
                  <a:pt x="85390" y="195979"/>
                  <a:pt x="82879" y="206109"/>
                  <a:pt x="77856" y="211969"/>
                </a:cubicBezTo>
                <a:cubicBezTo>
                  <a:pt x="72498" y="217829"/>
                  <a:pt x="63206" y="221010"/>
                  <a:pt x="49978" y="221512"/>
                </a:cubicBezTo>
                <a:cubicBezTo>
                  <a:pt x="39933" y="221847"/>
                  <a:pt x="27040" y="221680"/>
                  <a:pt x="11302" y="221010"/>
                </a:cubicBezTo>
                <a:cubicBezTo>
                  <a:pt x="10632" y="215987"/>
                  <a:pt x="9293" y="209206"/>
                  <a:pt x="7283" y="200667"/>
                </a:cubicBezTo>
                <a:cubicBezTo>
                  <a:pt x="21180" y="201672"/>
                  <a:pt x="33989" y="202174"/>
                  <a:pt x="45709" y="202174"/>
                </a:cubicBezTo>
                <a:cubicBezTo>
                  <a:pt x="53578" y="202342"/>
                  <a:pt x="59020" y="200332"/>
                  <a:pt x="62033" y="196147"/>
                </a:cubicBezTo>
                <a:cubicBezTo>
                  <a:pt x="63875" y="193300"/>
                  <a:pt x="64796" y="187859"/>
                  <a:pt x="64796" y="179822"/>
                </a:cubicBezTo>
                <a:lnTo>
                  <a:pt x="64796" y="19590"/>
                </a:lnTo>
                <a:lnTo>
                  <a:pt x="0" y="1959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9" name="任意多边形: 形状 168">
            <a:extLst>
              <a:ext uri="{FF2B5EF4-FFF2-40B4-BE49-F238E27FC236}">
                <a16:creationId xmlns:a16="http://schemas.microsoft.com/office/drawing/2014/main" id="{885C040E-2321-462A-9499-0F1D44AC3CFF}"/>
              </a:ext>
            </a:extLst>
          </p:cNvPr>
          <p:cNvSpPr/>
          <p:nvPr/>
        </p:nvSpPr>
        <p:spPr>
          <a:xfrm>
            <a:off x="7261210" y="4101183"/>
            <a:ext cx="20594" cy="184593"/>
          </a:xfrm>
          <a:custGeom>
            <a:avLst/>
            <a:gdLst/>
            <a:ahLst/>
            <a:cxnLst/>
            <a:rect l="l" t="t" r="r" b="b"/>
            <a:pathLst>
              <a:path w="20594" h="184593">
                <a:moveTo>
                  <a:pt x="0" y="0"/>
                </a:moveTo>
                <a:lnTo>
                  <a:pt x="20594" y="0"/>
                </a:lnTo>
                <a:lnTo>
                  <a:pt x="20594" y="184593"/>
                </a:lnTo>
                <a:lnTo>
                  <a:pt x="0" y="18459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8" name="任意多边形: 形状 167">
            <a:extLst>
              <a:ext uri="{FF2B5EF4-FFF2-40B4-BE49-F238E27FC236}">
                <a16:creationId xmlns:a16="http://schemas.microsoft.com/office/drawing/2014/main" id="{B66DF3B1-8EE0-4836-973B-554B30C4058A}"/>
              </a:ext>
            </a:extLst>
          </p:cNvPr>
          <p:cNvSpPr/>
          <p:nvPr/>
        </p:nvSpPr>
        <p:spPr>
          <a:xfrm>
            <a:off x="7943075" y="4102690"/>
            <a:ext cx="88404" cy="185849"/>
          </a:xfrm>
          <a:custGeom>
            <a:avLst/>
            <a:gdLst/>
            <a:ahLst/>
            <a:cxnLst/>
            <a:rect l="l" t="t" r="r" b="b"/>
            <a:pathLst>
              <a:path w="88404" h="185849">
                <a:moveTo>
                  <a:pt x="70824" y="0"/>
                </a:moveTo>
                <a:lnTo>
                  <a:pt x="88404" y="10799"/>
                </a:lnTo>
                <a:cubicBezTo>
                  <a:pt x="79865" y="25533"/>
                  <a:pt x="70824" y="39388"/>
                  <a:pt x="61280" y="52364"/>
                </a:cubicBezTo>
                <a:lnTo>
                  <a:pt x="61280" y="185849"/>
                </a:lnTo>
                <a:lnTo>
                  <a:pt x="40435" y="185849"/>
                </a:lnTo>
                <a:lnTo>
                  <a:pt x="40435" y="78232"/>
                </a:lnTo>
                <a:cubicBezTo>
                  <a:pt x="30389" y="89701"/>
                  <a:pt x="19841" y="100291"/>
                  <a:pt x="8791" y="110002"/>
                </a:cubicBezTo>
                <a:cubicBezTo>
                  <a:pt x="6112" y="102970"/>
                  <a:pt x="3182" y="96189"/>
                  <a:pt x="0" y="89659"/>
                </a:cubicBezTo>
                <a:cubicBezTo>
                  <a:pt x="26120" y="68396"/>
                  <a:pt x="49728" y="38509"/>
                  <a:pt x="7082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7" name="任意多边形: 形状 166">
            <a:extLst>
              <a:ext uri="{FF2B5EF4-FFF2-40B4-BE49-F238E27FC236}">
                <a16:creationId xmlns:a16="http://schemas.microsoft.com/office/drawing/2014/main" id="{0308EE2D-6A4A-4238-8F77-1D9D0391CE82}"/>
              </a:ext>
            </a:extLst>
          </p:cNvPr>
          <p:cNvSpPr/>
          <p:nvPr/>
        </p:nvSpPr>
        <p:spPr>
          <a:xfrm>
            <a:off x="8457677" y="4106457"/>
            <a:ext cx="86395" cy="183087"/>
          </a:xfrm>
          <a:custGeom>
            <a:avLst/>
            <a:gdLst/>
            <a:ahLst/>
            <a:cxnLst/>
            <a:rect l="l" t="t" r="r" b="b"/>
            <a:pathLst>
              <a:path w="86395" h="183087">
                <a:moveTo>
                  <a:pt x="69066" y="0"/>
                </a:moveTo>
                <a:lnTo>
                  <a:pt x="86395" y="9795"/>
                </a:lnTo>
                <a:cubicBezTo>
                  <a:pt x="77856" y="24026"/>
                  <a:pt x="68898" y="37337"/>
                  <a:pt x="59522" y="49727"/>
                </a:cubicBezTo>
                <a:lnTo>
                  <a:pt x="59522" y="183087"/>
                </a:lnTo>
                <a:lnTo>
                  <a:pt x="40184" y="183087"/>
                </a:lnTo>
                <a:lnTo>
                  <a:pt x="40184" y="73586"/>
                </a:lnTo>
                <a:cubicBezTo>
                  <a:pt x="30138" y="84972"/>
                  <a:pt x="19674" y="95436"/>
                  <a:pt x="8791" y="104980"/>
                </a:cubicBezTo>
                <a:cubicBezTo>
                  <a:pt x="6279" y="98282"/>
                  <a:pt x="3349" y="91753"/>
                  <a:pt x="0" y="85390"/>
                </a:cubicBezTo>
                <a:cubicBezTo>
                  <a:pt x="27627" y="61615"/>
                  <a:pt x="50648" y="33152"/>
                  <a:pt x="6906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6" name="任意多边形: 形状 165">
            <a:extLst>
              <a:ext uri="{FF2B5EF4-FFF2-40B4-BE49-F238E27FC236}">
                <a16:creationId xmlns:a16="http://schemas.microsoft.com/office/drawing/2014/main" id="{A41CB1E0-899B-45D7-B400-B18EC865E330}"/>
              </a:ext>
            </a:extLst>
          </p:cNvPr>
          <p:cNvSpPr/>
          <p:nvPr/>
        </p:nvSpPr>
        <p:spPr>
          <a:xfrm>
            <a:off x="8743482" y="4118763"/>
            <a:ext cx="110756" cy="117035"/>
          </a:xfrm>
          <a:custGeom>
            <a:avLst/>
            <a:gdLst/>
            <a:ahLst/>
            <a:cxnLst/>
            <a:rect l="l" t="t" r="r" b="b"/>
            <a:pathLst>
              <a:path w="110756" h="117035">
                <a:moveTo>
                  <a:pt x="0" y="0"/>
                </a:moveTo>
                <a:lnTo>
                  <a:pt x="110756" y="0"/>
                </a:lnTo>
                <a:lnTo>
                  <a:pt x="110756" y="99204"/>
                </a:lnTo>
                <a:lnTo>
                  <a:pt x="19841" y="99204"/>
                </a:lnTo>
                <a:lnTo>
                  <a:pt x="19841" y="117035"/>
                </a:lnTo>
                <a:lnTo>
                  <a:pt x="0" y="117035"/>
                </a:lnTo>
                <a:lnTo>
                  <a:pt x="0" y="0"/>
                </a:lnTo>
                <a:close/>
                <a:moveTo>
                  <a:pt x="19841" y="17832"/>
                </a:moveTo>
                <a:lnTo>
                  <a:pt x="19841" y="81372"/>
                </a:lnTo>
                <a:lnTo>
                  <a:pt x="90916" y="81372"/>
                </a:lnTo>
                <a:lnTo>
                  <a:pt x="90916" y="17832"/>
                </a:lnTo>
                <a:lnTo>
                  <a:pt x="19841" y="1783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5" name="任意多边形: 形状 164">
            <a:extLst>
              <a:ext uri="{FF2B5EF4-FFF2-40B4-BE49-F238E27FC236}">
                <a16:creationId xmlns:a16="http://schemas.microsoft.com/office/drawing/2014/main" id="{1CA87781-F7DB-4CDB-8FDB-7FC8882F4368}"/>
              </a:ext>
            </a:extLst>
          </p:cNvPr>
          <p:cNvSpPr/>
          <p:nvPr/>
        </p:nvSpPr>
        <p:spPr>
          <a:xfrm>
            <a:off x="8986593" y="4138102"/>
            <a:ext cx="101966" cy="148177"/>
          </a:xfrm>
          <a:custGeom>
            <a:avLst/>
            <a:gdLst/>
            <a:ahLst/>
            <a:cxnLst/>
            <a:rect l="l" t="t" r="r" b="b"/>
            <a:pathLst>
              <a:path w="101966" h="148177">
                <a:moveTo>
                  <a:pt x="0" y="0"/>
                </a:moveTo>
                <a:lnTo>
                  <a:pt x="101966" y="0"/>
                </a:lnTo>
                <a:lnTo>
                  <a:pt x="101966" y="118792"/>
                </a:lnTo>
                <a:cubicBezTo>
                  <a:pt x="101966" y="136875"/>
                  <a:pt x="93595" y="145916"/>
                  <a:pt x="76851" y="145916"/>
                </a:cubicBezTo>
                <a:cubicBezTo>
                  <a:pt x="69484" y="146084"/>
                  <a:pt x="60024" y="146167"/>
                  <a:pt x="48471" y="146167"/>
                </a:cubicBezTo>
                <a:cubicBezTo>
                  <a:pt x="47635" y="140977"/>
                  <a:pt x="46379" y="134615"/>
                  <a:pt x="44704" y="127080"/>
                </a:cubicBezTo>
                <a:cubicBezTo>
                  <a:pt x="55253" y="127917"/>
                  <a:pt x="63708" y="128336"/>
                  <a:pt x="70070" y="128336"/>
                </a:cubicBezTo>
                <a:cubicBezTo>
                  <a:pt x="78275" y="128336"/>
                  <a:pt x="82376" y="124066"/>
                  <a:pt x="82376" y="115527"/>
                </a:cubicBezTo>
                <a:lnTo>
                  <a:pt x="82376" y="94682"/>
                </a:lnTo>
                <a:lnTo>
                  <a:pt x="19589" y="94682"/>
                </a:lnTo>
                <a:lnTo>
                  <a:pt x="19589" y="148177"/>
                </a:lnTo>
                <a:lnTo>
                  <a:pt x="0" y="148177"/>
                </a:lnTo>
                <a:lnTo>
                  <a:pt x="0" y="0"/>
                </a:lnTo>
                <a:close/>
                <a:moveTo>
                  <a:pt x="19589" y="16073"/>
                </a:moveTo>
                <a:lnTo>
                  <a:pt x="19589" y="40183"/>
                </a:lnTo>
                <a:lnTo>
                  <a:pt x="82376" y="40183"/>
                </a:lnTo>
                <a:lnTo>
                  <a:pt x="82376" y="16073"/>
                </a:lnTo>
                <a:lnTo>
                  <a:pt x="19589" y="16073"/>
                </a:lnTo>
                <a:close/>
                <a:moveTo>
                  <a:pt x="19589" y="55252"/>
                </a:moveTo>
                <a:lnTo>
                  <a:pt x="19589" y="79613"/>
                </a:lnTo>
                <a:lnTo>
                  <a:pt x="82376" y="79613"/>
                </a:lnTo>
                <a:lnTo>
                  <a:pt x="82376" y="55252"/>
                </a:lnTo>
                <a:lnTo>
                  <a:pt x="19589" y="5525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4" name="任意多边形: 形状 163">
            <a:extLst>
              <a:ext uri="{FF2B5EF4-FFF2-40B4-BE49-F238E27FC236}">
                <a16:creationId xmlns:a16="http://schemas.microsoft.com/office/drawing/2014/main" id="{CE3A8166-78D2-447A-A0CB-09F557F6563F}"/>
              </a:ext>
            </a:extLst>
          </p:cNvPr>
          <p:cNvSpPr/>
          <p:nvPr/>
        </p:nvSpPr>
        <p:spPr>
          <a:xfrm>
            <a:off x="7561835" y="4140864"/>
            <a:ext cx="59773" cy="70070"/>
          </a:xfrm>
          <a:custGeom>
            <a:avLst/>
            <a:gdLst/>
            <a:ahLst/>
            <a:cxnLst/>
            <a:rect l="l" t="t" r="r" b="b"/>
            <a:pathLst>
              <a:path w="59773" h="70070">
                <a:moveTo>
                  <a:pt x="15320" y="0"/>
                </a:moveTo>
                <a:cubicBezTo>
                  <a:pt x="33905" y="21934"/>
                  <a:pt x="48722" y="40937"/>
                  <a:pt x="59773" y="57011"/>
                </a:cubicBezTo>
                <a:lnTo>
                  <a:pt x="41188" y="70070"/>
                </a:lnTo>
                <a:cubicBezTo>
                  <a:pt x="29300" y="50648"/>
                  <a:pt x="15571" y="31059"/>
                  <a:pt x="0" y="11302"/>
                </a:cubicBezTo>
                <a:lnTo>
                  <a:pt x="1532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3" name="任意多边形: 形状 162">
            <a:extLst>
              <a:ext uri="{FF2B5EF4-FFF2-40B4-BE49-F238E27FC236}">
                <a16:creationId xmlns:a16="http://schemas.microsoft.com/office/drawing/2014/main" id="{3A926A0D-1E30-42A4-A1F9-A07A5B1ED879}"/>
              </a:ext>
            </a:extLst>
          </p:cNvPr>
          <p:cNvSpPr/>
          <p:nvPr/>
        </p:nvSpPr>
        <p:spPr>
          <a:xfrm>
            <a:off x="9376374" y="4140864"/>
            <a:ext cx="102970" cy="78107"/>
          </a:xfrm>
          <a:custGeom>
            <a:avLst/>
            <a:gdLst/>
            <a:ahLst/>
            <a:cxnLst/>
            <a:rect l="l" t="t" r="r" b="b"/>
            <a:pathLst>
              <a:path w="102970" h="78107">
                <a:moveTo>
                  <a:pt x="12306" y="0"/>
                </a:moveTo>
                <a:cubicBezTo>
                  <a:pt x="43616" y="19087"/>
                  <a:pt x="73837" y="38510"/>
                  <a:pt x="102970" y="58266"/>
                </a:cubicBezTo>
                <a:lnTo>
                  <a:pt x="88655" y="78107"/>
                </a:lnTo>
                <a:cubicBezTo>
                  <a:pt x="54164" y="52490"/>
                  <a:pt x="24612" y="32147"/>
                  <a:pt x="0" y="17078"/>
                </a:cubicBezTo>
                <a:lnTo>
                  <a:pt x="1230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2" name="任意多边形: 形状 161">
            <a:extLst>
              <a:ext uri="{FF2B5EF4-FFF2-40B4-BE49-F238E27FC236}">
                <a16:creationId xmlns:a16="http://schemas.microsoft.com/office/drawing/2014/main" id="{517E4393-E877-4DBE-A0E7-8070894ED684}"/>
              </a:ext>
            </a:extLst>
          </p:cNvPr>
          <p:cNvSpPr/>
          <p:nvPr/>
        </p:nvSpPr>
        <p:spPr>
          <a:xfrm>
            <a:off x="9486377" y="4147143"/>
            <a:ext cx="249641" cy="22101"/>
          </a:xfrm>
          <a:custGeom>
            <a:avLst/>
            <a:gdLst/>
            <a:ahLst/>
            <a:cxnLst/>
            <a:rect l="l" t="t" r="r" b="b"/>
            <a:pathLst>
              <a:path w="249641" h="22101">
                <a:moveTo>
                  <a:pt x="0" y="0"/>
                </a:moveTo>
                <a:lnTo>
                  <a:pt x="249641" y="0"/>
                </a:lnTo>
                <a:lnTo>
                  <a:pt x="249641" y="22101"/>
                </a:lnTo>
                <a:lnTo>
                  <a:pt x="0" y="2210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1" name="任意多边形: 形状 160">
            <a:extLst>
              <a:ext uri="{FF2B5EF4-FFF2-40B4-BE49-F238E27FC236}">
                <a16:creationId xmlns:a16="http://schemas.microsoft.com/office/drawing/2014/main" id="{5F582880-2AAE-4BDA-BD00-7D62C0A7E9C8}"/>
              </a:ext>
            </a:extLst>
          </p:cNvPr>
          <p:cNvSpPr/>
          <p:nvPr/>
        </p:nvSpPr>
        <p:spPr>
          <a:xfrm>
            <a:off x="7778323" y="4155431"/>
            <a:ext cx="157218" cy="130680"/>
          </a:xfrm>
          <a:custGeom>
            <a:avLst/>
            <a:gdLst/>
            <a:ahLst/>
            <a:cxnLst/>
            <a:rect l="l" t="t" r="r" b="b"/>
            <a:pathLst>
              <a:path w="157218" h="130680">
                <a:moveTo>
                  <a:pt x="100961" y="0"/>
                </a:moveTo>
                <a:lnTo>
                  <a:pt x="120551" y="0"/>
                </a:lnTo>
                <a:lnTo>
                  <a:pt x="120551" y="26621"/>
                </a:lnTo>
                <a:lnTo>
                  <a:pt x="157218" y="26621"/>
                </a:lnTo>
                <a:lnTo>
                  <a:pt x="157218" y="43699"/>
                </a:lnTo>
                <a:lnTo>
                  <a:pt x="120551" y="43699"/>
                </a:lnTo>
                <a:lnTo>
                  <a:pt x="120551" y="98952"/>
                </a:lnTo>
                <a:cubicBezTo>
                  <a:pt x="120551" y="119881"/>
                  <a:pt x="110002" y="130429"/>
                  <a:pt x="88906" y="130596"/>
                </a:cubicBezTo>
                <a:cubicBezTo>
                  <a:pt x="81372" y="130764"/>
                  <a:pt x="69986" y="130680"/>
                  <a:pt x="54750" y="130345"/>
                </a:cubicBezTo>
                <a:cubicBezTo>
                  <a:pt x="53745" y="123816"/>
                  <a:pt x="52490" y="116616"/>
                  <a:pt x="50983" y="108747"/>
                </a:cubicBezTo>
                <a:cubicBezTo>
                  <a:pt x="64210" y="110086"/>
                  <a:pt x="75595" y="110756"/>
                  <a:pt x="85139" y="110756"/>
                </a:cubicBezTo>
                <a:cubicBezTo>
                  <a:pt x="95687" y="110756"/>
                  <a:pt x="100961" y="104896"/>
                  <a:pt x="100961" y="93176"/>
                </a:cubicBezTo>
                <a:lnTo>
                  <a:pt x="100961" y="43699"/>
                </a:lnTo>
                <a:lnTo>
                  <a:pt x="0" y="43699"/>
                </a:lnTo>
                <a:lnTo>
                  <a:pt x="0" y="26621"/>
                </a:lnTo>
                <a:lnTo>
                  <a:pt x="100961" y="26621"/>
                </a:lnTo>
                <a:lnTo>
                  <a:pt x="10096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60" name="任意多边形: 形状 159">
            <a:extLst>
              <a:ext uri="{FF2B5EF4-FFF2-40B4-BE49-F238E27FC236}">
                <a16:creationId xmlns:a16="http://schemas.microsoft.com/office/drawing/2014/main" id="{BD1AC56F-8D5D-45A2-8F6D-86A3F681E850}"/>
              </a:ext>
            </a:extLst>
          </p:cNvPr>
          <p:cNvSpPr/>
          <p:nvPr/>
        </p:nvSpPr>
        <p:spPr>
          <a:xfrm>
            <a:off x="9112920" y="4165226"/>
            <a:ext cx="106236" cy="117034"/>
          </a:xfrm>
          <a:custGeom>
            <a:avLst/>
            <a:gdLst/>
            <a:ahLst/>
            <a:cxnLst/>
            <a:rect l="l" t="t" r="r" b="b"/>
            <a:pathLst>
              <a:path w="106236" h="117034">
                <a:moveTo>
                  <a:pt x="0" y="0"/>
                </a:moveTo>
                <a:lnTo>
                  <a:pt x="19590" y="0"/>
                </a:lnTo>
                <a:lnTo>
                  <a:pt x="19590" y="41439"/>
                </a:lnTo>
                <a:cubicBezTo>
                  <a:pt x="43365" y="32565"/>
                  <a:pt x="68229" y="20929"/>
                  <a:pt x="94180" y="6529"/>
                </a:cubicBezTo>
                <a:lnTo>
                  <a:pt x="105482" y="23859"/>
                </a:lnTo>
                <a:cubicBezTo>
                  <a:pt x="78107" y="38258"/>
                  <a:pt x="49476" y="51024"/>
                  <a:pt x="19590" y="62159"/>
                </a:cubicBezTo>
                <a:lnTo>
                  <a:pt x="19590" y="83883"/>
                </a:lnTo>
                <a:cubicBezTo>
                  <a:pt x="19590" y="94431"/>
                  <a:pt x="23692" y="99705"/>
                  <a:pt x="31896" y="99705"/>
                </a:cubicBezTo>
                <a:lnTo>
                  <a:pt x="68814" y="99705"/>
                </a:lnTo>
                <a:cubicBezTo>
                  <a:pt x="77354" y="99705"/>
                  <a:pt x="82293" y="95603"/>
                  <a:pt x="83632" y="87399"/>
                </a:cubicBezTo>
                <a:cubicBezTo>
                  <a:pt x="84804" y="80032"/>
                  <a:pt x="85809" y="69065"/>
                  <a:pt x="86646" y="54499"/>
                </a:cubicBezTo>
                <a:cubicBezTo>
                  <a:pt x="93008" y="57010"/>
                  <a:pt x="99538" y="59354"/>
                  <a:pt x="106236" y="61531"/>
                </a:cubicBezTo>
                <a:cubicBezTo>
                  <a:pt x="104896" y="76265"/>
                  <a:pt x="103473" y="87399"/>
                  <a:pt x="101966" y="94933"/>
                </a:cubicBezTo>
                <a:cubicBezTo>
                  <a:pt x="99789" y="109667"/>
                  <a:pt x="89325" y="117034"/>
                  <a:pt x="70572" y="117034"/>
                </a:cubicBezTo>
                <a:lnTo>
                  <a:pt x="28631" y="117034"/>
                </a:lnTo>
                <a:cubicBezTo>
                  <a:pt x="9544" y="117034"/>
                  <a:pt x="0" y="107240"/>
                  <a:pt x="0" y="87650"/>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59" name="任意多边形: 形状 158">
            <a:extLst>
              <a:ext uri="{FF2B5EF4-FFF2-40B4-BE49-F238E27FC236}">
                <a16:creationId xmlns:a16="http://schemas.microsoft.com/office/drawing/2014/main" id="{8C8B5B1F-77ED-4FFA-992F-D53BDA7E96DB}"/>
              </a:ext>
            </a:extLst>
          </p:cNvPr>
          <p:cNvSpPr/>
          <p:nvPr/>
        </p:nvSpPr>
        <p:spPr>
          <a:xfrm>
            <a:off x="7792388" y="4204907"/>
            <a:ext cx="45709" cy="48471"/>
          </a:xfrm>
          <a:custGeom>
            <a:avLst/>
            <a:gdLst/>
            <a:ahLst/>
            <a:cxnLst/>
            <a:rect l="l" t="t" r="r" b="b"/>
            <a:pathLst>
              <a:path w="45709" h="48471">
                <a:moveTo>
                  <a:pt x="14567" y="0"/>
                </a:moveTo>
                <a:cubicBezTo>
                  <a:pt x="26622" y="13227"/>
                  <a:pt x="37002" y="25282"/>
                  <a:pt x="45709" y="36165"/>
                </a:cubicBezTo>
                <a:lnTo>
                  <a:pt x="29635" y="48471"/>
                </a:lnTo>
                <a:cubicBezTo>
                  <a:pt x="20092" y="35579"/>
                  <a:pt x="10213" y="23273"/>
                  <a:pt x="0" y="11553"/>
                </a:cubicBezTo>
                <a:lnTo>
                  <a:pt x="1456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55" name="任意多边形: 形状 154">
            <a:extLst>
              <a:ext uri="{FF2B5EF4-FFF2-40B4-BE49-F238E27FC236}">
                <a16:creationId xmlns:a16="http://schemas.microsoft.com/office/drawing/2014/main" id="{57FEA738-2741-451A-AC0F-A668F0059183}"/>
              </a:ext>
            </a:extLst>
          </p:cNvPr>
          <p:cNvSpPr/>
          <p:nvPr/>
        </p:nvSpPr>
        <p:spPr>
          <a:xfrm>
            <a:off x="7527679" y="2701957"/>
            <a:ext cx="52891" cy="33653"/>
          </a:xfrm>
          <a:custGeom>
            <a:avLst/>
            <a:gdLst/>
            <a:ahLst/>
            <a:cxnLst/>
            <a:rect l="l" t="t" r="r" b="b"/>
            <a:pathLst>
              <a:path w="52891" h="33653">
                <a:moveTo>
                  <a:pt x="502" y="0"/>
                </a:moveTo>
                <a:lnTo>
                  <a:pt x="52866" y="0"/>
                </a:lnTo>
                <a:cubicBezTo>
                  <a:pt x="52950" y="11804"/>
                  <a:pt x="52824" y="23021"/>
                  <a:pt x="52489" y="33653"/>
                </a:cubicBezTo>
                <a:lnTo>
                  <a:pt x="0" y="33653"/>
                </a:lnTo>
                <a:cubicBezTo>
                  <a:pt x="334" y="23273"/>
                  <a:pt x="502" y="12055"/>
                  <a:pt x="50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45" name="任意多边形: 形状 144">
            <a:extLst>
              <a:ext uri="{FF2B5EF4-FFF2-40B4-BE49-F238E27FC236}">
                <a16:creationId xmlns:a16="http://schemas.microsoft.com/office/drawing/2014/main" id="{F4ABD0CC-F2CE-41AE-A83B-EB9CFAE5B41F}"/>
              </a:ext>
            </a:extLst>
          </p:cNvPr>
          <p:cNvSpPr/>
          <p:nvPr/>
        </p:nvSpPr>
        <p:spPr>
          <a:xfrm>
            <a:off x="10635916" y="2787096"/>
            <a:ext cx="40686" cy="18082"/>
          </a:xfrm>
          <a:custGeom>
            <a:avLst/>
            <a:gdLst/>
            <a:ahLst/>
            <a:cxnLst/>
            <a:rect l="l" t="t" r="r" b="b"/>
            <a:pathLst>
              <a:path w="40686" h="18082">
                <a:moveTo>
                  <a:pt x="0" y="0"/>
                </a:moveTo>
                <a:lnTo>
                  <a:pt x="40686" y="0"/>
                </a:lnTo>
                <a:lnTo>
                  <a:pt x="40686" y="18082"/>
                </a:lnTo>
                <a:lnTo>
                  <a:pt x="0" y="1808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25" name="任意多边形: 形状 124">
            <a:extLst>
              <a:ext uri="{FF2B5EF4-FFF2-40B4-BE49-F238E27FC236}">
                <a16:creationId xmlns:a16="http://schemas.microsoft.com/office/drawing/2014/main" id="{33E12874-7973-479C-ADB7-BE6E16F1EE99}"/>
              </a:ext>
            </a:extLst>
          </p:cNvPr>
          <p:cNvSpPr/>
          <p:nvPr/>
        </p:nvSpPr>
        <p:spPr>
          <a:xfrm>
            <a:off x="11111086" y="3201098"/>
            <a:ext cx="50104" cy="23608"/>
          </a:xfrm>
          <a:custGeom>
            <a:avLst/>
            <a:gdLst/>
            <a:ahLst/>
            <a:cxnLst/>
            <a:rect l="l" t="t" r="r" b="b"/>
            <a:pathLst>
              <a:path w="50104" h="23608">
                <a:moveTo>
                  <a:pt x="0" y="0"/>
                </a:moveTo>
                <a:lnTo>
                  <a:pt x="50104" y="0"/>
                </a:lnTo>
                <a:cubicBezTo>
                  <a:pt x="48682" y="8623"/>
                  <a:pt x="45877" y="16492"/>
                  <a:pt x="41691" y="23608"/>
                </a:cubicBezTo>
                <a:lnTo>
                  <a:pt x="0" y="2360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24" name="文本框 323">
            <a:extLst>
              <a:ext uri="{FF2B5EF4-FFF2-40B4-BE49-F238E27FC236}">
                <a16:creationId xmlns:a16="http://schemas.microsoft.com/office/drawing/2014/main" id="{3B2FAAE1-FA99-403B-B7CA-19050BB552B5}"/>
              </a:ext>
            </a:extLst>
          </p:cNvPr>
          <p:cNvSpPr txBox="1"/>
          <p:nvPr/>
        </p:nvSpPr>
        <p:spPr>
          <a:xfrm>
            <a:off x="6840291" y="1865417"/>
            <a:ext cx="4046275" cy="461665"/>
          </a:xfrm>
          <a:prstGeom prst="rect">
            <a:avLst/>
          </a:prstGeom>
          <a:noFill/>
        </p:spPr>
        <p:txBody>
          <a:bodyPr wrap="square" rtlCol="0">
            <a:spAutoFit/>
          </a:bodyPr>
          <a:lstStyle/>
          <a:p>
            <a:r>
              <a:rPr lang="zh-CN" altLang="en-US" sz="2400" b="1" dirty="0">
                <a:solidFill>
                  <a:schemeClr val="accent4">
                    <a:lumMod val="40000"/>
                    <a:lumOff val="60000"/>
                  </a:schemeClr>
                </a:solidFill>
              </a:rPr>
              <a:t>情况一：</a:t>
            </a:r>
          </a:p>
        </p:txBody>
      </p:sp>
    </p:spTree>
    <p:extLst>
      <p:ext uri="{BB962C8B-B14F-4D97-AF65-F5344CB8AC3E}">
        <p14:creationId xmlns:p14="http://schemas.microsoft.com/office/powerpoint/2010/main" val="1391795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randombar(horizontal)">
                                      <p:cBhvr>
                                        <p:cTn id="10" dur="500"/>
                                        <p:tgtEl>
                                          <p:spTgt spid="8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22"/>
                                        </p:tgtEl>
                                        <p:attrNameLst>
                                          <p:attrName>style.visibility</p:attrName>
                                        </p:attrNameLst>
                                      </p:cBhvr>
                                      <p:to>
                                        <p:strVal val="visible"/>
                                      </p:to>
                                    </p:set>
                                    <p:animEffect transition="in" filter="randombar(horizontal)">
                                      <p:cBhvr>
                                        <p:cTn id="13" dur="500"/>
                                        <p:tgtEl>
                                          <p:spTgt spid="32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24"/>
                                        </p:tgtEl>
                                        <p:attrNameLst>
                                          <p:attrName>style.visibility</p:attrName>
                                        </p:attrNameLst>
                                      </p:cBhvr>
                                      <p:to>
                                        <p:strVal val="visible"/>
                                      </p:to>
                                    </p:set>
                                    <p:animEffect transition="in" filter="randombar(horizontal)">
                                      <p:cBhvr>
                                        <p:cTn id="16" dur="5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animBg="1"/>
      <p:bldP spid="82" grpId="0" animBg="1"/>
      <p:bldP spid="3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矩形 320">
            <a:extLst>
              <a:ext uri="{FF2B5EF4-FFF2-40B4-BE49-F238E27FC236}">
                <a16:creationId xmlns:a16="http://schemas.microsoft.com/office/drawing/2014/main" id="{33E1491E-8B76-4A40-AAB3-CB5D9264C172}"/>
              </a:ext>
            </a:extLst>
          </p:cNvPr>
          <p:cNvSpPr/>
          <p:nvPr/>
        </p:nvSpPr>
        <p:spPr>
          <a:xfrm>
            <a:off x="5482506" y="1099335"/>
            <a:ext cx="1268239" cy="441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矩形 547">
            <a:extLst>
              <a:ext uri="{FF2B5EF4-FFF2-40B4-BE49-F238E27FC236}">
                <a16:creationId xmlns:a16="http://schemas.microsoft.com/office/drawing/2014/main" id="{43930B71-2344-4040-9E17-A5292AAB3FF6}"/>
              </a:ext>
            </a:extLst>
          </p:cNvPr>
          <p:cNvSpPr/>
          <p:nvPr/>
        </p:nvSpPr>
        <p:spPr>
          <a:xfrm flipV="1">
            <a:off x="3613348" y="1099335"/>
            <a:ext cx="8187224" cy="5394826"/>
          </a:xfrm>
          <a:prstGeom prst="rect">
            <a:avLst/>
          </a:prstGeom>
          <a:gradFill>
            <a:gsLst>
              <a:gs pos="75000">
                <a:srgbClr val="5CACCF">
                  <a:lumMod val="98000"/>
                </a:srgbClr>
              </a:gs>
              <a:gs pos="5000">
                <a:srgbClr val="B6D3B7"/>
              </a:gs>
            </a:gsLst>
            <a:lin ang="3000000" scaled="0"/>
          </a:gradFill>
          <a:ln>
            <a:noFill/>
          </a:ln>
          <a:effectLst>
            <a:outerShdw blurRad="50800" dist="38100" dir="2700000" algn="tl" rotWithShape="0">
              <a:prstClr val="black">
                <a:alpha val="40000"/>
              </a:prstClr>
            </a:outerShdw>
            <a:reflection blurRad="6350" stA="50000" endA="300" endPos="5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549" name="图片 548">
            <a:extLst>
              <a:ext uri="{FF2B5EF4-FFF2-40B4-BE49-F238E27FC236}">
                <a16:creationId xmlns:a16="http://schemas.microsoft.com/office/drawing/2014/main" id="{B947D19C-C6DA-48D0-BE7F-A1FEE58DD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69" y="1927756"/>
            <a:ext cx="6054950" cy="3397500"/>
          </a:xfrm>
          <a:prstGeom prst="rect">
            <a:avLst/>
          </a:prstGeom>
          <a:effectLst>
            <a:outerShdw blurRad="50800" dist="38100" dir="2700000" algn="tl" rotWithShape="0">
              <a:prstClr val="black">
                <a:alpha val="40000"/>
              </a:prstClr>
            </a:outerShdw>
            <a:softEdge rad="31750"/>
          </a:effectLst>
        </p:spPr>
      </p:pic>
      <p:sp>
        <p:nvSpPr>
          <p:cNvPr id="79" name="矩形 78">
            <a:extLst>
              <a:ext uri="{FF2B5EF4-FFF2-40B4-BE49-F238E27FC236}">
                <a16:creationId xmlns:a16="http://schemas.microsoft.com/office/drawing/2014/main" id="{0148A113-11C5-4469-8BE9-605502C137B3}"/>
              </a:ext>
            </a:extLst>
          </p:cNvPr>
          <p:cNvSpPr/>
          <p:nvPr/>
        </p:nvSpPr>
        <p:spPr>
          <a:xfrm>
            <a:off x="5482506" y="1099335"/>
            <a:ext cx="1332048" cy="55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D425A1DA-03C6-441F-BBA6-8CCC2AC5D022}"/>
              </a:ext>
            </a:extLst>
          </p:cNvPr>
          <p:cNvSpPr/>
          <p:nvPr/>
        </p:nvSpPr>
        <p:spPr>
          <a:xfrm>
            <a:off x="-27095" y="312518"/>
            <a:ext cx="1798143" cy="681780"/>
          </a:xfrm>
          <a:prstGeom prst="rect">
            <a:avLst/>
          </a:prstGeom>
          <a:gradFill flip="none" rotWithShape="1">
            <a:gsLst>
              <a:gs pos="92000">
                <a:srgbClr val="91FE9E"/>
              </a:gs>
              <a:gs pos="0">
                <a:srgbClr val="01C9FE"/>
              </a:gs>
            </a:gsLst>
            <a:lin ang="2700000" scaled="1"/>
            <a:tileRect/>
          </a:gradFill>
          <a:ln w="12700" cap="flat" cmpd="sng" algn="ctr">
            <a:noFill/>
            <a:prstDash val="solid"/>
            <a:miter lim="800000"/>
          </a:ln>
          <a:effectLst>
            <a:softEdge rad="25400"/>
          </a:effectLst>
        </p:spPr>
        <p:txBody>
          <a:bodyPr rtlCol="0" anchor="ctr"/>
          <a:lstStyle/>
          <a:p>
            <a:pPr algn="ctr">
              <a:defRPr/>
            </a:pPr>
            <a:r>
              <a:rPr lang="en-US" altLang="zh-CN" sz="1800" b="0" spc="0" dirty="0">
                <a:solidFill>
                  <a:schemeClr val="bg1"/>
                </a:solidFill>
                <a:effectLst>
                  <a:outerShdw blurRad="25400" dist="25400" dir="2700000" algn="tl">
                    <a:srgbClr val="000000">
                      <a:alpha val="25000"/>
                    </a:srgbClr>
                  </a:outerShdw>
                </a:effectLst>
                <a:latin typeface="+mn-lt"/>
                <a:ea typeface="+mn-ea"/>
                <a:cs typeface="+mn-ea"/>
                <a:sym typeface="+mn-lt"/>
              </a:rPr>
              <a:t>CNN</a:t>
            </a:r>
            <a:r>
              <a:rPr lang="zh-CN" altLang="en-US" sz="1800" b="0" spc="0" dirty="0">
                <a:solidFill>
                  <a:schemeClr val="bg1"/>
                </a:solidFill>
                <a:effectLst>
                  <a:outerShdw blurRad="25400" dist="25400" dir="2700000" algn="tl">
                    <a:srgbClr val="000000">
                      <a:alpha val="25000"/>
                    </a:srgbClr>
                  </a:outerShdw>
                </a:effectLst>
                <a:latin typeface="+mn-lt"/>
                <a:ea typeface="+mn-ea"/>
                <a:cs typeface="+mn-ea"/>
                <a:sym typeface="+mn-lt"/>
              </a:rPr>
              <a:t>基本概述</a:t>
            </a:r>
          </a:p>
        </p:txBody>
      </p:sp>
      <p:sp>
        <p:nvSpPr>
          <p:cNvPr id="78" name="任意多边形: 形状 77">
            <a:extLst>
              <a:ext uri="{FF2B5EF4-FFF2-40B4-BE49-F238E27FC236}">
                <a16:creationId xmlns:a16="http://schemas.microsoft.com/office/drawing/2014/main" id="{0F95ED92-F7BD-4AD5-9670-69E1BCED634C}"/>
              </a:ext>
            </a:extLst>
          </p:cNvPr>
          <p:cNvSpPr/>
          <p:nvPr/>
        </p:nvSpPr>
        <p:spPr>
          <a:xfrm>
            <a:off x="6840265" y="596900"/>
            <a:ext cx="34379" cy="37059"/>
          </a:xfrm>
          <a:custGeom>
            <a:avLst/>
            <a:gdLst/>
            <a:ahLst/>
            <a:cxnLst/>
            <a:rect l="l" t="t" r="r" b="b"/>
            <a:pathLst>
              <a:path w="34379" h="37059">
                <a:moveTo>
                  <a:pt x="14511" y="0"/>
                </a:moveTo>
                <a:cubicBezTo>
                  <a:pt x="20315" y="7144"/>
                  <a:pt x="26938" y="16074"/>
                  <a:pt x="34379" y="26789"/>
                </a:cubicBezTo>
                <a:lnTo>
                  <a:pt x="18976" y="37059"/>
                </a:lnTo>
                <a:cubicBezTo>
                  <a:pt x="11981" y="26343"/>
                  <a:pt x="5656" y="17041"/>
                  <a:pt x="0" y="9153"/>
                </a:cubicBezTo>
                <a:lnTo>
                  <a:pt x="1451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形状 76">
            <a:extLst>
              <a:ext uri="{FF2B5EF4-FFF2-40B4-BE49-F238E27FC236}">
                <a16:creationId xmlns:a16="http://schemas.microsoft.com/office/drawing/2014/main" id="{9B022235-98A2-4052-A0D1-39F2B9D655B9}"/>
              </a:ext>
            </a:extLst>
          </p:cNvPr>
          <p:cNvSpPr/>
          <p:nvPr/>
        </p:nvSpPr>
        <p:spPr>
          <a:xfrm>
            <a:off x="4650929" y="598017"/>
            <a:ext cx="202704" cy="223019"/>
          </a:xfrm>
          <a:custGeom>
            <a:avLst/>
            <a:gdLst/>
            <a:ahLst/>
            <a:cxnLst/>
            <a:rect l="l" t="t" r="r" b="b"/>
            <a:pathLst>
              <a:path w="202704" h="223019">
                <a:moveTo>
                  <a:pt x="91753" y="0"/>
                </a:moveTo>
                <a:lnTo>
                  <a:pt x="110951" y="0"/>
                </a:lnTo>
                <a:cubicBezTo>
                  <a:pt x="110951" y="22101"/>
                  <a:pt x="109910" y="41820"/>
                  <a:pt x="107826" y="59159"/>
                </a:cubicBezTo>
                <a:lnTo>
                  <a:pt x="202704" y="59159"/>
                </a:lnTo>
                <a:cubicBezTo>
                  <a:pt x="201811" y="105147"/>
                  <a:pt x="200471" y="143098"/>
                  <a:pt x="198686" y="173012"/>
                </a:cubicBezTo>
                <a:cubicBezTo>
                  <a:pt x="197197" y="200843"/>
                  <a:pt x="182463" y="214759"/>
                  <a:pt x="154484" y="214759"/>
                </a:cubicBezTo>
                <a:cubicBezTo>
                  <a:pt x="142875" y="214759"/>
                  <a:pt x="129108" y="214387"/>
                  <a:pt x="113184" y="213642"/>
                </a:cubicBezTo>
                <a:cubicBezTo>
                  <a:pt x="112588" y="207838"/>
                  <a:pt x="111472" y="200918"/>
                  <a:pt x="109835" y="192881"/>
                </a:cubicBezTo>
                <a:cubicBezTo>
                  <a:pt x="123825" y="194816"/>
                  <a:pt x="137592" y="195783"/>
                  <a:pt x="151135" y="195783"/>
                </a:cubicBezTo>
                <a:cubicBezTo>
                  <a:pt x="168994" y="195783"/>
                  <a:pt x="178371" y="187002"/>
                  <a:pt x="179263" y="169440"/>
                </a:cubicBezTo>
                <a:cubicBezTo>
                  <a:pt x="181347" y="140270"/>
                  <a:pt x="182686" y="109314"/>
                  <a:pt x="183282" y="76572"/>
                </a:cubicBezTo>
                <a:lnTo>
                  <a:pt x="105370" y="76572"/>
                </a:lnTo>
                <a:cubicBezTo>
                  <a:pt x="94431" y="142205"/>
                  <a:pt x="63847" y="191020"/>
                  <a:pt x="13618" y="223019"/>
                </a:cubicBezTo>
                <a:cubicBezTo>
                  <a:pt x="9451" y="217810"/>
                  <a:pt x="4911" y="212303"/>
                  <a:pt x="0" y="206499"/>
                </a:cubicBezTo>
                <a:cubicBezTo>
                  <a:pt x="46286" y="179189"/>
                  <a:pt x="74898" y="135880"/>
                  <a:pt x="85837" y="76572"/>
                </a:cubicBezTo>
                <a:lnTo>
                  <a:pt x="4688" y="76572"/>
                </a:lnTo>
                <a:lnTo>
                  <a:pt x="4688" y="59159"/>
                </a:lnTo>
                <a:lnTo>
                  <a:pt x="88516" y="59159"/>
                </a:lnTo>
                <a:cubicBezTo>
                  <a:pt x="90674" y="40927"/>
                  <a:pt x="91753" y="21208"/>
                  <a:pt x="9175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6" name="任意多边形: 形状 75">
            <a:extLst>
              <a:ext uri="{FF2B5EF4-FFF2-40B4-BE49-F238E27FC236}">
                <a16:creationId xmlns:a16="http://schemas.microsoft.com/office/drawing/2014/main" id="{D35B0C9B-4C6D-475D-9AE1-FBBA390A871D}"/>
              </a:ext>
            </a:extLst>
          </p:cNvPr>
          <p:cNvSpPr/>
          <p:nvPr/>
        </p:nvSpPr>
        <p:spPr>
          <a:xfrm>
            <a:off x="6750745" y="598240"/>
            <a:ext cx="173682" cy="220563"/>
          </a:xfrm>
          <a:custGeom>
            <a:avLst/>
            <a:gdLst/>
            <a:ahLst/>
            <a:cxnLst/>
            <a:rect l="l" t="t" r="r" b="b"/>
            <a:pathLst>
              <a:path w="173682" h="220563">
                <a:moveTo>
                  <a:pt x="52015" y="0"/>
                </a:moveTo>
                <a:lnTo>
                  <a:pt x="68535" y="5804"/>
                </a:lnTo>
                <a:cubicBezTo>
                  <a:pt x="63698" y="17189"/>
                  <a:pt x="58638" y="28128"/>
                  <a:pt x="53355" y="38621"/>
                </a:cubicBezTo>
                <a:lnTo>
                  <a:pt x="170780" y="38621"/>
                </a:lnTo>
                <a:lnTo>
                  <a:pt x="170780" y="54024"/>
                </a:lnTo>
                <a:lnTo>
                  <a:pt x="116532" y="54024"/>
                </a:lnTo>
                <a:lnTo>
                  <a:pt x="116532" y="87288"/>
                </a:lnTo>
                <a:lnTo>
                  <a:pt x="164753" y="87288"/>
                </a:lnTo>
                <a:lnTo>
                  <a:pt x="164753" y="102691"/>
                </a:lnTo>
                <a:lnTo>
                  <a:pt x="116532" y="102691"/>
                </a:lnTo>
                <a:lnTo>
                  <a:pt x="116532" y="135954"/>
                </a:lnTo>
                <a:lnTo>
                  <a:pt x="165199" y="135954"/>
                </a:lnTo>
                <a:lnTo>
                  <a:pt x="165199" y="151358"/>
                </a:lnTo>
                <a:lnTo>
                  <a:pt x="116532" y="151358"/>
                </a:lnTo>
                <a:lnTo>
                  <a:pt x="116532" y="187747"/>
                </a:lnTo>
                <a:lnTo>
                  <a:pt x="173682" y="187747"/>
                </a:lnTo>
                <a:lnTo>
                  <a:pt x="173682" y="202704"/>
                </a:lnTo>
                <a:lnTo>
                  <a:pt x="48443" y="202704"/>
                </a:lnTo>
                <a:lnTo>
                  <a:pt x="48443" y="220563"/>
                </a:lnTo>
                <a:lnTo>
                  <a:pt x="31031" y="220563"/>
                </a:lnTo>
                <a:lnTo>
                  <a:pt x="31031" y="78693"/>
                </a:lnTo>
                <a:cubicBezTo>
                  <a:pt x="25152" y="88069"/>
                  <a:pt x="19050" y="96961"/>
                  <a:pt x="12725" y="105370"/>
                </a:cubicBezTo>
                <a:cubicBezTo>
                  <a:pt x="9451" y="100756"/>
                  <a:pt x="5209" y="96217"/>
                  <a:pt x="0" y="91752"/>
                </a:cubicBezTo>
                <a:cubicBezTo>
                  <a:pt x="21431" y="65559"/>
                  <a:pt x="38770" y="34974"/>
                  <a:pt x="52015" y="0"/>
                </a:cubicBezTo>
                <a:close/>
                <a:moveTo>
                  <a:pt x="48443" y="54024"/>
                </a:moveTo>
                <a:lnTo>
                  <a:pt x="48443" y="87288"/>
                </a:lnTo>
                <a:lnTo>
                  <a:pt x="99119" y="87288"/>
                </a:lnTo>
                <a:lnTo>
                  <a:pt x="99119" y="54024"/>
                </a:lnTo>
                <a:lnTo>
                  <a:pt x="48443" y="54024"/>
                </a:lnTo>
                <a:close/>
                <a:moveTo>
                  <a:pt x="48443" y="102691"/>
                </a:moveTo>
                <a:lnTo>
                  <a:pt x="48443" y="135954"/>
                </a:lnTo>
                <a:lnTo>
                  <a:pt x="99119" y="135954"/>
                </a:lnTo>
                <a:lnTo>
                  <a:pt x="99119" y="102691"/>
                </a:lnTo>
                <a:lnTo>
                  <a:pt x="48443" y="102691"/>
                </a:lnTo>
                <a:close/>
                <a:moveTo>
                  <a:pt x="48443" y="151358"/>
                </a:moveTo>
                <a:lnTo>
                  <a:pt x="48443" y="187747"/>
                </a:lnTo>
                <a:lnTo>
                  <a:pt x="99119" y="187747"/>
                </a:lnTo>
                <a:lnTo>
                  <a:pt x="99119" y="151358"/>
                </a:lnTo>
                <a:lnTo>
                  <a:pt x="48443" y="15135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形状 74">
            <a:extLst>
              <a:ext uri="{FF2B5EF4-FFF2-40B4-BE49-F238E27FC236}">
                <a16:creationId xmlns:a16="http://schemas.microsoft.com/office/drawing/2014/main" id="{69D57DC8-ACCC-4E5E-999D-96ECEEABF319}"/>
              </a:ext>
            </a:extLst>
          </p:cNvPr>
          <p:cNvSpPr/>
          <p:nvPr/>
        </p:nvSpPr>
        <p:spPr>
          <a:xfrm>
            <a:off x="5102548" y="598686"/>
            <a:ext cx="121444" cy="132606"/>
          </a:xfrm>
          <a:custGeom>
            <a:avLst/>
            <a:gdLst/>
            <a:ahLst/>
            <a:cxnLst/>
            <a:rect l="l" t="t" r="r" b="b"/>
            <a:pathLst>
              <a:path w="121444" h="132606">
                <a:moveTo>
                  <a:pt x="103138" y="0"/>
                </a:moveTo>
                <a:lnTo>
                  <a:pt x="121444" y="9153"/>
                </a:lnTo>
                <a:cubicBezTo>
                  <a:pt x="91529" y="59755"/>
                  <a:pt x="55662" y="100906"/>
                  <a:pt x="13841" y="132606"/>
                </a:cubicBezTo>
                <a:cubicBezTo>
                  <a:pt x="10120" y="127992"/>
                  <a:pt x="5507" y="123081"/>
                  <a:pt x="0" y="117872"/>
                </a:cubicBezTo>
                <a:cubicBezTo>
                  <a:pt x="41374" y="85874"/>
                  <a:pt x="75753" y="46584"/>
                  <a:pt x="103138"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4" name="任意多边形: 形状 73">
            <a:extLst>
              <a:ext uri="{FF2B5EF4-FFF2-40B4-BE49-F238E27FC236}">
                <a16:creationId xmlns:a16="http://schemas.microsoft.com/office/drawing/2014/main" id="{74C2591A-1241-4639-8205-85D22EE050AF}"/>
              </a:ext>
            </a:extLst>
          </p:cNvPr>
          <p:cNvSpPr/>
          <p:nvPr/>
        </p:nvSpPr>
        <p:spPr>
          <a:xfrm>
            <a:off x="6017394" y="598686"/>
            <a:ext cx="64741" cy="219671"/>
          </a:xfrm>
          <a:custGeom>
            <a:avLst/>
            <a:gdLst/>
            <a:ahLst/>
            <a:cxnLst/>
            <a:rect l="l" t="t" r="r" b="b"/>
            <a:pathLst>
              <a:path w="64741" h="219671">
                <a:moveTo>
                  <a:pt x="47997" y="0"/>
                </a:moveTo>
                <a:lnTo>
                  <a:pt x="64741" y="4242"/>
                </a:lnTo>
                <a:cubicBezTo>
                  <a:pt x="57746" y="25078"/>
                  <a:pt x="50379" y="44239"/>
                  <a:pt x="42640" y="61727"/>
                </a:cubicBezTo>
                <a:lnTo>
                  <a:pt x="42640" y="219671"/>
                </a:lnTo>
                <a:lnTo>
                  <a:pt x="27013" y="219671"/>
                </a:lnTo>
                <a:lnTo>
                  <a:pt x="27013" y="93650"/>
                </a:lnTo>
                <a:cubicBezTo>
                  <a:pt x="20539" y="105631"/>
                  <a:pt x="13841" y="116607"/>
                  <a:pt x="6921" y="126579"/>
                </a:cubicBezTo>
                <a:cubicBezTo>
                  <a:pt x="4837" y="120328"/>
                  <a:pt x="2530" y="114226"/>
                  <a:pt x="0" y="108273"/>
                </a:cubicBezTo>
                <a:cubicBezTo>
                  <a:pt x="19497" y="78656"/>
                  <a:pt x="35496" y="42565"/>
                  <a:pt x="4799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0D959A47-F163-4C52-A360-D5B3CBD685D2}"/>
              </a:ext>
            </a:extLst>
          </p:cNvPr>
          <p:cNvSpPr/>
          <p:nvPr/>
        </p:nvSpPr>
        <p:spPr>
          <a:xfrm>
            <a:off x="6070303" y="598910"/>
            <a:ext cx="169664" cy="217002"/>
          </a:xfrm>
          <a:custGeom>
            <a:avLst/>
            <a:gdLst/>
            <a:ahLst/>
            <a:cxnLst/>
            <a:rect l="l" t="t" r="r" b="b"/>
            <a:pathLst>
              <a:path w="169664" h="217002">
                <a:moveTo>
                  <a:pt x="57373" y="0"/>
                </a:moveTo>
                <a:lnTo>
                  <a:pt x="76349" y="0"/>
                </a:lnTo>
                <a:cubicBezTo>
                  <a:pt x="72405" y="5953"/>
                  <a:pt x="68237" y="11757"/>
                  <a:pt x="63847" y="17412"/>
                </a:cubicBezTo>
                <a:lnTo>
                  <a:pt x="126578" y="17412"/>
                </a:lnTo>
                <a:lnTo>
                  <a:pt x="126578" y="30584"/>
                </a:lnTo>
                <a:lnTo>
                  <a:pt x="106486" y="51345"/>
                </a:lnTo>
                <a:lnTo>
                  <a:pt x="154707" y="51345"/>
                </a:lnTo>
                <a:lnTo>
                  <a:pt x="154707" y="100012"/>
                </a:lnTo>
                <a:lnTo>
                  <a:pt x="83158" y="100012"/>
                </a:lnTo>
                <a:cubicBezTo>
                  <a:pt x="81818" y="101649"/>
                  <a:pt x="80367" y="103286"/>
                  <a:pt x="78804" y="104923"/>
                </a:cubicBezTo>
                <a:cubicBezTo>
                  <a:pt x="88106" y="115193"/>
                  <a:pt x="95213" y="125983"/>
                  <a:pt x="100124" y="137293"/>
                </a:cubicBezTo>
                <a:cubicBezTo>
                  <a:pt x="118132" y="126727"/>
                  <a:pt x="133275" y="116606"/>
                  <a:pt x="145554" y="106933"/>
                </a:cubicBezTo>
                <a:lnTo>
                  <a:pt x="157162" y="119211"/>
                </a:lnTo>
                <a:cubicBezTo>
                  <a:pt x="147935" y="125462"/>
                  <a:pt x="138224" y="131601"/>
                  <a:pt x="128029" y="137628"/>
                </a:cubicBezTo>
                <a:cubicBezTo>
                  <a:pt x="135991" y="159432"/>
                  <a:pt x="149870" y="176956"/>
                  <a:pt x="169664" y="190202"/>
                </a:cubicBezTo>
                <a:cubicBezTo>
                  <a:pt x="164008" y="194667"/>
                  <a:pt x="159097" y="199206"/>
                  <a:pt x="154930" y="203820"/>
                </a:cubicBezTo>
                <a:cubicBezTo>
                  <a:pt x="137368" y="188193"/>
                  <a:pt x="124197" y="168510"/>
                  <a:pt x="115416" y="144772"/>
                </a:cubicBezTo>
                <a:cubicBezTo>
                  <a:pt x="111919" y="146707"/>
                  <a:pt x="108384" y="148642"/>
                  <a:pt x="104812" y="150576"/>
                </a:cubicBezTo>
                <a:cubicBezTo>
                  <a:pt x="107416" y="159878"/>
                  <a:pt x="108644" y="169515"/>
                  <a:pt x="108495" y="179486"/>
                </a:cubicBezTo>
                <a:cubicBezTo>
                  <a:pt x="108198" y="204936"/>
                  <a:pt x="96589" y="217437"/>
                  <a:pt x="73670" y="216991"/>
                </a:cubicBezTo>
                <a:cubicBezTo>
                  <a:pt x="68014" y="216991"/>
                  <a:pt x="60722" y="216842"/>
                  <a:pt x="51792" y="216544"/>
                </a:cubicBezTo>
                <a:cubicBezTo>
                  <a:pt x="50750" y="210740"/>
                  <a:pt x="49485" y="205234"/>
                  <a:pt x="47997" y="200025"/>
                </a:cubicBezTo>
                <a:cubicBezTo>
                  <a:pt x="59754" y="201215"/>
                  <a:pt x="67940" y="201810"/>
                  <a:pt x="72554" y="201810"/>
                </a:cubicBezTo>
                <a:cubicBezTo>
                  <a:pt x="85799" y="202108"/>
                  <a:pt x="92645" y="194369"/>
                  <a:pt x="93092" y="178593"/>
                </a:cubicBezTo>
                <a:cubicBezTo>
                  <a:pt x="93092" y="173161"/>
                  <a:pt x="92645" y="167803"/>
                  <a:pt x="91752" y="162520"/>
                </a:cubicBezTo>
                <a:cubicBezTo>
                  <a:pt x="72702" y="180156"/>
                  <a:pt x="46285" y="196602"/>
                  <a:pt x="12501" y="211856"/>
                </a:cubicBezTo>
                <a:cubicBezTo>
                  <a:pt x="9674" y="207540"/>
                  <a:pt x="6251" y="202927"/>
                  <a:pt x="2232" y="198015"/>
                </a:cubicBezTo>
                <a:cubicBezTo>
                  <a:pt x="36686" y="185588"/>
                  <a:pt x="65187" y="168622"/>
                  <a:pt x="87734" y="147116"/>
                </a:cubicBezTo>
                <a:cubicBezTo>
                  <a:pt x="86246" y="143023"/>
                  <a:pt x="84460" y="139005"/>
                  <a:pt x="82376" y="135061"/>
                </a:cubicBezTo>
                <a:cubicBezTo>
                  <a:pt x="62433" y="152772"/>
                  <a:pt x="38695" y="167431"/>
                  <a:pt x="11162" y="179040"/>
                </a:cubicBezTo>
                <a:cubicBezTo>
                  <a:pt x="8185" y="174575"/>
                  <a:pt x="4762" y="170110"/>
                  <a:pt x="893" y="165645"/>
                </a:cubicBezTo>
                <a:cubicBezTo>
                  <a:pt x="29542" y="155823"/>
                  <a:pt x="54248" y="141758"/>
                  <a:pt x="75009" y="123452"/>
                </a:cubicBezTo>
                <a:cubicBezTo>
                  <a:pt x="72851" y="120476"/>
                  <a:pt x="70507" y="117537"/>
                  <a:pt x="67977" y="114634"/>
                </a:cubicBezTo>
                <a:cubicBezTo>
                  <a:pt x="54434" y="125127"/>
                  <a:pt x="35421" y="135731"/>
                  <a:pt x="10939" y="146446"/>
                </a:cubicBezTo>
                <a:cubicBezTo>
                  <a:pt x="7664" y="141833"/>
                  <a:pt x="4241" y="137517"/>
                  <a:pt x="670" y="133498"/>
                </a:cubicBezTo>
                <a:cubicBezTo>
                  <a:pt x="29542" y="122187"/>
                  <a:pt x="50229" y="111025"/>
                  <a:pt x="62731" y="100012"/>
                </a:cubicBezTo>
                <a:lnTo>
                  <a:pt x="37281" y="100012"/>
                </a:lnTo>
                <a:lnTo>
                  <a:pt x="37281" y="105147"/>
                </a:lnTo>
                <a:lnTo>
                  <a:pt x="21878" y="105147"/>
                </a:lnTo>
                <a:lnTo>
                  <a:pt x="21878" y="62061"/>
                </a:lnTo>
                <a:cubicBezTo>
                  <a:pt x="17785" y="65633"/>
                  <a:pt x="13618" y="69130"/>
                  <a:pt x="9376" y="72553"/>
                </a:cubicBezTo>
                <a:cubicBezTo>
                  <a:pt x="7888" y="69577"/>
                  <a:pt x="4762" y="64814"/>
                  <a:pt x="0" y="58266"/>
                </a:cubicBezTo>
                <a:cubicBezTo>
                  <a:pt x="22622" y="41151"/>
                  <a:pt x="41746" y="21728"/>
                  <a:pt x="57373" y="0"/>
                </a:cubicBezTo>
                <a:close/>
                <a:moveTo>
                  <a:pt x="52462" y="31253"/>
                </a:moveTo>
                <a:cubicBezTo>
                  <a:pt x="46434" y="38174"/>
                  <a:pt x="40072" y="44871"/>
                  <a:pt x="33374" y="51345"/>
                </a:cubicBezTo>
                <a:lnTo>
                  <a:pt x="86841" y="51345"/>
                </a:lnTo>
                <a:lnTo>
                  <a:pt x="105147" y="31253"/>
                </a:lnTo>
                <a:lnTo>
                  <a:pt x="52462" y="31253"/>
                </a:lnTo>
                <a:close/>
                <a:moveTo>
                  <a:pt x="37281" y="65186"/>
                </a:moveTo>
                <a:lnTo>
                  <a:pt x="37281" y="86171"/>
                </a:lnTo>
                <a:lnTo>
                  <a:pt x="74339" y="86171"/>
                </a:lnTo>
                <a:cubicBezTo>
                  <a:pt x="78060" y="79846"/>
                  <a:pt x="80553" y="72851"/>
                  <a:pt x="81818" y="65186"/>
                </a:cubicBezTo>
                <a:lnTo>
                  <a:pt x="37281" y="65186"/>
                </a:lnTo>
                <a:close/>
                <a:moveTo>
                  <a:pt x="98003" y="65186"/>
                </a:moveTo>
                <a:cubicBezTo>
                  <a:pt x="96589" y="72702"/>
                  <a:pt x="94394" y="79697"/>
                  <a:pt x="91417" y="86171"/>
                </a:cubicBezTo>
                <a:lnTo>
                  <a:pt x="139303" y="86171"/>
                </a:lnTo>
                <a:lnTo>
                  <a:pt x="139303" y="65186"/>
                </a:lnTo>
                <a:lnTo>
                  <a:pt x="98003" y="651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2" name="任意多边形: 形状 71">
            <a:extLst>
              <a:ext uri="{FF2B5EF4-FFF2-40B4-BE49-F238E27FC236}">
                <a16:creationId xmlns:a16="http://schemas.microsoft.com/office/drawing/2014/main" id="{00ECB5FB-1DD7-4504-8206-490D28330CB4}"/>
              </a:ext>
            </a:extLst>
          </p:cNvPr>
          <p:cNvSpPr/>
          <p:nvPr/>
        </p:nvSpPr>
        <p:spPr>
          <a:xfrm>
            <a:off x="6474371" y="599579"/>
            <a:ext cx="85948" cy="217661"/>
          </a:xfrm>
          <a:custGeom>
            <a:avLst/>
            <a:gdLst/>
            <a:ahLst/>
            <a:cxnLst/>
            <a:rect l="l" t="t" r="r" b="b"/>
            <a:pathLst>
              <a:path w="85948" h="217661">
                <a:moveTo>
                  <a:pt x="35496" y="0"/>
                </a:moveTo>
                <a:lnTo>
                  <a:pt x="51123" y="0"/>
                </a:lnTo>
                <a:lnTo>
                  <a:pt x="51123" y="43756"/>
                </a:lnTo>
                <a:lnTo>
                  <a:pt x="81484" y="43756"/>
                </a:lnTo>
                <a:lnTo>
                  <a:pt x="81484" y="58936"/>
                </a:lnTo>
                <a:lnTo>
                  <a:pt x="51123" y="58936"/>
                </a:lnTo>
                <a:lnTo>
                  <a:pt x="51123" y="98450"/>
                </a:lnTo>
                <a:lnTo>
                  <a:pt x="60722" y="88404"/>
                </a:lnTo>
                <a:cubicBezTo>
                  <a:pt x="70247" y="96590"/>
                  <a:pt x="78656" y="104478"/>
                  <a:pt x="85948" y="112068"/>
                </a:cubicBezTo>
                <a:lnTo>
                  <a:pt x="74117" y="124346"/>
                </a:lnTo>
                <a:cubicBezTo>
                  <a:pt x="66973" y="116235"/>
                  <a:pt x="59308" y="108049"/>
                  <a:pt x="51123" y="99790"/>
                </a:cubicBezTo>
                <a:lnTo>
                  <a:pt x="51123" y="217661"/>
                </a:lnTo>
                <a:lnTo>
                  <a:pt x="35496" y="217661"/>
                </a:lnTo>
                <a:lnTo>
                  <a:pt x="35496" y="96776"/>
                </a:lnTo>
                <a:cubicBezTo>
                  <a:pt x="27608" y="122374"/>
                  <a:pt x="18232" y="142950"/>
                  <a:pt x="7367" y="158502"/>
                </a:cubicBezTo>
                <a:cubicBezTo>
                  <a:pt x="5284" y="152103"/>
                  <a:pt x="2828" y="145554"/>
                  <a:pt x="0" y="138857"/>
                </a:cubicBezTo>
                <a:cubicBezTo>
                  <a:pt x="16520" y="113407"/>
                  <a:pt x="27831" y="86767"/>
                  <a:pt x="33933" y="58936"/>
                </a:cubicBezTo>
                <a:lnTo>
                  <a:pt x="1563" y="58936"/>
                </a:lnTo>
                <a:lnTo>
                  <a:pt x="1563" y="43756"/>
                </a:lnTo>
                <a:lnTo>
                  <a:pt x="35496" y="43756"/>
                </a:lnTo>
                <a:lnTo>
                  <a:pt x="35496"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1" name="任意多边形: 形状 70">
            <a:extLst>
              <a:ext uri="{FF2B5EF4-FFF2-40B4-BE49-F238E27FC236}">
                <a16:creationId xmlns:a16="http://schemas.microsoft.com/office/drawing/2014/main" id="{EEFA6CB0-E1FC-45BE-84D7-E745202A7D72}"/>
              </a:ext>
            </a:extLst>
          </p:cNvPr>
          <p:cNvSpPr/>
          <p:nvPr/>
        </p:nvSpPr>
        <p:spPr>
          <a:xfrm>
            <a:off x="6932018" y="599803"/>
            <a:ext cx="76572" cy="217437"/>
          </a:xfrm>
          <a:custGeom>
            <a:avLst/>
            <a:gdLst/>
            <a:ahLst/>
            <a:cxnLst/>
            <a:rect l="l" t="t" r="r" b="b"/>
            <a:pathLst>
              <a:path w="76572" h="217437">
                <a:moveTo>
                  <a:pt x="57150" y="0"/>
                </a:moveTo>
                <a:lnTo>
                  <a:pt x="76572" y="5581"/>
                </a:lnTo>
                <a:cubicBezTo>
                  <a:pt x="69502" y="24035"/>
                  <a:pt x="61838" y="41411"/>
                  <a:pt x="53578" y="57708"/>
                </a:cubicBezTo>
                <a:lnTo>
                  <a:pt x="53578" y="217437"/>
                </a:lnTo>
                <a:lnTo>
                  <a:pt x="34825" y="217437"/>
                </a:lnTo>
                <a:lnTo>
                  <a:pt x="34825" y="91306"/>
                </a:lnTo>
                <a:cubicBezTo>
                  <a:pt x="26565" y="104700"/>
                  <a:pt x="17785" y="117276"/>
                  <a:pt x="8483" y="129034"/>
                </a:cubicBezTo>
                <a:cubicBezTo>
                  <a:pt x="5953" y="122634"/>
                  <a:pt x="3125" y="116160"/>
                  <a:pt x="0" y="109611"/>
                </a:cubicBezTo>
                <a:cubicBezTo>
                  <a:pt x="25896" y="75232"/>
                  <a:pt x="44946" y="38695"/>
                  <a:pt x="5715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 name="任意多边形: 形状 69">
            <a:extLst>
              <a:ext uri="{FF2B5EF4-FFF2-40B4-BE49-F238E27FC236}">
                <a16:creationId xmlns:a16="http://schemas.microsoft.com/office/drawing/2014/main" id="{4940926F-0995-4243-AD50-C54AF0C21EDA}"/>
              </a:ext>
            </a:extLst>
          </p:cNvPr>
          <p:cNvSpPr/>
          <p:nvPr/>
        </p:nvSpPr>
        <p:spPr>
          <a:xfrm>
            <a:off x="6244432" y="600026"/>
            <a:ext cx="59382" cy="219000"/>
          </a:xfrm>
          <a:custGeom>
            <a:avLst/>
            <a:gdLst/>
            <a:ahLst/>
            <a:cxnLst/>
            <a:rect l="l" t="t" r="r" b="b"/>
            <a:pathLst>
              <a:path w="59382" h="219000">
                <a:moveTo>
                  <a:pt x="42862" y="0"/>
                </a:moveTo>
                <a:lnTo>
                  <a:pt x="59382" y="4241"/>
                </a:lnTo>
                <a:cubicBezTo>
                  <a:pt x="54620" y="21654"/>
                  <a:pt x="49411" y="37951"/>
                  <a:pt x="43755" y="53131"/>
                </a:cubicBezTo>
                <a:lnTo>
                  <a:pt x="43755" y="219000"/>
                </a:lnTo>
                <a:lnTo>
                  <a:pt x="28575" y="219000"/>
                </a:lnTo>
                <a:lnTo>
                  <a:pt x="28575" y="87957"/>
                </a:lnTo>
                <a:cubicBezTo>
                  <a:pt x="21877" y="101203"/>
                  <a:pt x="14734" y="113332"/>
                  <a:pt x="7143" y="124346"/>
                </a:cubicBezTo>
                <a:cubicBezTo>
                  <a:pt x="5060" y="118393"/>
                  <a:pt x="2679" y="112142"/>
                  <a:pt x="0" y="105593"/>
                </a:cubicBezTo>
                <a:cubicBezTo>
                  <a:pt x="19347" y="74786"/>
                  <a:pt x="33635" y="39588"/>
                  <a:pt x="4286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形状 68">
            <a:extLst>
              <a:ext uri="{FF2B5EF4-FFF2-40B4-BE49-F238E27FC236}">
                <a16:creationId xmlns:a16="http://schemas.microsoft.com/office/drawing/2014/main" id="{4C627022-D7A2-4E08-AB4F-D150C99C1E20}"/>
              </a:ext>
            </a:extLst>
          </p:cNvPr>
          <p:cNvSpPr/>
          <p:nvPr/>
        </p:nvSpPr>
        <p:spPr>
          <a:xfrm>
            <a:off x="6373019" y="600026"/>
            <a:ext cx="96218" cy="221010"/>
          </a:xfrm>
          <a:custGeom>
            <a:avLst/>
            <a:gdLst/>
            <a:ahLst/>
            <a:cxnLst/>
            <a:rect l="l" t="t" r="r" b="b"/>
            <a:pathLst>
              <a:path w="96218" h="221010">
                <a:moveTo>
                  <a:pt x="33710" y="0"/>
                </a:moveTo>
                <a:lnTo>
                  <a:pt x="50006" y="2679"/>
                </a:lnTo>
                <a:cubicBezTo>
                  <a:pt x="47328" y="16817"/>
                  <a:pt x="44277" y="30063"/>
                  <a:pt x="40854" y="42416"/>
                </a:cubicBezTo>
                <a:lnTo>
                  <a:pt x="93762" y="42416"/>
                </a:lnTo>
                <a:lnTo>
                  <a:pt x="93762" y="56927"/>
                </a:lnTo>
                <a:lnTo>
                  <a:pt x="82377" y="56927"/>
                </a:lnTo>
                <a:cubicBezTo>
                  <a:pt x="80293" y="99640"/>
                  <a:pt x="72777" y="134243"/>
                  <a:pt x="59829" y="160734"/>
                </a:cubicBezTo>
                <a:cubicBezTo>
                  <a:pt x="69354" y="177105"/>
                  <a:pt x="81484" y="190202"/>
                  <a:pt x="96218" y="200025"/>
                </a:cubicBezTo>
                <a:cubicBezTo>
                  <a:pt x="92348" y="205531"/>
                  <a:pt x="88851" y="211038"/>
                  <a:pt x="85725" y="216545"/>
                </a:cubicBezTo>
                <a:cubicBezTo>
                  <a:pt x="71587" y="205234"/>
                  <a:pt x="59829" y="191988"/>
                  <a:pt x="50453" y="176808"/>
                </a:cubicBezTo>
                <a:cubicBezTo>
                  <a:pt x="40035" y="192435"/>
                  <a:pt x="26938" y="207169"/>
                  <a:pt x="11162" y="221010"/>
                </a:cubicBezTo>
                <a:cubicBezTo>
                  <a:pt x="8186" y="216694"/>
                  <a:pt x="4465" y="212005"/>
                  <a:pt x="0" y="206945"/>
                </a:cubicBezTo>
                <a:cubicBezTo>
                  <a:pt x="18008" y="191765"/>
                  <a:pt x="31775" y="176212"/>
                  <a:pt x="41300" y="160288"/>
                </a:cubicBezTo>
                <a:cubicBezTo>
                  <a:pt x="31775" y="140047"/>
                  <a:pt x="25673" y="116904"/>
                  <a:pt x="22994" y="90859"/>
                </a:cubicBezTo>
                <a:cubicBezTo>
                  <a:pt x="19422" y="98450"/>
                  <a:pt x="15627" y="105593"/>
                  <a:pt x="11609" y="112291"/>
                </a:cubicBezTo>
                <a:cubicBezTo>
                  <a:pt x="8930" y="107826"/>
                  <a:pt x="5656" y="103063"/>
                  <a:pt x="1786" y="98003"/>
                </a:cubicBezTo>
                <a:cubicBezTo>
                  <a:pt x="17115" y="71065"/>
                  <a:pt x="27757" y="38397"/>
                  <a:pt x="33710" y="0"/>
                </a:cubicBezTo>
                <a:close/>
                <a:moveTo>
                  <a:pt x="36389" y="56927"/>
                </a:moveTo>
                <a:cubicBezTo>
                  <a:pt x="35793" y="58712"/>
                  <a:pt x="35198" y="60424"/>
                  <a:pt x="34603" y="62061"/>
                </a:cubicBezTo>
                <a:cubicBezTo>
                  <a:pt x="36389" y="93166"/>
                  <a:pt x="41746" y="119732"/>
                  <a:pt x="50676" y="141759"/>
                </a:cubicBezTo>
                <a:cubicBezTo>
                  <a:pt x="59457" y="120178"/>
                  <a:pt x="64517" y="91901"/>
                  <a:pt x="65857" y="56927"/>
                </a:cubicBezTo>
                <a:lnTo>
                  <a:pt x="36389" y="5692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 name="任意多边形: 形状 67">
            <a:extLst>
              <a:ext uri="{FF2B5EF4-FFF2-40B4-BE49-F238E27FC236}">
                <a16:creationId xmlns:a16="http://schemas.microsoft.com/office/drawing/2014/main" id="{D279794B-F060-4DDD-9A92-B840F5DCC416}"/>
              </a:ext>
            </a:extLst>
          </p:cNvPr>
          <p:cNvSpPr/>
          <p:nvPr/>
        </p:nvSpPr>
        <p:spPr>
          <a:xfrm>
            <a:off x="5560194" y="600249"/>
            <a:ext cx="79475" cy="149572"/>
          </a:xfrm>
          <a:custGeom>
            <a:avLst/>
            <a:gdLst/>
            <a:ahLst/>
            <a:cxnLst/>
            <a:rect l="l" t="t" r="r" b="b"/>
            <a:pathLst>
              <a:path w="79475" h="149572">
                <a:moveTo>
                  <a:pt x="41970" y="0"/>
                </a:moveTo>
                <a:lnTo>
                  <a:pt x="59606" y="6251"/>
                </a:lnTo>
                <a:cubicBezTo>
                  <a:pt x="45021" y="34379"/>
                  <a:pt x="31626" y="57448"/>
                  <a:pt x="19422" y="75456"/>
                </a:cubicBezTo>
                <a:cubicBezTo>
                  <a:pt x="28352" y="75307"/>
                  <a:pt x="37207" y="75158"/>
                  <a:pt x="45988" y="75009"/>
                </a:cubicBezTo>
                <a:cubicBezTo>
                  <a:pt x="51346" y="65782"/>
                  <a:pt x="56927" y="55587"/>
                  <a:pt x="62731" y="44425"/>
                </a:cubicBezTo>
                <a:lnTo>
                  <a:pt x="79475" y="51569"/>
                </a:lnTo>
                <a:cubicBezTo>
                  <a:pt x="58639" y="86097"/>
                  <a:pt x="41375" y="113035"/>
                  <a:pt x="27682" y="132383"/>
                </a:cubicBezTo>
                <a:cubicBezTo>
                  <a:pt x="28278" y="132383"/>
                  <a:pt x="43681" y="131192"/>
                  <a:pt x="73894" y="128811"/>
                </a:cubicBezTo>
                <a:cubicBezTo>
                  <a:pt x="73149" y="133424"/>
                  <a:pt x="72480" y="138261"/>
                  <a:pt x="71884" y="143321"/>
                </a:cubicBezTo>
                <a:cubicBezTo>
                  <a:pt x="47030" y="145554"/>
                  <a:pt x="25822" y="147638"/>
                  <a:pt x="8260" y="149572"/>
                </a:cubicBezTo>
                <a:lnTo>
                  <a:pt x="4689" y="135285"/>
                </a:lnTo>
                <a:cubicBezTo>
                  <a:pt x="13618" y="126802"/>
                  <a:pt x="24855" y="111175"/>
                  <a:pt x="38398" y="88404"/>
                </a:cubicBezTo>
                <a:cubicBezTo>
                  <a:pt x="29022" y="88999"/>
                  <a:pt x="17785" y="89818"/>
                  <a:pt x="4689" y="90860"/>
                </a:cubicBezTo>
                <a:lnTo>
                  <a:pt x="0" y="76795"/>
                </a:lnTo>
                <a:cubicBezTo>
                  <a:pt x="12800" y="62210"/>
                  <a:pt x="26789" y="36612"/>
                  <a:pt x="4197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 name="任意多边形: 形状 66">
            <a:extLst>
              <a:ext uri="{FF2B5EF4-FFF2-40B4-BE49-F238E27FC236}">
                <a16:creationId xmlns:a16="http://schemas.microsoft.com/office/drawing/2014/main" id="{C23B745F-5D2C-435A-A20A-6662AA3558FF}"/>
              </a:ext>
            </a:extLst>
          </p:cNvPr>
          <p:cNvSpPr/>
          <p:nvPr/>
        </p:nvSpPr>
        <p:spPr>
          <a:xfrm>
            <a:off x="5626944" y="600249"/>
            <a:ext cx="157162" cy="95548"/>
          </a:xfrm>
          <a:custGeom>
            <a:avLst/>
            <a:gdLst/>
            <a:ahLst/>
            <a:cxnLst/>
            <a:rect l="l" t="t" r="r" b="b"/>
            <a:pathLst>
              <a:path w="157162" h="95548">
                <a:moveTo>
                  <a:pt x="70321" y="0"/>
                </a:moveTo>
                <a:lnTo>
                  <a:pt x="90190" y="0"/>
                </a:lnTo>
                <a:lnTo>
                  <a:pt x="85501" y="7590"/>
                </a:lnTo>
                <a:cubicBezTo>
                  <a:pt x="102914" y="36016"/>
                  <a:pt x="126801" y="59531"/>
                  <a:pt x="157162" y="78135"/>
                </a:cubicBezTo>
                <a:cubicBezTo>
                  <a:pt x="152846" y="82600"/>
                  <a:pt x="148530" y="87437"/>
                  <a:pt x="144214" y="92646"/>
                </a:cubicBezTo>
                <a:cubicBezTo>
                  <a:pt x="115044" y="71958"/>
                  <a:pt x="92348" y="48667"/>
                  <a:pt x="76125" y="22771"/>
                </a:cubicBezTo>
                <a:cubicBezTo>
                  <a:pt x="59903" y="50155"/>
                  <a:pt x="38844" y="74414"/>
                  <a:pt x="12948" y="95548"/>
                </a:cubicBezTo>
                <a:cubicBezTo>
                  <a:pt x="10120" y="92273"/>
                  <a:pt x="5804" y="88106"/>
                  <a:pt x="0" y="83046"/>
                </a:cubicBezTo>
                <a:cubicBezTo>
                  <a:pt x="30063" y="60127"/>
                  <a:pt x="53503" y="32445"/>
                  <a:pt x="7032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 name="任意多边形: 形状 65">
            <a:extLst>
              <a:ext uri="{FF2B5EF4-FFF2-40B4-BE49-F238E27FC236}">
                <a16:creationId xmlns:a16="http://schemas.microsoft.com/office/drawing/2014/main" id="{3BEEED36-B7D3-4E03-8B8F-758291774672}"/>
              </a:ext>
            </a:extLst>
          </p:cNvPr>
          <p:cNvSpPr/>
          <p:nvPr/>
        </p:nvSpPr>
        <p:spPr>
          <a:xfrm>
            <a:off x="4874618" y="600695"/>
            <a:ext cx="71214" cy="216769"/>
          </a:xfrm>
          <a:custGeom>
            <a:avLst/>
            <a:gdLst/>
            <a:ahLst/>
            <a:cxnLst/>
            <a:rect l="l" t="t" r="r" b="b"/>
            <a:pathLst>
              <a:path w="71214" h="216769">
                <a:moveTo>
                  <a:pt x="52238" y="0"/>
                </a:moveTo>
                <a:lnTo>
                  <a:pt x="71214" y="5358"/>
                </a:lnTo>
                <a:cubicBezTo>
                  <a:pt x="65261" y="22622"/>
                  <a:pt x="58936" y="38733"/>
                  <a:pt x="52238" y="53690"/>
                </a:cubicBezTo>
                <a:lnTo>
                  <a:pt x="52238" y="216769"/>
                </a:lnTo>
                <a:lnTo>
                  <a:pt x="33932" y="216769"/>
                </a:lnTo>
                <a:lnTo>
                  <a:pt x="33932" y="90190"/>
                </a:lnTo>
                <a:cubicBezTo>
                  <a:pt x="25747" y="104627"/>
                  <a:pt x="17115" y="117649"/>
                  <a:pt x="8036" y="129258"/>
                </a:cubicBezTo>
                <a:cubicBezTo>
                  <a:pt x="5655" y="122858"/>
                  <a:pt x="2976" y="116384"/>
                  <a:pt x="0" y="109836"/>
                </a:cubicBezTo>
                <a:cubicBezTo>
                  <a:pt x="22175" y="79177"/>
                  <a:pt x="39588" y="42565"/>
                  <a:pt x="52238"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 name="任意多边形: 形状 64">
            <a:extLst>
              <a:ext uri="{FF2B5EF4-FFF2-40B4-BE49-F238E27FC236}">
                <a16:creationId xmlns:a16="http://schemas.microsoft.com/office/drawing/2014/main" id="{F15041C9-F670-4171-8C79-666BE6A32863}"/>
              </a:ext>
            </a:extLst>
          </p:cNvPr>
          <p:cNvSpPr/>
          <p:nvPr/>
        </p:nvSpPr>
        <p:spPr>
          <a:xfrm>
            <a:off x="4943599" y="601142"/>
            <a:ext cx="153145" cy="216098"/>
          </a:xfrm>
          <a:custGeom>
            <a:avLst/>
            <a:gdLst/>
            <a:ahLst/>
            <a:cxnLst/>
            <a:rect l="l" t="t" r="r" b="b"/>
            <a:pathLst>
              <a:path w="153145" h="216098">
                <a:moveTo>
                  <a:pt x="67420" y="0"/>
                </a:moveTo>
                <a:lnTo>
                  <a:pt x="86395" y="0"/>
                </a:lnTo>
                <a:lnTo>
                  <a:pt x="86395" y="79921"/>
                </a:lnTo>
                <a:lnTo>
                  <a:pt x="153145" y="79921"/>
                </a:lnTo>
                <a:lnTo>
                  <a:pt x="153145" y="97780"/>
                </a:lnTo>
                <a:lnTo>
                  <a:pt x="86395" y="97780"/>
                </a:lnTo>
                <a:lnTo>
                  <a:pt x="86395" y="216098"/>
                </a:lnTo>
                <a:lnTo>
                  <a:pt x="67420" y="216098"/>
                </a:lnTo>
                <a:lnTo>
                  <a:pt x="67420" y="97780"/>
                </a:lnTo>
                <a:lnTo>
                  <a:pt x="0" y="97780"/>
                </a:lnTo>
                <a:lnTo>
                  <a:pt x="0" y="79921"/>
                </a:lnTo>
                <a:lnTo>
                  <a:pt x="67420" y="79921"/>
                </a:lnTo>
                <a:lnTo>
                  <a:pt x="6742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 name="任意多边形: 形状 63">
            <a:extLst>
              <a:ext uri="{FF2B5EF4-FFF2-40B4-BE49-F238E27FC236}">
                <a16:creationId xmlns:a16="http://schemas.microsoft.com/office/drawing/2014/main" id="{80DC67C1-06BC-42A7-9D06-A0ECBDAA573E}"/>
              </a:ext>
            </a:extLst>
          </p:cNvPr>
          <p:cNvSpPr/>
          <p:nvPr/>
        </p:nvSpPr>
        <p:spPr>
          <a:xfrm>
            <a:off x="6298233" y="601588"/>
            <a:ext cx="87511" cy="200249"/>
          </a:xfrm>
          <a:custGeom>
            <a:avLst/>
            <a:gdLst/>
            <a:ahLst/>
            <a:cxnLst/>
            <a:rect l="l" t="t" r="r" b="b"/>
            <a:pathLst>
              <a:path w="87511" h="200249">
                <a:moveTo>
                  <a:pt x="35496" y="0"/>
                </a:moveTo>
                <a:lnTo>
                  <a:pt x="52015" y="0"/>
                </a:lnTo>
                <a:lnTo>
                  <a:pt x="52015" y="43309"/>
                </a:lnTo>
                <a:lnTo>
                  <a:pt x="87511" y="43309"/>
                </a:lnTo>
                <a:lnTo>
                  <a:pt x="87511" y="58490"/>
                </a:lnTo>
                <a:lnTo>
                  <a:pt x="52015" y="58490"/>
                </a:lnTo>
                <a:lnTo>
                  <a:pt x="52015" y="102915"/>
                </a:lnTo>
                <a:lnTo>
                  <a:pt x="78805" y="102915"/>
                </a:lnTo>
                <a:lnTo>
                  <a:pt x="78805" y="184845"/>
                </a:lnTo>
                <a:lnTo>
                  <a:pt x="26119" y="184845"/>
                </a:lnTo>
                <a:lnTo>
                  <a:pt x="26119" y="200249"/>
                </a:lnTo>
                <a:lnTo>
                  <a:pt x="10046" y="200249"/>
                </a:lnTo>
                <a:lnTo>
                  <a:pt x="10046" y="102915"/>
                </a:lnTo>
                <a:lnTo>
                  <a:pt x="35496" y="102915"/>
                </a:lnTo>
                <a:lnTo>
                  <a:pt x="35496" y="58490"/>
                </a:lnTo>
                <a:lnTo>
                  <a:pt x="0" y="58490"/>
                </a:lnTo>
                <a:lnTo>
                  <a:pt x="0" y="43309"/>
                </a:lnTo>
                <a:lnTo>
                  <a:pt x="35496" y="43309"/>
                </a:lnTo>
                <a:lnTo>
                  <a:pt x="35496" y="0"/>
                </a:lnTo>
                <a:close/>
                <a:moveTo>
                  <a:pt x="26119" y="117649"/>
                </a:moveTo>
                <a:lnTo>
                  <a:pt x="26119" y="170111"/>
                </a:lnTo>
                <a:lnTo>
                  <a:pt x="62731" y="170111"/>
                </a:lnTo>
                <a:lnTo>
                  <a:pt x="62731" y="117649"/>
                </a:lnTo>
                <a:lnTo>
                  <a:pt x="26119" y="11764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 name="任意多边形: 形状 62">
            <a:extLst>
              <a:ext uri="{FF2B5EF4-FFF2-40B4-BE49-F238E27FC236}">
                <a16:creationId xmlns:a16="http://schemas.microsoft.com/office/drawing/2014/main" id="{80F5DAA9-35A8-48BC-BC85-FB5D90784EC7}"/>
              </a:ext>
            </a:extLst>
          </p:cNvPr>
          <p:cNvSpPr/>
          <p:nvPr/>
        </p:nvSpPr>
        <p:spPr>
          <a:xfrm>
            <a:off x="4671467" y="601812"/>
            <a:ext cx="47774" cy="45764"/>
          </a:xfrm>
          <a:custGeom>
            <a:avLst/>
            <a:gdLst/>
            <a:ahLst/>
            <a:cxnLst/>
            <a:rect l="l" t="t" r="r" b="b"/>
            <a:pathLst>
              <a:path w="47774" h="45764">
                <a:moveTo>
                  <a:pt x="12055" y="0"/>
                </a:moveTo>
                <a:cubicBezTo>
                  <a:pt x="24408" y="10715"/>
                  <a:pt x="36314" y="21729"/>
                  <a:pt x="47774" y="33040"/>
                </a:cubicBezTo>
                <a:lnTo>
                  <a:pt x="34156" y="45764"/>
                </a:lnTo>
                <a:cubicBezTo>
                  <a:pt x="23143" y="33709"/>
                  <a:pt x="11758" y="22175"/>
                  <a:pt x="0" y="11162"/>
                </a:cubicBezTo>
                <a:lnTo>
                  <a:pt x="1205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形状 61">
            <a:extLst>
              <a:ext uri="{FF2B5EF4-FFF2-40B4-BE49-F238E27FC236}">
                <a16:creationId xmlns:a16="http://schemas.microsoft.com/office/drawing/2014/main" id="{18750178-6B41-4E81-8B0F-8D292577D43C}"/>
              </a:ext>
            </a:extLst>
          </p:cNvPr>
          <p:cNvSpPr/>
          <p:nvPr/>
        </p:nvSpPr>
        <p:spPr>
          <a:xfrm>
            <a:off x="6994749" y="603151"/>
            <a:ext cx="159618" cy="206946"/>
          </a:xfrm>
          <a:custGeom>
            <a:avLst/>
            <a:gdLst/>
            <a:ahLst/>
            <a:cxnLst/>
            <a:rect l="l" t="t" r="r" b="b"/>
            <a:pathLst>
              <a:path w="159618" h="206946">
                <a:moveTo>
                  <a:pt x="54694" y="0"/>
                </a:moveTo>
                <a:lnTo>
                  <a:pt x="73893" y="0"/>
                </a:lnTo>
                <a:lnTo>
                  <a:pt x="73893" y="87958"/>
                </a:lnTo>
                <a:cubicBezTo>
                  <a:pt x="96663" y="69577"/>
                  <a:pt x="116904" y="48369"/>
                  <a:pt x="134615" y="24334"/>
                </a:cubicBezTo>
                <a:lnTo>
                  <a:pt x="150911" y="36165"/>
                </a:lnTo>
                <a:cubicBezTo>
                  <a:pt x="129257" y="64964"/>
                  <a:pt x="103584" y="90153"/>
                  <a:pt x="73893" y="111733"/>
                </a:cubicBezTo>
                <a:lnTo>
                  <a:pt x="73893" y="174799"/>
                </a:lnTo>
                <a:cubicBezTo>
                  <a:pt x="73893" y="184919"/>
                  <a:pt x="79251" y="189979"/>
                  <a:pt x="89966" y="189979"/>
                </a:cubicBezTo>
                <a:lnTo>
                  <a:pt x="118318" y="189979"/>
                </a:lnTo>
                <a:cubicBezTo>
                  <a:pt x="128438" y="189979"/>
                  <a:pt x="134317" y="185142"/>
                  <a:pt x="135954" y="175469"/>
                </a:cubicBezTo>
                <a:cubicBezTo>
                  <a:pt x="138038" y="165348"/>
                  <a:pt x="139377" y="153665"/>
                  <a:pt x="139972" y="140419"/>
                </a:cubicBezTo>
                <a:cubicBezTo>
                  <a:pt x="146223" y="142801"/>
                  <a:pt x="152772" y="144959"/>
                  <a:pt x="159618" y="146894"/>
                </a:cubicBezTo>
                <a:cubicBezTo>
                  <a:pt x="158427" y="159395"/>
                  <a:pt x="156864" y="170855"/>
                  <a:pt x="154930" y="181273"/>
                </a:cubicBezTo>
                <a:cubicBezTo>
                  <a:pt x="152102" y="198388"/>
                  <a:pt x="141386" y="206946"/>
                  <a:pt x="122783" y="206946"/>
                </a:cubicBezTo>
                <a:lnTo>
                  <a:pt x="85055" y="206946"/>
                </a:lnTo>
                <a:cubicBezTo>
                  <a:pt x="64814" y="206946"/>
                  <a:pt x="54694" y="196974"/>
                  <a:pt x="54694" y="177031"/>
                </a:cubicBezTo>
                <a:lnTo>
                  <a:pt x="54694" y="124793"/>
                </a:lnTo>
                <a:cubicBezTo>
                  <a:pt x="40779" y="133722"/>
                  <a:pt x="26119" y="141908"/>
                  <a:pt x="10715" y="149349"/>
                </a:cubicBezTo>
                <a:cubicBezTo>
                  <a:pt x="7590" y="144438"/>
                  <a:pt x="4018" y="139229"/>
                  <a:pt x="0" y="133722"/>
                </a:cubicBezTo>
                <a:cubicBezTo>
                  <a:pt x="19496" y="124644"/>
                  <a:pt x="37728" y="114189"/>
                  <a:pt x="54694" y="102357"/>
                </a:cubicBezTo>
                <a:lnTo>
                  <a:pt x="5469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任意多边形: 形状 60">
            <a:extLst>
              <a:ext uri="{FF2B5EF4-FFF2-40B4-BE49-F238E27FC236}">
                <a16:creationId xmlns:a16="http://schemas.microsoft.com/office/drawing/2014/main" id="{4E73F258-2AA7-41DB-8E0D-EF4824386B08}"/>
              </a:ext>
            </a:extLst>
          </p:cNvPr>
          <p:cNvSpPr/>
          <p:nvPr/>
        </p:nvSpPr>
        <p:spPr>
          <a:xfrm>
            <a:off x="5339854" y="607170"/>
            <a:ext cx="206276" cy="106040"/>
          </a:xfrm>
          <a:custGeom>
            <a:avLst/>
            <a:gdLst/>
            <a:ahLst/>
            <a:cxnLst/>
            <a:rect l="l" t="t" r="r" b="b"/>
            <a:pathLst>
              <a:path w="206276" h="106040">
                <a:moveTo>
                  <a:pt x="0" y="0"/>
                </a:moveTo>
                <a:lnTo>
                  <a:pt x="206276" y="0"/>
                </a:lnTo>
                <a:lnTo>
                  <a:pt x="206276" y="15180"/>
                </a:lnTo>
                <a:lnTo>
                  <a:pt x="139304" y="15180"/>
                </a:lnTo>
                <a:lnTo>
                  <a:pt x="139304" y="39513"/>
                </a:lnTo>
                <a:lnTo>
                  <a:pt x="195337" y="39513"/>
                </a:lnTo>
                <a:lnTo>
                  <a:pt x="195337" y="106040"/>
                </a:lnTo>
                <a:lnTo>
                  <a:pt x="178817" y="106040"/>
                </a:lnTo>
                <a:lnTo>
                  <a:pt x="178817" y="97556"/>
                </a:lnTo>
                <a:lnTo>
                  <a:pt x="27236" y="97556"/>
                </a:lnTo>
                <a:lnTo>
                  <a:pt x="27236" y="106040"/>
                </a:lnTo>
                <a:lnTo>
                  <a:pt x="10716" y="106040"/>
                </a:lnTo>
                <a:lnTo>
                  <a:pt x="10716" y="39513"/>
                </a:lnTo>
                <a:lnTo>
                  <a:pt x="66750" y="39513"/>
                </a:lnTo>
                <a:lnTo>
                  <a:pt x="66750" y="15180"/>
                </a:lnTo>
                <a:lnTo>
                  <a:pt x="0" y="15180"/>
                </a:lnTo>
                <a:lnTo>
                  <a:pt x="0" y="0"/>
                </a:lnTo>
                <a:close/>
                <a:moveTo>
                  <a:pt x="83270" y="15180"/>
                </a:moveTo>
                <a:lnTo>
                  <a:pt x="83270" y="39513"/>
                </a:lnTo>
                <a:lnTo>
                  <a:pt x="122784" y="39513"/>
                </a:lnTo>
                <a:lnTo>
                  <a:pt x="122784" y="15180"/>
                </a:lnTo>
                <a:lnTo>
                  <a:pt x="83270" y="15180"/>
                </a:lnTo>
                <a:close/>
                <a:moveTo>
                  <a:pt x="27236" y="53801"/>
                </a:moveTo>
                <a:lnTo>
                  <a:pt x="27236" y="83269"/>
                </a:lnTo>
                <a:lnTo>
                  <a:pt x="66750" y="83269"/>
                </a:lnTo>
                <a:lnTo>
                  <a:pt x="66750" y="53801"/>
                </a:lnTo>
                <a:lnTo>
                  <a:pt x="27236" y="53801"/>
                </a:lnTo>
                <a:close/>
                <a:moveTo>
                  <a:pt x="83270" y="53801"/>
                </a:moveTo>
                <a:lnTo>
                  <a:pt x="83270" y="83269"/>
                </a:lnTo>
                <a:lnTo>
                  <a:pt x="122784" y="83269"/>
                </a:lnTo>
                <a:lnTo>
                  <a:pt x="122784" y="53801"/>
                </a:lnTo>
                <a:lnTo>
                  <a:pt x="83270" y="53801"/>
                </a:lnTo>
                <a:close/>
                <a:moveTo>
                  <a:pt x="139304" y="53801"/>
                </a:moveTo>
                <a:lnTo>
                  <a:pt x="139304" y="83269"/>
                </a:lnTo>
                <a:lnTo>
                  <a:pt x="178817" y="83269"/>
                </a:lnTo>
                <a:lnTo>
                  <a:pt x="178817" y="53801"/>
                </a:lnTo>
                <a:lnTo>
                  <a:pt x="139304" y="5380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 name="任意多边形: 形状 59">
            <a:extLst>
              <a:ext uri="{FF2B5EF4-FFF2-40B4-BE49-F238E27FC236}">
                <a16:creationId xmlns:a16="http://schemas.microsoft.com/office/drawing/2014/main" id="{BAF4B686-481F-421E-AC7F-D7572DC72C49}"/>
              </a:ext>
            </a:extLst>
          </p:cNvPr>
          <p:cNvSpPr/>
          <p:nvPr/>
        </p:nvSpPr>
        <p:spPr>
          <a:xfrm>
            <a:off x="5801296" y="607616"/>
            <a:ext cx="196900" cy="210071"/>
          </a:xfrm>
          <a:custGeom>
            <a:avLst/>
            <a:gdLst/>
            <a:ahLst/>
            <a:cxnLst/>
            <a:rect l="l" t="t" r="r" b="b"/>
            <a:pathLst>
              <a:path w="196900" h="210071">
                <a:moveTo>
                  <a:pt x="0" y="0"/>
                </a:moveTo>
                <a:lnTo>
                  <a:pt x="196900" y="0"/>
                </a:lnTo>
                <a:lnTo>
                  <a:pt x="196900" y="210071"/>
                </a:lnTo>
                <a:lnTo>
                  <a:pt x="180156" y="210071"/>
                </a:lnTo>
                <a:lnTo>
                  <a:pt x="180156" y="199355"/>
                </a:lnTo>
                <a:lnTo>
                  <a:pt x="16743" y="199355"/>
                </a:lnTo>
                <a:lnTo>
                  <a:pt x="16743" y="210071"/>
                </a:lnTo>
                <a:lnTo>
                  <a:pt x="0" y="210071"/>
                </a:lnTo>
                <a:lnTo>
                  <a:pt x="0" y="0"/>
                </a:lnTo>
                <a:close/>
                <a:moveTo>
                  <a:pt x="16743" y="16073"/>
                </a:moveTo>
                <a:lnTo>
                  <a:pt x="16743" y="183282"/>
                </a:lnTo>
                <a:lnTo>
                  <a:pt x="180156" y="183282"/>
                </a:lnTo>
                <a:lnTo>
                  <a:pt x="180156" y="16073"/>
                </a:lnTo>
                <a:lnTo>
                  <a:pt x="16743" y="1607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 name="任意多边形: 形状 58">
            <a:extLst>
              <a:ext uri="{FF2B5EF4-FFF2-40B4-BE49-F238E27FC236}">
                <a16:creationId xmlns:a16="http://schemas.microsoft.com/office/drawing/2014/main" id="{6167315D-5C87-490E-BD3E-CD5AB286B05D}"/>
              </a:ext>
            </a:extLst>
          </p:cNvPr>
          <p:cNvSpPr/>
          <p:nvPr/>
        </p:nvSpPr>
        <p:spPr>
          <a:xfrm>
            <a:off x="6705204" y="610518"/>
            <a:ext cx="51568" cy="58936"/>
          </a:xfrm>
          <a:custGeom>
            <a:avLst/>
            <a:gdLst/>
            <a:ahLst/>
            <a:cxnLst/>
            <a:rect l="l" t="t" r="r" b="b"/>
            <a:pathLst>
              <a:path w="51568" h="58936">
                <a:moveTo>
                  <a:pt x="14064" y="0"/>
                </a:moveTo>
                <a:cubicBezTo>
                  <a:pt x="26417" y="14436"/>
                  <a:pt x="38918" y="29691"/>
                  <a:pt x="51568" y="45765"/>
                </a:cubicBezTo>
                <a:cubicBezTo>
                  <a:pt x="50527" y="46509"/>
                  <a:pt x="45392" y="50899"/>
                  <a:pt x="36165" y="58936"/>
                </a:cubicBezTo>
                <a:cubicBezTo>
                  <a:pt x="25003" y="43309"/>
                  <a:pt x="12948" y="27459"/>
                  <a:pt x="0" y="11386"/>
                </a:cubicBezTo>
                <a:lnTo>
                  <a:pt x="14064"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任意多边形: 形状 57">
            <a:extLst>
              <a:ext uri="{FF2B5EF4-FFF2-40B4-BE49-F238E27FC236}">
                <a16:creationId xmlns:a16="http://schemas.microsoft.com/office/drawing/2014/main" id="{7EB29475-683B-44C7-9B24-EDB6414E1761}"/>
              </a:ext>
            </a:extLst>
          </p:cNvPr>
          <p:cNvSpPr/>
          <p:nvPr/>
        </p:nvSpPr>
        <p:spPr>
          <a:xfrm>
            <a:off x="6565900" y="612751"/>
            <a:ext cx="118765" cy="15627"/>
          </a:xfrm>
          <a:custGeom>
            <a:avLst/>
            <a:gdLst/>
            <a:ahLst/>
            <a:cxnLst/>
            <a:rect l="l" t="t" r="r" b="b"/>
            <a:pathLst>
              <a:path w="118765" h="15627">
                <a:moveTo>
                  <a:pt x="0" y="0"/>
                </a:moveTo>
                <a:lnTo>
                  <a:pt x="118765" y="0"/>
                </a:lnTo>
                <a:lnTo>
                  <a:pt x="118765" y="15627"/>
                </a:lnTo>
                <a:lnTo>
                  <a:pt x="0" y="1562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7" name="任意多边形: 形状 56">
            <a:extLst>
              <a:ext uri="{FF2B5EF4-FFF2-40B4-BE49-F238E27FC236}">
                <a16:creationId xmlns:a16="http://schemas.microsoft.com/office/drawing/2014/main" id="{E13168E6-DE30-4B7C-92BC-4AA2FD240483}"/>
              </a:ext>
            </a:extLst>
          </p:cNvPr>
          <p:cNvSpPr/>
          <p:nvPr/>
        </p:nvSpPr>
        <p:spPr>
          <a:xfrm>
            <a:off x="7176245" y="613197"/>
            <a:ext cx="88180" cy="126690"/>
          </a:xfrm>
          <a:custGeom>
            <a:avLst/>
            <a:gdLst/>
            <a:ahLst/>
            <a:cxnLst/>
            <a:rect l="l" t="t" r="r" b="b"/>
            <a:pathLst>
              <a:path w="88180" h="126690">
                <a:moveTo>
                  <a:pt x="40630" y="0"/>
                </a:moveTo>
                <a:cubicBezTo>
                  <a:pt x="55140" y="0"/>
                  <a:pt x="66693" y="3814"/>
                  <a:pt x="75288" y="11441"/>
                </a:cubicBezTo>
                <a:cubicBezTo>
                  <a:pt x="83883" y="19069"/>
                  <a:pt x="88180" y="29059"/>
                  <a:pt x="88180" y="41411"/>
                </a:cubicBezTo>
                <a:cubicBezTo>
                  <a:pt x="88180" y="50044"/>
                  <a:pt x="86171" y="57894"/>
                  <a:pt x="82153" y="64964"/>
                </a:cubicBezTo>
                <a:cubicBezTo>
                  <a:pt x="78134" y="72033"/>
                  <a:pt x="71400" y="79474"/>
                  <a:pt x="61949" y="87288"/>
                </a:cubicBezTo>
                <a:cubicBezTo>
                  <a:pt x="54359" y="93613"/>
                  <a:pt x="49262" y="98636"/>
                  <a:pt x="46657" y="102357"/>
                </a:cubicBezTo>
                <a:cubicBezTo>
                  <a:pt x="44053" y="106077"/>
                  <a:pt x="42750" y="111286"/>
                  <a:pt x="42750" y="117984"/>
                </a:cubicBezTo>
                <a:lnTo>
                  <a:pt x="42750" y="126690"/>
                </a:lnTo>
                <a:lnTo>
                  <a:pt x="23328" y="126690"/>
                </a:lnTo>
                <a:lnTo>
                  <a:pt x="23328" y="117091"/>
                </a:lnTo>
                <a:cubicBezTo>
                  <a:pt x="23328" y="109277"/>
                  <a:pt x="24891" y="102561"/>
                  <a:pt x="28016" y="96943"/>
                </a:cubicBezTo>
                <a:cubicBezTo>
                  <a:pt x="31142" y="91325"/>
                  <a:pt x="36723" y="85390"/>
                  <a:pt x="44760" y="79139"/>
                </a:cubicBezTo>
                <a:cubicBezTo>
                  <a:pt x="52647" y="73037"/>
                  <a:pt x="58284" y="67326"/>
                  <a:pt x="61670" y="62006"/>
                </a:cubicBezTo>
                <a:cubicBezTo>
                  <a:pt x="65056" y="56685"/>
                  <a:pt x="66749" y="50564"/>
                  <a:pt x="66749" y="43644"/>
                </a:cubicBezTo>
                <a:cubicBezTo>
                  <a:pt x="66749" y="36277"/>
                  <a:pt x="64126" y="30212"/>
                  <a:pt x="58880" y="25450"/>
                </a:cubicBezTo>
                <a:cubicBezTo>
                  <a:pt x="53633" y="20687"/>
                  <a:pt x="46508" y="18306"/>
                  <a:pt x="37504" y="18306"/>
                </a:cubicBezTo>
                <a:cubicBezTo>
                  <a:pt x="23291" y="18306"/>
                  <a:pt x="10790" y="23701"/>
                  <a:pt x="0" y="34491"/>
                </a:cubicBezTo>
                <a:lnTo>
                  <a:pt x="0" y="11720"/>
                </a:lnTo>
                <a:cubicBezTo>
                  <a:pt x="12501" y="3907"/>
                  <a:pt x="26044" y="0"/>
                  <a:pt x="4063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任意多边形: 形状 55">
            <a:extLst>
              <a:ext uri="{FF2B5EF4-FFF2-40B4-BE49-F238E27FC236}">
                <a16:creationId xmlns:a16="http://schemas.microsoft.com/office/drawing/2014/main" id="{1BE37B77-69D1-4686-B808-D5BA99BE0B99}"/>
              </a:ext>
            </a:extLst>
          </p:cNvPr>
          <p:cNvSpPr/>
          <p:nvPr/>
        </p:nvSpPr>
        <p:spPr>
          <a:xfrm>
            <a:off x="5822057" y="626368"/>
            <a:ext cx="154484" cy="100683"/>
          </a:xfrm>
          <a:custGeom>
            <a:avLst/>
            <a:gdLst/>
            <a:ahLst/>
            <a:cxnLst/>
            <a:rect l="l" t="t" r="r" b="b"/>
            <a:pathLst>
              <a:path w="154484" h="100683">
                <a:moveTo>
                  <a:pt x="53802" y="0"/>
                </a:moveTo>
                <a:lnTo>
                  <a:pt x="68536" y="6921"/>
                </a:lnTo>
                <a:cubicBezTo>
                  <a:pt x="65783" y="11014"/>
                  <a:pt x="62806" y="15032"/>
                  <a:pt x="59606" y="18976"/>
                </a:cubicBezTo>
                <a:lnTo>
                  <a:pt x="138634" y="18976"/>
                </a:lnTo>
                <a:lnTo>
                  <a:pt x="138634" y="32147"/>
                </a:lnTo>
                <a:cubicBezTo>
                  <a:pt x="127695" y="45393"/>
                  <a:pt x="113742" y="57336"/>
                  <a:pt x="96776" y="67978"/>
                </a:cubicBezTo>
                <a:cubicBezTo>
                  <a:pt x="112477" y="73261"/>
                  <a:pt x="131713" y="77391"/>
                  <a:pt x="154484" y="80368"/>
                </a:cubicBezTo>
                <a:cubicBezTo>
                  <a:pt x="151061" y="87065"/>
                  <a:pt x="148605" y="92646"/>
                  <a:pt x="147117" y="97111"/>
                </a:cubicBezTo>
                <a:cubicBezTo>
                  <a:pt x="120700" y="91083"/>
                  <a:pt x="98376" y="84274"/>
                  <a:pt x="80144" y="76684"/>
                </a:cubicBezTo>
                <a:cubicBezTo>
                  <a:pt x="61913" y="84870"/>
                  <a:pt x="37728" y="92869"/>
                  <a:pt x="7591" y="100683"/>
                </a:cubicBezTo>
                <a:cubicBezTo>
                  <a:pt x="5507" y="95771"/>
                  <a:pt x="2977" y="91009"/>
                  <a:pt x="0" y="86395"/>
                </a:cubicBezTo>
                <a:cubicBezTo>
                  <a:pt x="26120" y="81037"/>
                  <a:pt x="47700" y="74898"/>
                  <a:pt x="64741" y="67978"/>
                </a:cubicBezTo>
                <a:cubicBezTo>
                  <a:pt x="54248" y="60759"/>
                  <a:pt x="45207" y="52462"/>
                  <a:pt x="37617" y="43086"/>
                </a:cubicBezTo>
                <a:cubicBezTo>
                  <a:pt x="30547" y="49858"/>
                  <a:pt x="22846" y="56481"/>
                  <a:pt x="14511" y="62955"/>
                </a:cubicBezTo>
                <a:cubicBezTo>
                  <a:pt x="11535" y="59829"/>
                  <a:pt x="7888" y="56183"/>
                  <a:pt x="3572" y="52016"/>
                </a:cubicBezTo>
                <a:cubicBezTo>
                  <a:pt x="23962" y="37282"/>
                  <a:pt x="40705" y="19943"/>
                  <a:pt x="53802" y="0"/>
                </a:cubicBezTo>
                <a:close/>
                <a:moveTo>
                  <a:pt x="47663" y="32817"/>
                </a:moveTo>
                <a:cubicBezTo>
                  <a:pt x="47439" y="33115"/>
                  <a:pt x="47216" y="33375"/>
                  <a:pt x="46993" y="33598"/>
                </a:cubicBezTo>
                <a:cubicBezTo>
                  <a:pt x="55625" y="44686"/>
                  <a:pt x="66527" y="53802"/>
                  <a:pt x="79698" y="60945"/>
                </a:cubicBezTo>
                <a:cubicBezTo>
                  <a:pt x="95102" y="52685"/>
                  <a:pt x="107380" y="43309"/>
                  <a:pt x="116533" y="32817"/>
                </a:cubicBezTo>
                <a:lnTo>
                  <a:pt x="47663" y="32817"/>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5" name="任意多边形: 形状 54">
            <a:extLst>
              <a:ext uri="{FF2B5EF4-FFF2-40B4-BE49-F238E27FC236}">
                <a16:creationId xmlns:a16="http://schemas.microsoft.com/office/drawing/2014/main" id="{6CF98063-647E-4D97-ADC0-8F277413329C}"/>
              </a:ext>
            </a:extLst>
          </p:cNvPr>
          <p:cNvSpPr/>
          <p:nvPr/>
        </p:nvSpPr>
        <p:spPr>
          <a:xfrm>
            <a:off x="5123756" y="640879"/>
            <a:ext cx="200025" cy="174799"/>
          </a:xfrm>
          <a:custGeom>
            <a:avLst/>
            <a:gdLst/>
            <a:ahLst/>
            <a:cxnLst/>
            <a:rect l="l" t="t" r="r" b="b"/>
            <a:pathLst>
              <a:path w="200025" h="174799">
                <a:moveTo>
                  <a:pt x="128587" y="0"/>
                </a:moveTo>
                <a:lnTo>
                  <a:pt x="148009" y="9823"/>
                </a:lnTo>
                <a:cubicBezTo>
                  <a:pt x="113928" y="60722"/>
                  <a:pt x="77391" y="105594"/>
                  <a:pt x="38398" y="144438"/>
                </a:cubicBezTo>
                <a:cubicBezTo>
                  <a:pt x="66154" y="143322"/>
                  <a:pt x="106673" y="141350"/>
                  <a:pt x="159953" y="138522"/>
                </a:cubicBezTo>
                <a:cubicBezTo>
                  <a:pt x="148568" y="120142"/>
                  <a:pt x="137592" y="103064"/>
                  <a:pt x="127025" y="87288"/>
                </a:cubicBezTo>
                <a:lnTo>
                  <a:pt x="142875" y="77465"/>
                </a:lnTo>
                <a:cubicBezTo>
                  <a:pt x="162967" y="105891"/>
                  <a:pt x="182017" y="134615"/>
                  <a:pt x="200025" y="163637"/>
                </a:cubicBezTo>
                <a:lnTo>
                  <a:pt x="182166" y="174799"/>
                </a:lnTo>
                <a:cubicBezTo>
                  <a:pt x="178147" y="168027"/>
                  <a:pt x="174166" y="161404"/>
                  <a:pt x="170222" y="154930"/>
                </a:cubicBezTo>
                <a:cubicBezTo>
                  <a:pt x="99529" y="159023"/>
                  <a:pt x="55215" y="161851"/>
                  <a:pt x="37281" y="163413"/>
                </a:cubicBezTo>
                <a:cubicBezTo>
                  <a:pt x="25524" y="164455"/>
                  <a:pt x="16148" y="165795"/>
                  <a:pt x="9153" y="167432"/>
                </a:cubicBezTo>
                <a:lnTo>
                  <a:pt x="0" y="147786"/>
                </a:lnTo>
                <a:cubicBezTo>
                  <a:pt x="9078" y="144066"/>
                  <a:pt x="17859" y="138187"/>
                  <a:pt x="26342" y="130150"/>
                </a:cubicBezTo>
                <a:cubicBezTo>
                  <a:pt x="65187" y="90860"/>
                  <a:pt x="99268" y="47476"/>
                  <a:pt x="1285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 name="任意多边形: 形状 53">
            <a:extLst>
              <a:ext uri="{FF2B5EF4-FFF2-40B4-BE49-F238E27FC236}">
                <a16:creationId xmlns:a16="http://schemas.microsoft.com/office/drawing/2014/main" id="{74575269-A79F-4729-A76F-3166BBA83C6A}"/>
              </a:ext>
            </a:extLst>
          </p:cNvPr>
          <p:cNvSpPr/>
          <p:nvPr/>
        </p:nvSpPr>
        <p:spPr>
          <a:xfrm>
            <a:off x="6555631" y="678161"/>
            <a:ext cx="139303" cy="136921"/>
          </a:xfrm>
          <a:custGeom>
            <a:avLst/>
            <a:gdLst/>
            <a:ahLst/>
            <a:cxnLst/>
            <a:rect l="l" t="t" r="r" b="b"/>
            <a:pathLst>
              <a:path w="139303" h="136921">
                <a:moveTo>
                  <a:pt x="0" y="0"/>
                </a:moveTo>
                <a:lnTo>
                  <a:pt x="139303" y="0"/>
                </a:lnTo>
                <a:lnTo>
                  <a:pt x="139303" y="15626"/>
                </a:lnTo>
                <a:lnTo>
                  <a:pt x="77689" y="15626"/>
                </a:lnTo>
                <a:lnTo>
                  <a:pt x="77689" y="108942"/>
                </a:lnTo>
                <a:cubicBezTo>
                  <a:pt x="77689" y="127545"/>
                  <a:pt x="69131" y="136847"/>
                  <a:pt x="52016" y="136847"/>
                </a:cubicBezTo>
                <a:cubicBezTo>
                  <a:pt x="43979" y="136996"/>
                  <a:pt x="34082" y="136921"/>
                  <a:pt x="22325" y="136624"/>
                </a:cubicBezTo>
                <a:cubicBezTo>
                  <a:pt x="21580" y="131266"/>
                  <a:pt x="20539" y="125090"/>
                  <a:pt x="19199" y="118095"/>
                </a:cubicBezTo>
                <a:cubicBezTo>
                  <a:pt x="29468" y="119285"/>
                  <a:pt x="38844" y="119881"/>
                  <a:pt x="47328" y="119881"/>
                </a:cubicBezTo>
                <a:cubicBezTo>
                  <a:pt x="56257" y="119881"/>
                  <a:pt x="60722" y="114374"/>
                  <a:pt x="60722" y="103361"/>
                </a:cubicBezTo>
                <a:lnTo>
                  <a:pt x="60722" y="15626"/>
                </a:lnTo>
                <a:lnTo>
                  <a:pt x="0" y="1562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任意多边形: 形状 52">
            <a:extLst>
              <a:ext uri="{FF2B5EF4-FFF2-40B4-BE49-F238E27FC236}">
                <a16:creationId xmlns:a16="http://schemas.microsoft.com/office/drawing/2014/main" id="{5B82F6D7-9C55-4F46-B388-BC55680495DA}"/>
              </a:ext>
            </a:extLst>
          </p:cNvPr>
          <p:cNvSpPr/>
          <p:nvPr/>
        </p:nvSpPr>
        <p:spPr>
          <a:xfrm>
            <a:off x="5655519" y="683072"/>
            <a:ext cx="97780" cy="15404"/>
          </a:xfrm>
          <a:custGeom>
            <a:avLst/>
            <a:gdLst/>
            <a:ahLst/>
            <a:cxnLst/>
            <a:rect l="l" t="t" r="r" b="b"/>
            <a:pathLst>
              <a:path w="97780" h="15404">
                <a:moveTo>
                  <a:pt x="0" y="0"/>
                </a:moveTo>
                <a:lnTo>
                  <a:pt x="97780" y="0"/>
                </a:lnTo>
                <a:lnTo>
                  <a:pt x="97780" y="15404"/>
                </a:lnTo>
                <a:lnTo>
                  <a:pt x="0" y="15404"/>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任意多边形: 形状 51">
            <a:extLst>
              <a:ext uri="{FF2B5EF4-FFF2-40B4-BE49-F238E27FC236}">
                <a16:creationId xmlns:a16="http://schemas.microsoft.com/office/drawing/2014/main" id="{305031EE-7D54-455A-B798-1943D45575DB}"/>
              </a:ext>
            </a:extLst>
          </p:cNvPr>
          <p:cNvSpPr/>
          <p:nvPr/>
        </p:nvSpPr>
        <p:spPr>
          <a:xfrm>
            <a:off x="6706320" y="702271"/>
            <a:ext cx="49559" cy="99789"/>
          </a:xfrm>
          <a:custGeom>
            <a:avLst/>
            <a:gdLst/>
            <a:ahLst/>
            <a:cxnLst/>
            <a:rect l="l" t="t" r="r" b="b"/>
            <a:pathLst>
              <a:path w="49559" h="99789">
                <a:moveTo>
                  <a:pt x="32593" y="0"/>
                </a:moveTo>
                <a:cubicBezTo>
                  <a:pt x="38397" y="3125"/>
                  <a:pt x="44053" y="5655"/>
                  <a:pt x="49559" y="7590"/>
                </a:cubicBezTo>
                <a:cubicBezTo>
                  <a:pt x="38993" y="38397"/>
                  <a:pt x="28575" y="69130"/>
                  <a:pt x="18306" y="99789"/>
                </a:cubicBezTo>
                <a:lnTo>
                  <a:pt x="0" y="91529"/>
                </a:lnTo>
                <a:cubicBezTo>
                  <a:pt x="11459" y="64293"/>
                  <a:pt x="22324" y="33784"/>
                  <a:pt x="3259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 name="任意多边形: 形状 50">
            <a:extLst>
              <a:ext uri="{FF2B5EF4-FFF2-40B4-BE49-F238E27FC236}">
                <a16:creationId xmlns:a16="http://schemas.microsoft.com/office/drawing/2014/main" id="{D8AEB4D5-40C3-42B7-B043-DB33C52B39DF}"/>
              </a:ext>
            </a:extLst>
          </p:cNvPr>
          <p:cNvSpPr/>
          <p:nvPr/>
        </p:nvSpPr>
        <p:spPr>
          <a:xfrm>
            <a:off x="4761657" y="703833"/>
            <a:ext cx="51123" cy="51569"/>
          </a:xfrm>
          <a:custGeom>
            <a:avLst/>
            <a:gdLst/>
            <a:ahLst/>
            <a:cxnLst/>
            <a:rect l="l" t="t" r="r" b="b"/>
            <a:pathLst>
              <a:path w="51123" h="51569">
                <a:moveTo>
                  <a:pt x="12278" y="0"/>
                </a:moveTo>
                <a:cubicBezTo>
                  <a:pt x="26566" y="13246"/>
                  <a:pt x="39514" y="26269"/>
                  <a:pt x="51123" y="39068"/>
                </a:cubicBezTo>
                <a:lnTo>
                  <a:pt x="37282" y="51569"/>
                </a:lnTo>
                <a:cubicBezTo>
                  <a:pt x="25822" y="38026"/>
                  <a:pt x="13395" y="24483"/>
                  <a:pt x="0" y="10939"/>
                </a:cubicBezTo>
                <a:lnTo>
                  <a:pt x="1227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形状 49">
            <a:extLst>
              <a:ext uri="{FF2B5EF4-FFF2-40B4-BE49-F238E27FC236}">
                <a16:creationId xmlns:a16="http://schemas.microsoft.com/office/drawing/2014/main" id="{43ECCE12-57AC-495B-8FBA-FF1E3CD0BB15}"/>
              </a:ext>
            </a:extLst>
          </p:cNvPr>
          <p:cNvSpPr/>
          <p:nvPr/>
        </p:nvSpPr>
        <p:spPr>
          <a:xfrm>
            <a:off x="5332041" y="705173"/>
            <a:ext cx="221679" cy="114746"/>
          </a:xfrm>
          <a:custGeom>
            <a:avLst/>
            <a:gdLst/>
            <a:ahLst/>
            <a:cxnLst/>
            <a:rect l="l" t="t" r="r" b="b"/>
            <a:pathLst>
              <a:path w="221679" h="114746">
                <a:moveTo>
                  <a:pt x="79474" y="0"/>
                </a:moveTo>
                <a:lnTo>
                  <a:pt x="96664" y="6920"/>
                </a:lnTo>
                <a:cubicBezTo>
                  <a:pt x="93389" y="11832"/>
                  <a:pt x="90153" y="16669"/>
                  <a:pt x="86953" y="21431"/>
                </a:cubicBezTo>
                <a:lnTo>
                  <a:pt x="221679" y="21431"/>
                </a:lnTo>
                <a:lnTo>
                  <a:pt x="221679" y="36612"/>
                </a:lnTo>
                <a:lnTo>
                  <a:pt x="170110" y="36612"/>
                </a:lnTo>
                <a:cubicBezTo>
                  <a:pt x="161553" y="51718"/>
                  <a:pt x="150465" y="64442"/>
                  <a:pt x="136847" y="74786"/>
                </a:cubicBezTo>
                <a:cubicBezTo>
                  <a:pt x="158948" y="81409"/>
                  <a:pt x="182166" y="88478"/>
                  <a:pt x="206499" y="95994"/>
                </a:cubicBezTo>
                <a:lnTo>
                  <a:pt x="196676" y="113407"/>
                </a:lnTo>
                <a:cubicBezTo>
                  <a:pt x="171673" y="104700"/>
                  <a:pt x="145405" y="95734"/>
                  <a:pt x="117872" y="86506"/>
                </a:cubicBezTo>
                <a:cubicBezTo>
                  <a:pt x="91827" y="100050"/>
                  <a:pt x="57745" y="109463"/>
                  <a:pt x="15627" y="114746"/>
                </a:cubicBezTo>
                <a:cubicBezTo>
                  <a:pt x="12948" y="109240"/>
                  <a:pt x="10046" y="103510"/>
                  <a:pt x="6920" y="97557"/>
                </a:cubicBezTo>
                <a:cubicBezTo>
                  <a:pt x="43160" y="94282"/>
                  <a:pt x="72479" y="88032"/>
                  <a:pt x="94878" y="78804"/>
                </a:cubicBezTo>
                <a:cubicBezTo>
                  <a:pt x="76795" y="72777"/>
                  <a:pt x="58192" y="66600"/>
                  <a:pt x="39067" y="60275"/>
                </a:cubicBezTo>
                <a:cubicBezTo>
                  <a:pt x="45244" y="52462"/>
                  <a:pt x="51048" y="44574"/>
                  <a:pt x="56480" y="36612"/>
                </a:cubicBezTo>
                <a:lnTo>
                  <a:pt x="0" y="36612"/>
                </a:lnTo>
                <a:lnTo>
                  <a:pt x="0" y="21431"/>
                </a:lnTo>
                <a:lnTo>
                  <a:pt x="66638" y="21431"/>
                </a:lnTo>
                <a:cubicBezTo>
                  <a:pt x="71177" y="14362"/>
                  <a:pt x="75456" y="7218"/>
                  <a:pt x="79474" y="0"/>
                </a:cubicBezTo>
                <a:close/>
                <a:moveTo>
                  <a:pt x="76349" y="36612"/>
                </a:moveTo>
                <a:cubicBezTo>
                  <a:pt x="72405" y="42267"/>
                  <a:pt x="68461" y="47774"/>
                  <a:pt x="64517" y="53131"/>
                </a:cubicBezTo>
                <a:cubicBezTo>
                  <a:pt x="80814" y="57968"/>
                  <a:pt x="97817" y="63029"/>
                  <a:pt x="115528" y="68312"/>
                </a:cubicBezTo>
                <a:cubicBezTo>
                  <a:pt x="130038" y="59531"/>
                  <a:pt x="141238" y="48964"/>
                  <a:pt x="149126" y="36612"/>
                </a:cubicBezTo>
                <a:lnTo>
                  <a:pt x="76349" y="3661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形状 48">
            <a:extLst>
              <a:ext uri="{FF2B5EF4-FFF2-40B4-BE49-F238E27FC236}">
                <a16:creationId xmlns:a16="http://schemas.microsoft.com/office/drawing/2014/main" id="{C168412D-4B31-4BF7-88B9-6D3B8F3A9A49}"/>
              </a:ext>
            </a:extLst>
          </p:cNvPr>
          <p:cNvSpPr/>
          <p:nvPr/>
        </p:nvSpPr>
        <p:spPr>
          <a:xfrm>
            <a:off x="6540451" y="714995"/>
            <a:ext cx="52685" cy="79251"/>
          </a:xfrm>
          <a:custGeom>
            <a:avLst/>
            <a:gdLst/>
            <a:ahLst/>
            <a:cxnLst/>
            <a:rect l="l" t="t" r="r" b="b"/>
            <a:pathLst>
              <a:path w="52685" h="79251">
                <a:moveTo>
                  <a:pt x="35942" y="0"/>
                </a:moveTo>
                <a:lnTo>
                  <a:pt x="52685" y="6698"/>
                </a:lnTo>
                <a:cubicBezTo>
                  <a:pt x="40481" y="33933"/>
                  <a:pt x="28352" y="58118"/>
                  <a:pt x="16297" y="79251"/>
                </a:cubicBezTo>
                <a:cubicBezTo>
                  <a:pt x="11683" y="76573"/>
                  <a:pt x="6251" y="73968"/>
                  <a:pt x="0" y="71438"/>
                </a:cubicBezTo>
                <a:cubicBezTo>
                  <a:pt x="11906" y="52239"/>
                  <a:pt x="23887" y="28427"/>
                  <a:pt x="3594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任意多边形: 形状 47">
            <a:extLst>
              <a:ext uri="{FF2B5EF4-FFF2-40B4-BE49-F238E27FC236}">
                <a16:creationId xmlns:a16="http://schemas.microsoft.com/office/drawing/2014/main" id="{2861530C-D671-41A7-ABEA-6A5A48B6E814}"/>
              </a:ext>
            </a:extLst>
          </p:cNvPr>
          <p:cNvSpPr/>
          <p:nvPr/>
        </p:nvSpPr>
        <p:spPr>
          <a:xfrm>
            <a:off x="6648054" y="714995"/>
            <a:ext cx="51122" cy="79028"/>
          </a:xfrm>
          <a:custGeom>
            <a:avLst/>
            <a:gdLst/>
            <a:ahLst/>
            <a:cxnLst/>
            <a:rect l="l" t="t" r="r" b="b"/>
            <a:pathLst>
              <a:path w="51122" h="79028">
                <a:moveTo>
                  <a:pt x="15850" y="0"/>
                </a:moveTo>
                <a:cubicBezTo>
                  <a:pt x="29988" y="27087"/>
                  <a:pt x="41746" y="50825"/>
                  <a:pt x="51122" y="71215"/>
                </a:cubicBezTo>
                <a:lnTo>
                  <a:pt x="33263" y="79028"/>
                </a:lnTo>
                <a:cubicBezTo>
                  <a:pt x="23589" y="55960"/>
                  <a:pt x="12501" y="32147"/>
                  <a:pt x="0" y="7591"/>
                </a:cubicBezTo>
                <a:lnTo>
                  <a:pt x="158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任意多边形: 形状 46">
            <a:extLst>
              <a:ext uri="{FF2B5EF4-FFF2-40B4-BE49-F238E27FC236}">
                <a16:creationId xmlns:a16="http://schemas.microsoft.com/office/drawing/2014/main" id="{903EE32D-8B6A-423E-AB2A-21DA66974BFF}"/>
              </a:ext>
            </a:extLst>
          </p:cNvPr>
          <p:cNvSpPr/>
          <p:nvPr/>
        </p:nvSpPr>
        <p:spPr>
          <a:xfrm>
            <a:off x="5865143" y="720130"/>
            <a:ext cx="73447" cy="26789"/>
          </a:xfrm>
          <a:custGeom>
            <a:avLst/>
            <a:gdLst/>
            <a:ahLst/>
            <a:cxnLst/>
            <a:rect l="l" t="t" r="r" b="b"/>
            <a:pathLst>
              <a:path w="73447" h="26789">
                <a:moveTo>
                  <a:pt x="4465" y="0"/>
                </a:moveTo>
                <a:cubicBezTo>
                  <a:pt x="26343" y="3274"/>
                  <a:pt x="49337" y="6995"/>
                  <a:pt x="73447" y="11162"/>
                </a:cubicBezTo>
                <a:lnTo>
                  <a:pt x="68759" y="26789"/>
                </a:lnTo>
                <a:cubicBezTo>
                  <a:pt x="44351" y="21878"/>
                  <a:pt x="21431" y="17934"/>
                  <a:pt x="0" y="14957"/>
                </a:cubicBezTo>
                <a:lnTo>
                  <a:pt x="446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a:extLst>
              <a:ext uri="{FF2B5EF4-FFF2-40B4-BE49-F238E27FC236}">
                <a16:creationId xmlns:a16="http://schemas.microsoft.com/office/drawing/2014/main" id="{17286C40-C803-4FB4-9FC8-177A1AEA95F2}"/>
              </a:ext>
            </a:extLst>
          </p:cNvPr>
          <p:cNvSpPr/>
          <p:nvPr/>
        </p:nvSpPr>
        <p:spPr>
          <a:xfrm>
            <a:off x="5647929" y="724818"/>
            <a:ext cx="112960" cy="94655"/>
          </a:xfrm>
          <a:custGeom>
            <a:avLst/>
            <a:gdLst/>
            <a:ahLst/>
            <a:cxnLst/>
            <a:rect l="l" t="t" r="r" b="b"/>
            <a:pathLst>
              <a:path w="112960" h="94655">
                <a:moveTo>
                  <a:pt x="0" y="0"/>
                </a:moveTo>
                <a:lnTo>
                  <a:pt x="112960" y="0"/>
                </a:lnTo>
                <a:lnTo>
                  <a:pt x="112960" y="94432"/>
                </a:lnTo>
                <a:lnTo>
                  <a:pt x="95994" y="94432"/>
                </a:lnTo>
                <a:lnTo>
                  <a:pt x="95994" y="79474"/>
                </a:lnTo>
                <a:lnTo>
                  <a:pt x="16966" y="79474"/>
                </a:lnTo>
                <a:lnTo>
                  <a:pt x="16966" y="94655"/>
                </a:lnTo>
                <a:lnTo>
                  <a:pt x="0" y="94655"/>
                </a:lnTo>
                <a:lnTo>
                  <a:pt x="0" y="0"/>
                </a:lnTo>
                <a:close/>
                <a:moveTo>
                  <a:pt x="16966" y="15404"/>
                </a:moveTo>
                <a:lnTo>
                  <a:pt x="16966" y="64071"/>
                </a:lnTo>
                <a:lnTo>
                  <a:pt x="95994" y="64071"/>
                </a:lnTo>
                <a:lnTo>
                  <a:pt x="95994" y="15404"/>
                </a:lnTo>
                <a:lnTo>
                  <a:pt x="16966" y="154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 name="任意多边形: 形状 44">
            <a:extLst>
              <a:ext uri="{FF2B5EF4-FFF2-40B4-BE49-F238E27FC236}">
                <a16:creationId xmlns:a16="http://schemas.microsoft.com/office/drawing/2014/main" id="{DA60B1C8-6E92-4C08-985E-AC00EB15B1B7}"/>
              </a:ext>
            </a:extLst>
          </p:cNvPr>
          <p:cNvSpPr/>
          <p:nvPr/>
        </p:nvSpPr>
        <p:spPr>
          <a:xfrm>
            <a:off x="5841703" y="749375"/>
            <a:ext cx="112067" cy="34156"/>
          </a:xfrm>
          <a:custGeom>
            <a:avLst/>
            <a:gdLst/>
            <a:ahLst/>
            <a:cxnLst/>
            <a:rect l="l" t="t" r="r" b="b"/>
            <a:pathLst>
              <a:path w="112067" h="34156">
                <a:moveTo>
                  <a:pt x="4688" y="0"/>
                </a:moveTo>
                <a:cubicBezTo>
                  <a:pt x="41895" y="4911"/>
                  <a:pt x="77688" y="10641"/>
                  <a:pt x="112067" y="17189"/>
                </a:cubicBezTo>
                <a:lnTo>
                  <a:pt x="106040" y="34156"/>
                </a:lnTo>
                <a:cubicBezTo>
                  <a:pt x="73149" y="26863"/>
                  <a:pt x="37802" y="20612"/>
                  <a:pt x="0" y="15403"/>
                </a:cubicBezTo>
                <a:lnTo>
                  <a:pt x="4688"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 name="任意多边形: 形状 43">
            <a:extLst>
              <a:ext uri="{FF2B5EF4-FFF2-40B4-BE49-F238E27FC236}">
                <a16:creationId xmlns:a16="http://schemas.microsoft.com/office/drawing/2014/main" id="{24344BEE-AD98-481A-B5C1-AFDCF4E41318}"/>
              </a:ext>
            </a:extLst>
          </p:cNvPr>
          <p:cNvSpPr/>
          <p:nvPr/>
        </p:nvSpPr>
        <p:spPr>
          <a:xfrm>
            <a:off x="7194997" y="763216"/>
            <a:ext cx="28575" cy="28352"/>
          </a:xfrm>
          <a:custGeom>
            <a:avLst/>
            <a:gdLst/>
            <a:ahLst/>
            <a:cxnLst/>
            <a:rect l="l" t="t" r="r" b="b"/>
            <a:pathLst>
              <a:path w="28575" h="28352">
                <a:moveTo>
                  <a:pt x="14176" y="0"/>
                </a:moveTo>
                <a:cubicBezTo>
                  <a:pt x="18120" y="0"/>
                  <a:pt x="21506" y="1376"/>
                  <a:pt x="24333" y="4130"/>
                </a:cubicBezTo>
                <a:cubicBezTo>
                  <a:pt x="27161" y="6883"/>
                  <a:pt x="28575" y="10232"/>
                  <a:pt x="28575" y="14176"/>
                </a:cubicBezTo>
                <a:cubicBezTo>
                  <a:pt x="28575" y="18194"/>
                  <a:pt x="27161" y="21561"/>
                  <a:pt x="24333" y="24277"/>
                </a:cubicBezTo>
                <a:cubicBezTo>
                  <a:pt x="21506" y="26994"/>
                  <a:pt x="18120" y="28352"/>
                  <a:pt x="14176" y="28352"/>
                </a:cubicBezTo>
                <a:cubicBezTo>
                  <a:pt x="10381" y="28352"/>
                  <a:pt x="7069" y="27012"/>
                  <a:pt x="4241" y="24333"/>
                </a:cubicBezTo>
                <a:cubicBezTo>
                  <a:pt x="1414" y="21654"/>
                  <a:pt x="0" y="18268"/>
                  <a:pt x="0" y="14176"/>
                </a:cubicBezTo>
                <a:cubicBezTo>
                  <a:pt x="0" y="10157"/>
                  <a:pt x="1395" y="6790"/>
                  <a:pt x="4186" y="4074"/>
                </a:cubicBezTo>
                <a:cubicBezTo>
                  <a:pt x="6976" y="1358"/>
                  <a:pt x="10306" y="0"/>
                  <a:pt x="14176"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任意多边形: 形状 42">
            <a:extLst>
              <a:ext uri="{FF2B5EF4-FFF2-40B4-BE49-F238E27FC236}">
                <a16:creationId xmlns:a16="http://schemas.microsoft.com/office/drawing/2014/main" id="{7F586ED5-792F-4B5A-9202-3336E05B3602}"/>
              </a:ext>
            </a:extLst>
          </p:cNvPr>
          <p:cNvSpPr/>
          <p:nvPr/>
        </p:nvSpPr>
        <p:spPr>
          <a:xfrm>
            <a:off x="5561087" y="769020"/>
            <a:ext cx="74786" cy="31924"/>
          </a:xfrm>
          <a:custGeom>
            <a:avLst/>
            <a:gdLst/>
            <a:ahLst/>
            <a:cxnLst/>
            <a:rect l="l" t="t" r="r" b="b"/>
            <a:pathLst>
              <a:path w="74786" h="31924">
                <a:moveTo>
                  <a:pt x="74563" y="0"/>
                </a:moveTo>
                <a:cubicBezTo>
                  <a:pt x="74414" y="5507"/>
                  <a:pt x="74489" y="10790"/>
                  <a:pt x="74786" y="15850"/>
                </a:cubicBezTo>
                <a:cubicBezTo>
                  <a:pt x="44426" y="22250"/>
                  <a:pt x="21432" y="27608"/>
                  <a:pt x="5805" y="31924"/>
                </a:cubicBezTo>
                <a:lnTo>
                  <a:pt x="0" y="15404"/>
                </a:lnTo>
                <a:cubicBezTo>
                  <a:pt x="27682" y="10195"/>
                  <a:pt x="52537" y="5060"/>
                  <a:pt x="74563"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2" name="矩形 81">
            <a:extLst>
              <a:ext uri="{FF2B5EF4-FFF2-40B4-BE49-F238E27FC236}">
                <a16:creationId xmlns:a16="http://schemas.microsoft.com/office/drawing/2014/main" id="{A952ED20-FFD6-4892-AB3C-26626EA515B0}"/>
              </a:ext>
            </a:extLst>
          </p:cNvPr>
          <p:cNvSpPr/>
          <p:nvPr/>
        </p:nvSpPr>
        <p:spPr>
          <a:xfrm>
            <a:off x="180863" y="1788561"/>
            <a:ext cx="6311463" cy="3649713"/>
          </a:xfrm>
          <a:prstGeom prst="rect">
            <a:avLst/>
          </a:prstGeom>
          <a:noFill/>
          <a:ln w="82550" cmpd="dbl">
            <a:solidFill>
              <a:srgbClr val="3B6AB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文本框 323">
            <a:extLst>
              <a:ext uri="{FF2B5EF4-FFF2-40B4-BE49-F238E27FC236}">
                <a16:creationId xmlns:a16="http://schemas.microsoft.com/office/drawing/2014/main" id="{3B2FAAE1-FA99-403B-B7CA-19050BB552B5}"/>
              </a:ext>
            </a:extLst>
          </p:cNvPr>
          <p:cNvSpPr txBox="1"/>
          <p:nvPr/>
        </p:nvSpPr>
        <p:spPr>
          <a:xfrm>
            <a:off x="6840291" y="1865417"/>
            <a:ext cx="4046275" cy="461665"/>
          </a:xfrm>
          <a:prstGeom prst="rect">
            <a:avLst/>
          </a:prstGeom>
          <a:noFill/>
        </p:spPr>
        <p:txBody>
          <a:bodyPr wrap="square" rtlCol="0">
            <a:spAutoFit/>
          </a:bodyPr>
          <a:lstStyle/>
          <a:p>
            <a:r>
              <a:rPr lang="zh-CN" altLang="en-US" sz="2400" b="1" dirty="0">
                <a:solidFill>
                  <a:schemeClr val="accent4">
                    <a:lumMod val="40000"/>
                    <a:lumOff val="60000"/>
                  </a:schemeClr>
                </a:solidFill>
              </a:rPr>
              <a:t>情况二：</a:t>
            </a:r>
          </a:p>
        </p:txBody>
      </p:sp>
      <p:sp>
        <p:nvSpPr>
          <p:cNvPr id="546" name="任意多边形: 形状 545">
            <a:extLst>
              <a:ext uri="{FF2B5EF4-FFF2-40B4-BE49-F238E27FC236}">
                <a16:creationId xmlns:a16="http://schemas.microsoft.com/office/drawing/2014/main" id="{5EF685EC-60D3-4696-A48A-FB0A1B3C8BE3}"/>
              </a:ext>
            </a:extLst>
          </p:cNvPr>
          <p:cNvSpPr/>
          <p:nvPr/>
        </p:nvSpPr>
        <p:spPr>
          <a:xfrm>
            <a:off x="8991114" y="2582531"/>
            <a:ext cx="222350" cy="213866"/>
          </a:xfrm>
          <a:custGeom>
            <a:avLst/>
            <a:gdLst/>
            <a:ahLst/>
            <a:cxnLst/>
            <a:rect l="l" t="t" r="r" b="b"/>
            <a:pathLst>
              <a:path w="222350" h="213866">
                <a:moveTo>
                  <a:pt x="68982" y="0"/>
                </a:moveTo>
                <a:lnTo>
                  <a:pt x="87734" y="4688"/>
                </a:lnTo>
                <a:cubicBezTo>
                  <a:pt x="83716" y="11088"/>
                  <a:pt x="79437" y="17338"/>
                  <a:pt x="74898" y="23440"/>
                </a:cubicBezTo>
                <a:lnTo>
                  <a:pt x="163190" y="23440"/>
                </a:lnTo>
                <a:lnTo>
                  <a:pt x="163190" y="39291"/>
                </a:lnTo>
                <a:cubicBezTo>
                  <a:pt x="154856" y="49039"/>
                  <a:pt x="146150" y="58787"/>
                  <a:pt x="137071" y="68535"/>
                </a:cubicBezTo>
                <a:lnTo>
                  <a:pt x="197346" y="68535"/>
                </a:lnTo>
                <a:lnTo>
                  <a:pt x="197346" y="150019"/>
                </a:lnTo>
                <a:lnTo>
                  <a:pt x="179487" y="150019"/>
                </a:lnTo>
                <a:lnTo>
                  <a:pt x="179487" y="142205"/>
                </a:lnTo>
                <a:lnTo>
                  <a:pt x="45318" y="142205"/>
                </a:lnTo>
                <a:lnTo>
                  <a:pt x="45318" y="181719"/>
                </a:lnTo>
                <a:cubicBezTo>
                  <a:pt x="45318" y="191839"/>
                  <a:pt x="50006" y="196900"/>
                  <a:pt x="59383" y="196900"/>
                </a:cubicBezTo>
                <a:lnTo>
                  <a:pt x="179934" y="196900"/>
                </a:lnTo>
                <a:cubicBezTo>
                  <a:pt x="189905" y="196900"/>
                  <a:pt x="195932" y="193774"/>
                  <a:pt x="198016" y="187523"/>
                </a:cubicBezTo>
                <a:cubicBezTo>
                  <a:pt x="200844" y="178445"/>
                  <a:pt x="202853" y="167060"/>
                  <a:pt x="204044" y="153367"/>
                </a:cubicBezTo>
                <a:cubicBezTo>
                  <a:pt x="208360" y="155302"/>
                  <a:pt x="214462" y="157609"/>
                  <a:pt x="222350" y="160288"/>
                </a:cubicBezTo>
                <a:cubicBezTo>
                  <a:pt x="220266" y="174278"/>
                  <a:pt x="218108" y="185068"/>
                  <a:pt x="215876" y="192658"/>
                </a:cubicBezTo>
                <a:cubicBezTo>
                  <a:pt x="212006" y="206797"/>
                  <a:pt x="201142" y="213866"/>
                  <a:pt x="183282" y="213866"/>
                </a:cubicBezTo>
                <a:lnTo>
                  <a:pt x="57374" y="213866"/>
                </a:lnTo>
                <a:cubicBezTo>
                  <a:pt x="37430" y="213866"/>
                  <a:pt x="27459" y="203671"/>
                  <a:pt x="27459" y="183282"/>
                </a:cubicBezTo>
                <a:lnTo>
                  <a:pt x="27459" y="75791"/>
                </a:lnTo>
                <a:cubicBezTo>
                  <a:pt x="23068" y="79735"/>
                  <a:pt x="18529" y="83641"/>
                  <a:pt x="13841"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4" y="58415"/>
                  <a:pt x="132680" y="48592"/>
                  <a:pt x="140643" y="39067"/>
                </a:cubicBezTo>
                <a:lnTo>
                  <a:pt x="62620" y="39067"/>
                </a:lnTo>
                <a:close/>
                <a:moveTo>
                  <a:pt x="45318" y="84609"/>
                </a:moveTo>
                <a:lnTo>
                  <a:pt x="45318" y="126132"/>
                </a:lnTo>
                <a:lnTo>
                  <a:pt x="103584" y="126132"/>
                </a:lnTo>
                <a:lnTo>
                  <a:pt x="103584" y="84609"/>
                </a:lnTo>
                <a:lnTo>
                  <a:pt x="45318" y="84609"/>
                </a:lnTo>
                <a:close/>
                <a:moveTo>
                  <a:pt x="120998" y="84609"/>
                </a:moveTo>
                <a:lnTo>
                  <a:pt x="120998" y="126132"/>
                </a:lnTo>
                <a:lnTo>
                  <a:pt x="179487" y="126132"/>
                </a:lnTo>
                <a:lnTo>
                  <a:pt x="179487" y="84609"/>
                </a:lnTo>
                <a:lnTo>
                  <a:pt x="120998"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45" name="任意多边形: 形状 544">
            <a:extLst>
              <a:ext uri="{FF2B5EF4-FFF2-40B4-BE49-F238E27FC236}">
                <a16:creationId xmlns:a16="http://schemas.microsoft.com/office/drawing/2014/main" id="{990AC9A0-C813-48D5-A409-D46C457B76A8}"/>
              </a:ext>
            </a:extLst>
          </p:cNvPr>
          <p:cNvSpPr/>
          <p:nvPr/>
        </p:nvSpPr>
        <p:spPr>
          <a:xfrm>
            <a:off x="9676914" y="2582531"/>
            <a:ext cx="222350" cy="213866"/>
          </a:xfrm>
          <a:custGeom>
            <a:avLst/>
            <a:gdLst/>
            <a:ahLst/>
            <a:cxnLst/>
            <a:rect l="l" t="t" r="r" b="b"/>
            <a:pathLst>
              <a:path w="222350" h="213866">
                <a:moveTo>
                  <a:pt x="68982" y="0"/>
                </a:moveTo>
                <a:lnTo>
                  <a:pt x="87734" y="4688"/>
                </a:lnTo>
                <a:cubicBezTo>
                  <a:pt x="83716" y="11088"/>
                  <a:pt x="79437" y="17338"/>
                  <a:pt x="74898" y="23440"/>
                </a:cubicBezTo>
                <a:lnTo>
                  <a:pt x="163190" y="23440"/>
                </a:lnTo>
                <a:lnTo>
                  <a:pt x="163190" y="39291"/>
                </a:lnTo>
                <a:cubicBezTo>
                  <a:pt x="154856" y="49039"/>
                  <a:pt x="146150" y="58787"/>
                  <a:pt x="137071" y="68535"/>
                </a:cubicBezTo>
                <a:lnTo>
                  <a:pt x="197346" y="68535"/>
                </a:lnTo>
                <a:lnTo>
                  <a:pt x="197346" y="150019"/>
                </a:lnTo>
                <a:lnTo>
                  <a:pt x="179487" y="150019"/>
                </a:lnTo>
                <a:lnTo>
                  <a:pt x="179487" y="142205"/>
                </a:lnTo>
                <a:lnTo>
                  <a:pt x="45318" y="142205"/>
                </a:lnTo>
                <a:lnTo>
                  <a:pt x="45318" y="181719"/>
                </a:lnTo>
                <a:cubicBezTo>
                  <a:pt x="45318" y="191839"/>
                  <a:pt x="50006" y="196900"/>
                  <a:pt x="59383" y="196900"/>
                </a:cubicBezTo>
                <a:lnTo>
                  <a:pt x="179934" y="196900"/>
                </a:lnTo>
                <a:cubicBezTo>
                  <a:pt x="189905" y="196900"/>
                  <a:pt x="195932" y="193774"/>
                  <a:pt x="198016" y="187523"/>
                </a:cubicBezTo>
                <a:cubicBezTo>
                  <a:pt x="200844" y="178445"/>
                  <a:pt x="202853" y="167060"/>
                  <a:pt x="204044" y="153367"/>
                </a:cubicBezTo>
                <a:cubicBezTo>
                  <a:pt x="208360" y="155302"/>
                  <a:pt x="214462" y="157609"/>
                  <a:pt x="222350" y="160288"/>
                </a:cubicBezTo>
                <a:cubicBezTo>
                  <a:pt x="220266" y="174278"/>
                  <a:pt x="218108" y="185068"/>
                  <a:pt x="215876" y="192658"/>
                </a:cubicBezTo>
                <a:cubicBezTo>
                  <a:pt x="212006" y="206797"/>
                  <a:pt x="201142" y="213866"/>
                  <a:pt x="183282" y="213866"/>
                </a:cubicBezTo>
                <a:lnTo>
                  <a:pt x="57374" y="213866"/>
                </a:lnTo>
                <a:cubicBezTo>
                  <a:pt x="37430" y="213866"/>
                  <a:pt x="27459" y="203671"/>
                  <a:pt x="27459" y="183282"/>
                </a:cubicBezTo>
                <a:lnTo>
                  <a:pt x="27459" y="75791"/>
                </a:lnTo>
                <a:cubicBezTo>
                  <a:pt x="23068" y="79735"/>
                  <a:pt x="18529" y="83641"/>
                  <a:pt x="13841"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4" y="58415"/>
                  <a:pt x="132680" y="48592"/>
                  <a:pt x="140643" y="39067"/>
                </a:cubicBezTo>
                <a:lnTo>
                  <a:pt x="62620" y="39067"/>
                </a:lnTo>
                <a:close/>
                <a:moveTo>
                  <a:pt x="45318" y="84609"/>
                </a:moveTo>
                <a:lnTo>
                  <a:pt x="45318" y="126132"/>
                </a:lnTo>
                <a:lnTo>
                  <a:pt x="103584" y="126132"/>
                </a:lnTo>
                <a:lnTo>
                  <a:pt x="103584" y="84609"/>
                </a:lnTo>
                <a:lnTo>
                  <a:pt x="45318" y="84609"/>
                </a:lnTo>
                <a:close/>
                <a:moveTo>
                  <a:pt x="120998" y="84609"/>
                </a:moveTo>
                <a:lnTo>
                  <a:pt x="120998" y="126132"/>
                </a:lnTo>
                <a:lnTo>
                  <a:pt x="179487" y="126132"/>
                </a:lnTo>
                <a:lnTo>
                  <a:pt x="179487" y="84609"/>
                </a:lnTo>
                <a:lnTo>
                  <a:pt x="120998"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44" name="任意多边形: 形状 543">
            <a:extLst>
              <a:ext uri="{FF2B5EF4-FFF2-40B4-BE49-F238E27FC236}">
                <a16:creationId xmlns:a16="http://schemas.microsoft.com/office/drawing/2014/main" id="{1852B0BF-750E-4E40-B0D7-EB66DC2EC623}"/>
              </a:ext>
            </a:extLst>
          </p:cNvPr>
          <p:cNvSpPr/>
          <p:nvPr/>
        </p:nvSpPr>
        <p:spPr>
          <a:xfrm>
            <a:off x="10362714" y="2582531"/>
            <a:ext cx="222350" cy="213866"/>
          </a:xfrm>
          <a:custGeom>
            <a:avLst/>
            <a:gdLst/>
            <a:ahLst/>
            <a:cxnLst/>
            <a:rect l="l" t="t" r="r" b="b"/>
            <a:pathLst>
              <a:path w="222350" h="213866">
                <a:moveTo>
                  <a:pt x="68982" y="0"/>
                </a:moveTo>
                <a:lnTo>
                  <a:pt x="87734" y="4688"/>
                </a:lnTo>
                <a:cubicBezTo>
                  <a:pt x="83716" y="11088"/>
                  <a:pt x="79437" y="17338"/>
                  <a:pt x="74898" y="23440"/>
                </a:cubicBezTo>
                <a:lnTo>
                  <a:pt x="163190" y="23440"/>
                </a:lnTo>
                <a:lnTo>
                  <a:pt x="163190" y="39291"/>
                </a:lnTo>
                <a:cubicBezTo>
                  <a:pt x="154856" y="49039"/>
                  <a:pt x="146150" y="58787"/>
                  <a:pt x="137071" y="68535"/>
                </a:cubicBezTo>
                <a:lnTo>
                  <a:pt x="197346" y="68535"/>
                </a:lnTo>
                <a:lnTo>
                  <a:pt x="197346" y="150019"/>
                </a:lnTo>
                <a:lnTo>
                  <a:pt x="179487" y="150019"/>
                </a:lnTo>
                <a:lnTo>
                  <a:pt x="179487" y="142205"/>
                </a:lnTo>
                <a:lnTo>
                  <a:pt x="45318" y="142205"/>
                </a:lnTo>
                <a:lnTo>
                  <a:pt x="45318" y="181719"/>
                </a:lnTo>
                <a:cubicBezTo>
                  <a:pt x="45318" y="191839"/>
                  <a:pt x="50006" y="196900"/>
                  <a:pt x="59383" y="196900"/>
                </a:cubicBezTo>
                <a:lnTo>
                  <a:pt x="179934" y="196900"/>
                </a:lnTo>
                <a:cubicBezTo>
                  <a:pt x="189905" y="196900"/>
                  <a:pt x="195932" y="193774"/>
                  <a:pt x="198016" y="187523"/>
                </a:cubicBezTo>
                <a:cubicBezTo>
                  <a:pt x="200844" y="178445"/>
                  <a:pt x="202853" y="167060"/>
                  <a:pt x="204044" y="153367"/>
                </a:cubicBezTo>
                <a:cubicBezTo>
                  <a:pt x="208360" y="155302"/>
                  <a:pt x="214462" y="157609"/>
                  <a:pt x="222350" y="160288"/>
                </a:cubicBezTo>
                <a:cubicBezTo>
                  <a:pt x="220266" y="174278"/>
                  <a:pt x="218108" y="185068"/>
                  <a:pt x="215876" y="192658"/>
                </a:cubicBezTo>
                <a:cubicBezTo>
                  <a:pt x="212006" y="206797"/>
                  <a:pt x="201142" y="213866"/>
                  <a:pt x="183282" y="213866"/>
                </a:cubicBezTo>
                <a:lnTo>
                  <a:pt x="57374" y="213866"/>
                </a:lnTo>
                <a:cubicBezTo>
                  <a:pt x="37430" y="213866"/>
                  <a:pt x="27459" y="203671"/>
                  <a:pt x="27459" y="183282"/>
                </a:cubicBezTo>
                <a:lnTo>
                  <a:pt x="27459" y="75791"/>
                </a:lnTo>
                <a:cubicBezTo>
                  <a:pt x="23068" y="79735"/>
                  <a:pt x="18529" y="83641"/>
                  <a:pt x="13841"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4" y="58415"/>
                  <a:pt x="132680" y="48592"/>
                  <a:pt x="140643" y="39067"/>
                </a:cubicBezTo>
                <a:lnTo>
                  <a:pt x="62620" y="39067"/>
                </a:lnTo>
                <a:close/>
                <a:moveTo>
                  <a:pt x="45318" y="84609"/>
                </a:moveTo>
                <a:lnTo>
                  <a:pt x="45318" y="126132"/>
                </a:lnTo>
                <a:lnTo>
                  <a:pt x="103584" y="126132"/>
                </a:lnTo>
                <a:lnTo>
                  <a:pt x="103584" y="84609"/>
                </a:lnTo>
                <a:lnTo>
                  <a:pt x="45318" y="84609"/>
                </a:lnTo>
                <a:close/>
                <a:moveTo>
                  <a:pt x="120998" y="84609"/>
                </a:moveTo>
                <a:lnTo>
                  <a:pt x="120998" y="126132"/>
                </a:lnTo>
                <a:lnTo>
                  <a:pt x="179487" y="126132"/>
                </a:lnTo>
                <a:lnTo>
                  <a:pt x="179487" y="84609"/>
                </a:lnTo>
                <a:lnTo>
                  <a:pt x="120998"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43" name="任意多边形: 形状 542">
            <a:extLst>
              <a:ext uri="{FF2B5EF4-FFF2-40B4-BE49-F238E27FC236}">
                <a16:creationId xmlns:a16="http://schemas.microsoft.com/office/drawing/2014/main" id="{53B5BC27-DC80-4239-9726-963F2350052A}"/>
              </a:ext>
            </a:extLst>
          </p:cNvPr>
          <p:cNvSpPr/>
          <p:nvPr/>
        </p:nvSpPr>
        <p:spPr>
          <a:xfrm>
            <a:off x="7849677" y="2583201"/>
            <a:ext cx="81707" cy="155823"/>
          </a:xfrm>
          <a:custGeom>
            <a:avLst/>
            <a:gdLst/>
            <a:ahLst/>
            <a:cxnLst/>
            <a:rect l="l" t="t" r="r" b="b"/>
            <a:pathLst>
              <a:path w="81707" h="155823">
                <a:moveTo>
                  <a:pt x="42639" y="0"/>
                </a:moveTo>
                <a:lnTo>
                  <a:pt x="58936" y="6697"/>
                </a:lnTo>
                <a:cubicBezTo>
                  <a:pt x="43160" y="37653"/>
                  <a:pt x="29989" y="61391"/>
                  <a:pt x="19422" y="77911"/>
                </a:cubicBezTo>
                <a:cubicBezTo>
                  <a:pt x="29766" y="77688"/>
                  <a:pt x="38993" y="77465"/>
                  <a:pt x="47104" y="77242"/>
                </a:cubicBezTo>
                <a:cubicBezTo>
                  <a:pt x="53057" y="66898"/>
                  <a:pt x="59159" y="55661"/>
                  <a:pt x="65410" y="43532"/>
                </a:cubicBezTo>
                <a:lnTo>
                  <a:pt x="81707" y="51792"/>
                </a:lnTo>
                <a:cubicBezTo>
                  <a:pt x="64294" y="81706"/>
                  <a:pt x="46434" y="109686"/>
                  <a:pt x="28129" y="135731"/>
                </a:cubicBezTo>
                <a:cubicBezTo>
                  <a:pt x="43458" y="133499"/>
                  <a:pt x="59308" y="130968"/>
                  <a:pt x="75679" y="128141"/>
                </a:cubicBezTo>
                <a:cubicBezTo>
                  <a:pt x="74786" y="133647"/>
                  <a:pt x="74116" y="139377"/>
                  <a:pt x="73670" y="145330"/>
                </a:cubicBezTo>
                <a:cubicBezTo>
                  <a:pt x="60276" y="147265"/>
                  <a:pt x="38323" y="150763"/>
                  <a:pt x="7814" y="155823"/>
                </a:cubicBezTo>
                <a:lnTo>
                  <a:pt x="4242" y="139080"/>
                </a:lnTo>
                <a:cubicBezTo>
                  <a:pt x="14957" y="127248"/>
                  <a:pt x="26343" y="111509"/>
                  <a:pt x="38398" y="91864"/>
                </a:cubicBezTo>
                <a:cubicBezTo>
                  <a:pt x="26268" y="92608"/>
                  <a:pt x="14883" y="93464"/>
                  <a:pt x="4242" y="94431"/>
                </a:cubicBezTo>
                <a:lnTo>
                  <a:pt x="0" y="79251"/>
                </a:lnTo>
                <a:cubicBezTo>
                  <a:pt x="14288" y="59754"/>
                  <a:pt x="28501" y="33337"/>
                  <a:pt x="4263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42" name="任意多边形: 形状 541">
            <a:extLst>
              <a:ext uri="{FF2B5EF4-FFF2-40B4-BE49-F238E27FC236}">
                <a16:creationId xmlns:a16="http://schemas.microsoft.com/office/drawing/2014/main" id="{235A3F65-4ABD-495B-8EC8-2A370BFC780B}"/>
              </a:ext>
            </a:extLst>
          </p:cNvPr>
          <p:cNvSpPr/>
          <p:nvPr/>
        </p:nvSpPr>
        <p:spPr>
          <a:xfrm>
            <a:off x="7925133" y="2583647"/>
            <a:ext cx="136178" cy="217438"/>
          </a:xfrm>
          <a:custGeom>
            <a:avLst/>
            <a:gdLst/>
            <a:ahLst/>
            <a:cxnLst/>
            <a:rect l="l" t="t" r="r" b="b"/>
            <a:pathLst>
              <a:path w="136178" h="217438">
                <a:moveTo>
                  <a:pt x="53801" y="0"/>
                </a:moveTo>
                <a:lnTo>
                  <a:pt x="71661" y="3572"/>
                </a:lnTo>
                <a:cubicBezTo>
                  <a:pt x="69056" y="11237"/>
                  <a:pt x="66452" y="18753"/>
                  <a:pt x="63847" y="26120"/>
                </a:cubicBezTo>
                <a:lnTo>
                  <a:pt x="135285" y="26120"/>
                </a:lnTo>
                <a:lnTo>
                  <a:pt x="135285" y="41300"/>
                </a:lnTo>
                <a:lnTo>
                  <a:pt x="58378" y="41300"/>
                </a:lnTo>
                <a:cubicBezTo>
                  <a:pt x="54880" y="50974"/>
                  <a:pt x="51383" y="60424"/>
                  <a:pt x="47885" y="69652"/>
                </a:cubicBezTo>
                <a:lnTo>
                  <a:pt x="91083" y="69652"/>
                </a:lnTo>
                <a:lnTo>
                  <a:pt x="91083" y="119212"/>
                </a:lnTo>
                <a:lnTo>
                  <a:pt x="136178" y="119212"/>
                </a:lnTo>
                <a:lnTo>
                  <a:pt x="136178" y="134392"/>
                </a:lnTo>
                <a:lnTo>
                  <a:pt x="91083" y="134392"/>
                </a:lnTo>
                <a:lnTo>
                  <a:pt x="91083" y="191096"/>
                </a:lnTo>
                <a:cubicBezTo>
                  <a:pt x="91083" y="208657"/>
                  <a:pt x="82674" y="217438"/>
                  <a:pt x="65856" y="217438"/>
                </a:cubicBezTo>
                <a:cubicBezTo>
                  <a:pt x="59457" y="217438"/>
                  <a:pt x="51271" y="217364"/>
                  <a:pt x="41300" y="217215"/>
                </a:cubicBezTo>
                <a:cubicBezTo>
                  <a:pt x="40407" y="212155"/>
                  <a:pt x="39142" y="206350"/>
                  <a:pt x="37505" y="199802"/>
                </a:cubicBezTo>
                <a:cubicBezTo>
                  <a:pt x="46434" y="200844"/>
                  <a:pt x="54397" y="201365"/>
                  <a:pt x="61392" y="201365"/>
                </a:cubicBezTo>
                <a:cubicBezTo>
                  <a:pt x="70172" y="201365"/>
                  <a:pt x="74563" y="196677"/>
                  <a:pt x="74563" y="187300"/>
                </a:cubicBezTo>
                <a:lnTo>
                  <a:pt x="74563" y="134392"/>
                </a:lnTo>
                <a:lnTo>
                  <a:pt x="9376" y="134392"/>
                </a:lnTo>
                <a:lnTo>
                  <a:pt x="9376" y="119881"/>
                </a:lnTo>
                <a:cubicBezTo>
                  <a:pt x="14436" y="109091"/>
                  <a:pt x="19459" y="97408"/>
                  <a:pt x="24445" y="84832"/>
                </a:cubicBezTo>
                <a:lnTo>
                  <a:pt x="5358" y="84832"/>
                </a:lnTo>
                <a:lnTo>
                  <a:pt x="5358" y="69652"/>
                </a:lnTo>
                <a:lnTo>
                  <a:pt x="30249" y="69652"/>
                </a:lnTo>
                <a:cubicBezTo>
                  <a:pt x="33672" y="60648"/>
                  <a:pt x="37058" y="51197"/>
                  <a:pt x="40407" y="41300"/>
                </a:cubicBezTo>
                <a:lnTo>
                  <a:pt x="0" y="41300"/>
                </a:lnTo>
                <a:lnTo>
                  <a:pt x="0" y="26120"/>
                </a:lnTo>
                <a:lnTo>
                  <a:pt x="45541" y="26120"/>
                </a:lnTo>
                <a:cubicBezTo>
                  <a:pt x="48295" y="17711"/>
                  <a:pt x="51048" y="9004"/>
                  <a:pt x="53801" y="0"/>
                </a:cubicBezTo>
                <a:close/>
                <a:moveTo>
                  <a:pt x="42193" y="84832"/>
                </a:moveTo>
                <a:cubicBezTo>
                  <a:pt x="37653" y="96590"/>
                  <a:pt x="33114" y="108049"/>
                  <a:pt x="28575" y="119212"/>
                </a:cubicBezTo>
                <a:lnTo>
                  <a:pt x="74563" y="119212"/>
                </a:lnTo>
                <a:lnTo>
                  <a:pt x="74563" y="84832"/>
                </a:lnTo>
                <a:lnTo>
                  <a:pt x="42193" y="8483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41" name="任意多边形: 形状 540">
            <a:extLst>
              <a:ext uri="{FF2B5EF4-FFF2-40B4-BE49-F238E27FC236}">
                <a16:creationId xmlns:a16="http://schemas.microsoft.com/office/drawing/2014/main" id="{3CF000AE-0968-4BBA-AFDF-B48D41641C7E}"/>
              </a:ext>
            </a:extLst>
          </p:cNvPr>
          <p:cNvSpPr/>
          <p:nvPr/>
        </p:nvSpPr>
        <p:spPr>
          <a:xfrm>
            <a:off x="9450993" y="2583870"/>
            <a:ext cx="84832" cy="153814"/>
          </a:xfrm>
          <a:custGeom>
            <a:avLst/>
            <a:gdLst/>
            <a:ahLst/>
            <a:cxnLst/>
            <a:rect l="l" t="t" r="r" b="b"/>
            <a:pathLst>
              <a:path w="84832" h="153814">
                <a:moveTo>
                  <a:pt x="46435" y="0"/>
                </a:moveTo>
                <a:lnTo>
                  <a:pt x="64517" y="6698"/>
                </a:lnTo>
                <a:cubicBezTo>
                  <a:pt x="49783" y="33784"/>
                  <a:pt x="35347" y="57671"/>
                  <a:pt x="21208" y="78358"/>
                </a:cubicBezTo>
                <a:cubicBezTo>
                  <a:pt x="31031" y="78135"/>
                  <a:pt x="40444" y="77875"/>
                  <a:pt x="49448" y="77577"/>
                </a:cubicBezTo>
                <a:cubicBezTo>
                  <a:pt x="55476" y="68275"/>
                  <a:pt x="61541" y="58267"/>
                  <a:pt x="67643" y="47551"/>
                </a:cubicBezTo>
                <a:lnTo>
                  <a:pt x="84832" y="55811"/>
                </a:lnTo>
                <a:cubicBezTo>
                  <a:pt x="65336" y="85725"/>
                  <a:pt x="46435" y="111770"/>
                  <a:pt x="28129" y="133946"/>
                </a:cubicBezTo>
                <a:cubicBezTo>
                  <a:pt x="55364" y="130076"/>
                  <a:pt x="74042" y="127323"/>
                  <a:pt x="84163" y="125686"/>
                </a:cubicBezTo>
                <a:cubicBezTo>
                  <a:pt x="83269" y="131490"/>
                  <a:pt x="82600" y="137146"/>
                  <a:pt x="82153" y="142652"/>
                </a:cubicBezTo>
                <a:cubicBezTo>
                  <a:pt x="63401" y="145182"/>
                  <a:pt x="38249" y="148903"/>
                  <a:pt x="6697" y="153814"/>
                </a:cubicBezTo>
                <a:lnTo>
                  <a:pt x="2456" y="137294"/>
                </a:lnTo>
                <a:cubicBezTo>
                  <a:pt x="14734" y="125314"/>
                  <a:pt x="27124" y="110356"/>
                  <a:pt x="39626" y="92423"/>
                </a:cubicBezTo>
                <a:cubicBezTo>
                  <a:pt x="23701" y="93390"/>
                  <a:pt x="11981" y="94209"/>
                  <a:pt x="4465" y="94878"/>
                </a:cubicBezTo>
                <a:lnTo>
                  <a:pt x="0" y="79698"/>
                </a:lnTo>
                <a:cubicBezTo>
                  <a:pt x="16669" y="58118"/>
                  <a:pt x="32147" y="31552"/>
                  <a:pt x="4643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40" name="任意多边形: 形状 539">
            <a:extLst>
              <a:ext uri="{FF2B5EF4-FFF2-40B4-BE49-F238E27FC236}">
                <a16:creationId xmlns:a16="http://schemas.microsoft.com/office/drawing/2014/main" id="{247680C9-6E64-4642-9FE1-3896FF607448}"/>
              </a:ext>
            </a:extLst>
          </p:cNvPr>
          <p:cNvSpPr/>
          <p:nvPr/>
        </p:nvSpPr>
        <p:spPr>
          <a:xfrm>
            <a:off x="10821924" y="2583870"/>
            <a:ext cx="78358" cy="154484"/>
          </a:xfrm>
          <a:custGeom>
            <a:avLst/>
            <a:gdLst/>
            <a:ahLst/>
            <a:cxnLst/>
            <a:rect l="l" t="t" r="r" b="b"/>
            <a:pathLst>
              <a:path w="78358" h="154484">
                <a:moveTo>
                  <a:pt x="41522" y="0"/>
                </a:moveTo>
                <a:lnTo>
                  <a:pt x="58266" y="6698"/>
                </a:lnTo>
                <a:cubicBezTo>
                  <a:pt x="42788" y="37356"/>
                  <a:pt x="29840" y="60871"/>
                  <a:pt x="19422" y="77242"/>
                </a:cubicBezTo>
                <a:cubicBezTo>
                  <a:pt x="27532" y="77019"/>
                  <a:pt x="35830" y="76833"/>
                  <a:pt x="44313" y="76684"/>
                </a:cubicBezTo>
                <a:cubicBezTo>
                  <a:pt x="49745" y="66936"/>
                  <a:pt x="55587" y="56109"/>
                  <a:pt x="61838" y="44202"/>
                </a:cubicBezTo>
                <a:lnTo>
                  <a:pt x="78358" y="51569"/>
                </a:lnTo>
                <a:cubicBezTo>
                  <a:pt x="59456" y="84460"/>
                  <a:pt x="42416" y="112142"/>
                  <a:pt x="27235" y="134615"/>
                </a:cubicBezTo>
                <a:cubicBezTo>
                  <a:pt x="41225" y="132681"/>
                  <a:pt x="55736" y="130448"/>
                  <a:pt x="70767" y="127918"/>
                </a:cubicBezTo>
                <a:cubicBezTo>
                  <a:pt x="69874" y="133723"/>
                  <a:pt x="69204" y="139378"/>
                  <a:pt x="68758" y="144885"/>
                </a:cubicBezTo>
                <a:cubicBezTo>
                  <a:pt x="48518" y="147861"/>
                  <a:pt x="28054" y="151061"/>
                  <a:pt x="7366" y="154484"/>
                </a:cubicBezTo>
                <a:lnTo>
                  <a:pt x="4018" y="137964"/>
                </a:lnTo>
                <a:cubicBezTo>
                  <a:pt x="11831" y="130002"/>
                  <a:pt x="22472" y="114449"/>
                  <a:pt x="35942" y="91307"/>
                </a:cubicBezTo>
                <a:cubicBezTo>
                  <a:pt x="22770" y="92125"/>
                  <a:pt x="12203" y="92944"/>
                  <a:pt x="4241" y="93762"/>
                </a:cubicBezTo>
                <a:lnTo>
                  <a:pt x="0" y="78582"/>
                </a:lnTo>
                <a:cubicBezTo>
                  <a:pt x="13245" y="60871"/>
                  <a:pt x="27086" y="34677"/>
                  <a:pt x="4152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9" name="任意多边形: 形状 538">
            <a:extLst>
              <a:ext uri="{FF2B5EF4-FFF2-40B4-BE49-F238E27FC236}">
                <a16:creationId xmlns:a16="http://schemas.microsoft.com/office/drawing/2014/main" id="{C0F848B8-C80D-40DA-98CD-200F79A5EBF6}"/>
              </a:ext>
            </a:extLst>
          </p:cNvPr>
          <p:cNvSpPr/>
          <p:nvPr/>
        </p:nvSpPr>
        <p:spPr>
          <a:xfrm>
            <a:off x="8769881" y="2584317"/>
            <a:ext cx="105371" cy="41746"/>
          </a:xfrm>
          <a:custGeom>
            <a:avLst/>
            <a:gdLst/>
            <a:ahLst/>
            <a:cxnLst/>
            <a:rect l="l" t="t" r="r" b="b"/>
            <a:pathLst>
              <a:path w="105371" h="41746">
                <a:moveTo>
                  <a:pt x="53132" y="0"/>
                </a:moveTo>
                <a:cubicBezTo>
                  <a:pt x="58639" y="7888"/>
                  <a:pt x="63327" y="15404"/>
                  <a:pt x="67196" y="22547"/>
                </a:cubicBezTo>
                <a:lnTo>
                  <a:pt x="57150" y="27459"/>
                </a:lnTo>
                <a:lnTo>
                  <a:pt x="105371" y="27459"/>
                </a:lnTo>
                <a:lnTo>
                  <a:pt x="105371" y="41746"/>
                </a:lnTo>
                <a:lnTo>
                  <a:pt x="0" y="41746"/>
                </a:lnTo>
                <a:lnTo>
                  <a:pt x="0" y="27459"/>
                </a:lnTo>
                <a:lnTo>
                  <a:pt x="50007" y="27459"/>
                </a:lnTo>
                <a:cubicBezTo>
                  <a:pt x="47328" y="21654"/>
                  <a:pt x="43607" y="14734"/>
                  <a:pt x="38845" y="6697"/>
                </a:cubicBezTo>
                <a:lnTo>
                  <a:pt x="531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8" name="任意多边形: 形状 537">
            <a:extLst>
              <a:ext uri="{FF2B5EF4-FFF2-40B4-BE49-F238E27FC236}">
                <a16:creationId xmlns:a16="http://schemas.microsoft.com/office/drawing/2014/main" id="{57966218-6B37-4579-B9C7-FCCAFA5A5887}"/>
              </a:ext>
            </a:extLst>
          </p:cNvPr>
          <p:cNvSpPr/>
          <p:nvPr/>
        </p:nvSpPr>
        <p:spPr>
          <a:xfrm>
            <a:off x="9236458" y="2584317"/>
            <a:ext cx="191988" cy="221456"/>
          </a:xfrm>
          <a:custGeom>
            <a:avLst/>
            <a:gdLst/>
            <a:ahLst/>
            <a:cxnLst/>
            <a:rect l="l" t="t" r="r" b="b"/>
            <a:pathLst>
              <a:path w="191988" h="221456">
                <a:moveTo>
                  <a:pt x="85948" y="0"/>
                </a:moveTo>
                <a:lnTo>
                  <a:pt x="105146" y="0"/>
                </a:lnTo>
                <a:lnTo>
                  <a:pt x="105146" y="48667"/>
                </a:lnTo>
                <a:lnTo>
                  <a:pt x="191988" y="48667"/>
                </a:lnTo>
                <a:lnTo>
                  <a:pt x="191988" y="150465"/>
                </a:lnTo>
                <a:lnTo>
                  <a:pt x="173682" y="150465"/>
                </a:lnTo>
                <a:lnTo>
                  <a:pt x="173682" y="138410"/>
                </a:lnTo>
                <a:lnTo>
                  <a:pt x="105146" y="138410"/>
                </a:lnTo>
                <a:lnTo>
                  <a:pt x="105146" y="221456"/>
                </a:lnTo>
                <a:lnTo>
                  <a:pt x="85948" y="221456"/>
                </a:lnTo>
                <a:lnTo>
                  <a:pt x="85948" y="138410"/>
                </a:lnTo>
                <a:lnTo>
                  <a:pt x="18305" y="138410"/>
                </a:lnTo>
                <a:lnTo>
                  <a:pt x="18305" y="150465"/>
                </a:lnTo>
                <a:lnTo>
                  <a:pt x="0" y="150465"/>
                </a:lnTo>
                <a:lnTo>
                  <a:pt x="0" y="48667"/>
                </a:lnTo>
                <a:lnTo>
                  <a:pt x="85948" y="48667"/>
                </a:lnTo>
                <a:lnTo>
                  <a:pt x="85948" y="0"/>
                </a:lnTo>
                <a:close/>
                <a:moveTo>
                  <a:pt x="18305" y="65187"/>
                </a:moveTo>
                <a:lnTo>
                  <a:pt x="18305" y="121890"/>
                </a:lnTo>
                <a:lnTo>
                  <a:pt x="85948" y="121890"/>
                </a:lnTo>
                <a:lnTo>
                  <a:pt x="85948" y="65187"/>
                </a:lnTo>
                <a:lnTo>
                  <a:pt x="18305" y="65187"/>
                </a:lnTo>
                <a:close/>
                <a:moveTo>
                  <a:pt x="105146" y="65187"/>
                </a:moveTo>
                <a:lnTo>
                  <a:pt x="105146" y="121890"/>
                </a:lnTo>
                <a:lnTo>
                  <a:pt x="173682" y="121890"/>
                </a:lnTo>
                <a:lnTo>
                  <a:pt x="173682" y="65187"/>
                </a:lnTo>
                <a:lnTo>
                  <a:pt x="105146" y="6518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7" name="任意多边形: 形状 536">
            <a:extLst>
              <a:ext uri="{FF2B5EF4-FFF2-40B4-BE49-F238E27FC236}">
                <a16:creationId xmlns:a16="http://schemas.microsoft.com/office/drawing/2014/main" id="{88E78E11-655C-4480-BF3B-0F04D732C504}"/>
              </a:ext>
            </a:extLst>
          </p:cNvPr>
          <p:cNvSpPr/>
          <p:nvPr/>
        </p:nvSpPr>
        <p:spPr>
          <a:xfrm>
            <a:off x="6939296" y="2584540"/>
            <a:ext cx="216321" cy="62285"/>
          </a:xfrm>
          <a:custGeom>
            <a:avLst/>
            <a:gdLst/>
            <a:ahLst/>
            <a:cxnLst/>
            <a:rect l="l" t="t" r="r" b="b"/>
            <a:pathLst>
              <a:path w="216321" h="62285">
                <a:moveTo>
                  <a:pt x="58489" y="0"/>
                </a:moveTo>
                <a:lnTo>
                  <a:pt x="75902" y="0"/>
                </a:lnTo>
                <a:lnTo>
                  <a:pt x="75902" y="24557"/>
                </a:lnTo>
                <a:lnTo>
                  <a:pt x="143321" y="24557"/>
                </a:lnTo>
                <a:lnTo>
                  <a:pt x="143321" y="223"/>
                </a:lnTo>
                <a:lnTo>
                  <a:pt x="161180" y="223"/>
                </a:lnTo>
                <a:lnTo>
                  <a:pt x="161180" y="24557"/>
                </a:lnTo>
                <a:lnTo>
                  <a:pt x="216321" y="24557"/>
                </a:lnTo>
                <a:lnTo>
                  <a:pt x="216321" y="40630"/>
                </a:lnTo>
                <a:lnTo>
                  <a:pt x="161180" y="40630"/>
                </a:lnTo>
                <a:lnTo>
                  <a:pt x="161180" y="62285"/>
                </a:lnTo>
                <a:lnTo>
                  <a:pt x="143321" y="62285"/>
                </a:lnTo>
                <a:lnTo>
                  <a:pt x="143321" y="40630"/>
                </a:lnTo>
                <a:lnTo>
                  <a:pt x="75902" y="40630"/>
                </a:lnTo>
                <a:lnTo>
                  <a:pt x="75902" y="60945"/>
                </a:lnTo>
                <a:lnTo>
                  <a:pt x="58489" y="60945"/>
                </a:lnTo>
                <a:lnTo>
                  <a:pt x="58489" y="40630"/>
                </a:lnTo>
                <a:lnTo>
                  <a:pt x="0" y="40630"/>
                </a:lnTo>
                <a:lnTo>
                  <a:pt x="0" y="24557"/>
                </a:lnTo>
                <a:lnTo>
                  <a:pt x="58489" y="24557"/>
                </a:lnTo>
                <a:lnTo>
                  <a:pt x="5848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6" name="任意多边形: 形状 535">
            <a:extLst>
              <a:ext uri="{FF2B5EF4-FFF2-40B4-BE49-F238E27FC236}">
                <a16:creationId xmlns:a16="http://schemas.microsoft.com/office/drawing/2014/main" id="{AC30D4A1-FECF-4430-8F55-EF1A333293B5}"/>
              </a:ext>
            </a:extLst>
          </p:cNvPr>
          <p:cNvSpPr/>
          <p:nvPr/>
        </p:nvSpPr>
        <p:spPr>
          <a:xfrm>
            <a:off x="10138132" y="2584540"/>
            <a:ext cx="217215" cy="46658"/>
          </a:xfrm>
          <a:custGeom>
            <a:avLst/>
            <a:gdLst/>
            <a:ahLst/>
            <a:cxnLst/>
            <a:rect l="l" t="t" r="r" b="b"/>
            <a:pathLst>
              <a:path w="217215" h="46658">
                <a:moveTo>
                  <a:pt x="64518" y="0"/>
                </a:moveTo>
                <a:lnTo>
                  <a:pt x="81038" y="0"/>
                </a:lnTo>
                <a:lnTo>
                  <a:pt x="81038" y="18529"/>
                </a:lnTo>
                <a:lnTo>
                  <a:pt x="136848" y="18529"/>
                </a:lnTo>
                <a:lnTo>
                  <a:pt x="136848" y="0"/>
                </a:lnTo>
                <a:lnTo>
                  <a:pt x="153368" y="0"/>
                </a:lnTo>
                <a:lnTo>
                  <a:pt x="153368" y="18529"/>
                </a:lnTo>
                <a:lnTo>
                  <a:pt x="217215" y="18529"/>
                </a:lnTo>
                <a:lnTo>
                  <a:pt x="217215" y="34156"/>
                </a:lnTo>
                <a:lnTo>
                  <a:pt x="153368" y="34156"/>
                </a:lnTo>
                <a:lnTo>
                  <a:pt x="153368" y="46658"/>
                </a:lnTo>
                <a:lnTo>
                  <a:pt x="136848" y="46658"/>
                </a:lnTo>
                <a:lnTo>
                  <a:pt x="136848" y="34156"/>
                </a:lnTo>
                <a:lnTo>
                  <a:pt x="81038" y="34156"/>
                </a:lnTo>
                <a:lnTo>
                  <a:pt x="81038" y="46658"/>
                </a:lnTo>
                <a:lnTo>
                  <a:pt x="64518" y="46658"/>
                </a:lnTo>
                <a:lnTo>
                  <a:pt x="64518" y="34156"/>
                </a:lnTo>
                <a:lnTo>
                  <a:pt x="0" y="34156"/>
                </a:lnTo>
                <a:lnTo>
                  <a:pt x="0" y="18529"/>
                </a:lnTo>
                <a:lnTo>
                  <a:pt x="64518" y="18529"/>
                </a:lnTo>
                <a:lnTo>
                  <a:pt x="645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5" name="任意多边形: 形状 534">
            <a:extLst>
              <a:ext uri="{FF2B5EF4-FFF2-40B4-BE49-F238E27FC236}">
                <a16:creationId xmlns:a16="http://schemas.microsoft.com/office/drawing/2014/main" id="{4E1195A0-3AF4-4B20-8DAA-CE257E78B829}"/>
              </a:ext>
            </a:extLst>
          </p:cNvPr>
          <p:cNvSpPr/>
          <p:nvPr/>
        </p:nvSpPr>
        <p:spPr>
          <a:xfrm>
            <a:off x="8087430" y="2584763"/>
            <a:ext cx="85948" cy="216322"/>
          </a:xfrm>
          <a:custGeom>
            <a:avLst/>
            <a:gdLst/>
            <a:ahLst/>
            <a:cxnLst/>
            <a:rect l="l" t="t" r="r" b="b"/>
            <a:pathLst>
              <a:path w="85948" h="216322">
                <a:moveTo>
                  <a:pt x="36165" y="0"/>
                </a:moveTo>
                <a:lnTo>
                  <a:pt x="54918" y="5358"/>
                </a:lnTo>
                <a:cubicBezTo>
                  <a:pt x="50230" y="16744"/>
                  <a:pt x="45690" y="27310"/>
                  <a:pt x="41300" y="37059"/>
                </a:cubicBezTo>
                <a:lnTo>
                  <a:pt x="85948" y="37059"/>
                </a:lnTo>
                <a:lnTo>
                  <a:pt x="85948" y="214759"/>
                </a:lnTo>
                <a:lnTo>
                  <a:pt x="68089" y="214759"/>
                </a:lnTo>
                <a:lnTo>
                  <a:pt x="68089" y="197347"/>
                </a:lnTo>
                <a:lnTo>
                  <a:pt x="17859" y="197347"/>
                </a:lnTo>
                <a:lnTo>
                  <a:pt x="17859" y="216322"/>
                </a:lnTo>
                <a:lnTo>
                  <a:pt x="0" y="216322"/>
                </a:lnTo>
                <a:lnTo>
                  <a:pt x="0" y="37059"/>
                </a:lnTo>
                <a:lnTo>
                  <a:pt x="22548" y="37059"/>
                </a:lnTo>
                <a:cubicBezTo>
                  <a:pt x="28054" y="23515"/>
                  <a:pt x="32593" y="11163"/>
                  <a:pt x="36165" y="0"/>
                </a:cubicBezTo>
                <a:close/>
                <a:moveTo>
                  <a:pt x="17859" y="53802"/>
                </a:moveTo>
                <a:lnTo>
                  <a:pt x="17859" y="108050"/>
                </a:lnTo>
                <a:lnTo>
                  <a:pt x="68089" y="108050"/>
                </a:lnTo>
                <a:lnTo>
                  <a:pt x="68089" y="53802"/>
                </a:lnTo>
                <a:lnTo>
                  <a:pt x="17859" y="53802"/>
                </a:lnTo>
                <a:close/>
                <a:moveTo>
                  <a:pt x="17859" y="124123"/>
                </a:moveTo>
                <a:lnTo>
                  <a:pt x="17859" y="180603"/>
                </a:lnTo>
                <a:lnTo>
                  <a:pt x="68089" y="180603"/>
                </a:lnTo>
                <a:lnTo>
                  <a:pt x="68089" y="124123"/>
                </a:lnTo>
                <a:lnTo>
                  <a:pt x="17859"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4" name="任意多边形: 形状 533">
            <a:extLst>
              <a:ext uri="{FF2B5EF4-FFF2-40B4-BE49-F238E27FC236}">
                <a16:creationId xmlns:a16="http://schemas.microsoft.com/office/drawing/2014/main" id="{89FE9AE8-08D4-4BE2-B439-8AE77A593041}"/>
              </a:ext>
            </a:extLst>
          </p:cNvPr>
          <p:cNvSpPr/>
          <p:nvPr/>
        </p:nvSpPr>
        <p:spPr>
          <a:xfrm>
            <a:off x="8176727" y="2584763"/>
            <a:ext cx="114523" cy="215876"/>
          </a:xfrm>
          <a:custGeom>
            <a:avLst/>
            <a:gdLst/>
            <a:ahLst/>
            <a:cxnLst/>
            <a:rect l="l" t="t" r="r" b="b"/>
            <a:pathLst>
              <a:path w="114523" h="215876">
                <a:moveTo>
                  <a:pt x="35495" y="0"/>
                </a:moveTo>
                <a:lnTo>
                  <a:pt x="54248" y="4688"/>
                </a:lnTo>
                <a:cubicBezTo>
                  <a:pt x="50453" y="15925"/>
                  <a:pt x="46583" y="26492"/>
                  <a:pt x="42639" y="36389"/>
                </a:cubicBezTo>
                <a:lnTo>
                  <a:pt x="114523" y="36389"/>
                </a:lnTo>
                <a:cubicBezTo>
                  <a:pt x="112737" y="112887"/>
                  <a:pt x="111249" y="161032"/>
                  <a:pt x="110058" y="180827"/>
                </a:cubicBezTo>
                <a:cubicBezTo>
                  <a:pt x="109017" y="204193"/>
                  <a:pt x="96738" y="215876"/>
                  <a:pt x="73223" y="215876"/>
                </a:cubicBezTo>
                <a:cubicBezTo>
                  <a:pt x="59680" y="215876"/>
                  <a:pt x="45914" y="215429"/>
                  <a:pt x="31924" y="214536"/>
                </a:cubicBezTo>
                <a:cubicBezTo>
                  <a:pt x="31031" y="207095"/>
                  <a:pt x="29840" y="200472"/>
                  <a:pt x="28352" y="194668"/>
                </a:cubicBezTo>
                <a:lnTo>
                  <a:pt x="29021" y="194668"/>
                </a:lnTo>
                <a:cubicBezTo>
                  <a:pt x="43904" y="196751"/>
                  <a:pt x="57522" y="197793"/>
                  <a:pt x="69875" y="197793"/>
                </a:cubicBezTo>
                <a:cubicBezTo>
                  <a:pt x="83418" y="197793"/>
                  <a:pt x="90711" y="190649"/>
                  <a:pt x="91752" y="176362"/>
                </a:cubicBezTo>
                <a:cubicBezTo>
                  <a:pt x="93390" y="154186"/>
                  <a:pt x="94580" y="113110"/>
                  <a:pt x="95324" y="53132"/>
                </a:cubicBezTo>
                <a:lnTo>
                  <a:pt x="35495" y="53132"/>
                </a:lnTo>
                <a:cubicBezTo>
                  <a:pt x="29021" y="67494"/>
                  <a:pt x="22324" y="80144"/>
                  <a:pt x="15404" y="91083"/>
                </a:cubicBezTo>
                <a:cubicBezTo>
                  <a:pt x="11385" y="88255"/>
                  <a:pt x="6251" y="85502"/>
                  <a:pt x="0" y="82823"/>
                </a:cubicBezTo>
                <a:cubicBezTo>
                  <a:pt x="13990" y="60648"/>
                  <a:pt x="25822" y="33040"/>
                  <a:pt x="354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3" name="任意多边形: 形状 532">
            <a:extLst>
              <a:ext uri="{FF2B5EF4-FFF2-40B4-BE49-F238E27FC236}">
                <a16:creationId xmlns:a16="http://schemas.microsoft.com/office/drawing/2014/main" id="{C6D5F99E-0158-4DB1-B499-85B7D1F6B800}"/>
              </a:ext>
            </a:extLst>
          </p:cNvPr>
          <p:cNvSpPr/>
          <p:nvPr/>
        </p:nvSpPr>
        <p:spPr>
          <a:xfrm>
            <a:off x="8542621" y="2585880"/>
            <a:ext cx="212973" cy="219000"/>
          </a:xfrm>
          <a:custGeom>
            <a:avLst/>
            <a:gdLst/>
            <a:ahLst/>
            <a:cxnLst/>
            <a:rect l="l" t="t" r="r" b="b"/>
            <a:pathLst>
              <a:path w="212973" h="219000">
                <a:moveTo>
                  <a:pt x="134168" y="0"/>
                </a:moveTo>
                <a:lnTo>
                  <a:pt x="153144" y="0"/>
                </a:lnTo>
                <a:lnTo>
                  <a:pt x="153144" y="64517"/>
                </a:lnTo>
                <a:lnTo>
                  <a:pt x="212973" y="64517"/>
                </a:lnTo>
                <a:lnTo>
                  <a:pt x="212973" y="81260"/>
                </a:lnTo>
                <a:lnTo>
                  <a:pt x="53355" y="81260"/>
                </a:lnTo>
                <a:cubicBezTo>
                  <a:pt x="53355" y="90785"/>
                  <a:pt x="53131" y="103882"/>
                  <a:pt x="52685" y="120550"/>
                </a:cubicBezTo>
                <a:lnTo>
                  <a:pt x="162743" y="120550"/>
                </a:lnTo>
                <a:lnTo>
                  <a:pt x="162743" y="217884"/>
                </a:lnTo>
                <a:lnTo>
                  <a:pt x="143544" y="217884"/>
                </a:lnTo>
                <a:lnTo>
                  <a:pt x="143544" y="137517"/>
                </a:lnTo>
                <a:lnTo>
                  <a:pt x="51345" y="137517"/>
                </a:lnTo>
                <a:cubicBezTo>
                  <a:pt x="48369" y="169664"/>
                  <a:pt x="35942" y="196825"/>
                  <a:pt x="14064" y="219000"/>
                </a:cubicBezTo>
                <a:cubicBezTo>
                  <a:pt x="10046" y="213642"/>
                  <a:pt x="5357" y="208359"/>
                  <a:pt x="0" y="203150"/>
                </a:cubicBezTo>
                <a:cubicBezTo>
                  <a:pt x="13692" y="188714"/>
                  <a:pt x="22845" y="174203"/>
                  <a:pt x="27459" y="159618"/>
                </a:cubicBezTo>
                <a:cubicBezTo>
                  <a:pt x="32072" y="146521"/>
                  <a:pt x="34379" y="125536"/>
                  <a:pt x="34379" y="96663"/>
                </a:cubicBezTo>
                <a:lnTo>
                  <a:pt x="34379" y="4018"/>
                </a:lnTo>
                <a:lnTo>
                  <a:pt x="53355" y="4018"/>
                </a:lnTo>
                <a:lnTo>
                  <a:pt x="53355" y="64517"/>
                </a:lnTo>
                <a:lnTo>
                  <a:pt x="134168" y="64517"/>
                </a:lnTo>
                <a:lnTo>
                  <a:pt x="13416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2" name="任意多边形: 形状 531">
            <a:extLst>
              <a:ext uri="{FF2B5EF4-FFF2-40B4-BE49-F238E27FC236}">
                <a16:creationId xmlns:a16="http://schemas.microsoft.com/office/drawing/2014/main" id="{3B94AD71-E5A2-4A37-A92D-86CE0B185E37}"/>
              </a:ext>
            </a:extLst>
          </p:cNvPr>
          <p:cNvSpPr/>
          <p:nvPr/>
        </p:nvSpPr>
        <p:spPr>
          <a:xfrm>
            <a:off x="7635365" y="2589451"/>
            <a:ext cx="48220" cy="49783"/>
          </a:xfrm>
          <a:custGeom>
            <a:avLst/>
            <a:gdLst/>
            <a:ahLst/>
            <a:cxnLst/>
            <a:rect l="l" t="t" r="r" b="b"/>
            <a:pathLst>
              <a:path w="48220" h="49783">
                <a:moveTo>
                  <a:pt x="13394" y="0"/>
                </a:moveTo>
                <a:cubicBezTo>
                  <a:pt x="26789" y="13395"/>
                  <a:pt x="38397" y="25599"/>
                  <a:pt x="48220" y="36612"/>
                </a:cubicBezTo>
                <a:lnTo>
                  <a:pt x="32593" y="49783"/>
                </a:lnTo>
                <a:cubicBezTo>
                  <a:pt x="23514" y="37728"/>
                  <a:pt x="12650" y="24929"/>
                  <a:pt x="0" y="11386"/>
                </a:cubicBezTo>
                <a:lnTo>
                  <a:pt x="1339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1" name="任意多边形: 形状 530">
            <a:extLst>
              <a:ext uri="{FF2B5EF4-FFF2-40B4-BE49-F238E27FC236}">
                <a16:creationId xmlns:a16="http://schemas.microsoft.com/office/drawing/2014/main" id="{FE3DD1C8-3D59-4DC8-A2C4-1DE90080E419}"/>
              </a:ext>
            </a:extLst>
          </p:cNvPr>
          <p:cNvSpPr/>
          <p:nvPr/>
        </p:nvSpPr>
        <p:spPr>
          <a:xfrm>
            <a:off x="7814182" y="2589675"/>
            <a:ext cx="16966" cy="212750"/>
          </a:xfrm>
          <a:custGeom>
            <a:avLst/>
            <a:gdLst/>
            <a:ahLst/>
            <a:cxnLst/>
            <a:rect l="l" t="t" r="r" b="b"/>
            <a:pathLst>
              <a:path w="16966" h="212750">
                <a:moveTo>
                  <a:pt x="0" y="0"/>
                </a:moveTo>
                <a:lnTo>
                  <a:pt x="16966" y="0"/>
                </a:lnTo>
                <a:lnTo>
                  <a:pt x="16966" y="212750"/>
                </a:lnTo>
                <a:lnTo>
                  <a:pt x="0" y="21275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30" name="任意多边形: 形状 529">
            <a:extLst>
              <a:ext uri="{FF2B5EF4-FFF2-40B4-BE49-F238E27FC236}">
                <a16:creationId xmlns:a16="http://schemas.microsoft.com/office/drawing/2014/main" id="{B6700094-0ACC-4CB9-A578-91A323D4A04E}"/>
              </a:ext>
            </a:extLst>
          </p:cNvPr>
          <p:cNvSpPr/>
          <p:nvPr/>
        </p:nvSpPr>
        <p:spPr>
          <a:xfrm>
            <a:off x="7672869" y="2589898"/>
            <a:ext cx="53802" cy="216098"/>
          </a:xfrm>
          <a:custGeom>
            <a:avLst/>
            <a:gdLst/>
            <a:ahLst/>
            <a:cxnLst/>
            <a:rect l="l" t="t" r="r" b="b"/>
            <a:pathLst>
              <a:path w="53802" h="216098">
                <a:moveTo>
                  <a:pt x="36835" y="0"/>
                </a:moveTo>
                <a:lnTo>
                  <a:pt x="53802" y="0"/>
                </a:lnTo>
                <a:lnTo>
                  <a:pt x="53802" y="87734"/>
                </a:lnTo>
                <a:cubicBezTo>
                  <a:pt x="53802" y="122262"/>
                  <a:pt x="51123" y="149126"/>
                  <a:pt x="45765" y="168325"/>
                </a:cubicBezTo>
                <a:cubicBezTo>
                  <a:pt x="40556" y="186482"/>
                  <a:pt x="30436" y="202406"/>
                  <a:pt x="15404" y="216098"/>
                </a:cubicBezTo>
                <a:cubicBezTo>
                  <a:pt x="10344" y="211485"/>
                  <a:pt x="5209" y="207466"/>
                  <a:pt x="0" y="204043"/>
                </a:cubicBezTo>
                <a:cubicBezTo>
                  <a:pt x="14437" y="192881"/>
                  <a:pt x="24259" y="178817"/>
                  <a:pt x="29468" y="161851"/>
                </a:cubicBezTo>
                <a:cubicBezTo>
                  <a:pt x="34380" y="145033"/>
                  <a:pt x="36835" y="120848"/>
                  <a:pt x="36835" y="89297"/>
                </a:cubicBezTo>
                <a:lnTo>
                  <a:pt x="3683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9" name="任意多边形: 形状 528">
            <a:extLst>
              <a:ext uri="{FF2B5EF4-FFF2-40B4-BE49-F238E27FC236}">
                <a16:creationId xmlns:a16="http://schemas.microsoft.com/office/drawing/2014/main" id="{061095F5-57B6-4F01-AEEE-69EF4E20CC9E}"/>
              </a:ext>
            </a:extLst>
          </p:cNvPr>
          <p:cNvSpPr/>
          <p:nvPr/>
        </p:nvSpPr>
        <p:spPr>
          <a:xfrm>
            <a:off x="8318709" y="2593693"/>
            <a:ext cx="196899" cy="210071"/>
          </a:xfrm>
          <a:custGeom>
            <a:avLst/>
            <a:gdLst/>
            <a:ahLst/>
            <a:cxnLst/>
            <a:rect l="l" t="t" r="r" b="b"/>
            <a:pathLst>
              <a:path w="196899" h="210071">
                <a:moveTo>
                  <a:pt x="0" y="0"/>
                </a:moveTo>
                <a:lnTo>
                  <a:pt x="196899" y="0"/>
                </a:lnTo>
                <a:lnTo>
                  <a:pt x="196899" y="210071"/>
                </a:lnTo>
                <a:lnTo>
                  <a:pt x="180156" y="210071"/>
                </a:lnTo>
                <a:lnTo>
                  <a:pt x="180156" y="199355"/>
                </a:lnTo>
                <a:lnTo>
                  <a:pt x="16743" y="199355"/>
                </a:lnTo>
                <a:lnTo>
                  <a:pt x="16743" y="210071"/>
                </a:lnTo>
                <a:lnTo>
                  <a:pt x="0" y="210071"/>
                </a:lnTo>
                <a:lnTo>
                  <a:pt x="0" y="0"/>
                </a:lnTo>
                <a:close/>
                <a:moveTo>
                  <a:pt x="16743" y="16074"/>
                </a:moveTo>
                <a:lnTo>
                  <a:pt x="16743" y="183282"/>
                </a:lnTo>
                <a:lnTo>
                  <a:pt x="180156" y="183282"/>
                </a:lnTo>
                <a:lnTo>
                  <a:pt x="180156" y="16074"/>
                </a:lnTo>
                <a:lnTo>
                  <a:pt x="16743" y="16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8" name="任意多边形: 形状 527">
            <a:extLst>
              <a:ext uri="{FF2B5EF4-FFF2-40B4-BE49-F238E27FC236}">
                <a16:creationId xmlns:a16="http://schemas.microsoft.com/office/drawing/2014/main" id="{1BC99396-CCDB-4CB5-9CE6-28C63E18FCFA}"/>
              </a:ext>
            </a:extLst>
          </p:cNvPr>
          <p:cNvSpPr/>
          <p:nvPr/>
        </p:nvSpPr>
        <p:spPr>
          <a:xfrm>
            <a:off x="8876591" y="2596372"/>
            <a:ext cx="108719" cy="156716"/>
          </a:xfrm>
          <a:custGeom>
            <a:avLst/>
            <a:gdLst/>
            <a:ahLst/>
            <a:cxnLst/>
            <a:rect l="l" t="t" r="r" b="b"/>
            <a:pathLst>
              <a:path w="108719" h="156716">
                <a:moveTo>
                  <a:pt x="0" y="0"/>
                </a:moveTo>
                <a:lnTo>
                  <a:pt x="108719" y="0"/>
                </a:lnTo>
                <a:lnTo>
                  <a:pt x="108719" y="15180"/>
                </a:lnTo>
                <a:lnTo>
                  <a:pt x="57820" y="15180"/>
                </a:lnTo>
                <a:lnTo>
                  <a:pt x="52239" y="45318"/>
                </a:lnTo>
                <a:lnTo>
                  <a:pt x="99119" y="45318"/>
                </a:lnTo>
                <a:lnTo>
                  <a:pt x="99119" y="156716"/>
                </a:lnTo>
                <a:lnTo>
                  <a:pt x="83716" y="156716"/>
                </a:lnTo>
                <a:lnTo>
                  <a:pt x="83716" y="60275"/>
                </a:lnTo>
                <a:lnTo>
                  <a:pt x="21208" y="60275"/>
                </a:lnTo>
                <a:lnTo>
                  <a:pt x="21208" y="156716"/>
                </a:lnTo>
                <a:lnTo>
                  <a:pt x="5804" y="156716"/>
                </a:lnTo>
                <a:lnTo>
                  <a:pt x="5804" y="45318"/>
                </a:lnTo>
                <a:lnTo>
                  <a:pt x="35719" y="45318"/>
                </a:lnTo>
                <a:lnTo>
                  <a:pt x="40407" y="15180"/>
                </a:lnTo>
                <a:lnTo>
                  <a:pt x="0" y="1518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7" name="任意多边形: 形状 526">
            <a:extLst>
              <a:ext uri="{FF2B5EF4-FFF2-40B4-BE49-F238E27FC236}">
                <a16:creationId xmlns:a16="http://schemas.microsoft.com/office/drawing/2014/main" id="{BF872A24-B0EC-4D9E-9BA3-BE3A3C9884C9}"/>
              </a:ext>
            </a:extLst>
          </p:cNvPr>
          <p:cNvSpPr/>
          <p:nvPr/>
        </p:nvSpPr>
        <p:spPr>
          <a:xfrm>
            <a:off x="10894254" y="2596818"/>
            <a:ext cx="150018" cy="205607"/>
          </a:xfrm>
          <a:custGeom>
            <a:avLst/>
            <a:gdLst/>
            <a:ahLst/>
            <a:cxnLst/>
            <a:rect l="l" t="t" r="r" b="b"/>
            <a:pathLst>
              <a:path w="150018" h="205607">
                <a:moveTo>
                  <a:pt x="12055" y="0"/>
                </a:moveTo>
                <a:lnTo>
                  <a:pt x="127025" y="0"/>
                </a:lnTo>
                <a:lnTo>
                  <a:pt x="121890" y="71884"/>
                </a:lnTo>
                <a:lnTo>
                  <a:pt x="149126" y="71884"/>
                </a:lnTo>
                <a:lnTo>
                  <a:pt x="149126" y="87065"/>
                </a:lnTo>
                <a:lnTo>
                  <a:pt x="82823" y="87065"/>
                </a:lnTo>
                <a:lnTo>
                  <a:pt x="82823" y="96888"/>
                </a:lnTo>
                <a:cubicBezTo>
                  <a:pt x="87139" y="108571"/>
                  <a:pt x="92199" y="119100"/>
                  <a:pt x="98003" y="128476"/>
                </a:cubicBezTo>
                <a:cubicBezTo>
                  <a:pt x="109910" y="118951"/>
                  <a:pt x="120774" y="108496"/>
                  <a:pt x="130596" y="97111"/>
                </a:cubicBezTo>
                <a:lnTo>
                  <a:pt x="143768" y="108496"/>
                </a:lnTo>
                <a:cubicBezTo>
                  <a:pt x="133424" y="119212"/>
                  <a:pt x="121258" y="130188"/>
                  <a:pt x="107268" y="141424"/>
                </a:cubicBezTo>
                <a:cubicBezTo>
                  <a:pt x="119025" y="155935"/>
                  <a:pt x="133276" y="166762"/>
                  <a:pt x="150018" y="173906"/>
                </a:cubicBezTo>
                <a:cubicBezTo>
                  <a:pt x="144512" y="178520"/>
                  <a:pt x="139526" y="183282"/>
                  <a:pt x="135062" y="188194"/>
                </a:cubicBezTo>
                <a:cubicBezTo>
                  <a:pt x="113556" y="176362"/>
                  <a:pt x="96143" y="157572"/>
                  <a:pt x="82823" y="131825"/>
                </a:cubicBezTo>
                <a:lnTo>
                  <a:pt x="82823" y="177032"/>
                </a:lnTo>
                <a:cubicBezTo>
                  <a:pt x="82823" y="196082"/>
                  <a:pt x="73596" y="205607"/>
                  <a:pt x="55141" y="205607"/>
                </a:cubicBezTo>
                <a:cubicBezTo>
                  <a:pt x="48592" y="205607"/>
                  <a:pt x="38918" y="205532"/>
                  <a:pt x="26119" y="205383"/>
                </a:cubicBezTo>
                <a:cubicBezTo>
                  <a:pt x="25226" y="199728"/>
                  <a:pt x="24110" y="193551"/>
                  <a:pt x="22770" y="186854"/>
                </a:cubicBezTo>
                <a:cubicBezTo>
                  <a:pt x="34230" y="188045"/>
                  <a:pt x="43606" y="188640"/>
                  <a:pt x="50899" y="188640"/>
                </a:cubicBezTo>
                <a:cubicBezTo>
                  <a:pt x="60870" y="188640"/>
                  <a:pt x="65856" y="183357"/>
                  <a:pt x="65856" y="172790"/>
                </a:cubicBezTo>
                <a:lnTo>
                  <a:pt x="65856" y="87065"/>
                </a:lnTo>
                <a:lnTo>
                  <a:pt x="0" y="87065"/>
                </a:lnTo>
                <a:lnTo>
                  <a:pt x="0" y="71884"/>
                </a:lnTo>
                <a:lnTo>
                  <a:pt x="105370" y="71884"/>
                </a:lnTo>
                <a:lnTo>
                  <a:pt x="106933" y="50676"/>
                </a:lnTo>
                <a:lnTo>
                  <a:pt x="15627" y="50676"/>
                </a:lnTo>
                <a:lnTo>
                  <a:pt x="15627" y="35942"/>
                </a:lnTo>
                <a:lnTo>
                  <a:pt x="107938" y="35942"/>
                </a:lnTo>
                <a:lnTo>
                  <a:pt x="109388" y="15181"/>
                </a:lnTo>
                <a:lnTo>
                  <a:pt x="12055" y="15181"/>
                </a:lnTo>
                <a:lnTo>
                  <a:pt x="1205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6" name="任意多边形: 形状 525">
            <a:extLst>
              <a:ext uri="{FF2B5EF4-FFF2-40B4-BE49-F238E27FC236}">
                <a16:creationId xmlns:a16="http://schemas.microsoft.com/office/drawing/2014/main" id="{6751B784-A31A-46C6-B57B-21D4BBA1EB28}"/>
              </a:ext>
            </a:extLst>
          </p:cNvPr>
          <p:cNvSpPr/>
          <p:nvPr/>
        </p:nvSpPr>
        <p:spPr>
          <a:xfrm>
            <a:off x="7761720" y="2597935"/>
            <a:ext cx="16966" cy="191318"/>
          </a:xfrm>
          <a:custGeom>
            <a:avLst/>
            <a:gdLst/>
            <a:ahLst/>
            <a:cxnLst/>
            <a:rect l="l" t="t" r="r" b="b"/>
            <a:pathLst>
              <a:path w="16966" h="191318">
                <a:moveTo>
                  <a:pt x="0" y="0"/>
                </a:moveTo>
                <a:lnTo>
                  <a:pt x="16966" y="0"/>
                </a:lnTo>
                <a:lnTo>
                  <a:pt x="16966" y="191318"/>
                </a:lnTo>
                <a:lnTo>
                  <a:pt x="0" y="19131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5" name="任意多边形: 形状 524">
            <a:extLst>
              <a:ext uri="{FF2B5EF4-FFF2-40B4-BE49-F238E27FC236}">
                <a16:creationId xmlns:a16="http://schemas.microsoft.com/office/drawing/2014/main" id="{09C7D7AF-9FFD-48CA-89AC-D6FB06652AFC}"/>
              </a:ext>
            </a:extLst>
          </p:cNvPr>
          <p:cNvSpPr/>
          <p:nvPr/>
        </p:nvSpPr>
        <p:spPr>
          <a:xfrm>
            <a:off x="7165440" y="2598158"/>
            <a:ext cx="206499" cy="208955"/>
          </a:xfrm>
          <a:custGeom>
            <a:avLst/>
            <a:gdLst/>
            <a:ahLst/>
            <a:cxnLst/>
            <a:rect l="l" t="t" r="r" b="b"/>
            <a:pathLst>
              <a:path w="206499" h="208955">
                <a:moveTo>
                  <a:pt x="24557" y="0"/>
                </a:moveTo>
                <a:lnTo>
                  <a:pt x="206499" y="0"/>
                </a:lnTo>
                <a:lnTo>
                  <a:pt x="206499" y="177477"/>
                </a:lnTo>
                <a:cubicBezTo>
                  <a:pt x="206499" y="195188"/>
                  <a:pt x="198090" y="204043"/>
                  <a:pt x="181273" y="204043"/>
                </a:cubicBezTo>
                <a:cubicBezTo>
                  <a:pt x="171003" y="204043"/>
                  <a:pt x="159469" y="203820"/>
                  <a:pt x="146670" y="203374"/>
                </a:cubicBezTo>
                <a:cubicBezTo>
                  <a:pt x="145926" y="198462"/>
                  <a:pt x="144810" y="192286"/>
                  <a:pt x="143321" y="184844"/>
                </a:cubicBezTo>
                <a:cubicBezTo>
                  <a:pt x="156269" y="185737"/>
                  <a:pt x="166762" y="186184"/>
                  <a:pt x="174798" y="186184"/>
                </a:cubicBezTo>
                <a:cubicBezTo>
                  <a:pt x="184026" y="186184"/>
                  <a:pt x="188639" y="181793"/>
                  <a:pt x="188639" y="173013"/>
                </a:cubicBezTo>
                <a:lnTo>
                  <a:pt x="188639" y="131936"/>
                </a:lnTo>
                <a:lnTo>
                  <a:pt x="123006" y="131936"/>
                </a:lnTo>
                <a:lnTo>
                  <a:pt x="123006" y="202927"/>
                </a:lnTo>
                <a:lnTo>
                  <a:pt x="105147" y="202927"/>
                </a:lnTo>
                <a:lnTo>
                  <a:pt x="105147" y="131936"/>
                </a:lnTo>
                <a:lnTo>
                  <a:pt x="40183" y="131936"/>
                </a:lnTo>
                <a:cubicBezTo>
                  <a:pt x="37653" y="162892"/>
                  <a:pt x="28649" y="188565"/>
                  <a:pt x="13171" y="208955"/>
                </a:cubicBezTo>
                <a:cubicBezTo>
                  <a:pt x="9302" y="204043"/>
                  <a:pt x="4911" y="198909"/>
                  <a:pt x="0" y="193551"/>
                </a:cubicBezTo>
                <a:cubicBezTo>
                  <a:pt x="9674" y="179859"/>
                  <a:pt x="16222" y="164678"/>
                  <a:pt x="19645" y="148010"/>
                </a:cubicBezTo>
                <a:cubicBezTo>
                  <a:pt x="22919" y="131936"/>
                  <a:pt x="24557" y="109165"/>
                  <a:pt x="24557" y="79697"/>
                </a:cubicBezTo>
                <a:lnTo>
                  <a:pt x="24557" y="0"/>
                </a:lnTo>
                <a:close/>
                <a:moveTo>
                  <a:pt x="42416" y="16520"/>
                </a:moveTo>
                <a:lnTo>
                  <a:pt x="42416" y="58043"/>
                </a:lnTo>
                <a:lnTo>
                  <a:pt x="105147" y="58043"/>
                </a:lnTo>
                <a:lnTo>
                  <a:pt x="105147" y="16520"/>
                </a:lnTo>
                <a:lnTo>
                  <a:pt x="42416" y="16520"/>
                </a:lnTo>
                <a:close/>
                <a:moveTo>
                  <a:pt x="123006" y="16520"/>
                </a:moveTo>
                <a:lnTo>
                  <a:pt x="123006" y="58043"/>
                </a:lnTo>
                <a:lnTo>
                  <a:pt x="188639" y="58043"/>
                </a:lnTo>
                <a:lnTo>
                  <a:pt x="188639" y="16520"/>
                </a:lnTo>
                <a:lnTo>
                  <a:pt x="123006" y="16520"/>
                </a:lnTo>
                <a:close/>
                <a:moveTo>
                  <a:pt x="42416" y="74116"/>
                </a:moveTo>
                <a:cubicBezTo>
                  <a:pt x="42862" y="88553"/>
                  <a:pt x="42527" y="102468"/>
                  <a:pt x="41411" y="115863"/>
                </a:cubicBezTo>
                <a:lnTo>
                  <a:pt x="105147" y="115863"/>
                </a:lnTo>
                <a:lnTo>
                  <a:pt x="105147" y="74116"/>
                </a:lnTo>
                <a:lnTo>
                  <a:pt x="42416" y="74116"/>
                </a:lnTo>
                <a:close/>
                <a:moveTo>
                  <a:pt x="123006" y="74116"/>
                </a:moveTo>
                <a:lnTo>
                  <a:pt x="123006" y="115863"/>
                </a:lnTo>
                <a:lnTo>
                  <a:pt x="188639" y="115863"/>
                </a:lnTo>
                <a:lnTo>
                  <a:pt x="188639" y="74116"/>
                </a:lnTo>
                <a:lnTo>
                  <a:pt x="123006" y="7411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4" name="任意多边形: 形状 523">
            <a:extLst>
              <a:ext uri="{FF2B5EF4-FFF2-40B4-BE49-F238E27FC236}">
                <a16:creationId xmlns:a16="http://schemas.microsoft.com/office/drawing/2014/main" id="{B5A9411B-BCE1-4B81-B349-5F2B3D7024D0}"/>
              </a:ext>
            </a:extLst>
          </p:cNvPr>
          <p:cNvSpPr/>
          <p:nvPr/>
        </p:nvSpPr>
        <p:spPr>
          <a:xfrm>
            <a:off x="7393370" y="2601060"/>
            <a:ext cx="219670" cy="199579"/>
          </a:xfrm>
          <a:custGeom>
            <a:avLst/>
            <a:gdLst/>
            <a:ahLst/>
            <a:cxnLst/>
            <a:rect l="l" t="t" r="r" b="b"/>
            <a:pathLst>
              <a:path w="219670" h="199579">
                <a:moveTo>
                  <a:pt x="17859" y="0"/>
                </a:moveTo>
                <a:lnTo>
                  <a:pt x="202704" y="0"/>
                </a:lnTo>
                <a:lnTo>
                  <a:pt x="202704" y="17636"/>
                </a:lnTo>
                <a:lnTo>
                  <a:pt x="122560" y="17636"/>
                </a:lnTo>
                <a:lnTo>
                  <a:pt x="122560" y="75233"/>
                </a:lnTo>
                <a:lnTo>
                  <a:pt x="219670" y="75233"/>
                </a:lnTo>
                <a:lnTo>
                  <a:pt x="219670" y="92869"/>
                </a:lnTo>
                <a:lnTo>
                  <a:pt x="122560" y="92869"/>
                </a:lnTo>
                <a:lnTo>
                  <a:pt x="122560" y="169441"/>
                </a:lnTo>
                <a:cubicBezTo>
                  <a:pt x="122560" y="179561"/>
                  <a:pt x="120700" y="186854"/>
                  <a:pt x="116979" y="191319"/>
                </a:cubicBezTo>
                <a:cubicBezTo>
                  <a:pt x="112812" y="196528"/>
                  <a:pt x="104998" y="199281"/>
                  <a:pt x="93539" y="199579"/>
                </a:cubicBezTo>
                <a:cubicBezTo>
                  <a:pt x="86841" y="199579"/>
                  <a:pt x="74265" y="199504"/>
                  <a:pt x="55811" y="199355"/>
                </a:cubicBezTo>
                <a:cubicBezTo>
                  <a:pt x="55066" y="192509"/>
                  <a:pt x="53876" y="185738"/>
                  <a:pt x="52239" y="179040"/>
                </a:cubicBezTo>
                <a:cubicBezTo>
                  <a:pt x="69056" y="180231"/>
                  <a:pt x="80739" y="180826"/>
                  <a:pt x="87288" y="180826"/>
                </a:cubicBezTo>
                <a:cubicBezTo>
                  <a:pt x="93985" y="180826"/>
                  <a:pt x="98450" y="179561"/>
                  <a:pt x="100682" y="177031"/>
                </a:cubicBezTo>
                <a:cubicBezTo>
                  <a:pt x="102766" y="174948"/>
                  <a:pt x="103808" y="170259"/>
                  <a:pt x="103808" y="162967"/>
                </a:cubicBezTo>
                <a:lnTo>
                  <a:pt x="103808" y="92869"/>
                </a:lnTo>
                <a:lnTo>
                  <a:pt x="0" y="92869"/>
                </a:lnTo>
                <a:lnTo>
                  <a:pt x="0" y="75233"/>
                </a:lnTo>
                <a:lnTo>
                  <a:pt x="103808" y="75233"/>
                </a:lnTo>
                <a:lnTo>
                  <a:pt x="103808" y="17636"/>
                </a:lnTo>
                <a:lnTo>
                  <a:pt x="17859" y="17636"/>
                </a:lnTo>
                <a:lnTo>
                  <a:pt x="1785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3" name="任意多边形: 形状 522">
            <a:extLst>
              <a:ext uri="{FF2B5EF4-FFF2-40B4-BE49-F238E27FC236}">
                <a16:creationId xmlns:a16="http://schemas.microsoft.com/office/drawing/2014/main" id="{F105812D-B278-4188-87A8-BEE540C961E8}"/>
              </a:ext>
            </a:extLst>
          </p:cNvPr>
          <p:cNvSpPr/>
          <p:nvPr/>
        </p:nvSpPr>
        <p:spPr>
          <a:xfrm>
            <a:off x="9525333" y="2605525"/>
            <a:ext cx="146447" cy="186184"/>
          </a:xfrm>
          <a:custGeom>
            <a:avLst/>
            <a:gdLst/>
            <a:ahLst/>
            <a:cxnLst/>
            <a:rect l="l" t="t" r="r" b="b"/>
            <a:pathLst>
              <a:path w="146447" h="186184">
                <a:moveTo>
                  <a:pt x="11609" y="0"/>
                </a:moveTo>
                <a:lnTo>
                  <a:pt x="138187" y="0"/>
                </a:lnTo>
                <a:lnTo>
                  <a:pt x="138187" y="17413"/>
                </a:lnTo>
                <a:lnTo>
                  <a:pt x="84162" y="17413"/>
                </a:lnTo>
                <a:lnTo>
                  <a:pt x="84162" y="168771"/>
                </a:lnTo>
                <a:lnTo>
                  <a:pt x="146447" y="168771"/>
                </a:lnTo>
                <a:lnTo>
                  <a:pt x="146447" y="186184"/>
                </a:lnTo>
                <a:lnTo>
                  <a:pt x="0" y="186184"/>
                </a:lnTo>
                <a:lnTo>
                  <a:pt x="0" y="168771"/>
                </a:lnTo>
                <a:lnTo>
                  <a:pt x="65187" y="168771"/>
                </a:lnTo>
                <a:lnTo>
                  <a:pt x="65187" y="17413"/>
                </a:lnTo>
                <a:lnTo>
                  <a:pt x="11609" y="17413"/>
                </a:lnTo>
                <a:lnTo>
                  <a:pt x="116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2" name="任意多边形: 形状 521">
            <a:extLst>
              <a:ext uri="{FF2B5EF4-FFF2-40B4-BE49-F238E27FC236}">
                <a16:creationId xmlns:a16="http://schemas.microsoft.com/office/drawing/2014/main" id="{336790D9-AAAA-4075-B22A-2893F8B5ABF4}"/>
              </a:ext>
            </a:extLst>
          </p:cNvPr>
          <p:cNvSpPr/>
          <p:nvPr/>
        </p:nvSpPr>
        <p:spPr>
          <a:xfrm>
            <a:off x="8339471" y="2612445"/>
            <a:ext cx="154483" cy="100683"/>
          </a:xfrm>
          <a:custGeom>
            <a:avLst/>
            <a:gdLst/>
            <a:ahLst/>
            <a:cxnLst/>
            <a:rect l="l" t="t" r="r" b="b"/>
            <a:pathLst>
              <a:path w="154483" h="100683">
                <a:moveTo>
                  <a:pt x="53801" y="0"/>
                </a:moveTo>
                <a:lnTo>
                  <a:pt x="68535" y="6921"/>
                </a:lnTo>
                <a:cubicBezTo>
                  <a:pt x="65781" y="11014"/>
                  <a:pt x="62805" y="15032"/>
                  <a:pt x="59605" y="18976"/>
                </a:cubicBezTo>
                <a:lnTo>
                  <a:pt x="138633" y="18976"/>
                </a:lnTo>
                <a:lnTo>
                  <a:pt x="138633" y="32147"/>
                </a:lnTo>
                <a:cubicBezTo>
                  <a:pt x="127694" y="45393"/>
                  <a:pt x="113741" y="57336"/>
                  <a:pt x="96775" y="67978"/>
                </a:cubicBezTo>
                <a:cubicBezTo>
                  <a:pt x="112476" y="73261"/>
                  <a:pt x="131712" y="77391"/>
                  <a:pt x="154483" y="80368"/>
                </a:cubicBezTo>
                <a:cubicBezTo>
                  <a:pt x="151060" y="87065"/>
                  <a:pt x="148604" y="92646"/>
                  <a:pt x="147116" y="97111"/>
                </a:cubicBezTo>
                <a:cubicBezTo>
                  <a:pt x="120699" y="91083"/>
                  <a:pt x="98375" y="84274"/>
                  <a:pt x="80143" y="76684"/>
                </a:cubicBezTo>
                <a:cubicBezTo>
                  <a:pt x="61912" y="84870"/>
                  <a:pt x="37728" y="92869"/>
                  <a:pt x="7590" y="100683"/>
                </a:cubicBezTo>
                <a:cubicBezTo>
                  <a:pt x="5506" y="95771"/>
                  <a:pt x="2976" y="91009"/>
                  <a:pt x="0" y="86395"/>
                </a:cubicBezTo>
                <a:cubicBezTo>
                  <a:pt x="26119" y="81037"/>
                  <a:pt x="47699" y="74898"/>
                  <a:pt x="64740" y="67978"/>
                </a:cubicBezTo>
                <a:cubicBezTo>
                  <a:pt x="54247" y="60760"/>
                  <a:pt x="45206" y="52462"/>
                  <a:pt x="37616" y="43086"/>
                </a:cubicBezTo>
                <a:cubicBezTo>
                  <a:pt x="30546" y="49858"/>
                  <a:pt x="22845" y="56481"/>
                  <a:pt x="14510" y="62955"/>
                </a:cubicBezTo>
                <a:cubicBezTo>
                  <a:pt x="11534" y="59829"/>
                  <a:pt x="7887" y="56183"/>
                  <a:pt x="3572" y="52016"/>
                </a:cubicBezTo>
                <a:cubicBezTo>
                  <a:pt x="23961" y="37282"/>
                  <a:pt x="40704" y="19943"/>
                  <a:pt x="53801" y="0"/>
                </a:cubicBezTo>
                <a:close/>
                <a:moveTo>
                  <a:pt x="47662" y="32817"/>
                </a:moveTo>
                <a:cubicBezTo>
                  <a:pt x="47438" y="33115"/>
                  <a:pt x="47215" y="33375"/>
                  <a:pt x="46992" y="33598"/>
                </a:cubicBezTo>
                <a:cubicBezTo>
                  <a:pt x="55624" y="44686"/>
                  <a:pt x="66525" y="53802"/>
                  <a:pt x="79697" y="60946"/>
                </a:cubicBezTo>
                <a:cubicBezTo>
                  <a:pt x="95101" y="52686"/>
                  <a:pt x="107379" y="43309"/>
                  <a:pt x="116532" y="32817"/>
                </a:cubicBezTo>
                <a:lnTo>
                  <a:pt x="47662" y="328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1" name="任意多边形: 形状 520">
            <a:extLst>
              <a:ext uri="{FF2B5EF4-FFF2-40B4-BE49-F238E27FC236}">
                <a16:creationId xmlns:a16="http://schemas.microsoft.com/office/drawing/2014/main" id="{6EFD2155-2046-4B1B-BAEE-1C48071186ED}"/>
              </a:ext>
            </a:extLst>
          </p:cNvPr>
          <p:cNvSpPr/>
          <p:nvPr/>
        </p:nvSpPr>
        <p:spPr>
          <a:xfrm>
            <a:off x="8787294" y="2628072"/>
            <a:ext cx="30361" cy="36166"/>
          </a:xfrm>
          <a:custGeom>
            <a:avLst/>
            <a:gdLst/>
            <a:ahLst/>
            <a:cxnLst/>
            <a:rect l="l" t="t" r="r" b="b"/>
            <a:pathLst>
              <a:path w="30361" h="36166">
                <a:moveTo>
                  <a:pt x="14064" y="0"/>
                </a:moveTo>
                <a:cubicBezTo>
                  <a:pt x="20613" y="10567"/>
                  <a:pt x="26045" y="20092"/>
                  <a:pt x="30361" y="28575"/>
                </a:cubicBezTo>
                <a:lnTo>
                  <a:pt x="14957" y="36166"/>
                </a:lnTo>
                <a:cubicBezTo>
                  <a:pt x="10939" y="26641"/>
                  <a:pt x="5953" y="16818"/>
                  <a:pt x="0" y="6698"/>
                </a:cubicBezTo>
                <a:lnTo>
                  <a:pt x="1406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0" name="任意多边形: 形状 519">
            <a:extLst>
              <a:ext uri="{FF2B5EF4-FFF2-40B4-BE49-F238E27FC236}">
                <a16:creationId xmlns:a16="http://schemas.microsoft.com/office/drawing/2014/main" id="{7737A4B5-9672-4422-94F2-69EA0C90159B}"/>
              </a:ext>
            </a:extLst>
          </p:cNvPr>
          <p:cNvSpPr/>
          <p:nvPr/>
        </p:nvSpPr>
        <p:spPr>
          <a:xfrm>
            <a:off x="8762514" y="2628072"/>
            <a:ext cx="112291" cy="176808"/>
          </a:xfrm>
          <a:custGeom>
            <a:avLst/>
            <a:gdLst/>
            <a:ahLst/>
            <a:cxnLst/>
            <a:rect l="l" t="t" r="r" b="b"/>
            <a:pathLst>
              <a:path w="112291" h="176808">
                <a:moveTo>
                  <a:pt x="84609" y="0"/>
                </a:moveTo>
                <a:lnTo>
                  <a:pt x="102022" y="6474"/>
                </a:lnTo>
                <a:cubicBezTo>
                  <a:pt x="97706" y="15106"/>
                  <a:pt x="92125" y="25376"/>
                  <a:pt x="85279" y="37282"/>
                </a:cubicBezTo>
                <a:lnTo>
                  <a:pt x="112291" y="37282"/>
                </a:lnTo>
                <a:lnTo>
                  <a:pt x="112291" y="51569"/>
                </a:lnTo>
                <a:lnTo>
                  <a:pt x="29245" y="51569"/>
                </a:lnTo>
                <a:lnTo>
                  <a:pt x="29245" y="97780"/>
                </a:lnTo>
                <a:cubicBezTo>
                  <a:pt x="29394" y="130076"/>
                  <a:pt x="23590" y="156419"/>
                  <a:pt x="11832" y="176808"/>
                </a:cubicBezTo>
                <a:cubicBezTo>
                  <a:pt x="7665" y="171302"/>
                  <a:pt x="3721" y="166316"/>
                  <a:pt x="0" y="161851"/>
                </a:cubicBezTo>
                <a:cubicBezTo>
                  <a:pt x="9079" y="146819"/>
                  <a:pt x="13618" y="125016"/>
                  <a:pt x="13618" y="96441"/>
                </a:cubicBezTo>
                <a:lnTo>
                  <a:pt x="13618" y="37282"/>
                </a:lnTo>
                <a:lnTo>
                  <a:pt x="69205" y="37282"/>
                </a:lnTo>
                <a:cubicBezTo>
                  <a:pt x="75159" y="24334"/>
                  <a:pt x="80293" y="11907"/>
                  <a:pt x="8460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9" name="任意多边形: 形状 518">
            <a:extLst>
              <a:ext uri="{FF2B5EF4-FFF2-40B4-BE49-F238E27FC236}">
                <a16:creationId xmlns:a16="http://schemas.microsoft.com/office/drawing/2014/main" id="{476F4045-696D-4B5E-8D7B-DCA29065D02D}"/>
              </a:ext>
            </a:extLst>
          </p:cNvPr>
          <p:cNvSpPr/>
          <p:nvPr/>
        </p:nvSpPr>
        <p:spPr>
          <a:xfrm>
            <a:off x="10232787" y="2634323"/>
            <a:ext cx="118988" cy="78581"/>
          </a:xfrm>
          <a:custGeom>
            <a:avLst/>
            <a:gdLst/>
            <a:ahLst/>
            <a:cxnLst/>
            <a:rect l="l" t="t" r="r" b="b"/>
            <a:pathLst>
              <a:path w="118988" h="78581">
                <a:moveTo>
                  <a:pt x="30361" y="0"/>
                </a:moveTo>
                <a:lnTo>
                  <a:pt x="47105" y="4242"/>
                </a:lnTo>
                <a:cubicBezTo>
                  <a:pt x="45467" y="9525"/>
                  <a:pt x="43793" y="14585"/>
                  <a:pt x="42081" y="19422"/>
                </a:cubicBezTo>
                <a:lnTo>
                  <a:pt x="118988" y="19422"/>
                </a:lnTo>
                <a:lnTo>
                  <a:pt x="118988" y="34603"/>
                </a:lnTo>
                <a:lnTo>
                  <a:pt x="36501" y="34603"/>
                </a:lnTo>
                <a:cubicBezTo>
                  <a:pt x="29952" y="51420"/>
                  <a:pt x="22771" y="66080"/>
                  <a:pt x="14957" y="78581"/>
                </a:cubicBezTo>
                <a:cubicBezTo>
                  <a:pt x="7963" y="73819"/>
                  <a:pt x="2977" y="70694"/>
                  <a:pt x="0" y="69205"/>
                </a:cubicBezTo>
                <a:cubicBezTo>
                  <a:pt x="13544" y="48965"/>
                  <a:pt x="23664" y="25896"/>
                  <a:pt x="3036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8" name="任意多边形: 形状 517">
            <a:extLst>
              <a:ext uri="{FF2B5EF4-FFF2-40B4-BE49-F238E27FC236}">
                <a16:creationId xmlns:a16="http://schemas.microsoft.com/office/drawing/2014/main" id="{B0169913-1B9D-42BB-8EE8-D96276436608}"/>
              </a:ext>
            </a:extLst>
          </p:cNvPr>
          <p:cNvSpPr/>
          <p:nvPr/>
        </p:nvSpPr>
        <p:spPr>
          <a:xfrm>
            <a:off x="10206891" y="2637225"/>
            <a:ext cx="16520" cy="76349"/>
          </a:xfrm>
          <a:custGeom>
            <a:avLst/>
            <a:gdLst/>
            <a:ahLst/>
            <a:cxnLst/>
            <a:rect l="l" t="t" r="r" b="b"/>
            <a:pathLst>
              <a:path w="16520" h="76349">
                <a:moveTo>
                  <a:pt x="0" y="0"/>
                </a:moveTo>
                <a:lnTo>
                  <a:pt x="16520" y="0"/>
                </a:lnTo>
                <a:lnTo>
                  <a:pt x="16520" y="76349"/>
                </a:lnTo>
                <a:lnTo>
                  <a:pt x="0" y="76349"/>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7" name="任意多边形: 形状 516">
            <a:extLst>
              <a:ext uri="{FF2B5EF4-FFF2-40B4-BE49-F238E27FC236}">
                <a16:creationId xmlns:a16="http://schemas.microsoft.com/office/drawing/2014/main" id="{0AD1C12A-28DA-4419-B150-0FC6E3A9503F}"/>
              </a:ext>
            </a:extLst>
          </p:cNvPr>
          <p:cNvSpPr/>
          <p:nvPr/>
        </p:nvSpPr>
        <p:spPr>
          <a:xfrm>
            <a:off x="6934607" y="2639011"/>
            <a:ext cx="218108" cy="166092"/>
          </a:xfrm>
          <a:custGeom>
            <a:avLst/>
            <a:gdLst/>
            <a:ahLst/>
            <a:cxnLst/>
            <a:rect l="l" t="t" r="r" b="b"/>
            <a:pathLst>
              <a:path w="218108" h="166092">
                <a:moveTo>
                  <a:pt x="101352" y="0"/>
                </a:moveTo>
                <a:lnTo>
                  <a:pt x="117426" y="6474"/>
                </a:lnTo>
                <a:cubicBezTo>
                  <a:pt x="114747" y="12427"/>
                  <a:pt x="111659" y="18306"/>
                  <a:pt x="108161" y="24110"/>
                </a:cubicBezTo>
                <a:lnTo>
                  <a:pt x="218108" y="24110"/>
                </a:lnTo>
                <a:lnTo>
                  <a:pt x="218108" y="40184"/>
                </a:lnTo>
                <a:lnTo>
                  <a:pt x="97446" y="40184"/>
                </a:lnTo>
                <a:cubicBezTo>
                  <a:pt x="89260" y="51346"/>
                  <a:pt x="79586" y="62210"/>
                  <a:pt x="68424" y="72777"/>
                </a:cubicBezTo>
                <a:lnTo>
                  <a:pt x="192658" y="72777"/>
                </a:lnTo>
                <a:lnTo>
                  <a:pt x="192658" y="165646"/>
                </a:lnTo>
                <a:lnTo>
                  <a:pt x="175246" y="165646"/>
                </a:lnTo>
                <a:lnTo>
                  <a:pt x="175246" y="151582"/>
                </a:lnTo>
                <a:lnTo>
                  <a:pt x="64517" y="151582"/>
                </a:lnTo>
                <a:lnTo>
                  <a:pt x="64517" y="166092"/>
                </a:lnTo>
                <a:lnTo>
                  <a:pt x="47105" y="166092"/>
                </a:lnTo>
                <a:lnTo>
                  <a:pt x="47105" y="91195"/>
                </a:lnTo>
                <a:cubicBezTo>
                  <a:pt x="36835" y="99306"/>
                  <a:pt x="25673" y="107231"/>
                  <a:pt x="13618" y="114970"/>
                </a:cubicBezTo>
                <a:cubicBezTo>
                  <a:pt x="9302" y="109910"/>
                  <a:pt x="4763" y="105296"/>
                  <a:pt x="0" y="101129"/>
                </a:cubicBezTo>
                <a:cubicBezTo>
                  <a:pt x="31403" y="83195"/>
                  <a:pt x="56555" y="62880"/>
                  <a:pt x="75456" y="40184"/>
                </a:cubicBezTo>
                <a:lnTo>
                  <a:pt x="5135" y="40184"/>
                </a:lnTo>
                <a:lnTo>
                  <a:pt x="5135" y="24110"/>
                </a:lnTo>
                <a:lnTo>
                  <a:pt x="87511" y="24110"/>
                </a:lnTo>
                <a:cubicBezTo>
                  <a:pt x="92795" y="16371"/>
                  <a:pt x="97408" y="8335"/>
                  <a:pt x="101352" y="0"/>
                </a:cubicBezTo>
                <a:close/>
                <a:moveTo>
                  <a:pt x="64517" y="88627"/>
                </a:moveTo>
                <a:lnTo>
                  <a:pt x="64517" y="135732"/>
                </a:lnTo>
                <a:lnTo>
                  <a:pt x="175246" y="135732"/>
                </a:lnTo>
                <a:lnTo>
                  <a:pt x="175246" y="88627"/>
                </a:lnTo>
                <a:lnTo>
                  <a:pt x="64517" y="8862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6" name="任意多边形: 形状 515">
            <a:extLst>
              <a:ext uri="{FF2B5EF4-FFF2-40B4-BE49-F238E27FC236}">
                <a16:creationId xmlns:a16="http://schemas.microsoft.com/office/drawing/2014/main" id="{97ABBE82-5CB1-4214-938B-AAD5C98650EB}"/>
              </a:ext>
            </a:extLst>
          </p:cNvPr>
          <p:cNvSpPr/>
          <p:nvPr/>
        </p:nvSpPr>
        <p:spPr>
          <a:xfrm>
            <a:off x="10160010" y="2642137"/>
            <a:ext cx="16520" cy="68758"/>
          </a:xfrm>
          <a:custGeom>
            <a:avLst/>
            <a:gdLst/>
            <a:ahLst/>
            <a:cxnLst/>
            <a:rect l="l" t="t" r="r" b="b"/>
            <a:pathLst>
              <a:path w="16520" h="68758">
                <a:moveTo>
                  <a:pt x="0" y="0"/>
                </a:moveTo>
                <a:lnTo>
                  <a:pt x="16520" y="0"/>
                </a:lnTo>
                <a:lnTo>
                  <a:pt x="16520" y="68758"/>
                </a:lnTo>
                <a:lnTo>
                  <a:pt x="0" y="6875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5" name="任意多边形: 形状 514">
            <a:extLst>
              <a:ext uri="{FF2B5EF4-FFF2-40B4-BE49-F238E27FC236}">
                <a16:creationId xmlns:a16="http://schemas.microsoft.com/office/drawing/2014/main" id="{1D383479-BE71-4A5D-9E81-3C50CD384CEC}"/>
              </a:ext>
            </a:extLst>
          </p:cNvPr>
          <p:cNvSpPr/>
          <p:nvPr/>
        </p:nvSpPr>
        <p:spPr>
          <a:xfrm>
            <a:off x="7620407" y="2658657"/>
            <a:ext cx="70991" cy="126355"/>
          </a:xfrm>
          <a:custGeom>
            <a:avLst/>
            <a:gdLst/>
            <a:ahLst/>
            <a:cxnLst/>
            <a:rect l="l" t="t" r="r" b="b"/>
            <a:pathLst>
              <a:path w="70991" h="126355">
                <a:moveTo>
                  <a:pt x="0" y="0"/>
                </a:moveTo>
                <a:lnTo>
                  <a:pt x="43979" y="0"/>
                </a:lnTo>
                <a:lnTo>
                  <a:pt x="43979" y="90859"/>
                </a:lnTo>
                <a:cubicBezTo>
                  <a:pt x="52016" y="83715"/>
                  <a:pt x="60499" y="75828"/>
                  <a:pt x="69429" y="67195"/>
                </a:cubicBezTo>
                <a:cubicBezTo>
                  <a:pt x="69429" y="74637"/>
                  <a:pt x="69950" y="81632"/>
                  <a:pt x="70991" y="88180"/>
                </a:cubicBezTo>
                <a:cubicBezTo>
                  <a:pt x="55960" y="100979"/>
                  <a:pt x="42193" y="113704"/>
                  <a:pt x="29692" y="126355"/>
                </a:cubicBezTo>
                <a:lnTo>
                  <a:pt x="19422" y="112067"/>
                </a:lnTo>
                <a:cubicBezTo>
                  <a:pt x="24483" y="107305"/>
                  <a:pt x="27013" y="100459"/>
                  <a:pt x="27013" y="91529"/>
                </a:cubicBezTo>
                <a:lnTo>
                  <a:pt x="27013" y="16073"/>
                </a:lnTo>
                <a:lnTo>
                  <a:pt x="0" y="1607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4" name="任意多边形: 形状 513">
            <a:extLst>
              <a:ext uri="{FF2B5EF4-FFF2-40B4-BE49-F238E27FC236}">
                <a16:creationId xmlns:a16="http://schemas.microsoft.com/office/drawing/2014/main" id="{9AC3CC07-4AE7-417E-9561-40B4CC88EC08}"/>
              </a:ext>
            </a:extLst>
          </p:cNvPr>
          <p:cNvSpPr/>
          <p:nvPr/>
        </p:nvSpPr>
        <p:spPr>
          <a:xfrm>
            <a:off x="8862527" y="2666917"/>
            <a:ext cx="123676" cy="140196"/>
          </a:xfrm>
          <a:custGeom>
            <a:avLst/>
            <a:gdLst/>
            <a:ahLst/>
            <a:cxnLst/>
            <a:rect l="l" t="t" r="r" b="b"/>
            <a:pathLst>
              <a:path w="123676" h="140196">
                <a:moveTo>
                  <a:pt x="58712" y="0"/>
                </a:moveTo>
                <a:lnTo>
                  <a:pt x="74339" y="0"/>
                </a:lnTo>
                <a:lnTo>
                  <a:pt x="74339" y="28575"/>
                </a:lnTo>
                <a:cubicBezTo>
                  <a:pt x="74339" y="49559"/>
                  <a:pt x="72107" y="66898"/>
                  <a:pt x="67642" y="80590"/>
                </a:cubicBezTo>
                <a:cubicBezTo>
                  <a:pt x="88627" y="95622"/>
                  <a:pt x="107305" y="110504"/>
                  <a:pt x="123676" y="125238"/>
                </a:cubicBezTo>
                <a:lnTo>
                  <a:pt x="111174" y="138186"/>
                </a:lnTo>
                <a:cubicBezTo>
                  <a:pt x="95845" y="123006"/>
                  <a:pt x="79177" y="108718"/>
                  <a:pt x="61168" y="95324"/>
                </a:cubicBezTo>
                <a:cubicBezTo>
                  <a:pt x="51941" y="111249"/>
                  <a:pt x="35495" y="126206"/>
                  <a:pt x="11832" y="140196"/>
                </a:cubicBezTo>
                <a:cubicBezTo>
                  <a:pt x="9599" y="136921"/>
                  <a:pt x="5655" y="132159"/>
                  <a:pt x="0" y="125908"/>
                </a:cubicBezTo>
                <a:cubicBezTo>
                  <a:pt x="23515" y="113704"/>
                  <a:pt x="39365" y="100459"/>
                  <a:pt x="47551" y="86171"/>
                </a:cubicBezTo>
                <a:cubicBezTo>
                  <a:pt x="54992" y="73967"/>
                  <a:pt x="58712" y="54471"/>
                  <a:pt x="58712" y="27682"/>
                </a:cubicBezTo>
                <a:lnTo>
                  <a:pt x="5871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3" name="任意多边形: 形状 512">
            <a:extLst>
              <a:ext uri="{FF2B5EF4-FFF2-40B4-BE49-F238E27FC236}">
                <a16:creationId xmlns:a16="http://schemas.microsoft.com/office/drawing/2014/main" id="{90475A64-0BF1-4C2A-AD8F-B7BBB25F4F2A}"/>
              </a:ext>
            </a:extLst>
          </p:cNvPr>
          <p:cNvSpPr/>
          <p:nvPr/>
        </p:nvSpPr>
        <p:spPr>
          <a:xfrm>
            <a:off x="8196372" y="2672721"/>
            <a:ext cx="53132" cy="62284"/>
          </a:xfrm>
          <a:custGeom>
            <a:avLst/>
            <a:gdLst/>
            <a:ahLst/>
            <a:cxnLst/>
            <a:rect l="l" t="t" r="r" b="b"/>
            <a:pathLst>
              <a:path w="53132" h="62284">
                <a:moveTo>
                  <a:pt x="13618" y="0"/>
                </a:moveTo>
                <a:cubicBezTo>
                  <a:pt x="30138" y="19496"/>
                  <a:pt x="43309" y="36388"/>
                  <a:pt x="53132" y="50676"/>
                </a:cubicBezTo>
                <a:lnTo>
                  <a:pt x="36612" y="62284"/>
                </a:lnTo>
                <a:cubicBezTo>
                  <a:pt x="26045" y="45020"/>
                  <a:pt x="13841" y="27607"/>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2" name="任意多边形: 形状 511">
            <a:extLst>
              <a:ext uri="{FF2B5EF4-FFF2-40B4-BE49-F238E27FC236}">
                <a16:creationId xmlns:a16="http://schemas.microsoft.com/office/drawing/2014/main" id="{62536FF7-BB7D-4930-B9F7-61F123709EB2}"/>
              </a:ext>
            </a:extLst>
          </p:cNvPr>
          <p:cNvSpPr/>
          <p:nvPr/>
        </p:nvSpPr>
        <p:spPr>
          <a:xfrm>
            <a:off x="10278552" y="2674953"/>
            <a:ext cx="51569" cy="42416"/>
          </a:xfrm>
          <a:custGeom>
            <a:avLst/>
            <a:gdLst/>
            <a:ahLst/>
            <a:cxnLst/>
            <a:rect l="l" t="t" r="r" b="b"/>
            <a:pathLst>
              <a:path w="51569" h="42416">
                <a:moveTo>
                  <a:pt x="10046" y="0"/>
                </a:moveTo>
                <a:cubicBezTo>
                  <a:pt x="25375" y="9972"/>
                  <a:pt x="39216" y="19794"/>
                  <a:pt x="51569" y="29468"/>
                </a:cubicBezTo>
                <a:lnTo>
                  <a:pt x="40630" y="42416"/>
                </a:lnTo>
                <a:cubicBezTo>
                  <a:pt x="28128" y="31849"/>
                  <a:pt x="14585" y="21655"/>
                  <a:pt x="0" y="11832"/>
                </a:cubicBezTo>
                <a:lnTo>
                  <a:pt x="10046"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1" name="任意多边形: 形状 510">
            <a:extLst>
              <a:ext uri="{FF2B5EF4-FFF2-40B4-BE49-F238E27FC236}">
                <a16:creationId xmlns:a16="http://schemas.microsoft.com/office/drawing/2014/main" id="{58B98F5F-92C2-4374-9A62-B56CF7EFBB92}"/>
              </a:ext>
            </a:extLst>
          </p:cNvPr>
          <p:cNvSpPr/>
          <p:nvPr/>
        </p:nvSpPr>
        <p:spPr>
          <a:xfrm>
            <a:off x="8796001" y="2681427"/>
            <a:ext cx="69428" cy="41970"/>
          </a:xfrm>
          <a:custGeom>
            <a:avLst/>
            <a:gdLst/>
            <a:ahLst/>
            <a:cxnLst/>
            <a:rect l="l" t="t" r="r" b="b"/>
            <a:pathLst>
              <a:path w="69428" h="41970">
                <a:moveTo>
                  <a:pt x="60498" y="0"/>
                </a:moveTo>
                <a:lnTo>
                  <a:pt x="69428" y="12502"/>
                </a:lnTo>
                <a:cubicBezTo>
                  <a:pt x="48592" y="24557"/>
                  <a:pt x="28575" y="34380"/>
                  <a:pt x="9376" y="41970"/>
                </a:cubicBezTo>
                <a:cubicBezTo>
                  <a:pt x="6101" y="36314"/>
                  <a:pt x="2976" y="31626"/>
                  <a:pt x="0" y="27906"/>
                </a:cubicBezTo>
                <a:cubicBezTo>
                  <a:pt x="19199" y="22399"/>
                  <a:pt x="39365" y="13097"/>
                  <a:pt x="6049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10" name="任意多边形: 形状 509">
            <a:extLst>
              <a:ext uri="{FF2B5EF4-FFF2-40B4-BE49-F238E27FC236}">
                <a16:creationId xmlns:a16="http://schemas.microsoft.com/office/drawing/2014/main" id="{F7E192BE-6141-4F64-AC2D-85D791141757}"/>
              </a:ext>
            </a:extLst>
          </p:cNvPr>
          <p:cNvSpPr/>
          <p:nvPr/>
        </p:nvSpPr>
        <p:spPr>
          <a:xfrm>
            <a:off x="10899612" y="2691696"/>
            <a:ext cx="41300" cy="39291"/>
          </a:xfrm>
          <a:custGeom>
            <a:avLst/>
            <a:gdLst/>
            <a:ahLst/>
            <a:cxnLst/>
            <a:rect l="l" t="t" r="r" b="b"/>
            <a:pathLst>
              <a:path w="41300" h="39291">
                <a:moveTo>
                  <a:pt x="10938" y="0"/>
                </a:moveTo>
                <a:cubicBezTo>
                  <a:pt x="20910" y="8186"/>
                  <a:pt x="31030" y="17339"/>
                  <a:pt x="41300" y="27459"/>
                </a:cubicBezTo>
                <a:cubicBezTo>
                  <a:pt x="36984" y="31329"/>
                  <a:pt x="32742" y="35273"/>
                  <a:pt x="28575" y="39291"/>
                </a:cubicBezTo>
                <a:cubicBezTo>
                  <a:pt x="18454" y="28129"/>
                  <a:pt x="8930" y="18455"/>
                  <a:pt x="0" y="10270"/>
                </a:cubicBezTo>
                <a:lnTo>
                  <a:pt x="1093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9" name="任意多边形: 形状 508">
            <a:extLst>
              <a:ext uri="{FF2B5EF4-FFF2-40B4-BE49-F238E27FC236}">
                <a16:creationId xmlns:a16="http://schemas.microsoft.com/office/drawing/2014/main" id="{A2584A7B-4FC7-493E-9316-8E43BC724522}"/>
              </a:ext>
            </a:extLst>
          </p:cNvPr>
          <p:cNvSpPr/>
          <p:nvPr/>
        </p:nvSpPr>
        <p:spPr>
          <a:xfrm>
            <a:off x="8382556" y="2706207"/>
            <a:ext cx="73447" cy="26789"/>
          </a:xfrm>
          <a:custGeom>
            <a:avLst/>
            <a:gdLst/>
            <a:ahLst/>
            <a:cxnLst/>
            <a:rect l="l" t="t" r="r" b="b"/>
            <a:pathLst>
              <a:path w="73447" h="26789">
                <a:moveTo>
                  <a:pt x="4465" y="0"/>
                </a:moveTo>
                <a:cubicBezTo>
                  <a:pt x="26343" y="3274"/>
                  <a:pt x="49336" y="6995"/>
                  <a:pt x="73447" y="11162"/>
                </a:cubicBezTo>
                <a:lnTo>
                  <a:pt x="68759" y="26789"/>
                </a:lnTo>
                <a:cubicBezTo>
                  <a:pt x="44351" y="21878"/>
                  <a:pt x="21431" y="17934"/>
                  <a:pt x="0" y="14957"/>
                </a:cubicBezTo>
                <a:lnTo>
                  <a:pt x="446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8" name="任意多边形: 形状 507">
            <a:extLst>
              <a:ext uri="{FF2B5EF4-FFF2-40B4-BE49-F238E27FC236}">
                <a16:creationId xmlns:a16="http://schemas.microsoft.com/office/drawing/2014/main" id="{82107E78-96A9-49A5-BD5C-49B1ED6BAD85}"/>
              </a:ext>
            </a:extLst>
          </p:cNvPr>
          <p:cNvSpPr/>
          <p:nvPr/>
        </p:nvSpPr>
        <p:spPr>
          <a:xfrm>
            <a:off x="8796001" y="2714690"/>
            <a:ext cx="75232" cy="47997"/>
          </a:xfrm>
          <a:custGeom>
            <a:avLst/>
            <a:gdLst/>
            <a:ahLst/>
            <a:cxnLst/>
            <a:rect l="l" t="t" r="r" b="b"/>
            <a:pathLst>
              <a:path w="75232" h="47997">
                <a:moveTo>
                  <a:pt x="65856" y="0"/>
                </a:moveTo>
                <a:lnTo>
                  <a:pt x="75232" y="12055"/>
                </a:lnTo>
                <a:cubicBezTo>
                  <a:pt x="52610" y="27236"/>
                  <a:pt x="30658" y="39217"/>
                  <a:pt x="9376" y="47997"/>
                </a:cubicBezTo>
                <a:cubicBezTo>
                  <a:pt x="5655" y="41895"/>
                  <a:pt x="2530" y="37207"/>
                  <a:pt x="0" y="33933"/>
                </a:cubicBezTo>
                <a:cubicBezTo>
                  <a:pt x="23366" y="25450"/>
                  <a:pt x="45318" y="14139"/>
                  <a:pt x="6585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7" name="任意多边形: 形状 506">
            <a:extLst>
              <a:ext uri="{FF2B5EF4-FFF2-40B4-BE49-F238E27FC236}">
                <a16:creationId xmlns:a16="http://schemas.microsoft.com/office/drawing/2014/main" id="{9FFC1F10-99E4-4BD4-B16B-6BC14CD34C8F}"/>
              </a:ext>
            </a:extLst>
          </p:cNvPr>
          <p:cNvSpPr/>
          <p:nvPr/>
        </p:nvSpPr>
        <p:spPr>
          <a:xfrm>
            <a:off x="10137686" y="2722727"/>
            <a:ext cx="218108" cy="74116"/>
          </a:xfrm>
          <a:custGeom>
            <a:avLst/>
            <a:gdLst/>
            <a:ahLst/>
            <a:cxnLst/>
            <a:rect l="l" t="t" r="r" b="b"/>
            <a:pathLst>
              <a:path w="218108" h="74116">
                <a:moveTo>
                  <a:pt x="27459" y="0"/>
                </a:moveTo>
                <a:lnTo>
                  <a:pt x="192212" y="0"/>
                </a:lnTo>
                <a:lnTo>
                  <a:pt x="192212" y="58490"/>
                </a:lnTo>
                <a:lnTo>
                  <a:pt x="218108" y="58490"/>
                </a:lnTo>
                <a:lnTo>
                  <a:pt x="218108" y="74116"/>
                </a:lnTo>
                <a:lnTo>
                  <a:pt x="0" y="74116"/>
                </a:lnTo>
                <a:lnTo>
                  <a:pt x="0" y="58490"/>
                </a:lnTo>
                <a:lnTo>
                  <a:pt x="27459" y="58490"/>
                </a:lnTo>
                <a:lnTo>
                  <a:pt x="27459" y="0"/>
                </a:lnTo>
                <a:close/>
                <a:moveTo>
                  <a:pt x="43532" y="15181"/>
                </a:moveTo>
                <a:lnTo>
                  <a:pt x="43532" y="58490"/>
                </a:lnTo>
                <a:lnTo>
                  <a:pt x="77242" y="58490"/>
                </a:lnTo>
                <a:lnTo>
                  <a:pt x="77242" y="15181"/>
                </a:lnTo>
                <a:lnTo>
                  <a:pt x="43532" y="15181"/>
                </a:lnTo>
                <a:close/>
                <a:moveTo>
                  <a:pt x="92869" y="15181"/>
                </a:moveTo>
                <a:lnTo>
                  <a:pt x="92869" y="58490"/>
                </a:lnTo>
                <a:lnTo>
                  <a:pt x="126578" y="58490"/>
                </a:lnTo>
                <a:lnTo>
                  <a:pt x="126578" y="15181"/>
                </a:lnTo>
                <a:lnTo>
                  <a:pt x="92869" y="15181"/>
                </a:lnTo>
                <a:close/>
                <a:moveTo>
                  <a:pt x="142206" y="15181"/>
                </a:moveTo>
                <a:lnTo>
                  <a:pt x="142206" y="58490"/>
                </a:lnTo>
                <a:lnTo>
                  <a:pt x="176138" y="58490"/>
                </a:lnTo>
                <a:lnTo>
                  <a:pt x="176138" y="15181"/>
                </a:lnTo>
                <a:lnTo>
                  <a:pt x="142206" y="1518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6" name="任意多边形: 形状 505">
            <a:extLst>
              <a:ext uri="{FF2B5EF4-FFF2-40B4-BE49-F238E27FC236}">
                <a16:creationId xmlns:a16="http://schemas.microsoft.com/office/drawing/2014/main" id="{8336CD42-E514-4981-A154-FFFCCA9B585E}"/>
              </a:ext>
            </a:extLst>
          </p:cNvPr>
          <p:cNvSpPr/>
          <p:nvPr/>
        </p:nvSpPr>
        <p:spPr>
          <a:xfrm>
            <a:off x="10892468" y="2728308"/>
            <a:ext cx="64070" cy="50676"/>
          </a:xfrm>
          <a:custGeom>
            <a:avLst/>
            <a:gdLst/>
            <a:ahLst/>
            <a:cxnLst/>
            <a:rect l="l" t="t" r="r" b="b"/>
            <a:pathLst>
              <a:path w="64070" h="50676">
                <a:moveTo>
                  <a:pt x="56927" y="0"/>
                </a:moveTo>
                <a:cubicBezTo>
                  <a:pt x="58862" y="5507"/>
                  <a:pt x="61243" y="10641"/>
                  <a:pt x="64070" y="15404"/>
                </a:cubicBezTo>
                <a:cubicBezTo>
                  <a:pt x="50527" y="24036"/>
                  <a:pt x="32668" y="35793"/>
                  <a:pt x="10492" y="50676"/>
                </a:cubicBezTo>
                <a:lnTo>
                  <a:pt x="0" y="35942"/>
                </a:lnTo>
                <a:cubicBezTo>
                  <a:pt x="19943" y="24482"/>
                  <a:pt x="38918" y="12502"/>
                  <a:pt x="5692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5" name="任意多边形: 形状 504">
            <a:extLst>
              <a:ext uri="{FF2B5EF4-FFF2-40B4-BE49-F238E27FC236}">
                <a16:creationId xmlns:a16="http://schemas.microsoft.com/office/drawing/2014/main" id="{51AA4BC7-9449-443D-9FD1-38B5AD0D8CF5}"/>
              </a:ext>
            </a:extLst>
          </p:cNvPr>
          <p:cNvSpPr/>
          <p:nvPr/>
        </p:nvSpPr>
        <p:spPr>
          <a:xfrm>
            <a:off x="8028048" y="2729201"/>
            <a:ext cx="45988" cy="59606"/>
          </a:xfrm>
          <a:custGeom>
            <a:avLst/>
            <a:gdLst/>
            <a:ahLst/>
            <a:cxnLst/>
            <a:rect l="l" t="t" r="r" b="b"/>
            <a:pathLst>
              <a:path w="45988" h="59606">
                <a:moveTo>
                  <a:pt x="14510" y="0"/>
                </a:moveTo>
                <a:cubicBezTo>
                  <a:pt x="25524" y="16669"/>
                  <a:pt x="36016" y="33338"/>
                  <a:pt x="45988" y="50006"/>
                </a:cubicBezTo>
                <a:lnTo>
                  <a:pt x="30584" y="59606"/>
                </a:lnTo>
                <a:cubicBezTo>
                  <a:pt x="20910" y="41598"/>
                  <a:pt x="10715" y="24557"/>
                  <a:pt x="0" y="8483"/>
                </a:cubicBezTo>
                <a:lnTo>
                  <a:pt x="145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4" name="任意多边形: 形状 503">
            <a:extLst>
              <a:ext uri="{FF2B5EF4-FFF2-40B4-BE49-F238E27FC236}">
                <a16:creationId xmlns:a16="http://schemas.microsoft.com/office/drawing/2014/main" id="{8237469B-413E-4CAE-B3F6-C2F591E9139B}"/>
              </a:ext>
            </a:extLst>
          </p:cNvPr>
          <p:cNvSpPr/>
          <p:nvPr/>
        </p:nvSpPr>
        <p:spPr>
          <a:xfrm>
            <a:off x="7927365" y="2729424"/>
            <a:ext cx="48667" cy="64964"/>
          </a:xfrm>
          <a:custGeom>
            <a:avLst/>
            <a:gdLst/>
            <a:ahLst/>
            <a:cxnLst/>
            <a:rect l="l" t="t" r="r" b="b"/>
            <a:pathLst>
              <a:path w="48667" h="64964">
                <a:moveTo>
                  <a:pt x="32817" y="0"/>
                </a:moveTo>
                <a:lnTo>
                  <a:pt x="48667" y="7367"/>
                </a:lnTo>
                <a:cubicBezTo>
                  <a:pt x="38100" y="27906"/>
                  <a:pt x="26938" y="47104"/>
                  <a:pt x="15181" y="64964"/>
                </a:cubicBezTo>
                <a:cubicBezTo>
                  <a:pt x="10418" y="61392"/>
                  <a:pt x="5358" y="58192"/>
                  <a:pt x="0" y="55364"/>
                </a:cubicBezTo>
                <a:cubicBezTo>
                  <a:pt x="12800" y="37803"/>
                  <a:pt x="23738" y="19348"/>
                  <a:pt x="3281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3" name="任意多边形: 形状 502">
            <a:extLst>
              <a:ext uri="{FF2B5EF4-FFF2-40B4-BE49-F238E27FC236}">
                <a16:creationId xmlns:a16="http://schemas.microsoft.com/office/drawing/2014/main" id="{24BB68F5-23A0-471A-A85D-471E7D13297E}"/>
              </a:ext>
            </a:extLst>
          </p:cNvPr>
          <p:cNvSpPr/>
          <p:nvPr/>
        </p:nvSpPr>
        <p:spPr>
          <a:xfrm>
            <a:off x="8359116" y="2735452"/>
            <a:ext cx="112067" cy="34156"/>
          </a:xfrm>
          <a:custGeom>
            <a:avLst/>
            <a:gdLst/>
            <a:ahLst/>
            <a:cxnLst/>
            <a:rect l="l" t="t" r="r" b="b"/>
            <a:pathLst>
              <a:path w="112067" h="34156">
                <a:moveTo>
                  <a:pt x="4688" y="0"/>
                </a:moveTo>
                <a:cubicBezTo>
                  <a:pt x="41895" y="4911"/>
                  <a:pt x="77688" y="10641"/>
                  <a:pt x="112067" y="17190"/>
                </a:cubicBezTo>
                <a:lnTo>
                  <a:pt x="106040" y="34156"/>
                </a:lnTo>
                <a:cubicBezTo>
                  <a:pt x="73149" y="26863"/>
                  <a:pt x="37802" y="20613"/>
                  <a:pt x="0" y="15404"/>
                </a:cubicBezTo>
                <a:lnTo>
                  <a:pt x="468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2" name="任意多边形: 形状 501">
            <a:extLst>
              <a:ext uri="{FF2B5EF4-FFF2-40B4-BE49-F238E27FC236}">
                <a16:creationId xmlns:a16="http://schemas.microsoft.com/office/drawing/2014/main" id="{414207F3-2528-493E-84EF-9C435B04213B}"/>
              </a:ext>
            </a:extLst>
          </p:cNvPr>
          <p:cNvSpPr/>
          <p:nvPr/>
        </p:nvSpPr>
        <p:spPr>
          <a:xfrm>
            <a:off x="9450547" y="2748177"/>
            <a:ext cx="85055" cy="36835"/>
          </a:xfrm>
          <a:custGeom>
            <a:avLst/>
            <a:gdLst/>
            <a:ahLst/>
            <a:cxnLst/>
            <a:rect l="l" t="t" r="r" b="b"/>
            <a:pathLst>
              <a:path w="85055" h="36835">
                <a:moveTo>
                  <a:pt x="85055" y="0"/>
                </a:moveTo>
                <a:cubicBezTo>
                  <a:pt x="84609" y="5953"/>
                  <a:pt x="84385" y="11757"/>
                  <a:pt x="84385" y="17413"/>
                </a:cubicBezTo>
                <a:cubicBezTo>
                  <a:pt x="60424" y="22919"/>
                  <a:pt x="34007" y="29393"/>
                  <a:pt x="5134" y="36835"/>
                </a:cubicBezTo>
                <a:lnTo>
                  <a:pt x="0" y="18752"/>
                </a:lnTo>
                <a:cubicBezTo>
                  <a:pt x="26491" y="13097"/>
                  <a:pt x="54843" y="6846"/>
                  <a:pt x="8505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1" name="任意多边形: 形状 500">
            <a:extLst>
              <a:ext uri="{FF2B5EF4-FFF2-40B4-BE49-F238E27FC236}">
                <a16:creationId xmlns:a16="http://schemas.microsoft.com/office/drawing/2014/main" id="{2AAE139C-0AED-49FE-B6A6-460EA045A2FF}"/>
              </a:ext>
            </a:extLst>
          </p:cNvPr>
          <p:cNvSpPr/>
          <p:nvPr/>
        </p:nvSpPr>
        <p:spPr>
          <a:xfrm>
            <a:off x="8790420" y="2749739"/>
            <a:ext cx="85724" cy="56257"/>
          </a:xfrm>
          <a:custGeom>
            <a:avLst/>
            <a:gdLst/>
            <a:ahLst/>
            <a:cxnLst/>
            <a:rect l="l" t="t" r="r" b="b"/>
            <a:pathLst>
              <a:path w="85724" h="56257">
                <a:moveTo>
                  <a:pt x="75679" y="0"/>
                </a:moveTo>
                <a:lnTo>
                  <a:pt x="85724" y="12279"/>
                </a:lnTo>
                <a:cubicBezTo>
                  <a:pt x="60573" y="31180"/>
                  <a:pt x="35123" y="45839"/>
                  <a:pt x="9376" y="56257"/>
                </a:cubicBezTo>
                <a:cubicBezTo>
                  <a:pt x="6548" y="51644"/>
                  <a:pt x="3423" y="47030"/>
                  <a:pt x="0" y="42416"/>
                </a:cubicBezTo>
                <a:cubicBezTo>
                  <a:pt x="27235" y="32147"/>
                  <a:pt x="52462" y="18009"/>
                  <a:pt x="7567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00" name="任意多边形: 形状 499">
            <a:extLst>
              <a:ext uri="{FF2B5EF4-FFF2-40B4-BE49-F238E27FC236}">
                <a16:creationId xmlns:a16="http://schemas.microsoft.com/office/drawing/2014/main" id="{DA512DB1-F4F7-4804-A92D-909B1F7E8CC9}"/>
              </a:ext>
            </a:extLst>
          </p:cNvPr>
          <p:cNvSpPr/>
          <p:nvPr/>
        </p:nvSpPr>
        <p:spPr>
          <a:xfrm>
            <a:off x="9917681" y="2751637"/>
            <a:ext cx="54806" cy="51457"/>
          </a:xfrm>
          <a:custGeom>
            <a:avLst/>
            <a:gdLst/>
            <a:ahLst/>
            <a:cxnLst/>
            <a:rect l="l" t="t" r="r" b="b"/>
            <a:pathLst>
              <a:path w="54806" h="51457">
                <a:moveTo>
                  <a:pt x="11832" y="0"/>
                </a:moveTo>
                <a:cubicBezTo>
                  <a:pt x="30361" y="14957"/>
                  <a:pt x="44685" y="27608"/>
                  <a:pt x="54806" y="37951"/>
                </a:cubicBezTo>
                <a:lnTo>
                  <a:pt x="41411" y="51457"/>
                </a:lnTo>
                <a:cubicBezTo>
                  <a:pt x="28835" y="37765"/>
                  <a:pt x="15031" y="24705"/>
                  <a:pt x="0" y="12278"/>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9" name="任意多边形: 形状 498">
            <a:extLst>
              <a:ext uri="{FF2B5EF4-FFF2-40B4-BE49-F238E27FC236}">
                <a16:creationId xmlns:a16="http://schemas.microsoft.com/office/drawing/2014/main" id="{510DEEC4-E735-4F6E-8637-A3BC977867F1}"/>
              </a:ext>
            </a:extLst>
          </p:cNvPr>
          <p:cNvSpPr/>
          <p:nvPr/>
        </p:nvSpPr>
        <p:spPr>
          <a:xfrm>
            <a:off x="10603481" y="2751637"/>
            <a:ext cx="54806" cy="51457"/>
          </a:xfrm>
          <a:custGeom>
            <a:avLst/>
            <a:gdLst/>
            <a:ahLst/>
            <a:cxnLst/>
            <a:rect l="l" t="t" r="r" b="b"/>
            <a:pathLst>
              <a:path w="54806" h="51457">
                <a:moveTo>
                  <a:pt x="11832" y="0"/>
                </a:moveTo>
                <a:cubicBezTo>
                  <a:pt x="30361" y="14957"/>
                  <a:pt x="44685" y="27608"/>
                  <a:pt x="54806" y="37951"/>
                </a:cubicBezTo>
                <a:lnTo>
                  <a:pt x="41411" y="51457"/>
                </a:lnTo>
                <a:cubicBezTo>
                  <a:pt x="28835" y="37765"/>
                  <a:pt x="15031" y="24705"/>
                  <a:pt x="0" y="12278"/>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8" name="任意多边形: 形状 497">
            <a:extLst>
              <a:ext uri="{FF2B5EF4-FFF2-40B4-BE49-F238E27FC236}">
                <a16:creationId xmlns:a16="http://schemas.microsoft.com/office/drawing/2014/main" id="{8C23B1CD-D466-47F1-B11C-73C541D67E26}"/>
              </a:ext>
            </a:extLst>
          </p:cNvPr>
          <p:cNvSpPr/>
          <p:nvPr/>
        </p:nvSpPr>
        <p:spPr>
          <a:xfrm>
            <a:off x="7849454" y="2754874"/>
            <a:ext cx="75902" cy="32593"/>
          </a:xfrm>
          <a:custGeom>
            <a:avLst/>
            <a:gdLst/>
            <a:ahLst/>
            <a:cxnLst/>
            <a:rect l="l" t="t" r="r" b="b"/>
            <a:pathLst>
              <a:path w="75902" h="32593">
                <a:moveTo>
                  <a:pt x="75902" y="0"/>
                </a:moveTo>
                <a:cubicBezTo>
                  <a:pt x="75456" y="5804"/>
                  <a:pt x="75307" y="11534"/>
                  <a:pt x="75456" y="17190"/>
                </a:cubicBezTo>
                <a:cubicBezTo>
                  <a:pt x="52239" y="21506"/>
                  <a:pt x="28575" y="26640"/>
                  <a:pt x="4465" y="32593"/>
                </a:cubicBezTo>
                <a:lnTo>
                  <a:pt x="0" y="15627"/>
                </a:lnTo>
                <a:cubicBezTo>
                  <a:pt x="22324" y="11609"/>
                  <a:pt x="47625" y="6400"/>
                  <a:pt x="7590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7" name="任意多边形: 形状 496">
            <a:extLst>
              <a:ext uri="{FF2B5EF4-FFF2-40B4-BE49-F238E27FC236}">
                <a16:creationId xmlns:a16="http://schemas.microsoft.com/office/drawing/2014/main" id="{A695CBB4-3203-4752-8290-F48B6FB0A0D3}"/>
              </a:ext>
            </a:extLst>
          </p:cNvPr>
          <p:cNvSpPr/>
          <p:nvPr/>
        </p:nvSpPr>
        <p:spPr>
          <a:xfrm>
            <a:off x="10821254" y="2754874"/>
            <a:ext cx="68982" cy="33263"/>
          </a:xfrm>
          <a:custGeom>
            <a:avLst/>
            <a:gdLst/>
            <a:ahLst/>
            <a:cxnLst/>
            <a:rect l="l" t="t" r="r" b="b"/>
            <a:pathLst>
              <a:path w="68982" h="33263">
                <a:moveTo>
                  <a:pt x="68982" y="0"/>
                </a:moveTo>
                <a:cubicBezTo>
                  <a:pt x="68535" y="8037"/>
                  <a:pt x="68312" y="13543"/>
                  <a:pt x="68312" y="16520"/>
                </a:cubicBezTo>
                <a:cubicBezTo>
                  <a:pt x="48071" y="21431"/>
                  <a:pt x="26863" y="27012"/>
                  <a:pt x="4688" y="33263"/>
                </a:cubicBezTo>
                <a:lnTo>
                  <a:pt x="0" y="16297"/>
                </a:lnTo>
                <a:cubicBezTo>
                  <a:pt x="19943" y="12129"/>
                  <a:pt x="42936" y="6697"/>
                  <a:pt x="6898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6" name="任意多边形: 形状 495">
            <a:extLst>
              <a:ext uri="{FF2B5EF4-FFF2-40B4-BE49-F238E27FC236}">
                <a16:creationId xmlns:a16="http://schemas.microsoft.com/office/drawing/2014/main" id="{EFBFBC68-AE40-4166-BD4C-9A0C1C1B147A}"/>
              </a:ext>
            </a:extLst>
          </p:cNvPr>
          <p:cNvSpPr/>
          <p:nvPr/>
        </p:nvSpPr>
        <p:spPr>
          <a:xfrm>
            <a:off x="6933714" y="3001631"/>
            <a:ext cx="222350" cy="213866"/>
          </a:xfrm>
          <a:custGeom>
            <a:avLst/>
            <a:gdLst/>
            <a:ahLst/>
            <a:cxnLst/>
            <a:rect l="l" t="t" r="r" b="b"/>
            <a:pathLst>
              <a:path w="222350" h="213866">
                <a:moveTo>
                  <a:pt x="68982" y="0"/>
                </a:moveTo>
                <a:lnTo>
                  <a:pt x="87735" y="4688"/>
                </a:lnTo>
                <a:cubicBezTo>
                  <a:pt x="83716" y="11088"/>
                  <a:pt x="79438" y="17338"/>
                  <a:pt x="74898" y="23440"/>
                </a:cubicBezTo>
                <a:lnTo>
                  <a:pt x="163191" y="23440"/>
                </a:lnTo>
                <a:lnTo>
                  <a:pt x="163191" y="39291"/>
                </a:lnTo>
                <a:cubicBezTo>
                  <a:pt x="154856" y="49039"/>
                  <a:pt x="146150" y="58787"/>
                  <a:pt x="137071" y="68535"/>
                </a:cubicBezTo>
                <a:lnTo>
                  <a:pt x="197347" y="68535"/>
                </a:lnTo>
                <a:lnTo>
                  <a:pt x="197347" y="150019"/>
                </a:lnTo>
                <a:lnTo>
                  <a:pt x="179487" y="150019"/>
                </a:lnTo>
                <a:lnTo>
                  <a:pt x="179487" y="142205"/>
                </a:lnTo>
                <a:lnTo>
                  <a:pt x="45319" y="142205"/>
                </a:lnTo>
                <a:lnTo>
                  <a:pt x="45319" y="181719"/>
                </a:lnTo>
                <a:cubicBezTo>
                  <a:pt x="45319" y="191839"/>
                  <a:pt x="50007" y="196900"/>
                  <a:pt x="59383" y="196900"/>
                </a:cubicBezTo>
                <a:lnTo>
                  <a:pt x="179934" y="196900"/>
                </a:lnTo>
                <a:cubicBezTo>
                  <a:pt x="189905" y="196900"/>
                  <a:pt x="195933" y="193774"/>
                  <a:pt x="198016" y="187523"/>
                </a:cubicBezTo>
                <a:cubicBezTo>
                  <a:pt x="200844" y="178445"/>
                  <a:pt x="202853" y="167060"/>
                  <a:pt x="204044" y="153367"/>
                </a:cubicBezTo>
                <a:cubicBezTo>
                  <a:pt x="208360" y="155302"/>
                  <a:pt x="214462" y="157609"/>
                  <a:pt x="222350" y="160288"/>
                </a:cubicBezTo>
                <a:cubicBezTo>
                  <a:pt x="220266" y="174278"/>
                  <a:pt x="218108" y="185068"/>
                  <a:pt x="215876" y="192658"/>
                </a:cubicBezTo>
                <a:cubicBezTo>
                  <a:pt x="212006" y="206797"/>
                  <a:pt x="201142" y="213866"/>
                  <a:pt x="183282" y="213866"/>
                </a:cubicBezTo>
                <a:lnTo>
                  <a:pt x="57374" y="213866"/>
                </a:lnTo>
                <a:cubicBezTo>
                  <a:pt x="37431" y="213866"/>
                  <a:pt x="27459" y="203671"/>
                  <a:pt x="27459" y="183282"/>
                </a:cubicBezTo>
                <a:lnTo>
                  <a:pt x="27459" y="75791"/>
                </a:lnTo>
                <a:cubicBezTo>
                  <a:pt x="23069" y="79735"/>
                  <a:pt x="18530" y="83641"/>
                  <a:pt x="13842" y="87511"/>
                </a:cubicBezTo>
                <a:cubicBezTo>
                  <a:pt x="9823" y="83790"/>
                  <a:pt x="5209" y="79995"/>
                  <a:pt x="0" y="76126"/>
                </a:cubicBezTo>
                <a:cubicBezTo>
                  <a:pt x="29022" y="54099"/>
                  <a:pt x="52016" y="28724"/>
                  <a:pt x="68982" y="0"/>
                </a:cubicBezTo>
                <a:close/>
                <a:moveTo>
                  <a:pt x="62620" y="39067"/>
                </a:moveTo>
                <a:cubicBezTo>
                  <a:pt x="54211" y="49262"/>
                  <a:pt x="45058" y="59085"/>
                  <a:pt x="35161" y="68535"/>
                </a:cubicBezTo>
                <a:lnTo>
                  <a:pt x="115305" y="68535"/>
                </a:lnTo>
                <a:cubicBezTo>
                  <a:pt x="124235" y="58415"/>
                  <a:pt x="132681" y="48592"/>
                  <a:pt x="140643" y="39067"/>
                </a:cubicBezTo>
                <a:lnTo>
                  <a:pt x="62620" y="39067"/>
                </a:lnTo>
                <a:close/>
                <a:moveTo>
                  <a:pt x="45319" y="84609"/>
                </a:moveTo>
                <a:lnTo>
                  <a:pt x="45319" y="126132"/>
                </a:lnTo>
                <a:lnTo>
                  <a:pt x="103585" y="126132"/>
                </a:lnTo>
                <a:lnTo>
                  <a:pt x="103585" y="84609"/>
                </a:lnTo>
                <a:lnTo>
                  <a:pt x="45319" y="84609"/>
                </a:lnTo>
                <a:close/>
                <a:moveTo>
                  <a:pt x="120998" y="84609"/>
                </a:moveTo>
                <a:lnTo>
                  <a:pt x="120998" y="126132"/>
                </a:lnTo>
                <a:lnTo>
                  <a:pt x="179487" y="126132"/>
                </a:lnTo>
                <a:lnTo>
                  <a:pt x="179487" y="84609"/>
                </a:lnTo>
                <a:lnTo>
                  <a:pt x="120998" y="8460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5" name="任意多边形: 形状 494">
            <a:extLst>
              <a:ext uri="{FF2B5EF4-FFF2-40B4-BE49-F238E27FC236}">
                <a16:creationId xmlns:a16="http://schemas.microsoft.com/office/drawing/2014/main" id="{72FB010D-AA03-43C7-9620-5D6E2ED2D463}"/>
              </a:ext>
            </a:extLst>
          </p:cNvPr>
          <p:cNvSpPr/>
          <p:nvPr/>
        </p:nvSpPr>
        <p:spPr>
          <a:xfrm>
            <a:off x="10364277" y="3002301"/>
            <a:ext cx="81707" cy="155823"/>
          </a:xfrm>
          <a:custGeom>
            <a:avLst/>
            <a:gdLst/>
            <a:ahLst/>
            <a:cxnLst/>
            <a:rect l="l" t="t" r="r" b="b"/>
            <a:pathLst>
              <a:path w="81707" h="155823">
                <a:moveTo>
                  <a:pt x="42639" y="0"/>
                </a:moveTo>
                <a:lnTo>
                  <a:pt x="58936" y="6697"/>
                </a:lnTo>
                <a:cubicBezTo>
                  <a:pt x="43160" y="37653"/>
                  <a:pt x="29989" y="61391"/>
                  <a:pt x="19422" y="77911"/>
                </a:cubicBezTo>
                <a:cubicBezTo>
                  <a:pt x="29765" y="77688"/>
                  <a:pt x="38993" y="77465"/>
                  <a:pt x="47104" y="77242"/>
                </a:cubicBezTo>
                <a:cubicBezTo>
                  <a:pt x="53057" y="66898"/>
                  <a:pt x="59159" y="55661"/>
                  <a:pt x="65410" y="43532"/>
                </a:cubicBezTo>
                <a:lnTo>
                  <a:pt x="81707" y="51792"/>
                </a:lnTo>
                <a:cubicBezTo>
                  <a:pt x="64294" y="81706"/>
                  <a:pt x="46434" y="109686"/>
                  <a:pt x="28129" y="135731"/>
                </a:cubicBezTo>
                <a:cubicBezTo>
                  <a:pt x="43458" y="133499"/>
                  <a:pt x="59308" y="130969"/>
                  <a:pt x="75679" y="128141"/>
                </a:cubicBezTo>
                <a:cubicBezTo>
                  <a:pt x="74786" y="133647"/>
                  <a:pt x="74116" y="139377"/>
                  <a:pt x="73670" y="145330"/>
                </a:cubicBezTo>
                <a:cubicBezTo>
                  <a:pt x="60275" y="147265"/>
                  <a:pt x="38323" y="150763"/>
                  <a:pt x="7813" y="155823"/>
                </a:cubicBezTo>
                <a:lnTo>
                  <a:pt x="4241" y="139080"/>
                </a:lnTo>
                <a:cubicBezTo>
                  <a:pt x="14957" y="127248"/>
                  <a:pt x="26343" y="111509"/>
                  <a:pt x="38397" y="91864"/>
                </a:cubicBezTo>
                <a:cubicBezTo>
                  <a:pt x="26268" y="92608"/>
                  <a:pt x="14883" y="93464"/>
                  <a:pt x="4241" y="94431"/>
                </a:cubicBezTo>
                <a:lnTo>
                  <a:pt x="0" y="79251"/>
                </a:lnTo>
                <a:cubicBezTo>
                  <a:pt x="14287" y="59754"/>
                  <a:pt x="28501" y="33337"/>
                  <a:pt x="42639"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4" name="任意多边形: 形状 493">
            <a:extLst>
              <a:ext uri="{FF2B5EF4-FFF2-40B4-BE49-F238E27FC236}">
                <a16:creationId xmlns:a16="http://schemas.microsoft.com/office/drawing/2014/main" id="{77F4F115-93A2-4D81-8A8A-0407C03B91BE}"/>
              </a:ext>
            </a:extLst>
          </p:cNvPr>
          <p:cNvSpPr/>
          <p:nvPr/>
        </p:nvSpPr>
        <p:spPr>
          <a:xfrm>
            <a:off x="8629015" y="3002524"/>
            <a:ext cx="125239" cy="51122"/>
          </a:xfrm>
          <a:custGeom>
            <a:avLst/>
            <a:gdLst/>
            <a:ahLst/>
            <a:cxnLst/>
            <a:rect l="l" t="t" r="r" b="b"/>
            <a:pathLst>
              <a:path w="125239" h="51122">
                <a:moveTo>
                  <a:pt x="52462" y="0"/>
                </a:moveTo>
                <a:cubicBezTo>
                  <a:pt x="60797" y="9376"/>
                  <a:pt x="67941" y="18678"/>
                  <a:pt x="73894" y="27905"/>
                </a:cubicBezTo>
                <a:lnTo>
                  <a:pt x="62173" y="35496"/>
                </a:lnTo>
                <a:lnTo>
                  <a:pt x="125239" y="35496"/>
                </a:lnTo>
                <a:lnTo>
                  <a:pt x="125239" y="51122"/>
                </a:lnTo>
                <a:lnTo>
                  <a:pt x="0" y="51122"/>
                </a:lnTo>
                <a:lnTo>
                  <a:pt x="0" y="35496"/>
                </a:lnTo>
                <a:lnTo>
                  <a:pt x="57039" y="35496"/>
                </a:lnTo>
                <a:cubicBezTo>
                  <a:pt x="52127" y="26863"/>
                  <a:pt x="46063" y="17934"/>
                  <a:pt x="38845" y="8706"/>
                </a:cubicBezTo>
                <a:lnTo>
                  <a:pt x="5246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3" name="任意多边形: 形状 492">
            <a:extLst>
              <a:ext uri="{FF2B5EF4-FFF2-40B4-BE49-F238E27FC236}">
                <a16:creationId xmlns:a16="http://schemas.microsoft.com/office/drawing/2014/main" id="{327ABC94-AA63-4DE7-8B9D-6E8188931E28}"/>
              </a:ext>
            </a:extLst>
          </p:cNvPr>
          <p:cNvSpPr/>
          <p:nvPr/>
        </p:nvSpPr>
        <p:spPr>
          <a:xfrm>
            <a:off x="8199274" y="3002747"/>
            <a:ext cx="102245" cy="106487"/>
          </a:xfrm>
          <a:custGeom>
            <a:avLst/>
            <a:gdLst/>
            <a:ahLst/>
            <a:cxnLst/>
            <a:rect l="l" t="t" r="r" b="b"/>
            <a:pathLst>
              <a:path w="102245" h="106487">
                <a:moveTo>
                  <a:pt x="16074" y="0"/>
                </a:moveTo>
                <a:cubicBezTo>
                  <a:pt x="32445" y="39886"/>
                  <a:pt x="61169" y="69726"/>
                  <a:pt x="102245" y="89520"/>
                </a:cubicBezTo>
                <a:cubicBezTo>
                  <a:pt x="95548" y="96515"/>
                  <a:pt x="90711" y="102171"/>
                  <a:pt x="87735" y="106487"/>
                </a:cubicBezTo>
                <a:cubicBezTo>
                  <a:pt x="46807" y="82823"/>
                  <a:pt x="17562" y="49634"/>
                  <a:pt x="0" y="6921"/>
                </a:cubicBezTo>
                <a:lnTo>
                  <a:pt x="1607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2" name="任意多边形: 形状 491">
            <a:extLst>
              <a:ext uri="{FF2B5EF4-FFF2-40B4-BE49-F238E27FC236}">
                <a16:creationId xmlns:a16="http://schemas.microsoft.com/office/drawing/2014/main" id="{1B9F9FF1-1352-4E1F-A8F9-25B70262C8F7}"/>
              </a:ext>
            </a:extLst>
          </p:cNvPr>
          <p:cNvSpPr/>
          <p:nvPr/>
        </p:nvSpPr>
        <p:spPr>
          <a:xfrm>
            <a:off x="8306654" y="3002747"/>
            <a:ext cx="219893" cy="220787"/>
          </a:xfrm>
          <a:custGeom>
            <a:avLst/>
            <a:gdLst/>
            <a:ahLst/>
            <a:cxnLst/>
            <a:rect l="l" t="t" r="r" b="b"/>
            <a:pathLst>
              <a:path w="219893" h="220787">
                <a:moveTo>
                  <a:pt x="89297" y="0"/>
                </a:moveTo>
                <a:lnTo>
                  <a:pt x="106933" y="7144"/>
                </a:lnTo>
                <a:cubicBezTo>
                  <a:pt x="103286" y="15850"/>
                  <a:pt x="99454" y="24408"/>
                  <a:pt x="95436" y="32817"/>
                </a:cubicBezTo>
                <a:lnTo>
                  <a:pt x="219893" y="32817"/>
                </a:lnTo>
                <a:lnTo>
                  <a:pt x="219893" y="48890"/>
                </a:lnTo>
                <a:lnTo>
                  <a:pt x="87288" y="48890"/>
                </a:lnTo>
                <a:cubicBezTo>
                  <a:pt x="78953" y="64592"/>
                  <a:pt x="69838" y="79847"/>
                  <a:pt x="59940" y="94655"/>
                </a:cubicBezTo>
                <a:lnTo>
                  <a:pt x="112737" y="94655"/>
                </a:lnTo>
                <a:lnTo>
                  <a:pt x="112737" y="60276"/>
                </a:lnTo>
                <a:lnTo>
                  <a:pt x="130596" y="60276"/>
                </a:lnTo>
                <a:lnTo>
                  <a:pt x="130596" y="94655"/>
                </a:lnTo>
                <a:lnTo>
                  <a:pt x="199578" y="94655"/>
                </a:lnTo>
                <a:lnTo>
                  <a:pt x="199578" y="171897"/>
                </a:lnTo>
                <a:cubicBezTo>
                  <a:pt x="199578" y="189458"/>
                  <a:pt x="192062" y="198239"/>
                  <a:pt x="177031" y="198239"/>
                </a:cubicBezTo>
                <a:cubicBezTo>
                  <a:pt x="173161" y="198239"/>
                  <a:pt x="162074" y="198165"/>
                  <a:pt x="143768" y="198016"/>
                </a:cubicBezTo>
                <a:cubicBezTo>
                  <a:pt x="142875" y="193105"/>
                  <a:pt x="141684" y="187077"/>
                  <a:pt x="140196" y="179933"/>
                </a:cubicBezTo>
                <a:cubicBezTo>
                  <a:pt x="155079" y="180826"/>
                  <a:pt x="164008" y="181273"/>
                  <a:pt x="166985" y="181273"/>
                </a:cubicBezTo>
                <a:cubicBezTo>
                  <a:pt x="176956" y="181571"/>
                  <a:pt x="181942" y="176957"/>
                  <a:pt x="181942" y="167432"/>
                </a:cubicBezTo>
                <a:lnTo>
                  <a:pt x="181942" y="110728"/>
                </a:lnTo>
                <a:lnTo>
                  <a:pt x="130596" y="110728"/>
                </a:lnTo>
                <a:lnTo>
                  <a:pt x="130596" y="220787"/>
                </a:lnTo>
                <a:lnTo>
                  <a:pt x="112737" y="220787"/>
                </a:lnTo>
                <a:lnTo>
                  <a:pt x="112737" y="110728"/>
                </a:lnTo>
                <a:lnTo>
                  <a:pt x="62508" y="110728"/>
                </a:lnTo>
                <a:lnTo>
                  <a:pt x="62508" y="203820"/>
                </a:lnTo>
                <a:lnTo>
                  <a:pt x="44872" y="203820"/>
                </a:lnTo>
                <a:lnTo>
                  <a:pt x="44872" y="115751"/>
                </a:lnTo>
                <a:cubicBezTo>
                  <a:pt x="34826" y="129071"/>
                  <a:pt x="24110" y="141982"/>
                  <a:pt x="12725" y="154484"/>
                </a:cubicBezTo>
                <a:cubicBezTo>
                  <a:pt x="9004" y="149126"/>
                  <a:pt x="4763" y="144140"/>
                  <a:pt x="0" y="139527"/>
                </a:cubicBezTo>
                <a:cubicBezTo>
                  <a:pt x="27310" y="110952"/>
                  <a:pt x="49634" y="80740"/>
                  <a:pt x="66973" y="48890"/>
                </a:cubicBezTo>
                <a:lnTo>
                  <a:pt x="3795" y="48890"/>
                </a:lnTo>
                <a:lnTo>
                  <a:pt x="3795" y="32817"/>
                </a:lnTo>
                <a:lnTo>
                  <a:pt x="75233" y="32817"/>
                </a:lnTo>
                <a:cubicBezTo>
                  <a:pt x="80442" y="22101"/>
                  <a:pt x="85129" y="11162"/>
                  <a:pt x="8929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1" name="任意多边形: 形状 490">
            <a:extLst>
              <a:ext uri="{FF2B5EF4-FFF2-40B4-BE49-F238E27FC236}">
                <a16:creationId xmlns:a16="http://schemas.microsoft.com/office/drawing/2014/main" id="{373911E8-3BC9-4872-A913-E34397CA226E}"/>
              </a:ext>
            </a:extLst>
          </p:cNvPr>
          <p:cNvSpPr/>
          <p:nvPr/>
        </p:nvSpPr>
        <p:spPr>
          <a:xfrm>
            <a:off x="10439733" y="3002747"/>
            <a:ext cx="136177" cy="217438"/>
          </a:xfrm>
          <a:custGeom>
            <a:avLst/>
            <a:gdLst/>
            <a:ahLst/>
            <a:cxnLst/>
            <a:rect l="l" t="t" r="r" b="b"/>
            <a:pathLst>
              <a:path w="136177" h="217438">
                <a:moveTo>
                  <a:pt x="53801" y="0"/>
                </a:moveTo>
                <a:lnTo>
                  <a:pt x="71661" y="3572"/>
                </a:lnTo>
                <a:cubicBezTo>
                  <a:pt x="69056" y="11237"/>
                  <a:pt x="66451" y="18753"/>
                  <a:pt x="63847" y="26120"/>
                </a:cubicBezTo>
                <a:lnTo>
                  <a:pt x="135285" y="26120"/>
                </a:lnTo>
                <a:lnTo>
                  <a:pt x="135285" y="41300"/>
                </a:lnTo>
                <a:lnTo>
                  <a:pt x="58377" y="41300"/>
                </a:lnTo>
                <a:cubicBezTo>
                  <a:pt x="54880" y="50974"/>
                  <a:pt x="51383" y="60424"/>
                  <a:pt x="47885" y="69652"/>
                </a:cubicBezTo>
                <a:lnTo>
                  <a:pt x="91083" y="69652"/>
                </a:lnTo>
                <a:lnTo>
                  <a:pt x="91083" y="119212"/>
                </a:lnTo>
                <a:lnTo>
                  <a:pt x="136177" y="119212"/>
                </a:lnTo>
                <a:lnTo>
                  <a:pt x="136177" y="134392"/>
                </a:lnTo>
                <a:lnTo>
                  <a:pt x="91083" y="134392"/>
                </a:lnTo>
                <a:lnTo>
                  <a:pt x="91083" y="191096"/>
                </a:lnTo>
                <a:cubicBezTo>
                  <a:pt x="91083" y="208657"/>
                  <a:pt x="82674" y="217438"/>
                  <a:pt x="65856" y="217438"/>
                </a:cubicBezTo>
                <a:cubicBezTo>
                  <a:pt x="59457" y="217438"/>
                  <a:pt x="51271" y="217364"/>
                  <a:pt x="41299" y="217215"/>
                </a:cubicBezTo>
                <a:cubicBezTo>
                  <a:pt x="40407" y="212155"/>
                  <a:pt x="39141" y="206350"/>
                  <a:pt x="37505" y="199802"/>
                </a:cubicBezTo>
                <a:cubicBezTo>
                  <a:pt x="46434" y="200844"/>
                  <a:pt x="54397" y="201365"/>
                  <a:pt x="61391" y="201365"/>
                </a:cubicBezTo>
                <a:cubicBezTo>
                  <a:pt x="70172" y="201365"/>
                  <a:pt x="74563" y="196677"/>
                  <a:pt x="74563" y="187300"/>
                </a:cubicBezTo>
                <a:lnTo>
                  <a:pt x="74563" y="134392"/>
                </a:lnTo>
                <a:lnTo>
                  <a:pt x="9376" y="134392"/>
                </a:lnTo>
                <a:lnTo>
                  <a:pt x="9376" y="119881"/>
                </a:lnTo>
                <a:cubicBezTo>
                  <a:pt x="14436" y="109091"/>
                  <a:pt x="19459" y="97408"/>
                  <a:pt x="24445" y="84832"/>
                </a:cubicBezTo>
                <a:lnTo>
                  <a:pt x="5357" y="84832"/>
                </a:lnTo>
                <a:lnTo>
                  <a:pt x="5357" y="69652"/>
                </a:lnTo>
                <a:lnTo>
                  <a:pt x="30249" y="69652"/>
                </a:lnTo>
                <a:cubicBezTo>
                  <a:pt x="33672" y="60648"/>
                  <a:pt x="37058" y="51197"/>
                  <a:pt x="40407" y="41300"/>
                </a:cubicBezTo>
                <a:lnTo>
                  <a:pt x="0" y="41300"/>
                </a:lnTo>
                <a:lnTo>
                  <a:pt x="0" y="26120"/>
                </a:lnTo>
                <a:lnTo>
                  <a:pt x="45541" y="26120"/>
                </a:lnTo>
                <a:cubicBezTo>
                  <a:pt x="48295" y="17711"/>
                  <a:pt x="51048" y="9004"/>
                  <a:pt x="53801" y="0"/>
                </a:cubicBezTo>
                <a:close/>
                <a:moveTo>
                  <a:pt x="42193" y="84832"/>
                </a:moveTo>
                <a:cubicBezTo>
                  <a:pt x="37653" y="96590"/>
                  <a:pt x="33114" y="108049"/>
                  <a:pt x="28575" y="119212"/>
                </a:cubicBezTo>
                <a:lnTo>
                  <a:pt x="74563" y="119212"/>
                </a:lnTo>
                <a:lnTo>
                  <a:pt x="74563" y="84832"/>
                </a:lnTo>
                <a:lnTo>
                  <a:pt x="42193" y="8483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90" name="任意多边形: 形状 489">
            <a:extLst>
              <a:ext uri="{FF2B5EF4-FFF2-40B4-BE49-F238E27FC236}">
                <a16:creationId xmlns:a16="http://schemas.microsoft.com/office/drawing/2014/main" id="{6C25FC17-B266-4EAA-905C-0B3910F97EB2}"/>
              </a:ext>
            </a:extLst>
          </p:cNvPr>
          <p:cNvSpPr/>
          <p:nvPr/>
        </p:nvSpPr>
        <p:spPr>
          <a:xfrm>
            <a:off x="7624203" y="3002970"/>
            <a:ext cx="216098" cy="217662"/>
          </a:xfrm>
          <a:custGeom>
            <a:avLst/>
            <a:gdLst/>
            <a:ahLst/>
            <a:cxnLst/>
            <a:rect l="l" t="t" r="r" b="b"/>
            <a:pathLst>
              <a:path w="216098" h="217662">
                <a:moveTo>
                  <a:pt x="98673" y="0"/>
                </a:moveTo>
                <a:lnTo>
                  <a:pt x="116532" y="0"/>
                </a:lnTo>
                <a:lnTo>
                  <a:pt x="116532" y="19199"/>
                </a:lnTo>
                <a:lnTo>
                  <a:pt x="207615" y="19199"/>
                </a:lnTo>
                <a:lnTo>
                  <a:pt x="207615" y="33264"/>
                </a:lnTo>
                <a:lnTo>
                  <a:pt x="116532" y="33264"/>
                </a:lnTo>
                <a:lnTo>
                  <a:pt x="116532" y="48221"/>
                </a:lnTo>
                <a:lnTo>
                  <a:pt x="191988" y="48221"/>
                </a:lnTo>
                <a:lnTo>
                  <a:pt x="191988" y="62285"/>
                </a:lnTo>
                <a:lnTo>
                  <a:pt x="116532" y="62285"/>
                </a:lnTo>
                <a:lnTo>
                  <a:pt x="116532" y="77689"/>
                </a:lnTo>
                <a:lnTo>
                  <a:pt x="216098" y="77689"/>
                </a:lnTo>
                <a:lnTo>
                  <a:pt x="216098" y="91753"/>
                </a:lnTo>
                <a:lnTo>
                  <a:pt x="95436" y="91753"/>
                </a:lnTo>
                <a:cubicBezTo>
                  <a:pt x="80478" y="99939"/>
                  <a:pt x="65112" y="107752"/>
                  <a:pt x="49336" y="115193"/>
                </a:cubicBezTo>
                <a:cubicBezTo>
                  <a:pt x="72032" y="113928"/>
                  <a:pt x="96626" y="112440"/>
                  <a:pt x="123118" y="110729"/>
                </a:cubicBezTo>
                <a:cubicBezTo>
                  <a:pt x="134949" y="105073"/>
                  <a:pt x="146521" y="99269"/>
                  <a:pt x="157832" y="93316"/>
                </a:cubicBezTo>
                <a:lnTo>
                  <a:pt x="170333" y="103585"/>
                </a:lnTo>
                <a:cubicBezTo>
                  <a:pt x="132233" y="122188"/>
                  <a:pt x="94357" y="138783"/>
                  <a:pt x="56703" y="153368"/>
                </a:cubicBezTo>
                <a:cubicBezTo>
                  <a:pt x="94133" y="151805"/>
                  <a:pt x="131192" y="149982"/>
                  <a:pt x="167878" y="147898"/>
                </a:cubicBezTo>
                <a:cubicBezTo>
                  <a:pt x="161627" y="141796"/>
                  <a:pt x="155153" y="135732"/>
                  <a:pt x="148456" y="129704"/>
                </a:cubicBezTo>
                <a:lnTo>
                  <a:pt x="160064" y="119212"/>
                </a:lnTo>
                <a:cubicBezTo>
                  <a:pt x="177775" y="133946"/>
                  <a:pt x="193476" y="148159"/>
                  <a:pt x="207168" y="161851"/>
                </a:cubicBezTo>
                <a:cubicBezTo>
                  <a:pt x="204192" y="164232"/>
                  <a:pt x="199801" y="168400"/>
                  <a:pt x="193997" y="174353"/>
                </a:cubicBezTo>
                <a:cubicBezTo>
                  <a:pt x="189532" y="169590"/>
                  <a:pt x="184993" y="164865"/>
                  <a:pt x="180379" y="160177"/>
                </a:cubicBezTo>
                <a:cubicBezTo>
                  <a:pt x="157906" y="161219"/>
                  <a:pt x="137666" y="162186"/>
                  <a:pt x="119657" y="163079"/>
                </a:cubicBezTo>
                <a:lnTo>
                  <a:pt x="119657" y="191096"/>
                </a:lnTo>
                <a:cubicBezTo>
                  <a:pt x="119657" y="208806"/>
                  <a:pt x="110356" y="217662"/>
                  <a:pt x="91752" y="217662"/>
                </a:cubicBezTo>
                <a:cubicBezTo>
                  <a:pt x="84608" y="217662"/>
                  <a:pt x="75753" y="217513"/>
                  <a:pt x="65186" y="217215"/>
                </a:cubicBezTo>
                <a:cubicBezTo>
                  <a:pt x="64591" y="212155"/>
                  <a:pt x="63698" y="206127"/>
                  <a:pt x="62507" y="199133"/>
                </a:cubicBezTo>
                <a:cubicBezTo>
                  <a:pt x="73669" y="200323"/>
                  <a:pt x="82227" y="200918"/>
                  <a:pt x="88180" y="200918"/>
                </a:cubicBezTo>
                <a:cubicBezTo>
                  <a:pt x="97556" y="200918"/>
                  <a:pt x="102244" y="197049"/>
                  <a:pt x="102244" y="189310"/>
                </a:cubicBezTo>
                <a:lnTo>
                  <a:pt x="102244" y="163972"/>
                </a:lnTo>
                <a:cubicBezTo>
                  <a:pt x="82450" y="164939"/>
                  <a:pt x="65484" y="165795"/>
                  <a:pt x="51345" y="166539"/>
                </a:cubicBezTo>
                <a:cubicBezTo>
                  <a:pt x="41374" y="167134"/>
                  <a:pt x="32742" y="168102"/>
                  <a:pt x="25449" y="169441"/>
                </a:cubicBezTo>
                <a:lnTo>
                  <a:pt x="16296" y="151805"/>
                </a:lnTo>
                <a:cubicBezTo>
                  <a:pt x="27756" y="149573"/>
                  <a:pt x="37653" y="146894"/>
                  <a:pt x="45987" y="143768"/>
                </a:cubicBezTo>
                <a:cubicBezTo>
                  <a:pt x="62582" y="137369"/>
                  <a:pt x="78730" y="130709"/>
                  <a:pt x="94431" y="123788"/>
                </a:cubicBezTo>
                <a:cubicBezTo>
                  <a:pt x="76274" y="125128"/>
                  <a:pt x="59903" y="126430"/>
                  <a:pt x="45318" y="127695"/>
                </a:cubicBezTo>
                <a:cubicBezTo>
                  <a:pt x="39662" y="128290"/>
                  <a:pt x="34007" y="129034"/>
                  <a:pt x="28351" y="129927"/>
                </a:cubicBezTo>
                <a:lnTo>
                  <a:pt x="20538" y="113408"/>
                </a:lnTo>
                <a:cubicBezTo>
                  <a:pt x="28277" y="111770"/>
                  <a:pt x="35123" y="109538"/>
                  <a:pt x="41076" y="106710"/>
                </a:cubicBezTo>
                <a:cubicBezTo>
                  <a:pt x="50601" y="101799"/>
                  <a:pt x="59717" y="96813"/>
                  <a:pt x="68423" y="91753"/>
                </a:cubicBezTo>
                <a:lnTo>
                  <a:pt x="0" y="91753"/>
                </a:lnTo>
                <a:lnTo>
                  <a:pt x="0" y="77689"/>
                </a:lnTo>
                <a:lnTo>
                  <a:pt x="98673" y="77689"/>
                </a:lnTo>
                <a:lnTo>
                  <a:pt x="98673" y="62285"/>
                </a:lnTo>
                <a:lnTo>
                  <a:pt x="20984" y="62285"/>
                </a:lnTo>
                <a:lnTo>
                  <a:pt x="20984" y="48221"/>
                </a:lnTo>
                <a:lnTo>
                  <a:pt x="98673" y="48221"/>
                </a:lnTo>
                <a:lnTo>
                  <a:pt x="98673" y="33264"/>
                </a:lnTo>
                <a:lnTo>
                  <a:pt x="8483" y="33264"/>
                </a:lnTo>
                <a:lnTo>
                  <a:pt x="8483" y="19199"/>
                </a:lnTo>
                <a:lnTo>
                  <a:pt x="98673" y="19199"/>
                </a:lnTo>
                <a:lnTo>
                  <a:pt x="9867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9" name="任意多边形: 形状 488">
            <a:extLst>
              <a:ext uri="{FF2B5EF4-FFF2-40B4-BE49-F238E27FC236}">
                <a16:creationId xmlns:a16="http://schemas.microsoft.com/office/drawing/2014/main" id="{CBE58B26-C119-4DA3-9626-C9AB4BECE293}"/>
              </a:ext>
            </a:extLst>
          </p:cNvPr>
          <p:cNvSpPr/>
          <p:nvPr/>
        </p:nvSpPr>
        <p:spPr>
          <a:xfrm>
            <a:off x="8534807" y="3002970"/>
            <a:ext cx="93092" cy="221010"/>
          </a:xfrm>
          <a:custGeom>
            <a:avLst/>
            <a:gdLst/>
            <a:ahLst/>
            <a:cxnLst/>
            <a:rect l="l" t="t" r="r" b="b"/>
            <a:pathLst>
              <a:path w="93092" h="221010">
                <a:moveTo>
                  <a:pt x="40184" y="0"/>
                </a:moveTo>
                <a:lnTo>
                  <a:pt x="57373" y="3572"/>
                </a:lnTo>
                <a:cubicBezTo>
                  <a:pt x="54323" y="13469"/>
                  <a:pt x="50937" y="24185"/>
                  <a:pt x="47216" y="35719"/>
                </a:cubicBezTo>
                <a:lnTo>
                  <a:pt x="86172" y="35719"/>
                </a:lnTo>
                <a:lnTo>
                  <a:pt x="86172" y="50676"/>
                </a:lnTo>
                <a:lnTo>
                  <a:pt x="42416" y="50676"/>
                </a:lnTo>
                <a:cubicBezTo>
                  <a:pt x="36389" y="69057"/>
                  <a:pt x="29543" y="89223"/>
                  <a:pt x="21878" y="111175"/>
                </a:cubicBezTo>
                <a:lnTo>
                  <a:pt x="48444" y="111175"/>
                </a:lnTo>
                <a:lnTo>
                  <a:pt x="48444" y="62285"/>
                </a:lnTo>
                <a:lnTo>
                  <a:pt x="64071" y="62285"/>
                </a:lnTo>
                <a:lnTo>
                  <a:pt x="64071" y="111175"/>
                </a:lnTo>
                <a:lnTo>
                  <a:pt x="86841" y="111175"/>
                </a:lnTo>
                <a:lnTo>
                  <a:pt x="86841" y="125686"/>
                </a:lnTo>
                <a:lnTo>
                  <a:pt x="64071" y="125686"/>
                </a:lnTo>
                <a:lnTo>
                  <a:pt x="64071" y="155935"/>
                </a:lnTo>
                <a:cubicBezTo>
                  <a:pt x="73893" y="154745"/>
                  <a:pt x="83567" y="153517"/>
                  <a:pt x="93092" y="152252"/>
                </a:cubicBezTo>
                <a:cubicBezTo>
                  <a:pt x="92348" y="157907"/>
                  <a:pt x="91827" y="163042"/>
                  <a:pt x="91530" y="167655"/>
                </a:cubicBezTo>
                <a:cubicBezTo>
                  <a:pt x="83195" y="168623"/>
                  <a:pt x="74042" y="169739"/>
                  <a:pt x="64071" y="171004"/>
                </a:cubicBezTo>
                <a:lnTo>
                  <a:pt x="64071" y="221010"/>
                </a:lnTo>
                <a:lnTo>
                  <a:pt x="48444" y="221010"/>
                </a:lnTo>
                <a:lnTo>
                  <a:pt x="48444" y="172902"/>
                </a:lnTo>
                <a:cubicBezTo>
                  <a:pt x="34305" y="174762"/>
                  <a:pt x="18753" y="176808"/>
                  <a:pt x="1786" y="179041"/>
                </a:cubicBezTo>
                <a:lnTo>
                  <a:pt x="0" y="162744"/>
                </a:lnTo>
                <a:cubicBezTo>
                  <a:pt x="16595" y="161181"/>
                  <a:pt x="32743" y="159544"/>
                  <a:pt x="48444" y="157833"/>
                </a:cubicBezTo>
                <a:lnTo>
                  <a:pt x="48444" y="125686"/>
                </a:lnTo>
                <a:lnTo>
                  <a:pt x="5581" y="125686"/>
                </a:lnTo>
                <a:lnTo>
                  <a:pt x="5581" y="111622"/>
                </a:lnTo>
                <a:cubicBezTo>
                  <a:pt x="13618" y="89372"/>
                  <a:pt x="20501" y="69057"/>
                  <a:pt x="26231" y="50676"/>
                </a:cubicBezTo>
                <a:lnTo>
                  <a:pt x="2679" y="50676"/>
                </a:lnTo>
                <a:lnTo>
                  <a:pt x="2679" y="35719"/>
                </a:lnTo>
                <a:lnTo>
                  <a:pt x="30696" y="35719"/>
                </a:lnTo>
                <a:cubicBezTo>
                  <a:pt x="34565" y="22771"/>
                  <a:pt x="37728" y="10865"/>
                  <a:pt x="4018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8" name="任意多边形: 形状 487">
            <a:extLst>
              <a:ext uri="{FF2B5EF4-FFF2-40B4-BE49-F238E27FC236}">
                <a16:creationId xmlns:a16="http://schemas.microsoft.com/office/drawing/2014/main" id="{4B78D771-3564-4295-B3FE-0C4100BA923F}"/>
              </a:ext>
            </a:extLst>
          </p:cNvPr>
          <p:cNvSpPr/>
          <p:nvPr/>
        </p:nvSpPr>
        <p:spPr>
          <a:xfrm>
            <a:off x="8768542" y="3003194"/>
            <a:ext cx="202704" cy="223019"/>
          </a:xfrm>
          <a:custGeom>
            <a:avLst/>
            <a:gdLst/>
            <a:ahLst/>
            <a:cxnLst/>
            <a:rect l="l" t="t" r="r" b="b"/>
            <a:pathLst>
              <a:path w="202704" h="223019">
                <a:moveTo>
                  <a:pt x="91752" y="0"/>
                </a:moveTo>
                <a:lnTo>
                  <a:pt x="110951" y="0"/>
                </a:lnTo>
                <a:cubicBezTo>
                  <a:pt x="110951" y="22101"/>
                  <a:pt x="109910" y="41820"/>
                  <a:pt x="107826" y="59159"/>
                </a:cubicBezTo>
                <a:lnTo>
                  <a:pt x="202704" y="59159"/>
                </a:lnTo>
                <a:cubicBezTo>
                  <a:pt x="201811" y="105147"/>
                  <a:pt x="200472" y="143098"/>
                  <a:pt x="198685" y="173012"/>
                </a:cubicBezTo>
                <a:cubicBezTo>
                  <a:pt x="197197" y="200843"/>
                  <a:pt x="182463" y="214759"/>
                  <a:pt x="154483" y="214759"/>
                </a:cubicBezTo>
                <a:cubicBezTo>
                  <a:pt x="142875" y="214759"/>
                  <a:pt x="129108" y="214387"/>
                  <a:pt x="113184" y="213643"/>
                </a:cubicBezTo>
                <a:cubicBezTo>
                  <a:pt x="112588" y="207838"/>
                  <a:pt x="111472" y="200918"/>
                  <a:pt x="109835" y="192881"/>
                </a:cubicBezTo>
                <a:cubicBezTo>
                  <a:pt x="123825" y="194816"/>
                  <a:pt x="137591" y="195783"/>
                  <a:pt x="151135" y="195783"/>
                </a:cubicBezTo>
                <a:cubicBezTo>
                  <a:pt x="168994" y="195783"/>
                  <a:pt x="178370" y="187002"/>
                  <a:pt x="179264" y="169441"/>
                </a:cubicBezTo>
                <a:cubicBezTo>
                  <a:pt x="181347" y="140270"/>
                  <a:pt x="182686" y="109314"/>
                  <a:pt x="183282" y="76572"/>
                </a:cubicBezTo>
                <a:lnTo>
                  <a:pt x="105370" y="76572"/>
                </a:lnTo>
                <a:cubicBezTo>
                  <a:pt x="94431" y="142205"/>
                  <a:pt x="63847" y="191021"/>
                  <a:pt x="13618" y="223019"/>
                </a:cubicBezTo>
                <a:cubicBezTo>
                  <a:pt x="9450" y="217810"/>
                  <a:pt x="4911" y="212303"/>
                  <a:pt x="0" y="206499"/>
                </a:cubicBezTo>
                <a:cubicBezTo>
                  <a:pt x="46286" y="179189"/>
                  <a:pt x="74898" y="135880"/>
                  <a:pt x="85836" y="76572"/>
                </a:cubicBezTo>
                <a:lnTo>
                  <a:pt x="4688" y="76572"/>
                </a:lnTo>
                <a:lnTo>
                  <a:pt x="4688" y="59159"/>
                </a:lnTo>
                <a:lnTo>
                  <a:pt x="88515" y="59159"/>
                </a:lnTo>
                <a:cubicBezTo>
                  <a:pt x="90673" y="40927"/>
                  <a:pt x="91752" y="21208"/>
                  <a:pt x="9175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7" name="任意多边形: 形状 486">
            <a:extLst>
              <a:ext uri="{FF2B5EF4-FFF2-40B4-BE49-F238E27FC236}">
                <a16:creationId xmlns:a16="http://schemas.microsoft.com/office/drawing/2014/main" id="{9352D7B3-11BA-47FB-B601-126103B1470F}"/>
              </a:ext>
            </a:extLst>
          </p:cNvPr>
          <p:cNvSpPr/>
          <p:nvPr/>
        </p:nvSpPr>
        <p:spPr>
          <a:xfrm>
            <a:off x="7173030" y="3003863"/>
            <a:ext cx="85948" cy="216322"/>
          </a:xfrm>
          <a:custGeom>
            <a:avLst/>
            <a:gdLst/>
            <a:ahLst/>
            <a:cxnLst/>
            <a:rect l="l" t="t" r="r" b="b"/>
            <a:pathLst>
              <a:path w="85948" h="216322">
                <a:moveTo>
                  <a:pt x="36165" y="0"/>
                </a:moveTo>
                <a:lnTo>
                  <a:pt x="54918" y="5358"/>
                </a:lnTo>
                <a:cubicBezTo>
                  <a:pt x="50230" y="16744"/>
                  <a:pt x="45690" y="27310"/>
                  <a:pt x="41300" y="37059"/>
                </a:cubicBezTo>
                <a:lnTo>
                  <a:pt x="85948" y="37059"/>
                </a:lnTo>
                <a:lnTo>
                  <a:pt x="85948" y="214759"/>
                </a:lnTo>
                <a:lnTo>
                  <a:pt x="68089" y="214759"/>
                </a:lnTo>
                <a:lnTo>
                  <a:pt x="68089" y="197347"/>
                </a:lnTo>
                <a:lnTo>
                  <a:pt x="17859" y="197347"/>
                </a:lnTo>
                <a:lnTo>
                  <a:pt x="17859" y="216322"/>
                </a:lnTo>
                <a:lnTo>
                  <a:pt x="0" y="216322"/>
                </a:lnTo>
                <a:lnTo>
                  <a:pt x="0" y="37059"/>
                </a:lnTo>
                <a:lnTo>
                  <a:pt x="22548" y="37059"/>
                </a:lnTo>
                <a:cubicBezTo>
                  <a:pt x="28054" y="23515"/>
                  <a:pt x="32593" y="11163"/>
                  <a:pt x="36165" y="0"/>
                </a:cubicBezTo>
                <a:close/>
                <a:moveTo>
                  <a:pt x="17859" y="53802"/>
                </a:moveTo>
                <a:lnTo>
                  <a:pt x="17859" y="108050"/>
                </a:lnTo>
                <a:lnTo>
                  <a:pt x="68089" y="108050"/>
                </a:lnTo>
                <a:lnTo>
                  <a:pt x="68089" y="53802"/>
                </a:lnTo>
                <a:lnTo>
                  <a:pt x="17859" y="53802"/>
                </a:lnTo>
                <a:close/>
                <a:moveTo>
                  <a:pt x="17859" y="124123"/>
                </a:moveTo>
                <a:lnTo>
                  <a:pt x="17859" y="180603"/>
                </a:lnTo>
                <a:lnTo>
                  <a:pt x="68089" y="180603"/>
                </a:lnTo>
                <a:lnTo>
                  <a:pt x="68089" y="124123"/>
                </a:lnTo>
                <a:lnTo>
                  <a:pt x="17859" y="1241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6" name="任意多边形: 形状 485">
            <a:extLst>
              <a:ext uri="{FF2B5EF4-FFF2-40B4-BE49-F238E27FC236}">
                <a16:creationId xmlns:a16="http://schemas.microsoft.com/office/drawing/2014/main" id="{6A8F01E7-28A3-4B0B-99AA-01EE92448BAB}"/>
              </a:ext>
            </a:extLst>
          </p:cNvPr>
          <p:cNvSpPr/>
          <p:nvPr/>
        </p:nvSpPr>
        <p:spPr>
          <a:xfrm>
            <a:off x="7262327" y="3003863"/>
            <a:ext cx="114523" cy="215876"/>
          </a:xfrm>
          <a:custGeom>
            <a:avLst/>
            <a:gdLst/>
            <a:ahLst/>
            <a:cxnLst/>
            <a:rect l="l" t="t" r="r" b="b"/>
            <a:pathLst>
              <a:path w="114523" h="215876">
                <a:moveTo>
                  <a:pt x="35495" y="0"/>
                </a:moveTo>
                <a:lnTo>
                  <a:pt x="54248" y="4689"/>
                </a:lnTo>
                <a:cubicBezTo>
                  <a:pt x="50453" y="15925"/>
                  <a:pt x="46583" y="26492"/>
                  <a:pt x="42639" y="36389"/>
                </a:cubicBezTo>
                <a:lnTo>
                  <a:pt x="114523" y="36389"/>
                </a:lnTo>
                <a:cubicBezTo>
                  <a:pt x="112737" y="112887"/>
                  <a:pt x="111249" y="161032"/>
                  <a:pt x="110058" y="180827"/>
                </a:cubicBezTo>
                <a:cubicBezTo>
                  <a:pt x="109017" y="204193"/>
                  <a:pt x="96738" y="215876"/>
                  <a:pt x="73223" y="215876"/>
                </a:cubicBezTo>
                <a:cubicBezTo>
                  <a:pt x="59680" y="215876"/>
                  <a:pt x="45913" y="215429"/>
                  <a:pt x="31924" y="214536"/>
                </a:cubicBezTo>
                <a:cubicBezTo>
                  <a:pt x="31031" y="207095"/>
                  <a:pt x="29840" y="200472"/>
                  <a:pt x="28352" y="194668"/>
                </a:cubicBezTo>
                <a:lnTo>
                  <a:pt x="29021" y="194668"/>
                </a:lnTo>
                <a:cubicBezTo>
                  <a:pt x="43904" y="196751"/>
                  <a:pt x="57522" y="197793"/>
                  <a:pt x="69875" y="197793"/>
                </a:cubicBezTo>
                <a:cubicBezTo>
                  <a:pt x="83418" y="197793"/>
                  <a:pt x="90711" y="190649"/>
                  <a:pt x="91753" y="176362"/>
                </a:cubicBezTo>
                <a:cubicBezTo>
                  <a:pt x="93390" y="154186"/>
                  <a:pt x="94580" y="113110"/>
                  <a:pt x="95324" y="53132"/>
                </a:cubicBezTo>
                <a:lnTo>
                  <a:pt x="35495" y="53132"/>
                </a:lnTo>
                <a:cubicBezTo>
                  <a:pt x="29021" y="67494"/>
                  <a:pt x="22324" y="80144"/>
                  <a:pt x="15404" y="91083"/>
                </a:cubicBezTo>
                <a:cubicBezTo>
                  <a:pt x="11385" y="88256"/>
                  <a:pt x="6251" y="85502"/>
                  <a:pt x="0" y="82823"/>
                </a:cubicBezTo>
                <a:cubicBezTo>
                  <a:pt x="13990" y="60648"/>
                  <a:pt x="25822" y="33040"/>
                  <a:pt x="35495"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5" name="任意多边形: 形状 484">
            <a:extLst>
              <a:ext uri="{FF2B5EF4-FFF2-40B4-BE49-F238E27FC236}">
                <a16:creationId xmlns:a16="http://schemas.microsoft.com/office/drawing/2014/main" id="{A9925434-E09E-4B13-AFAD-3C3F92215CBE}"/>
              </a:ext>
            </a:extLst>
          </p:cNvPr>
          <p:cNvSpPr/>
          <p:nvPr/>
        </p:nvSpPr>
        <p:spPr>
          <a:xfrm>
            <a:off x="7391807" y="3003863"/>
            <a:ext cx="64741" cy="219671"/>
          </a:xfrm>
          <a:custGeom>
            <a:avLst/>
            <a:gdLst/>
            <a:ahLst/>
            <a:cxnLst/>
            <a:rect l="l" t="t" r="r" b="b"/>
            <a:pathLst>
              <a:path w="64741" h="219671">
                <a:moveTo>
                  <a:pt x="47997" y="0"/>
                </a:moveTo>
                <a:lnTo>
                  <a:pt x="64741" y="4242"/>
                </a:lnTo>
                <a:cubicBezTo>
                  <a:pt x="57746" y="25078"/>
                  <a:pt x="50379" y="44240"/>
                  <a:pt x="42640" y="61727"/>
                </a:cubicBezTo>
                <a:lnTo>
                  <a:pt x="42640" y="219671"/>
                </a:lnTo>
                <a:lnTo>
                  <a:pt x="27013" y="219671"/>
                </a:lnTo>
                <a:lnTo>
                  <a:pt x="27013" y="93651"/>
                </a:lnTo>
                <a:cubicBezTo>
                  <a:pt x="20539" y="105631"/>
                  <a:pt x="13841" y="116607"/>
                  <a:pt x="6921" y="126579"/>
                </a:cubicBezTo>
                <a:cubicBezTo>
                  <a:pt x="4837" y="120328"/>
                  <a:pt x="2530" y="114226"/>
                  <a:pt x="0" y="108273"/>
                </a:cubicBezTo>
                <a:cubicBezTo>
                  <a:pt x="19497" y="78656"/>
                  <a:pt x="35496" y="42565"/>
                  <a:pt x="4799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4" name="任意多边形: 形状 483">
            <a:extLst>
              <a:ext uri="{FF2B5EF4-FFF2-40B4-BE49-F238E27FC236}">
                <a16:creationId xmlns:a16="http://schemas.microsoft.com/office/drawing/2014/main" id="{FD0DC078-91E4-467C-9B0B-EF1D0C23E776}"/>
              </a:ext>
            </a:extLst>
          </p:cNvPr>
          <p:cNvSpPr/>
          <p:nvPr/>
        </p:nvSpPr>
        <p:spPr>
          <a:xfrm>
            <a:off x="9905961" y="3003863"/>
            <a:ext cx="121443" cy="132606"/>
          </a:xfrm>
          <a:custGeom>
            <a:avLst/>
            <a:gdLst/>
            <a:ahLst/>
            <a:cxnLst/>
            <a:rect l="l" t="t" r="r" b="b"/>
            <a:pathLst>
              <a:path w="121443" h="132606">
                <a:moveTo>
                  <a:pt x="103137" y="0"/>
                </a:moveTo>
                <a:lnTo>
                  <a:pt x="121443" y="9153"/>
                </a:lnTo>
                <a:cubicBezTo>
                  <a:pt x="91529" y="59755"/>
                  <a:pt x="55661" y="100906"/>
                  <a:pt x="13841" y="132606"/>
                </a:cubicBezTo>
                <a:cubicBezTo>
                  <a:pt x="10120" y="127993"/>
                  <a:pt x="5506" y="123081"/>
                  <a:pt x="0" y="117872"/>
                </a:cubicBezTo>
                <a:cubicBezTo>
                  <a:pt x="41374" y="85874"/>
                  <a:pt x="75753" y="46584"/>
                  <a:pt x="10313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3" name="任意多边形: 形状 482">
            <a:extLst>
              <a:ext uri="{FF2B5EF4-FFF2-40B4-BE49-F238E27FC236}">
                <a16:creationId xmlns:a16="http://schemas.microsoft.com/office/drawing/2014/main" id="{F277EA21-AC20-4547-9420-13DA81C2D2D0}"/>
              </a:ext>
            </a:extLst>
          </p:cNvPr>
          <p:cNvSpPr/>
          <p:nvPr/>
        </p:nvSpPr>
        <p:spPr>
          <a:xfrm>
            <a:off x="7444716" y="3004087"/>
            <a:ext cx="169664" cy="217002"/>
          </a:xfrm>
          <a:custGeom>
            <a:avLst/>
            <a:gdLst/>
            <a:ahLst/>
            <a:cxnLst/>
            <a:rect l="l" t="t" r="r" b="b"/>
            <a:pathLst>
              <a:path w="169664" h="217002">
                <a:moveTo>
                  <a:pt x="57373" y="0"/>
                </a:moveTo>
                <a:lnTo>
                  <a:pt x="76349" y="0"/>
                </a:lnTo>
                <a:cubicBezTo>
                  <a:pt x="72405" y="5953"/>
                  <a:pt x="68238" y="11757"/>
                  <a:pt x="63847" y="17413"/>
                </a:cubicBezTo>
                <a:lnTo>
                  <a:pt x="126578" y="17413"/>
                </a:lnTo>
                <a:lnTo>
                  <a:pt x="126578" y="30584"/>
                </a:lnTo>
                <a:lnTo>
                  <a:pt x="106486" y="51345"/>
                </a:lnTo>
                <a:lnTo>
                  <a:pt x="154707" y="51345"/>
                </a:lnTo>
                <a:lnTo>
                  <a:pt x="154707" y="100012"/>
                </a:lnTo>
                <a:lnTo>
                  <a:pt x="83158" y="100012"/>
                </a:lnTo>
                <a:cubicBezTo>
                  <a:pt x="81818" y="101649"/>
                  <a:pt x="80367" y="103286"/>
                  <a:pt x="78804" y="104924"/>
                </a:cubicBezTo>
                <a:cubicBezTo>
                  <a:pt x="88106" y="115193"/>
                  <a:pt x="95213" y="125983"/>
                  <a:pt x="100124" y="137294"/>
                </a:cubicBezTo>
                <a:cubicBezTo>
                  <a:pt x="118132" y="126727"/>
                  <a:pt x="133275" y="116607"/>
                  <a:pt x="145554" y="106933"/>
                </a:cubicBezTo>
                <a:lnTo>
                  <a:pt x="157162" y="119211"/>
                </a:lnTo>
                <a:cubicBezTo>
                  <a:pt x="147935" y="125462"/>
                  <a:pt x="138224" y="131601"/>
                  <a:pt x="128029" y="137629"/>
                </a:cubicBezTo>
                <a:cubicBezTo>
                  <a:pt x="135992" y="159432"/>
                  <a:pt x="149870" y="176956"/>
                  <a:pt x="169664" y="190202"/>
                </a:cubicBezTo>
                <a:cubicBezTo>
                  <a:pt x="164008" y="194667"/>
                  <a:pt x="159097" y="199206"/>
                  <a:pt x="154930" y="203820"/>
                </a:cubicBezTo>
                <a:cubicBezTo>
                  <a:pt x="137368" y="188193"/>
                  <a:pt x="124197" y="168510"/>
                  <a:pt x="115416" y="144772"/>
                </a:cubicBezTo>
                <a:cubicBezTo>
                  <a:pt x="111919" y="146707"/>
                  <a:pt x="108384" y="148642"/>
                  <a:pt x="104812" y="150577"/>
                </a:cubicBezTo>
                <a:cubicBezTo>
                  <a:pt x="107417" y="159878"/>
                  <a:pt x="108644" y="169515"/>
                  <a:pt x="108496" y="179486"/>
                </a:cubicBezTo>
                <a:cubicBezTo>
                  <a:pt x="108198" y="204936"/>
                  <a:pt x="96589" y="217438"/>
                  <a:pt x="73670" y="216991"/>
                </a:cubicBezTo>
                <a:cubicBezTo>
                  <a:pt x="68014" y="216991"/>
                  <a:pt x="60722" y="216842"/>
                  <a:pt x="51792" y="216545"/>
                </a:cubicBezTo>
                <a:cubicBezTo>
                  <a:pt x="50750" y="210740"/>
                  <a:pt x="49485" y="205234"/>
                  <a:pt x="47997" y="200025"/>
                </a:cubicBezTo>
                <a:cubicBezTo>
                  <a:pt x="59754" y="201215"/>
                  <a:pt x="67940" y="201811"/>
                  <a:pt x="72554" y="201811"/>
                </a:cubicBezTo>
                <a:cubicBezTo>
                  <a:pt x="85799" y="202108"/>
                  <a:pt x="92645" y="194369"/>
                  <a:pt x="93092" y="178593"/>
                </a:cubicBezTo>
                <a:cubicBezTo>
                  <a:pt x="93092" y="173161"/>
                  <a:pt x="92645" y="167803"/>
                  <a:pt x="91752" y="162520"/>
                </a:cubicBezTo>
                <a:cubicBezTo>
                  <a:pt x="72702" y="180156"/>
                  <a:pt x="46285" y="196602"/>
                  <a:pt x="12501" y="211857"/>
                </a:cubicBezTo>
                <a:cubicBezTo>
                  <a:pt x="9674" y="207541"/>
                  <a:pt x="6251" y="202927"/>
                  <a:pt x="2232" y="198016"/>
                </a:cubicBezTo>
                <a:cubicBezTo>
                  <a:pt x="36686" y="185588"/>
                  <a:pt x="65187" y="168622"/>
                  <a:pt x="87734" y="147116"/>
                </a:cubicBezTo>
                <a:cubicBezTo>
                  <a:pt x="86246" y="143024"/>
                  <a:pt x="84460" y="139005"/>
                  <a:pt x="82376" y="135061"/>
                </a:cubicBezTo>
                <a:cubicBezTo>
                  <a:pt x="62433" y="152772"/>
                  <a:pt x="38695" y="167431"/>
                  <a:pt x="11162" y="179040"/>
                </a:cubicBezTo>
                <a:cubicBezTo>
                  <a:pt x="8185" y="174575"/>
                  <a:pt x="4762" y="170110"/>
                  <a:pt x="893" y="165645"/>
                </a:cubicBezTo>
                <a:cubicBezTo>
                  <a:pt x="29542" y="155823"/>
                  <a:pt x="54248" y="141758"/>
                  <a:pt x="75009" y="123453"/>
                </a:cubicBezTo>
                <a:cubicBezTo>
                  <a:pt x="72851" y="120476"/>
                  <a:pt x="70507" y="117537"/>
                  <a:pt x="67977" y="114635"/>
                </a:cubicBezTo>
                <a:cubicBezTo>
                  <a:pt x="54434" y="125127"/>
                  <a:pt x="35421" y="135731"/>
                  <a:pt x="10939" y="146447"/>
                </a:cubicBezTo>
                <a:cubicBezTo>
                  <a:pt x="7664" y="141833"/>
                  <a:pt x="4241" y="137517"/>
                  <a:pt x="670" y="133499"/>
                </a:cubicBezTo>
                <a:cubicBezTo>
                  <a:pt x="29542" y="122188"/>
                  <a:pt x="50229" y="111025"/>
                  <a:pt x="62731" y="100012"/>
                </a:cubicBezTo>
                <a:lnTo>
                  <a:pt x="37281" y="100012"/>
                </a:lnTo>
                <a:lnTo>
                  <a:pt x="37281" y="105147"/>
                </a:lnTo>
                <a:lnTo>
                  <a:pt x="21878" y="105147"/>
                </a:lnTo>
                <a:lnTo>
                  <a:pt x="21878" y="62061"/>
                </a:lnTo>
                <a:cubicBezTo>
                  <a:pt x="17785" y="65633"/>
                  <a:pt x="13618" y="69130"/>
                  <a:pt x="9376" y="72553"/>
                </a:cubicBezTo>
                <a:cubicBezTo>
                  <a:pt x="7888" y="69577"/>
                  <a:pt x="4762" y="64814"/>
                  <a:pt x="0" y="58266"/>
                </a:cubicBezTo>
                <a:cubicBezTo>
                  <a:pt x="22622" y="41151"/>
                  <a:pt x="41746" y="21729"/>
                  <a:pt x="57373" y="0"/>
                </a:cubicBezTo>
                <a:close/>
                <a:moveTo>
                  <a:pt x="52462" y="31254"/>
                </a:moveTo>
                <a:cubicBezTo>
                  <a:pt x="46434" y="38174"/>
                  <a:pt x="40072" y="44871"/>
                  <a:pt x="33375" y="51345"/>
                </a:cubicBezTo>
                <a:lnTo>
                  <a:pt x="86841" y="51345"/>
                </a:lnTo>
                <a:lnTo>
                  <a:pt x="105147" y="31254"/>
                </a:lnTo>
                <a:lnTo>
                  <a:pt x="52462" y="31254"/>
                </a:lnTo>
                <a:close/>
                <a:moveTo>
                  <a:pt x="37281" y="65186"/>
                </a:moveTo>
                <a:lnTo>
                  <a:pt x="37281" y="86171"/>
                </a:lnTo>
                <a:lnTo>
                  <a:pt x="74339" y="86171"/>
                </a:lnTo>
                <a:cubicBezTo>
                  <a:pt x="78060" y="79846"/>
                  <a:pt x="80553" y="72851"/>
                  <a:pt x="81818" y="65186"/>
                </a:cubicBezTo>
                <a:lnTo>
                  <a:pt x="37281" y="65186"/>
                </a:lnTo>
                <a:close/>
                <a:moveTo>
                  <a:pt x="98003" y="65186"/>
                </a:moveTo>
                <a:cubicBezTo>
                  <a:pt x="96589" y="72702"/>
                  <a:pt x="94394" y="79697"/>
                  <a:pt x="91418" y="86171"/>
                </a:cubicBezTo>
                <a:lnTo>
                  <a:pt x="139303" y="86171"/>
                </a:lnTo>
                <a:lnTo>
                  <a:pt x="139303" y="65186"/>
                </a:lnTo>
                <a:lnTo>
                  <a:pt x="98003" y="6518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2" name="任意多边形: 形状 481">
            <a:extLst>
              <a:ext uri="{FF2B5EF4-FFF2-40B4-BE49-F238E27FC236}">
                <a16:creationId xmlns:a16="http://schemas.microsoft.com/office/drawing/2014/main" id="{98DEB3A0-591B-4BC2-BFFC-7287B508F218}"/>
              </a:ext>
            </a:extLst>
          </p:cNvPr>
          <p:cNvSpPr/>
          <p:nvPr/>
        </p:nvSpPr>
        <p:spPr>
          <a:xfrm>
            <a:off x="9220607" y="3004087"/>
            <a:ext cx="58043" cy="219447"/>
          </a:xfrm>
          <a:custGeom>
            <a:avLst/>
            <a:gdLst/>
            <a:ahLst/>
            <a:cxnLst/>
            <a:rect l="l" t="t" r="r" b="b"/>
            <a:pathLst>
              <a:path w="58043" h="219447">
                <a:moveTo>
                  <a:pt x="41523" y="0"/>
                </a:moveTo>
                <a:lnTo>
                  <a:pt x="58043" y="3572"/>
                </a:lnTo>
                <a:cubicBezTo>
                  <a:pt x="54323" y="19571"/>
                  <a:pt x="49858" y="35049"/>
                  <a:pt x="44649" y="50006"/>
                </a:cubicBezTo>
                <a:lnTo>
                  <a:pt x="44649" y="219447"/>
                </a:lnTo>
                <a:lnTo>
                  <a:pt x="27236" y="219447"/>
                </a:lnTo>
                <a:lnTo>
                  <a:pt x="27236" y="91752"/>
                </a:lnTo>
                <a:cubicBezTo>
                  <a:pt x="21283" y="104031"/>
                  <a:pt x="14734" y="115937"/>
                  <a:pt x="7591" y="127471"/>
                </a:cubicBezTo>
                <a:cubicBezTo>
                  <a:pt x="5209" y="121071"/>
                  <a:pt x="2679" y="114746"/>
                  <a:pt x="0" y="108495"/>
                </a:cubicBezTo>
                <a:cubicBezTo>
                  <a:pt x="20092" y="74414"/>
                  <a:pt x="33933" y="38249"/>
                  <a:pt x="4152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1" name="任意多边形: 形状 480">
            <a:extLst>
              <a:ext uri="{FF2B5EF4-FFF2-40B4-BE49-F238E27FC236}">
                <a16:creationId xmlns:a16="http://schemas.microsoft.com/office/drawing/2014/main" id="{3524F179-468A-4454-BB17-2F8F484350B4}"/>
              </a:ext>
            </a:extLst>
          </p:cNvPr>
          <p:cNvSpPr/>
          <p:nvPr/>
        </p:nvSpPr>
        <p:spPr>
          <a:xfrm>
            <a:off x="7903925" y="3004310"/>
            <a:ext cx="167432" cy="212527"/>
          </a:xfrm>
          <a:custGeom>
            <a:avLst/>
            <a:gdLst/>
            <a:ahLst/>
            <a:cxnLst/>
            <a:rect l="l" t="t" r="r" b="b"/>
            <a:pathLst>
              <a:path w="167432" h="212527">
                <a:moveTo>
                  <a:pt x="75233" y="0"/>
                </a:moveTo>
                <a:lnTo>
                  <a:pt x="92199" y="0"/>
                </a:lnTo>
                <a:lnTo>
                  <a:pt x="92199" y="23664"/>
                </a:lnTo>
                <a:lnTo>
                  <a:pt x="162520" y="23664"/>
                </a:lnTo>
                <a:lnTo>
                  <a:pt x="162520" y="38844"/>
                </a:lnTo>
                <a:lnTo>
                  <a:pt x="92199" y="38844"/>
                </a:lnTo>
                <a:lnTo>
                  <a:pt x="92199" y="59159"/>
                </a:lnTo>
                <a:lnTo>
                  <a:pt x="146224" y="59159"/>
                </a:lnTo>
                <a:lnTo>
                  <a:pt x="146224" y="197346"/>
                </a:lnTo>
                <a:lnTo>
                  <a:pt x="167432" y="197346"/>
                </a:lnTo>
                <a:lnTo>
                  <a:pt x="167432" y="212527"/>
                </a:lnTo>
                <a:lnTo>
                  <a:pt x="0" y="212527"/>
                </a:lnTo>
                <a:lnTo>
                  <a:pt x="0" y="197346"/>
                </a:lnTo>
                <a:lnTo>
                  <a:pt x="22547" y="197346"/>
                </a:lnTo>
                <a:lnTo>
                  <a:pt x="22547" y="59159"/>
                </a:lnTo>
                <a:lnTo>
                  <a:pt x="75233" y="59159"/>
                </a:lnTo>
                <a:lnTo>
                  <a:pt x="75233" y="38844"/>
                </a:lnTo>
                <a:lnTo>
                  <a:pt x="10492" y="38844"/>
                </a:lnTo>
                <a:lnTo>
                  <a:pt x="10492" y="23664"/>
                </a:lnTo>
                <a:lnTo>
                  <a:pt x="75233" y="23664"/>
                </a:lnTo>
                <a:lnTo>
                  <a:pt x="75233" y="0"/>
                </a:lnTo>
                <a:close/>
                <a:moveTo>
                  <a:pt x="39067" y="73893"/>
                </a:moveTo>
                <a:lnTo>
                  <a:pt x="39067" y="93985"/>
                </a:lnTo>
                <a:lnTo>
                  <a:pt x="129704" y="93985"/>
                </a:lnTo>
                <a:lnTo>
                  <a:pt x="129704" y="73893"/>
                </a:lnTo>
                <a:lnTo>
                  <a:pt x="39067" y="73893"/>
                </a:lnTo>
                <a:close/>
                <a:moveTo>
                  <a:pt x="39067" y="108272"/>
                </a:moveTo>
                <a:lnTo>
                  <a:pt x="39067" y="128364"/>
                </a:lnTo>
                <a:lnTo>
                  <a:pt x="129704" y="128364"/>
                </a:lnTo>
                <a:lnTo>
                  <a:pt x="129704" y="108272"/>
                </a:lnTo>
                <a:lnTo>
                  <a:pt x="39067" y="108272"/>
                </a:lnTo>
                <a:close/>
                <a:moveTo>
                  <a:pt x="39067" y="142652"/>
                </a:moveTo>
                <a:lnTo>
                  <a:pt x="39067" y="162744"/>
                </a:lnTo>
                <a:lnTo>
                  <a:pt x="129704" y="162744"/>
                </a:lnTo>
                <a:lnTo>
                  <a:pt x="129704" y="142652"/>
                </a:lnTo>
                <a:lnTo>
                  <a:pt x="39067" y="142652"/>
                </a:lnTo>
                <a:close/>
                <a:moveTo>
                  <a:pt x="39067" y="177031"/>
                </a:moveTo>
                <a:lnTo>
                  <a:pt x="39067" y="197346"/>
                </a:lnTo>
                <a:lnTo>
                  <a:pt x="129704" y="197346"/>
                </a:lnTo>
                <a:lnTo>
                  <a:pt x="129704" y="177031"/>
                </a:lnTo>
                <a:lnTo>
                  <a:pt x="39067" y="177031"/>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80" name="任意多边形: 形状 479">
            <a:extLst>
              <a:ext uri="{FF2B5EF4-FFF2-40B4-BE49-F238E27FC236}">
                <a16:creationId xmlns:a16="http://schemas.microsoft.com/office/drawing/2014/main" id="{43AB7114-7B98-49ED-92B8-391839348D61}"/>
              </a:ext>
            </a:extLst>
          </p:cNvPr>
          <p:cNvSpPr/>
          <p:nvPr/>
        </p:nvSpPr>
        <p:spPr>
          <a:xfrm>
            <a:off x="10591538" y="3004310"/>
            <a:ext cx="81706" cy="219001"/>
          </a:xfrm>
          <a:custGeom>
            <a:avLst/>
            <a:gdLst/>
            <a:ahLst/>
            <a:cxnLst/>
            <a:rect l="l" t="t" r="r" b="b"/>
            <a:pathLst>
              <a:path w="81706" h="219001">
                <a:moveTo>
                  <a:pt x="33709" y="0"/>
                </a:moveTo>
                <a:lnTo>
                  <a:pt x="49336" y="0"/>
                </a:lnTo>
                <a:lnTo>
                  <a:pt x="49336" y="49560"/>
                </a:lnTo>
                <a:lnTo>
                  <a:pt x="78358" y="49560"/>
                </a:lnTo>
                <a:lnTo>
                  <a:pt x="78358" y="64294"/>
                </a:lnTo>
                <a:lnTo>
                  <a:pt x="49336" y="64294"/>
                </a:lnTo>
                <a:lnTo>
                  <a:pt x="49336" y="93762"/>
                </a:lnTo>
                <a:lnTo>
                  <a:pt x="58042" y="86618"/>
                </a:lnTo>
                <a:cubicBezTo>
                  <a:pt x="66526" y="95696"/>
                  <a:pt x="74414" y="104849"/>
                  <a:pt x="81706" y="114077"/>
                </a:cubicBezTo>
                <a:lnTo>
                  <a:pt x="69428" y="124346"/>
                </a:lnTo>
                <a:cubicBezTo>
                  <a:pt x="62582" y="114449"/>
                  <a:pt x="55884" y="105705"/>
                  <a:pt x="49336" y="98115"/>
                </a:cubicBezTo>
                <a:lnTo>
                  <a:pt x="49336" y="219001"/>
                </a:lnTo>
                <a:lnTo>
                  <a:pt x="33709" y="219001"/>
                </a:lnTo>
                <a:lnTo>
                  <a:pt x="33709" y="97445"/>
                </a:lnTo>
                <a:cubicBezTo>
                  <a:pt x="25747" y="124681"/>
                  <a:pt x="17040" y="145182"/>
                  <a:pt x="7590" y="158948"/>
                </a:cubicBezTo>
                <a:cubicBezTo>
                  <a:pt x="5506" y="152549"/>
                  <a:pt x="2976" y="146000"/>
                  <a:pt x="0" y="139303"/>
                </a:cubicBezTo>
                <a:cubicBezTo>
                  <a:pt x="12873" y="117723"/>
                  <a:pt x="23105" y="92720"/>
                  <a:pt x="30695" y="64294"/>
                </a:cubicBezTo>
                <a:lnTo>
                  <a:pt x="2678" y="64294"/>
                </a:lnTo>
                <a:lnTo>
                  <a:pt x="2678" y="49560"/>
                </a:lnTo>
                <a:lnTo>
                  <a:pt x="33709" y="49560"/>
                </a:lnTo>
                <a:lnTo>
                  <a:pt x="337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9" name="任意多边形: 形状 478">
            <a:extLst>
              <a:ext uri="{FF2B5EF4-FFF2-40B4-BE49-F238E27FC236}">
                <a16:creationId xmlns:a16="http://schemas.microsoft.com/office/drawing/2014/main" id="{E1DE2666-C459-4CFE-B4CC-E828D64392E6}"/>
              </a:ext>
            </a:extLst>
          </p:cNvPr>
          <p:cNvSpPr/>
          <p:nvPr/>
        </p:nvSpPr>
        <p:spPr>
          <a:xfrm>
            <a:off x="10666993" y="3004310"/>
            <a:ext cx="144661" cy="54025"/>
          </a:xfrm>
          <a:custGeom>
            <a:avLst/>
            <a:gdLst/>
            <a:ahLst/>
            <a:cxnLst/>
            <a:rect l="l" t="t" r="r" b="b"/>
            <a:pathLst>
              <a:path w="144661" h="54025">
                <a:moveTo>
                  <a:pt x="35273" y="0"/>
                </a:moveTo>
                <a:lnTo>
                  <a:pt x="50899" y="0"/>
                </a:lnTo>
                <a:lnTo>
                  <a:pt x="50899" y="21654"/>
                </a:lnTo>
                <a:lnTo>
                  <a:pt x="90637" y="21654"/>
                </a:lnTo>
                <a:lnTo>
                  <a:pt x="90637" y="223"/>
                </a:lnTo>
                <a:lnTo>
                  <a:pt x="106263" y="223"/>
                </a:lnTo>
                <a:lnTo>
                  <a:pt x="106263" y="21654"/>
                </a:lnTo>
                <a:lnTo>
                  <a:pt x="144661" y="21654"/>
                </a:lnTo>
                <a:lnTo>
                  <a:pt x="144661" y="35942"/>
                </a:lnTo>
                <a:lnTo>
                  <a:pt x="106263" y="35942"/>
                </a:lnTo>
                <a:lnTo>
                  <a:pt x="106263" y="54025"/>
                </a:lnTo>
                <a:lnTo>
                  <a:pt x="90637" y="54025"/>
                </a:lnTo>
                <a:lnTo>
                  <a:pt x="90637" y="35942"/>
                </a:lnTo>
                <a:lnTo>
                  <a:pt x="50899" y="35942"/>
                </a:lnTo>
                <a:lnTo>
                  <a:pt x="50899" y="54025"/>
                </a:lnTo>
                <a:lnTo>
                  <a:pt x="35273" y="54025"/>
                </a:lnTo>
                <a:lnTo>
                  <a:pt x="35273" y="35942"/>
                </a:lnTo>
                <a:lnTo>
                  <a:pt x="0" y="35942"/>
                </a:lnTo>
                <a:lnTo>
                  <a:pt x="0" y="21654"/>
                </a:lnTo>
                <a:lnTo>
                  <a:pt x="35273" y="21654"/>
                </a:lnTo>
                <a:lnTo>
                  <a:pt x="3527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8" name="任意多边形: 形状 477">
            <a:extLst>
              <a:ext uri="{FF2B5EF4-FFF2-40B4-BE49-F238E27FC236}">
                <a16:creationId xmlns:a16="http://schemas.microsoft.com/office/drawing/2014/main" id="{A4BA10BC-B4A8-4DCF-A767-250F8A3B6EF2}"/>
              </a:ext>
            </a:extLst>
          </p:cNvPr>
          <p:cNvSpPr/>
          <p:nvPr/>
        </p:nvSpPr>
        <p:spPr>
          <a:xfrm>
            <a:off x="8992454" y="3005203"/>
            <a:ext cx="90859" cy="217661"/>
          </a:xfrm>
          <a:custGeom>
            <a:avLst/>
            <a:gdLst/>
            <a:ahLst/>
            <a:cxnLst/>
            <a:rect l="l" t="t" r="r" b="b"/>
            <a:pathLst>
              <a:path w="90859" h="217661">
                <a:moveTo>
                  <a:pt x="37281" y="0"/>
                </a:moveTo>
                <a:lnTo>
                  <a:pt x="53578" y="0"/>
                </a:lnTo>
                <a:lnTo>
                  <a:pt x="53578" y="44425"/>
                </a:lnTo>
                <a:lnTo>
                  <a:pt x="86171" y="44425"/>
                </a:lnTo>
                <a:lnTo>
                  <a:pt x="86171" y="59382"/>
                </a:lnTo>
                <a:lnTo>
                  <a:pt x="53578" y="59382"/>
                </a:lnTo>
                <a:lnTo>
                  <a:pt x="53578" y="98226"/>
                </a:lnTo>
                <a:lnTo>
                  <a:pt x="62508" y="89074"/>
                </a:lnTo>
                <a:cubicBezTo>
                  <a:pt x="72777" y="99045"/>
                  <a:pt x="82227" y="108644"/>
                  <a:pt x="90859" y="117872"/>
                </a:cubicBezTo>
                <a:lnTo>
                  <a:pt x="78804" y="129704"/>
                </a:lnTo>
                <a:cubicBezTo>
                  <a:pt x="70619" y="120030"/>
                  <a:pt x="62210" y="110616"/>
                  <a:pt x="53578" y="101463"/>
                </a:cubicBezTo>
                <a:lnTo>
                  <a:pt x="53578" y="217661"/>
                </a:lnTo>
                <a:lnTo>
                  <a:pt x="37281" y="217661"/>
                </a:lnTo>
                <a:lnTo>
                  <a:pt x="37281" y="101463"/>
                </a:lnTo>
                <a:cubicBezTo>
                  <a:pt x="29244" y="123564"/>
                  <a:pt x="19496" y="142354"/>
                  <a:pt x="8036" y="157832"/>
                </a:cubicBezTo>
                <a:cubicBezTo>
                  <a:pt x="5804" y="151433"/>
                  <a:pt x="3125" y="144959"/>
                  <a:pt x="0" y="138410"/>
                </a:cubicBezTo>
                <a:cubicBezTo>
                  <a:pt x="16445" y="115491"/>
                  <a:pt x="28761" y="89148"/>
                  <a:pt x="36946" y="59382"/>
                </a:cubicBezTo>
                <a:lnTo>
                  <a:pt x="2678" y="59382"/>
                </a:lnTo>
                <a:lnTo>
                  <a:pt x="2678" y="44425"/>
                </a:lnTo>
                <a:lnTo>
                  <a:pt x="37281" y="44425"/>
                </a:lnTo>
                <a:lnTo>
                  <a:pt x="3728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7" name="任意多边形: 形状 476">
            <a:extLst>
              <a:ext uri="{FF2B5EF4-FFF2-40B4-BE49-F238E27FC236}">
                <a16:creationId xmlns:a16="http://schemas.microsoft.com/office/drawing/2014/main" id="{4F485814-BCA5-4E7B-9788-550D0A4B3B4C}"/>
              </a:ext>
            </a:extLst>
          </p:cNvPr>
          <p:cNvSpPr/>
          <p:nvPr/>
        </p:nvSpPr>
        <p:spPr>
          <a:xfrm>
            <a:off x="7848561" y="3005426"/>
            <a:ext cx="62954" cy="217661"/>
          </a:xfrm>
          <a:custGeom>
            <a:avLst/>
            <a:gdLst/>
            <a:ahLst/>
            <a:cxnLst/>
            <a:rect l="l" t="t" r="r" b="b"/>
            <a:pathLst>
              <a:path w="62954" h="217661">
                <a:moveTo>
                  <a:pt x="46434" y="0"/>
                </a:moveTo>
                <a:lnTo>
                  <a:pt x="62954" y="4911"/>
                </a:lnTo>
                <a:cubicBezTo>
                  <a:pt x="57001" y="24110"/>
                  <a:pt x="50527" y="42119"/>
                  <a:pt x="43532" y="58936"/>
                </a:cubicBezTo>
                <a:lnTo>
                  <a:pt x="43532" y="217661"/>
                </a:lnTo>
                <a:lnTo>
                  <a:pt x="27235" y="217661"/>
                </a:lnTo>
                <a:lnTo>
                  <a:pt x="27235" y="93315"/>
                </a:lnTo>
                <a:cubicBezTo>
                  <a:pt x="20836" y="105222"/>
                  <a:pt x="14064" y="116309"/>
                  <a:pt x="6920" y="126578"/>
                </a:cubicBezTo>
                <a:cubicBezTo>
                  <a:pt x="4837" y="120328"/>
                  <a:pt x="2530" y="114226"/>
                  <a:pt x="0" y="108273"/>
                </a:cubicBezTo>
                <a:cubicBezTo>
                  <a:pt x="19943" y="78507"/>
                  <a:pt x="35421" y="42416"/>
                  <a:pt x="4643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6" name="任意多边形: 形状 475">
            <a:extLst>
              <a:ext uri="{FF2B5EF4-FFF2-40B4-BE49-F238E27FC236}">
                <a16:creationId xmlns:a16="http://schemas.microsoft.com/office/drawing/2014/main" id="{D08C03D8-7B73-4914-A0D1-69C16EB8169F}"/>
              </a:ext>
            </a:extLst>
          </p:cNvPr>
          <p:cNvSpPr/>
          <p:nvPr/>
        </p:nvSpPr>
        <p:spPr>
          <a:xfrm>
            <a:off x="9330666" y="3005426"/>
            <a:ext cx="46657" cy="66080"/>
          </a:xfrm>
          <a:custGeom>
            <a:avLst/>
            <a:gdLst/>
            <a:ahLst/>
            <a:cxnLst/>
            <a:rect l="l" t="t" r="r" b="b"/>
            <a:pathLst>
              <a:path w="46657" h="66080">
                <a:moveTo>
                  <a:pt x="15403" y="0"/>
                </a:moveTo>
                <a:cubicBezTo>
                  <a:pt x="27756" y="21580"/>
                  <a:pt x="38174" y="40556"/>
                  <a:pt x="46657" y="56927"/>
                </a:cubicBezTo>
                <a:lnTo>
                  <a:pt x="29021" y="66080"/>
                </a:lnTo>
                <a:cubicBezTo>
                  <a:pt x="18901" y="44053"/>
                  <a:pt x="9227" y="24706"/>
                  <a:pt x="0" y="8037"/>
                </a:cubicBezTo>
                <a:lnTo>
                  <a:pt x="1540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5" name="任意多边形: 形状 474">
            <a:extLst>
              <a:ext uri="{FF2B5EF4-FFF2-40B4-BE49-F238E27FC236}">
                <a16:creationId xmlns:a16="http://schemas.microsoft.com/office/drawing/2014/main" id="{255844D5-DB9F-4FB1-AAC4-52F251E8F1A7}"/>
              </a:ext>
            </a:extLst>
          </p:cNvPr>
          <p:cNvSpPr/>
          <p:nvPr/>
        </p:nvSpPr>
        <p:spPr>
          <a:xfrm>
            <a:off x="8076491" y="3006319"/>
            <a:ext cx="94432" cy="104031"/>
          </a:xfrm>
          <a:custGeom>
            <a:avLst/>
            <a:gdLst/>
            <a:ahLst/>
            <a:cxnLst/>
            <a:rect l="l" t="t" r="r" b="b"/>
            <a:pathLst>
              <a:path w="94432" h="104031">
                <a:moveTo>
                  <a:pt x="78581" y="0"/>
                </a:moveTo>
                <a:lnTo>
                  <a:pt x="94432" y="8707"/>
                </a:lnTo>
                <a:cubicBezTo>
                  <a:pt x="71810" y="48295"/>
                  <a:pt x="44649" y="80070"/>
                  <a:pt x="12948" y="104031"/>
                </a:cubicBezTo>
                <a:cubicBezTo>
                  <a:pt x="9823" y="99417"/>
                  <a:pt x="5507" y="94357"/>
                  <a:pt x="0" y="88851"/>
                </a:cubicBezTo>
                <a:cubicBezTo>
                  <a:pt x="30659" y="67122"/>
                  <a:pt x="56853" y="37505"/>
                  <a:pt x="7858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4" name="任意多边形: 形状 473">
            <a:extLst>
              <a:ext uri="{FF2B5EF4-FFF2-40B4-BE49-F238E27FC236}">
                <a16:creationId xmlns:a16="http://schemas.microsoft.com/office/drawing/2014/main" id="{0A5CF64B-ACF7-4382-BC62-692CCA2F3DC0}"/>
              </a:ext>
            </a:extLst>
          </p:cNvPr>
          <p:cNvSpPr/>
          <p:nvPr/>
        </p:nvSpPr>
        <p:spPr>
          <a:xfrm>
            <a:off x="8789080" y="3006989"/>
            <a:ext cx="47774" cy="45765"/>
          </a:xfrm>
          <a:custGeom>
            <a:avLst/>
            <a:gdLst/>
            <a:ahLst/>
            <a:cxnLst/>
            <a:rect l="l" t="t" r="r" b="b"/>
            <a:pathLst>
              <a:path w="47774" h="45765">
                <a:moveTo>
                  <a:pt x="12055" y="0"/>
                </a:moveTo>
                <a:cubicBezTo>
                  <a:pt x="24408" y="10715"/>
                  <a:pt x="36314" y="21729"/>
                  <a:pt x="47774" y="33040"/>
                </a:cubicBezTo>
                <a:lnTo>
                  <a:pt x="34156" y="45765"/>
                </a:lnTo>
                <a:cubicBezTo>
                  <a:pt x="23143" y="33709"/>
                  <a:pt x="11758" y="22175"/>
                  <a:pt x="0" y="11162"/>
                </a:cubicBezTo>
                <a:lnTo>
                  <a:pt x="1205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3" name="任意多边形: 形状 472">
            <a:extLst>
              <a:ext uri="{FF2B5EF4-FFF2-40B4-BE49-F238E27FC236}">
                <a16:creationId xmlns:a16="http://schemas.microsoft.com/office/drawing/2014/main" id="{808108DE-1F36-4E2D-94DB-BBFA73854B3E}"/>
              </a:ext>
            </a:extLst>
          </p:cNvPr>
          <p:cNvSpPr/>
          <p:nvPr/>
        </p:nvSpPr>
        <p:spPr>
          <a:xfrm>
            <a:off x="10969933" y="3007882"/>
            <a:ext cx="57150" cy="127024"/>
          </a:xfrm>
          <a:custGeom>
            <a:avLst/>
            <a:gdLst/>
            <a:ahLst/>
            <a:cxnLst/>
            <a:rect l="l" t="t" r="r" b="b"/>
            <a:pathLst>
              <a:path w="57150" h="127024">
                <a:moveTo>
                  <a:pt x="40853" y="0"/>
                </a:moveTo>
                <a:lnTo>
                  <a:pt x="57150" y="0"/>
                </a:lnTo>
                <a:lnTo>
                  <a:pt x="57150" y="102691"/>
                </a:lnTo>
                <a:cubicBezTo>
                  <a:pt x="57150" y="118467"/>
                  <a:pt x="49337" y="126504"/>
                  <a:pt x="33709" y="126801"/>
                </a:cubicBezTo>
                <a:cubicBezTo>
                  <a:pt x="24780" y="127099"/>
                  <a:pt x="14436" y="127099"/>
                  <a:pt x="2679" y="126801"/>
                </a:cubicBezTo>
                <a:cubicBezTo>
                  <a:pt x="2083" y="121146"/>
                  <a:pt x="1191" y="115267"/>
                  <a:pt x="0" y="109165"/>
                </a:cubicBezTo>
                <a:cubicBezTo>
                  <a:pt x="12501" y="109909"/>
                  <a:pt x="21878" y="110281"/>
                  <a:pt x="28129" y="110281"/>
                </a:cubicBezTo>
                <a:cubicBezTo>
                  <a:pt x="36612" y="110281"/>
                  <a:pt x="40853" y="105593"/>
                  <a:pt x="40853" y="96217"/>
                </a:cubicBezTo>
                <a:lnTo>
                  <a:pt x="4085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2" name="任意多边形: 形状 471">
            <a:extLst>
              <a:ext uri="{FF2B5EF4-FFF2-40B4-BE49-F238E27FC236}">
                <a16:creationId xmlns:a16="http://schemas.microsoft.com/office/drawing/2014/main" id="{1A14FED7-7A10-4BBD-8A10-DB68525BFF33}"/>
              </a:ext>
            </a:extLst>
          </p:cNvPr>
          <p:cNvSpPr/>
          <p:nvPr/>
        </p:nvSpPr>
        <p:spPr>
          <a:xfrm>
            <a:off x="10149964" y="3008552"/>
            <a:ext cx="48221" cy="49783"/>
          </a:xfrm>
          <a:custGeom>
            <a:avLst/>
            <a:gdLst/>
            <a:ahLst/>
            <a:cxnLst/>
            <a:rect l="l" t="t" r="r" b="b"/>
            <a:pathLst>
              <a:path w="48221" h="49783">
                <a:moveTo>
                  <a:pt x="13395" y="0"/>
                </a:moveTo>
                <a:cubicBezTo>
                  <a:pt x="26790" y="13394"/>
                  <a:pt x="38398" y="25598"/>
                  <a:pt x="48221" y="36611"/>
                </a:cubicBezTo>
                <a:lnTo>
                  <a:pt x="32594" y="49783"/>
                </a:lnTo>
                <a:cubicBezTo>
                  <a:pt x="23515" y="37727"/>
                  <a:pt x="12651" y="24928"/>
                  <a:pt x="0" y="11385"/>
                </a:cubicBezTo>
                <a:lnTo>
                  <a:pt x="1339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1" name="任意多边形: 形状 470">
            <a:extLst>
              <a:ext uri="{FF2B5EF4-FFF2-40B4-BE49-F238E27FC236}">
                <a16:creationId xmlns:a16="http://schemas.microsoft.com/office/drawing/2014/main" id="{0F687ECA-172C-4AC1-9A32-609747FE3096}"/>
              </a:ext>
            </a:extLst>
          </p:cNvPr>
          <p:cNvSpPr/>
          <p:nvPr/>
        </p:nvSpPr>
        <p:spPr>
          <a:xfrm>
            <a:off x="10328782" y="3008775"/>
            <a:ext cx="16966" cy="212750"/>
          </a:xfrm>
          <a:custGeom>
            <a:avLst/>
            <a:gdLst/>
            <a:ahLst/>
            <a:cxnLst/>
            <a:rect l="l" t="t" r="r" b="b"/>
            <a:pathLst>
              <a:path w="16966" h="212750">
                <a:moveTo>
                  <a:pt x="0" y="0"/>
                </a:moveTo>
                <a:lnTo>
                  <a:pt x="16966" y="0"/>
                </a:lnTo>
                <a:lnTo>
                  <a:pt x="16966" y="212750"/>
                </a:lnTo>
                <a:lnTo>
                  <a:pt x="0" y="21275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70" name="任意多边形: 形状 469">
            <a:extLst>
              <a:ext uri="{FF2B5EF4-FFF2-40B4-BE49-F238E27FC236}">
                <a16:creationId xmlns:a16="http://schemas.microsoft.com/office/drawing/2014/main" id="{130B6B6B-DEE7-4A0A-A185-97DD7602A7DB}"/>
              </a:ext>
            </a:extLst>
          </p:cNvPr>
          <p:cNvSpPr/>
          <p:nvPr/>
        </p:nvSpPr>
        <p:spPr>
          <a:xfrm>
            <a:off x="10187469" y="3008998"/>
            <a:ext cx="53801" cy="216098"/>
          </a:xfrm>
          <a:custGeom>
            <a:avLst/>
            <a:gdLst/>
            <a:ahLst/>
            <a:cxnLst/>
            <a:rect l="l" t="t" r="r" b="b"/>
            <a:pathLst>
              <a:path w="53801" h="216098">
                <a:moveTo>
                  <a:pt x="36835" y="0"/>
                </a:moveTo>
                <a:lnTo>
                  <a:pt x="53801" y="0"/>
                </a:lnTo>
                <a:lnTo>
                  <a:pt x="53801" y="87734"/>
                </a:lnTo>
                <a:cubicBezTo>
                  <a:pt x="53801" y="122262"/>
                  <a:pt x="51123" y="149126"/>
                  <a:pt x="45765" y="168325"/>
                </a:cubicBezTo>
                <a:cubicBezTo>
                  <a:pt x="40556" y="186482"/>
                  <a:pt x="30435" y="202406"/>
                  <a:pt x="15404" y="216098"/>
                </a:cubicBezTo>
                <a:cubicBezTo>
                  <a:pt x="10344" y="211485"/>
                  <a:pt x="5209" y="207466"/>
                  <a:pt x="0" y="204043"/>
                </a:cubicBezTo>
                <a:cubicBezTo>
                  <a:pt x="14437" y="192881"/>
                  <a:pt x="24259" y="178817"/>
                  <a:pt x="29468" y="161851"/>
                </a:cubicBezTo>
                <a:cubicBezTo>
                  <a:pt x="34379" y="145033"/>
                  <a:pt x="36835" y="120848"/>
                  <a:pt x="36835" y="89297"/>
                </a:cubicBezTo>
                <a:lnTo>
                  <a:pt x="3683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9" name="任意多边形: 形状 468">
            <a:extLst>
              <a:ext uri="{FF2B5EF4-FFF2-40B4-BE49-F238E27FC236}">
                <a16:creationId xmlns:a16="http://schemas.microsoft.com/office/drawing/2014/main" id="{C04C7976-5D52-4302-9056-99946C70D229}"/>
              </a:ext>
            </a:extLst>
          </p:cNvPr>
          <p:cNvSpPr/>
          <p:nvPr/>
        </p:nvSpPr>
        <p:spPr>
          <a:xfrm>
            <a:off x="9328880" y="3010784"/>
            <a:ext cx="114523" cy="213420"/>
          </a:xfrm>
          <a:custGeom>
            <a:avLst/>
            <a:gdLst/>
            <a:ahLst/>
            <a:cxnLst/>
            <a:rect l="l" t="t" r="r" b="b"/>
            <a:pathLst>
              <a:path w="114523" h="213420">
                <a:moveTo>
                  <a:pt x="72330" y="0"/>
                </a:moveTo>
                <a:lnTo>
                  <a:pt x="90190" y="0"/>
                </a:lnTo>
                <a:cubicBezTo>
                  <a:pt x="90190" y="47030"/>
                  <a:pt x="88552" y="82153"/>
                  <a:pt x="85278" y="105370"/>
                </a:cubicBezTo>
                <a:cubicBezTo>
                  <a:pt x="83269" y="120179"/>
                  <a:pt x="79474" y="133908"/>
                  <a:pt x="73893" y="146558"/>
                </a:cubicBezTo>
                <a:cubicBezTo>
                  <a:pt x="89594" y="165236"/>
                  <a:pt x="103138" y="181645"/>
                  <a:pt x="114523" y="195783"/>
                </a:cubicBezTo>
                <a:lnTo>
                  <a:pt x="98450" y="208285"/>
                </a:lnTo>
                <a:cubicBezTo>
                  <a:pt x="88924" y="193849"/>
                  <a:pt x="78023" y="178557"/>
                  <a:pt x="65744" y="162409"/>
                </a:cubicBezTo>
                <a:cubicBezTo>
                  <a:pt x="53690" y="182575"/>
                  <a:pt x="36388" y="199578"/>
                  <a:pt x="13841" y="213420"/>
                </a:cubicBezTo>
                <a:cubicBezTo>
                  <a:pt x="9971" y="208806"/>
                  <a:pt x="5358" y="203895"/>
                  <a:pt x="0" y="198686"/>
                </a:cubicBezTo>
                <a:cubicBezTo>
                  <a:pt x="38546" y="178147"/>
                  <a:pt x="61168" y="146149"/>
                  <a:pt x="67865" y="102691"/>
                </a:cubicBezTo>
                <a:cubicBezTo>
                  <a:pt x="70842" y="83939"/>
                  <a:pt x="72330" y="49709"/>
                  <a:pt x="7233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8" name="任意多边形: 形状 467">
            <a:extLst>
              <a:ext uri="{FF2B5EF4-FFF2-40B4-BE49-F238E27FC236}">
                <a16:creationId xmlns:a16="http://schemas.microsoft.com/office/drawing/2014/main" id="{537D8534-6A8C-4CF6-AF1A-B54465D0B4B4}"/>
              </a:ext>
            </a:extLst>
          </p:cNvPr>
          <p:cNvSpPr/>
          <p:nvPr/>
        </p:nvSpPr>
        <p:spPr>
          <a:xfrm>
            <a:off x="10823263" y="3016811"/>
            <a:ext cx="133275" cy="122337"/>
          </a:xfrm>
          <a:custGeom>
            <a:avLst/>
            <a:gdLst/>
            <a:ahLst/>
            <a:cxnLst/>
            <a:rect l="l" t="t" r="r" b="b"/>
            <a:pathLst>
              <a:path w="133275" h="122337">
                <a:moveTo>
                  <a:pt x="9376" y="0"/>
                </a:moveTo>
                <a:lnTo>
                  <a:pt x="125909" y="0"/>
                </a:lnTo>
                <a:lnTo>
                  <a:pt x="125909" y="14734"/>
                </a:lnTo>
                <a:lnTo>
                  <a:pt x="101575" y="14734"/>
                </a:lnTo>
                <a:lnTo>
                  <a:pt x="101575" y="52016"/>
                </a:lnTo>
                <a:lnTo>
                  <a:pt x="133275" y="52016"/>
                </a:lnTo>
                <a:lnTo>
                  <a:pt x="133275" y="66750"/>
                </a:lnTo>
                <a:lnTo>
                  <a:pt x="101575" y="66750"/>
                </a:lnTo>
                <a:lnTo>
                  <a:pt x="101575" y="114747"/>
                </a:lnTo>
                <a:lnTo>
                  <a:pt x="85279" y="114747"/>
                </a:lnTo>
                <a:lnTo>
                  <a:pt x="85279" y="66750"/>
                </a:lnTo>
                <a:lnTo>
                  <a:pt x="49225" y="66750"/>
                </a:lnTo>
                <a:cubicBezTo>
                  <a:pt x="47365" y="88181"/>
                  <a:pt x="36761" y="106710"/>
                  <a:pt x="17413" y="122337"/>
                </a:cubicBezTo>
                <a:cubicBezTo>
                  <a:pt x="13543" y="118021"/>
                  <a:pt x="9451" y="113705"/>
                  <a:pt x="5135" y="109389"/>
                </a:cubicBezTo>
                <a:cubicBezTo>
                  <a:pt x="22250" y="96143"/>
                  <a:pt x="31440" y="81930"/>
                  <a:pt x="32705" y="66750"/>
                </a:cubicBezTo>
                <a:lnTo>
                  <a:pt x="0" y="66750"/>
                </a:lnTo>
                <a:lnTo>
                  <a:pt x="0" y="52016"/>
                </a:lnTo>
                <a:lnTo>
                  <a:pt x="33933" y="52016"/>
                </a:lnTo>
                <a:cubicBezTo>
                  <a:pt x="34081" y="48816"/>
                  <a:pt x="34156" y="36389"/>
                  <a:pt x="34156" y="14734"/>
                </a:cubicBezTo>
                <a:lnTo>
                  <a:pt x="9376" y="14734"/>
                </a:lnTo>
                <a:lnTo>
                  <a:pt x="9376" y="0"/>
                </a:lnTo>
                <a:close/>
                <a:moveTo>
                  <a:pt x="50453" y="14734"/>
                </a:moveTo>
                <a:cubicBezTo>
                  <a:pt x="50453" y="32743"/>
                  <a:pt x="50378" y="45170"/>
                  <a:pt x="50229" y="52016"/>
                </a:cubicBezTo>
                <a:lnTo>
                  <a:pt x="85279" y="52016"/>
                </a:lnTo>
                <a:lnTo>
                  <a:pt x="85279" y="14734"/>
                </a:lnTo>
                <a:lnTo>
                  <a:pt x="50453" y="1473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7" name="任意多边形: 形状 466">
            <a:extLst>
              <a:ext uri="{FF2B5EF4-FFF2-40B4-BE49-F238E27FC236}">
                <a16:creationId xmlns:a16="http://schemas.microsoft.com/office/drawing/2014/main" id="{BA4DBA1F-3334-45BC-A132-873793A08C25}"/>
              </a:ext>
            </a:extLst>
          </p:cNvPr>
          <p:cNvSpPr/>
          <p:nvPr/>
        </p:nvSpPr>
        <p:spPr>
          <a:xfrm>
            <a:off x="10276320" y="3017035"/>
            <a:ext cx="16966" cy="191318"/>
          </a:xfrm>
          <a:custGeom>
            <a:avLst/>
            <a:gdLst/>
            <a:ahLst/>
            <a:cxnLst/>
            <a:rect l="l" t="t" r="r" b="b"/>
            <a:pathLst>
              <a:path w="16966" h="191318">
                <a:moveTo>
                  <a:pt x="0" y="0"/>
                </a:moveTo>
                <a:lnTo>
                  <a:pt x="16966" y="0"/>
                </a:lnTo>
                <a:lnTo>
                  <a:pt x="16966" y="191318"/>
                </a:lnTo>
                <a:lnTo>
                  <a:pt x="0" y="191318"/>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6" name="任意多边形: 形状 465">
            <a:extLst>
              <a:ext uri="{FF2B5EF4-FFF2-40B4-BE49-F238E27FC236}">
                <a16:creationId xmlns:a16="http://schemas.microsoft.com/office/drawing/2014/main" id="{4573DEC3-88F9-40D1-90DE-F464FD9B3258}"/>
              </a:ext>
            </a:extLst>
          </p:cNvPr>
          <p:cNvSpPr/>
          <p:nvPr/>
        </p:nvSpPr>
        <p:spPr>
          <a:xfrm>
            <a:off x="9815101" y="3017704"/>
            <a:ext cx="82600" cy="206946"/>
          </a:xfrm>
          <a:custGeom>
            <a:avLst/>
            <a:gdLst/>
            <a:ahLst/>
            <a:cxnLst/>
            <a:rect l="l" t="t" r="r" b="b"/>
            <a:pathLst>
              <a:path w="82600" h="206946">
                <a:moveTo>
                  <a:pt x="0" y="0"/>
                </a:moveTo>
                <a:lnTo>
                  <a:pt x="78135" y="0"/>
                </a:lnTo>
                <a:lnTo>
                  <a:pt x="78135" y="18306"/>
                </a:lnTo>
                <a:cubicBezTo>
                  <a:pt x="67717" y="43458"/>
                  <a:pt x="59234" y="62880"/>
                  <a:pt x="52685" y="76573"/>
                </a:cubicBezTo>
                <a:cubicBezTo>
                  <a:pt x="72628" y="93985"/>
                  <a:pt x="82600" y="112515"/>
                  <a:pt x="82600" y="132160"/>
                </a:cubicBezTo>
                <a:cubicBezTo>
                  <a:pt x="82600" y="159767"/>
                  <a:pt x="70545" y="173943"/>
                  <a:pt x="46435" y="174687"/>
                </a:cubicBezTo>
                <a:cubicBezTo>
                  <a:pt x="38472" y="174687"/>
                  <a:pt x="30733" y="174129"/>
                  <a:pt x="23217" y="173013"/>
                </a:cubicBezTo>
                <a:cubicBezTo>
                  <a:pt x="22622" y="167655"/>
                  <a:pt x="21506" y="160809"/>
                  <a:pt x="19869" y="152475"/>
                </a:cubicBezTo>
                <a:cubicBezTo>
                  <a:pt x="29096" y="155005"/>
                  <a:pt x="37691" y="156270"/>
                  <a:pt x="45653" y="156270"/>
                </a:cubicBezTo>
                <a:cubicBezTo>
                  <a:pt x="58080" y="155526"/>
                  <a:pt x="64294" y="147415"/>
                  <a:pt x="64294" y="131937"/>
                </a:cubicBezTo>
                <a:cubicBezTo>
                  <a:pt x="64145" y="114970"/>
                  <a:pt x="53578" y="97855"/>
                  <a:pt x="32593" y="80591"/>
                </a:cubicBezTo>
                <a:cubicBezTo>
                  <a:pt x="43458" y="56332"/>
                  <a:pt x="52462" y="34826"/>
                  <a:pt x="59606" y="16074"/>
                </a:cubicBezTo>
                <a:lnTo>
                  <a:pt x="16967" y="16074"/>
                </a:lnTo>
                <a:lnTo>
                  <a:pt x="16967" y="206946"/>
                </a:lnTo>
                <a:lnTo>
                  <a:pt x="0" y="20694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5" name="任意多边形: 形状 464">
            <a:extLst>
              <a:ext uri="{FF2B5EF4-FFF2-40B4-BE49-F238E27FC236}">
                <a16:creationId xmlns:a16="http://schemas.microsoft.com/office/drawing/2014/main" id="{02C176DB-7867-4147-AC9C-F909D0A0CB1F}"/>
              </a:ext>
            </a:extLst>
          </p:cNvPr>
          <p:cNvSpPr/>
          <p:nvPr/>
        </p:nvSpPr>
        <p:spPr>
          <a:xfrm>
            <a:off x="9678477" y="3018821"/>
            <a:ext cx="110728" cy="205829"/>
          </a:xfrm>
          <a:custGeom>
            <a:avLst/>
            <a:gdLst/>
            <a:ahLst/>
            <a:cxnLst/>
            <a:rect l="l" t="t" r="r" b="b"/>
            <a:pathLst>
              <a:path w="110728" h="205829">
                <a:moveTo>
                  <a:pt x="3572" y="0"/>
                </a:moveTo>
                <a:lnTo>
                  <a:pt x="110728" y="0"/>
                </a:lnTo>
                <a:cubicBezTo>
                  <a:pt x="110281" y="77688"/>
                  <a:pt x="109389" y="132457"/>
                  <a:pt x="108049" y="164306"/>
                </a:cubicBezTo>
                <a:cubicBezTo>
                  <a:pt x="107156" y="186333"/>
                  <a:pt x="97185" y="197420"/>
                  <a:pt x="78135" y="197569"/>
                </a:cubicBezTo>
                <a:cubicBezTo>
                  <a:pt x="68759" y="197569"/>
                  <a:pt x="58489" y="197271"/>
                  <a:pt x="47327" y="196676"/>
                </a:cubicBezTo>
                <a:cubicBezTo>
                  <a:pt x="46434" y="190425"/>
                  <a:pt x="45169" y="184323"/>
                  <a:pt x="43532" y="178370"/>
                </a:cubicBezTo>
                <a:cubicBezTo>
                  <a:pt x="56480" y="180007"/>
                  <a:pt x="67047" y="180826"/>
                  <a:pt x="75233" y="180826"/>
                </a:cubicBezTo>
                <a:cubicBezTo>
                  <a:pt x="85204" y="180677"/>
                  <a:pt x="90487" y="174352"/>
                  <a:pt x="91083" y="161850"/>
                </a:cubicBezTo>
                <a:cubicBezTo>
                  <a:pt x="91604" y="150316"/>
                  <a:pt x="92013" y="137070"/>
                  <a:pt x="92311" y="122113"/>
                </a:cubicBezTo>
                <a:lnTo>
                  <a:pt x="50453" y="122113"/>
                </a:lnTo>
                <a:cubicBezTo>
                  <a:pt x="45913" y="158055"/>
                  <a:pt x="32965" y="185960"/>
                  <a:pt x="11609" y="205829"/>
                </a:cubicBezTo>
                <a:cubicBezTo>
                  <a:pt x="8483" y="201215"/>
                  <a:pt x="4613" y="196230"/>
                  <a:pt x="0" y="190872"/>
                </a:cubicBezTo>
                <a:cubicBezTo>
                  <a:pt x="17785" y="174947"/>
                  <a:pt x="28873" y="152028"/>
                  <a:pt x="33263" y="122113"/>
                </a:cubicBezTo>
                <a:lnTo>
                  <a:pt x="2902" y="122113"/>
                </a:lnTo>
                <a:lnTo>
                  <a:pt x="2902" y="106263"/>
                </a:lnTo>
                <a:lnTo>
                  <a:pt x="34937" y="106263"/>
                </a:lnTo>
                <a:cubicBezTo>
                  <a:pt x="35235" y="101649"/>
                  <a:pt x="35607" y="89073"/>
                  <a:pt x="36053" y="68535"/>
                </a:cubicBezTo>
                <a:lnTo>
                  <a:pt x="4465" y="68535"/>
                </a:lnTo>
                <a:lnTo>
                  <a:pt x="4465" y="52685"/>
                </a:lnTo>
                <a:lnTo>
                  <a:pt x="36277" y="52685"/>
                </a:lnTo>
                <a:cubicBezTo>
                  <a:pt x="36500" y="41969"/>
                  <a:pt x="36649" y="29691"/>
                  <a:pt x="36723" y="15850"/>
                </a:cubicBezTo>
                <a:lnTo>
                  <a:pt x="3572" y="15850"/>
                </a:lnTo>
                <a:lnTo>
                  <a:pt x="3572" y="0"/>
                </a:lnTo>
                <a:close/>
                <a:moveTo>
                  <a:pt x="53467" y="15850"/>
                </a:moveTo>
                <a:cubicBezTo>
                  <a:pt x="53392" y="29542"/>
                  <a:pt x="53243" y="41820"/>
                  <a:pt x="53020" y="52685"/>
                </a:cubicBezTo>
                <a:lnTo>
                  <a:pt x="93315" y="52685"/>
                </a:lnTo>
                <a:cubicBezTo>
                  <a:pt x="93389" y="41076"/>
                  <a:pt x="93464" y="28798"/>
                  <a:pt x="93539" y="15850"/>
                </a:cubicBezTo>
                <a:lnTo>
                  <a:pt x="53467" y="15850"/>
                </a:lnTo>
                <a:close/>
                <a:moveTo>
                  <a:pt x="52797" y="68535"/>
                </a:moveTo>
                <a:cubicBezTo>
                  <a:pt x="52648" y="78358"/>
                  <a:pt x="52313" y="90934"/>
                  <a:pt x="51792" y="106263"/>
                </a:cubicBezTo>
                <a:lnTo>
                  <a:pt x="92645" y="106263"/>
                </a:lnTo>
                <a:cubicBezTo>
                  <a:pt x="92869" y="94654"/>
                  <a:pt x="93055" y="82078"/>
                  <a:pt x="93203" y="68535"/>
                </a:cubicBezTo>
                <a:lnTo>
                  <a:pt x="52797" y="6853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4" name="任意多边形: 形状 463">
            <a:extLst>
              <a:ext uri="{FF2B5EF4-FFF2-40B4-BE49-F238E27FC236}">
                <a16:creationId xmlns:a16="http://schemas.microsoft.com/office/drawing/2014/main" id="{C105187F-4A10-4194-AEAE-9029D263963D}"/>
              </a:ext>
            </a:extLst>
          </p:cNvPr>
          <p:cNvSpPr/>
          <p:nvPr/>
        </p:nvSpPr>
        <p:spPr>
          <a:xfrm>
            <a:off x="9086885" y="3019267"/>
            <a:ext cx="117425" cy="204044"/>
          </a:xfrm>
          <a:custGeom>
            <a:avLst/>
            <a:gdLst/>
            <a:ahLst/>
            <a:cxnLst/>
            <a:rect l="l" t="t" r="r" b="b"/>
            <a:pathLst>
              <a:path w="117425" h="204044">
                <a:moveTo>
                  <a:pt x="0" y="0"/>
                </a:moveTo>
                <a:lnTo>
                  <a:pt x="117425" y="0"/>
                </a:lnTo>
                <a:lnTo>
                  <a:pt x="117425" y="204044"/>
                </a:lnTo>
                <a:lnTo>
                  <a:pt x="100459" y="204044"/>
                </a:lnTo>
                <a:lnTo>
                  <a:pt x="100459" y="188863"/>
                </a:lnTo>
                <a:lnTo>
                  <a:pt x="16967" y="188863"/>
                </a:lnTo>
                <a:lnTo>
                  <a:pt x="16967" y="204044"/>
                </a:lnTo>
                <a:lnTo>
                  <a:pt x="0" y="204044"/>
                </a:lnTo>
                <a:lnTo>
                  <a:pt x="0" y="0"/>
                </a:lnTo>
                <a:close/>
                <a:moveTo>
                  <a:pt x="16967" y="15181"/>
                </a:moveTo>
                <a:lnTo>
                  <a:pt x="16967" y="58043"/>
                </a:lnTo>
                <a:lnTo>
                  <a:pt x="100459" y="58043"/>
                </a:lnTo>
                <a:lnTo>
                  <a:pt x="100459" y="15181"/>
                </a:lnTo>
                <a:lnTo>
                  <a:pt x="16967" y="15181"/>
                </a:lnTo>
                <a:close/>
                <a:moveTo>
                  <a:pt x="16967" y="72777"/>
                </a:moveTo>
                <a:lnTo>
                  <a:pt x="16967" y="115640"/>
                </a:lnTo>
                <a:lnTo>
                  <a:pt x="100459" y="115640"/>
                </a:lnTo>
                <a:lnTo>
                  <a:pt x="100459" y="72777"/>
                </a:lnTo>
                <a:lnTo>
                  <a:pt x="16967" y="72777"/>
                </a:lnTo>
                <a:close/>
                <a:moveTo>
                  <a:pt x="16967" y="130374"/>
                </a:moveTo>
                <a:lnTo>
                  <a:pt x="16967" y="173683"/>
                </a:lnTo>
                <a:lnTo>
                  <a:pt x="100459" y="173683"/>
                </a:lnTo>
                <a:lnTo>
                  <a:pt x="100459" y="130374"/>
                </a:lnTo>
                <a:lnTo>
                  <a:pt x="16967" y="1303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3" name="任意多边形: 形状 462">
            <a:extLst>
              <a:ext uri="{FF2B5EF4-FFF2-40B4-BE49-F238E27FC236}">
                <a16:creationId xmlns:a16="http://schemas.microsoft.com/office/drawing/2014/main" id="{5B925E71-D1AD-45EB-9987-F1447D80B8E7}"/>
              </a:ext>
            </a:extLst>
          </p:cNvPr>
          <p:cNvSpPr/>
          <p:nvPr/>
        </p:nvSpPr>
        <p:spPr>
          <a:xfrm>
            <a:off x="10965692" y="3020383"/>
            <a:ext cx="16073" cy="77242"/>
          </a:xfrm>
          <a:custGeom>
            <a:avLst/>
            <a:gdLst/>
            <a:ahLst/>
            <a:cxnLst/>
            <a:rect l="l" t="t" r="r" b="b"/>
            <a:pathLst>
              <a:path w="16073" h="77242">
                <a:moveTo>
                  <a:pt x="0" y="0"/>
                </a:moveTo>
                <a:lnTo>
                  <a:pt x="16073" y="0"/>
                </a:lnTo>
                <a:lnTo>
                  <a:pt x="16073" y="77242"/>
                </a:lnTo>
                <a:lnTo>
                  <a:pt x="0" y="77242"/>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2" name="任意多边形: 形状 461">
            <a:extLst>
              <a:ext uri="{FF2B5EF4-FFF2-40B4-BE49-F238E27FC236}">
                <a16:creationId xmlns:a16="http://schemas.microsoft.com/office/drawing/2014/main" id="{C400C132-3C54-4FFD-B326-E7AED131D295}"/>
              </a:ext>
            </a:extLst>
          </p:cNvPr>
          <p:cNvSpPr/>
          <p:nvPr/>
        </p:nvSpPr>
        <p:spPr>
          <a:xfrm>
            <a:off x="9286017" y="3028420"/>
            <a:ext cx="82153" cy="166539"/>
          </a:xfrm>
          <a:custGeom>
            <a:avLst/>
            <a:gdLst/>
            <a:ahLst/>
            <a:cxnLst/>
            <a:rect l="l" t="t" r="r" b="b"/>
            <a:pathLst>
              <a:path w="82153" h="166539">
                <a:moveTo>
                  <a:pt x="8037" y="0"/>
                </a:moveTo>
                <a:lnTo>
                  <a:pt x="25450" y="0"/>
                </a:lnTo>
                <a:lnTo>
                  <a:pt x="25450" y="133722"/>
                </a:lnTo>
                <a:cubicBezTo>
                  <a:pt x="41225" y="123602"/>
                  <a:pt x="59531" y="111547"/>
                  <a:pt x="80367" y="97557"/>
                </a:cubicBezTo>
                <a:cubicBezTo>
                  <a:pt x="80963" y="106338"/>
                  <a:pt x="81558" y="113333"/>
                  <a:pt x="82153" y="118542"/>
                </a:cubicBezTo>
                <a:cubicBezTo>
                  <a:pt x="65336" y="129257"/>
                  <a:pt x="45988" y="142131"/>
                  <a:pt x="24110" y="157163"/>
                </a:cubicBezTo>
                <a:cubicBezTo>
                  <a:pt x="20092" y="160139"/>
                  <a:pt x="16223" y="163265"/>
                  <a:pt x="12502" y="166539"/>
                </a:cubicBezTo>
                <a:lnTo>
                  <a:pt x="0" y="151358"/>
                </a:lnTo>
                <a:cubicBezTo>
                  <a:pt x="5358" y="146596"/>
                  <a:pt x="8037" y="139824"/>
                  <a:pt x="8037" y="131043"/>
                </a:cubicBezTo>
                <a:lnTo>
                  <a:pt x="803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1" name="任意多边形: 形状 460">
            <a:extLst>
              <a:ext uri="{FF2B5EF4-FFF2-40B4-BE49-F238E27FC236}">
                <a16:creationId xmlns:a16="http://schemas.microsoft.com/office/drawing/2014/main" id="{B5A8EEFB-A2E5-4B4F-9183-DFE656C869E1}"/>
              </a:ext>
            </a:extLst>
          </p:cNvPr>
          <p:cNvSpPr/>
          <p:nvPr/>
        </p:nvSpPr>
        <p:spPr>
          <a:xfrm>
            <a:off x="9927169" y="3046056"/>
            <a:ext cx="200025" cy="174799"/>
          </a:xfrm>
          <a:custGeom>
            <a:avLst/>
            <a:gdLst/>
            <a:ahLst/>
            <a:cxnLst/>
            <a:rect l="l" t="t" r="r" b="b"/>
            <a:pathLst>
              <a:path w="200025" h="174799">
                <a:moveTo>
                  <a:pt x="128587" y="0"/>
                </a:moveTo>
                <a:lnTo>
                  <a:pt x="148009" y="9823"/>
                </a:lnTo>
                <a:cubicBezTo>
                  <a:pt x="113928" y="60722"/>
                  <a:pt x="77390" y="105594"/>
                  <a:pt x="38397" y="144438"/>
                </a:cubicBezTo>
                <a:cubicBezTo>
                  <a:pt x="66154" y="143322"/>
                  <a:pt x="106672" y="141350"/>
                  <a:pt x="159953" y="138522"/>
                </a:cubicBezTo>
                <a:cubicBezTo>
                  <a:pt x="148567" y="120142"/>
                  <a:pt x="137591" y="103064"/>
                  <a:pt x="127025" y="87288"/>
                </a:cubicBezTo>
                <a:lnTo>
                  <a:pt x="142875" y="77465"/>
                </a:lnTo>
                <a:cubicBezTo>
                  <a:pt x="162967" y="105891"/>
                  <a:pt x="182017" y="134615"/>
                  <a:pt x="200025" y="163637"/>
                </a:cubicBezTo>
                <a:lnTo>
                  <a:pt x="182165" y="174799"/>
                </a:lnTo>
                <a:cubicBezTo>
                  <a:pt x="178147" y="168027"/>
                  <a:pt x="174166" y="161404"/>
                  <a:pt x="170222" y="154930"/>
                </a:cubicBezTo>
                <a:cubicBezTo>
                  <a:pt x="99529" y="159023"/>
                  <a:pt x="55215" y="161851"/>
                  <a:pt x="37281" y="163414"/>
                </a:cubicBezTo>
                <a:cubicBezTo>
                  <a:pt x="25524" y="164455"/>
                  <a:pt x="16147" y="165795"/>
                  <a:pt x="9153" y="167432"/>
                </a:cubicBezTo>
                <a:lnTo>
                  <a:pt x="0" y="147787"/>
                </a:lnTo>
                <a:cubicBezTo>
                  <a:pt x="9078" y="144066"/>
                  <a:pt x="17859" y="138187"/>
                  <a:pt x="26342" y="130150"/>
                </a:cubicBezTo>
                <a:cubicBezTo>
                  <a:pt x="65187" y="90860"/>
                  <a:pt x="99268" y="47476"/>
                  <a:pt x="12858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0" name="任意多边形: 形状 459">
            <a:extLst>
              <a:ext uri="{FF2B5EF4-FFF2-40B4-BE49-F238E27FC236}">
                <a16:creationId xmlns:a16="http://schemas.microsoft.com/office/drawing/2014/main" id="{981284B6-AFB3-495E-9376-917F96F65E43}"/>
              </a:ext>
            </a:extLst>
          </p:cNvPr>
          <p:cNvSpPr/>
          <p:nvPr/>
        </p:nvSpPr>
        <p:spPr>
          <a:xfrm>
            <a:off x="8622765" y="3060344"/>
            <a:ext cx="52461" cy="62284"/>
          </a:xfrm>
          <a:custGeom>
            <a:avLst/>
            <a:gdLst/>
            <a:ahLst/>
            <a:cxnLst/>
            <a:rect l="l" t="t" r="r" b="b"/>
            <a:pathLst>
              <a:path w="52461" h="62284">
                <a:moveTo>
                  <a:pt x="37727" y="0"/>
                </a:moveTo>
                <a:lnTo>
                  <a:pt x="52461" y="9153"/>
                </a:lnTo>
                <a:cubicBezTo>
                  <a:pt x="39216" y="29542"/>
                  <a:pt x="26268" y="47253"/>
                  <a:pt x="13617" y="62284"/>
                </a:cubicBezTo>
                <a:cubicBezTo>
                  <a:pt x="8409" y="57671"/>
                  <a:pt x="3869" y="54099"/>
                  <a:pt x="0" y="51569"/>
                </a:cubicBezTo>
                <a:cubicBezTo>
                  <a:pt x="13394" y="36686"/>
                  <a:pt x="25970" y="19496"/>
                  <a:pt x="3772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9" name="任意多边形: 形状 458">
            <a:extLst>
              <a:ext uri="{FF2B5EF4-FFF2-40B4-BE49-F238E27FC236}">
                <a16:creationId xmlns:a16="http://schemas.microsoft.com/office/drawing/2014/main" id="{B2530578-EA5E-49E8-BAAA-7139EEF2B2C3}"/>
              </a:ext>
            </a:extLst>
          </p:cNvPr>
          <p:cNvSpPr/>
          <p:nvPr/>
        </p:nvSpPr>
        <p:spPr>
          <a:xfrm>
            <a:off x="8698444" y="3061013"/>
            <a:ext cx="56926" cy="58043"/>
          </a:xfrm>
          <a:custGeom>
            <a:avLst/>
            <a:gdLst/>
            <a:ahLst/>
            <a:cxnLst/>
            <a:rect l="l" t="t" r="r" b="b"/>
            <a:pathLst>
              <a:path w="56926" h="58043">
                <a:moveTo>
                  <a:pt x="12278" y="0"/>
                </a:moveTo>
                <a:cubicBezTo>
                  <a:pt x="28054" y="14734"/>
                  <a:pt x="42937" y="30064"/>
                  <a:pt x="56926" y="45988"/>
                </a:cubicBezTo>
                <a:lnTo>
                  <a:pt x="43532" y="58043"/>
                </a:lnTo>
                <a:cubicBezTo>
                  <a:pt x="30733" y="42565"/>
                  <a:pt x="16222" y="26790"/>
                  <a:pt x="0" y="10716"/>
                </a:cubicBezTo>
                <a:lnTo>
                  <a:pt x="122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8" name="任意多边形: 形状 457">
            <a:extLst>
              <a:ext uri="{FF2B5EF4-FFF2-40B4-BE49-F238E27FC236}">
                <a16:creationId xmlns:a16="http://schemas.microsoft.com/office/drawing/2014/main" id="{D4913A5F-CB24-48F5-B921-97BBC4070C2E}"/>
              </a:ext>
            </a:extLst>
          </p:cNvPr>
          <p:cNvSpPr/>
          <p:nvPr/>
        </p:nvSpPr>
        <p:spPr>
          <a:xfrm>
            <a:off x="10654715" y="3064139"/>
            <a:ext cx="160288" cy="160065"/>
          </a:xfrm>
          <a:custGeom>
            <a:avLst/>
            <a:gdLst/>
            <a:ahLst/>
            <a:cxnLst/>
            <a:rect l="l" t="t" r="r" b="b"/>
            <a:pathLst>
              <a:path w="160288" h="160065">
                <a:moveTo>
                  <a:pt x="23887" y="0"/>
                </a:moveTo>
                <a:lnTo>
                  <a:pt x="143321" y="0"/>
                </a:lnTo>
                <a:lnTo>
                  <a:pt x="143321" y="80814"/>
                </a:lnTo>
                <a:lnTo>
                  <a:pt x="127248" y="80814"/>
                </a:lnTo>
                <a:lnTo>
                  <a:pt x="127248" y="74563"/>
                </a:lnTo>
                <a:lnTo>
                  <a:pt x="89743" y="74563"/>
                </a:lnTo>
                <a:cubicBezTo>
                  <a:pt x="89297" y="82748"/>
                  <a:pt x="88627" y="89446"/>
                  <a:pt x="87734" y="94655"/>
                </a:cubicBezTo>
                <a:lnTo>
                  <a:pt x="157832" y="94655"/>
                </a:lnTo>
                <a:lnTo>
                  <a:pt x="157832" y="108942"/>
                </a:lnTo>
                <a:lnTo>
                  <a:pt x="96217" y="108942"/>
                </a:lnTo>
                <a:cubicBezTo>
                  <a:pt x="112365" y="127025"/>
                  <a:pt x="133722" y="138038"/>
                  <a:pt x="160288" y="141982"/>
                </a:cubicBezTo>
                <a:cubicBezTo>
                  <a:pt x="156121" y="147489"/>
                  <a:pt x="152475" y="153070"/>
                  <a:pt x="149349" y="158725"/>
                </a:cubicBezTo>
                <a:cubicBezTo>
                  <a:pt x="120551" y="150316"/>
                  <a:pt x="98115" y="135136"/>
                  <a:pt x="82041" y="113184"/>
                </a:cubicBezTo>
                <a:cubicBezTo>
                  <a:pt x="71400" y="134540"/>
                  <a:pt x="46955" y="150167"/>
                  <a:pt x="8707" y="160065"/>
                </a:cubicBezTo>
                <a:cubicBezTo>
                  <a:pt x="6177" y="154856"/>
                  <a:pt x="3274" y="149721"/>
                  <a:pt x="0" y="144661"/>
                </a:cubicBezTo>
                <a:cubicBezTo>
                  <a:pt x="35049" y="137294"/>
                  <a:pt x="57448" y="125388"/>
                  <a:pt x="67196" y="108942"/>
                </a:cubicBezTo>
                <a:lnTo>
                  <a:pt x="7813" y="108942"/>
                </a:lnTo>
                <a:lnTo>
                  <a:pt x="7813" y="94655"/>
                </a:lnTo>
                <a:lnTo>
                  <a:pt x="72442" y="94655"/>
                </a:lnTo>
                <a:cubicBezTo>
                  <a:pt x="73409" y="89222"/>
                  <a:pt x="74042" y="82525"/>
                  <a:pt x="74340" y="74563"/>
                </a:cubicBezTo>
                <a:lnTo>
                  <a:pt x="39960" y="74563"/>
                </a:lnTo>
                <a:lnTo>
                  <a:pt x="39960" y="80814"/>
                </a:lnTo>
                <a:lnTo>
                  <a:pt x="23887" y="80814"/>
                </a:lnTo>
                <a:lnTo>
                  <a:pt x="23887" y="0"/>
                </a:lnTo>
                <a:close/>
                <a:moveTo>
                  <a:pt x="39960" y="13841"/>
                </a:moveTo>
                <a:lnTo>
                  <a:pt x="39960" y="30584"/>
                </a:lnTo>
                <a:lnTo>
                  <a:pt x="127248" y="30584"/>
                </a:lnTo>
                <a:lnTo>
                  <a:pt x="127248" y="13841"/>
                </a:lnTo>
                <a:lnTo>
                  <a:pt x="39960" y="13841"/>
                </a:lnTo>
                <a:close/>
                <a:moveTo>
                  <a:pt x="39960" y="43979"/>
                </a:moveTo>
                <a:lnTo>
                  <a:pt x="39960" y="60722"/>
                </a:lnTo>
                <a:lnTo>
                  <a:pt x="127248" y="60722"/>
                </a:lnTo>
                <a:lnTo>
                  <a:pt x="127248" y="43979"/>
                </a:lnTo>
                <a:lnTo>
                  <a:pt x="39960" y="4397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7" name="任意多边形: 形状 456">
            <a:extLst>
              <a:ext uri="{FF2B5EF4-FFF2-40B4-BE49-F238E27FC236}">
                <a16:creationId xmlns:a16="http://schemas.microsoft.com/office/drawing/2014/main" id="{FDA21302-0F88-430E-952E-7D3781F7D4BF}"/>
              </a:ext>
            </a:extLst>
          </p:cNvPr>
          <p:cNvSpPr/>
          <p:nvPr/>
        </p:nvSpPr>
        <p:spPr>
          <a:xfrm>
            <a:off x="10135007" y="3077757"/>
            <a:ext cx="70991" cy="126355"/>
          </a:xfrm>
          <a:custGeom>
            <a:avLst/>
            <a:gdLst/>
            <a:ahLst/>
            <a:cxnLst/>
            <a:rect l="l" t="t" r="r" b="b"/>
            <a:pathLst>
              <a:path w="70991" h="126355">
                <a:moveTo>
                  <a:pt x="0" y="0"/>
                </a:moveTo>
                <a:lnTo>
                  <a:pt x="43979" y="0"/>
                </a:lnTo>
                <a:lnTo>
                  <a:pt x="43979" y="90859"/>
                </a:lnTo>
                <a:cubicBezTo>
                  <a:pt x="52016" y="83715"/>
                  <a:pt x="60499" y="75828"/>
                  <a:pt x="69429" y="67196"/>
                </a:cubicBezTo>
                <a:cubicBezTo>
                  <a:pt x="69429" y="74637"/>
                  <a:pt x="69949" y="81632"/>
                  <a:pt x="70991" y="88180"/>
                </a:cubicBezTo>
                <a:cubicBezTo>
                  <a:pt x="55959" y="100980"/>
                  <a:pt x="42193" y="113704"/>
                  <a:pt x="29691" y="126355"/>
                </a:cubicBezTo>
                <a:lnTo>
                  <a:pt x="19422" y="112067"/>
                </a:lnTo>
                <a:cubicBezTo>
                  <a:pt x="24483" y="107305"/>
                  <a:pt x="27013" y="100459"/>
                  <a:pt x="27013" y="91529"/>
                </a:cubicBezTo>
                <a:lnTo>
                  <a:pt x="27013" y="16073"/>
                </a:lnTo>
                <a:lnTo>
                  <a:pt x="0" y="16073"/>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6" name="任意多边形: 形状 455">
            <a:extLst>
              <a:ext uri="{FF2B5EF4-FFF2-40B4-BE49-F238E27FC236}">
                <a16:creationId xmlns:a16="http://schemas.microsoft.com/office/drawing/2014/main" id="{B1FC3982-40A6-485D-BBD1-293DD1C4A7C5}"/>
              </a:ext>
            </a:extLst>
          </p:cNvPr>
          <p:cNvSpPr/>
          <p:nvPr/>
        </p:nvSpPr>
        <p:spPr>
          <a:xfrm>
            <a:off x="7281972" y="3091821"/>
            <a:ext cx="53132" cy="62284"/>
          </a:xfrm>
          <a:custGeom>
            <a:avLst/>
            <a:gdLst/>
            <a:ahLst/>
            <a:cxnLst/>
            <a:rect l="l" t="t" r="r" b="b"/>
            <a:pathLst>
              <a:path w="53132" h="62284">
                <a:moveTo>
                  <a:pt x="13618" y="0"/>
                </a:moveTo>
                <a:cubicBezTo>
                  <a:pt x="30138" y="19496"/>
                  <a:pt x="43309" y="36388"/>
                  <a:pt x="53132" y="50676"/>
                </a:cubicBezTo>
                <a:lnTo>
                  <a:pt x="36612" y="62284"/>
                </a:lnTo>
                <a:cubicBezTo>
                  <a:pt x="26045" y="45020"/>
                  <a:pt x="13841" y="27608"/>
                  <a:pt x="0" y="10046"/>
                </a:cubicBezTo>
                <a:lnTo>
                  <a:pt x="1361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5" name="任意多边形: 形状 454">
            <a:extLst>
              <a:ext uri="{FF2B5EF4-FFF2-40B4-BE49-F238E27FC236}">
                <a16:creationId xmlns:a16="http://schemas.microsoft.com/office/drawing/2014/main" id="{5F7D99C1-D43D-435D-B080-490A34AFA93B}"/>
              </a:ext>
            </a:extLst>
          </p:cNvPr>
          <p:cNvSpPr/>
          <p:nvPr/>
        </p:nvSpPr>
        <p:spPr>
          <a:xfrm>
            <a:off x="8082965" y="3102537"/>
            <a:ext cx="172343" cy="122783"/>
          </a:xfrm>
          <a:custGeom>
            <a:avLst/>
            <a:gdLst/>
            <a:ahLst/>
            <a:cxnLst/>
            <a:rect l="l" t="t" r="r" b="b"/>
            <a:pathLst>
              <a:path w="172343" h="122783">
                <a:moveTo>
                  <a:pt x="23887" y="0"/>
                </a:moveTo>
                <a:lnTo>
                  <a:pt x="172343" y="0"/>
                </a:lnTo>
                <a:cubicBezTo>
                  <a:pt x="171599" y="25300"/>
                  <a:pt x="170483" y="50006"/>
                  <a:pt x="168995" y="74116"/>
                </a:cubicBezTo>
                <a:cubicBezTo>
                  <a:pt x="167209" y="101947"/>
                  <a:pt x="154037" y="115788"/>
                  <a:pt x="129481" y="115639"/>
                </a:cubicBezTo>
                <a:cubicBezTo>
                  <a:pt x="117426" y="115788"/>
                  <a:pt x="104701" y="115416"/>
                  <a:pt x="91306" y="114523"/>
                </a:cubicBezTo>
                <a:cubicBezTo>
                  <a:pt x="90413" y="108272"/>
                  <a:pt x="89371" y="101947"/>
                  <a:pt x="88181" y="95547"/>
                </a:cubicBezTo>
                <a:cubicBezTo>
                  <a:pt x="99641" y="97184"/>
                  <a:pt x="112440" y="98077"/>
                  <a:pt x="126579" y="98226"/>
                </a:cubicBezTo>
                <a:cubicBezTo>
                  <a:pt x="141461" y="98524"/>
                  <a:pt x="149647" y="89817"/>
                  <a:pt x="151135" y="72107"/>
                </a:cubicBezTo>
                <a:cubicBezTo>
                  <a:pt x="152326" y="56033"/>
                  <a:pt x="153219" y="37504"/>
                  <a:pt x="153814" y="16519"/>
                </a:cubicBezTo>
                <a:lnTo>
                  <a:pt x="85167" y="16519"/>
                </a:lnTo>
                <a:cubicBezTo>
                  <a:pt x="83381" y="41374"/>
                  <a:pt x="78209" y="61391"/>
                  <a:pt x="69652" y="76572"/>
                </a:cubicBezTo>
                <a:cubicBezTo>
                  <a:pt x="58341" y="96515"/>
                  <a:pt x="39365" y="111918"/>
                  <a:pt x="12725" y="122783"/>
                </a:cubicBezTo>
                <a:cubicBezTo>
                  <a:pt x="8855" y="117723"/>
                  <a:pt x="4614" y="112737"/>
                  <a:pt x="0" y="107825"/>
                </a:cubicBezTo>
                <a:cubicBezTo>
                  <a:pt x="24706" y="98598"/>
                  <a:pt x="42491" y="85204"/>
                  <a:pt x="53355" y="67642"/>
                </a:cubicBezTo>
                <a:cubicBezTo>
                  <a:pt x="61169" y="54322"/>
                  <a:pt x="65671" y="37281"/>
                  <a:pt x="66861" y="16519"/>
                </a:cubicBezTo>
                <a:lnTo>
                  <a:pt x="23887" y="16519"/>
                </a:lnTo>
                <a:lnTo>
                  <a:pt x="238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4" name="任意多边形: 形状 453">
            <a:extLst>
              <a:ext uri="{FF2B5EF4-FFF2-40B4-BE49-F238E27FC236}">
                <a16:creationId xmlns:a16="http://schemas.microsoft.com/office/drawing/2014/main" id="{791ADB49-E3B1-48E7-8B2E-E31CDF8B2570}"/>
              </a:ext>
            </a:extLst>
          </p:cNvPr>
          <p:cNvSpPr/>
          <p:nvPr/>
        </p:nvSpPr>
        <p:spPr>
          <a:xfrm>
            <a:off x="8612719" y="3104769"/>
            <a:ext cx="145330" cy="118765"/>
          </a:xfrm>
          <a:custGeom>
            <a:avLst/>
            <a:gdLst/>
            <a:ahLst/>
            <a:cxnLst/>
            <a:rect l="l" t="t" r="r" b="b"/>
            <a:pathLst>
              <a:path w="145330" h="118765">
                <a:moveTo>
                  <a:pt x="100012" y="0"/>
                </a:moveTo>
                <a:lnTo>
                  <a:pt x="116532" y="5581"/>
                </a:lnTo>
                <a:cubicBezTo>
                  <a:pt x="108793" y="30286"/>
                  <a:pt x="98896" y="50490"/>
                  <a:pt x="86841" y="66191"/>
                </a:cubicBezTo>
                <a:cubicBezTo>
                  <a:pt x="101426" y="79883"/>
                  <a:pt x="120923" y="90487"/>
                  <a:pt x="145330" y="98003"/>
                </a:cubicBezTo>
                <a:cubicBezTo>
                  <a:pt x="139675" y="104552"/>
                  <a:pt x="135061" y="110282"/>
                  <a:pt x="131489" y="115193"/>
                </a:cubicBezTo>
                <a:cubicBezTo>
                  <a:pt x="108347" y="105817"/>
                  <a:pt x="89408" y="94097"/>
                  <a:pt x="74674" y="80032"/>
                </a:cubicBezTo>
                <a:cubicBezTo>
                  <a:pt x="57708" y="96850"/>
                  <a:pt x="36388" y="109761"/>
                  <a:pt x="10715" y="118765"/>
                </a:cubicBezTo>
                <a:cubicBezTo>
                  <a:pt x="8781" y="114895"/>
                  <a:pt x="5209" y="109612"/>
                  <a:pt x="0" y="102915"/>
                </a:cubicBezTo>
                <a:cubicBezTo>
                  <a:pt x="25673" y="94283"/>
                  <a:pt x="46657" y="82339"/>
                  <a:pt x="62954" y="67084"/>
                </a:cubicBezTo>
                <a:cubicBezTo>
                  <a:pt x="51197" y="52127"/>
                  <a:pt x="41597" y="33263"/>
                  <a:pt x="34156" y="10492"/>
                </a:cubicBezTo>
                <a:lnTo>
                  <a:pt x="49336" y="3572"/>
                </a:lnTo>
                <a:cubicBezTo>
                  <a:pt x="55661" y="23217"/>
                  <a:pt x="64219" y="39811"/>
                  <a:pt x="75009" y="53355"/>
                </a:cubicBezTo>
                <a:cubicBezTo>
                  <a:pt x="85725" y="38621"/>
                  <a:pt x="94059" y="20836"/>
                  <a:pt x="10001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3" name="任意多边形: 形状 452">
            <a:extLst>
              <a:ext uri="{FF2B5EF4-FFF2-40B4-BE49-F238E27FC236}">
                <a16:creationId xmlns:a16="http://schemas.microsoft.com/office/drawing/2014/main" id="{38D714A8-319C-48B5-BA85-16EC2F542635}"/>
              </a:ext>
            </a:extLst>
          </p:cNvPr>
          <p:cNvSpPr/>
          <p:nvPr/>
        </p:nvSpPr>
        <p:spPr>
          <a:xfrm>
            <a:off x="8879270" y="3109011"/>
            <a:ext cx="51122" cy="51568"/>
          </a:xfrm>
          <a:custGeom>
            <a:avLst/>
            <a:gdLst/>
            <a:ahLst/>
            <a:cxnLst/>
            <a:rect l="l" t="t" r="r" b="b"/>
            <a:pathLst>
              <a:path w="51122" h="51568">
                <a:moveTo>
                  <a:pt x="12278" y="0"/>
                </a:moveTo>
                <a:cubicBezTo>
                  <a:pt x="26566" y="13245"/>
                  <a:pt x="39514" y="26268"/>
                  <a:pt x="51122" y="39067"/>
                </a:cubicBezTo>
                <a:lnTo>
                  <a:pt x="37282" y="51568"/>
                </a:lnTo>
                <a:cubicBezTo>
                  <a:pt x="25822" y="38025"/>
                  <a:pt x="13394" y="24482"/>
                  <a:pt x="0" y="10938"/>
                </a:cubicBezTo>
                <a:lnTo>
                  <a:pt x="122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2" name="任意多边形: 形状 451">
            <a:extLst>
              <a:ext uri="{FF2B5EF4-FFF2-40B4-BE49-F238E27FC236}">
                <a16:creationId xmlns:a16="http://schemas.microsoft.com/office/drawing/2014/main" id="{61F01D41-B682-4702-9BCA-0ACC9B88692C}"/>
              </a:ext>
            </a:extLst>
          </p:cNvPr>
          <p:cNvSpPr/>
          <p:nvPr/>
        </p:nvSpPr>
        <p:spPr>
          <a:xfrm>
            <a:off x="10822816" y="3134683"/>
            <a:ext cx="218554" cy="78358"/>
          </a:xfrm>
          <a:custGeom>
            <a:avLst/>
            <a:gdLst/>
            <a:ahLst/>
            <a:cxnLst/>
            <a:rect l="l" t="t" r="r" b="b"/>
            <a:pathLst>
              <a:path w="218554" h="78358">
                <a:moveTo>
                  <a:pt x="100013" y="0"/>
                </a:moveTo>
                <a:lnTo>
                  <a:pt x="117426" y="0"/>
                </a:lnTo>
                <a:lnTo>
                  <a:pt x="117426" y="17413"/>
                </a:lnTo>
                <a:lnTo>
                  <a:pt x="199132" y="17413"/>
                </a:lnTo>
                <a:lnTo>
                  <a:pt x="199132" y="32817"/>
                </a:lnTo>
                <a:lnTo>
                  <a:pt x="117426" y="32817"/>
                </a:lnTo>
                <a:lnTo>
                  <a:pt x="117426" y="62955"/>
                </a:lnTo>
                <a:lnTo>
                  <a:pt x="218554" y="62955"/>
                </a:lnTo>
                <a:lnTo>
                  <a:pt x="218554" y="78358"/>
                </a:lnTo>
                <a:lnTo>
                  <a:pt x="0" y="78358"/>
                </a:lnTo>
                <a:lnTo>
                  <a:pt x="0" y="62955"/>
                </a:lnTo>
                <a:lnTo>
                  <a:pt x="100013" y="62955"/>
                </a:lnTo>
                <a:lnTo>
                  <a:pt x="100013" y="32817"/>
                </a:lnTo>
                <a:lnTo>
                  <a:pt x="20316" y="32817"/>
                </a:lnTo>
                <a:lnTo>
                  <a:pt x="20316" y="17413"/>
                </a:lnTo>
                <a:lnTo>
                  <a:pt x="100013" y="17413"/>
                </a:lnTo>
                <a:lnTo>
                  <a:pt x="100013"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1" name="任意多边形: 形状 450">
            <a:extLst>
              <a:ext uri="{FF2B5EF4-FFF2-40B4-BE49-F238E27FC236}">
                <a16:creationId xmlns:a16="http://schemas.microsoft.com/office/drawing/2014/main" id="{473FD4F6-F925-48D1-A76F-0F56E7F76266}"/>
              </a:ext>
            </a:extLst>
          </p:cNvPr>
          <p:cNvSpPr/>
          <p:nvPr/>
        </p:nvSpPr>
        <p:spPr>
          <a:xfrm>
            <a:off x="10542648" y="3148301"/>
            <a:ext cx="45987" cy="59606"/>
          </a:xfrm>
          <a:custGeom>
            <a:avLst/>
            <a:gdLst/>
            <a:ahLst/>
            <a:cxnLst/>
            <a:rect l="l" t="t" r="r" b="b"/>
            <a:pathLst>
              <a:path w="45987" h="59606">
                <a:moveTo>
                  <a:pt x="14510" y="0"/>
                </a:moveTo>
                <a:cubicBezTo>
                  <a:pt x="25524" y="16669"/>
                  <a:pt x="36016" y="33338"/>
                  <a:pt x="45987" y="50006"/>
                </a:cubicBezTo>
                <a:lnTo>
                  <a:pt x="30584" y="59606"/>
                </a:lnTo>
                <a:cubicBezTo>
                  <a:pt x="20910" y="41598"/>
                  <a:pt x="10715" y="24557"/>
                  <a:pt x="0" y="8483"/>
                </a:cubicBezTo>
                <a:lnTo>
                  <a:pt x="1451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50" name="任意多边形: 形状 449">
            <a:extLst>
              <a:ext uri="{FF2B5EF4-FFF2-40B4-BE49-F238E27FC236}">
                <a16:creationId xmlns:a16="http://schemas.microsoft.com/office/drawing/2014/main" id="{211E60F6-C018-42B1-8D56-28192C77ABA4}"/>
              </a:ext>
            </a:extLst>
          </p:cNvPr>
          <p:cNvSpPr/>
          <p:nvPr/>
        </p:nvSpPr>
        <p:spPr>
          <a:xfrm>
            <a:off x="10441965" y="3148524"/>
            <a:ext cx="48667" cy="64964"/>
          </a:xfrm>
          <a:custGeom>
            <a:avLst/>
            <a:gdLst/>
            <a:ahLst/>
            <a:cxnLst/>
            <a:rect l="l" t="t" r="r" b="b"/>
            <a:pathLst>
              <a:path w="48667" h="64964">
                <a:moveTo>
                  <a:pt x="32817" y="0"/>
                </a:moveTo>
                <a:lnTo>
                  <a:pt x="48667" y="7367"/>
                </a:lnTo>
                <a:cubicBezTo>
                  <a:pt x="38100" y="27906"/>
                  <a:pt x="26938" y="47105"/>
                  <a:pt x="15181" y="64964"/>
                </a:cubicBezTo>
                <a:cubicBezTo>
                  <a:pt x="10418" y="61392"/>
                  <a:pt x="5358" y="58192"/>
                  <a:pt x="0" y="55364"/>
                </a:cubicBezTo>
                <a:cubicBezTo>
                  <a:pt x="12799" y="37803"/>
                  <a:pt x="23738" y="19348"/>
                  <a:pt x="3281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9" name="任意多边形: 形状 448">
            <a:extLst>
              <a:ext uri="{FF2B5EF4-FFF2-40B4-BE49-F238E27FC236}">
                <a16:creationId xmlns:a16="http://schemas.microsoft.com/office/drawing/2014/main" id="{A7C52D0C-B6C4-4196-97C5-AD84E32D18FF}"/>
              </a:ext>
            </a:extLst>
          </p:cNvPr>
          <p:cNvSpPr/>
          <p:nvPr/>
        </p:nvSpPr>
        <p:spPr>
          <a:xfrm>
            <a:off x="9480796" y="3166272"/>
            <a:ext cx="34491" cy="59494"/>
          </a:xfrm>
          <a:custGeom>
            <a:avLst/>
            <a:gdLst/>
            <a:ahLst/>
            <a:cxnLst/>
            <a:rect l="l" t="t" r="r" b="b"/>
            <a:pathLst>
              <a:path w="34491" h="59494">
                <a:moveTo>
                  <a:pt x="13729" y="0"/>
                </a:moveTo>
                <a:lnTo>
                  <a:pt x="34491" y="0"/>
                </a:lnTo>
                <a:lnTo>
                  <a:pt x="15627" y="59494"/>
                </a:lnTo>
                <a:lnTo>
                  <a:pt x="0" y="59494"/>
                </a:lnTo>
                <a:lnTo>
                  <a:pt x="1372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8" name="任意多边形: 形状 447">
            <a:extLst>
              <a:ext uri="{FF2B5EF4-FFF2-40B4-BE49-F238E27FC236}">
                <a16:creationId xmlns:a16="http://schemas.microsoft.com/office/drawing/2014/main" id="{3C612790-6877-4EE6-AE70-6CDFF5436877}"/>
              </a:ext>
            </a:extLst>
          </p:cNvPr>
          <p:cNvSpPr/>
          <p:nvPr/>
        </p:nvSpPr>
        <p:spPr>
          <a:xfrm>
            <a:off x="7764399" y="3172858"/>
            <a:ext cx="68089" cy="45764"/>
          </a:xfrm>
          <a:custGeom>
            <a:avLst/>
            <a:gdLst/>
            <a:ahLst/>
            <a:cxnLst/>
            <a:rect l="l" t="t" r="r" b="b"/>
            <a:pathLst>
              <a:path w="68089" h="45764">
                <a:moveTo>
                  <a:pt x="9822" y="0"/>
                </a:moveTo>
                <a:cubicBezTo>
                  <a:pt x="25747" y="8037"/>
                  <a:pt x="45169" y="18529"/>
                  <a:pt x="68089" y="31477"/>
                </a:cubicBezTo>
                <a:lnTo>
                  <a:pt x="56926" y="45764"/>
                </a:lnTo>
                <a:cubicBezTo>
                  <a:pt x="35644" y="32072"/>
                  <a:pt x="16668" y="20836"/>
                  <a:pt x="0" y="12055"/>
                </a:cubicBezTo>
                <a:lnTo>
                  <a:pt x="982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7" name="任意多边形: 形状 446">
            <a:extLst>
              <a:ext uri="{FF2B5EF4-FFF2-40B4-BE49-F238E27FC236}">
                <a16:creationId xmlns:a16="http://schemas.microsoft.com/office/drawing/2014/main" id="{516C6747-2FE3-4002-AE24-5F0559E51592}"/>
              </a:ext>
            </a:extLst>
          </p:cNvPr>
          <p:cNvSpPr/>
          <p:nvPr/>
        </p:nvSpPr>
        <p:spPr>
          <a:xfrm>
            <a:off x="7625319" y="3173974"/>
            <a:ext cx="68312" cy="45541"/>
          </a:xfrm>
          <a:custGeom>
            <a:avLst/>
            <a:gdLst/>
            <a:ahLst/>
            <a:cxnLst/>
            <a:rect l="l" t="t" r="r" b="b"/>
            <a:pathLst>
              <a:path w="68312" h="45541">
                <a:moveTo>
                  <a:pt x="57150" y="0"/>
                </a:moveTo>
                <a:lnTo>
                  <a:pt x="68312" y="12502"/>
                </a:lnTo>
                <a:cubicBezTo>
                  <a:pt x="45690" y="26343"/>
                  <a:pt x="25970" y="37356"/>
                  <a:pt x="9153" y="45541"/>
                </a:cubicBezTo>
                <a:cubicBezTo>
                  <a:pt x="6920" y="41672"/>
                  <a:pt x="3869" y="36909"/>
                  <a:pt x="0" y="31254"/>
                </a:cubicBezTo>
                <a:cubicBezTo>
                  <a:pt x="16371" y="24110"/>
                  <a:pt x="35421" y="13692"/>
                  <a:pt x="5715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6" name="任意多边形: 形状 445">
            <a:extLst>
              <a:ext uri="{FF2B5EF4-FFF2-40B4-BE49-F238E27FC236}">
                <a16:creationId xmlns:a16="http://schemas.microsoft.com/office/drawing/2014/main" id="{49104E38-6564-4982-B8E4-33DF615FC10D}"/>
              </a:ext>
            </a:extLst>
          </p:cNvPr>
          <p:cNvSpPr/>
          <p:nvPr/>
        </p:nvSpPr>
        <p:spPr>
          <a:xfrm>
            <a:off x="10364054" y="3173974"/>
            <a:ext cx="75902" cy="32593"/>
          </a:xfrm>
          <a:custGeom>
            <a:avLst/>
            <a:gdLst/>
            <a:ahLst/>
            <a:cxnLst/>
            <a:rect l="l" t="t" r="r" b="b"/>
            <a:pathLst>
              <a:path w="75902" h="32593">
                <a:moveTo>
                  <a:pt x="75902" y="0"/>
                </a:moveTo>
                <a:cubicBezTo>
                  <a:pt x="75456" y="5804"/>
                  <a:pt x="75307" y="11534"/>
                  <a:pt x="75456" y="17190"/>
                </a:cubicBezTo>
                <a:cubicBezTo>
                  <a:pt x="52238" y="21506"/>
                  <a:pt x="28575" y="26640"/>
                  <a:pt x="4464" y="32593"/>
                </a:cubicBezTo>
                <a:lnTo>
                  <a:pt x="0" y="15627"/>
                </a:lnTo>
                <a:cubicBezTo>
                  <a:pt x="22324" y="11609"/>
                  <a:pt x="47625" y="6400"/>
                  <a:pt x="7590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5" name="任意多边形: 形状 444">
            <a:extLst>
              <a:ext uri="{FF2B5EF4-FFF2-40B4-BE49-F238E27FC236}">
                <a16:creationId xmlns:a16="http://schemas.microsoft.com/office/drawing/2014/main" id="{26A44E10-278D-452D-AB14-2D7B4BBD3127}"/>
              </a:ext>
            </a:extLst>
          </p:cNvPr>
          <p:cNvSpPr/>
          <p:nvPr/>
        </p:nvSpPr>
        <p:spPr>
          <a:xfrm>
            <a:off x="8075598" y="3411429"/>
            <a:ext cx="219447" cy="222573"/>
          </a:xfrm>
          <a:custGeom>
            <a:avLst/>
            <a:gdLst/>
            <a:ahLst/>
            <a:cxnLst/>
            <a:rect l="l" t="t" r="r" b="b"/>
            <a:pathLst>
              <a:path w="219447" h="222573">
                <a:moveTo>
                  <a:pt x="121444" y="0"/>
                </a:moveTo>
                <a:cubicBezTo>
                  <a:pt x="127844" y="8186"/>
                  <a:pt x="133946" y="17041"/>
                  <a:pt x="139750" y="26566"/>
                </a:cubicBezTo>
                <a:lnTo>
                  <a:pt x="128923" y="32817"/>
                </a:lnTo>
                <a:lnTo>
                  <a:pt x="219447" y="32817"/>
                </a:lnTo>
                <a:lnTo>
                  <a:pt x="219447" y="49783"/>
                </a:lnTo>
                <a:lnTo>
                  <a:pt x="45542" y="49783"/>
                </a:lnTo>
                <a:lnTo>
                  <a:pt x="45542" y="104478"/>
                </a:lnTo>
                <a:cubicBezTo>
                  <a:pt x="45542" y="157163"/>
                  <a:pt x="34677" y="196528"/>
                  <a:pt x="12948" y="222573"/>
                </a:cubicBezTo>
                <a:cubicBezTo>
                  <a:pt x="9376" y="217661"/>
                  <a:pt x="5060" y="212527"/>
                  <a:pt x="0" y="207169"/>
                </a:cubicBezTo>
                <a:cubicBezTo>
                  <a:pt x="17860" y="187226"/>
                  <a:pt x="26789" y="153144"/>
                  <a:pt x="26789" y="104924"/>
                </a:cubicBezTo>
                <a:lnTo>
                  <a:pt x="26789" y="32817"/>
                </a:lnTo>
                <a:lnTo>
                  <a:pt x="121221" y="32817"/>
                </a:lnTo>
                <a:cubicBezTo>
                  <a:pt x="116384" y="24631"/>
                  <a:pt x="111026" y="16595"/>
                  <a:pt x="105147" y="8707"/>
                </a:cubicBezTo>
                <a:lnTo>
                  <a:pt x="121444"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4" name="任意多边形: 形状 443">
            <a:extLst>
              <a:ext uri="{FF2B5EF4-FFF2-40B4-BE49-F238E27FC236}">
                <a16:creationId xmlns:a16="http://schemas.microsoft.com/office/drawing/2014/main" id="{3ED99418-B085-49ED-9971-6C9C556917BF}"/>
              </a:ext>
            </a:extLst>
          </p:cNvPr>
          <p:cNvSpPr/>
          <p:nvPr/>
        </p:nvSpPr>
        <p:spPr>
          <a:xfrm>
            <a:off x="9521984" y="3411876"/>
            <a:ext cx="135955" cy="151358"/>
          </a:xfrm>
          <a:custGeom>
            <a:avLst/>
            <a:gdLst/>
            <a:ahLst/>
            <a:cxnLst/>
            <a:rect l="l" t="t" r="r" b="b"/>
            <a:pathLst>
              <a:path w="135955" h="151358">
                <a:moveTo>
                  <a:pt x="41300" y="0"/>
                </a:moveTo>
                <a:lnTo>
                  <a:pt x="58713" y="3348"/>
                </a:lnTo>
                <a:cubicBezTo>
                  <a:pt x="55216" y="9599"/>
                  <a:pt x="51569" y="15627"/>
                  <a:pt x="47774" y="21431"/>
                </a:cubicBezTo>
                <a:lnTo>
                  <a:pt x="114077" y="21431"/>
                </a:lnTo>
                <a:lnTo>
                  <a:pt x="114077" y="35942"/>
                </a:lnTo>
                <a:cubicBezTo>
                  <a:pt x="108124" y="43978"/>
                  <a:pt x="102022" y="52015"/>
                  <a:pt x="95771" y="60052"/>
                </a:cubicBezTo>
                <a:lnTo>
                  <a:pt x="135955" y="60052"/>
                </a:lnTo>
                <a:lnTo>
                  <a:pt x="135955" y="151358"/>
                </a:lnTo>
                <a:lnTo>
                  <a:pt x="118988" y="151358"/>
                </a:lnTo>
                <a:lnTo>
                  <a:pt x="118988" y="143321"/>
                </a:lnTo>
                <a:lnTo>
                  <a:pt x="11609" y="143321"/>
                </a:lnTo>
                <a:lnTo>
                  <a:pt x="11609" y="128141"/>
                </a:lnTo>
                <a:lnTo>
                  <a:pt x="118988" y="128141"/>
                </a:lnTo>
                <a:lnTo>
                  <a:pt x="118988" y="108942"/>
                </a:lnTo>
                <a:lnTo>
                  <a:pt x="15850" y="108942"/>
                </a:lnTo>
                <a:lnTo>
                  <a:pt x="15850" y="94208"/>
                </a:lnTo>
                <a:lnTo>
                  <a:pt x="118988" y="94208"/>
                </a:lnTo>
                <a:lnTo>
                  <a:pt x="118988" y="75232"/>
                </a:lnTo>
                <a:lnTo>
                  <a:pt x="16297" y="75232"/>
                </a:lnTo>
                <a:lnTo>
                  <a:pt x="16297" y="61168"/>
                </a:lnTo>
                <a:lnTo>
                  <a:pt x="13172" y="64294"/>
                </a:lnTo>
                <a:cubicBezTo>
                  <a:pt x="9451" y="60722"/>
                  <a:pt x="5060" y="57001"/>
                  <a:pt x="0" y="53131"/>
                </a:cubicBezTo>
                <a:cubicBezTo>
                  <a:pt x="16966" y="37802"/>
                  <a:pt x="30733" y="20092"/>
                  <a:pt x="41300" y="0"/>
                </a:cubicBezTo>
                <a:close/>
                <a:moveTo>
                  <a:pt x="37616" y="36165"/>
                </a:moveTo>
                <a:cubicBezTo>
                  <a:pt x="31217" y="44797"/>
                  <a:pt x="24445" y="52759"/>
                  <a:pt x="17302" y="60052"/>
                </a:cubicBezTo>
                <a:lnTo>
                  <a:pt x="76460" y="60052"/>
                </a:lnTo>
                <a:cubicBezTo>
                  <a:pt x="82786" y="51643"/>
                  <a:pt x="88553" y="43681"/>
                  <a:pt x="93762" y="36165"/>
                </a:cubicBezTo>
                <a:lnTo>
                  <a:pt x="37616" y="36165"/>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3" name="任意多边形: 形状 442">
            <a:extLst>
              <a:ext uri="{FF2B5EF4-FFF2-40B4-BE49-F238E27FC236}">
                <a16:creationId xmlns:a16="http://schemas.microsoft.com/office/drawing/2014/main" id="{3C10DF2F-6588-4171-8741-6A2B0B6C5E38}"/>
              </a:ext>
            </a:extLst>
          </p:cNvPr>
          <p:cNvSpPr/>
          <p:nvPr/>
        </p:nvSpPr>
        <p:spPr>
          <a:xfrm>
            <a:off x="7399174" y="3412322"/>
            <a:ext cx="104478" cy="40854"/>
          </a:xfrm>
          <a:custGeom>
            <a:avLst/>
            <a:gdLst/>
            <a:ahLst/>
            <a:cxnLst/>
            <a:rect l="l" t="t" r="r" b="b"/>
            <a:pathLst>
              <a:path w="104478" h="40854">
                <a:moveTo>
                  <a:pt x="51569" y="0"/>
                </a:moveTo>
                <a:cubicBezTo>
                  <a:pt x="56183" y="7590"/>
                  <a:pt x="60499" y="15255"/>
                  <a:pt x="64517" y="22994"/>
                </a:cubicBezTo>
                <a:lnTo>
                  <a:pt x="57039" y="26566"/>
                </a:lnTo>
                <a:lnTo>
                  <a:pt x="104478" y="26566"/>
                </a:lnTo>
                <a:lnTo>
                  <a:pt x="104478" y="40854"/>
                </a:lnTo>
                <a:lnTo>
                  <a:pt x="0" y="40854"/>
                </a:lnTo>
                <a:lnTo>
                  <a:pt x="0" y="26566"/>
                </a:lnTo>
                <a:lnTo>
                  <a:pt x="48221" y="26566"/>
                </a:lnTo>
                <a:cubicBezTo>
                  <a:pt x="45021" y="20464"/>
                  <a:pt x="41375" y="13841"/>
                  <a:pt x="37282" y="6698"/>
                </a:cubicBezTo>
                <a:lnTo>
                  <a:pt x="5156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2" name="任意多边形: 形状 441">
            <a:extLst>
              <a:ext uri="{FF2B5EF4-FFF2-40B4-BE49-F238E27FC236}">
                <a16:creationId xmlns:a16="http://schemas.microsoft.com/office/drawing/2014/main" id="{2FB6CA03-2077-49C9-A37C-E1C25563C6F6}"/>
              </a:ext>
            </a:extLst>
          </p:cNvPr>
          <p:cNvSpPr/>
          <p:nvPr/>
        </p:nvSpPr>
        <p:spPr>
          <a:xfrm>
            <a:off x="7915757" y="3412322"/>
            <a:ext cx="150019" cy="191765"/>
          </a:xfrm>
          <a:custGeom>
            <a:avLst/>
            <a:gdLst/>
            <a:ahLst/>
            <a:cxnLst/>
            <a:rect l="l" t="t" r="r" b="b"/>
            <a:pathLst>
              <a:path w="150019" h="191765">
                <a:moveTo>
                  <a:pt x="70321" y="0"/>
                </a:moveTo>
                <a:cubicBezTo>
                  <a:pt x="77018" y="8335"/>
                  <a:pt x="83046" y="16818"/>
                  <a:pt x="88404" y="25450"/>
                </a:cubicBezTo>
                <a:lnTo>
                  <a:pt x="75344" y="33263"/>
                </a:lnTo>
                <a:lnTo>
                  <a:pt x="150019" y="33263"/>
                </a:lnTo>
                <a:lnTo>
                  <a:pt x="150019" y="49560"/>
                </a:lnTo>
                <a:lnTo>
                  <a:pt x="106710" y="49560"/>
                </a:lnTo>
                <a:lnTo>
                  <a:pt x="106710" y="156940"/>
                </a:lnTo>
                <a:cubicBezTo>
                  <a:pt x="106710" y="174948"/>
                  <a:pt x="97631" y="184473"/>
                  <a:pt x="79474" y="185515"/>
                </a:cubicBezTo>
                <a:cubicBezTo>
                  <a:pt x="72628" y="185812"/>
                  <a:pt x="63624" y="185961"/>
                  <a:pt x="52462" y="185961"/>
                </a:cubicBezTo>
                <a:cubicBezTo>
                  <a:pt x="51718" y="180157"/>
                  <a:pt x="50601" y="173980"/>
                  <a:pt x="49113" y="167432"/>
                </a:cubicBezTo>
                <a:cubicBezTo>
                  <a:pt x="58043" y="168176"/>
                  <a:pt x="66749" y="168548"/>
                  <a:pt x="75232" y="168548"/>
                </a:cubicBezTo>
                <a:cubicBezTo>
                  <a:pt x="85502" y="168548"/>
                  <a:pt x="90636" y="162744"/>
                  <a:pt x="90636" y="151135"/>
                </a:cubicBezTo>
                <a:lnTo>
                  <a:pt x="90636" y="49560"/>
                </a:lnTo>
                <a:lnTo>
                  <a:pt x="57820" y="49560"/>
                </a:lnTo>
                <a:lnTo>
                  <a:pt x="57820" y="91306"/>
                </a:lnTo>
                <a:cubicBezTo>
                  <a:pt x="57820" y="137592"/>
                  <a:pt x="44351" y="171078"/>
                  <a:pt x="17413" y="191765"/>
                </a:cubicBezTo>
                <a:cubicBezTo>
                  <a:pt x="13692" y="186705"/>
                  <a:pt x="9822" y="182091"/>
                  <a:pt x="5804" y="177924"/>
                </a:cubicBezTo>
                <a:cubicBezTo>
                  <a:pt x="29765" y="158874"/>
                  <a:pt x="41746" y="130076"/>
                  <a:pt x="41746" y="91530"/>
                </a:cubicBezTo>
                <a:lnTo>
                  <a:pt x="41746" y="49560"/>
                </a:lnTo>
                <a:lnTo>
                  <a:pt x="0" y="49560"/>
                </a:lnTo>
                <a:lnTo>
                  <a:pt x="0" y="33263"/>
                </a:lnTo>
                <a:lnTo>
                  <a:pt x="71884" y="33263"/>
                </a:lnTo>
                <a:cubicBezTo>
                  <a:pt x="67345" y="24929"/>
                  <a:pt x="62061" y="16743"/>
                  <a:pt x="56034" y="8707"/>
                </a:cubicBezTo>
                <a:lnTo>
                  <a:pt x="7032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1" name="任意多边形: 形状 440">
            <a:extLst>
              <a:ext uri="{FF2B5EF4-FFF2-40B4-BE49-F238E27FC236}">
                <a16:creationId xmlns:a16="http://schemas.microsoft.com/office/drawing/2014/main" id="{DD561D2B-3E31-48F2-B71E-5ECEECB79950}"/>
              </a:ext>
            </a:extLst>
          </p:cNvPr>
          <p:cNvSpPr/>
          <p:nvPr/>
        </p:nvSpPr>
        <p:spPr>
          <a:xfrm>
            <a:off x="9690978" y="3412545"/>
            <a:ext cx="197570" cy="70322"/>
          </a:xfrm>
          <a:custGeom>
            <a:avLst/>
            <a:gdLst/>
            <a:ahLst/>
            <a:cxnLst/>
            <a:rect l="l" t="t" r="r" b="b"/>
            <a:pathLst>
              <a:path w="197570" h="70322">
                <a:moveTo>
                  <a:pt x="98227" y="0"/>
                </a:moveTo>
                <a:cubicBezTo>
                  <a:pt x="104031" y="6698"/>
                  <a:pt x="110356" y="14214"/>
                  <a:pt x="117203" y="22548"/>
                </a:cubicBezTo>
                <a:lnTo>
                  <a:pt x="107157" y="27906"/>
                </a:lnTo>
                <a:lnTo>
                  <a:pt x="197570" y="27906"/>
                </a:lnTo>
                <a:lnTo>
                  <a:pt x="197570" y="70322"/>
                </a:lnTo>
                <a:lnTo>
                  <a:pt x="179934" y="70322"/>
                </a:lnTo>
                <a:lnTo>
                  <a:pt x="179934" y="44649"/>
                </a:lnTo>
                <a:lnTo>
                  <a:pt x="17637" y="44649"/>
                </a:lnTo>
                <a:lnTo>
                  <a:pt x="17637" y="70099"/>
                </a:lnTo>
                <a:lnTo>
                  <a:pt x="0" y="70099"/>
                </a:lnTo>
                <a:lnTo>
                  <a:pt x="0" y="27906"/>
                </a:lnTo>
                <a:lnTo>
                  <a:pt x="95213" y="27906"/>
                </a:lnTo>
                <a:cubicBezTo>
                  <a:pt x="90823" y="21506"/>
                  <a:pt x="86172" y="15255"/>
                  <a:pt x="81261" y="9153"/>
                </a:cubicBezTo>
                <a:lnTo>
                  <a:pt x="9822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40" name="任意多边形: 形状 439">
            <a:extLst>
              <a:ext uri="{FF2B5EF4-FFF2-40B4-BE49-F238E27FC236}">
                <a16:creationId xmlns:a16="http://schemas.microsoft.com/office/drawing/2014/main" id="{67681E17-4C74-4007-AFB5-76D4CC8CA8B5}"/>
              </a:ext>
            </a:extLst>
          </p:cNvPr>
          <p:cNvSpPr/>
          <p:nvPr/>
        </p:nvSpPr>
        <p:spPr>
          <a:xfrm>
            <a:off x="7620184" y="3413215"/>
            <a:ext cx="93539" cy="221010"/>
          </a:xfrm>
          <a:custGeom>
            <a:avLst/>
            <a:gdLst/>
            <a:ahLst/>
            <a:cxnLst/>
            <a:rect l="l" t="t" r="r" b="b"/>
            <a:pathLst>
              <a:path w="93539" h="221010">
                <a:moveTo>
                  <a:pt x="37951" y="0"/>
                </a:moveTo>
                <a:lnTo>
                  <a:pt x="56034" y="3572"/>
                </a:lnTo>
                <a:cubicBezTo>
                  <a:pt x="53504" y="12948"/>
                  <a:pt x="51048" y="22027"/>
                  <a:pt x="48667" y="30808"/>
                </a:cubicBezTo>
                <a:lnTo>
                  <a:pt x="92869" y="30808"/>
                </a:lnTo>
                <a:lnTo>
                  <a:pt x="92869" y="46435"/>
                </a:lnTo>
                <a:lnTo>
                  <a:pt x="44202" y="46435"/>
                </a:lnTo>
                <a:cubicBezTo>
                  <a:pt x="38249" y="67122"/>
                  <a:pt x="32445" y="86097"/>
                  <a:pt x="26789" y="103361"/>
                </a:cubicBezTo>
                <a:lnTo>
                  <a:pt x="50899" y="103361"/>
                </a:lnTo>
                <a:lnTo>
                  <a:pt x="50899" y="61615"/>
                </a:lnTo>
                <a:lnTo>
                  <a:pt x="67866" y="61615"/>
                </a:lnTo>
                <a:lnTo>
                  <a:pt x="67866" y="103361"/>
                </a:lnTo>
                <a:lnTo>
                  <a:pt x="93539" y="103361"/>
                </a:lnTo>
                <a:lnTo>
                  <a:pt x="93539" y="119881"/>
                </a:lnTo>
                <a:lnTo>
                  <a:pt x="67866" y="119881"/>
                </a:lnTo>
                <a:lnTo>
                  <a:pt x="67866" y="148680"/>
                </a:lnTo>
                <a:cubicBezTo>
                  <a:pt x="76200" y="147042"/>
                  <a:pt x="84758" y="145331"/>
                  <a:pt x="93539" y="143545"/>
                </a:cubicBezTo>
                <a:cubicBezTo>
                  <a:pt x="93241" y="150391"/>
                  <a:pt x="93092" y="156121"/>
                  <a:pt x="93092" y="160735"/>
                </a:cubicBezTo>
                <a:cubicBezTo>
                  <a:pt x="84907" y="162223"/>
                  <a:pt x="76498" y="163786"/>
                  <a:pt x="67866" y="165423"/>
                </a:cubicBezTo>
                <a:lnTo>
                  <a:pt x="67866" y="221010"/>
                </a:lnTo>
                <a:lnTo>
                  <a:pt x="50899" y="221010"/>
                </a:lnTo>
                <a:lnTo>
                  <a:pt x="50899" y="168771"/>
                </a:lnTo>
                <a:cubicBezTo>
                  <a:pt x="35868" y="171748"/>
                  <a:pt x="20166" y="174948"/>
                  <a:pt x="3795" y="178371"/>
                </a:cubicBezTo>
                <a:lnTo>
                  <a:pt x="0" y="160511"/>
                </a:lnTo>
                <a:cubicBezTo>
                  <a:pt x="16222" y="158130"/>
                  <a:pt x="33189" y="155302"/>
                  <a:pt x="50899" y="152028"/>
                </a:cubicBezTo>
                <a:lnTo>
                  <a:pt x="50899" y="119881"/>
                </a:lnTo>
                <a:lnTo>
                  <a:pt x="8037" y="119881"/>
                </a:lnTo>
                <a:lnTo>
                  <a:pt x="8037" y="105817"/>
                </a:lnTo>
                <a:cubicBezTo>
                  <a:pt x="14437" y="87362"/>
                  <a:pt x="20538" y="67568"/>
                  <a:pt x="26343" y="46435"/>
                </a:cubicBezTo>
                <a:lnTo>
                  <a:pt x="3126" y="46435"/>
                </a:lnTo>
                <a:lnTo>
                  <a:pt x="3126" y="30808"/>
                </a:lnTo>
                <a:lnTo>
                  <a:pt x="30361" y="30808"/>
                </a:lnTo>
                <a:cubicBezTo>
                  <a:pt x="32891" y="20836"/>
                  <a:pt x="35421" y="10567"/>
                  <a:pt x="3795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9" name="任意多边形: 形状 438">
            <a:extLst>
              <a:ext uri="{FF2B5EF4-FFF2-40B4-BE49-F238E27FC236}">
                <a16:creationId xmlns:a16="http://schemas.microsoft.com/office/drawing/2014/main" id="{6694A935-08AD-496F-86CE-C3CBA1596AB7}"/>
              </a:ext>
            </a:extLst>
          </p:cNvPr>
          <p:cNvSpPr/>
          <p:nvPr/>
        </p:nvSpPr>
        <p:spPr>
          <a:xfrm>
            <a:off x="8534361" y="3413215"/>
            <a:ext cx="220786" cy="206723"/>
          </a:xfrm>
          <a:custGeom>
            <a:avLst/>
            <a:gdLst/>
            <a:ahLst/>
            <a:cxnLst/>
            <a:rect l="l" t="t" r="r" b="b"/>
            <a:pathLst>
              <a:path w="220786" h="206723">
                <a:moveTo>
                  <a:pt x="79027" y="0"/>
                </a:moveTo>
                <a:lnTo>
                  <a:pt x="98003" y="2456"/>
                </a:lnTo>
                <a:cubicBezTo>
                  <a:pt x="95994" y="13767"/>
                  <a:pt x="93873" y="24482"/>
                  <a:pt x="91641" y="34603"/>
                </a:cubicBezTo>
                <a:lnTo>
                  <a:pt x="220786" y="34603"/>
                </a:lnTo>
                <a:lnTo>
                  <a:pt x="220786" y="51792"/>
                </a:lnTo>
                <a:lnTo>
                  <a:pt x="87511" y="51792"/>
                </a:lnTo>
                <a:cubicBezTo>
                  <a:pt x="83790" y="67271"/>
                  <a:pt x="78655" y="83567"/>
                  <a:pt x="72107" y="100682"/>
                </a:cubicBezTo>
                <a:lnTo>
                  <a:pt x="206499" y="100682"/>
                </a:lnTo>
                <a:lnTo>
                  <a:pt x="206499" y="117649"/>
                </a:lnTo>
                <a:lnTo>
                  <a:pt x="138856" y="117649"/>
                </a:lnTo>
                <a:lnTo>
                  <a:pt x="138856" y="189979"/>
                </a:lnTo>
                <a:lnTo>
                  <a:pt x="220786" y="189979"/>
                </a:lnTo>
                <a:lnTo>
                  <a:pt x="220786" y="206723"/>
                </a:lnTo>
                <a:lnTo>
                  <a:pt x="38621" y="206723"/>
                </a:lnTo>
                <a:lnTo>
                  <a:pt x="38621" y="189979"/>
                </a:lnTo>
                <a:lnTo>
                  <a:pt x="119881" y="189979"/>
                </a:lnTo>
                <a:lnTo>
                  <a:pt x="119881" y="117649"/>
                </a:lnTo>
                <a:lnTo>
                  <a:pt x="64852" y="117649"/>
                </a:lnTo>
                <a:cubicBezTo>
                  <a:pt x="52424" y="144364"/>
                  <a:pt x="34900" y="172046"/>
                  <a:pt x="12278" y="200695"/>
                </a:cubicBezTo>
                <a:cubicBezTo>
                  <a:pt x="8409" y="195040"/>
                  <a:pt x="4316" y="190054"/>
                  <a:pt x="0" y="185738"/>
                </a:cubicBezTo>
                <a:cubicBezTo>
                  <a:pt x="32295" y="145852"/>
                  <a:pt x="55141" y="101203"/>
                  <a:pt x="68535" y="51792"/>
                </a:cubicBezTo>
                <a:lnTo>
                  <a:pt x="8260" y="51792"/>
                </a:lnTo>
                <a:lnTo>
                  <a:pt x="8260" y="34603"/>
                </a:lnTo>
                <a:lnTo>
                  <a:pt x="72777" y="34603"/>
                </a:lnTo>
                <a:cubicBezTo>
                  <a:pt x="75233" y="23589"/>
                  <a:pt x="77316" y="12055"/>
                  <a:pt x="7902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8" name="任意多边形: 形状 437">
            <a:extLst>
              <a:ext uri="{FF2B5EF4-FFF2-40B4-BE49-F238E27FC236}">
                <a16:creationId xmlns:a16="http://schemas.microsoft.com/office/drawing/2014/main" id="{A740D031-3A3C-41E6-A8C0-1C40AA892339}"/>
              </a:ext>
            </a:extLst>
          </p:cNvPr>
          <p:cNvSpPr/>
          <p:nvPr/>
        </p:nvSpPr>
        <p:spPr>
          <a:xfrm>
            <a:off x="10366509" y="3413215"/>
            <a:ext cx="216992" cy="59606"/>
          </a:xfrm>
          <a:custGeom>
            <a:avLst/>
            <a:gdLst/>
            <a:ahLst/>
            <a:cxnLst/>
            <a:rect l="l" t="t" r="r" b="b"/>
            <a:pathLst>
              <a:path w="216992" h="59606">
                <a:moveTo>
                  <a:pt x="50007" y="0"/>
                </a:moveTo>
                <a:lnTo>
                  <a:pt x="65633" y="6028"/>
                </a:lnTo>
                <a:cubicBezTo>
                  <a:pt x="62359" y="10046"/>
                  <a:pt x="59048" y="13916"/>
                  <a:pt x="55699" y="17636"/>
                </a:cubicBezTo>
                <a:lnTo>
                  <a:pt x="100013" y="17636"/>
                </a:lnTo>
                <a:lnTo>
                  <a:pt x="100013" y="223"/>
                </a:lnTo>
                <a:lnTo>
                  <a:pt x="116979" y="223"/>
                </a:lnTo>
                <a:lnTo>
                  <a:pt x="116979" y="17636"/>
                </a:lnTo>
                <a:lnTo>
                  <a:pt x="198016" y="17636"/>
                </a:lnTo>
                <a:lnTo>
                  <a:pt x="198016" y="30584"/>
                </a:lnTo>
                <a:lnTo>
                  <a:pt x="116979" y="30584"/>
                </a:lnTo>
                <a:lnTo>
                  <a:pt x="116979" y="46211"/>
                </a:lnTo>
                <a:lnTo>
                  <a:pt x="216992" y="46211"/>
                </a:lnTo>
                <a:lnTo>
                  <a:pt x="216992" y="59606"/>
                </a:lnTo>
                <a:lnTo>
                  <a:pt x="0" y="59606"/>
                </a:lnTo>
                <a:lnTo>
                  <a:pt x="0" y="46211"/>
                </a:lnTo>
                <a:lnTo>
                  <a:pt x="100013" y="46211"/>
                </a:lnTo>
                <a:lnTo>
                  <a:pt x="100013" y="30584"/>
                </a:lnTo>
                <a:lnTo>
                  <a:pt x="43309" y="30584"/>
                </a:lnTo>
                <a:cubicBezTo>
                  <a:pt x="38398" y="35421"/>
                  <a:pt x="33338" y="40035"/>
                  <a:pt x="28129" y="44425"/>
                </a:cubicBezTo>
                <a:cubicBezTo>
                  <a:pt x="23813" y="40407"/>
                  <a:pt x="19348" y="37133"/>
                  <a:pt x="14734" y="34603"/>
                </a:cubicBezTo>
                <a:cubicBezTo>
                  <a:pt x="28873" y="24482"/>
                  <a:pt x="40631" y="12948"/>
                  <a:pt x="5000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7" name="任意多边形: 形状 436">
            <a:extLst>
              <a:ext uri="{FF2B5EF4-FFF2-40B4-BE49-F238E27FC236}">
                <a16:creationId xmlns:a16="http://schemas.microsoft.com/office/drawing/2014/main" id="{CE09571D-026C-4E11-817A-6CB229F920C0}"/>
              </a:ext>
            </a:extLst>
          </p:cNvPr>
          <p:cNvSpPr/>
          <p:nvPr/>
        </p:nvSpPr>
        <p:spPr>
          <a:xfrm>
            <a:off x="7028369" y="3413438"/>
            <a:ext cx="128811" cy="215876"/>
          </a:xfrm>
          <a:custGeom>
            <a:avLst/>
            <a:gdLst/>
            <a:ahLst/>
            <a:cxnLst/>
            <a:rect l="l" t="t" r="r" b="b"/>
            <a:pathLst>
              <a:path w="128811" h="215876">
                <a:moveTo>
                  <a:pt x="79251" y="0"/>
                </a:moveTo>
                <a:lnTo>
                  <a:pt x="97111" y="0"/>
                </a:lnTo>
                <a:lnTo>
                  <a:pt x="97111" y="49337"/>
                </a:lnTo>
                <a:lnTo>
                  <a:pt x="128811" y="49337"/>
                </a:lnTo>
                <a:lnTo>
                  <a:pt x="128811" y="65857"/>
                </a:lnTo>
                <a:lnTo>
                  <a:pt x="97111" y="65857"/>
                </a:lnTo>
                <a:lnTo>
                  <a:pt x="97111" y="185961"/>
                </a:lnTo>
                <a:cubicBezTo>
                  <a:pt x="97111" y="205904"/>
                  <a:pt x="87586" y="215876"/>
                  <a:pt x="68536" y="215876"/>
                </a:cubicBezTo>
                <a:cubicBezTo>
                  <a:pt x="59904" y="215876"/>
                  <a:pt x="47253" y="215652"/>
                  <a:pt x="30584" y="215206"/>
                </a:cubicBezTo>
                <a:cubicBezTo>
                  <a:pt x="29840" y="209848"/>
                  <a:pt x="28650" y="203597"/>
                  <a:pt x="27013" y="196454"/>
                </a:cubicBezTo>
                <a:cubicBezTo>
                  <a:pt x="42639" y="197644"/>
                  <a:pt x="54843" y="198240"/>
                  <a:pt x="63624" y="198240"/>
                </a:cubicBezTo>
                <a:cubicBezTo>
                  <a:pt x="74042" y="198240"/>
                  <a:pt x="79251" y="192956"/>
                  <a:pt x="79251" y="182389"/>
                </a:cubicBezTo>
                <a:lnTo>
                  <a:pt x="79251" y="65857"/>
                </a:lnTo>
                <a:lnTo>
                  <a:pt x="0" y="65857"/>
                </a:lnTo>
                <a:lnTo>
                  <a:pt x="0" y="49337"/>
                </a:lnTo>
                <a:lnTo>
                  <a:pt x="79251" y="49337"/>
                </a:lnTo>
                <a:lnTo>
                  <a:pt x="7925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6" name="任意多边形: 形状 435">
            <a:extLst>
              <a:ext uri="{FF2B5EF4-FFF2-40B4-BE49-F238E27FC236}">
                <a16:creationId xmlns:a16="http://schemas.microsoft.com/office/drawing/2014/main" id="{F61A5153-C25A-4940-B4FB-1DCB88E7CD55}"/>
              </a:ext>
            </a:extLst>
          </p:cNvPr>
          <p:cNvSpPr/>
          <p:nvPr/>
        </p:nvSpPr>
        <p:spPr>
          <a:xfrm>
            <a:off x="8306208" y="3413885"/>
            <a:ext cx="110728" cy="219224"/>
          </a:xfrm>
          <a:custGeom>
            <a:avLst/>
            <a:gdLst/>
            <a:ahLst/>
            <a:cxnLst/>
            <a:rect l="l" t="t" r="r" b="b"/>
            <a:pathLst>
              <a:path w="110728" h="219224">
                <a:moveTo>
                  <a:pt x="39737" y="0"/>
                </a:moveTo>
                <a:lnTo>
                  <a:pt x="58489" y="2679"/>
                </a:lnTo>
                <a:cubicBezTo>
                  <a:pt x="55959" y="17859"/>
                  <a:pt x="53280" y="32370"/>
                  <a:pt x="50452" y="46211"/>
                </a:cubicBezTo>
                <a:lnTo>
                  <a:pt x="99789" y="46211"/>
                </a:lnTo>
                <a:lnTo>
                  <a:pt x="99789" y="62731"/>
                </a:lnTo>
                <a:cubicBezTo>
                  <a:pt x="95398" y="103287"/>
                  <a:pt x="86729" y="134466"/>
                  <a:pt x="73781" y="156270"/>
                </a:cubicBezTo>
                <a:cubicBezTo>
                  <a:pt x="85464" y="165720"/>
                  <a:pt x="97779" y="175840"/>
                  <a:pt x="110728" y="186630"/>
                </a:cubicBezTo>
                <a:lnTo>
                  <a:pt x="96886" y="201364"/>
                </a:lnTo>
                <a:cubicBezTo>
                  <a:pt x="85501" y="190798"/>
                  <a:pt x="74376" y="180715"/>
                  <a:pt x="63512" y="171115"/>
                </a:cubicBezTo>
                <a:cubicBezTo>
                  <a:pt x="49075" y="190016"/>
                  <a:pt x="31477" y="206053"/>
                  <a:pt x="10715" y="219224"/>
                </a:cubicBezTo>
                <a:cubicBezTo>
                  <a:pt x="7738" y="214461"/>
                  <a:pt x="4167" y="209178"/>
                  <a:pt x="0" y="203374"/>
                </a:cubicBezTo>
                <a:cubicBezTo>
                  <a:pt x="20240" y="191170"/>
                  <a:pt x="36946" y="176510"/>
                  <a:pt x="50117" y="159395"/>
                </a:cubicBezTo>
                <a:cubicBezTo>
                  <a:pt x="36872" y="148010"/>
                  <a:pt x="24110" y="137443"/>
                  <a:pt x="11831" y="127695"/>
                </a:cubicBezTo>
                <a:cubicBezTo>
                  <a:pt x="18082" y="107082"/>
                  <a:pt x="23589" y="85576"/>
                  <a:pt x="28351" y="63178"/>
                </a:cubicBezTo>
                <a:lnTo>
                  <a:pt x="893" y="63178"/>
                </a:lnTo>
                <a:lnTo>
                  <a:pt x="893" y="46211"/>
                </a:lnTo>
                <a:lnTo>
                  <a:pt x="31811" y="46211"/>
                </a:lnTo>
                <a:cubicBezTo>
                  <a:pt x="34788" y="31179"/>
                  <a:pt x="37430" y="15776"/>
                  <a:pt x="39737" y="0"/>
                </a:cubicBezTo>
                <a:close/>
                <a:moveTo>
                  <a:pt x="46769" y="63178"/>
                </a:moveTo>
                <a:cubicBezTo>
                  <a:pt x="42006" y="84460"/>
                  <a:pt x="36834" y="104105"/>
                  <a:pt x="31253" y="122113"/>
                </a:cubicBezTo>
                <a:cubicBezTo>
                  <a:pt x="40257" y="129257"/>
                  <a:pt x="49783" y="136885"/>
                  <a:pt x="59828" y="144996"/>
                </a:cubicBezTo>
                <a:cubicBezTo>
                  <a:pt x="71586" y="124532"/>
                  <a:pt x="79027" y="97259"/>
                  <a:pt x="82153" y="63178"/>
                </a:cubicBezTo>
                <a:lnTo>
                  <a:pt x="46769" y="6317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5" name="任意多边形: 形状 434">
            <a:extLst>
              <a:ext uri="{FF2B5EF4-FFF2-40B4-BE49-F238E27FC236}">
                <a16:creationId xmlns:a16="http://schemas.microsoft.com/office/drawing/2014/main" id="{5393C63B-BA5D-47C3-9726-B2ED759876E6}"/>
              </a:ext>
            </a:extLst>
          </p:cNvPr>
          <p:cNvSpPr/>
          <p:nvPr/>
        </p:nvSpPr>
        <p:spPr>
          <a:xfrm>
            <a:off x="7705463" y="3414108"/>
            <a:ext cx="137740" cy="221233"/>
          </a:xfrm>
          <a:custGeom>
            <a:avLst/>
            <a:gdLst/>
            <a:ahLst/>
            <a:cxnLst/>
            <a:rect l="l" t="t" r="r" b="b"/>
            <a:pathLst>
              <a:path w="137740" h="221233">
                <a:moveTo>
                  <a:pt x="33709" y="0"/>
                </a:moveTo>
                <a:lnTo>
                  <a:pt x="51122" y="0"/>
                </a:lnTo>
                <a:lnTo>
                  <a:pt x="51122" y="48890"/>
                </a:lnTo>
                <a:lnTo>
                  <a:pt x="101798" y="48890"/>
                </a:lnTo>
                <a:lnTo>
                  <a:pt x="101798" y="186631"/>
                </a:lnTo>
                <a:cubicBezTo>
                  <a:pt x="101798" y="192435"/>
                  <a:pt x="103733" y="195337"/>
                  <a:pt x="107602" y="195337"/>
                </a:cubicBezTo>
                <a:lnTo>
                  <a:pt x="110505" y="195337"/>
                </a:lnTo>
                <a:cubicBezTo>
                  <a:pt x="114672" y="195337"/>
                  <a:pt x="117276" y="191170"/>
                  <a:pt x="118318" y="182836"/>
                </a:cubicBezTo>
                <a:cubicBezTo>
                  <a:pt x="119658" y="173162"/>
                  <a:pt x="120774" y="159767"/>
                  <a:pt x="121667" y="142652"/>
                </a:cubicBezTo>
                <a:cubicBezTo>
                  <a:pt x="126727" y="145182"/>
                  <a:pt x="132085" y="147266"/>
                  <a:pt x="137740" y="148903"/>
                </a:cubicBezTo>
                <a:cubicBezTo>
                  <a:pt x="136847" y="161851"/>
                  <a:pt x="135508" y="174799"/>
                  <a:pt x="133722" y="187747"/>
                </a:cubicBezTo>
                <a:cubicBezTo>
                  <a:pt x="131341" y="204118"/>
                  <a:pt x="124346" y="212304"/>
                  <a:pt x="112737" y="212304"/>
                </a:cubicBezTo>
                <a:lnTo>
                  <a:pt x="102468" y="212304"/>
                </a:lnTo>
                <a:cubicBezTo>
                  <a:pt x="90710" y="212304"/>
                  <a:pt x="84832" y="204416"/>
                  <a:pt x="84832" y="188640"/>
                </a:cubicBezTo>
                <a:lnTo>
                  <a:pt x="84832" y="65410"/>
                </a:lnTo>
                <a:lnTo>
                  <a:pt x="51122" y="65410"/>
                </a:lnTo>
                <a:cubicBezTo>
                  <a:pt x="50824" y="109166"/>
                  <a:pt x="48592" y="140271"/>
                  <a:pt x="44425" y="158725"/>
                </a:cubicBezTo>
                <a:cubicBezTo>
                  <a:pt x="39662" y="181943"/>
                  <a:pt x="29691" y="202779"/>
                  <a:pt x="14510" y="221233"/>
                </a:cubicBezTo>
                <a:cubicBezTo>
                  <a:pt x="10194" y="216024"/>
                  <a:pt x="5358" y="211262"/>
                  <a:pt x="0" y="206946"/>
                </a:cubicBezTo>
                <a:cubicBezTo>
                  <a:pt x="13841" y="192658"/>
                  <a:pt x="23142" y="174055"/>
                  <a:pt x="27905" y="151135"/>
                </a:cubicBezTo>
                <a:cubicBezTo>
                  <a:pt x="31477" y="135955"/>
                  <a:pt x="33412" y="107380"/>
                  <a:pt x="33709" y="65410"/>
                </a:cubicBezTo>
                <a:lnTo>
                  <a:pt x="8483" y="65410"/>
                </a:lnTo>
                <a:lnTo>
                  <a:pt x="8483" y="48890"/>
                </a:lnTo>
                <a:lnTo>
                  <a:pt x="33709" y="48890"/>
                </a:lnTo>
                <a:lnTo>
                  <a:pt x="337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4" name="任意多边形: 形状 433">
            <a:extLst>
              <a:ext uri="{FF2B5EF4-FFF2-40B4-BE49-F238E27FC236}">
                <a16:creationId xmlns:a16="http://schemas.microsoft.com/office/drawing/2014/main" id="{08C27984-E1F7-4A87-951A-293066103719}"/>
              </a:ext>
            </a:extLst>
          </p:cNvPr>
          <p:cNvSpPr/>
          <p:nvPr/>
        </p:nvSpPr>
        <p:spPr>
          <a:xfrm>
            <a:off x="9220161" y="3414108"/>
            <a:ext cx="88627" cy="219671"/>
          </a:xfrm>
          <a:custGeom>
            <a:avLst/>
            <a:gdLst/>
            <a:ahLst/>
            <a:cxnLst/>
            <a:rect l="l" t="t" r="r" b="b"/>
            <a:pathLst>
              <a:path w="88627" h="219671">
                <a:moveTo>
                  <a:pt x="45764" y="0"/>
                </a:moveTo>
                <a:lnTo>
                  <a:pt x="61838" y="3572"/>
                </a:lnTo>
                <a:cubicBezTo>
                  <a:pt x="58936" y="11758"/>
                  <a:pt x="56257" y="19348"/>
                  <a:pt x="53801" y="26343"/>
                </a:cubicBezTo>
                <a:lnTo>
                  <a:pt x="88627" y="26343"/>
                </a:lnTo>
                <a:lnTo>
                  <a:pt x="88627" y="192212"/>
                </a:lnTo>
                <a:cubicBezTo>
                  <a:pt x="88627" y="207541"/>
                  <a:pt x="81185" y="215206"/>
                  <a:pt x="66303" y="215206"/>
                </a:cubicBezTo>
                <a:cubicBezTo>
                  <a:pt x="59754" y="215206"/>
                  <a:pt x="52685" y="215057"/>
                  <a:pt x="45095" y="214759"/>
                </a:cubicBezTo>
                <a:cubicBezTo>
                  <a:pt x="44648" y="210592"/>
                  <a:pt x="43755" y="205011"/>
                  <a:pt x="42416" y="198016"/>
                </a:cubicBezTo>
                <a:cubicBezTo>
                  <a:pt x="50304" y="198909"/>
                  <a:pt x="57001" y="199355"/>
                  <a:pt x="62507" y="199355"/>
                </a:cubicBezTo>
                <a:cubicBezTo>
                  <a:pt x="69503" y="199355"/>
                  <a:pt x="73000" y="196305"/>
                  <a:pt x="73000" y="190203"/>
                </a:cubicBezTo>
                <a:lnTo>
                  <a:pt x="73000" y="116086"/>
                </a:lnTo>
                <a:lnTo>
                  <a:pt x="33039" y="116086"/>
                </a:lnTo>
                <a:lnTo>
                  <a:pt x="33039" y="137517"/>
                </a:lnTo>
                <a:cubicBezTo>
                  <a:pt x="33784" y="172492"/>
                  <a:pt x="27384" y="199876"/>
                  <a:pt x="13841" y="219671"/>
                </a:cubicBezTo>
                <a:cubicBezTo>
                  <a:pt x="9971" y="215355"/>
                  <a:pt x="5357" y="211187"/>
                  <a:pt x="0" y="207169"/>
                </a:cubicBezTo>
                <a:cubicBezTo>
                  <a:pt x="11608" y="190054"/>
                  <a:pt x="17413" y="166539"/>
                  <a:pt x="17413" y="136624"/>
                </a:cubicBezTo>
                <a:lnTo>
                  <a:pt x="17413" y="116086"/>
                </a:lnTo>
                <a:lnTo>
                  <a:pt x="3795" y="116086"/>
                </a:lnTo>
                <a:lnTo>
                  <a:pt x="3795" y="100906"/>
                </a:lnTo>
                <a:lnTo>
                  <a:pt x="17413" y="100906"/>
                </a:lnTo>
                <a:lnTo>
                  <a:pt x="17413" y="26343"/>
                </a:lnTo>
                <a:lnTo>
                  <a:pt x="38397" y="26343"/>
                </a:lnTo>
                <a:cubicBezTo>
                  <a:pt x="40853" y="18604"/>
                  <a:pt x="43309" y="9823"/>
                  <a:pt x="45764" y="0"/>
                </a:cubicBezTo>
                <a:close/>
                <a:moveTo>
                  <a:pt x="33039" y="41523"/>
                </a:moveTo>
                <a:lnTo>
                  <a:pt x="33039" y="100906"/>
                </a:lnTo>
                <a:lnTo>
                  <a:pt x="73000" y="100906"/>
                </a:lnTo>
                <a:lnTo>
                  <a:pt x="73000" y="41523"/>
                </a:lnTo>
                <a:lnTo>
                  <a:pt x="33039" y="4152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3" name="任意多边形: 形状 432">
            <a:extLst>
              <a:ext uri="{FF2B5EF4-FFF2-40B4-BE49-F238E27FC236}">
                <a16:creationId xmlns:a16="http://schemas.microsoft.com/office/drawing/2014/main" id="{439D7D07-864E-464E-A335-2270CC35DF44}"/>
              </a:ext>
            </a:extLst>
          </p:cNvPr>
          <p:cNvSpPr/>
          <p:nvPr/>
        </p:nvSpPr>
        <p:spPr>
          <a:xfrm>
            <a:off x="7859277" y="3415224"/>
            <a:ext cx="45987" cy="56034"/>
          </a:xfrm>
          <a:custGeom>
            <a:avLst/>
            <a:gdLst/>
            <a:ahLst/>
            <a:cxnLst/>
            <a:rect l="l" t="t" r="r" b="b"/>
            <a:pathLst>
              <a:path w="45987" h="56034">
                <a:moveTo>
                  <a:pt x="14287" y="0"/>
                </a:moveTo>
                <a:cubicBezTo>
                  <a:pt x="26491" y="16223"/>
                  <a:pt x="37058" y="31254"/>
                  <a:pt x="45987" y="45095"/>
                </a:cubicBezTo>
                <a:lnTo>
                  <a:pt x="30584" y="56034"/>
                </a:lnTo>
                <a:cubicBezTo>
                  <a:pt x="21654" y="40854"/>
                  <a:pt x="11459" y="25301"/>
                  <a:pt x="0" y="9377"/>
                </a:cubicBezTo>
                <a:lnTo>
                  <a:pt x="142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2" name="任意多边形: 形状 431">
            <a:extLst>
              <a:ext uri="{FF2B5EF4-FFF2-40B4-BE49-F238E27FC236}">
                <a16:creationId xmlns:a16="http://schemas.microsoft.com/office/drawing/2014/main" id="{F23281C6-6412-4311-80A5-AE4520F26755}"/>
              </a:ext>
            </a:extLst>
          </p:cNvPr>
          <p:cNvSpPr/>
          <p:nvPr/>
        </p:nvSpPr>
        <p:spPr>
          <a:xfrm>
            <a:off x="10852284" y="3415448"/>
            <a:ext cx="50676" cy="218331"/>
          </a:xfrm>
          <a:custGeom>
            <a:avLst/>
            <a:gdLst/>
            <a:ahLst/>
            <a:cxnLst/>
            <a:rect l="l" t="t" r="r" b="b"/>
            <a:pathLst>
              <a:path w="50676" h="218331">
                <a:moveTo>
                  <a:pt x="0" y="0"/>
                </a:moveTo>
                <a:lnTo>
                  <a:pt x="16744" y="0"/>
                </a:lnTo>
                <a:lnTo>
                  <a:pt x="16744" y="49113"/>
                </a:lnTo>
                <a:lnTo>
                  <a:pt x="25450" y="43309"/>
                </a:lnTo>
                <a:cubicBezTo>
                  <a:pt x="35124" y="54024"/>
                  <a:pt x="43532" y="64442"/>
                  <a:pt x="50676" y="74563"/>
                </a:cubicBezTo>
                <a:lnTo>
                  <a:pt x="37282" y="84385"/>
                </a:lnTo>
                <a:cubicBezTo>
                  <a:pt x="30733" y="74265"/>
                  <a:pt x="23887" y="64814"/>
                  <a:pt x="16744" y="56033"/>
                </a:cubicBezTo>
                <a:lnTo>
                  <a:pt x="16744" y="218331"/>
                </a:lnTo>
                <a:lnTo>
                  <a:pt x="0" y="218331"/>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1" name="任意多边形: 形状 430">
            <a:extLst>
              <a:ext uri="{FF2B5EF4-FFF2-40B4-BE49-F238E27FC236}">
                <a16:creationId xmlns:a16="http://schemas.microsoft.com/office/drawing/2014/main" id="{8A60D888-B482-4E03-8D2B-320F678E1A2E}"/>
              </a:ext>
            </a:extLst>
          </p:cNvPr>
          <p:cNvSpPr/>
          <p:nvPr/>
        </p:nvSpPr>
        <p:spPr>
          <a:xfrm>
            <a:off x="10877511" y="3415448"/>
            <a:ext cx="163190" cy="219224"/>
          </a:xfrm>
          <a:custGeom>
            <a:avLst/>
            <a:gdLst/>
            <a:ahLst/>
            <a:cxnLst/>
            <a:rect l="l" t="t" r="r" b="b"/>
            <a:pathLst>
              <a:path w="163190" h="219224">
                <a:moveTo>
                  <a:pt x="69428" y="0"/>
                </a:moveTo>
                <a:lnTo>
                  <a:pt x="87064" y="0"/>
                </a:lnTo>
                <a:cubicBezTo>
                  <a:pt x="87064" y="14138"/>
                  <a:pt x="86990" y="27161"/>
                  <a:pt x="86841" y="39067"/>
                </a:cubicBezTo>
                <a:lnTo>
                  <a:pt x="141312" y="39067"/>
                </a:lnTo>
                <a:lnTo>
                  <a:pt x="141312" y="110058"/>
                </a:lnTo>
                <a:lnTo>
                  <a:pt x="163190" y="110058"/>
                </a:lnTo>
                <a:lnTo>
                  <a:pt x="163190" y="125908"/>
                </a:lnTo>
                <a:lnTo>
                  <a:pt x="90859" y="125908"/>
                </a:lnTo>
                <a:cubicBezTo>
                  <a:pt x="103063" y="159692"/>
                  <a:pt x="126801" y="184472"/>
                  <a:pt x="162073" y="200248"/>
                </a:cubicBezTo>
                <a:cubicBezTo>
                  <a:pt x="158204" y="203969"/>
                  <a:pt x="153218" y="209699"/>
                  <a:pt x="147116" y="217438"/>
                </a:cubicBezTo>
                <a:cubicBezTo>
                  <a:pt x="113332" y="198388"/>
                  <a:pt x="90487" y="171226"/>
                  <a:pt x="78581" y="135954"/>
                </a:cubicBezTo>
                <a:cubicBezTo>
                  <a:pt x="69651" y="169440"/>
                  <a:pt x="47848" y="197197"/>
                  <a:pt x="13171" y="219224"/>
                </a:cubicBezTo>
                <a:cubicBezTo>
                  <a:pt x="8260" y="212973"/>
                  <a:pt x="3869" y="207987"/>
                  <a:pt x="0" y="204266"/>
                </a:cubicBezTo>
                <a:cubicBezTo>
                  <a:pt x="35719" y="183133"/>
                  <a:pt x="57224" y="157013"/>
                  <a:pt x="64517" y="125908"/>
                </a:cubicBezTo>
                <a:lnTo>
                  <a:pt x="7367" y="125908"/>
                </a:lnTo>
                <a:lnTo>
                  <a:pt x="7367" y="110058"/>
                </a:lnTo>
                <a:lnTo>
                  <a:pt x="66749" y="110058"/>
                </a:lnTo>
                <a:cubicBezTo>
                  <a:pt x="67940" y="97705"/>
                  <a:pt x="68758" y="79325"/>
                  <a:pt x="69205" y="54917"/>
                </a:cubicBezTo>
                <a:lnTo>
                  <a:pt x="22547" y="54917"/>
                </a:lnTo>
                <a:lnTo>
                  <a:pt x="22547" y="39067"/>
                </a:lnTo>
                <a:lnTo>
                  <a:pt x="69428" y="39067"/>
                </a:lnTo>
                <a:cubicBezTo>
                  <a:pt x="69428" y="27310"/>
                  <a:pt x="69428" y="14287"/>
                  <a:pt x="69428" y="0"/>
                </a:cubicBezTo>
                <a:close/>
                <a:moveTo>
                  <a:pt x="86618" y="54917"/>
                </a:moveTo>
                <a:cubicBezTo>
                  <a:pt x="86320" y="78581"/>
                  <a:pt x="85650" y="96961"/>
                  <a:pt x="84609" y="110058"/>
                </a:cubicBezTo>
                <a:lnTo>
                  <a:pt x="123899" y="110058"/>
                </a:lnTo>
                <a:lnTo>
                  <a:pt x="123899" y="54917"/>
                </a:lnTo>
                <a:lnTo>
                  <a:pt x="86618" y="549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30" name="任意多边形: 形状 429">
            <a:extLst>
              <a:ext uri="{FF2B5EF4-FFF2-40B4-BE49-F238E27FC236}">
                <a16:creationId xmlns:a16="http://schemas.microsoft.com/office/drawing/2014/main" id="{82476FC8-2BEE-4A60-A5D3-33BD6517EBA3}"/>
              </a:ext>
            </a:extLst>
          </p:cNvPr>
          <p:cNvSpPr/>
          <p:nvPr/>
        </p:nvSpPr>
        <p:spPr>
          <a:xfrm>
            <a:off x="8775909" y="3422368"/>
            <a:ext cx="196899" cy="210071"/>
          </a:xfrm>
          <a:custGeom>
            <a:avLst/>
            <a:gdLst/>
            <a:ahLst/>
            <a:cxnLst/>
            <a:rect l="l" t="t" r="r" b="b"/>
            <a:pathLst>
              <a:path w="196899" h="210071">
                <a:moveTo>
                  <a:pt x="0" y="0"/>
                </a:moveTo>
                <a:lnTo>
                  <a:pt x="196899" y="0"/>
                </a:lnTo>
                <a:lnTo>
                  <a:pt x="196899" y="210071"/>
                </a:lnTo>
                <a:lnTo>
                  <a:pt x="180156" y="210071"/>
                </a:lnTo>
                <a:lnTo>
                  <a:pt x="180156" y="199355"/>
                </a:lnTo>
                <a:lnTo>
                  <a:pt x="16743" y="199355"/>
                </a:lnTo>
                <a:lnTo>
                  <a:pt x="16743" y="210071"/>
                </a:lnTo>
                <a:lnTo>
                  <a:pt x="0" y="210071"/>
                </a:lnTo>
                <a:lnTo>
                  <a:pt x="0" y="0"/>
                </a:lnTo>
                <a:close/>
                <a:moveTo>
                  <a:pt x="16743" y="16074"/>
                </a:moveTo>
                <a:lnTo>
                  <a:pt x="16743" y="183282"/>
                </a:lnTo>
                <a:lnTo>
                  <a:pt x="180156" y="183282"/>
                </a:lnTo>
                <a:lnTo>
                  <a:pt x="180156" y="16074"/>
                </a:lnTo>
                <a:lnTo>
                  <a:pt x="16743" y="16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9" name="任意多边形: 形状 428">
            <a:extLst>
              <a:ext uri="{FF2B5EF4-FFF2-40B4-BE49-F238E27FC236}">
                <a16:creationId xmlns:a16="http://schemas.microsoft.com/office/drawing/2014/main" id="{963E84AB-7082-4374-8469-D21E228A8B64}"/>
              </a:ext>
            </a:extLst>
          </p:cNvPr>
          <p:cNvSpPr/>
          <p:nvPr/>
        </p:nvSpPr>
        <p:spPr>
          <a:xfrm>
            <a:off x="9447421" y="3422815"/>
            <a:ext cx="85055" cy="210517"/>
          </a:xfrm>
          <a:custGeom>
            <a:avLst/>
            <a:gdLst/>
            <a:ahLst/>
            <a:cxnLst/>
            <a:rect l="l" t="t" r="r" b="b"/>
            <a:pathLst>
              <a:path w="85055" h="210517">
                <a:moveTo>
                  <a:pt x="78581" y="0"/>
                </a:moveTo>
                <a:lnTo>
                  <a:pt x="82153" y="16520"/>
                </a:lnTo>
                <a:cubicBezTo>
                  <a:pt x="72256" y="17636"/>
                  <a:pt x="62211" y="18715"/>
                  <a:pt x="52016" y="19757"/>
                </a:cubicBezTo>
                <a:lnTo>
                  <a:pt x="52016" y="56703"/>
                </a:lnTo>
                <a:lnTo>
                  <a:pt x="79921" y="56703"/>
                </a:lnTo>
                <a:lnTo>
                  <a:pt x="79921" y="72330"/>
                </a:lnTo>
                <a:lnTo>
                  <a:pt x="52016" y="72330"/>
                </a:lnTo>
                <a:lnTo>
                  <a:pt x="52016" y="99008"/>
                </a:lnTo>
                <a:lnTo>
                  <a:pt x="61169" y="91752"/>
                </a:lnTo>
                <a:cubicBezTo>
                  <a:pt x="69652" y="100384"/>
                  <a:pt x="77614" y="109314"/>
                  <a:pt x="85055" y="118541"/>
                </a:cubicBezTo>
                <a:lnTo>
                  <a:pt x="71884" y="129480"/>
                </a:lnTo>
                <a:cubicBezTo>
                  <a:pt x="65410" y="120253"/>
                  <a:pt x="58787" y="111807"/>
                  <a:pt x="52016" y="104142"/>
                </a:cubicBezTo>
                <a:lnTo>
                  <a:pt x="52016" y="210517"/>
                </a:lnTo>
                <a:lnTo>
                  <a:pt x="35496" y="210517"/>
                </a:lnTo>
                <a:lnTo>
                  <a:pt x="35496" y="111509"/>
                </a:lnTo>
                <a:cubicBezTo>
                  <a:pt x="27831" y="132122"/>
                  <a:pt x="18529" y="149646"/>
                  <a:pt x="7591" y="164083"/>
                </a:cubicBezTo>
                <a:cubicBezTo>
                  <a:pt x="5358" y="157832"/>
                  <a:pt x="2828" y="151581"/>
                  <a:pt x="0" y="145330"/>
                </a:cubicBezTo>
                <a:cubicBezTo>
                  <a:pt x="13990" y="125983"/>
                  <a:pt x="25375" y="101649"/>
                  <a:pt x="34156" y="72330"/>
                </a:cubicBezTo>
                <a:lnTo>
                  <a:pt x="4019" y="72330"/>
                </a:lnTo>
                <a:lnTo>
                  <a:pt x="4019" y="56703"/>
                </a:lnTo>
                <a:lnTo>
                  <a:pt x="35496" y="56703"/>
                </a:lnTo>
                <a:lnTo>
                  <a:pt x="35496" y="21208"/>
                </a:lnTo>
                <a:cubicBezTo>
                  <a:pt x="26641" y="22026"/>
                  <a:pt x="17637" y="22770"/>
                  <a:pt x="8483" y="23440"/>
                </a:cubicBezTo>
                <a:cubicBezTo>
                  <a:pt x="7739" y="18678"/>
                  <a:pt x="6697" y="13320"/>
                  <a:pt x="5358" y="7367"/>
                </a:cubicBezTo>
                <a:cubicBezTo>
                  <a:pt x="29617" y="5878"/>
                  <a:pt x="54025" y="3423"/>
                  <a:pt x="78581"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8" name="任意多边形: 形状 427">
            <a:extLst>
              <a:ext uri="{FF2B5EF4-FFF2-40B4-BE49-F238E27FC236}">
                <a16:creationId xmlns:a16="http://schemas.microsoft.com/office/drawing/2014/main" id="{819531A5-2A6B-403C-9EC0-1301BD251472}"/>
              </a:ext>
            </a:extLst>
          </p:cNvPr>
          <p:cNvSpPr/>
          <p:nvPr/>
        </p:nvSpPr>
        <p:spPr>
          <a:xfrm>
            <a:off x="7488471" y="3423038"/>
            <a:ext cx="126132" cy="209624"/>
          </a:xfrm>
          <a:custGeom>
            <a:avLst/>
            <a:gdLst/>
            <a:ahLst/>
            <a:cxnLst/>
            <a:rect l="l" t="t" r="r" b="b"/>
            <a:pathLst>
              <a:path w="126132" h="209624">
                <a:moveTo>
                  <a:pt x="114077" y="0"/>
                </a:moveTo>
                <a:lnTo>
                  <a:pt x="119881" y="17190"/>
                </a:lnTo>
                <a:cubicBezTo>
                  <a:pt x="90413" y="21059"/>
                  <a:pt x="65336" y="23589"/>
                  <a:pt x="44649" y="24780"/>
                </a:cubicBezTo>
                <a:lnTo>
                  <a:pt x="44649" y="76795"/>
                </a:lnTo>
                <a:lnTo>
                  <a:pt x="126132" y="76795"/>
                </a:lnTo>
                <a:lnTo>
                  <a:pt x="126132" y="91976"/>
                </a:lnTo>
                <a:lnTo>
                  <a:pt x="94208" y="91976"/>
                </a:lnTo>
                <a:lnTo>
                  <a:pt x="94208" y="208955"/>
                </a:lnTo>
                <a:lnTo>
                  <a:pt x="77689" y="208955"/>
                </a:lnTo>
                <a:lnTo>
                  <a:pt x="77689" y="91976"/>
                </a:lnTo>
                <a:lnTo>
                  <a:pt x="44649" y="91976"/>
                </a:lnTo>
                <a:lnTo>
                  <a:pt x="44649" y="102915"/>
                </a:lnTo>
                <a:cubicBezTo>
                  <a:pt x="44649" y="148605"/>
                  <a:pt x="33710" y="184175"/>
                  <a:pt x="11832" y="209624"/>
                </a:cubicBezTo>
                <a:cubicBezTo>
                  <a:pt x="8260" y="205011"/>
                  <a:pt x="4316" y="200248"/>
                  <a:pt x="0" y="195337"/>
                </a:cubicBezTo>
                <a:cubicBezTo>
                  <a:pt x="19199" y="174352"/>
                  <a:pt x="28799" y="143321"/>
                  <a:pt x="28799" y="102245"/>
                </a:cubicBezTo>
                <a:lnTo>
                  <a:pt x="28799" y="9153"/>
                </a:lnTo>
                <a:cubicBezTo>
                  <a:pt x="59606" y="8855"/>
                  <a:pt x="88032" y="5804"/>
                  <a:pt x="114077"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7" name="任意多边形: 形状 426">
            <a:extLst>
              <a:ext uri="{FF2B5EF4-FFF2-40B4-BE49-F238E27FC236}">
                <a16:creationId xmlns:a16="http://schemas.microsoft.com/office/drawing/2014/main" id="{ED1E1D96-9F75-46DB-8FF6-9FEAC5ED10C7}"/>
              </a:ext>
            </a:extLst>
          </p:cNvPr>
          <p:cNvSpPr/>
          <p:nvPr/>
        </p:nvSpPr>
        <p:spPr>
          <a:xfrm>
            <a:off x="7164100" y="3424377"/>
            <a:ext cx="222126" cy="210071"/>
          </a:xfrm>
          <a:custGeom>
            <a:avLst/>
            <a:gdLst/>
            <a:ahLst/>
            <a:cxnLst/>
            <a:rect l="l" t="t" r="r" b="b"/>
            <a:pathLst>
              <a:path w="222126" h="210071">
                <a:moveTo>
                  <a:pt x="8037" y="0"/>
                </a:moveTo>
                <a:lnTo>
                  <a:pt x="212973" y="0"/>
                </a:lnTo>
                <a:lnTo>
                  <a:pt x="212973" y="15627"/>
                </a:lnTo>
                <a:lnTo>
                  <a:pt x="121444" y="15627"/>
                </a:lnTo>
                <a:cubicBezTo>
                  <a:pt x="121444" y="22994"/>
                  <a:pt x="121407" y="29840"/>
                  <a:pt x="121333" y="36166"/>
                </a:cubicBezTo>
                <a:lnTo>
                  <a:pt x="195337" y="36166"/>
                </a:lnTo>
                <a:lnTo>
                  <a:pt x="195337" y="140643"/>
                </a:lnTo>
                <a:lnTo>
                  <a:pt x="178371" y="140643"/>
                </a:lnTo>
                <a:lnTo>
                  <a:pt x="178371" y="129704"/>
                </a:lnTo>
                <a:lnTo>
                  <a:pt x="115863" y="129704"/>
                </a:lnTo>
                <a:cubicBezTo>
                  <a:pt x="111994" y="147340"/>
                  <a:pt x="105854" y="160921"/>
                  <a:pt x="97446" y="170446"/>
                </a:cubicBezTo>
                <a:cubicBezTo>
                  <a:pt x="127286" y="181385"/>
                  <a:pt x="168846" y="186780"/>
                  <a:pt x="222126" y="186631"/>
                </a:cubicBezTo>
                <a:cubicBezTo>
                  <a:pt x="218406" y="193179"/>
                  <a:pt x="215355" y="199132"/>
                  <a:pt x="212973" y="204490"/>
                </a:cubicBezTo>
                <a:cubicBezTo>
                  <a:pt x="153889" y="202853"/>
                  <a:pt x="110468" y="195598"/>
                  <a:pt x="82712" y="182724"/>
                </a:cubicBezTo>
                <a:cubicBezTo>
                  <a:pt x="65596" y="194035"/>
                  <a:pt x="41449" y="203151"/>
                  <a:pt x="10270" y="210071"/>
                </a:cubicBezTo>
                <a:cubicBezTo>
                  <a:pt x="7293" y="204862"/>
                  <a:pt x="3870" y="199579"/>
                  <a:pt x="0" y="194221"/>
                </a:cubicBezTo>
                <a:cubicBezTo>
                  <a:pt x="27236" y="189682"/>
                  <a:pt x="49188" y="182687"/>
                  <a:pt x="65857" y="173236"/>
                </a:cubicBezTo>
                <a:cubicBezTo>
                  <a:pt x="53132" y="164455"/>
                  <a:pt x="41598" y="152921"/>
                  <a:pt x="31254" y="138634"/>
                </a:cubicBezTo>
                <a:lnTo>
                  <a:pt x="42975" y="129704"/>
                </a:lnTo>
                <a:lnTo>
                  <a:pt x="25673" y="129704"/>
                </a:lnTo>
                <a:lnTo>
                  <a:pt x="25673" y="36166"/>
                </a:lnTo>
                <a:lnTo>
                  <a:pt x="104031" y="36166"/>
                </a:lnTo>
                <a:cubicBezTo>
                  <a:pt x="104106" y="29766"/>
                  <a:pt x="104180" y="22920"/>
                  <a:pt x="104255" y="15627"/>
                </a:cubicBezTo>
                <a:lnTo>
                  <a:pt x="8037" y="15627"/>
                </a:lnTo>
                <a:lnTo>
                  <a:pt x="8037" y="0"/>
                </a:lnTo>
                <a:close/>
                <a:moveTo>
                  <a:pt x="42640" y="51346"/>
                </a:moveTo>
                <a:lnTo>
                  <a:pt x="42640" y="75456"/>
                </a:lnTo>
                <a:lnTo>
                  <a:pt x="103585" y="75456"/>
                </a:lnTo>
                <a:cubicBezTo>
                  <a:pt x="103734" y="68312"/>
                  <a:pt x="103845" y="60276"/>
                  <a:pt x="103920" y="51346"/>
                </a:cubicBezTo>
                <a:lnTo>
                  <a:pt x="42640" y="51346"/>
                </a:lnTo>
                <a:close/>
                <a:moveTo>
                  <a:pt x="121221" y="51346"/>
                </a:moveTo>
                <a:cubicBezTo>
                  <a:pt x="121147" y="60350"/>
                  <a:pt x="121035" y="68387"/>
                  <a:pt x="120886" y="75456"/>
                </a:cubicBezTo>
                <a:lnTo>
                  <a:pt x="178371" y="75456"/>
                </a:lnTo>
                <a:lnTo>
                  <a:pt x="178371" y="51346"/>
                </a:lnTo>
                <a:lnTo>
                  <a:pt x="121221" y="51346"/>
                </a:lnTo>
                <a:close/>
                <a:moveTo>
                  <a:pt x="42640" y="90413"/>
                </a:moveTo>
                <a:lnTo>
                  <a:pt x="42640" y="114524"/>
                </a:lnTo>
                <a:lnTo>
                  <a:pt x="101464" y="114524"/>
                </a:lnTo>
                <a:cubicBezTo>
                  <a:pt x="102431" y="107231"/>
                  <a:pt x="103064" y="99194"/>
                  <a:pt x="103362" y="90413"/>
                </a:cubicBezTo>
                <a:lnTo>
                  <a:pt x="42640" y="90413"/>
                </a:lnTo>
                <a:close/>
                <a:moveTo>
                  <a:pt x="120551" y="90413"/>
                </a:moveTo>
                <a:cubicBezTo>
                  <a:pt x="120179" y="99045"/>
                  <a:pt x="119472" y="107082"/>
                  <a:pt x="118430" y="114524"/>
                </a:cubicBezTo>
                <a:lnTo>
                  <a:pt x="178371" y="114524"/>
                </a:lnTo>
                <a:lnTo>
                  <a:pt x="178371" y="90413"/>
                </a:lnTo>
                <a:lnTo>
                  <a:pt x="120551" y="90413"/>
                </a:lnTo>
                <a:close/>
                <a:moveTo>
                  <a:pt x="43867" y="129704"/>
                </a:moveTo>
                <a:cubicBezTo>
                  <a:pt x="54137" y="143992"/>
                  <a:pt x="66452" y="155079"/>
                  <a:pt x="80814" y="162967"/>
                </a:cubicBezTo>
                <a:cubicBezTo>
                  <a:pt x="88851" y="156047"/>
                  <a:pt x="94767" y="144959"/>
                  <a:pt x="98562" y="129704"/>
                </a:cubicBezTo>
                <a:lnTo>
                  <a:pt x="43867" y="12970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6" name="任意多边形: 形状 425">
            <a:extLst>
              <a:ext uri="{FF2B5EF4-FFF2-40B4-BE49-F238E27FC236}">
                <a16:creationId xmlns:a16="http://schemas.microsoft.com/office/drawing/2014/main" id="{7326813C-C31F-490A-ABD1-46C4393699A1}"/>
              </a:ext>
            </a:extLst>
          </p:cNvPr>
          <p:cNvSpPr/>
          <p:nvPr/>
        </p:nvSpPr>
        <p:spPr>
          <a:xfrm>
            <a:off x="9312806" y="3426387"/>
            <a:ext cx="129481" cy="84608"/>
          </a:xfrm>
          <a:custGeom>
            <a:avLst/>
            <a:gdLst/>
            <a:ahLst/>
            <a:cxnLst/>
            <a:rect l="l" t="t" r="r" b="b"/>
            <a:pathLst>
              <a:path w="129481" h="84608">
                <a:moveTo>
                  <a:pt x="27012" y="0"/>
                </a:moveTo>
                <a:lnTo>
                  <a:pt x="97780" y="0"/>
                </a:lnTo>
                <a:lnTo>
                  <a:pt x="97780" y="46657"/>
                </a:lnTo>
                <a:cubicBezTo>
                  <a:pt x="97780" y="53801"/>
                  <a:pt x="101948" y="57373"/>
                  <a:pt x="110282" y="57373"/>
                </a:cubicBezTo>
                <a:cubicBezTo>
                  <a:pt x="115640" y="57373"/>
                  <a:pt x="122039" y="57298"/>
                  <a:pt x="129481" y="57150"/>
                </a:cubicBezTo>
                <a:lnTo>
                  <a:pt x="126355" y="73893"/>
                </a:lnTo>
                <a:lnTo>
                  <a:pt x="106710" y="73893"/>
                </a:lnTo>
                <a:cubicBezTo>
                  <a:pt x="89446" y="73893"/>
                  <a:pt x="80814" y="65112"/>
                  <a:pt x="80814" y="47550"/>
                </a:cubicBezTo>
                <a:lnTo>
                  <a:pt x="80814" y="15626"/>
                </a:lnTo>
                <a:lnTo>
                  <a:pt x="43532" y="15626"/>
                </a:lnTo>
                <a:cubicBezTo>
                  <a:pt x="43532" y="34825"/>
                  <a:pt x="41672" y="48592"/>
                  <a:pt x="37952" y="56926"/>
                </a:cubicBezTo>
                <a:cubicBezTo>
                  <a:pt x="33189" y="67047"/>
                  <a:pt x="24408" y="76274"/>
                  <a:pt x="11609" y="84608"/>
                </a:cubicBezTo>
                <a:cubicBezTo>
                  <a:pt x="7888" y="79995"/>
                  <a:pt x="4018" y="75381"/>
                  <a:pt x="0" y="70767"/>
                </a:cubicBezTo>
                <a:cubicBezTo>
                  <a:pt x="13246" y="62731"/>
                  <a:pt x="21208" y="54619"/>
                  <a:pt x="23887" y="46434"/>
                </a:cubicBezTo>
                <a:cubicBezTo>
                  <a:pt x="26120" y="40481"/>
                  <a:pt x="27161" y="25003"/>
                  <a:pt x="27012"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5" name="任意多边形: 形状 424">
            <a:extLst>
              <a:ext uri="{FF2B5EF4-FFF2-40B4-BE49-F238E27FC236}">
                <a16:creationId xmlns:a16="http://schemas.microsoft.com/office/drawing/2014/main" id="{0B0606BB-840C-4C71-ACA0-EBF36EA1FFAE}"/>
              </a:ext>
            </a:extLst>
          </p:cNvPr>
          <p:cNvSpPr/>
          <p:nvPr/>
        </p:nvSpPr>
        <p:spPr>
          <a:xfrm>
            <a:off x="10136347" y="3431744"/>
            <a:ext cx="220563" cy="198463"/>
          </a:xfrm>
          <a:custGeom>
            <a:avLst/>
            <a:gdLst/>
            <a:ahLst/>
            <a:cxnLst/>
            <a:rect l="l" t="t" r="r" b="b"/>
            <a:pathLst>
              <a:path w="220563" h="198463">
                <a:moveTo>
                  <a:pt x="0" y="0"/>
                </a:moveTo>
                <a:lnTo>
                  <a:pt x="220563" y="0"/>
                </a:lnTo>
                <a:lnTo>
                  <a:pt x="220563" y="16967"/>
                </a:lnTo>
                <a:lnTo>
                  <a:pt x="183505" y="16967"/>
                </a:lnTo>
                <a:lnTo>
                  <a:pt x="183505" y="168102"/>
                </a:lnTo>
                <a:cubicBezTo>
                  <a:pt x="183505" y="188194"/>
                  <a:pt x="173757" y="198314"/>
                  <a:pt x="154260" y="198463"/>
                </a:cubicBezTo>
                <a:cubicBezTo>
                  <a:pt x="140270" y="198463"/>
                  <a:pt x="126653" y="198388"/>
                  <a:pt x="113407" y="198239"/>
                </a:cubicBezTo>
                <a:cubicBezTo>
                  <a:pt x="112663" y="191393"/>
                  <a:pt x="111472" y="184622"/>
                  <a:pt x="109835" y="177924"/>
                </a:cubicBezTo>
                <a:cubicBezTo>
                  <a:pt x="126653" y="179115"/>
                  <a:pt x="139451" y="179710"/>
                  <a:pt x="148233" y="179710"/>
                </a:cubicBezTo>
                <a:cubicBezTo>
                  <a:pt x="159246" y="179710"/>
                  <a:pt x="164753" y="173757"/>
                  <a:pt x="164753" y="161851"/>
                </a:cubicBezTo>
                <a:lnTo>
                  <a:pt x="164753" y="16967"/>
                </a:lnTo>
                <a:lnTo>
                  <a:pt x="0" y="16967"/>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4" name="任意多边形: 形状 423">
            <a:extLst>
              <a:ext uri="{FF2B5EF4-FFF2-40B4-BE49-F238E27FC236}">
                <a16:creationId xmlns:a16="http://schemas.microsoft.com/office/drawing/2014/main" id="{A34ED903-7206-46C1-ACB6-477CA5C69062}"/>
              </a:ext>
            </a:extLst>
          </p:cNvPr>
          <p:cNvSpPr/>
          <p:nvPr/>
        </p:nvSpPr>
        <p:spPr>
          <a:xfrm>
            <a:off x="6943984" y="3434646"/>
            <a:ext cx="77018" cy="184622"/>
          </a:xfrm>
          <a:custGeom>
            <a:avLst/>
            <a:gdLst/>
            <a:ahLst/>
            <a:cxnLst/>
            <a:rect l="l" t="t" r="r" b="b"/>
            <a:pathLst>
              <a:path w="77018" h="184622">
                <a:moveTo>
                  <a:pt x="0" y="0"/>
                </a:moveTo>
                <a:lnTo>
                  <a:pt x="77018" y="0"/>
                </a:lnTo>
                <a:lnTo>
                  <a:pt x="77018" y="181943"/>
                </a:lnTo>
                <a:lnTo>
                  <a:pt x="59382" y="181943"/>
                </a:lnTo>
                <a:lnTo>
                  <a:pt x="59382" y="163414"/>
                </a:lnTo>
                <a:lnTo>
                  <a:pt x="17636" y="163414"/>
                </a:lnTo>
                <a:lnTo>
                  <a:pt x="17636" y="184622"/>
                </a:lnTo>
                <a:lnTo>
                  <a:pt x="0" y="184622"/>
                </a:lnTo>
                <a:lnTo>
                  <a:pt x="0" y="0"/>
                </a:lnTo>
                <a:close/>
                <a:moveTo>
                  <a:pt x="17636" y="16520"/>
                </a:moveTo>
                <a:lnTo>
                  <a:pt x="17636" y="73001"/>
                </a:lnTo>
                <a:lnTo>
                  <a:pt x="59382" y="73001"/>
                </a:lnTo>
                <a:lnTo>
                  <a:pt x="59382" y="16520"/>
                </a:lnTo>
                <a:lnTo>
                  <a:pt x="17636" y="16520"/>
                </a:lnTo>
                <a:close/>
                <a:moveTo>
                  <a:pt x="17636" y="89074"/>
                </a:moveTo>
                <a:lnTo>
                  <a:pt x="17636" y="146894"/>
                </a:lnTo>
                <a:lnTo>
                  <a:pt x="59382" y="146894"/>
                </a:lnTo>
                <a:lnTo>
                  <a:pt x="59382" y="89074"/>
                </a:lnTo>
                <a:lnTo>
                  <a:pt x="17636" y="89074"/>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3" name="任意多边形: 形状 422">
            <a:extLst>
              <a:ext uri="{FF2B5EF4-FFF2-40B4-BE49-F238E27FC236}">
                <a16:creationId xmlns:a16="http://schemas.microsoft.com/office/drawing/2014/main" id="{8E24C52B-4607-480C-A3ED-45E28E53A434}"/>
              </a:ext>
            </a:extLst>
          </p:cNvPr>
          <p:cNvSpPr/>
          <p:nvPr/>
        </p:nvSpPr>
        <p:spPr>
          <a:xfrm>
            <a:off x="8426535" y="3440228"/>
            <a:ext cx="87957" cy="184844"/>
          </a:xfrm>
          <a:custGeom>
            <a:avLst/>
            <a:gdLst/>
            <a:ahLst/>
            <a:cxnLst/>
            <a:rect l="l" t="t" r="r" b="b"/>
            <a:pathLst>
              <a:path w="87957" h="184844">
                <a:moveTo>
                  <a:pt x="0" y="0"/>
                </a:moveTo>
                <a:lnTo>
                  <a:pt x="87957" y="0"/>
                </a:lnTo>
                <a:lnTo>
                  <a:pt x="87957" y="183058"/>
                </a:lnTo>
                <a:lnTo>
                  <a:pt x="70544" y="183058"/>
                </a:lnTo>
                <a:lnTo>
                  <a:pt x="70544" y="165645"/>
                </a:lnTo>
                <a:lnTo>
                  <a:pt x="17413" y="165645"/>
                </a:lnTo>
                <a:lnTo>
                  <a:pt x="17413" y="184844"/>
                </a:lnTo>
                <a:lnTo>
                  <a:pt x="0" y="184844"/>
                </a:lnTo>
                <a:lnTo>
                  <a:pt x="0" y="0"/>
                </a:lnTo>
                <a:close/>
                <a:moveTo>
                  <a:pt x="17413" y="16519"/>
                </a:moveTo>
                <a:lnTo>
                  <a:pt x="17413" y="149572"/>
                </a:lnTo>
                <a:lnTo>
                  <a:pt x="70544" y="149572"/>
                </a:lnTo>
                <a:lnTo>
                  <a:pt x="70544" y="16519"/>
                </a:lnTo>
                <a:lnTo>
                  <a:pt x="17413" y="1651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2" name="任意多边形: 形状 421">
            <a:extLst>
              <a:ext uri="{FF2B5EF4-FFF2-40B4-BE49-F238E27FC236}">
                <a16:creationId xmlns:a16="http://schemas.microsoft.com/office/drawing/2014/main" id="{013D92A9-DDB2-489D-AAC6-14F0FE0229EF}"/>
              </a:ext>
            </a:extLst>
          </p:cNvPr>
          <p:cNvSpPr/>
          <p:nvPr/>
        </p:nvSpPr>
        <p:spPr>
          <a:xfrm>
            <a:off x="8796670" y="3441120"/>
            <a:ext cx="154484" cy="100683"/>
          </a:xfrm>
          <a:custGeom>
            <a:avLst/>
            <a:gdLst/>
            <a:ahLst/>
            <a:cxnLst/>
            <a:rect l="l" t="t" r="r" b="b"/>
            <a:pathLst>
              <a:path w="154484" h="100683">
                <a:moveTo>
                  <a:pt x="53802" y="0"/>
                </a:moveTo>
                <a:lnTo>
                  <a:pt x="68536" y="6921"/>
                </a:lnTo>
                <a:cubicBezTo>
                  <a:pt x="65782" y="11014"/>
                  <a:pt x="62806" y="15032"/>
                  <a:pt x="59606" y="18976"/>
                </a:cubicBezTo>
                <a:lnTo>
                  <a:pt x="138634" y="18976"/>
                </a:lnTo>
                <a:lnTo>
                  <a:pt x="138634" y="32147"/>
                </a:lnTo>
                <a:cubicBezTo>
                  <a:pt x="127695" y="45393"/>
                  <a:pt x="113742" y="57337"/>
                  <a:pt x="96776" y="67978"/>
                </a:cubicBezTo>
                <a:cubicBezTo>
                  <a:pt x="112477" y="73261"/>
                  <a:pt x="131713" y="77391"/>
                  <a:pt x="154484" y="80368"/>
                </a:cubicBezTo>
                <a:cubicBezTo>
                  <a:pt x="151061" y="87065"/>
                  <a:pt x="148605" y="92646"/>
                  <a:pt x="147117" y="97111"/>
                </a:cubicBezTo>
                <a:cubicBezTo>
                  <a:pt x="120700" y="91083"/>
                  <a:pt x="98376" y="84274"/>
                  <a:pt x="80144" y="76684"/>
                </a:cubicBezTo>
                <a:cubicBezTo>
                  <a:pt x="61913" y="84870"/>
                  <a:pt x="37728" y="92869"/>
                  <a:pt x="7590" y="100683"/>
                </a:cubicBezTo>
                <a:cubicBezTo>
                  <a:pt x="5507" y="95771"/>
                  <a:pt x="2977" y="91009"/>
                  <a:pt x="0" y="86395"/>
                </a:cubicBezTo>
                <a:cubicBezTo>
                  <a:pt x="26120" y="81037"/>
                  <a:pt x="47700" y="74898"/>
                  <a:pt x="64740" y="67978"/>
                </a:cubicBezTo>
                <a:cubicBezTo>
                  <a:pt x="54248" y="60760"/>
                  <a:pt x="45207" y="52462"/>
                  <a:pt x="37617" y="43086"/>
                </a:cubicBezTo>
                <a:cubicBezTo>
                  <a:pt x="30547" y="49858"/>
                  <a:pt x="22846" y="56481"/>
                  <a:pt x="14511" y="62955"/>
                </a:cubicBezTo>
                <a:cubicBezTo>
                  <a:pt x="11535" y="59829"/>
                  <a:pt x="7888" y="56183"/>
                  <a:pt x="3572" y="52016"/>
                </a:cubicBezTo>
                <a:cubicBezTo>
                  <a:pt x="23962" y="37282"/>
                  <a:pt x="40705" y="19943"/>
                  <a:pt x="53802" y="0"/>
                </a:cubicBezTo>
                <a:close/>
                <a:moveTo>
                  <a:pt x="47663" y="32817"/>
                </a:moveTo>
                <a:cubicBezTo>
                  <a:pt x="47439" y="33115"/>
                  <a:pt x="47216" y="33375"/>
                  <a:pt x="46993" y="33598"/>
                </a:cubicBezTo>
                <a:cubicBezTo>
                  <a:pt x="55625" y="44686"/>
                  <a:pt x="66527" y="53802"/>
                  <a:pt x="79698" y="60946"/>
                </a:cubicBezTo>
                <a:cubicBezTo>
                  <a:pt x="95102" y="52686"/>
                  <a:pt x="107380" y="43310"/>
                  <a:pt x="116533" y="32817"/>
                </a:cubicBezTo>
                <a:lnTo>
                  <a:pt x="47663" y="328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1" name="任意多边形: 形状 420">
            <a:extLst>
              <a:ext uri="{FF2B5EF4-FFF2-40B4-BE49-F238E27FC236}">
                <a16:creationId xmlns:a16="http://schemas.microsoft.com/office/drawing/2014/main" id="{A1D10FD2-C64B-4694-8582-8584EA06D920}"/>
              </a:ext>
            </a:extLst>
          </p:cNvPr>
          <p:cNvSpPr/>
          <p:nvPr/>
        </p:nvSpPr>
        <p:spPr>
          <a:xfrm>
            <a:off x="7392031" y="3456078"/>
            <a:ext cx="117425" cy="48890"/>
          </a:xfrm>
          <a:custGeom>
            <a:avLst/>
            <a:gdLst/>
            <a:ahLst/>
            <a:cxnLst/>
            <a:rect l="l" t="t" r="r" b="b"/>
            <a:pathLst>
              <a:path w="117425" h="48890">
                <a:moveTo>
                  <a:pt x="88404" y="0"/>
                </a:moveTo>
                <a:lnTo>
                  <a:pt x="104254" y="8929"/>
                </a:lnTo>
                <a:cubicBezTo>
                  <a:pt x="97036" y="18231"/>
                  <a:pt x="90152" y="26789"/>
                  <a:pt x="83604" y="34602"/>
                </a:cubicBezTo>
                <a:lnTo>
                  <a:pt x="117425" y="34602"/>
                </a:lnTo>
                <a:lnTo>
                  <a:pt x="117425" y="48890"/>
                </a:lnTo>
                <a:lnTo>
                  <a:pt x="0" y="48890"/>
                </a:lnTo>
                <a:lnTo>
                  <a:pt x="0" y="34602"/>
                </a:lnTo>
                <a:lnTo>
                  <a:pt x="35942" y="34602"/>
                </a:lnTo>
                <a:cubicBezTo>
                  <a:pt x="29616" y="24556"/>
                  <a:pt x="23663" y="15924"/>
                  <a:pt x="18082" y="8706"/>
                </a:cubicBezTo>
                <a:lnTo>
                  <a:pt x="30137" y="223"/>
                </a:lnTo>
                <a:cubicBezTo>
                  <a:pt x="35049" y="6176"/>
                  <a:pt x="41374" y="14585"/>
                  <a:pt x="49113" y="25449"/>
                </a:cubicBezTo>
                <a:lnTo>
                  <a:pt x="36500" y="34602"/>
                </a:lnTo>
                <a:lnTo>
                  <a:pt x="65968" y="34602"/>
                </a:lnTo>
                <a:cubicBezTo>
                  <a:pt x="74079" y="22919"/>
                  <a:pt x="81557" y="11385"/>
                  <a:pt x="8840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20" name="任意多边形: 形状 419">
            <a:extLst>
              <a:ext uri="{FF2B5EF4-FFF2-40B4-BE49-F238E27FC236}">
                <a16:creationId xmlns:a16="http://schemas.microsoft.com/office/drawing/2014/main" id="{94C74774-2B9A-4DBF-9DBF-1C20530E9F0F}"/>
              </a:ext>
            </a:extLst>
          </p:cNvPr>
          <p:cNvSpPr/>
          <p:nvPr/>
        </p:nvSpPr>
        <p:spPr>
          <a:xfrm>
            <a:off x="10820807" y="3466793"/>
            <a:ext cx="24780" cy="59383"/>
          </a:xfrm>
          <a:custGeom>
            <a:avLst/>
            <a:gdLst/>
            <a:ahLst/>
            <a:cxnLst/>
            <a:rect l="l" t="t" r="r" b="b"/>
            <a:pathLst>
              <a:path w="24780" h="59383">
                <a:moveTo>
                  <a:pt x="9823" y="0"/>
                </a:moveTo>
                <a:lnTo>
                  <a:pt x="24780" y="2233"/>
                </a:lnTo>
                <a:cubicBezTo>
                  <a:pt x="22548" y="20241"/>
                  <a:pt x="19273" y="39291"/>
                  <a:pt x="14957" y="59383"/>
                </a:cubicBezTo>
                <a:cubicBezTo>
                  <a:pt x="10790" y="58341"/>
                  <a:pt x="5805" y="57150"/>
                  <a:pt x="0" y="55811"/>
                </a:cubicBezTo>
                <a:cubicBezTo>
                  <a:pt x="3572" y="40482"/>
                  <a:pt x="6846" y="21878"/>
                  <a:pt x="982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9" name="任意多边形: 形状 418">
            <a:extLst>
              <a:ext uri="{FF2B5EF4-FFF2-40B4-BE49-F238E27FC236}">
                <a16:creationId xmlns:a16="http://schemas.microsoft.com/office/drawing/2014/main" id="{E509E9E1-7CB0-4833-B2EA-8B629A957D04}"/>
              </a:ext>
            </a:extLst>
          </p:cNvPr>
          <p:cNvSpPr/>
          <p:nvPr/>
        </p:nvSpPr>
        <p:spPr>
          <a:xfrm>
            <a:off x="9260121" y="3467017"/>
            <a:ext cx="26566" cy="38174"/>
          </a:xfrm>
          <a:custGeom>
            <a:avLst/>
            <a:gdLst/>
            <a:ahLst/>
            <a:cxnLst/>
            <a:rect l="l" t="t" r="r" b="b"/>
            <a:pathLst>
              <a:path w="26566" h="38174">
                <a:moveTo>
                  <a:pt x="12279" y="0"/>
                </a:moveTo>
                <a:cubicBezTo>
                  <a:pt x="19571" y="14882"/>
                  <a:pt x="24333" y="25449"/>
                  <a:pt x="26566" y="31700"/>
                </a:cubicBezTo>
                <a:lnTo>
                  <a:pt x="13395" y="38174"/>
                </a:lnTo>
                <a:cubicBezTo>
                  <a:pt x="12055" y="33858"/>
                  <a:pt x="7590" y="22919"/>
                  <a:pt x="0" y="5357"/>
                </a:cubicBezTo>
                <a:lnTo>
                  <a:pt x="1227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8" name="任意多边形: 形状 417">
            <a:extLst>
              <a:ext uri="{FF2B5EF4-FFF2-40B4-BE49-F238E27FC236}">
                <a16:creationId xmlns:a16="http://schemas.microsoft.com/office/drawing/2014/main" id="{05CCB301-2569-4C32-B1B0-EF3C5B110BD1}"/>
              </a:ext>
            </a:extLst>
          </p:cNvPr>
          <p:cNvSpPr/>
          <p:nvPr/>
        </p:nvSpPr>
        <p:spPr>
          <a:xfrm>
            <a:off x="8185657" y="3478179"/>
            <a:ext cx="37728" cy="95101"/>
          </a:xfrm>
          <a:custGeom>
            <a:avLst/>
            <a:gdLst/>
            <a:ahLst/>
            <a:cxnLst/>
            <a:rect l="l" t="t" r="r" b="b"/>
            <a:pathLst>
              <a:path w="37728" h="95101">
                <a:moveTo>
                  <a:pt x="17189" y="0"/>
                </a:moveTo>
                <a:cubicBezTo>
                  <a:pt x="24928" y="26789"/>
                  <a:pt x="31774" y="56778"/>
                  <a:pt x="37728" y="89966"/>
                </a:cubicBezTo>
                <a:lnTo>
                  <a:pt x="18082" y="95101"/>
                </a:lnTo>
                <a:cubicBezTo>
                  <a:pt x="13766" y="65633"/>
                  <a:pt x="7739" y="35570"/>
                  <a:pt x="0" y="4911"/>
                </a:cubicBezTo>
                <a:lnTo>
                  <a:pt x="1718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7" name="任意多边形: 形状 416">
            <a:extLst>
              <a:ext uri="{FF2B5EF4-FFF2-40B4-BE49-F238E27FC236}">
                <a16:creationId xmlns:a16="http://schemas.microsoft.com/office/drawing/2014/main" id="{1C725B5D-9AB1-4637-AF5E-153E93806B82}"/>
              </a:ext>
            </a:extLst>
          </p:cNvPr>
          <p:cNvSpPr/>
          <p:nvPr/>
        </p:nvSpPr>
        <p:spPr>
          <a:xfrm>
            <a:off x="10161126" y="3481751"/>
            <a:ext cx="98450" cy="104030"/>
          </a:xfrm>
          <a:custGeom>
            <a:avLst/>
            <a:gdLst/>
            <a:ahLst/>
            <a:cxnLst/>
            <a:rect l="l" t="t" r="r" b="b"/>
            <a:pathLst>
              <a:path w="98450" h="104030">
                <a:moveTo>
                  <a:pt x="0" y="0"/>
                </a:moveTo>
                <a:lnTo>
                  <a:pt x="98450" y="0"/>
                </a:lnTo>
                <a:lnTo>
                  <a:pt x="98450" y="88180"/>
                </a:lnTo>
                <a:lnTo>
                  <a:pt x="17637" y="88180"/>
                </a:lnTo>
                <a:lnTo>
                  <a:pt x="17637" y="104030"/>
                </a:lnTo>
                <a:lnTo>
                  <a:pt x="0" y="104030"/>
                </a:lnTo>
                <a:lnTo>
                  <a:pt x="0" y="0"/>
                </a:lnTo>
                <a:close/>
                <a:moveTo>
                  <a:pt x="17637" y="15850"/>
                </a:moveTo>
                <a:lnTo>
                  <a:pt x="17637" y="72330"/>
                </a:lnTo>
                <a:lnTo>
                  <a:pt x="80814" y="72330"/>
                </a:lnTo>
                <a:lnTo>
                  <a:pt x="80814" y="15850"/>
                </a:lnTo>
                <a:lnTo>
                  <a:pt x="17637" y="1585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6" name="任意多边形: 形状 415">
            <a:extLst>
              <a:ext uri="{FF2B5EF4-FFF2-40B4-BE49-F238E27FC236}">
                <a16:creationId xmlns:a16="http://schemas.microsoft.com/office/drawing/2014/main" id="{4B8ECB0B-F9CB-49E2-BAC6-222240891D09}"/>
              </a:ext>
            </a:extLst>
          </p:cNvPr>
          <p:cNvSpPr/>
          <p:nvPr/>
        </p:nvSpPr>
        <p:spPr>
          <a:xfrm>
            <a:off x="8119800" y="3481974"/>
            <a:ext cx="177701" cy="138856"/>
          </a:xfrm>
          <a:custGeom>
            <a:avLst/>
            <a:gdLst/>
            <a:ahLst/>
            <a:cxnLst/>
            <a:rect l="l" t="t" r="r" b="b"/>
            <a:pathLst>
              <a:path w="177701" h="138856">
                <a:moveTo>
                  <a:pt x="140196" y="0"/>
                </a:moveTo>
                <a:lnTo>
                  <a:pt x="159618" y="5358"/>
                </a:lnTo>
                <a:cubicBezTo>
                  <a:pt x="145703" y="54471"/>
                  <a:pt x="133350" y="93315"/>
                  <a:pt x="122560" y="121890"/>
                </a:cubicBezTo>
                <a:lnTo>
                  <a:pt x="177701" y="121890"/>
                </a:lnTo>
                <a:lnTo>
                  <a:pt x="177701" y="138856"/>
                </a:lnTo>
                <a:lnTo>
                  <a:pt x="0" y="138856"/>
                </a:lnTo>
                <a:lnTo>
                  <a:pt x="0" y="121890"/>
                </a:lnTo>
                <a:lnTo>
                  <a:pt x="103250" y="121890"/>
                </a:lnTo>
                <a:cubicBezTo>
                  <a:pt x="114858" y="92199"/>
                  <a:pt x="127174" y="51569"/>
                  <a:pt x="140196"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5" name="任意多边形: 形状 414">
            <a:extLst>
              <a:ext uri="{FF2B5EF4-FFF2-40B4-BE49-F238E27FC236}">
                <a16:creationId xmlns:a16="http://schemas.microsoft.com/office/drawing/2014/main" id="{1F0D1B8D-77D6-47C0-A69B-ABBC4C903BBD}"/>
              </a:ext>
            </a:extLst>
          </p:cNvPr>
          <p:cNvSpPr/>
          <p:nvPr/>
        </p:nvSpPr>
        <p:spPr>
          <a:xfrm>
            <a:off x="10398210" y="3486662"/>
            <a:ext cx="153590" cy="47327"/>
          </a:xfrm>
          <a:custGeom>
            <a:avLst/>
            <a:gdLst/>
            <a:ahLst/>
            <a:cxnLst/>
            <a:rect l="l" t="t" r="r" b="b"/>
            <a:pathLst>
              <a:path w="153590" h="47327">
                <a:moveTo>
                  <a:pt x="0" y="0"/>
                </a:moveTo>
                <a:lnTo>
                  <a:pt x="153590" y="0"/>
                </a:lnTo>
                <a:lnTo>
                  <a:pt x="153590" y="47327"/>
                </a:lnTo>
                <a:lnTo>
                  <a:pt x="137517" y="47327"/>
                </a:lnTo>
                <a:lnTo>
                  <a:pt x="137517" y="42639"/>
                </a:lnTo>
                <a:lnTo>
                  <a:pt x="16073" y="42639"/>
                </a:lnTo>
                <a:lnTo>
                  <a:pt x="16073" y="47327"/>
                </a:lnTo>
                <a:lnTo>
                  <a:pt x="0" y="47327"/>
                </a:lnTo>
                <a:lnTo>
                  <a:pt x="0" y="0"/>
                </a:lnTo>
                <a:close/>
                <a:moveTo>
                  <a:pt x="16073" y="12948"/>
                </a:moveTo>
                <a:lnTo>
                  <a:pt x="16073" y="29691"/>
                </a:lnTo>
                <a:lnTo>
                  <a:pt x="137517" y="29691"/>
                </a:lnTo>
                <a:lnTo>
                  <a:pt x="137517" y="12948"/>
                </a:lnTo>
                <a:lnTo>
                  <a:pt x="16073" y="1294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4" name="任意多边形: 形状 413">
            <a:extLst>
              <a:ext uri="{FF2B5EF4-FFF2-40B4-BE49-F238E27FC236}">
                <a16:creationId xmlns:a16="http://schemas.microsoft.com/office/drawing/2014/main" id="{A0152077-A2C0-4412-81F9-6F92E3FD084C}"/>
              </a:ext>
            </a:extLst>
          </p:cNvPr>
          <p:cNvSpPr/>
          <p:nvPr/>
        </p:nvSpPr>
        <p:spPr>
          <a:xfrm>
            <a:off x="8131855" y="3488448"/>
            <a:ext cx="43756" cy="96887"/>
          </a:xfrm>
          <a:custGeom>
            <a:avLst/>
            <a:gdLst/>
            <a:ahLst/>
            <a:cxnLst/>
            <a:rect l="l" t="t" r="r" b="b"/>
            <a:pathLst>
              <a:path w="43756" h="96887">
                <a:moveTo>
                  <a:pt x="16967" y="0"/>
                </a:moveTo>
                <a:cubicBezTo>
                  <a:pt x="26194" y="27087"/>
                  <a:pt x="35124" y="57448"/>
                  <a:pt x="43756" y="91083"/>
                </a:cubicBezTo>
                <a:lnTo>
                  <a:pt x="24780" y="96887"/>
                </a:lnTo>
                <a:cubicBezTo>
                  <a:pt x="17934" y="67419"/>
                  <a:pt x="9674" y="37058"/>
                  <a:pt x="0" y="5804"/>
                </a:cubicBezTo>
                <a:lnTo>
                  <a:pt x="1696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3" name="任意多边形: 形状 412">
            <a:extLst>
              <a:ext uri="{FF2B5EF4-FFF2-40B4-BE49-F238E27FC236}">
                <a16:creationId xmlns:a16="http://schemas.microsoft.com/office/drawing/2014/main" id="{8A2B813B-94F6-4BB8-87EE-67C7C09F4A9D}"/>
              </a:ext>
            </a:extLst>
          </p:cNvPr>
          <p:cNvSpPr/>
          <p:nvPr/>
        </p:nvSpPr>
        <p:spPr>
          <a:xfrm>
            <a:off x="9677807" y="3492243"/>
            <a:ext cx="222349" cy="142429"/>
          </a:xfrm>
          <a:custGeom>
            <a:avLst/>
            <a:gdLst/>
            <a:ahLst/>
            <a:cxnLst/>
            <a:rect l="l" t="t" r="r" b="b"/>
            <a:pathLst>
              <a:path w="222349" h="142429">
                <a:moveTo>
                  <a:pt x="5135" y="0"/>
                </a:moveTo>
                <a:lnTo>
                  <a:pt x="217215" y="0"/>
                </a:lnTo>
                <a:lnTo>
                  <a:pt x="217215" y="16743"/>
                </a:lnTo>
                <a:lnTo>
                  <a:pt x="125685" y="16743"/>
                </a:lnTo>
                <a:lnTo>
                  <a:pt x="125685" y="52908"/>
                </a:lnTo>
                <a:lnTo>
                  <a:pt x="203374" y="52908"/>
                </a:lnTo>
                <a:lnTo>
                  <a:pt x="203374" y="69428"/>
                </a:lnTo>
                <a:lnTo>
                  <a:pt x="125685" y="69428"/>
                </a:lnTo>
                <a:lnTo>
                  <a:pt x="125685" y="116198"/>
                </a:lnTo>
                <a:cubicBezTo>
                  <a:pt x="155302" y="116942"/>
                  <a:pt x="187524" y="116681"/>
                  <a:pt x="222349" y="115416"/>
                </a:cubicBezTo>
                <a:cubicBezTo>
                  <a:pt x="219819" y="121220"/>
                  <a:pt x="217661" y="127397"/>
                  <a:pt x="215875" y="133945"/>
                </a:cubicBezTo>
                <a:cubicBezTo>
                  <a:pt x="179413" y="134392"/>
                  <a:pt x="147563" y="134169"/>
                  <a:pt x="120328" y="133276"/>
                </a:cubicBezTo>
                <a:cubicBezTo>
                  <a:pt x="86767" y="133276"/>
                  <a:pt x="62099" y="119658"/>
                  <a:pt x="46323" y="92422"/>
                </a:cubicBezTo>
                <a:cubicBezTo>
                  <a:pt x="37840" y="112142"/>
                  <a:pt x="26343" y="128811"/>
                  <a:pt x="11832" y="142429"/>
                </a:cubicBezTo>
                <a:cubicBezTo>
                  <a:pt x="8409" y="136624"/>
                  <a:pt x="4465" y="130820"/>
                  <a:pt x="0" y="125016"/>
                </a:cubicBezTo>
                <a:cubicBezTo>
                  <a:pt x="24706" y="103733"/>
                  <a:pt x="38993" y="72479"/>
                  <a:pt x="42863" y="31254"/>
                </a:cubicBezTo>
                <a:lnTo>
                  <a:pt x="61615" y="34156"/>
                </a:lnTo>
                <a:cubicBezTo>
                  <a:pt x="59829" y="47923"/>
                  <a:pt x="57113" y="60759"/>
                  <a:pt x="53467" y="72665"/>
                </a:cubicBezTo>
                <a:cubicBezTo>
                  <a:pt x="65001" y="97222"/>
                  <a:pt x="82897" y="111323"/>
                  <a:pt x="107157" y="114970"/>
                </a:cubicBezTo>
                <a:lnTo>
                  <a:pt x="107157" y="16743"/>
                </a:lnTo>
                <a:lnTo>
                  <a:pt x="5135" y="16743"/>
                </a:lnTo>
                <a:lnTo>
                  <a:pt x="513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2" name="任意多边形: 形状 411">
            <a:extLst>
              <a:ext uri="{FF2B5EF4-FFF2-40B4-BE49-F238E27FC236}">
                <a16:creationId xmlns:a16="http://schemas.microsoft.com/office/drawing/2014/main" id="{E4A5E7B0-69C9-4FDC-97B9-4426A5A47588}"/>
              </a:ext>
            </a:extLst>
          </p:cNvPr>
          <p:cNvSpPr/>
          <p:nvPr/>
        </p:nvSpPr>
        <p:spPr>
          <a:xfrm>
            <a:off x="7849231" y="3492913"/>
            <a:ext cx="222572" cy="137517"/>
          </a:xfrm>
          <a:custGeom>
            <a:avLst/>
            <a:gdLst/>
            <a:ahLst/>
            <a:cxnLst/>
            <a:rect l="l" t="t" r="r" b="b"/>
            <a:pathLst>
              <a:path w="222572" h="137517">
                <a:moveTo>
                  <a:pt x="2232" y="0"/>
                </a:moveTo>
                <a:lnTo>
                  <a:pt x="44202" y="0"/>
                </a:lnTo>
                <a:lnTo>
                  <a:pt x="44202" y="96440"/>
                </a:lnTo>
                <a:cubicBezTo>
                  <a:pt x="54992" y="110653"/>
                  <a:pt x="73781" y="118095"/>
                  <a:pt x="100570" y="118765"/>
                </a:cubicBezTo>
                <a:lnTo>
                  <a:pt x="145554" y="119658"/>
                </a:lnTo>
                <a:lnTo>
                  <a:pt x="222572" y="117425"/>
                </a:lnTo>
                <a:cubicBezTo>
                  <a:pt x="220042" y="123378"/>
                  <a:pt x="217586" y="129108"/>
                  <a:pt x="215205" y="134615"/>
                </a:cubicBezTo>
                <a:lnTo>
                  <a:pt x="145442" y="135731"/>
                </a:lnTo>
                <a:lnTo>
                  <a:pt x="95547" y="134615"/>
                </a:lnTo>
                <a:cubicBezTo>
                  <a:pt x="67270" y="133871"/>
                  <a:pt x="47327" y="125313"/>
                  <a:pt x="35718" y="108942"/>
                </a:cubicBezTo>
                <a:cubicBezTo>
                  <a:pt x="29021" y="115193"/>
                  <a:pt x="20315" y="124718"/>
                  <a:pt x="9599" y="137517"/>
                </a:cubicBezTo>
                <a:lnTo>
                  <a:pt x="0" y="118541"/>
                </a:lnTo>
                <a:cubicBezTo>
                  <a:pt x="11236" y="108570"/>
                  <a:pt x="20464" y="100459"/>
                  <a:pt x="27682" y="94208"/>
                </a:cubicBezTo>
                <a:lnTo>
                  <a:pt x="27682" y="16296"/>
                </a:lnTo>
                <a:lnTo>
                  <a:pt x="2232" y="16296"/>
                </a:lnTo>
                <a:lnTo>
                  <a:pt x="22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1" name="任意多边形: 形状 410">
            <a:extLst>
              <a:ext uri="{FF2B5EF4-FFF2-40B4-BE49-F238E27FC236}">
                <a16:creationId xmlns:a16="http://schemas.microsoft.com/office/drawing/2014/main" id="{B92997D9-AD76-4985-B7E8-1B72C772DB89}"/>
              </a:ext>
            </a:extLst>
          </p:cNvPr>
          <p:cNvSpPr/>
          <p:nvPr/>
        </p:nvSpPr>
        <p:spPr>
          <a:xfrm>
            <a:off x="8031620" y="3494475"/>
            <a:ext cx="39513" cy="63178"/>
          </a:xfrm>
          <a:custGeom>
            <a:avLst/>
            <a:gdLst/>
            <a:ahLst/>
            <a:cxnLst/>
            <a:rect l="l" t="t" r="r" b="b"/>
            <a:pathLst>
              <a:path w="39513" h="63178">
                <a:moveTo>
                  <a:pt x="15850" y="0"/>
                </a:moveTo>
                <a:cubicBezTo>
                  <a:pt x="25821" y="21432"/>
                  <a:pt x="33709" y="40184"/>
                  <a:pt x="39513" y="56257"/>
                </a:cubicBezTo>
                <a:lnTo>
                  <a:pt x="23217" y="63178"/>
                </a:lnTo>
                <a:cubicBezTo>
                  <a:pt x="16222" y="42937"/>
                  <a:pt x="8483" y="24259"/>
                  <a:pt x="0" y="7144"/>
                </a:cubicBezTo>
                <a:lnTo>
                  <a:pt x="158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10" name="任意多边形: 形状 409">
            <a:extLst>
              <a:ext uri="{FF2B5EF4-FFF2-40B4-BE49-F238E27FC236}">
                <a16:creationId xmlns:a16="http://schemas.microsoft.com/office/drawing/2014/main" id="{1AF1DAE9-F1F8-4259-97E8-A13A5E8687DB}"/>
              </a:ext>
            </a:extLst>
          </p:cNvPr>
          <p:cNvSpPr/>
          <p:nvPr/>
        </p:nvSpPr>
        <p:spPr>
          <a:xfrm>
            <a:off x="7901469" y="3494699"/>
            <a:ext cx="41970" cy="61391"/>
          </a:xfrm>
          <a:custGeom>
            <a:avLst/>
            <a:gdLst/>
            <a:ahLst/>
            <a:cxnLst/>
            <a:rect l="l" t="t" r="r" b="b"/>
            <a:pathLst>
              <a:path w="41970" h="61391">
                <a:moveTo>
                  <a:pt x="25673" y="0"/>
                </a:moveTo>
                <a:lnTo>
                  <a:pt x="41970" y="5804"/>
                </a:lnTo>
                <a:cubicBezTo>
                  <a:pt x="34528" y="23514"/>
                  <a:pt x="26045" y="42044"/>
                  <a:pt x="16520" y="61391"/>
                </a:cubicBezTo>
                <a:cubicBezTo>
                  <a:pt x="15776" y="61094"/>
                  <a:pt x="10269" y="58712"/>
                  <a:pt x="0" y="54248"/>
                </a:cubicBezTo>
                <a:cubicBezTo>
                  <a:pt x="9674" y="37132"/>
                  <a:pt x="18232" y="19050"/>
                  <a:pt x="2567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9" name="任意多边形: 形状 408">
            <a:extLst>
              <a:ext uri="{FF2B5EF4-FFF2-40B4-BE49-F238E27FC236}">
                <a16:creationId xmlns:a16="http://schemas.microsoft.com/office/drawing/2014/main" id="{C55F08AD-DD8C-4149-9F7D-E31FB88C5AB7}"/>
              </a:ext>
            </a:extLst>
          </p:cNvPr>
          <p:cNvSpPr/>
          <p:nvPr/>
        </p:nvSpPr>
        <p:spPr>
          <a:xfrm>
            <a:off x="7037522" y="3500726"/>
            <a:ext cx="42863" cy="60945"/>
          </a:xfrm>
          <a:custGeom>
            <a:avLst/>
            <a:gdLst/>
            <a:ahLst/>
            <a:cxnLst/>
            <a:rect l="l" t="t" r="r" b="b"/>
            <a:pathLst>
              <a:path w="42863" h="60945">
                <a:moveTo>
                  <a:pt x="15850" y="0"/>
                </a:moveTo>
                <a:cubicBezTo>
                  <a:pt x="27757" y="21729"/>
                  <a:pt x="36761" y="39068"/>
                  <a:pt x="42863" y="52016"/>
                </a:cubicBezTo>
                <a:cubicBezTo>
                  <a:pt x="38993" y="53802"/>
                  <a:pt x="33040" y="56778"/>
                  <a:pt x="25003" y="60945"/>
                </a:cubicBezTo>
                <a:cubicBezTo>
                  <a:pt x="19199" y="46807"/>
                  <a:pt x="10865" y="29171"/>
                  <a:pt x="0" y="8037"/>
                </a:cubicBezTo>
                <a:lnTo>
                  <a:pt x="1585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8" name="任意多边形: 形状 407">
            <a:extLst>
              <a:ext uri="{FF2B5EF4-FFF2-40B4-BE49-F238E27FC236}">
                <a16:creationId xmlns:a16="http://schemas.microsoft.com/office/drawing/2014/main" id="{5225A3A2-26BA-4BE9-87B7-32CD653879B0}"/>
              </a:ext>
            </a:extLst>
          </p:cNvPr>
          <p:cNvSpPr/>
          <p:nvPr/>
        </p:nvSpPr>
        <p:spPr>
          <a:xfrm>
            <a:off x="8992677" y="3506977"/>
            <a:ext cx="221903" cy="19645"/>
          </a:xfrm>
          <a:custGeom>
            <a:avLst/>
            <a:gdLst/>
            <a:ahLst/>
            <a:cxnLst/>
            <a:rect l="l" t="t" r="r" b="b"/>
            <a:pathLst>
              <a:path w="221903" h="19645">
                <a:moveTo>
                  <a:pt x="0" y="0"/>
                </a:moveTo>
                <a:lnTo>
                  <a:pt x="221903" y="0"/>
                </a:lnTo>
                <a:lnTo>
                  <a:pt x="221903" y="19645"/>
                </a:lnTo>
                <a:lnTo>
                  <a:pt x="0" y="19645"/>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7" name="任意多边形: 形状 406">
            <a:extLst>
              <a:ext uri="{FF2B5EF4-FFF2-40B4-BE49-F238E27FC236}">
                <a16:creationId xmlns:a16="http://schemas.microsoft.com/office/drawing/2014/main" id="{82BD8627-3D9B-4A04-83ED-9C7A5089D3EB}"/>
              </a:ext>
            </a:extLst>
          </p:cNvPr>
          <p:cNvSpPr/>
          <p:nvPr/>
        </p:nvSpPr>
        <p:spPr>
          <a:xfrm>
            <a:off x="7398281" y="3511219"/>
            <a:ext cx="105371" cy="117425"/>
          </a:xfrm>
          <a:custGeom>
            <a:avLst/>
            <a:gdLst/>
            <a:ahLst/>
            <a:cxnLst/>
            <a:rect l="l" t="t" r="r" b="b"/>
            <a:pathLst>
              <a:path w="105371" h="117425">
                <a:moveTo>
                  <a:pt x="45542" y="0"/>
                </a:moveTo>
                <a:lnTo>
                  <a:pt x="61615" y="0"/>
                </a:lnTo>
                <a:lnTo>
                  <a:pt x="61615" y="21208"/>
                </a:lnTo>
                <a:lnTo>
                  <a:pt x="105371" y="21208"/>
                </a:lnTo>
                <a:lnTo>
                  <a:pt x="105371" y="35495"/>
                </a:lnTo>
                <a:lnTo>
                  <a:pt x="61615" y="35495"/>
                </a:lnTo>
                <a:lnTo>
                  <a:pt x="61615" y="93761"/>
                </a:lnTo>
                <a:cubicBezTo>
                  <a:pt x="61615" y="109537"/>
                  <a:pt x="54025" y="117425"/>
                  <a:pt x="38845" y="117425"/>
                </a:cubicBezTo>
                <a:cubicBezTo>
                  <a:pt x="32445" y="117425"/>
                  <a:pt x="25227" y="117351"/>
                  <a:pt x="17190" y="117202"/>
                </a:cubicBezTo>
                <a:cubicBezTo>
                  <a:pt x="16595" y="112290"/>
                  <a:pt x="15776" y="106635"/>
                  <a:pt x="14734" y="100235"/>
                </a:cubicBezTo>
                <a:cubicBezTo>
                  <a:pt x="23366" y="101128"/>
                  <a:pt x="30138" y="101575"/>
                  <a:pt x="35049" y="101575"/>
                </a:cubicBezTo>
                <a:cubicBezTo>
                  <a:pt x="42044" y="101575"/>
                  <a:pt x="45542" y="97780"/>
                  <a:pt x="45542" y="90189"/>
                </a:cubicBezTo>
                <a:lnTo>
                  <a:pt x="45542" y="35495"/>
                </a:lnTo>
                <a:lnTo>
                  <a:pt x="0" y="35495"/>
                </a:lnTo>
                <a:lnTo>
                  <a:pt x="0" y="21208"/>
                </a:lnTo>
                <a:lnTo>
                  <a:pt x="45542" y="21208"/>
                </a:lnTo>
                <a:lnTo>
                  <a:pt x="4554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6" name="任意多边形: 形状 405">
            <a:extLst>
              <a:ext uri="{FF2B5EF4-FFF2-40B4-BE49-F238E27FC236}">
                <a16:creationId xmlns:a16="http://schemas.microsoft.com/office/drawing/2014/main" id="{3A916B93-DC94-4B59-BAE5-8481C3C0AC7E}"/>
              </a:ext>
            </a:extLst>
          </p:cNvPr>
          <p:cNvSpPr/>
          <p:nvPr/>
        </p:nvSpPr>
        <p:spPr>
          <a:xfrm>
            <a:off x="9310574" y="3517023"/>
            <a:ext cx="131490" cy="115639"/>
          </a:xfrm>
          <a:custGeom>
            <a:avLst/>
            <a:gdLst/>
            <a:ahLst/>
            <a:cxnLst/>
            <a:rect l="l" t="t" r="r" b="b"/>
            <a:pathLst>
              <a:path w="131490" h="115639">
                <a:moveTo>
                  <a:pt x="10716" y="0"/>
                </a:moveTo>
                <a:lnTo>
                  <a:pt x="111621" y="0"/>
                </a:lnTo>
                <a:lnTo>
                  <a:pt x="111621" y="16520"/>
                </a:lnTo>
                <a:cubicBezTo>
                  <a:pt x="103733" y="39142"/>
                  <a:pt x="91976" y="58415"/>
                  <a:pt x="76349" y="74340"/>
                </a:cubicBezTo>
                <a:cubicBezTo>
                  <a:pt x="91008" y="85502"/>
                  <a:pt x="109388" y="93315"/>
                  <a:pt x="131490" y="97780"/>
                </a:cubicBezTo>
                <a:cubicBezTo>
                  <a:pt x="127471" y="103882"/>
                  <a:pt x="123974" y="109463"/>
                  <a:pt x="120997" y="114523"/>
                </a:cubicBezTo>
                <a:cubicBezTo>
                  <a:pt x="98078" y="108496"/>
                  <a:pt x="78916" y="98971"/>
                  <a:pt x="63512" y="85948"/>
                </a:cubicBezTo>
                <a:cubicBezTo>
                  <a:pt x="48183" y="98301"/>
                  <a:pt x="29914" y="108198"/>
                  <a:pt x="8706" y="115639"/>
                </a:cubicBezTo>
                <a:cubicBezTo>
                  <a:pt x="6176" y="110579"/>
                  <a:pt x="3274" y="105147"/>
                  <a:pt x="0" y="99343"/>
                </a:cubicBezTo>
                <a:cubicBezTo>
                  <a:pt x="19794" y="92943"/>
                  <a:pt x="36798" y="84348"/>
                  <a:pt x="51011" y="73558"/>
                </a:cubicBezTo>
                <a:cubicBezTo>
                  <a:pt x="37542" y="58154"/>
                  <a:pt x="28017" y="38993"/>
                  <a:pt x="22436" y="16073"/>
                </a:cubicBezTo>
                <a:lnTo>
                  <a:pt x="10716" y="16073"/>
                </a:lnTo>
                <a:lnTo>
                  <a:pt x="10716" y="0"/>
                </a:lnTo>
                <a:close/>
                <a:moveTo>
                  <a:pt x="38509" y="16073"/>
                </a:moveTo>
                <a:cubicBezTo>
                  <a:pt x="43569" y="34677"/>
                  <a:pt x="51941" y="50267"/>
                  <a:pt x="63624" y="62843"/>
                </a:cubicBezTo>
                <a:cubicBezTo>
                  <a:pt x="77018" y="49746"/>
                  <a:pt x="87213" y="34156"/>
                  <a:pt x="94208" y="16073"/>
                </a:cubicBezTo>
                <a:lnTo>
                  <a:pt x="38509" y="1607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5" name="任意多边形: 形状 404">
            <a:extLst>
              <a:ext uri="{FF2B5EF4-FFF2-40B4-BE49-F238E27FC236}">
                <a16:creationId xmlns:a16="http://schemas.microsoft.com/office/drawing/2014/main" id="{9988898E-B9E0-499B-9928-5EE9FB51EA33}"/>
              </a:ext>
            </a:extLst>
          </p:cNvPr>
          <p:cNvSpPr/>
          <p:nvPr/>
        </p:nvSpPr>
        <p:spPr>
          <a:xfrm>
            <a:off x="10366063" y="3533543"/>
            <a:ext cx="93092" cy="99566"/>
          </a:xfrm>
          <a:custGeom>
            <a:avLst/>
            <a:gdLst/>
            <a:ahLst/>
            <a:cxnLst/>
            <a:rect l="l" t="t" r="r" b="b"/>
            <a:pathLst>
              <a:path w="93092" h="99566">
                <a:moveTo>
                  <a:pt x="76572" y="0"/>
                </a:moveTo>
                <a:lnTo>
                  <a:pt x="93092" y="0"/>
                </a:lnTo>
                <a:lnTo>
                  <a:pt x="93092" y="99566"/>
                </a:lnTo>
                <a:lnTo>
                  <a:pt x="76572" y="99566"/>
                </a:lnTo>
                <a:lnTo>
                  <a:pt x="76572" y="79028"/>
                </a:lnTo>
                <a:lnTo>
                  <a:pt x="0" y="79028"/>
                </a:lnTo>
                <a:lnTo>
                  <a:pt x="0" y="65633"/>
                </a:lnTo>
                <a:lnTo>
                  <a:pt x="76572" y="65633"/>
                </a:lnTo>
                <a:lnTo>
                  <a:pt x="76572" y="51122"/>
                </a:lnTo>
                <a:lnTo>
                  <a:pt x="11162" y="51122"/>
                </a:lnTo>
                <a:lnTo>
                  <a:pt x="11162" y="38174"/>
                </a:lnTo>
                <a:lnTo>
                  <a:pt x="76572" y="38174"/>
                </a:lnTo>
                <a:lnTo>
                  <a:pt x="76572" y="24110"/>
                </a:lnTo>
                <a:lnTo>
                  <a:pt x="6474" y="24110"/>
                </a:lnTo>
                <a:lnTo>
                  <a:pt x="6474" y="10715"/>
                </a:lnTo>
                <a:lnTo>
                  <a:pt x="76572" y="10715"/>
                </a:lnTo>
                <a:lnTo>
                  <a:pt x="7657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4" name="任意多边形: 形状 403">
            <a:extLst>
              <a:ext uri="{FF2B5EF4-FFF2-40B4-BE49-F238E27FC236}">
                <a16:creationId xmlns:a16="http://schemas.microsoft.com/office/drawing/2014/main" id="{8ACA2C6D-6C5B-4646-ABA2-1D01FA1F5E77}"/>
              </a:ext>
            </a:extLst>
          </p:cNvPr>
          <p:cNvSpPr/>
          <p:nvPr/>
        </p:nvSpPr>
        <p:spPr>
          <a:xfrm>
            <a:off x="10491078" y="3533543"/>
            <a:ext cx="93762" cy="99566"/>
          </a:xfrm>
          <a:custGeom>
            <a:avLst/>
            <a:gdLst/>
            <a:ahLst/>
            <a:cxnLst/>
            <a:rect l="l" t="t" r="r" b="b"/>
            <a:pathLst>
              <a:path w="93762" h="99566">
                <a:moveTo>
                  <a:pt x="0" y="0"/>
                </a:moveTo>
                <a:lnTo>
                  <a:pt x="16520" y="0"/>
                </a:lnTo>
                <a:lnTo>
                  <a:pt x="16520" y="10715"/>
                </a:lnTo>
                <a:lnTo>
                  <a:pt x="87065" y="10715"/>
                </a:lnTo>
                <a:lnTo>
                  <a:pt x="87065" y="24110"/>
                </a:lnTo>
                <a:lnTo>
                  <a:pt x="16520" y="24110"/>
                </a:lnTo>
                <a:lnTo>
                  <a:pt x="16520" y="38174"/>
                </a:lnTo>
                <a:lnTo>
                  <a:pt x="82154" y="38174"/>
                </a:lnTo>
                <a:lnTo>
                  <a:pt x="82154" y="50453"/>
                </a:lnTo>
                <a:lnTo>
                  <a:pt x="16520" y="50453"/>
                </a:lnTo>
                <a:lnTo>
                  <a:pt x="16520" y="64963"/>
                </a:lnTo>
                <a:lnTo>
                  <a:pt x="93762" y="64963"/>
                </a:lnTo>
                <a:lnTo>
                  <a:pt x="93762" y="79697"/>
                </a:lnTo>
                <a:lnTo>
                  <a:pt x="16520" y="79697"/>
                </a:lnTo>
                <a:lnTo>
                  <a:pt x="16520" y="99566"/>
                </a:lnTo>
                <a:lnTo>
                  <a:pt x="0" y="99566"/>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3" name="任意多边形: 形状 402">
            <a:extLst>
              <a:ext uri="{FF2B5EF4-FFF2-40B4-BE49-F238E27FC236}">
                <a16:creationId xmlns:a16="http://schemas.microsoft.com/office/drawing/2014/main" id="{2C17F91B-4966-4C97-8D5C-440F92695DFE}"/>
              </a:ext>
            </a:extLst>
          </p:cNvPr>
          <p:cNvSpPr/>
          <p:nvPr/>
        </p:nvSpPr>
        <p:spPr>
          <a:xfrm>
            <a:off x="8839756" y="3534882"/>
            <a:ext cx="73447" cy="26789"/>
          </a:xfrm>
          <a:custGeom>
            <a:avLst/>
            <a:gdLst/>
            <a:ahLst/>
            <a:cxnLst/>
            <a:rect l="l" t="t" r="r" b="b"/>
            <a:pathLst>
              <a:path w="73447" h="26789">
                <a:moveTo>
                  <a:pt x="4465" y="0"/>
                </a:moveTo>
                <a:cubicBezTo>
                  <a:pt x="26343" y="3274"/>
                  <a:pt x="49336" y="6995"/>
                  <a:pt x="73447" y="11162"/>
                </a:cubicBezTo>
                <a:lnTo>
                  <a:pt x="68759" y="26789"/>
                </a:lnTo>
                <a:cubicBezTo>
                  <a:pt x="44351" y="21878"/>
                  <a:pt x="21431" y="17934"/>
                  <a:pt x="0" y="14957"/>
                </a:cubicBezTo>
                <a:lnTo>
                  <a:pt x="446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2" name="任意多边形: 形状 401">
            <a:extLst>
              <a:ext uri="{FF2B5EF4-FFF2-40B4-BE49-F238E27FC236}">
                <a16:creationId xmlns:a16="http://schemas.microsoft.com/office/drawing/2014/main" id="{43E0A0FC-9071-4839-8F9E-49D7FE1677E4}"/>
              </a:ext>
            </a:extLst>
          </p:cNvPr>
          <p:cNvSpPr/>
          <p:nvPr/>
        </p:nvSpPr>
        <p:spPr>
          <a:xfrm>
            <a:off x="9259005" y="3542919"/>
            <a:ext cx="27235" cy="40853"/>
          </a:xfrm>
          <a:custGeom>
            <a:avLst/>
            <a:gdLst/>
            <a:ahLst/>
            <a:cxnLst/>
            <a:rect l="l" t="t" r="r" b="b"/>
            <a:pathLst>
              <a:path w="27235" h="40853">
                <a:moveTo>
                  <a:pt x="12278" y="0"/>
                </a:moveTo>
                <a:cubicBezTo>
                  <a:pt x="18231" y="12650"/>
                  <a:pt x="23217" y="24110"/>
                  <a:pt x="27235" y="34379"/>
                </a:cubicBezTo>
                <a:lnTo>
                  <a:pt x="14064" y="40853"/>
                </a:lnTo>
                <a:cubicBezTo>
                  <a:pt x="10046" y="29691"/>
                  <a:pt x="5358" y="17934"/>
                  <a:pt x="0" y="5581"/>
                </a:cubicBezTo>
                <a:lnTo>
                  <a:pt x="1227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1" name="任意多边形: 形状 400">
            <a:extLst>
              <a:ext uri="{FF2B5EF4-FFF2-40B4-BE49-F238E27FC236}">
                <a16:creationId xmlns:a16="http://schemas.microsoft.com/office/drawing/2014/main" id="{EE9169E8-8741-4550-AF8F-EE9A3E093BA2}"/>
              </a:ext>
            </a:extLst>
          </p:cNvPr>
          <p:cNvSpPr/>
          <p:nvPr/>
        </p:nvSpPr>
        <p:spPr>
          <a:xfrm>
            <a:off x="9577125" y="3555867"/>
            <a:ext cx="35272" cy="38621"/>
          </a:xfrm>
          <a:custGeom>
            <a:avLst/>
            <a:gdLst/>
            <a:ahLst/>
            <a:cxnLst/>
            <a:rect l="l" t="t" r="r" b="b"/>
            <a:pathLst>
              <a:path w="35272" h="38621">
                <a:moveTo>
                  <a:pt x="12055" y="0"/>
                </a:moveTo>
                <a:cubicBezTo>
                  <a:pt x="20836" y="10120"/>
                  <a:pt x="28575" y="19794"/>
                  <a:pt x="35272" y="29021"/>
                </a:cubicBezTo>
                <a:lnTo>
                  <a:pt x="21655" y="38621"/>
                </a:lnTo>
                <a:cubicBezTo>
                  <a:pt x="15106" y="28203"/>
                  <a:pt x="7888" y="18157"/>
                  <a:pt x="0" y="8483"/>
                </a:cubicBezTo>
                <a:lnTo>
                  <a:pt x="12055"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0" name="任意多边形: 形状 399">
            <a:extLst>
              <a:ext uri="{FF2B5EF4-FFF2-40B4-BE49-F238E27FC236}">
                <a16:creationId xmlns:a16="http://schemas.microsoft.com/office/drawing/2014/main" id="{6851E0A7-8289-4D31-B735-CF33FB15AE6C}"/>
              </a:ext>
            </a:extLst>
          </p:cNvPr>
          <p:cNvSpPr/>
          <p:nvPr/>
        </p:nvSpPr>
        <p:spPr>
          <a:xfrm>
            <a:off x="7392031" y="3556760"/>
            <a:ext cx="38621" cy="52685"/>
          </a:xfrm>
          <a:custGeom>
            <a:avLst/>
            <a:gdLst/>
            <a:ahLst/>
            <a:cxnLst/>
            <a:rect l="l" t="t" r="r" b="b"/>
            <a:pathLst>
              <a:path w="38621" h="52685">
                <a:moveTo>
                  <a:pt x="23440" y="0"/>
                </a:moveTo>
                <a:lnTo>
                  <a:pt x="38621" y="7144"/>
                </a:lnTo>
                <a:cubicBezTo>
                  <a:pt x="30584" y="23961"/>
                  <a:pt x="22622" y="39142"/>
                  <a:pt x="14734" y="52685"/>
                </a:cubicBezTo>
                <a:cubicBezTo>
                  <a:pt x="10418" y="50006"/>
                  <a:pt x="5506" y="47327"/>
                  <a:pt x="0" y="44648"/>
                </a:cubicBezTo>
                <a:cubicBezTo>
                  <a:pt x="7292" y="33337"/>
                  <a:pt x="15106" y="18455"/>
                  <a:pt x="2344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9" name="任意多边形: 形状 398">
            <a:extLst>
              <a:ext uri="{FF2B5EF4-FFF2-40B4-BE49-F238E27FC236}">
                <a16:creationId xmlns:a16="http://schemas.microsoft.com/office/drawing/2014/main" id="{B2864E0C-C48F-4415-AC12-A929E56CF8B4}"/>
              </a:ext>
            </a:extLst>
          </p:cNvPr>
          <p:cNvSpPr/>
          <p:nvPr/>
        </p:nvSpPr>
        <p:spPr>
          <a:xfrm>
            <a:off x="7466594" y="3557876"/>
            <a:ext cx="35049" cy="41077"/>
          </a:xfrm>
          <a:custGeom>
            <a:avLst/>
            <a:gdLst/>
            <a:ahLst/>
            <a:cxnLst/>
            <a:rect l="l" t="t" r="r" b="b"/>
            <a:pathLst>
              <a:path w="35049" h="41077">
                <a:moveTo>
                  <a:pt x="13171" y="0"/>
                </a:moveTo>
                <a:cubicBezTo>
                  <a:pt x="21505" y="11311"/>
                  <a:pt x="28798" y="21729"/>
                  <a:pt x="35049" y="31254"/>
                </a:cubicBezTo>
                <a:lnTo>
                  <a:pt x="20761" y="41077"/>
                </a:lnTo>
                <a:cubicBezTo>
                  <a:pt x="14213" y="29617"/>
                  <a:pt x="7292" y="18827"/>
                  <a:pt x="0" y="8707"/>
                </a:cubicBezTo>
                <a:lnTo>
                  <a:pt x="1317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8" name="任意多边形: 形状 397">
            <a:extLst>
              <a:ext uri="{FF2B5EF4-FFF2-40B4-BE49-F238E27FC236}">
                <a16:creationId xmlns:a16="http://schemas.microsoft.com/office/drawing/2014/main" id="{F6E8E162-9895-49D9-9799-79D158524431}"/>
              </a:ext>
            </a:extLst>
          </p:cNvPr>
          <p:cNvSpPr/>
          <p:nvPr/>
        </p:nvSpPr>
        <p:spPr>
          <a:xfrm>
            <a:off x="8816316" y="3564127"/>
            <a:ext cx="112067" cy="34156"/>
          </a:xfrm>
          <a:custGeom>
            <a:avLst/>
            <a:gdLst/>
            <a:ahLst/>
            <a:cxnLst/>
            <a:rect l="l" t="t" r="r" b="b"/>
            <a:pathLst>
              <a:path w="112067" h="34156">
                <a:moveTo>
                  <a:pt x="4688" y="0"/>
                </a:moveTo>
                <a:cubicBezTo>
                  <a:pt x="41895" y="4911"/>
                  <a:pt x="77688" y="10641"/>
                  <a:pt x="112067" y="17190"/>
                </a:cubicBezTo>
                <a:lnTo>
                  <a:pt x="106040" y="34156"/>
                </a:lnTo>
                <a:cubicBezTo>
                  <a:pt x="73149" y="26863"/>
                  <a:pt x="37802" y="20613"/>
                  <a:pt x="0" y="15404"/>
                </a:cubicBezTo>
                <a:lnTo>
                  <a:pt x="4688"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7" name="任意多边形: 形状 396">
            <a:extLst>
              <a:ext uri="{FF2B5EF4-FFF2-40B4-BE49-F238E27FC236}">
                <a16:creationId xmlns:a16="http://schemas.microsoft.com/office/drawing/2014/main" id="{5E662A09-BB36-44B8-B104-0CBBAF8BDDDB}"/>
              </a:ext>
            </a:extLst>
          </p:cNvPr>
          <p:cNvSpPr/>
          <p:nvPr/>
        </p:nvSpPr>
        <p:spPr>
          <a:xfrm>
            <a:off x="9509482" y="3568145"/>
            <a:ext cx="33040" cy="50007"/>
          </a:xfrm>
          <a:custGeom>
            <a:avLst/>
            <a:gdLst/>
            <a:ahLst/>
            <a:cxnLst/>
            <a:rect l="l" t="t" r="r" b="b"/>
            <a:pathLst>
              <a:path w="33040" h="50007">
                <a:moveTo>
                  <a:pt x="18083" y="0"/>
                </a:moveTo>
                <a:lnTo>
                  <a:pt x="33040" y="5358"/>
                </a:lnTo>
                <a:cubicBezTo>
                  <a:pt x="27980" y="21134"/>
                  <a:pt x="22102" y="36017"/>
                  <a:pt x="15404" y="50007"/>
                </a:cubicBezTo>
                <a:cubicBezTo>
                  <a:pt x="10642" y="47477"/>
                  <a:pt x="5507" y="45170"/>
                  <a:pt x="0" y="43086"/>
                </a:cubicBezTo>
                <a:cubicBezTo>
                  <a:pt x="7144" y="30287"/>
                  <a:pt x="13172" y="15925"/>
                  <a:pt x="18083"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6" name="任意多边形: 形状 395">
            <a:extLst>
              <a:ext uri="{FF2B5EF4-FFF2-40B4-BE49-F238E27FC236}">
                <a16:creationId xmlns:a16="http://schemas.microsoft.com/office/drawing/2014/main" id="{641194C3-9471-4658-903E-B7B02F40CE77}"/>
              </a:ext>
            </a:extLst>
          </p:cNvPr>
          <p:cNvSpPr/>
          <p:nvPr/>
        </p:nvSpPr>
        <p:spPr>
          <a:xfrm>
            <a:off x="9551675" y="3568145"/>
            <a:ext cx="89521" cy="60052"/>
          </a:xfrm>
          <a:custGeom>
            <a:avLst/>
            <a:gdLst/>
            <a:ahLst/>
            <a:cxnLst/>
            <a:rect l="l" t="t" r="r" b="b"/>
            <a:pathLst>
              <a:path w="89521" h="60052">
                <a:moveTo>
                  <a:pt x="0" y="0"/>
                </a:moveTo>
                <a:lnTo>
                  <a:pt x="16967" y="0"/>
                </a:lnTo>
                <a:lnTo>
                  <a:pt x="16967" y="31924"/>
                </a:lnTo>
                <a:cubicBezTo>
                  <a:pt x="16967" y="40407"/>
                  <a:pt x="21729" y="44649"/>
                  <a:pt x="31254" y="44649"/>
                </a:cubicBezTo>
                <a:lnTo>
                  <a:pt x="52685" y="44649"/>
                </a:lnTo>
                <a:cubicBezTo>
                  <a:pt x="62062" y="44649"/>
                  <a:pt x="67568" y="40928"/>
                  <a:pt x="69205" y="33487"/>
                </a:cubicBezTo>
                <a:cubicBezTo>
                  <a:pt x="70545" y="27682"/>
                  <a:pt x="71661" y="20762"/>
                  <a:pt x="72554" y="12725"/>
                </a:cubicBezTo>
                <a:cubicBezTo>
                  <a:pt x="77465" y="14958"/>
                  <a:pt x="83121" y="17190"/>
                  <a:pt x="89521" y="19422"/>
                </a:cubicBezTo>
                <a:cubicBezTo>
                  <a:pt x="88032" y="27013"/>
                  <a:pt x="86395" y="34082"/>
                  <a:pt x="84609" y="40630"/>
                </a:cubicBezTo>
                <a:cubicBezTo>
                  <a:pt x="81335" y="53578"/>
                  <a:pt x="72331" y="60052"/>
                  <a:pt x="57597" y="60052"/>
                </a:cubicBezTo>
                <a:lnTo>
                  <a:pt x="27906" y="60052"/>
                </a:lnTo>
                <a:cubicBezTo>
                  <a:pt x="9302" y="60052"/>
                  <a:pt x="0" y="50974"/>
                  <a:pt x="0" y="32817"/>
                </a:cubicBez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5" name="任意多边形: 形状 394">
            <a:extLst>
              <a:ext uri="{FF2B5EF4-FFF2-40B4-BE49-F238E27FC236}">
                <a16:creationId xmlns:a16="http://schemas.microsoft.com/office/drawing/2014/main" id="{88CE4E6E-C766-4E8B-908F-F3C8978B48A6}"/>
              </a:ext>
            </a:extLst>
          </p:cNvPr>
          <p:cNvSpPr/>
          <p:nvPr/>
        </p:nvSpPr>
        <p:spPr>
          <a:xfrm>
            <a:off x="9639856" y="3568592"/>
            <a:ext cx="34602" cy="47550"/>
          </a:xfrm>
          <a:custGeom>
            <a:avLst/>
            <a:gdLst/>
            <a:ahLst/>
            <a:cxnLst/>
            <a:rect l="l" t="t" r="r" b="b"/>
            <a:pathLst>
              <a:path w="34602" h="47550">
                <a:moveTo>
                  <a:pt x="14511" y="0"/>
                </a:moveTo>
                <a:cubicBezTo>
                  <a:pt x="22845" y="15924"/>
                  <a:pt x="29542" y="29319"/>
                  <a:pt x="34602" y="40183"/>
                </a:cubicBezTo>
                <a:lnTo>
                  <a:pt x="19199" y="47550"/>
                </a:lnTo>
                <a:cubicBezTo>
                  <a:pt x="14288" y="35495"/>
                  <a:pt x="7888" y="21803"/>
                  <a:pt x="0" y="6474"/>
                </a:cubicBezTo>
                <a:lnTo>
                  <a:pt x="14511"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4" name="任意多边形: 形状 393">
            <a:extLst>
              <a:ext uri="{FF2B5EF4-FFF2-40B4-BE49-F238E27FC236}">
                <a16:creationId xmlns:a16="http://schemas.microsoft.com/office/drawing/2014/main" id="{9B774EF7-B3F2-4057-AC3C-460ADE81F99B}"/>
              </a:ext>
            </a:extLst>
          </p:cNvPr>
          <p:cNvSpPr/>
          <p:nvPr/>
        </p:nvSpPr>
        <p:spPr>
          <a:xfrm>
            <a:off x="9917681" y="3580312"/>
            <a:ext cx="54806" cy="51457"/>
          </a:xfrm>
          <a:custGeom>
            <a:avLst/>
            <a:gdLst/>
            <a:ahLst/>
            <a:cxnLst/>
            <a:rect l="l" t="t" r="r" b="b"/>
            <a:pathLst>
              <a:path w="54806" h="51457">
                <a:moveTo>
                  <a:pt x="11832" y="0"/>
                </a:moveTo>
                <a:cubicBezTo>
                  <a:pt x="30361" y="14957"/>
                  <a:pt x="44685" y="27608"/>
                  <a:pt x="54806" y="37951"/>
                </a:cubicBezTo>
                <a:lnTo>
                  <a:pt x="41411" y="51457"/>
                </a:lnTo>
                <a:cubicBezTo>
                  <a:pt x="28835" y="37765"/>
                  <a:pt x="15031" y="24705"/>
                  <a:pt x="0" y="12278"/>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3" name="任意多边形: 形状 392">
            <a:extLst>
              <a:ext uri="{FF2B5EF4-FFF2-40B4-BE49-F238E27FC236}">
                <a16:creationId xmlns:a16="http://schemas.microsoft.com/office/drawing/2014/main" id="{1F020ECC-DDB8-454E-B230-8FE2F18DDADF}"/>
              </a:ext>
            </a:extLst>
          </p:cNvPr>
          <p:cNvSpPr/>
          <p:nvPr/>
        </p:nvSpPr>
        <p:spPr>
          <a:xfrm>
            <a:off x="10603481" y="3580312"/>
            <a:ext cx="54806" cy="51457"/>
          </a:xfrm>
          <a:custGeom>
            <a:avLst/>
            <a:gdLst/>
            <a:ahLst/>
            <a:cxnLst/>
            <a:rect l="l" t="t" r="r" b="b"/>
            <a:pathLst>
              <a:path w="54806" h="51457">
                <a:moveTo>
                  <a:pt x="11832" y="0"/>
                </a:moveTo>
                <a:cubicBezTo>
                  <a:pt x="30361" y="14957"/>
                  <a:pt x="44685" y="27608"/>
                  <a:pt x="54806" y="37951"/>
                </a:cubicBezTo>
                <a:lnTo>
                  <a:pt x="41411" y="51457"/>
                </a:lnTo>
                <a:cubicBezTo>
                  <a:pt x="28835" y="37765"/>
                  <a:pt x="15031" y="24705"/>
                  <a:pt x="0" y="12278"/>
                </a:cubicBezTo>
                <a:lnTo>
                  <a:pt x="11832"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2" name="任意多边形: 形状 391">
            <a:extLst>
              <a:ext uri="{FF2B5EF4-FFF2-40B4-BE49-F238E27FC236}">
                <a16:creationId xmlns:a16="http://schemas.microsoft.com/office/drawing/2014/main" id="{751E5077-D41C-4D82-BAA5-66361E1A4473}"/>
              </a:ext>
            </a:extLst>
          </p:cNvPr>
          <p:cNvSpPr/>
          <p:nvPr/>
        </p:nvSpPr>
        <p:spPr>
          <a:xfrm>
            <a:off x="6993543" y="3824130"/>
            <a:ext cx="160511" cy="189309"/>
          </a:xfrm>
          <a:custGeom>
            <a:avLst/>
            <a:gdLst/>
            <a:ahLst/>
            <a:cxnLst/>
            <a:rect l="l" t="t" r="r" b="b"/>
            <a:pathLst>
              <a:path w="160511" h="189309">
                <a:moveTo>
                  <a:pt x="73893" y="0"/>
                </a:moveTo>
                <a:lnTo>
                  <a:pt x="90413" y="0"/>
                </a:lnTo>
                <a:lnTo>
                  <a:pt x="90413" y="24333"/>
                </a:lnTo>
                <a:lnTo>
                  <a:pt x="160511" y="24333"/>
                </a:lnTo>
                <a:lnTo>
                  <a:pt x="160511" y="39737"/>
                </a:lnTo>
                <a:lnTo>
                  <a:pt x="90413" y="39737"/>
                </a:lnTo>
                <a:lnTo>
                  <a:pt x="90413" y="61391"/>
                </a:lnTo>
                <a:lnTo>
                  <a:pt x="146447" y="61391"/>
                </a:lnTo>
                <a:lnTo>
                  <a:pt x="146447" y="125462"/>
                </a:lnTo>
                <a:lnTo>
                  <a:pt x="130374" y="125462"/>
                </a:lnTo>
                <a:lnTo>
                  <a:pt x="130374" y="118541"/>
                </a:lnTo>
                <a:lnTo>
                  <a:pt x="90413" y="118541"/>
                </a:lnTo>
                <a:lnTo>
                  <a:pt x="90413" y="134615"/>
                </a:lnTo>
                <a:lnTo>
                  <a:pt x="96218" y="125685"/>
                </a:lnTo>
                <a:cubicBezTo>
                  <a:pt x="118244" y="137740"/>
                  <a:pt x="139452" y="149721"/>
                  <a:pt x="159842" y="161627"/>
                </a:cubicBezTo>
                <a:lnTo>
                  <a:pt x="149573" y="177477"/>
                </a:lnTo>
                <a:cubicBezTo>
                  <a:pt x="128737" y="163339"/>
                  <a:pt x="109017" y="151135"/>
                  <a:pt x="90413" y="140866"/>
                </a:cubicBezTo>
                <a:lnTo>
                  <a:pt x="90413" y="189309"/>
                </a:lnTo>
                <a:lnTo>
                  <a:pt x="73893" y="189309"/>
                </a:lnTo>
                <a:lnTo>
                  <a:pt x="73893" y="131713"/>
                </a:lnTo>
                <a:cubicBezTo>
                  <a:pt x="55885" y="151656"/>
                  <a:pt x="35273" y="168548"/>
                  <a:pt x="12055" y="182389"/>
                </a:cubicBezTo>
                <a:cubicBezTo>
                  <a:pt x="9525" y="178519"/>
                  <a:pt x="5507" y="173682"/>
                  <a:pt x="0" y="167878"/>
                </a:cubicBezTo>
                <a:cubicBezTo>
                  <a:pt x="27087" y="154483"/>
                  <a:pt x="49858" y="138038"/>
                  <a:pt x="68312" y="118541"/>
                </a:cubicBezTo>
                <a:lnTo>
                  <a:pt x="33933" y="118541"/>
                </a:lnTo>
                <a:lnTo>
                  <a:pt x="33933" y="125462"/>
                </a:lnTo>
                <a:lnTo>
                  <a:pt x="17860" y="125462"/>
                </a:lnTo>
                <a:lnTo>
                  <a:pt x="17860" y="61391"/>
                </a:lnTo>
                <a:lnTo>
                  <a:pt x="73893" y="61391"/>
                </a:lnTo>
                <a:lnTo>
                  <a:pt x="73893" y="39737"/>
                </a:lnTo>
                <a:lnTo>
                  <a:pt x="7367" y="39737"/>
                </a:lnTo>
                <a:lnTo>
                  <a:pt x="7367" y="24333"/>
                </a:lnTo>
                <a:lnTo>
                  <a:pt x="73893" y="24333"/>
                </a:lnTo>
                <a:lnTo>
                  <a:pt x="73893" y="0"/>
                </a:lnTo>
                <a:close/>
                <a:moveTo>
                  <a:pt x="33933" y="75902"/>
                </a:moveTo>
                <a:lnTo>
                  <a:pt x="33933" y="104031"/>
                </a:lnTo>
                <a:lnTo>
                  <a:pt x="73893" y="104031"/>
                </a:lnTo>
                <a:lnTo>
                  <a:pt x="73893" y="75902"/>
                </a:lnTo>
                <a:lnTo>
                  <a:pt x="33933" y="75902"/>
                </a:lnTo>
                <a:close/>
                <a:moveTo>
                  <a:pt x="90413" y="75902"/>
                </a:moveTo>
                <a:lnTo>
                  <a:pt x="90413" y="104031"/>
                </a:lnTo>
                <a:lnTo>
                  <a:pt x="130374" y="104031"/>
                </a:lnTo>
                <a:lnTo>
                  <a:pt x="130374" y="75902"/>
                </a:lnTo>
                <a:lnTo>
                  <a:pt x="90413" y="7590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1" name="任意多边形: 形状 390">
            <a:extLst>
              <a:ext uri="{FF2B5EF4-FFF2-40B4-BE49-F238E27FC236}">
                <a16:creationId xmlns:a16="http://schemas.microsoft.com/office/drawing/2014/main" id="{D04642FF-6BEF-4C7C-88E4-A832A5E8F968}"/>
              </a:ext>
            </a:extLst>
          </p:cNvPr>
          <p:cNvSpPr/>
          <p:nvPr/>
        </p:nvSpPr>
        <p:spPr>
          <a:xfrm>
            <a:off x="6945993" y="3828148"/>
            <a:ext cx="45541" cy="53355"/>
          </a:xfrm>
          <a:custGeom>
            <a:avLst/>
            <a:gdLst/>
            <a:ahLst/>
            <a:cxnLst/>
            <a:rect l="l" t="t" r="r" b="b"/>
            <a:pathLst>
              <a:path w="45541" h="53355">
                <a:moveTo>
                  <a:pt x="14287" y="0"/>
                </a:moveTo>
                <a:cubicBezTo>
                  <a:pt x="21877" y="9227"/>
                  <a:pt x="32295" y="23292"/>
                  <a:pt x="45541" y="42193"/>
                </a:cubicBezTo>
                <a:lnTo>
                  <a:pt x="29691" y="53355"/>
                </a:lnTo>
                <a:cubicBezTo>
                  <a:pt x="17636" y="34454"/>
                  <a:pt x="7739" y="19869"/>
                  <a:pt x="0" y="9599"/>
                </a:cubicBezTo>
                <a:lnTo>
                  <a:pt x="14287"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0" name="任意多边形: 形状 389">
            <a:extLst>
              <a:ext uri="{FF2B5EF4-FFF2-40B4-BE49-F238E27FC236}">
                <a16:creationId xmlns:a16="http://schemas.microsoft.com/office/drawing/2014/main" id="{7DC00313-C3E2-4C0C-812C-7535B19D6D5C}"/>
              </a:ext>
            </a:extLst>
          </p:cNvPr>
          <p:cNvSpPr/>
          <p:nvPr/>
        </p:nvSpPr>
        <p:spPr>
          <a:xfrm>
            <a:off x="6934384" y="3903157"/>
            <a:ext cx="222349" cy="137518"/>
          </a:xfrm>
          <a:custGeom>
            <a:avLst/>
            <a:gdLst/>
            <a:ahLst/>
            <a:cxnLst/>
            <a:rect l="l" t="t" r="r" b="b"/>
            <a:pathLst>
              <a:path w="222349" h="137518">
                <a:moveTo>
                  <a:pt x="2009" y="0"/>
                </a:moveTo>
                <a:lnTo>
                  <a:pt x="45765" y="0"/>
                </a:lnTo>
                <a:lnTo>
                  <a:pt x="45765" y="95548"/>
                </a:lnTo>
                <a:cubicBezTo>
                  <a:pt x="54843" y="110282"/>
                  <a:pt x="70396" y="117723"/>
                  <a:pt x="92422" y="117872"/>
                </a:cubicBezTo>
                <a:cubicBezTo>
                  <a:pt x="129481" y="118468"/>
                  <a:pt x="172790" y="118170"/>
                  <a:pt x="222349" y="116979"/>
                </a:cubicBezTo>
                <a:cubicBezTo>
                  <a:pt x="220712" y="121891"/>
                  <a:pt x="218629" y="127769"/>
                  <a:pt x="216099" y="134615"/>
                </a:cubicBezTo>
                <a:cubicBezTo>
                  <a:pt x="166836" y="134913"/>
                  <a:pt x="124495" y="134615"/>
                  <a:pt x="89074" y="133723"/>
                </a:cubicBezTo>
                <a:cubicBezTo>
                  <a:pt x="63773" y="133425"/>
                  <a:pt x="46062" y="124718"/>
                  <a:pt x="35942" y="107603"/>
                </a:cubicBezTo>
                <a:cubicBezTo>
                  <a:pt x="29840" y="113259"/>
                  <a:pt x="20911" y="123230"/>
                  <a:pt x="9153" y="137518"/>
                </a:cubicBezTo>
                <a:lnTo>
                  <a:pt x="0" y="118989"/>
                </a:lnTo>
                <a:cubicBezTo>
                  <a:pt x="13097" y="106338"/>
                  <a:pt x="22622" y="97260"/>
                  <a:pt x="28575" y="91753"/>
                </a:cubicBezTo>
                <a:lnTo>
                  <a:pt x="28575" y="16520"/>
                </a:lnTo>
                <a:lnTo>
                  <a:pt x="2009" y="16520"/>
                </a:lnTo>
                <a:lnTo>
                  <a:pt x="200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89" name="任意多边形: 形状 388">
            <a:extLst>
              <a:ext uri="{FF2B5EF4-FFF2-40B4-BE49-F238E27FC236}">
                <a16:creationId xmlns:a16="http://schemas.microsoft.com/office/drawing/2014/main" id="{B01901AB-6C31-4365-81D6-8D6244A7020A}"/>
              </a:ext>
            </a:extLst>
          </p:cNvPr>
          <p:cNvSpPr/>
          <p:nvPr/>
        </p:nvSpPr>
        <p:spPr>
          <a:xfrm>
            <a:off x="7174928" y="3982297"/>
            <a:ext cx="55922" cy="56927"/>
          </a:xfrm>
          <a:custGeom>
            <a:avLst/>
            <a:gdLst/>
            <a:ahLst/>
            <a:cxnLst/>
            <a:rect l="l" t="t" r="r" b="b"/>
            <a:pathLst>
              <a:path w="55922" h="56927">
                <a:moveTo>
                  <a:pt x="28909" y="0"/>
                </a:moveTo>
                <a:cubicBezTo>
                  <a:pt x="36202" y="0"/>
                  <a:pt x="42527" y="2828"/>
                  <a:pt x="47885" y="8483"/>
                </a:cubicBezTo>
                <a:cubicBezTo>
                  <a:pt x="53243" y="14138"/>
                  <a:pt x="55922" y="20724"/>
                  <a:pt x="55922" y="28240"/>
                </a:cubicBezTo>
                <a:cubicBezTo>
                  <a:pt x="55922" y="36723"/>
                  <a:pt x="53206" y="43625"/>
                  <a:pt x="47773" y="48946"/>
                </a:cubicBezTo>
                <a:cubicBezTo>
                  <a:pt x="42341" y="54266"/>
                  <a:pt x="35793" y="56927"/>
                  <a:pt x="28128" y="56927"/>
                </a:cubicBezTo>
                <a:cubicBezTo>
                  <a:pt x="20463" y="56927"/>
                  <a:pt x="13859" y="54210"/>
                  <a:pt x="8315" y="48778"/>
                </a:cubicBezTo>
                <a:cubicBezTo>
                  <a:pt x="2772" y="43346"/>
                  <a:pt x="0" y="36574"/>
                  <a:pt x="0" y="28463"/>
                </a:cubicBezTo>
                <a:cubicBezTo>
                  <a:pt x="0" y="20203"/>
                  <a:pt x="2939" y="13394"/>
                  <a:pt x="8818" y="8037"/>
                </a:cubicBezTo>
                <a:cubicBezTo>
                  <a:pt x="14696" y="2679"/>
                  <a:pt x="21394" y="0"/>
                  <a:pt x="28909" y="0"/>
                </a:cubicBezTo>
                <a:close/>
                <a:moveTo>
                  <a:pt x="27905" y="16520"/>
                </a:moveTo>
                <a:cubicBezTo>
                  <a:pt x="24705" y="16520"/>
                  <a:pt x="21952" y="17655"/>
                  <a:pt x="19645" y="19924"/>
                </a:cubicBezTo>
                <a:cubicBezTo>
                  <a:pt x="17338" y="22194"/>
                  <a:pt x="16185" y="25189"/>
                  <a:pt x="16185" y="28910"/>
                </a:cubicBezTo>
                <a:cubicBezTo>
                  <a:pt x="16185" y="32556"/>
                  <a:pt x="17543" y="35421"/>
                  <a:pt x="20259" y="37504"/>
                </a:cubicBezTo>
                <a:cubicBezTo>
                  <a:pt x="22975" y="39588"/>
                  <a:pt x="25747" y="40630"/>
                  <a:pt x="28575" y="40630"/>
                </a:cubicBezTo>
                <a:cubicBezTo>
                  <a:pt x="31402" y="40630"/>
                  <a:pt x="34044" y="39551"/>
                  <a:pt x="36500" y="37393"/>
                </a:cubicBezTo>
                <a:cubicBezTo>
                  <a:pt x="38955" y="35235"/>
                  <a:pt x="40183" y="32444"/>
                  <a:pt x="40183" y="29021"/>
                </a:cubicBezTo>
                <a:cubicBezTo>
                  <a:pt x="40183" y="25226"/>
                  <a:pt x="38993" y="22194"/>
                  <a:pt x="36611" y="19924"/>
                </a:cubicBezTo>
                <a:cubicBezTo>
                  <a:pt x="34230" y="17655"/>
                  <a:pt x="31328" y="16520"/>
                  <a:pt x="27905" y="1652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0" name="任意多边形: 形状 349">
            <a:extLst>
              <a:ext uri="{FF2B5EF4-FFF2-40B4-BE49-F238E27FC236}">
                <a16:creationId xmlns:a16="http://schemas.microsoft.com/office/drawing/2014/main" id="{F365E142-DF5D-48BB-B419-944DC859AE17}"/>
              </a:ext>
            </a:extLst>
          </p:cNvPr>
          <p:cNvSpPr/>
          <p:nvPr/>
        </p:nvSpPr>
        <p:spPr>
          <a:xfrm>
            <a:off x="10468308" y="3087579"/>
            <a:ext cx="45988" cy="34380"/>
          </a:xfrm>
          <a:custGeom>
            <a:avLst/>
            <a:gdLst/>
            <a:ahLst/>
            <a:cxnLst/>
            <a:rect l="l" t="t" r="r" b="b"/>
            <a:pathLst>
              <a:path w="45988" h="34380">
                <a:moveTo>
                  <a:pt x="13618" y="0"/>
                </a:moveTo>
                <a:lnTo>
                  <a:pt x="45988" y="0"/>
                </a:lnTo>
                <a:lnTo>
                  <a:pt x="45988" y="34380"/>
                </a:lnTo>
                <a:lnTo>
                  <a:pt x="0" y="34380"/>
                </a:lnTo>
                <a:cubicBezTo>
                  <a:pt x="4539" y="23217"/>
                  <a:pt x="9078" y="11758"/>
                  <a:pt x="1361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26" name="任意多边形: 形状 325">
            <a:extLst>
              <a:ext uri="{FF2B5EF4-FFF2-40B4-BE49-F238E27FC236}">
                <a16:creationId xmlns:a16="http://schemas.microsoft.com/office/drawing/2014/main" id="{730727FF-9EE8-4493-B2DA-4C470DEC01CD}"/>
              </a:ext>
            </a:extLst>
          </p:cNvPr>
          <p:cNvSpPr/>
          <p:nvPr/>
        </p:nvSpPr>
        <p:spPr>
          <a:xfrm>
            <a:off x="7207967" y="3554081"/>
            <a:ext cx="54695" cy="33263"/>
          </a:xfrm>
          <a:custGeom>
            <a:avLst/>
            <a:gdLst/>
            <a:ahLst/>
            <a:cxnLst/>
            <a:rect l="l" t="t" r="r" b="b"/>
            <a:pathLst>
              <a:path w="54695" h="33263">
                <a:moveTo>
                  <a:pt x="0" y="0"/>
                </a:moveTo>
                <a:lnTo>
                  <a:pt x="54695" y="0"/>
                </a:lnTo>
                <a:cubicBezTo>
                  <a:pt x="50900" y="15255"/>
                  <a:pt x="44984" y="26343"/>
                  <a:pt x="36947" y="33263"/>
                </a:cubicBezTo>
                <a:cubicBezTo>
                  <a:pt x="22585" y="25375"/>
                  <a:pt x="10270" y="14288"/>
                  <a:pt x="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20" name="任意多边形: 形状 319">
            <a:extLst>
              <a:ext uri="{FF2B5EF4-FFF2-40B4-BE49-F238E27FC236}">
                <a16:creationId xmlns:a16="http://schemas.microsoft.com/office/drawing/2014/main" id="{44BF48A0-37FB-4587-95FA-6C1DCA39554C}"/>
              </a:ext>
            </a:extLst>
          </p:cNvPr>
          <p:cNvSpPr/>
          <p:nvPr/>
        </p:nvSpPr>
        <p:spPr>
          <a:xfrm>
            <a:off x="7191113" y="3998817"/>
            <a:ext cx="23998" cy="24110"/>
          </a:xfrm>
          <a:custGeom>
            <a:avLst/>
            <a:gdLst/>
            <a:ahLst/>
            <a:cxnLst/>
            <a:rect l="l" t="t" r="r" b="b"/>
            <a:pathLst>
              <a:path w="23998" h="24110">
                <a:moveTo>
                  <a:pt x="11720" y="0"/>
                </a:moveTo>
                <a:cubicBezTo>
                  <a:pt x="15143" y="0"/>
                  <a:pt x="18045" y="1135"/>
                  <a:pt x="20426" y="3404"/>
                </a:cubicBezTo>
                <a:cubicBezTo>
                  <a:pt x="22808" y="5674"/>
                  <a:pt x="23998" y="8706"/>
                  <a:pt x="23998" y="12501"/>
                </a:cubicBezTo>
                <a:cubicBezTo>
                  <a:pt x="23998" y="15924"/>
                  <a:pt x="22770" y="18715"/>
                  <a:pt x="20315" y="20873"/>
                </a:cubicBezTo>
                <a:cubicBezTo>
                  <a:pt x="17859" y="23031"/>
                  <a:pt x="15217" y="24110"/>
                  <a:pt x="12390" y="24110"/>
                </a:cubicBezTo>
                <a:cubicBezTo>
                  <a:pt x="9562" y="24110"/>
                  <a:pt x="6790" y="23068"/>
                  <a:pt x="4074" y="20984"/>
                </a:cubicBezTo>
                <a:cubicBezTo>
                  <a:pt x="1358" y="18901"/>
                  <a:pt x="0" y="16036"/>
                  <a:pt x="0" y="12390"/>
                </a:cubicBezTo>
                <a:cubicBezTo>
                  <a:pt x="0" y="8669"/>
                  <a:pt x="1153" y="5674"/>
                  <a:pt x="3460" y="3404"/>
                </a:cubicBezTo>
                <a:cubicBezTo>
                  <a:pt x="5767" y="1135"/>
                  <a:pt x="8520" y="0"/>
                  <a:pt x="1172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pic>
        <p:nvPicPr>
          <p:cNvPr id="5" name="图片 4">
            <a:extLst>
              <a:ext uri="{FF2B5EF4-FFF2-40B4-BE49-F238E27FC236}">
                <a16:creationId xmlns:a16="http://schemas.microsoft.com/office/drawing/2014/main" id="{91C8A019-8951-48B0-81F0-40448B0F4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33" y="1936551"/>
            <a:ext cx="6110791" cy="3437320"/>
          </a:xfrm>
          <a:prstGeom prst="rect">
            <a:avLst/>
          </a:prstGeom>
        </p:spPr>
      </p:pic>
      <p:pic>
        <p:nvPicPr>
          <p:cNvPr id="9" name="图片 8">
            <a:extLst>
              <a:ext uri="{FF2B5EF4-FFF2-40B4-BE49-F238E27FC236}">
                <a16:creationId xmlns:a16="http://schemas.microsoft.com/office/drawing/2014/main" id="{6EA9FE02-E6CF-4DE0-9679-8429703AB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21" y="1936679"/>
            <a:ext cx="6078216" cy="3427438"/>
          </a:xfrm>
          <a:prstGeom prst="rect">
            <a:avLst/>
          </a:prstGeom>
        </p:spPr>
      </p:pic>
    </p:spTree>
    <p:extLst>
      <p:ext uri="{BB962C8B-B14F-4D97-AF65-F5344CB8AC3E}">
        <p14:creationId xmlns:p14="http://schemas.microsoft.com/office/powerpoint/2010/main" val="1973986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4"/>
                                        </p:tgtEl>
                                        <p:attrNameLst>
                                          <p:attrName>style.visibility</p:attrName>
                                        </p:attrNameLst>
                                      </p:cBhvr>
                                      <p:to>
                                        <p:strVal val="visible"/>
                                      </p:to>
                                    </p:set>
                                    <p:animEffect transition="in" filter="randombar(horizontal)">
                                      <p:cBhvr>
                                        <p:cTn id="10" dur="500"/>
                                        <p:tgtEl>
                                          <p:spTgt spid="3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out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w0svw4v">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2749</Words>
  <Application>Microsoft Office PowerPoint</Application>
  <PresentationFormat>宽屏</PresentationFormat>
  <Paragraphs>185</Paragraphs>
  <Slides>30</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DY1</vt:lpstr>
      <vt:lpstr>DY12</vt:lpstr>
      <vt:lpstr>方正书宋_GBK</vt:lpstr>
      <vt:lpstr>黑体</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定巍 吕</cp:lastModifiedBy>
  <cp:revision>417</cp:revision>
  <dcterms:created xsi:type="dcterms:W3CDTF">2021-04-15T07:04:59Z</dcterms:created>
  <dcterms:modified xsi:type="dcterms:W3CDTF">2024-02-11T04:53:37Z</dcterms:modified>
</cp:coreProperties>
</file>