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64" r:id="rId2"/>
  </p:sldMasterIdLst>
  <p:notesMasterIdLst>
    <p:notesMasterId r:id="rId9"/>
  </p:notesMasterIdLst>
  <p:sldIdLst>
    <p:sldId id="323" r:id="rId3"/>
    <p:sldId id="387" r:id="rId4"/>
    <p:sldId id="342" r:id="rId5"/>
    <p:sldId id="343" r:id="rId6"/>
    <p:sldId id="349" r:id="rId7"/>
    <p:sldId id="357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2787"/>
    <p:restoredTop sz="90931" autoAdjust="0"/>
  </p:normalViewPr>
  <p:slideViewPr>
    <p:cSldViewPr>
      <p:cViewPr varScale="1">
        <p:scale>
          <a:sx n="79" d="100"/>
          <a:sy n="79" d="100"/>
        </p:scale>
        <p:origin x="-1397" y="-77"/>
      </p:cViewPr>
      <p:guideLst>
        <p:guide orient="horz" pos="3840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2CCC9-DFBB-452F-9ECF-3576F891B934}" type="datetimeFigureOut">
              <a:rPr lang="zh-CN" altLang="en-US" smtClean="0"/>
              <a:pPr/>
              <a:t>2019/2/26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9E970-833E-4A80-B712-C37AF64D0B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93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516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516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893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103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245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565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121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5720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6143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08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773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9044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20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7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400800" y="6292850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6" name="Rectangle 8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7" name="Rectangle 9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153400" y="6292850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ransition>
    <p:wipe/>
  </p:transition>
  <p:txStyles>
    <p:titleStyle>
      <a:lvl1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kumimoji="0" lang="zh-CN" altLang="en-US" b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2019/2/26</a:t>
            </a:fld>
            <a:endParaRPr kumimoji="0" lang="zh-CN" altLang="en-US" b="0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zh-CN" altLang="en-US" b="0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b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CN" altLang="en-US" b="0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95244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5" descr="C:\Users\math\Pictures\003(2).jpg"/>
          <p:cNvPicPr>
            <a:picLocks noChangeAspect="1" noChangeArrowheads="1"/>
          </p:cNvPicPr>
          <p:nvPr/>
        </p:nvPicPr>
        <p:blipFill>
          <a:blip r:embed="rId2" cstate="print">
            <a:lum bright="8000" contrast="-64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1341438"/>
            <a:ext cx="75438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dirty="0" smtClean="0">
                <a:solidFill>
                  <a:srgbClr val="C00000"/>
                </a:solidFill>
              </a:rPr>
              <a:t>基础练习题</a:t>
            </a:r>
            <a:endParaRPr lang="zh-CN" altLang="en-US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753456"/>
              </p:ext>
            </p:extLst>
          </p:nvPr>
        </p:nvGraphicFramePr>
        <p:xfrm>
          <a:off x="787400" y="469900"/>
          <a:ext cx="70866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36" name="Equation" r:id="rId3" imgW="7086600" imgH="1346040" progId="Equation.DSMT4">
                  <p:embed/>
                </p:oleObj>
              </mc:Choice>
              <mc:Fallback>
                <p:oleObj name="Equation" r:id="rId3" imgW="7086600" imgH="1346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469900"/>
                        <a:ext cx="70866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29941"/>
              </p:ext>
            </p:extLst>
          </p:nvPr>
        </p:nvGraphicFramePr>
        <p:xfrm>
          <a:off x="990600" y="1909763"/>
          <a:ext cx="67183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37" name="Equation" r:id="rId5" imgW="6717960" imgH="1346040" progId="Equation.DSMT4">
                  <p:embed/>
                </p:oleObj>
              </mc:Choice>
              <mc:Fallback>
                <p:oleObj name="Equation" r:id="rId5" imgW="6717960" imgH="134604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09763"/>
                        <a:ext cx="67183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577194"/>
              </p:ext>
            </p:extLst>
          </p:nvPr>
        </p:nvGraphicFramePr>
        <p:xfrm>
          <a:off x="990600" y="3422650"/>
          <a:ext cx="60706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38" name="Equation" r:id="rId7" imgW="6070320" imgH="1346040" progId="Equation.DSMT4">
                  <p:embed/>
                </p:oleObj>
              </mc:Choice>
              <mc:Fallback>
                <p:oleObj name="Equation" r:id="rId7" imgW="6070320" imgH="134604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422650"/>
                        <a:ext cx="60706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564656"/>
              </p:ext>
            </p:extLst>
          </p:nvPr>
        </p:nvGraphicFramePr>
        <p:xfrm>
          <a:off x="1043608" y="4869160"/>
          <a:ext cx="42164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39" name="Equation" r:id="rId9" imgW="4216320" imgH="1346040" progId="Equation.DSMT4">
                  <p:embed/>
                </p:oleObj>
              </mc:Choice>
              <mc:Fallback>
                <p:oleObj name="Equation" r:id="rId9" imgW="4216320" imgH="134604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869160"/>
                        <a:ext cx="42164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00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039885"/>
              </p:ext>
            </p:extLst>
          </p:nvPr>
        </p:nvGraphicFramePr>
        <p:xfrm>
          <a:off x="1043608" y="2276872"/>
          <a:ext cx="24511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73" name="Equation" r:id="rId3" imgW="2450880" imgH="1790640" progId="Equation.DSMT4">
                  <p:embed/>
                </p:oleObj>
              </mc:Choice>
              <mc:Fallback>
                <p:oleObj name="Equation" r:id="rId3" imgW="2450880" imgH="179064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276872"/>
                        <a:ext cx="2451100" cy="179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032061"/>
              </p:ext>
            </p:extLst>
          </p:nvPr>
        </p:nvGraphicFramePr>
        <p:xfrm>
          <a:off x="1115616" y="4365104"/>
          <a:ext cx="24003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74" name="Equation" r:id="rId5" imgW="2400120" imgH="1790640" progId="Equation.DSMT4">
                  <p:embed/>
                </p:oleObj>
              </mc:Choice>
              <mc:Fallback>
                <p:oleObj name="Equation" r:id="rId5" imgW="2400120" imgH="179064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365104"/>
                        <a:ext cx="2400300" cy="179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783437"/>
              </p:ext>
            </p:extLst>
          </p:nvPr>
        </p:nvGraphicFramePr>
        <p:xfrm>
          <a:off x="1036638" y="758825"/>
          <a:ext cx="72009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75" name="Equation" r:id="rId7" imgW="7200720" imgH="1346040" progId="Equation.DSMT4">
                  <p:embed/>
                </p:oleObj>
              </mc:Choice>
              <mc:Fallback>
                <p:oleObj name="Equation" r:id="rId7" imgW="7200720" imgH="134604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758825"/>
                        <a:ext cx="72009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162949"/>
              </p:ext>
            </p:extLst>
          </p:nvPr>
        </p:nvGraphicFramePr>
        <p:xfrm>
          <a:off x="1138238" y="561975"/>
          <a:ext cx="4165600" cy="270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15" name="Equation" r:id="rId3" imgW="4165560" imgH="2705040" progId="Equation.DSMT4">
                  <p:embed/>
                </p:oleObj>
              </mc:Choice>
              <mc:Fallback>
                <p:oleObj name="Equation" r:id="rId3" imgW="4165560" imgH="270504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561975"/>
                        <a:ext cx="4165600" cy="270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980658"/>
              </p:ext>
            </p:extLst>
          </p:nvPr>
        </p:nvGraphicFramePr>
        <p:xfrm>
          <a:off x="1187624" y="3429000"/>
          <a:ext cx="4356100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16" name="Equation" r:id="rId5" imgW="4356000" imgH="2730240" progId="Equation.DSMT4">
                  <p:embed/>
                </p:oleObj>
              </mc:Choice>
              <mc:Fallback>
                <p:oleObj name="Equation" r:id="rId5" imgW="4356000" imgH="273024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429000"/>
                        <a:ext cx="4356100" cy="273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52438"/>
              </p:ext>
            </p:extLst>
          </p:nvPr>
        </p:nvGraphicFramePr>
        <p:xfrm>
          <a:off x="857250" y="555625"/>
          <a:ext cx="44450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22" name="Equation" r:id="rId3" imgW="4444920" imgH="2717640" progId="Equation.DSMT4">
                  <p:embed/>
                </p:oleObj>
              </mc:Choice>
              <mc:Fallback>
                <p:oleObj name="Equation" r:id="rId3" imgW="4444920" imgH="271764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555625"/>
                        <a:ext cx="4445000" cy="271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623466"/>
              </p:ext>
            </p:extLst>
          </p:nvPr>
        </p:nvGraphicFramePr>
        <p:xfrm>
          <a:off x="1043608" y="3861048"/>
          <a:ext cx="71501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23" name="Equation" r:id="rId5" imgW="7149960" imgH="1803240" progId="Equation.DSMT4">
                  <p:embed/>
                </p:oleObj>
              </mc:Choice>
              <mc:Fallback>
                <p:oleObj name="Equation" r:id="rId5" imgW="7149960" imgH="18032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861048"/>
                        <a:ext cx="7150100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35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517923"/>
              </p:ext>
            </p:extLst>
          </p:nvPr>
        </p:nvGraphicFramePr>
        <p:xfrm>
          <a:off x="833438" y="411163"/>
          <a:ext cx="7264400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87" name="Equation" r:id="rId3" imgW="7264080" imgH="2247840" progId="Equation.DSMT4">
                  <p:embed/>
                </p:oleObj>
              </mc:Choice>
              <mc:Fallback>
                <p:oleObj name="Equation" r:id="rId3" imgW="7264080" imgH="224784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411163"/>
                        <a:ext cx="7264400" cy="224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612073"/>
              </p:ext>
            </p:extLst>
          </p:nvPr>
        </p:nvGraphicFramePr>
        <p:xfrm>
          <a:off x="611560" y="4293096"/>
          <a:ext cx="8189913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88" name="Equation" r:id="rId5" imgW="8775360" imgH="2031840" progId="Equation.DSMT4">
                  <p:embed/>
                </p:oleObj>
              </mc:Choice>
              <mc:Fallback>
                <p:oleObj name="Equation" r:id="rId5" imgW="8775360" imgH="20318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293096"/>
                        <a:ext cx="8189913" cy="189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270330"/>
              </p:ext>
            </p:extLst>
          </p:nvPr>
        </p:nvGraphicFramePr>
        <p:xfrm>
          <a:off x="712788" y="2757488"/>
          <a:ext cx="8131175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89" name="Equation" r:id="rId7" imgW="8712000" imgH="1930320" progId="Equation.DSMT4">
                  <p:embed/>
                </p:oleObj>
              </mc:Choice>
              <mc:Fallback>
                <p:oleObj name="Equation" r:id="rId7" imgW="8712000" imgH="193032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2757488"/>
                        <a:ext cx="8131175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模板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E:\线性代数\模板.POT</Template>
  <TotalTime>2887</TotalTime>
  <Words>2</Words>
  <Application>Microsoft Office PowerPoint</Application>
  <PresentationFormat>全屏显示(4:3)</PresentationFormat>
  <Paragraphs>1</Paragraphs>
  <Slides>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模板</vt:lpstr>
      <vt:lpstr>Office 主题</vt:lpstr>
      <vt:lpstr>MathType 6.0 Equation</vt:lpstr>
      <vt:lpstr>Equation</vt:lpstr>
      <vt:lpstr>基础练习题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西安通信学院数学教研室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西安通信学院数学教研室</dc:creator>
  <cp:lastModifiedBy>Administrator</cp:lastModifiedBy>
  <cp:revision>262</cp:revision>
  <dcterms:created xsi:type="dcterms:W3CDTF">2000-01-15T01:21:34Z</dcterms:created>
  <dcterms:modified xsi:type="dcterms:W3CDTF">2019-02-26T00:27:39Z</dcterms:modified>
</cp:coreProperties>
</file>