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306" r:id="rId2"/>
    <p:sldId id="324" r:id="rId3"/>
    <p:sldId id="325" r:id="rId4"/>
    <p:sldId id="326" r:id="rId5"/>
    <p:sldId id="330" r:id="rId6"/>
    <p:sldId id="327" r:id="rId7"/>
    <p:sldId id="328" r:id="rId8"/>
    <p:sldId id="319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36" r:id="rId23"/>
    <p:sldId id="356" r:id="rId24"/>
    <p:sldId id="357" r:id="rId25"/>
    <p:sldId id="358" r:id="rId26"/>
    <p:sldId id="355" r:id="rId27"/>
    <p:sldId id="337" r:id="rId28"/>
    <p:sldId id="338" r:id="rId29"/>
    <p:sldId id="339" r:id="rId30"/>
    <p:sldId id="340" r:id="rId31"/>
    <p:sldId id="341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A47"/>
    <a:srgbClr val="FFFFCC"/>
    <a:srgbClr val="FFCC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30" y="-91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6.wmf"/><Relationship Id="rId7" Type="http://schemas.openxmlformats.org/officeDocument/2006/relationships/image" Target="../media/image42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3.wmf"/><Relationship Id="rId5" Type="http://schemas.openxmlformats.org/officeDocument/2006/relationships/image" Target="../media/image48.wmf"/><Relationship Id="rId10" Type="http://schemas.openxmlformats.org/officeDocument/2006/relationships/image" Target="../media/image52.wmf"/><Relationship Id="rId4" Type="http://schemas.openxmlformats.org/officeDocument/2006/relationships/image" Target="../media/image47.wmf"/><Relationship Id="rId9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59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2.w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39.wmf"/><Relationship Id="rId1" Type="http://schemas.openxmlformats.org/officeDocument/2006/relationships/image" Target="../media/image66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8.wmf"/><Relationship Id="rId1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67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8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7827" name="Rectangle 3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828" name="Rectangle 4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829" name="Rectangle 5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wmf"/><Relationship Id="rId22" Type="http://schemas.openxmlformats.org/officeDocument/2006/relationships/image" Target="../media/image5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56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32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4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7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68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6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9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9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0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0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0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16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2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2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81" name="Object 1109"/>
          <p:cNvGraphicFramePr>
            <a:graphicFrameLocks noChangeAspect="1"/>
          </p:cNvGraphicFramePr>
          <p:nvPr/>
        </p:nvGraphicFramePr>
        <p:xfrm>
          <a:off x="1074738" y="4437063"/>
          <a:ext cx="7026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6616440" imgH="876240" progId="Equation.DSMT4">
                  <p:embed/>
                </p:oleObj>
              </mc:Choice>
              <mc:Fallback>
                <p:oleObj name="Equation" r:id="rId3" imgW="6616440" imgH="876240" progId="Equation.DSMT4">
                  <p:embed/>
                  <p:pic>
                    <p:nvPicPr>
                      <p:cNvPr id="0" name="Object 1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4437063"/>
                        <a:ext cx="7026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87" name="Rectangle 11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accent2"/>
                </a:solidFill>
                <a:latin typeface="Arial Black" pitchFamily="34" charset="0"/>
              </a:rPr>
              <a:t>线性方程组解的判定</a:t>
            </a:r>
          </a:p>
        </p:txBody>
      </p:sp>
      <p:graphicFrame>
        <p:nvGraphicFramePr>
          <p:cNvPr id="55421" name="Object 1149"/>
          <p:cNvGraphicFramePr>
            <a:graphicFrameLocks noChangeAspect="1"/>
          </p:cNvGraphicFramePr>
          <p:nvPr/>
        </p:nvGraphicFramePr>
        <p:xfrm>
          <a:off x="998538" y="1844675"/>
          <a:ext cx="70294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5" imgW="7111800" imgH="901440" progId="Equation.DSMT4">
                  <p:embed/>
                </p:oleObj>
              </mc:Choice>
              <mc:Fallback>
                <p:oleObj name="Equation" r:id="rId5" imgW="7111800" imgH="901440" progId="Equation.DSMT4">
                  <p:embed/>
                  <p:pic>
                    <p:nvPicPr>
                      <p:cNvPr id="0" name="Object 1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844675"/>
                        <a:ext cx="70294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22" name="Object 1150"/>
          <p:cNvGraphicFramePr>
            <a:graphicFrameLocks noChangeAspect="1"/>
          </p:cNvGraphicFramePr>
          <p:nvPr/>
        </p:nvGraphicFramePr>
        <p:xfrm>
          <a:off x="1692275" y="2924175"/>
          <a:ext cx="59118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7" imgW="5867280" imgH="393480" progId="Equation.DSMT4">
                  <p:embed/>
                </p:oleObj>
              </mc:Choice>
              <mc:Fallback>
                <p:oleObj name="Equation" r:id="rId7" imgW="5867280" imgH="393480" progId="Equation.DSMT4">
                  <p:embed/>
                  <p:pic>
                    <p:nvPicPr>
                      <p:cNvPr id="0" name="Object 1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24175"/>
                        <a:ext cx="59118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23" name="Object 1151"/>
          <p:cNvGraphicFramePr>
            <a:graphicFrameLocks noChangeAspect="1"/>
          </p:cNvGraphicFramePr>
          <p:nvPr/>
        </p:nvGraphicFramePr>
        <p:xfrm>
          <a:off x="1979613" y="3573463"/>
          <a:ext cx="553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9" imgW="5537160" imgH="393480" progId="Equation.DSMT4">
                  <p:embed/>
                </p:oleObj>
              </mc:Choice>
              <mc:Fallback>
                <p:oleObj name="Equation" r:id="rId9" imgW="5537160" imgH="393480" progId="Equation.DSMT4">
                  <p:embed/>
                  <p:pic>
                    <p:nvPicPr>
                      <p:cNvPr id="0" name="Object 1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573463"/>
                        <a:ext cx="553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0" name="Object 3072"/>
          <p:cNvGraphicFramePr>
            <a:graphicFrameLocks noChangeAspect="1"/>
          </p:cNvGraphicFramePr>
          <p:nvPr/>
        </p:nvGraphicFramePr>
        <p:xfrm>
          <a:off x="2544763" y="1333500"/>
          <a:ext cx="1722437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Equation" r:id="rId3" imgW="2120900" imgH="1638300" progId="Equation.3">
                  <p:embed/>
                </p:oleObj>
              </mc:Choice>
              <mc:Fallback>
                <p:oleObj name="Equation" r:id="rId3" imgW="2120900" imgH="163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1333500"/>
                        <a:ext cx="1722437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1" name="Group 2057"/>
          <p:cNvGrpSpPr>
            <a:grpSpLocks/>
          </p:cNvGrpSpPr>
          <p:nvPr/>
        </p:nvGrpSpPr>
        <p:grpSpPr bwMode="auto">
          <a:xfrm>
            <a:off x="1238250" y="1676400"/>
            <a:ext cx="1308100" cy="977900"/>
            <a:chOff x="684" y="816"/>
            <a:chExt cx="824" cy="616"/>
          </a:xfrm>
        </p:grpSpPr>
        <p:graphicFrame>
          <p:nvGraphicFramePr>
            <p:cNvPr id="17418" name="Object 3076"/>
            <p:cNvGraphicFramePr>
              <a:graphicFrameLocks noChangeAspect="1"/>
            </p:cNvGraphicFramePr>
            <p:nvPr/>
          </p:nvGraphicFramePr>
          <p:xfrm>
            <a:off x="684" y="816"/>
            <a:ext cx="824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6" name="Equation" r:id="rId5" imgW="1308100" imgH="977900" progId="Equation.3">
                    <p:embed/>
                  </p:oleObj>
                </mc:Choice>
                <mc:Fallback>
                  <p:oleObj name="Equation" r:id="rId5" imgW="1308100" imgH="977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816"/>
                          <a:ext cx="824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9" name="Freeform 2054"/>
            <p:cNvSpPr>
              <a:spLocks/>
            </p:cNvSpPr>
            <p:nvPr/>
          </p:nvSpPr>
          <p:spPr bwMode="auto">
            <a:xfrm rot="374069">
              <a:off x="768" y="1104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058"/>
          <p:cNvGrpSpPr>
            <a:grpSpLocks/>
          </p:cNvGrpSpPr>
          <p:nvPr/>
        </p:nvGrpSpPr>
        <p:grpSpPr bwMode="auto">
          <a:xfrm>
            <a:off x="4330700" y="1663700"/>
            <a:ext cx="1231900" cy="546100"/>
            <a:chOff x="2776" y="808"/>
            <a:chExt cx="776" cy="344"/>
          </a:xfrm>
        </p:grpSpPr>
        <p:graphicFrame>
          <p:nvGraphicFramePr>
            <p:cNvPr id="17416" name="Object 3075"/>
            <p:cNvGraphicFramePr>
              <a:graphicFrameLocks noChangeAspect="1"/>
            </p:cNvGraphicFramePr>
            <p:nvPr/>
          </p:nvGraphicFramePr>
          <p:xfrm>
            <a:off x="2776" y="808"/>
            <a:ext cx="7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7" name="Equation" r:id="rId7" imgW="1231366" imgH="418918" progId="Equation.3">
                    <p:embed/>
                  </p:oleObj>
                </mc:Choice>
                <mc:Fallback>
                  <p:oleObj name="Equation" r:id="rId7" imgW="1231366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6" y="808"/>
                          <a:ext cx="77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7" name="Freeform 2056"/>
            <p:cNvSpPr>
              <a:spLocks/>
            </p:cNvSpPr>
            <p:nvPr/>
          </p:nvSpPr>
          <p:spPr bwMode="auto">
            <a:xfrm rot="374069">
              <a:off x="2908" y="1104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97281" name="Object 3073"/>
          <p:cNvGraphicFramePr>
            <a:graphicFrameLocks noChangeAspect="1"/>
          </p:cNvGraphicFramePr>
          <p:nvPr/>
        </p:nvGraphicFramePr>
        <p:xfrm>
          <a:off x="5683250" y="914400"/>
          <a:ext cx="216535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Equation" r:id="rId9" imgW="2667000" imgH="2552700" progId="Equation.3">
                  <p:embed/>
                </p:oleObj>
              </mc:Choice>
              <mc:Fallback>
                <p:oleObj name="Equation" r:id="rId9" imgW="2667000" imgH="2552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914400"/>
                        <a:ext cx="216535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Text Box 2060"/>
          <p:cNvSpPr txBox="1">
            <a:spLocks noChangeArrowheads="1"/>
          </p:cNvSpPr>
          <p:nvPr/>
        </p:nvSpPr>
        <p:spPr bwMode="auto">
          <a:xfrm>
            <a:off x="914400" y="35194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即得与原方程组同解的方程组</a:t>
            </a:r>
          </a:p>
        </p:txBody>
      </p:sp>
      <p:graphicFrame>
        <p:nvGraphicFramePr>
          <p:cNvPr id="97282" name="Object 3074"/>
          <p:cNvGraphicFramePr>
            <a:graphicFrameLocks noChangeAspect="1"/>
          </p:cNvGraphicFramePr>
          <p:nvPr/>
        </p:nvGraphicFramePr>
        <p:xfrm>
          <a:off x="1957388" y="4254500"/>
          <a:ext cx="2690812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Equation" r:id="rId11" imgW="3035300" imgH="1689100" progId="Equation.3">
                  <p:embed/>
                </p:oleObj>
              </mc:Choice>
              <mc:Fallback>
                <p:oleObj name="Equation" r:id="rId11" imgW="3035300" imgH="168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4254500"/>
                        <a:ext cx="2690812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5573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25"/>
          <p:cNvGraphicFramePr>
            <a:graphicFrameLocks noChangeAspect="1"/>
          </p:cNvGraphicFramePr>
          <p:nvPr/>
        </p:nvGraphicFramePr>
        <p:xfrm>
          <a:off x="5219700" y="1484313"/>
          <a:ext cx="3149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Equation" r:id="rId3" imgW="3149600" imgH="444500" progId="Equation.3">
                  <p:embed/>
                </p:oleObj>
              </mc:Choice>
              <mc:Fallback>
                <p:oleObj name="Equation" r:id="rId3" imgW="3149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484313"/>
                        <a:ext cx="3149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947738" y="1438275"/>
            <a:ext cx="1627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得一般解</a:t>
            </a:r>
          </a:p>
        </p:txBody>
      </p:sp>
      <p:graphicFrame>
        <p:nvGraphicFramePr>
          <p:cNvPr id="4" name="Object 1026"/>
          <p:cNvGraphicFramePr>
            <a:graphicFrameLocks noChangeAspect="1"/>
          </p:cNvGraphicFramePr>
          <p:nvPr/>
        </p:nvGraphicFramePr>
        <p:xfrm>
          <a:off x="2695575" y="892175"/>
          <a:ext cx="240823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5" imgW="2717800" imgH="1866900" progId="Equation.DSMT4">
                  <p:embed/>
                </p:oleObj>
              </mc:Choice>
              <mc:Fallback>
                <p:oleObj name="Equation" r:id="rId5" imgW="2717800" imgH="186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892175"/>
                        <a:ext cx="2408238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12281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4" name="Object 1024"/>
          <p:cNvGraphicFramePr>
            <a:graphicFrameLocks noChangeAspect="1"/>
          </p:cNvGraphicFramePr>
          <p:nvPr/>
        </p:nvGraphicFramePr>
        <p:xfrm>
          <a:off x="1225550" y="692150"/>
          <a:ext cx="2835275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3" imgW="3175000" imgH="2755900" progId="Equation.DSMT4">
                  <p:embed/>
                </p:oleObj>
              </mc:Choice>
              <mc:Fallback>
                <p:oleObj name="Equation" r:id="rId3" imgW="3175000" imgH="275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692150"/>
                        <a:ext cx="2835275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1028"/>
          <p:cNvGraphicFramePr>
            <a:graphicFrameLocks noChangeAspect="1"/>
          </p:cNvGraphicFramePr>
          <p:nvPr/>
        </p:nvGraphicFramePr>
        <p:xfrm>
          <a:off x="3563938" y="3716338"/>
          <a:ext cx="242728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Equation" r:id="rId5" imgW="2819400" imgH="2514600" progId="Equation.DSMT4">
                  <p:embed/>
                </p:oleObj>
              </mc:Choice>
              <mc:Fallback>
                <p:oleObj name="Equation" r:id="rId5" imgW="2819400" imgH="2514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716338"/>
                        <a:ext cx="242728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87450" y="4797425"/>
            <a:ext cx="2016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基础解系为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211638" y="692150"/>
          <a:ext cx="3738562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7" imgW="4343400" imgH="2628900" progId="Equation.3">
                  <p:embed/>
                </p:oleObj>
              </mc:Choice>
              <mc:Fallback>
                <p:oleObj name="Equation" r:id="rId7" imgW="4343400" imgH="262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692150"/>
                        <a:ext cx="3738562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6865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55650" y="4508500"/>
            <a:ext cx="2087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得基础解系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258888" y="1628775"/>
            <a:ext cx="5262562" cy="461963"/>
            <a:chOff x="374" y="282"/>
            <a:chExt cx="3315" cy="291"/>
          </a:xfrm>
        </p:grpSpPr>
        <p:sp>
          <p:nvSpPr>
            <p:cNvPr id="20495" name="Text Box 2"/>
            <p:cNvSpPr txBox="1">
              <a:spLocks noChangeArrowheads="1"/>
            </p:cNvSpPr>
            <p:nvPr/>
          </p:nvSpPr>
          <p:spPr bwMode="auto">
            <a:xfrm>
              <a:off x="374" y="282"/>
              <a:ext cx="33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/>
                <a:t>现对               取下列                   组数：</a:t>
              </a:r>
            </a:p>
          </p:txBody>
        </p:sp>
        <p:graphicFrame>
          <p:nvGraphicFramePr>
            <p:cNvPr id="20496" name="Object 1030"/>
            <p:cNvGraphicFramePr>
              <a:graphicFrameLocks noChangeAspect="1"/>
            </p:cNvGraphicFramePr>
            <p:nvPr/>
          </p:nvGraphicFramePr>
          <p:xfrm>
            <a:off x="918" y="282"/>
            <a:ext cx="5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9" name="Equation" r:id="rId3" imgW="837836" imgH="444307" progId="Equation.DSMT4">
                    <p:embed/>
                  </p:oleObj>
                </mc:Choice>
                <mc:Fallback>
                  <p:oleObj name="Equation" r:id="rId3" imgW="837836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282"/>
                          <a:ext cx="5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1031"/>
            <p:cNvGraphicFramePr>
              <a:graphicFrameLocks noChangeAspect="1"/>
            </p:cNvGraphicFramePr>
            <p:nvPr/>
          </p:nvGraphicFramePr>
          <p:xfrm>
            <a:off x="2188" y="373"/>
            <a:ext cx="79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0" name="Equation" r:id="rId5" imgW="1256755" imgH="304668" progId="Equation.DSMT4">
                    <p:embed/>
                  </p:oleObj>
                </mc:Choice>
                <mc:Fallback>
                  <p:oleObj name="Equation" r:id="rId5" imgW="1256755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373"/>
                          <a:ext cx="790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1024"/>
          <p:cNvGraphicFramePr>
            <a:graphicFrameLocks noChangeAspect="1"/>
          </p:cNvGraphicFramePr>
          <p:nvPr/>
        </p:nvGraphicFramePr>
        <p:xfrm>
          <a:off x="1452563" y="2343150"/>
          <a:ext cx="7953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1" name="Equation" r:id="rId7" imgW="748975" imgH="1040948" progId="Equation.DSMT4">
                  <p:embed/>
                </p:oleObj>
              </mc:Choice>
              <mc:Fallback>
                <p:oleObj name="Equation" r:id="rId7" imgW="748975" imgH="10409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2343150"/>
                        <a:ext cx="79533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7"/>
          <p:cNvGraphicFramePr>
            <a:graphicFrameLocks noChangeAspect="1"/>
          </p:cNvGraphicFramePr>
          <p:nvPr/>
        </p:nvGraphicFramePr>
        <p:xfrm>
          <a:off x="3757613" y="2349500"/>
          <a:ext cx="7429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2" name="Equation" r:id="rId9" imgW="698500" imgH="1016000" progId="Equation.DSMT4">
                  <p:embed/>
                </p:oleObj>
              </mc:Choice>
              <mc:Fallback>
                <p:oleObj name="Equation" r:id="rId9" imgW="6985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2349500"/>
                        <a:ext cx="7429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8"/>
          <p:cNvGraphicFramePr>
            <a:graphicFrameLocks noChangeAspect="1"/>
          </p:cNvGraphicFramePr>
          <p:nvPr/>
        </p:nvGraphicFramePr>
        <p:xfrm>
          <a:off x="2484438" y="2349500"/>
          <a:ext cx="10398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3" name="Equation" r:id="rId11" imgW="977900" imgH="1016000" progId="Equation.DSMT4">
                  <p:embed/>
                </p:oleObj>
              </mc:Choice>
              <mc:Fallback>
                <p:oleObj name="Equation" r:id="rId11" imgW="9779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349500"/>
                        <a:ext cx="10398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1116013" y="1052513"/>
          <a:ext cx="2014537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4" name="Equation" r:id="rId13" imgW="2019300" imgH="304800" progId="Equation.DSMT4">
                  <p:embed/>
                </p:oleObj>
              </mc:Choice>
              <mc:Fallback>
                <p:oleObj name="Equation" r:id="rId13" imgW="20193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052513"/>
                        <a:ext cx="2014537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132138" y="908050"/>
            <a:ext cx="5111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所以基础解系含</a:t>
            </a:r>
            <a:r>
              <a:rPr lang="en-US" altLang="zh-CN" b="1">
                <a:solidFill>
                  <a:schemeClr val="accent2"/>
                </a:solidFill>
              </a:rPr>
              <a:t>2</a:t>
            </a:r>
            <a:r>
              <a:rPr lang="zh-CN" altLang="en-US" b="1">
                <a:solidFill>
                  <a:schemeClr val="accent2"/>
                </a:solidFill>
              </a:rPr>
              <a:t>个向量。</a:t>
            </a:r>
          </a:p>
        </p:txBody>
      </p:sp>
      <p:sp>
        <p:nvSpPr>
          <p:cNvPr id="20489" name="TextBox 13"/>
          <p:cNvSpPr txBox="1">
            <a:spLocks noChangeArrowheads="1"/>
          </p:cNvSpPr>
          <p:nvPr/>
        </p:nvSpPr>
        <p:spPr bwMode="auto">
          <a:xfrm>
            <a:off x="979488" y="485775"/>
            <a:ext cx="2016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或</a:t>
            </a:r>
          </a:p>
        </p:txBody>
      </p:sp>
      <p:graphicFrame>
        <p:nvGraphicFramePr>
          <p:cNvPr id="98308" name="Object 8"/>
          <p:cNvGraphicFramePr>
            <a:graphicFrameLocks noChangeAspect="1"/>
          </p:cNvGraphicFramePr>
          <p:nvPr/>
        </p:nvGraphicFramePr>
        <p:xfrm>
          <a:off x="2771775" y="3500438"/>
          <a:ext cx="2427288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5" name="Equation" r:id="rId15" imgW="2819400" imgH="2514600" progId="Equation.DSMT4">
                  <p:embed/>
                </p:oleObj>
              </mc:Choice>
              <mc:Fallback>
                <p:oleObj name="Equation" r:id="rId15" imgW="2819400" imgH="2514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500438"/>
                        <a:ext cx="2427288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9"/>
          <p:cNvGraphicFramePr>
            <a:graphicFrameLocks noChangeAspect="1"/>
          </p:cNvGraphicFramePr>
          <p:nvPr/>
        </p:nvGraphicFramePr>
        <p:xfrm>
          <a:off x="6056313" y="2355850"/>
          <a:ext cx="8191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6" name="Equation" r:id="rId17" imgW="888614" imgH="1002865" progId="Equation.DSMT4">
                  <p:embed/>
                </p:oleObj>
              </mc:Choice>
              <mc:Fallback>
                <p:oleObj name="Equation" r:id="rId17" imgW="888614" imgH="10028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2355850"/>
                        <a:ext cx="8191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10"/>
          <p:cNvGraphicFramePr>
            <a:graphicFrameLocks noChangeAspect="1"/>
          </p:cNvGraphicFramePr>
          <p:nvPr/>
        </p:nvGraphicFramePr>
        <p:xfrm>
          <a:off x="5076825" y="2349500"/>
          <a:ext cx="10382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7" name="Equation" r:id="rId19" imgW="977900" imgH="1016000" progId="Equation.DSMT4">
                  <p:embed/>
                </p:oleObj>
              </mc:Choice>
              <mc:Fallback>
                <p:oleObj name="Equation" r:id="rId19" imgW="9779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349500"/>
                        <a:ext cx="10382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5618163" y="3862388"/>
          <a:ext cx="2351087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8" name="Equation" r:id="rId21" imgW="2730500" imgH="1790700" progId="Equation.DSMT4">
                  <p:embed/>
                </p:oleObj>
              </mc:Choice>
              <mc:Fallback>
                <p:oleObj name="Equation" r:id="rId21" imgW="2730500" imgH="179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3862388"/>
                        <a:ext cx="2351087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026"/>
          <p:cNvGraphicFramePr>
            <a:graphicFrameLocks noChangeAspect="1"/>
          </p:cNvGraphicFramePr>
          <p:nvPr/>
        </p:nvGraphicFramePr>
        <p:xfrm>
          <a:off x="6588125" y="404813"/>
          <a:ext cx="23971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9" name="Equation" r:id="rId23" imgW="2705100" imgH="1689100" progId="Equation.3">
                  <p:embed/>
                </p:oleObj>
              </mc:Choice>
              <mc:Fallback>
                <p:oleObj name="Equation" r:id="rId23" imgW="2705100" imgH="168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04813"/>
                        <a:ext cx="2397125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9222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7"/>
          <p:cNvSpPr>
            <a:spLocks noChangeArrowheads="1"/>
          </p:cNvSpPr>
          <p:nvPr/>
        </p:nvSpPr>
        <p:spPr bwMode="auto">
          <a:xfrm>
            <a:off x="914400" y="838200"/>
            <a:ext cx="44214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   </a:t>
            </a:r>
            <a:r>
              <a:rPr lang="zh-CN" altLang="en-US" sz="2800" b="1" dirty="0">
                <a:solidFill>
                  <a:schemeClr val="bg2"/>
                </a:solidFill>
              </a:rPr>
              <a:t>求解非齐次线性方程组</a:t>
            </a:r>
          </a:p>
        </p:txBody>
      </p:sp>
      <p:graphicFrame>
        <p:nvGraphicFramePr>
          <p:cNvPr id="23555" name="Object 1024"/>
          <p:cNvGraphicFramePr>
            <a:graphicFrameLocks noChangeAspect="1"/>
          </p:cNvGraphicFramePr>
          <p:nvPr/>
        </p:nvGraphicFramePr>
        <p:xfrm>
          <a:off x="2127250" y="1435100"/>
          <a:ext cx="4343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2" name="Equation" r:id="rId3" imgW="4343400" imgH="1536700" progId="Equation.3">
                  <p:embed/>
                </p:oleObj>
              </mc:Choice>
              <mc:Fallback>
                <p:oleObj name="Equation" r:id="rId3" imgW="43434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1435100"/>
                        <a:ext cx="43434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1029"/>
          <p:cNvSpPr txBox="1">
            <a:spLocks noChangeArrowheads="1"/>
          </p:cNvSpPr>
          <p:nvPr/>
        </p:nvSpPr>
        <p:spPr bwMode="auto">
          <a:xfrm>
            <a:off x="930275" y="3024188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2"/>
                </a:solidFill>
                <a:ea typeface="黑体" pitchFamily="49" charset="-122"/>
              </a:rPr>
              <a:t>解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sp>
        <p:nvSpPr>
          <p:cNvPr id="89095" name="Rectangle 1031"/>
          <p:cNvSpPr>
            <a:spLocks noChangeArrowheads="1"/>
          </p:cNvSpPr>
          <p:nvPr/>
        </p:nvSpPr>
        <p:spPr bwMode="auto">
          <a:xfrm>
            <a:off x="1739900" y="3062288"/>
            <a:ext cx="4710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对增广矩阵</a:t>
            </a:r>
            <a:r>
              <a:rPr lang="en-US" altLang="zh-CN" sz="2800" b="1" i="1">
                <a:solidFill>
                  <a:schemeClr val="bg2"/>
                </a:solidFill>
              </a:rPr>
              <a:t>B</a:t>
            </a:r>
            <a:r>
              <a:rPr lang="zh-CN" altLang="en-US" sz="2800" b="1">
                <a:solidFill>
                  <a:schemeClr val="bg2"/>
                </a:solidFill>
              </a:rPr>
              <a:t>进行初等变换，</a:t>
            </a:r>
          </a:p>
        </p:txBody>
      </p:sp>
      <p:graphicFrame>
        <p:nvGraphicFramePr>
          <p:cNvPr id="99329" name="Object 1025"/>
          <p:cNvGraphicFramePr>
            <a:graphicFrameLocks noChangeAspect="1"/>
          </p:cNvGraphicFramePr>
          <p:nvPr/>
        </p:nvGraphicFramePr>
        <p:xfrm>
          <a:off x="838200" y="3733800"/>
          <a:ext cx="33623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3" name="Equation" r:id="rId5" imgW="3797300" imgH="1511300" progId="Equation.3">
                  <p:embed/>
                </p:oleObj>
              </mc:Choice>
              <mc:Fallback>
                <p:oleObj name="Equation" r:id="rId5" imgW="37973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336232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0" name="Object 1026"/>
          <p:cNvGraphicFramePr>
            <a:graphicFrameLocks noChangeAspect="1"/>
          </p:cNvGraphicFramePr>
          <p:nvPr/>
        </p:nvGraphicFramePr>
        <p:xfrm>
          <a:off x="4343400" y="3581400"/>
          <a:ext cx="101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4" name="Equation" r:id="rId7" imgW="1016000" imgH="977900" progId="Equation.3">
                  <p:embed/>
                </p:oleObj>
              </mc:Choice>
              <mc:Fallback>
                <p:oleObj name="Equation" r:id="rId7" imgW="10160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81400"/>
                        <a:ext cx="1016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Freeform 1035"/>
          <p:cNvSpPr>
            <a:spLocks/>
          </p:cNvSpPr>
          <p:nvPr/>
        </p:nvSpPr>
        <p:spPr bwMode="auto">
          <a:xfrm rot="374069">
            <a:off x="4343400" y="4572000"/>
            <a:ext cx="990600" cy="76200"/>
          </a:xfrm>
          <a:custGeom>
            <a:avLst/>
            <a:gdLst>
              <a:gd name="T0" fmla="*/ 0 w 624"/>
              <a:gd name="T1" fmla="*/ 2147483647 h 48"/>
              <a:gd name="T2" fmla="*/ 2147483647 w 624"/>
              <a:gd name="T3" fmla="*/ 0 h 48"/>
              <a:gd name="T4" fmla="*/ 2147483647 w 624"/>
              <a:gd name="T5" fmla="*/ 2147483647 h 48"/>
              <a:gd name="T6" fmla="*/ 2147483647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9331" name="Object 1027"/>
          <p:cNvGraphicFramePr>
            <a:graphicFrameLocks noChangeAspect="1"/>
          </p:cNvGraphicFramePr>
          <p:nvPr/>
        </p:nvGraphicFramePr>
        <p:xfrm>
          <a:off x="5334000" y="3746500"/>
          <a:ext cx="32162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5" name="Equation" r:id="rId9" imgW="3632200" imgH="1511300" progId="Equation.3">
                  <p:embed/>
                </p:oleObj>
              </mc:Choice>
              <mc:Fallback>
                <p:oleObj name="Equation" r:id="rId9" imgW="36322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46500"/>
                        <a:ext cx="32162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1028"/>
          <p:cNvGraphicFramePr>
            <a:graphicFrameLocks noChangeAspect="1"/>
          </p:cNvGraphicFramePr>
          <p:nvPr/>
        </p:nvGraphicFramePr>
        <p:xfrm>
          <a:off x="4375150" y="4648200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6" name="Equation" r:id="rId11" imgW="850531" imgH="431613" progId="Equation.3">
                  <p:embed/>
                </p:oleObj>
              </mc:Choice>
              <mc:Fallback>
                <p:oleObj name="Equation" r:id="rId11" imgW="85053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648200"/>
                        <a:ext cx="85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1029"/>
          <p:cNvGraphicFramePr>
            <a:graphicFrameLocks noChangeAspect="1"/>
          </p:cNvGraphicFramePr>
          <p:nvPr/>
        </p:nvGraphicFramePr>
        <p:xfrm>
          <a:off x="5334000" y="3733800"/>
          <a:ext cx="32162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7" name="Equation" r:id="rId13" imgW="3632200" imgH="1511300" progId="Equation.3">
                  <p:embed/>
                </p:oleObj>
              </mc:Choice>
              <mc:Fallback>
                <p:oleObj name="Equation" r:id="rId13" imgW="36322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32162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1030"/>
          <p:cNvGraphicFramePr>
            <a:graphicFrameLocks noChangeAspect="1"/>
          </p:cNvGraphicFramePr>
          <p:nvPr/>
        </p:nvGraphicFramePr>
        <p:xfrm>
          <a:off x="1104900" y="5511800"/>
          <a:ext cx="377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8" name="Equation" r:id="rId15" imgW="3771900" imgH="431800" progId="Equation.DSMT4">
                  <p:embed/>
                </p:oleObj>
              </mc:Choice>
              <mc:Fallback>
                <p:oleObj name="Equation" r:id="rId15" imgW="3771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5511800"/>
                        <a:ext cx="377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4" name="Text Box 1040"/>
          <p:cNvSpPr txBox="1">
            <a:spLocks noChangeArrowheads="1"/>
          </p:cNvSpPr>
          <p:nvPr/>
        </p:nvSpPr>
        <p:spPr bwMode="auto">
          <a:xfrm>
            <a:off x="5257800" y="54102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故方程组无解．</a:t>
            </a:r>
          </a:p>
        </p:txBody>
      </p:sp>
    </p:spTree>
    <p:extLst>
      <p:ext uri="{BB962C8B-B14F-4D97-AF65-F5344CB8AC3E}">
        <p14:creationId xmlns:p14="http://schemas.microsoft.com/office/powerpoint/2010/main" val="37022538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  <p:bldP spid="89095" grpId="0" autoUpdateAnimBg="0"/>
      <p:bldP spid="89099" grpId="0" animBg="1"/>
      <p:bldP spid="8910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900113" y="908050"/>
            <a:ext cx="37032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</a:rPr>
              <a:t>求解线性方程组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2030413" y="1484313"/>
          <a:ext cx="45085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Equation" r:id="rId3" imgW="4508500" imgH="1574800" progId="Equation.DSMT4">
                  <p:embed/>
                </p:oleObj>
              </mc:Choice>
              <mc:Fallback>
                <p:oleObj name="Equation" r:id="rId3" imgW="45085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1484313"/>
                        <a:ext cx="45085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915988" y="3090863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2"/>
                </a:solidFill>
                <a:ea typeface="黑体" pitchFamily="49" charset="-122"/>
              </a:rPr>
              <a:t>解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925513" y="3681413"/>
          <a:ext cx="3302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Equation" r:id="rId5" imgW="4025900" imgH="1574800" progId="Equation.DSMT4">
                  <p:embed/>
                </p:oleObj>
              </mc:Choice>
              <mc:Fallback>
                <p:oleObj name="Equation" r:id="rId5" imgW="40259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3681413"/>
                        <a:ext cx="33020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1738313" y="3179763"/>
          <a:ext cx="490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Equation" r:id="rId7" imgW="4902200" imgH="444500" progId="Equation.3">
                  <p:embed/>
                </p:oleObj>
              </mc:Choice>
              <mc:Fallback>
                <p:oleObj name="Equation" r:id="rId7" imgW="4902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3179763"/>
                        <a:ext cx="490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427538" y="4005263"/>
            <a:ext cx="1028700" cy="977900"/>
            <a:chOff x="2640" y="2984"/>
            <a:chExt cx="648" cy="616"/>
          </a:xfrm>
        </p:grpSpPr>
        <p:graphicFrame>
          <p:nvGraphicFramePr>
            <p:cNvPr id="24585" name="Object 18"/>
            <p:cNvGraphicFramePr>
              <a:graphicFrameLocks noChangeAspect="1"/>
            </p:cNvGraphicFramePr>
            <p:nvPr/>
          </p:nvGraphicFramePr>
          <p:xfrm>
            <a:off x="2648" y="2984"/>
            <a:ext cx="64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07" name="Equation" r:id="rId9" imgW="1016000" imgH="977900" progId="Equation.3">
                    <p:embed/>
                  </p:oleObj>
                </mc:Choice>
                <mc:Fallback>
                  <p:oleObj name="Equation" r:id="rId9" imgW="1016000" imgH="977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8" y="2984"/>
                          <a:ext cx="640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6" name="Freeform 19"/>
            <p:cNvSpPr>
              <a:spLocks/>
            </p:cNvSpPr>
            <p:nvPr/>
          </p:nvSpPr>
          <p:spPr bwMode="auto">
            <a:xfrm rot="374069">
              <a:off x="2640" y="3312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651500" y="3716338"/>
          <a:ext cx="2801938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Equation" r:id="rId11" imgW="3416300" imgH="1574800" progId="Equation.DSMT4">
                  <p:embed/>
                </p:oleObj>
              </mc:Choice>
              <mc:Fallback>
                <p:oleObj name="Equation" r:id="rId11" imgW="34163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716338"/>
                        <a:ext cx="2801938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9845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057"/>
          <p:cNvGrpSpPr>
            <a:grpSpLocks/>
          </p:cNvGrpSpPr>
          <p:nvPr/>
        </p:nvGrpSpPr>
        <p:grpSpPr bwMode="auto">
          <a:xfrm>
            <a:off x="755650" y="1484313"/>
            <a:ext cx="1308100" cy="977900"/>
            <a:chOff x="684" y="816"/>
            <a:chExt cx="824" cy="616"/>
          </a:xfrm>
        </p:grpSpPr>
        <p:graphicFrame>
          <p:nvGraphicFramePr>
            <p:cNvPr id="25610" name="Object 3076"/>
            <p:cNvGraphicFramePr>
              <a:graphicFrameLocks noChangeAspect="1"/>
            </p:cNvGraphicFramePr>
            <p:nvPr/>
          </p:nvGraphicFramePr>
          <p:xfrm>
            <a:off x="684" y="816"/>
            <a:ext cx="824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8" name="Equation" r:id="rId3" imgW="1308100" imgH="977900" progId="Equation.3">
                    <p:embed/>
                  </p:oleObj>
                </mc:Choice>
                <mc:Fallback>
                  <p:oleObj name="Equation" r:id="rId3" imgW="1308100" imgH="977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816"/>
                          <a:ext cx="824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1" name="Freeform 2054"/>
            <p:cNvSpPr>
              <a:spLocks/>
            </p:cNvSpPr>
            <p:nvPr/>
          </p:nvSpPr>
          <p:spPr bwMode="auto">
            <a:xfrm rot="374069">
              <a:off x="768" y="1104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058"/>
          <p:cNvGrpSpPr>
            <a:grpSpLocks/>
          </p:cNvGrpSpPr>
          <p:nvPr/>
        </p:nvGrpSpPr>
        <p:grpSpPr bwMode="auto">
          <a:xfrm>
            <a:off x="4643438" y="1700213"/>
            <a:ext cx="1231900" cy="546100"/>
            <a:chOff x="2776" y="808"/>
            <a:chExt cx="776" cy="344"/>
          </a:xfrm>
        </p:grpSpPr>
        <p:graphicFrame>
          <p:nvGraphicFramePr>
            <p:cNvPr id="25608" name="Object 3075"/>
            <p:cNvGraphicFramePr>
              <a:graphicFrameLocks noChangeAspect="1"/>
            </p:cNvGraphicFramePr>
            <p:nvPr/>
          </p:nvGraphicFramePr>
          <p:xfrm>
            <a:off x="2776" y="808"/>
            <a:ext cx="7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9" name="Equation" r:id="rId5" imgW="1231366" imgH="418918" progId="Equation.3">
                    <p:embed/>
                  </p:oleObj>
                </mc:Choice>
                <mc:Fallback>
                  <p:oleObj name="Equation" r:id="rId5" imgW="1231366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6" y="808"/>
                          <a:ext cx="77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9" name="Freeform 2056"/>
            <p:cNvSpPr>
              <a:spLocks/>
            </p:cNvSpPr>
            <p:nvPr/>
          </p:nvSpPr>
          <p:spPr bwMode="auto">
            <a:xfrm rot="374069">
              <a:off x="2908" y="1104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8076" name="Text Box 2060"/>
          <p:cNvSpPr txBox="1">
            <a:spLocks noChangeArrowheads="1"/>
          </p:cNvSpPr>
          <p:nvPr/>
        </p:nvSpPr>
        <p:spPr bwMode="auto">
          <a:xfrm>
            <a:off x="914400" y="35194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即得与原方程组同解的方程组</a:t>
            </a:r>
          </a:p>
        </p:txBody>
      </p:sp>
      <p:graphicFrame>
        <p:nvGraphicFramePr>
          <p:cNvPr id="97282" name="Object 3074"/>
          <p:cNvGraphicFramePr>
            <a:graphicFrameLocks noChangeAspect="1"/>
          </p:cNvGraphicFramePr>
          <p:nvPr/>
        </p:nvGraphicFramePr>
        <p:xfrm>
          <a:off x="1878013" y="4171950"/>
          <a:ext cx="284956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0" name="Equation" r:id="rId7" imgW="3213100" imgH="1854200" progId="Equation.DSMT4">
                  <p:embed/>
                </p:oleObj>
              </mc:Choice>
              <mc:Fallback>
                <p:oleObj name="Equation" r:id="rId7" imgW="3213100" imgH="185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4171950"/>
                        <a:ext cx="284956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2273300" y="981075"/>
          <a:ext cx="235426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1" name="Equation" r:id="rId9" imgW="2870200" imgH="2006600" progId="Equation.DSMT4">
                  <p:embed/>
                </p:oleObj>
              </mc:Choice>
              <mc:Fallback>
                <p:oleObj name="Equation" r:id="rId9" imgW="2870200" imgH="200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981075"/>
                        <a:ext cx="235426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903913" y="620713"/>
          <a:ext cx="27178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" name="Equation" r:id="rId11" imgW="3314700" imgH="2870200" progId="Equation.DSMT4">
                  <p:embed/>
                </p:oleObj>
              </mc:Choice>
              <mc:Fallback>
                <p:oleObj name="Equation" r:id="rId11" imgW="3314700" imgH="287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620713"/>
                        <a:ext cx="2717800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8935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4" name="Object 1024"/>
          <p:cNvGraphicFramePr>
            <a:graphicFrameLocks noChangeAspect="1"/>
          </p:cNvGraphicFramePr>
          <p:nvPr/>
        </p:nvGraphicFramePr>
        <p:xfrm>
          <a:off x="1165225" y="2359025"/>
          <a:ext cx="3257550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2" name="Equation" r:id="rId3" imgW="3644900" imgH="2755900" progId="Equation.DSMT4">
                  <p:embed/>
                </p:oleObj>
              </mc:Choice>
              <mc:Fallback>
                <p:oleObj name="Equation" r:id="rId3" imgW="3644900" imgH="275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2359025"/>
                        <a:ext cx="3257550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5" name="Object 1025"/>
          <p:cNvGraphicFramePr>
            <a:graphicFrameLocks noChangeAspect="1"/>
          </p:cNvGraphicFramePr>
          <p:nvPr/>
        </p:nvGraphicFramePr>
        <p:xfrm>
          <a:off x="5453063" y="1649413"/>
          <a:ext cx="3149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3" name="Equation" r:id="rId5" imgW="3149600" imgH="444500" progId="Equation.3">
                  <p:embed/>
                </p:oleObj>
              </mc:Choice>
              <mc:Fallback>
                <p:oleObj name="Equation" r:id="rId5" imgW="3149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1649413"/>
                        <a:ext cx="3149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957263" y="873125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由此即得</a:t>
            </a:r>
          </a:p>
        </p:txBody>
      </p:sp>
      <p:graphicFrame>
        <p:nvGraphicFramePr>
          <p:cNvPr id="98306" name="Object 1026"/>
          <p:cNvGraphicFramePr>
            <a:graphicFrameLocks noChangeAspect="1"/>
          </p:cNvGraphicFramePr>
          <p:nvPr/>
        </p:nvGraphicFramePr>
        <p:xfrm>
          <a:off x="2484438" y="333375"/>
          <a:ext cx="2847975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Equation" r:id="rId7" imgW="3213100" imgH="1854200" progId="Equation.DSMT4">
                  <p:embed/>
                </p:oleObj>
              </mc:Choice>
              <mc:Fallback>
                <p:oleObj name="Equation" r:id="rId7" imgW="3213100" imgH="185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3375"/>
                        <a:ext cx="2847975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1028"/>
          <p:cNvGraphicFramePr>
            <a:graphicFrameLocks noChangeAspect="1"/>
          </p:cNvGraphicFramePr>
          <p:nvPr/>
        </p:nvGraphicFramePr>
        <p:xfrm>
          <a:off x="4038600" y="2286000"/>
          <a:ext cx="4645025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Equation" r:id="rId9" imgW="5397500" imgH="2921000" progId="Equation.DSMT4">
                  <p:embed/>
                </p:oleObj>
              </mc:Choice>
              <mc:Fallback>
                <p:oleObj name="Equation" r:id="rId9" imgW="5397500" imgH="292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86000"/>
                        <a:ext cx="4645025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1" name="Object 1"/>
          <p:cNvGraphicFramePr>
            <a:graphicFrameLocks noChangeAspect="1"/>
          </p:cNvGraphicFramePr>
          <p:nvPr/>
        </p:nvGraphicFramePr>
        <p:xfrm>
          <a:off x="3965575" y="5238750"/>
          <a:ext cx="21717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Equation" r:id="rId11" imgW="2171700" imgH="457200" progId="Equation.DSMT4">
                  <p:embed/>
                </p:oleObj>
              </mc:Choice>
              <mc:Fallback>
                <p:oleObj name="Equation" r:id="rId11" imgW="2171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5238750"/>
                        <a:ext cx="21717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97089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900113" y="692150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线性方程组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908175" y="1268413"/>
          <a:ext cx="45085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Equation" r:id="rId3" imgW="4508500" imgH="1574800" progId="Equation.DSMT4">
                  <p:embed/>
                </p:oleObj>
              </mc:Choice>
              <mc:Fallback>
                <p:oleObj name="Equation" r:id="rId3" imgW="45085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68413"/>
                        <a:ext cx="45085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1028"/>
          <p:cNvGraphicFramePr>
            <a:graphicFrameLocks noChangeAspect="1"/>
          </p:cNvGraphicFramePr>
          <p:nvPr/>
        </p:nvGraphicFramePr>
        <p:xfrm>
          <a:off x="2051050" y="3068638"/>
          <a:ext cx="4645025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Equation" r:id="rId5" imgW="5397500" imgH="2921000" progId="Equation.DSMT4">
                  <p:embed/>
                </p:oleObj>
              </mc:Choice>
              <mc:Fallback>
                <p:oleObj name="Equation" r:id="rId5" imgW="5397500" imgH="292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68638"/>
                        <a:ext cx="4645025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1024"/>
          <p:cNvGraphicFramePr>
            <a:graphicFrameLocks noChangeAspect="1"/>
          </p:cNvGraphicFramePr>
          <p:nvPr/>
        </p:nvGraphicFramePr>
        <p:xfrm>
          <a:off x="1087438" y="3094038"/>
          <a:ext cx="157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Equation" r:id="rId7" imgW="1574800" imgH="342900" progId="Equation.DSMT4">
                  <p:embed/>
                </p:oleObj>
              </mc:Choice>
              <mc:Fallback>
                <p:oleObj name="Equation" r:id="rId7" imgW="15748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3094038"/>
                        <a:ext cx="157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3456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1024"/>
          <p:cNvGraphicFramePr>
            <a:graphicFrameLocks noChangeAspect="1"/>
          </p:cNvGraphicFramePr>
          <p:nvPr/>
        </p:nvGraphicFramePr>
        <p:xfrm>
          <a:off x="1042988" y="1412875"/>
          <a:ext cx="290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6" name="Equation" r:id="rId3" imgW="2908300" imgH="393700" progId="Equation.DSMT4">
                  <p:embed/>
                </p:oleObj>
              </mc:Choice>
              <mc:Fallback>
                <p:oleObj name="Equation" r:id="rId3" imgW="29083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290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4" name="Object 1026"/>
          <p:cNvGraphicFramePr>
            <a:graphicFrameLocks noChangeAspect="1"/>
          </p:cNvGraphicFramePr>
          <p:nvPr/>
        </p:nvGraphicFramePr>
        <p:xfrm>
          <a:off x="990600" y="2552700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7" name="Equation" r:id="rId5" imgW="1981200" imgH="444500" progId="Equation.DSMT4">
                  <p:embed/>
                </p:oleObj>
              </mc:Choice>
              <mc:Fallback>
                <p:oleObj name="Equation" r:id="rId5" imgW="1981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52700"/>
                        <a:ext cx="198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1027"/>
          <p:cNvGraphicFramePr>
            <a:graphicFrameLocks noChangeAspect="1"/>
          </p:cNvGraphicFramePr>
          <p:nvPr/>
        </p:nvGraphicFramePr>
        <p:xfrm>
          <a:off x="3171825" y="2565400"/>
          <a:ext cx="29924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Equation" r:id="rId7" imgW="2336800" imgH="393700" progId="Equation.DSMT4">
                  <p:embed/>
                </p:oleObj>
              </mc:Choice>
              <mc:Fallback>
                <p:oleObj name="Equation" r:id="rId7" imgW="2336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2565400"/>
                        <a:ext cx="29924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1028"/>
          <p:cNvGraphicFramePr>
            <a:graphicFrameLocks noChangeAspect="1"/>
          </p:cNvGraphicFramePr>
          <p:nvPr/>
        </p:nvGraphicFramePr>
        <p:xfrm>
          <a:off x="1116013" y="3716338"/>
          <a:ext cx="325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Equation" r:id="rId9" imgW="3251200" imgH="406400" progId="Equation.3">
                  <p:embed/>
                </p:oleObj>
              </mc:Choice>
              <mc:Fallback>
                <p:oleObj name="Equation" r:id="rId9" imgW="3251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16338"/>
                        <a:ext cx="325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1029"/>
          <p:cNvGraphicFramePr>
            <a:graphicFrameLocks noChangeAspect="1"/>
          </p:cNvGraphicFramePr>
          <p:nvPr/>
        </p:nvGraphicFramePr>
        <p:xfrm>
          <a:off x="5524500" y="3411538"/>
          <a:ext cx="14478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0" name="Equation" r:id="rId11" imgW="1447800" imgH="1790700" progId="Equation.DSMT4">
                  <p:embed/>
                </p:oleObj>
              </mc:Choice>
              <mc:Fallback>
                <p:oleObj name="Equation" r:id="rId11" imgW="1447800" imgH="179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411538"/>
                        <a:ext cx="14478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17"/>
          <p:cNvSpPr>
            <a:spLocks noChangeArrowheads="1"/>
          </p:cNvSpPr>
          <p:nvPr/>
        </p:nvSpPr>
        <p:spPr bwMode="auto">
          <a:xfrm>
            <a:off x="827088" y="476250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1F1FEB"/>
                </a:solidFill>
              </a:rPr>
              <a:t>或</a:t>
            </a:r>
          </a:p>
        </p:txBody>
      </p:sp>
      <p:graphicFrame>
        <p:nvGraphicFramePr>
          <p:cNvPr id="98306" name="Object 8"/>
          <p:cNvGraphicFramePr>
            <a:graphicFrameLocks noChangeAspect="1"/>
          </p:cNvGraphicFramePr>
          <p:nvPr/>
        </p:nvGraphicFramePr>
        <p:xfrm>
          <a:off x="4211638" y="404813"/>
          <a:ext cx="2847975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name="Equation" r:id="rId13" imgW="3213100" imgH="1854200" progId="Equation.DSMT4">
                  <p:embed/>
                </p:oleObj>
              </mc:Choice>
              <mc:Fallback>
                <p:oleObj name="Equation" r:id="rId13" imgW="3213100" imgH="185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04813"/>
                        <a:ext cx="2847975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26880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1" name="Object 1027"/>
          <p:cNvGraphicFramePr>
            <a:graphicFrameLocks noChangeAspect="1"/>
          </p:cNvGraphicFramePr>
          <p:nvPr/>
        </p:nvGraphicFramePr>
        <p:xfrm>
          <a:off x="899592" y="2492896"/>
          <a:ext cx="7785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3" imgW="7785000" imgH="495000" progId="Equation.DSMT4">
                  <p:embed/>
                </p:oleObj>
              </mc:Choice>
              <mc:Fallback>
                <p:oleObj name="Equation" r:id="rId3" imgW="7785000" imgH="4950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92896"/>
                        <a:ext cx="7785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9"/>
          <p:cNvSpPr txBox="1">
            <a:spLocks noChangeArrowheads="1"/>
          </p:cNvSpPr>
          <p:nvPr/>
        </p:nvSpPr>
        <p:spPr>
          <a:xfrm>
            <a:off x="8382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齐次线性方程组</a:t>
            </a:r>
            <a:r>
              <a:rPr lang="zh-CN" altLang="en-US" sz="4000" b="1" kern="0" dirty="0" smtClean="0">
                <a:solidFill>
                  <a:srgbClr val="1F1FE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解的结构</a:t>
            </a:r>
            <a:endParaRPr kumimoji="1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1F1FEB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Object 1027"/>
          <p:cNvGraphicFramePr>
            <a:graphicFrameLocks noChangeAspect="1"/>
          </p:cNvGraphicFramePr>
          <p:nvPr/>
        </p:nvGraphicFramePr>
        <p:xfrm>
          <a:off x="899592" y="3429000"/>
          <a:ext cx="680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5" imgW="6806880" imgH="469800" progId="Equation.DSMT4">
                  <p:embed/>
                </p:oleObj>
              </mc:Choice>
              <mc:Fallback>
                <p:oleObj name="Equation" r:id="rId5" imgW="680688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429000"/>
                        <a:ext cx="6807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1043608" y="1628800"/>
            <a:ext cx="2242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a typeface="黑体" pitchFamily="2" charset="-122"/>
              </a:rPr>
              <a:t>1. 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2" charset="-122"/>
              </a:rPr>
              <a:t>解的性质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1043608" y="4725144"/>
          <a:ext cx="745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7" imgW="7454880" imgH="419040" progId="Equation.DSMT4">
                  <p:embed/>
                </p:oleObj>
              </mc:Choice>
              <mc:Fallback>
                <p:oleObj name="Equation" r:id="rId7" imgW="745488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725144"/>
                        <a:ext cx="745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1024"/>
          <p:cNvGraphicFramePr>
            <a:graphicFrameLocks noChangeAspect="1"/>
          </p:cNvGraphicFramePr>
          <p:nvPr/>
        </p:nvGraphicFramePr>
        <p:xfrm>
          <a:off x="1160463" y="2117725"/>
          <a:ext cx="2362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Equation" r:id="rId3" imgW="2362200" imgH="889000" progId="Equation.DSMT4">
                  <p:embed/>
                </p:oleObj>
              </mc:Choice>
              <mc:Fallback>
                <p:oleObj name="Equation" r:id="rId3" imgW="23622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2117725"/>
                        <a:ext cx="2362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17" name="Object 1025"/>
          <p:cNvGraphicFramePr>
            <a:graphicFrameLocks noChangeAspect="1"/>
          </p:cNvGraphicFramePr>
          <p:nvPr/>
        </p:nvGraphicFramePr>
        <p:xfrm>
          <a:off x="4629150" y="2105025"/>
          <a:ext cx="287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Equation" r:id="rId5" imgW="2870200" imgH="889000" progId="Equation.DSMT4">
                  <p:embed/>
                </p:oleObj>
              </mc:Choice>
              <mc:Fallback>
                <p:oleObj name="Equation" r:id="rId5" imgW="28702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2105025"/>
                        <a:ext cx="2870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18" name="Object 1026"/>
          <p:cNvGraphicFramePr>
            <a:graphicFrameLocks noChangeAspect="1"/>
          </p:cNvGraphicFramePr>
          <p:nvPr/>
        </p:nvGraphicFramePr>
        <p:xfrm>
          <a:off x="990600" y="3465513"/>
          <a:ext cx="612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Equation" r:id="rId7" imgW="6121400" imgH="393700" progId="Equation.3">
                  <p:embed/>
                </p:oleObj>
              </mc:Choice>
              <mc:Fallback>
                <p:oleObj name="Equation" r:id="rId7" imgW="6121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65513"/>
                        <a:ext cx="6121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19" name="Object 1027"/>
          <p:cNvGraphicFramePr>
            <a:graphicFrameLocks noChangeAspect="1"/>
          </p:cNvGraphicFramePr>
          <p:nvPr/>
        </p:nvGraphicFramePr>
        <p:xfrm>
          <a:off x="827088" y="3933825"/>
          <a:ext cx="327660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Equation" r:id="rId9" imgW="3276600" imgH="2527300" progId="Equation.DSMT4">
                  <p:embed/>
                </p:oleObj>
              </mc:Choice>
              <mc:Fallback>
                <p:oleObj name="Equation" r:id="rId9" imgW="3276600" imgH="2527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33825"/>
                        <a:ext cx="3276600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1030"/>
          <p:cNvGraphicFramePr>
            <a:graphicFrameLocks noChangeAspect="1"/>
          </p:cNvGraphicFramePr>
          <p:nvPr/>
        </p:nvGraphicFramePr>
        <p:xfrm>
          <a:off x="893763" y="200025"/>
          <a:ext cx="67484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4" name="Equation" r:id="rId11" imgW="7073900" imgH="1866900" progId="Equation.DSMT4">
                  <p:embed/>
                </p:oleObj>
              </mc:Choice>
              <mc:Fallback>
                <p:oleObj name="Equation" r:id="rId11" imgW="7073900" imgH="186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00025"/>
                        <a:ext cx="67484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4903788" y="4157663"/>
          <a:ext cx="31877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Equation" r:id="rId13" imgW="3187700" imgH="1790700" progId="Equation.DSMT4">
                  <p:embed/>
                </p:oleObj>
              </mc:Choice>
              <mc:Fallback>
                <p:oleObj name="Equation" r:id="rId13" imgW="3187700" imgH="179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4157663"/>
                        <a:ext cx="31877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00593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1024"/>
          <p:cNvGraphicFramePr>
            <a:graphicFrameLocks noChangeAspect="1"/>
          </p:cNvGraphicFramePr>
          <p:nvPr/>
        </p:nvGraphicFramePr>
        <p:xfrm>
          <a:off x="971550" y="765175"/>
          <a:ext cx="252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Equation" r:id="rId3" imgW="2527300" imgH="393700" progId="Equation.3">
                  <p:embed/>
                </p:oleObj>
              </mc:Choice>
              <mc:Fallback>
                <p:oleObj name="Equation" r:id="rId3" imgW="2527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252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1" name="Object 1025"/>
          <p:cNvGraphicFramePr>
            <a:graphicFrameLocks noChangeAspect="1"/>
          </p:cNvGraphicFramePr>
          <p:nvPr/>
        </p:nvGraphicFramePr>
        <p:xfrm>
          <a:off x="6659563" y="3429000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Equation" r:id="rId5" imgW="1574800" imgH="444500" progId="Equation.DSMT4">
                  <p:embed/>
                </p:oleObj>
              </mc:Choice>
              <mc:Fallback>
                <p:oleObj name="Equation" r:id="rId5" imgW="1574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429000"/>
                        <a:ext cx="157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1028"/>
          <p:cNvGraphicFramePr>
            <a:graphicFrameLocks noChangeAspect="1"/>
          </p:cNvGraphicFramePr>
          <p:nvPr/>
        </p:nvGraphicFramePr>
        <p:xfrm>
          <a:off x="1187450" y="4508500"/>
          <a:ext cx="46243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Equation" r:id="rId7" imgW="5372100" imgH="2095500" progId="Equation.DSMT4">
                  <p:embed/>
                </p:oleObj>
              </mc:Choice>
              <mc:Fallback>
                <p:oleObj name="Equation" r:id="rId7" imgW="5372100" imgH="2095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08500"/>
                        <a:ext cx="4624388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155700" y="1262063"/>
          <a:ext cx="4710113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Equation" r:id="rId9" imgW="5473700" imgH="2933700" progId="Equation.DSMT4">
                  <p:embed/>
                </p:oleObj>
              </mc:Choice>
              <mc:Fallback>
                <p:oleObj name="Equation" r:id="rId9" imgW="5473700" imgH="293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262063"/>
                        <a:ext cx="4710113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07740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8" name="Text Box 3114"/>
          <p:cNvSpPr txBox="1">
            <a:spLocks noChangeArrowheads="1"/>
          </p:cNvSpPr>
          <p:nvPr/>
        </p:nvSpPr>
        <p:spPr bwMode="auto">
          <a:xfrm>
            <a:off x="899592" y="2852936"/>
            <a:ext cx="7391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齐次线性方程组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b="1" dirty="0" smtClean="0"/>
              <a:t>求出基础解系，由基础解系写出通解；</a:t>
            </a:r>
            <a:endParaRPr lang="zh-CN" altLang="en-US" sz="2800" b="1" dirty="0"/>
          </a:p>
        </p:txBody>
      </p:sp>
      <p:sp>
        <p:nvSpPr>
          <p:cNvPr id="86059" name="Text Box 3115"/>
          <p:cNvSpPr txBox="1">
            <a:spLocks noChangeArrowheads="1"/>
          </p:cNvSpPr>
          <p:nvPr/>
        </p:nvSpPr>
        <p:spPr bwMode="auto">
          <a:xfrm>
            <a:off x="899592" y="3933056"/>
            <a:ext cx="7467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非齐次线性方程组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：</a:t>
            </a:r>
            <a:r>
              <a:rPr lang="zh-CN" altLang="en-US" sz="2800" b="1" dirty="0" smtClean="0">
                <a:ea typeface="黑体" pitchFamily="2" charset="-122"/>
              </a:rPr>
              <a:t>求出方程组一个特解以及导出组的一个基础解系，由此写出方程组的通解</a:t>
            </a:r>
            <a:r>
              <a:rPr lang="zh-CN" altLang="en-US" sz="2800" b="1" dirty="0" smtClean="0"/>
              <a:t>；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628800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269A47"/>
                </a:solidFill>
              </a:rPr>
              <a:t>2</a:t>
            </a:r>
            <a:r>
              <a:rPr lang="zh-CN" altLang="en-US" sz="3600" b="1" dirty="0" smtClean="0">
                <a:solidFill>
                  <a:srgbClr val="269A47"/>
                </a:solidFill>
              </a:rPr>
              <a:t>）解的结构</a:t>
            </a:r>
            <a:endParaRPr lang="zh-CN" altLang="en-US" sz="3600" b="1" dirty="0">
              <a:solidFill>
                <a:srgbClr val="269A47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8" grpId="0" autoUpdateAnimBg="0"/>
      <p:bldP spid="8605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9"/>
          <p:cNvGrpSpPr>
            <a:grpSpLocks/>
          </p:cNvGrpSpPr>
          <p:nvPr/>
        </p:nvGrpSpPr>
        <p:grpSpPr bwMode="auto">
          <a:xfrm>
            <a:off x="900113" y="1603375"/>
            <a:ext cx="7799387" cy="3328988"/>
            <a:chOff x="504" y="1138"/>
            <a:chExt cx="4913" cy="2097"/>
          </a:xfrm>
        </p:grpSpPr>
        <p:graphicFrame>
          <p:nvGraphicFramePr>
            <p:cNvPr id="31748" name="Object 1024"/>
            <p:cNvGraphicFramePr>
              <a:graphicFrameLocks noChangeAspect="1"/>
            </p:cNvGraphicFramePr>
            <p:nvPr/>
          </p:nvGraphicFramePr>
          <p:xfrm>
            <a:off x="504" y="1138"/>
            <a:ext cx="4913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2" name="Equation" r:id="rId3" imgW="7658100" imgH="1117600" progId="Equation.DSMT4">
                    <p:embed/>
                  </p:oleObj>
                </mc:Choice>
                <mc:Fallback>
                  <p:oleObj name="Equation" r:id="rId3" imgW="7658100" imgH="1117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1138"/>
                          <a:ext cx="4913" cy="7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9" name="Object 1025"/>
            <p:cNvGraphicFramePr>
              <a:graphicFrameLocks noChangeAspect="1"/>
            </p:cNvGraphicFramePr>
            <p:nvPr/>
          </p:nvGraphicFramePr>
          <p:xfrm>
            <a:off x="864" y="1920"/>
            <a:ext cx="1272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3" name="Equation" r:id="rId5" imgW="2019300" imgH="1511300" progId="Equation.3">
                    <p:embed/>
                  </p:oleObj>
                </mc:Choice>
                <mc:Fallback>
                  <p:oleObj name="Equation" r:id="rId5" imgW="2019300" imgH="151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920"/>
                          <a:ext cx="1272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Object 1026"/>
            <p:cNvGraphicFramePr>
              <a:graphicFrameLocks noChangeAspect="1"/>
            </p:cNvGraphicFramePr>
            <p:nvPr/>
          </p:nvGraphicFramePr>
          <p:xfrm>
            <a:off x="2232" y="1920"/>
            <a:ext cx="148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4" name="Equation" r:id="rId7" imgW="2362200" imgH="1511300" progId="Equation.3">
                    <p:embed/>
                  </p:oleObj>
                </mc:Choice>
                <mc:Fallback>
                  <p:oleObj name="Equation" r:id="rId7" imgW="2362200" imgH="151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1920"/>
                          <a:ext cx="148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Object 1027"/>
            <p:cNvGraphicFramePr>
              <a:graphicFrameLocks noChangeAspect="1"/>
            </p:cNvGraphicFramePr>
            <p:nvPr/>
          </p:nvGraphicFramePr>
          <p:xfrm>
            <a:off x="3840" y="1920"/>
            <a:ext cx="136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5" name="Equation" r:id="rId9" imgW="2171700" imgH="1511300" progId="Equation.3">
                    <p:embed/>
                  </p:oleObj>
                </mc:Choice>
                <mc:Fallback>
                  <p:oleObj name="Equation" r:id="rId9" imgW="2171700" imgH="151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920"/>
                          <a:ext cx="136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2" name="Object 1028"/>
            <p:cNvGraphicFramePr>
              <a:graphicFrameLocks noChangeAspect="1"/>
            </p:cNvGraphicFramePr>
            <p:nvPr/>
          </p:nvGraphicFramePr>
          <p:xfrm>
            <a:off x="580" y="2964"/>
            <a:ext cx="158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6" name="Equation" r:id="rId11" imgW="2514600" imgH="431800" progId="Equation.DSMT4">
                    <p:embed/>
                  </p:oleObj>
                </mc:Choice>
                <mc:Fallback>
                  <p:oleObj name="Equation" r:id="rId11" imgW="25146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2964"/>
                          <a:ext cx="158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435344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6" name="Object 1024"/>
          <p:cNvGraphicFramePr>
            <a:graphicFrameLocks noChangeAspect="1"/>
          </p:cNvGraphicFramePr>
          <p:nvPr/>
        </p:nvGraphicFramePr>
        <p:xfrm>
          <a:off x="1979613" y="981075"/>
          <a:ext cx="464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2" name="Equation" r:id="rId3" imgW="4648200" imgH="431800" progId="Equation.DSMT4">
                  <p:embed/>
                </p:oleObj>
              </mc:Choice>
              <mc:Fallback>
                <p:oleObj name="Equation" r:id="rId3" imgW="4648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981075"/>
                        <a:ext cx="4648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6" name="Rectangle 10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解</a:t>
            </a:r>
          </a:p>
        </p:txBody>
      </p:sp>
      <p:graphicFrame>
        <p:nvGraphicFramePr>
          <p:cNvPr id="152577" name="Object 1025"/>
          <p:cNvGraphicFramePr>
            <a:graphicFrameLocks noChangeAspect="1"/>
          </p:cNvGraphicFramePr>
          <p:nvPr/>
        </p:nvGraphicFramePr>
        <p:xfrm>
          <a:off x="1042988" y="1557338"/>
          <a:ext cx="7607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3" name="Equation" r:id="rId5" imgW="7607300" imgH="939800" progId="Equation.3">
                  <p:embed/>
                </p:oleObj>
              </mc:Choice>
              <mc:Fallback>
                <p:oleObj name="Equation" r:id="rId5" imgW="76073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57338"/>
                        <a:ext cx="7607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8" name="Object 1026"/>
          <p:cNvGraphicFramePr>
            <a:graphicFrameLocks noChangeAspect="1"/>
          </p:cNvGraphicFramePr>
          <p:nvPr/>
        </p:nvGraphicFramePr>
        <p:xfrm>
          <a:off x="1979613" y="2781300"/>
          <a:ext cx="574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Equation" r:id="rId7" imgW="5740400" imgH="457200" progId="Equation.3">
                  <p:embed/>
                </p:oleObj>
              </mc:Choice>
              <mc:Fallback>
                <p:oleObj name="Equation" r:id="rId7" imgW="574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81300"/>
                        <a:ext cx="574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9" name="Object 1027"/>
          <p:cNvGraphicFramePr>
            <a:graphicFrameLocks noChangeAspect="1"/>
          </p:cNvGraphicFramePr>
          <p:nvPr/>
        </p:nvGraphicFramePr>
        <p:xfrm>
          <a:off x="971550" y="3200400"/>
          <a:ext cx="3695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5" name="Equation" r:id="rId9" imgW="3695700" imgH="1511300" progId="Equation.3">
                  <p:embed/>
                </p:oleObj>
              </mc:Choice>
              <mc:Fallback>
                <p:oleObj name="Equation" r:id="rId9" imgW="36957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00400"/>
                        <a:ext cx="3695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Object 1028"/>
          <p:cNvGraphicFramePr>
            <a:graphicFrameLocks noChangeAspect="1"/>
          </p:cNvGraphicFramePr>
          <p:nvPr/>
        </p:nvGraphicFramePr>
        <p:xfrm>
          <a:off x="965200" y="4648200"/>
          <a:ext cx="3987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6" name="Equation" r:id="rId11" imgW="3987800" imgH="1511300" progId="Equation.3">
                  <p:embed/>
                </p:oleObj>
              </mc:Choice>
              <mc:Fallback>
                <p:oleObj name="Equation" r:id="rId11" imgW="398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648200"/>
                        <a:ext cx="3987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1029"/>
          <p:cNvGraphicFramePr>
            <a:graphicFrameLocks noChangeAspect="1"/>
          </p:cNvGraphicFramePr>
          <p:nvPr/>
        </p:nvGraphicFramePr>
        <p:xfrm>
          <a:off x="4826000" y="3200400"/>
          <a:ext cx="3708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7" name="Equation" r:id="rId13" imgW="3708400" imgH="1511300" progId="Equation.3">
                  <p:embed/>
                </p:oleObj>
              </mc:Choice>
              <mc:Fallback>
                <p:oleObj name="Equation" r:id="rId13" imgW="37084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3200400"/>
                        <a:ext cx="3708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6743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2222500" y="850900"/>
          <a:ext cx="2349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Equation" r:id="rId3" imgW="2349500" imgH="1511300" progId="Equation.3">
                  <p:embed/>
                </p:oleObj>
              </mc:Choice>
              <mc:Fallback>
                <p:oleObj name="Equation" r:id="rId3" imgW="23495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850900"/>
                        <a:ext cx="2349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5029200" y="850900"/>
          <a:ext cx="1905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Equation" r:id="rId5" imgW="1905000" imgH="1511300" progId="Equation.3">
                  <p:embed/>
                </p:oleObj>
              </mc:Choice>
              <mc:Fallback>
                <p:oleObj name="Equation" r:id="rId5" imgW="19050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850900"/>
                        <a:ext cx="1905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914400" y="2501900"/>
          <a:ext cx="500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8" name="Equation" r:id="rId7" imgW="5003800" imgH="393700" progId="Equation.3">
                  <p:embed/>
                </p:oleObj>
              </mc:Choice>
              <mc:Fallback>
                <p:oleObj name="Equation" r:id="rId7" imgW="5003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01900"/>
                        <a:ext cx="500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1727200" y="3111500"/>
          <a:ext cx="276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9" name="Equation" r:id="rId9" imgW="2768600" imgH="393700" progId="Equation.3">
                  <p:embed/>
                </p:oleObj>
              </mc:Choice>
              <mc:Fallback>
                <p:oleObj name="Equation" r:id="rId9" imgW="2768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111500"/>
                        <a:ext cx="276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2311400" y="3822700"/>
          <a:ext cx="4775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0" name="Equation" r:id="rId11" imgW="4775200" imgH="1511300" progId="Equation.3">
                  <p:embed/>
                </p:oleObj>
              </mc:Choice>
              <mc:Fallback>
                <p:oleObj name="Equation" r:id="rId11" imgW="47752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822700"/>
                        <a:ext cx="4775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838200" y="5524500"/>
          <a:ext cx="347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1" name="Equation" r:id="rId13" imgW="3479800" imgH="419100" progId="Equation.3">
                  <p:embed/>
                </p:oleObj>
              </mc:Choice>
              <mc:Fallback>
                <p:oleObj name="Equation" r:id="rId13" imgW="3479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24500"/>
                        <a:ext cx="347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5936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19273"/>
              </p:ext>
            </p:extLst>
          </p:nvPr>
        </p:nvGraphicFramePr>
        <p:xfrm>
          <a:off x="774700" y="476250"/>
          <a:ext cx="7645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Equation" r:id="rId3" imgW="7645320" imgH="1409400" progId="Equation.DSMT4">
                  <p:embed/>
                </p:oleObj>
              </mc:Choice>
              <mc:Fallback>
                <p:oleObj name="Equation" r:id="rId3" imgW="7645320" imgH="140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476250"/>
                        <a:ext cx="76454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6161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8" name="Text Box 3114"/>
          <p:cNvSpPr txBox="1">
            <a:spLocks noChangeArrowheads="1"/>
          </p:cNvSpPr>
          <p:nvPr/>
        </p:nvSpPr>
        <p:spPr bwMode="auto">
          <a:xfrm>
            <a:off x="899592" y="1412776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齐次线性方程组</a:t>
            </a:r>
            <a:r>
              <a:rPr lang="en-US" altLang="zh-CN" sz="2800" b="1" i="1" dirty="0" smtClean="0">
                <a:solidFill>
                  <a:srgbClr val="FF0000"/>
                </a:solidFill>
                <a:ea typeface="黑体" pitchFamily="2" charset="-122"/>
              </a:rPr>
              <a:t>Ax=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endParaRPr lang="zh-CN" altLang="en-US" sz="2800" b="1" dirty="0"/>
          </a:p>
        </p:txBody>
      </p:sp>
      <p:sp>
        <p:nvSpPr>
          <p:cNvPr id="86059" name="Text Box 3115"/>
          <p:cNvSpPr txBox="1">
            <a:spLocks noChangeArrowheads="1"/>
          </p:cNvSpPr>
          <p:nvPr/>
        </p:nvSpPr>
        <p:spPr bwMode="auto">
          <a:xfrm>
            <a:off x="1043608" y="3212976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非齐次线性方程组</a:t>
            </a:r>
            <a:r>
              <a:rPr lang="en-US" altLang="zh-CN" sz="2800" b="1" i="1" dirty="0" smtClean="0">
                <a:solidFill>
                  <a:srgbClr val="FF0000"/>
                </a:solidFill>
                <a:ea typeface="黑体" pitchFamily="2" charset="-122"/>
              </a:rPr>
              <a:t>Ax=b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：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7667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269A47"/>
                </a:solidFill>
              </a:rPr>
              <a:t>3</a:t>
            </a:r>
            <a:r>
              <a:rPr lang="zh-CN" altLang="en-US" sz="3600" b="1" dirty="0" smtClean="0">
                <a:solidFill>
                  <a:srgbClr val="269A47"/>
                </a:solidFill>
              </a:rPr>
              <a:t>）简便方法</a:t>
            </a:r>
            <a:endParaRPr lang="zh-CN" altLang="en-US" sz="3600" b="1" dirty="0">
              <a:solidFill>
                <a:srgbClr val="269A47"/>
              </a:solidFill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635896" y="1916832"/>
          <a:ext cx="233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Equation" r:id="rId3" imgW="2336760" imgH="927000" progId="Equation.DSMT4">
                  <p:embed/>
                </p:oleObj>
              </mc:Choice>
              <mc:Fallback>
                <p:oleObj name="Equation" r:id="rId3" imgW="2336760" imgH="927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916832"/>
                        <a:ext cx="2336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958975" y="2133600"/>
          <a:ext cx="161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Equation" r:id="rId5" imgW="1612800" imgH="507960" progId="Equation.DSMT4">
                  <p:embed/>
                </p:oleObj>
              </mc:Choice>
              <mc:Fallback>
                <p:oleObj name="Equation" r:id="rId5" imgW="161280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2133600"/>
                        <a:ext cx="1612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4283968" y="3861048"/>
          <a:ext cx="32512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Equation" r:id="rId7" imgW="3251160" imgH="1460160" progId="Equation.DSMT4">
                  <p:embed/>
                </p:oleObj>
              </mc:Choice>
              <mc:Fallback>
                <p:oleObj name="Equation" r:id="rId7" imgW="3251160" imgH="1460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861048"/>
                        <a:ext cx="325120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2168525" y="4051300"/>
          <a:ext cx="1981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Equation" r:id="rId9" imgW="1981080" imgH="965160" progId="Equation.DSMT4">
                  <p:embed/>
                </p:oleObj>
              </mc:Choice>
              <mc:Fallback>
                <p:oleObj name="Equation" r:id="rId9" imgW="1981080" imgH="965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4051300"/>
                        <a:ext cx="1981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8" grpId="0" autoUpdateAnimBg="0"/>
      <p:bldP spid="860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线性方程组</a:t>
            </a:r>
            <a:endParaRPr lang="zh-CN" altLang="en-US" dirty="0"/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2532683" y="2852887"/>
          <a:ext cx="3937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Equation" r:id="rId3" imgW="3937000" imgH="1574800" progId="Equation.DSMT4">
                  <p:embed/>
                </p:oleObj>
              </mc:Choice>
              <mc:Fallback>
                <p:oleObj name="Equation" r:id="rId3" imgW="39370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683" y="2852887"/>
                        <a:ext cx="39370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9" name="Object 3"/>
          <p:cNvGraphicFramePr>
            <a:graphicFrameLocks noChangeAspect="1"/>
          </p:cNvGraphicFramePr>
          <p:nvPr/>
        </p:nvGraphicFramePr>
        <p:xfrm>
          <a:off x="1239838" y="1844675"/>
          <a:ext cx="7277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5" imgW="7277100" imgH="812800" progId="Equation.DSMT4">
                  <p:embed/>
                </p:oleObj>
              </mc:Choice>
              <mc:Fallback>
                <p:oleObj name="Equation" r:id="rId5" imgW="72771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1844675"/>
                        <a:ext cx="72771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2465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3851920" y="1124744"/>
          <a:ext cx="3528392" cy="141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4" name="Equation" r:id="rId3" imgW="3937000" imgH="1574800" progId="Equation.DSMT4">
                  <p:embed/>
                </p:oleObj>
              </mc:Choice>
              <mc:Fallback>
                <p:oleObj name="Equation" r:id="rId3" imgW="39370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124744"/>
                        <a:ext cx="3528392" cy="1411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23938" y="476250"/>
          <a:ext cx="7277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5" name="Equation" r:id="rId5" imgW="7277100" imgH="812800" progId="Equation.DSMT4">
                  <p:embed/>
                </p:oleObj>
              </mc:Choice>
              <mc:Fallback>
                <p:oleObj name="Equation" r:id="rId5" imgW="72771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476250"/>
                        <a:ext cx="72771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18642" y="2436118"/>
            <a:ext cx="542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Calibri" pitchFamily="34" charset="0"/>
                <a:ea typeface="黑体" pitchFamily="49" charset="-122"/>
              </a:rPr>
              <a:t>解</a:t>
            </a:r>
            <a:endParaRPr lang="zh-CN" altLang="en-US" sz="2800" b="1">
              <a:latin typeface="Calibri" pitchFamily="34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209154" y="3140968"/>
          <a:ext cx="273843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6" name="Equation" r:id="rId7" imgW="3340100" imgH="1346200" progId="Equation.DSMT4">
                  <p:embed/>
                </p:oleObj>
              </mc:Choice>
              <mc:Fallback>
                <p:oleObj name="Equation" r:id="rId7" imgW="3340100" imgH="1346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154" y="3140968"/>
                        <a:ext cx="2738438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508104" y="3140968"/>
          <a:ext cx="183673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7" name="Equation" r:id="rId9" imgW="2260600" imgH="1346200" progId="Equation.DSMT4">
                  <p:embed/>
                </p:oleObj>
              </mc:Choice>
              <mc:Fallback>
                <p:oleObj name="Equation" r:id="rId9" imgW="2260600" imgH="1346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140968"/>
                        <a:ext cx="1836738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2274367" y="2575818"/>
          <a:ext cx="383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8" name="Equation" r:id="rId11" imgW="3835400" imgH="342900" progId="Equation.DSMT4">
                  <p:embed/>
                </p:oleObj>
              </mc:Choice>
              <mc:Fallback>
                <p:oleObj name="Equation" r:id="rId11" imgW="38354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367" y="2575818"/>
                        <a:ext cx="3835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179367" y="3394968"/>
            <a:ext cx="990600" cy="787400"/>
            <a:chOff x="2640" y="3044"/>
            <a:chExt cx="624" cy="496"/>
          </a:xfrm>
        </p:grpSpPr>
        <p:graphicFrame>
          <p:nvGraphicFramePr>
            <p:cNvPr id="2059" name="Object 18"/>
            <p:cNvGraphicFramePr>
              <a:graphicFrameLocks noChangeAspect="1"/>
            </p:cNvGraphicFramePr>
            <p:nvPr/>
          </p:nvGraphicFramePr>
          <p:xfrm>
            <a:off x="2696" y="3044"/>
            <a:ext cx="54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9" name="Equation" r:id="rId13" imgW="863225" imgH="787058" progId="Equation.DSMT4">
                    <p:embed/>
                  </p:oleObj>
                </mc:Choice>
                <mc:Fallback>
                  <p:oleObj name="Equation" r:id="rId13" imgW="863225" imgH="78705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3044"/>
                          <a:ext cx="544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6" name="Freeform 19"/>
            <p:cNvSpPr>
              <a:spLocks/>
            </p:cNvSpPr>
            <p:nvPr/>
          </p:nvSpPr>
          <p:spPr bwMode="auto">
            <a:xfrm rot="374069">
              <a:off x="2640" y="3312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057"/>
          <p:cNvGrpSpPr>
            <a:grpSpLocks/>
          </p:cNvGrpSpPr>
          <p:nvPr/>
        </p:nvGrpSpPr>
        <p:grpSpPr bwMode="auto">
          <a:xfrm>
            <a:off x="4688954" y="4828480"/>
            <a:ext cx="990600" cy="787400"/>
            <a:chOff x="768" y="876"/>
            <a:chExt cx="624" cy="496"/>
          </a:xfrm>
        </p:grpSpPr>
        <p:graphicFrame>
          <p:nvGraphicFramePr>
            <p:cNvPr id="2058" name="Object 3076"/>
            <p:cNvGraphicFramePr>
              <a:graphicFrameLocks noChangeAspect="1"/>
            </p:cNvGraphicFramePr>
            <p:nvPr/>
          </p:nvGraphicFramePr>
          <p:xfrm>
            <a:off x="852" y="876"/>
            <a:ext cx="48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30" name="Equation" r:id="rId15" imgW="774364" imgH="787058" progId="Equation.DSMT4">
                    <p:embed/>
                  </p:oleObj>
                </mc:Choice>
                <mc:Fallback>
                  <p:oleObj name="Equation" r:id="rId15" imgW="774364" imgH="78705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876"/>
                          <a:ext cx="488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Freeform 2054"/>
            <p:cNvSpPr>
              <a:spLocks/>
            </p:cNvSpPr>
            <p:nvPr/>
          </p:nvSpPr>
          <p:spPr bwMode="auto">
            <a:xfrm rot="374069">
              <a:off x="768" y="1104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1807642" y="4574480"/>
          <a:ext cx="271462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1" name="Equation" r:id="rId17" imgW="3340100" imgH="1346200" progId="Equation.DSMT4">
                  <p:embed/>
                </p:oleObj>
              </mc:Choice>
              <mc:Fallback>
                <p:oleObj name="Equation" r:id="rId17" imgW="3340100" imgH="1346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642" y="4574480"/>
                        <a:ext cx="2714625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057"/>
          <p:cNvGrpSpPr>
            <a:grpSpLocks/>
          </p:cNvGrpSpPr>
          <p:nvPr/>
        </p:nvGrpSpPr>
        <p:grpSpPr bwMode="auto">
          <a:xfrm>
            <a:off x="797992" y="4857055"/>
            <a:ext cx="990600" cy="863600"/>
            <a:chOff x="768" y="852"/>
            <a:chExt cx="624" cy="544"/>
          </a:xfrm>
        </p:grpSpPr>
        <p:graphicFrame>
          <p:nvGraphicFramePr>
            <p:cNvPr id="2057" name="Object 3076"/>
            <p:cNvGraphicFramePr>
              <a:graphicFrameLocks noChangeAspect="1"/>
            </p:cNvGraphicFramePr>
            <p:nvPr/>
          </p:nvGraphicFramePr>
          <p:xfrm>
            <a:off x="816" y="852"/>
            <a:ext cx="56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32" name="Equation" r:id="rId19" imgW="888614" imgH="863225" progId="Equation.DSMT4">
                    <p:embed/>
                  </p:oleObj>
                </mc:Choice>
                <mc:Fallback>
                  <p:oleObj name="Equation" r:id="rId19" imgW="888614" imgH="8632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852"/>
                          <a:ext cx="560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4" name="Freeform 2054"/>
            <p:cNvSpPr>
              <a:spLocks/>
            </p:cNvSpPr>
            <p:nvPr/>
          </p:nvSpPr>
          <p:spPr bwMode="auto">
            <a:xfrm rot="374069">
              <a:off x="768" y="1104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5727179" y="4574480"/>
          <a:ext cx="3086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3" name="Equation" r:id="rId21" imgW="3797300" imgH="1346200" progId="Equation.DSMT4">
                  <p:embed/>
                </p:oleObj>
              </mc:Choice>
              <mc:Fallback>
                <p:oleObj name="Equation" r:id="rId21" imgW="3797300" imgH="1346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179" y="4574480"/>
                        <a:ext cx="30861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0107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2" name="Object 3076"/>
          <p:cNvGraphicFramePr>
            <a:graphicFrameLocks noChangeAspect="1"/>
          </p:cNvGraphicFramePr>
          <p:nvPr/>
        </p:nvGraphicFramePr>
        <p:xfrm>
          <a:off x="1115616" y="1916832"/>
          <a:ext cx="6908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3" imgW="6730920" imgH="1015920" progId="Equation.DSMT4">
                  <p:embed/>
                </p:oleObj>
              </mc:Choice>
              <mc:Fallback>
                <p:oleObj name="Equation" r:id="rId3" imgW="6730920" imgH="1015920" progId="Equation.DSMT4">
                  <p:embed/>
                  <p:pic>
                    <p:nvPicPr>
                      <p:cNvPr id="0" name="Object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916832"/>
                        <a:ext cx="6908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3077"/>
          <p:cNvGraphicFramePr>
            <a:graphicFrameLocks noChangeAspect="1"/>
          </p:cNvGraphicFramePr>
          <p:nvPr/>
        </p:nvGraphicFramePr>
        <p:xfrm>
          <a:off x="1403648" y="3140968"/>
          <a:ext cx="38036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5" imgW="3619440" imgH="457200" progId="Equation.DSMT4">
                  <p:embed/>
                </p:oleObj>
              </mc:Choice>
              <mc:Fallback>
                <p:oleObj name="Equation" r:id="rId5" imgW="3619440" imgH="457200" progId="Equation.DSMT4">
                  <p:embed/>
                  <p:pic>
                    <p:nvPicPr>
                      <p:cNvPr id="0" name="Object 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140968"/>
                        <a:ext cx="38036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3078"/>
          <p:cNvGraphicFramePr>
            <a:graphicFrameLocks noChangeAspect="1"/>
          </p:cNvGraphicFramePr>
          <p:nvPr/>
        </p:nvGraphicFramePr>
        <p:xfrm>
          <a:off x="1403648" y="3861048"/>
          <a:ext cx="72009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7" imgW="7137360" imgH="495000" progId="Equation.DSMT4">
                  <p:embed/>
                </p:oleObj>
              </mc:Choice>
              <mc:Fallback>
                <p:oleObj name="Equation" r:id="rId7" imgW="7137360" imgH="495000" progId="Equation.DSMT4">
                  <p:embed/>
                  <p:pic>
                    <p:nvPicPr>
                      <p:cNvPr id="0" name="Object 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861048"/>
                        <a:ext cx="72009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Text Box 3088"/>
          <p:cNvSpPr txBox="1">
            <a:spLocks noChangeArrowheads="1"/>
          </p:cNvSpPr>
          <p:nvPr/>
        </p:nvSpPr>
        <p:spPr bwMode="auto">
          <a:xfrm>
            <a:off x="1187624" y="908720"/>
            <a:ext cx="2451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．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基础解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系</a:t>
            </a:r>
            <a:endParaRPr lang="zh-CN" altLang="en-US" sz="32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Object 3076"/>
          <p:cNvGraphicFramePr>
            <a:graphicFrameLocks noChangeAspect="1"/>
          </p:cNvGraphicFramePr>
          <p:nvPr/>
        </p:nvGraphicFramePr>
        <p:xfrm>
          <a:off x="1043608" y="4725144"/>
          <a:ext cx="76136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9" imgW="7416720" imgH="990360" progId="Equation.DSMT4">
                  <p:embed/>
                </p:oleObj>
              </mc:Choice>
              <mc:Fallback>
                <p:oleObj name="Equation" r:id="rId9" imgW="7416720" imgH="990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725144"/>
                        <a:ext cx="76136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827088" y="692150"/>
          <a:ext cx="3086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2" name="Equation" r:id="rId3" imgW="3797300" imgH="1346200" progId="Equation.DSMT4">
                  <p:embed/>
                </p:oleObj>
              </mc:Choice>
              <mc:Fallback>
                <p:oleObj name="Equation" r:id="rId3" imgW="3797300" imgH="1346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92150"/>
                        <a:ext cx="30861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827088" y="620713"/>
          <a:ext cx="373697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name="Equation" r:id="rId5" imgW="4597400" imgH="1397000" progId="Equation.DSMT4">
                  <p:embed/>
                </p:oleObj>
              </mc:Choice>
              <mc:Fallback>
                <p:oleObj name="Equation" r:id="rId5" imgW="4597400" imgH="139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20713"/>
                        <a:ext cx="3736975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684213" y="2276475"/>
          <a:ext cx="659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4" name="Equation" r:id="rId7" imgW="6591300" imgH="419100" progId="Equation.DSMT4">
                  <p:embed/>
                </p:oleObj>
              </mc:Choice>
              <mc:Fallback>
                <p:oleObj name="Equation" r:id="rId7" imgW="6591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76475"/>
                        <a:ext cx="6591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0"/>
          <p:cNvGraphicFramePr>
            <a:graphicFrameLocks noChangeAspect="1"/>
          </p:cNvGraphicFramePr>
          <p:nvPr/>
        </p:nvGraphicFramePr>
        <p:xfrm>
          <a:off x="1187450" y="2924175"/>
          <a:ext cx="648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name="Equation" r:id="rId9" imgW="6489700" imgH="431800" progId="Equation.DSMT4">
                  <p:embed/>
                </p:oleObj>
              </mc:Choice>
              <mc:Fallback>
                <p:oleObj name="Equation" r:id="rId9" imgW="6489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24175"/>
                        <a:ext cx="648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1"/>
          <p:cNvGraphicFramePr>
            <a:graphicFrameLocks noChangeAspect="1"/>
          </p:cNvGraphicFramePr>
          <p:nvPr/>
        </p:nvGraphicFramePr>
        <p:xfrm>
          <a:off x="646113" y="3644900"/>
          <a:ext cx="5334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6" name="Equation" r:id="rId11" imgW="5334000" imgH="1346200" progId="Equation.DSMT4">
                  <p:embed/>
                </p:oleObj>
              </mc:Choice>
              <mc:Fallback>
                <p:oleObj name="Equation" r:id="rId11" imgW="5334000" imgH="1346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644900"/>
                        <a:ext cx="53340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2"/>
          <p:cNvGraphicFramePr>
            <a:graphicFrameLocks noChangeAspect="1"/>
          </p:cNvGraphicFramePr>
          <p:nvPr/>
        </p:nvGraphicFramePr>
        <p:xfrm>
          <a:off x="827088" y="5373688"/>
          <a:ext cx="622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7" name="Equation" r:id="rId13" imgW="6223000" imgH="419100" progId="Equation.DSMT4">
                  <p:embed/>
                </p:oleObj>
              </mc:Choice>
              <mc:Fallback>
                <p:oleObj name="Equation" r:id="rId13" imgW="6223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73688"/>
                        <a:ext cx="6223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5356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271588" y="549275"/>
          <a:ext cx="4876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name="Equation" r:id="rId3" imgW="4876800" imgH="1346200" progId="Equation.DSMT4">
                  <p:embed/>
                </p:oleObj>
              </mc:Choice>
              <mc:Fallback>
                <p:oleObj name="Equation" r:id="rId3" imgW="4876800" imgH="1346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549275"/>
                        <a:ext cx="48768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874713" y="2278063"/>
          <a:ext cx="692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6" name="Equation" r:id="rId5" imgW="6921500" imgH="419100" progId="Equation.DSMT4">
                  <p:embed/>
                </p:oleObj>
              </mc:Choice>
              <mc:Fallback>
                <p:oleObj name="Equation" r:id="rId5" imgW="6921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2278063"/>
                        <a:ext cx="6921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900113" y="3068638"/>
          <a:ext cx="495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Equation" r:id="rId7" imgW="4953000" imgH="342900" progId="Equation.DSMT4">
                  <p:embed/>
                </p:oleObj>
              </mc:Choice>
              <mc:Fallback>
                <p:oleObj name="Equation" r:id="rId7" imgW="49530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8638"/>
                        <a:ext cx="49530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971550" y="3860800"/>
          <a:ext cx="209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Equation" r:id="rId9" imgW="2095500" imgH="381000" progId="Equation.DSMT4">
                  <p:embed/>
                </p:oleObj>
              </mc:Choice>
              <mc:Fallback>
                <p:oleObj name="Equation" r:id="rId9" imgW="2095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2095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932363" y="3284538"/>
          <a:ext cx="3530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Equation" r:id="rId11" imgW="3530600" imgH="1346200" progId="Equation.DSMT4">
                  <p:embed/>
                </p:oleObj>
              </mc:Choice>
              <mc:Fallback>
                <p:oleObj name="Equation" r:id="rId11" imgW="3530600" imgH="1346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284538"/>
                        <a:ext cx="35306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971550" y="4797425"/>
          <a:ext cx="280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0" name="Equation" r:id="rId13" imgW="2806700" imgH="342900" progId="Equation.DSMT4">
                  <p:embed/>
                </p:oleObj>
              </mc:Choice>
              <mc:Fallback>
                <p:oleObj name="Equation" r:id="rId13" imgW="28067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28067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798638" y="5229225"/>
          <a:ext cx="5372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1" name="Equation" r:id="rId15" imgW="5372100" imgH="1346200" progId="Equation.DSMT4">
                  <p:embed/>
                </p:oleObj>
              </mc:Choice>
              <mc:Fallback>
                <p:oleObj name="Equation" r:id="rId15" imgW="5372100" imgH="1346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229225"/>
                        <a:ext cx="53721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2404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1042988" y="1171575"/>
          <a:ext cx="71024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3" imgW="6845040" imgH="1091880" progId="Equation.DSMT4">
                  <p:embed/>
                </p:oleObj>
              </mc:Choice>
              <mc:Fallback>
                <p:oleObj name="Equation" r:id="rId3" imgW="6845040" imgH="10918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71575"/>
                        <a:ext cx="7102475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5" name="Object 1025"/>
          <p:cNvGraphicFramePr>
            <a:graphicFrameLocks noChangeAspect="1"/>
          </p:cNvGraphicFramePr>
          <p:nvPr/>
        </p:nvGraphicFramePr>
        <p:xfrm>
          <a:off x="2555776" y="2636912"/>
          <a:ext cx="3746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5" imgW="3746160" imgH="431640" progId="Equation.3">
                  <p:embed/>
                </p:oleObj>
              </mc:Choice>
              <mc:Fallback>
                <p:oleObj name="Equation" r:id="rId5" imgW="3746160" imgH="4316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636912"/>
                        <a:ext cx="37465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6" name="Object 1026"/>
          <p:cNvGraphicFramePr>
            <a:graphicFrameLocks noChangeAspect="1"/>
          </p:cNvGraphicFramePr>
          <p:nvPr/>
        </p:nvGraphicFramePr>
        <p:xfrm>
          <a:off x="1259632" y="3717032"/>
          <a:ext cx="422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7" imgW="4228920" imgH="457200" progId="Equation.DSMT4">
                  <p:embed/>
                </p:oleObj>
              </mc:Choice>
              <mc:Fallback>
                <p:oleObj name="Equation" r:id="rId7" imgW="4228920" imgH="4572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717032"/>
                        <a:ext cx="4229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标注 4"/>
          <p:cNvSpPr/>
          <p:nvPr/>
        </p:nvSpPr>
        <p:spPr bwMode="auto">
          <a:xfrm>
            <a:off x="7020272" y="3068960"/>
            <a:ext cx="1224136" cy="720080"/>
          </a:xfrm>
          <a:prstGeom prst="wedgeRoundRectCallout">
            <a:avLst>
              <a:gd name="adj1" fmla="val -88192"/>
              <a:gd name="adj2" fmla="val -7013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7236296" y="3212976"/>
          <a:ext cx="74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9" imgW="749160" imgH="380880" progId="Equation.DSMT4">
                  <p:embed/>
                </p:oleObj>
              </mc:Choice>
              <mc:Fallback>
                <p:oleObj name="Equation" r:id="rId9" imgW="749160" imgH="380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3212976"/>
                        <a:ext cx="749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24"/>
          <p:cNvGraphicFramePr>
            <a:graphicFrameLocks noChangeAspect="1"/>
          </p:cNvGraphicFramePr>
          <p:nvPr/>
        </p:nvGraphicFramePr>
        <p:xfrm>
          <a:off x="1115616" y="1052736"/>
          <a:ext cx="72374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name="Equation" r:id="rId3" imgW="6756120" imgH="419040" progId="Equation.DSMT4">
                  <p:embed/>
                </p:oleObj>
              </mc:Choice>
              <mc:Fallback>
                <p:oleObj name="Equation" r:id="rId3" imgW="6756120" imgH="41904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052736"/>
                        <a:ext cx="723741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25"/>
          <p:cNvGraphicFramePr>
            <a:graphicFrameLocks noChangeAspect="1"/>
          </p:cNvGraphicFramePr>
          <p:nvPr/>
        </p:nvGraphicFramePr>
        <p:xfrm>
          <a:off x="1103313" y="561975"/>
          <a:ext cx="729773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Equation" r:id="rId5" imgW="7238880" imgH="406080" progId="Equation.DSMT4">
                  <p:embed/>
                </p:oleObj>
              </mc:Choice>
              <mc:Fallback>
                <p:oleObj name="Equation" r:id="rId5" imgW="7238880" imgH="40608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561975"/>
                        <a:ext cx="7297737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26"/>
          <p:cNvGraphicFramePr>
            <a:graphicFrameLocks noChangeAspect="1"/>
          </p:cNvGraphicFramePr>
          <p:nvPr/>
        </p:nvGraphicFramePr>
        <p:xfrm>
          <a:off x="1043608" y="5301208"/>
          <a:ext cx="773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0" name="Equation" r:id="rId7" imgW="7734240" imgH="520560" progId="Equation.DSMT4">
                  <p:embed/>
                </p:oleObj>
              </mc:Choice>
              <mc:Fallback>
                <p:oleObj name="Equation" r:id="rId7" imgW="7734240" imgH="52056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301208"/>
                        <a:ext cx="7734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187624" y="1700808"/>
          <a:ext cx="72247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1" name="Equation" r:id="rId9" imgW="7569000" imgH="431640" progId="Equation.DSMT4">
                  <p:embed/>
                </p:oleObj>
              </mc:Choice>
              <mc:Fallback>
                <p:oleObj name="Equation" r:id="rId9" imgW="756900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700808"/>
                        <a:ext cx="722471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398588" y="2433638"/>
          <a:ext cx="3429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2" name="Equation" r:id="rId11" imgW="3429000" imgH="342720" progId="Equation.DSMT4">
                  <p:embed/>
                </p:oleObj>
              </mc:Choice>
              <mc:Fallback>
                <p:oleObj name="Equation" r:id="rId11" imgW="3429000" imgH="342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2433638"/>
                        <a:ext cx="3429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699792" y="3284984"/>
          <a:ext cx="396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3" name="Equation" r:id="rId13" imgW="3962160" imgH="419040" progId="Equation.DSMT4">
                  <p:embed/>
                </p:oleObj>
              </mc:Choice>
              <mc:Fallback>
                <p:oleObj name="Equation" r:id="rId13" imgW="3962160" imgH="419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284984"/>
                        <a:ext cx="3962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4260850" y="3808413"/>
          <a:ext cx="360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4" name="Equation" r:id="rId15" imgW="3606480" imgH="393480" progId="Equation.DSMT4">
                  <p:embed/>
                </p:oleObj>
              </mc:Choice>
              <mc:Fallback>
                <p:oleObj name="Equation" r:id="rId15" imgW="360648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3808413"/>
                        <a:ext cx="360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259632" y="4509120"/>
          <a:ext cx="3733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5" name="Equation" r:id="rId17" imgW="3733560" imgH="342720" progId="Equation.DSMT4">
                  <p:embed/>
                </p:oleObj>
              </mc:Choice>
              <mc:Fallback>
                <p:oleObj name="Equation" r:id="rId17" imgW="3733560" imgH="3427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09120"/>
                        <a:ext cx="3733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2" name="Object 0"/>
          <p:cNvGraphicFramePr>
            <a:graphicFrameLocks noChangeAspect="1"/>
          </p:cNvGraphicFramePr>
          <p:nvPr/>
        </p:nvGraphicFramePr>
        <p:xfrm>
          <a:off x="1187624" y="2132856"/>
          <a:ext cx="6705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3" imgW="6705360" imgH="1091880" progId="Equation.DSMT4">
                  <p:embed/>
                </p:oleObj>
              </mc:Choice>
              <mc:Fallback>
                <p:oleObj name="Equation" r:id="rId3" imgW="6705360" imgH="109188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132856"/>
                        <a:ext cx="67056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965200" y="1568450"/>
            <a:ext cx="2348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１</a:t>
            </a:r>
            <a:r>
              <a:rPr lang="zh-CN" altLang="en-US" sz="2800" b="1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．解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的性质</a:t>
            </a:r>
          </a:p>
        </p:txBody>
      </p:sp>
      <p:sp>
        <p:nvSpPr>
          <p:cNvPr id="6657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非齐次线性方程组解的结构</a:t>
            </a:r>
          </a:p>
        </p:txBody>
      </p:sp>
      <p:graphicFrame>
        <p:nvGraphicFramePr>
          <p:cNvPr id="25606" name="Object 2051"/>
          <p:cNvGraphicFramePr>
            <a:graphicFrameLocks noChangeAspect="1"/>
          </p:cNvGraphicFramePr>
          <p:nvPr/>
        </p:nvGraphicFramePr>
        <p:xfrm>
          <a:off x="1331640" y="3573016"/>
          <a:ext cx="71008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5" imgW="7099200" imgH="1066680" progId="Equation.DSMT4">
                  <p:embed/>
                </p:oleObj>
              </mc:Choice>
              <mc:Fallback>
                <p:oleObj name="Equation" r:id="rId5" imgW="7099200" imgH="1066680" progId="Equation.DSMT4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573016"/>
                        <a:ext cx="710088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0" name="Object 1024"/>
          <p:cNvGraphicFramePr>
            <a:graphicFrameLocks noChangeAspect="1"/>
          </p:cNvGraphicFramePr>
          <p:nvPr/>
        </p:nvGraphicFramePr>
        <p:xfrm>
          <a:off x="2699792" y="2924944"/>
          <a:ext cx="3995830" cy="591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3" imgW="2476440" imgH="368280" progId="Equation.DSMT4">
                  <p:embed/>
                </p:oleObj>
              </mc:Choice>
              <mc:Fallback>
                <p:oleObj name="Equation" r:id="rId3" imgW="247644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924944"/>
                        <a:ext cx="3995830" cy="591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1036"/>
          <p:cNvSpPr txBox="1">
            <a:spLocks noChangeArrowheads="1"/>
          </p:cNvSpPr>
          <p:nvPr/>
        </p:nvSpPr>
        <p:spPr bwMode="auto">
          <a:xfrm>
            <a:off x="981075" y="990600"/>
            <a:ext cx="4848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２．非齐次线性方程组的通解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91680" y="1988840"/>
          <a:ext cx="529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Equation" r:id="rId5" imgW="5295600" imgH="431640" progId="Equation.DSMT4">
                  <p:embed/>
                </p:oleObj>
              </mc:Choice>
              <mc:Fallback>
                <p:oleObj name="Equation" r:id="rId5" imgW="529560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988840"/>
                        <a:ext cx="529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890713" y="4076700"/>
          <a:ext cx="56991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Equation" r:id="rId7" imgW="5854680" imgH="1041120" progId="Equation.DSMT4">
                  <p:embed/>
                </p:oleObj>
              </mc:Choice>
              <mc:Fallback>
                <p:oleObj name="Equation" r:id="rId7" imgW="5854680" imgH="1041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4076700"/>
                        <a:ext cx="56991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8" name="Text Box 3114"/>
          <p:cNvSpPr txBox="1">
            <a:spLocks noChangeArrowheads="1"/>
          </p:cNvSpPr>
          <p:nvPr/>
        </p:nvSpPr>
        <p:spPr bwMode="auto">
          <a:xfrm>
            <a:off x="899592" y="2852936"/>
            <a:ext cx="7391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齐次线性方程组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b="1" dirty="0"/>
              <a:t>系数矩阵化成行最简形矩阵，便可写出其解；</a:t>
            </a:r>
          </a:p>
        </p:txBody>
      </p:sp>
      <p:sp>
        <p:nvSpPr>
          <p:cNvPr id="86059" name="Text Box 3115"/>
          <p:cNvSpPr txBox="1">
            <a:spLocks noChangeArrowheads="1"/>
          </p:cNvSpPr>
          <p:nvPr/>
        </p:nvSpPr>
        <p:spPr bwMode="auto">
          <a:xfrm>
            <a:off x="899592" y="3933056"/>
            <a:ext cx="7467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非齐次线性方程组：</a:t>
            </a:r>
            <a:r>
              <a:rPr lang="zh-CN" altLang="en-US" sz="2800" b="1" dirty="0"/>
              <a:t>增广矩阵化成行阶梯形矩阵，便可判断其是否有解．若有解，化成行最简形矩阵，便可写出其解；</a:t>
            </a:r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>
          <a:xfrm>
            <a:off x="914400" y="609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线性方程组的解法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628800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269A47"/>
                </a:solidFill>
              </a:rPr>
              <a:t>1</a:t>
            </a:r>
            <a:r>
              <a:rPr lang="zh-CN" altLang="en-US" sz="3600" b="1" dirty="0" smtClean="0">
                <a:solidFill>
                  <a:srgbClr val="269A47"/>
                </a:solidFill>
              </a:rPr>
              <a:t>）高斯消元法</a:t>
            </a:r>
            <a:endParaRPr lang="zh-CN" altLang="en-US" sz="3600" b="1" dirty="0">
              <a:solidFill>
                <a:srgbClr val="269A47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8" grpId="0" autoUpdateAnimBg="0"/>
      <p:bldP spid="8605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5650" y="549275"/>
            <a:ext cx="5684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/>
              <a:t>   </a:t>
            </a:r>
            <a:r>
              <a:rPr lang="zh-CN" altLang="en-US" sz="2800" b="1" dirty="0"/>
              <a:t>求齐次线性方程组的基础解系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916113" y="1249363"/>
          <a:ext cx="4318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name="Equation" r:id="rId3" imgW="4318000" imgH="1574800" progId="Equation.DSMT4">
                  <p:embed/>
                </p:oleObj>
              </mc:Choice>
              <mc:Fallback>
                <p:oleObj name="Equation" r:id="rId3" imgW="43180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249363"/>
                        <a:ext cx="43180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1143000" y="4495800"/>
          <a:ext cx="2895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Equation" r:id="rId5" imgW="3530600" imgH="1511300" progId="Equation.3">
                  <p:embed/>
                </p:oleObj>
              </mc:Choice>
              <mc:Fallback>
                <p:oleObj name="Equation" r:id="rId5" imgW="35306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95800"/>
                        <a:ext cx="28956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5257800" y="4495800"/>
          <a:ext cx="2362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7" imgW="2908300" imgH="1511300" progId="Equation.3">
                  <p:embed/>
                </p:oleObj>
              </mc:Choice>
              <mc:Fallback>
                <p:oleObj name="Equation" r:id="rId7" imgW="29083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95800"/>
                        <a:ext cx="2362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191000" y="4737100"/>
            <a:ext cx="1028700" cy="977900"/>
            <a:chOff x="2640" y="2984"/>
            <a:chExt cx="648" cy="616"/>
          </a:xfrm>
        </p:grpSpPr>
        <p:graphicFrame>
          <p:nvGraphicFramePr>
            <p:cNvPr id="16393" name="Object 18"/>
            <p:cNvGraphicFramePr>
              <a:graphicFrameLocks noChangeAspect="1"/>
            </p:cNvGraphicFramePr>
            <p:nvPr/>
          </p:nvGraphicFramePr>
          <p:xfrm>
            <a:off x="2648" y="2984"/>
            <a:ext cx="64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4" name="Equation" r:id="rId9" imgW="1016000" imgH="977900" progId="Equation.3">
                    <p:embed/>
                  </p:oleObj>
                </mc:Choice>
                <mc:Fallback>
                  <p:oleObj name="Equation" r:id="rId9" imgW="1016000" imgH="977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8" y="2984"/>
                          <a:ext cx="640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4" name="Freeform 19"/>
            <p:cNvSpPr>
              <a:spLocks/>
            </p:cNvSpPr>
            <p:nvPr/>
          </p:nvSpPr>
          <p:spPr bwMode="auto">
            <a:xfrm rot="374069">
              <a:off x="2640" y="3312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116013" y="3284538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itchFamily="49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1835150" y="3357563"/>
          <a:ext cx="490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11" imgW="4902200" imgH="444500" progId="Equation.3">
                  <p:embed/>
                </p:oleObj>
              </mc:Choice>
              <mc:Fallback>
                <p:oleObj name="Equation" r:id="rId11" imgW="4902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357563"/>
                        <a:ext cx="490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2530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9" grpId="0" autoUpdateAnimBg="0"/>
    </p:bld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D:\线性代数电子教案\模板.pot</Template>
  <TotalTime>1863</TotalTime>
  <Words>223</Words>
  <Application>Microsoft Office PowerPoint</Application>
  <PresentationFormat>全屏显示(4:3)</PresentationFormat>
  <Paragraphs>39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模板</vt:lpstr>
      <vt:lpstr>Equation</vt:lpstr>
      <vt:lpstr>线性方程组解的判定</vt:lpstr>
      <vt:lpstr>PowerPoint 演示文稿</vt:lpstr>
      <vt:lpstr>PowerPoint 演示文稿</vt:lpstr>
      <vt:lpstr>PowerPoint 演示文稿</vt:lpstr>
      <vt:lpstr>PowerPoint 演示文稿</vt:lpstr>
      <vt:lpstr>非齐次线性方程组解的结构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解</vt:lpstr>
      <vt:lpstr>PowerPoint 演示文稿</vt:lpstr>
      <vt:lpstr>PowerPoint 演示文稿</vt:lpstr>
      <vt:lpstr>PowerPoint 演示文稿</vt:lpstr>
      <vt:lpstr>线性方程组</vt:lpstr>
      <vt:lpstr>PowerPoint 演示文稿</vt:lpstr>
      <vt:lpstr>PowerPoint 演示文稿</vt:lpstr>
      <vt:lpstr>PowerPoint 演示文稿</vt:lpstr>
    </vt:vector>
  </TitlesOfParts>
  <Company>西安通信学院数学教研室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西安通信学院数学教研室</dc:creator>
  <cp:lastModifiedBy>Administrator</cp:lastModifiedBy>
  <cp:revision>125</cp:revision>
  <dcterms:created xsi:type="dcterms:W3CDTF">2000-01-02T01:17:04Z</dcterms:created>
  <dcterms:modified xsi:type="dcterms:W3CDTF">2019-02-26T01:00:57Z</dcterms:modified>
</cp:coreProperties>
</file>