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90" r:id="rId2"/>
    <p:sldId id="391" r:id="rId3"/>
    <p:sldId id="392" r:id="rId4"/>
    <p:sldId id="403" r:id="rId5"/>
    <p:sldId id="394" r:id="rId6"/>
    <p:sldId id="395" r:id="rId7"/>
    <p:sldId id="396" r:id="rId8"/>
    <p:sldId id="397" r:id="rId9"/>
    <p:sldId id="398" r:id="rId10"/>
    <p:sldId id="404" r:id="rId11"/>
    <p:sldId id="405" r:id="rId12"/>
    <p:sldId id="406" r:id="rId13"/>
    <p:sldId id="407" r:id="rId14"/>
    <p:sldId id="408" r:id="rId15"/>
    <p:sldId id="399" r:id="rId16"/>
    <p:sldId id="400" r:id="rId17"/>
    <p:sldId id="40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58" userDrawn="1">
          <p15:clr>
            <a:srgbClr val="A4A3A4"/>
          </p15:clr>
        </p15:guide>
        <p15:guide id="2" pos="3795" userDrawn="1">
          <p15:clr>
            <a:srgbClr val="A4A3A4"/>
          </p15:clr>
        </p15:guide>
        <p15:guide id="3" pos="7061" userDrawn="1">
          <p15:clr>
            <a:srgbClr val="A4A3A4"/>
          </p15:clr>
        </p15:guide>
        <p15:guide id="4" pos="2661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orient="horz" pos="2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38B"/>
    <a:srgbClr val="082667"/>
    <a:srgbClr val="256090"/>
    <a:srgbClr val="CBE0F2"/>
    <a:srgbClr val="96C1E4"/>
    <a:srgbClr val="62A2D7"/>
    <a:srgbClr val="FFFFFF"/>
    <a:srgbClr val="2F79B7"/>
    <a:srgbClr val="0A538C"/>
    <a:srgbClr val="3A7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44" autoAdjust="0"/>
    <p:restoredTop sz="50000" autoAdjust="0"/>
  </p:normalViewPr>
  <p:slideViewPr>
    <p:cSldViewPr snapToGrid="0">
      <p:cViewPr varScale="1">
        <p:scale>
          <a:sx n="87" d="100"/>
          <a:sy n="87" d="100"/>
        </p:scale>
        <p:origin x="-110" y="-91"/>
      </p:cViewPr>
      <p:guideLst>
        <p:guide orient="horz" pos="3158"/>
        <p:guide orient="horz" pos="595"/>
        <p:guide orient="horz" pos="1457"/>
        <p:guide orient="horz" pos="2069"/>
        <p:guide pos="3795"/>
        <p:guide pos="7061"/>
        <p:guide pos="26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1.wmf"/><Relationship Id="rId5" Type="http://schemas.openxmlformats.org/officeDocument/2006/relationships/image" Target="../media/image63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1.wmf"/><Relationship Id="rId1" Type="http://schemas.openxmlformats.org/officeDocument/2006/relationships/image" Target="../media/image64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8.wmf"/><Relationship Id="rId7" Type="http://schemas.openxmlformats.org/officeDocument/2006/relationships/image" Target="../media/image81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63.wmf"/><Relationship Id="rId9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7" Type="http://schemas.openxmlformats.org/officeDocument/2006/relationships/image" Target="../media/image92.w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18" Type="http://schemas.openxmlformats.org/officeDocument/2006/relationships/image" Target="../media/image5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17" Type="http://schemas.openxmlformats.org/officeDocument/2006/relationships/image" Target="../media/image49.wmf"/><Relationship Id="rId2" Type="http://schemas.openxmlformats.org/officeDocument/2006/relationships/image" Target="../media/image34.wmf"/><Relationship Id="rId16" Type="http://schemas.openxmlformats.org/officeDocument/2006/relationships/image" Target="../media/image48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5" Type="http://schemas.openxmlformats.org/officeDocument/2006/relationships/image" Target="../media/image4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Relationship Id="rId1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C2037-7BE2-4B55-B730-C4A1A0C58E1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05F3E-6C76-4A64-BA24-39CAB9C78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4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9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2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4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4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103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Microsoft_Word_97_-_2003_Document2.doc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88.emf"/><Relationship Id="rId5" Type="http://schemas.openxmlformats.org/officeDocument/2006/relationships/image" Target="../media/image86.emf"/><Relationship Id="rId15" Type="http://schemas.openxmlformats.org/officeDocument/2006/relationships/image" Target="../media/image90.wmf"/><Relationship Id="rId10" Type="http://schemas.openxmlformats.org/officeDocument/2006/relationships/oleObject" Target="../embeddings/Microsoft_Word_97_-_2003_Document3.doc"/><Relationship Id="rId19" Type="http://schemas.openxmlformats.org/officeDocument/2006/relationships/image" Target="../media/image92.wmf"/><Relationship Id="rId4" Type="http://schemas.openxmlformats.org/officeDocument/2006/relationships/oleObject" Target="../embeddings/Microsoft_Word_97_-_2003_Document1.doc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slide" Target="slide2.xml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slide" Target="slide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9" Type="http://schemas.openxmlformats.org/officeDocument/2006/relationships/oleObject" Target="../embeddings/oleObject54.bin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34" Type="http://schemas.openxmlformats.org/officeDocument/2006/relationships/oleObject" Target="../embeddings/oleObject50.bin"/><Relationship Id="rId42" Type="http://schemas.openxmlformats.org/officeDocument/2006/relationships/image" Target="../media/image49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image" Target="../media/image46.wmf"/><Relationship Id="rId38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image" Target="../media/image45.wmf"/><Relationship Id="rId41" Type="http://schemas.openxmlformats.org/officeDocument/2006/relationships/oleObject" Target="../embeddings/oleObject5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3.wmf"/><Relationship Id="rId32" Type="http://schemas.openxmlformats.org/officeDocument/2006/relationships/oleObject" Target="../embeddings/oleObject49.bin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48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oleObject" Target="../embeddings/oleObject46.bin"/><Relationship Id="rId36" Type="http://schemas.openxmlformats.org/officeDocument/2006/relationships/image" Target="../media/image47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8.bin"/><Relationship Id="rId44" Type="http://schemas.openxmlformats.org/officeDocument/2006/relationships/image" Target="../media/image50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5.bin"/><Relationship Id="rId30" Type="http://schemas.openxmlformats.org/officeDocument/2006/relationships/oleObject" Target="../embeddings/oleObject47.bin"/><Relationship Id="rId35" Type="http://schemas.openxmlformats.org/officeDocument/2006/relationships/oleObject" Target="../embeddings/oleObject51.bin"/><Relationship Id="rId43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07535" y="404813"/>
            <a:ext cx="66246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1713CD"/>
                </a:solidFill>
              </a:rPr>
              <a:t>行列式的定义</a:t>
            </a:r>
            <a:endParaRPr lang="zh-CN" altLang="en-US" sz="2800" b="1" dirty="0">
              <a:solidFill>
                <a:srgbClr val="1713CD"/>
              </a:solidFill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487488" y="2420888"/>
          <a:ext cx="580813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4356000" imgH="1015920" progId="Equation.DSMT4">
                  <p:embed/>
                </p:oleObj>
              </mc:Choice>
              <mc:Fallback>
                <p:oleObj name="Equation" r:id="rId3" imgW="43560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420888"/>
                        <a:ext cx="580813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311691" y="1772817"/>
            <a:ext cx="2880320" cy="46166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6363F"/>
                </a:solidFill>
                <a:latin typeface="宋体" charset="-122"/>
              </a:rPr>
              <a:t>二阶</a:t>
            </a:r>
            <a:r>
              <a:rPr lang="zh-CN" altLang="en-US" sz="2400" b="1" dirty="0" smtClean="0">
                <a:solidFill>
                  <a:srgbClr val="F6363F"/>
                </a:solidFill>
                <a:latin typeface="宋体" charset="-122"/>
              </a:rPr>
              <a:t>行列式</a:t>
            </a:r>
            <a:endParaRPr lang="zh-CN" altLang="en-US" sz="2400" b="1" dirty="0">
              <a:solidFill>
                <a:srgbClr val="1713CD"/>
              </a:solidFill>
              <a:latin typeface="宋体" charset="-122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487488" y="1196752"/>
          <a:ext cx="38946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2920680" imgH="431640" progId="Equation.DSMT4">
                  <p:embed/>
                </p:oleObj>
              </mc:Choice>
              <mc:Fallback>
                <p:oleObj name="Equation" r:id="rId5" imgW="2920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196752"/>
                        <a:ext cx="389466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83784" y="1785938"/>
          <a:ext cx="15070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1130040" imgH="342720" progId="Equation.DSMT4">
                  <p:embed/>
                </p:oleObj>
              </mc:Choice>
              <mc:Fallback>
                <p:oleObj name="Equation" r:id="rId7" imgW="1130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784" y="1785938"/>
                        <a:ext cx="1507067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599723" y="3717033"/>
            <a:ext cx="2880320" cy="46166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6363F"/>
                </a:solidFill>
                <a:latin typeface="宋体" charset="-122"/>
              </a:rPr>
              <a:t>三阶行列式</a:t>
            </a:r>
            <a:endParaRPr lang="zh-CN" altLang="en-US" sz="2400" b="1" dirty="0">
              <a:solidFill>
                <a:srgbClr val="1713CD"/>
              </a:solidFill>
              <a:latin typeface="宋体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58384" y="3729038"/>
          <a:ext cx="162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9" imgW="1218960" imgH="342720" progId="Equation.DSMT4">
                  <p:embed/>
                </p:oleObj>
              </mc:Choice>
              <mc:Fallback>
                <p:oleObj name="Equation" r:id="rId9" imgW="1218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384" y="3729038"/>
                        <a:ext cx="1625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784351" y="4252913"/>
          <a:ext cx="342053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1" imgW="2565360" imgH="1473120" progId="Equation.DSMT4">
                  <p:embed/>
                </p:oleObj>
              </mc:Choice>
              <mc:Fallback>
                <p:oleObj name="Equation" r:id="rId11" imgW="256536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1" y="4252913"/>
                        <a:ext cx="3420533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5231904" y="4653136"/>
          <a:ext cx="51477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3" imgW="3860640" imgH="431640" progId="Equation.DSMT4">
                  <p:embed/>
                </p:oleObj>
              </mc:Choice>
              <mc:Fallback>
                <p:oleObj name="Equation" r:id="rId13" imgW="3860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4653136"/>
                        <a:ext cx="514773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5327915" y="4653136"/>
          <a:ext cx="46905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5" imgW="3517560" imgH="431640" progId="Equation.DSMT4">
                  <p:embed/>
                </p:oleObj>
              </mc:Choice>
              <mc:Fallback>
                <p:oleObj name="Equation" r:id="rId15" imgW="351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915" y="4653136"/>
                        <a:ext cx="469053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2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83267" y="971550"/>
          <a:ext cx="440266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3302000" imgH="1536700" progId="Equation.DSMT4">
                  <p:embed/>
                </p:oleObj>
              </mc:Choice>
              <mc:Fallback>
                <p:oleObj name="Equation" r:id="rId3" imgW="3302000" imgH="153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267" y="971550"/>
                        <a:ext cx="4402667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3"/>
          <p:cNvGraphicFramePr>
            <a:graphicFrameLocks noChangeAspect="1"/>
          </p:cNvGraphicFramePr>
          <p:nvPr/>
        </p:nvGraphicFramePr>
        <p:xfrm>
          <a:off x="6096000" y="981075"/>
          <a:ext cx="4097867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3073400" imgH="1549400" progId="Equation.DSMT4">
                  <p:embed/>
                </p:oleObj>
              </mc:Choice>
              <mc:Fallback>
                <p:oleObj name="Equation" r:id="rId5" imgW="3073400" imgH="154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81075"/>
                        <a:ext cx="4097867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4"/>
          <p:cNvGraphicFramePr>
            <a:graphicFrameLocks noChangeAspect="1"/>
          </p:cNvGraphicFramePr>
          <p:nvPr/>
        </p:nvGraphicFramePr>
        <p:xfrm>
          <a:off x="1968500" y="3141663"/>
          <a:ext cx="504613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7" imgW="3784600" imgH="1219200" progId="Equation.DSMT4">
                  <p:embed/>
                </p:oleObj>
              </mc:Choice>
              <mc:Fallback>
                <p:oleObj name="Equation" r:id="rId7" imgW="3784600" imgH="121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141663"/>
                        <a:ext cx="504613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5"/>
          <p:cNvGraphicFramePr>
            <a:graphicFrameLocks noChangeAspect="1"/>
          </p:cNvGraphicFramePr>
          <p:nvPr/>
        </p:nvGraphicFramePr>
        <p:xfrm>
          <a:off x="7056967" y="3141663"/>
          <a:ext cx="260773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9" imgW="1955800" imgH="1219200" progId="Equation.DSMT4">
                  <p:embed/>
                </p:oleObj>
              </mc:Choice>
              <mc:Fallback>
                <p:oleObj name="Equation" r:id="rId9" imgW="1955800" imgH="121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967" y="3141663"/>
                        <a:ext cx="260773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6"/>
          <p:cNvGraphicFramePr>
            <a:graphicFrameLocks noChangeAspect="1"/>
          </p:cNvGraphicFramePr>
          <p:nvPr/>
        </p:nvGraphicFramePr>
        <p:xfrm>
          <a:off x="1993900" y="4803775"/>
          <a:ext cx="4064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1" imgW="3048000" imgH="876300" progId="Equation.DSMT4">
                  <p:embed/>
                </p:oleObj>
              </mc:Choice>
              <mc:Fallback>
                <p:oleObj name="Equation" r:id="rId11" imgW="30480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803775"/>
                        <a:ext cx="4064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6191251" y="5013325"/>
          <a:ext cx="77893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3" imgW="583947" imgH="279279" progId="Equation.DSMT4">
                  <p:embed/>
                </p:oleObj>
              </mc:Choice>
              <mc:Fallback>
                <p:oleObj name="Equation" r:id="rId13" imgW="58394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1" y="5013325"/>
                        <a:ext cx="77893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960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654051" y="333375"/>
          <a:ext cx="4028016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3759200" imgH="2628900" progId="Equation.DSMT4">
                  <p:embed/>
                </p:oleObj>
              </mc:Choice>
              <mc:Fallback>
                <p:oleObj name="Equation" r:id="rId3" imgW="37592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1" y="333375"/>
                        <a:ext cx="4028016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"/>
          <p:cNvGraphicFramePr>
            <a:graphicFrameLocks noChangeAspect="1"/>
          </p:cNvGraphicFramePr>
          <p:nvPr/>
        </p:nvGraphicFramePr>
        <p:xfrm>
          <a:off x="7152218" y="404814"/>
          <a:ext cx="3754967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5" imgW="3505200" imgH="2628900" progId="Equation.DSMT4">
                  <p:embed/>
                </p:oleObj>
              </mc:Choice>
              <mc:Fallback>
                <p:oleObj name="Equation" r:id="rId5" imgW="35052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218" y="404814"/>
                        <a:ext cx="3754967" cy="210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4751918" y="1052513"/>
          <a:ext cx="223096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7" imgW="2222500" imgH="1092200" progId="Equation.DSMT4">
                  <p:embed/>
                </p:oleObj>
              </mc:Choice>
              <mc:Fallback>
                <p:oleObj name="Equation" r:id="rId7" imgW="22225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918" y="1052513"/>
                        <a:ext cx="223096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441451" y="2781300"/>
          <a:ext cx="4040716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9" imgW="3771900" imgH="2628900" progId="Equation.DSMT4">
                  <p:embed/>
                </p:oleObj>
              </mc:Choice>
              <mc:Fallback>
                <p:oleObj name="Equation" r:id="rId9" imgW="37719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1" y="2781300"/>
                        <a:ext cx="4040716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5558368" y="3424238"/>
          <a:ext cx="196003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1" imgW="1955800" imgH="1104900" progId="Equation.DSMT4">
                  <p:embed/>
                </p:oleObj>
              </mc:Choice>
              <mc:Fallback>
                <p:oleObj name="Equation" r:id="rId11" imgW="1955800" imgH="1104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8368" y="3424238"/>
                        <a:ext cx="196003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0"/>
          <p:cNvGraphicFramePr>
            <a:graphicFrameLocks noChangeAspect="1"/>
          </p:cNvGraphicFramePr>
          <p:nvPr/>
        </p:nvGraphicFramePr>
        <p:xfrm>
          <a:off x="7630584" y="2636839"/>
          <a:ext cx="3850216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13" imgW="3594100" imgH="2628900" progId="Equation.DSMT4">
                  <p:embed/>
                </p:oleObj>
              </mc:Choice>
              <mc:Fallback>
                <p:oleObj name="Equation" r:id="rId13" imgW="35941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584" y="2636839"/>
                        <a:ext cx="3850216" cy="210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0"/>
          <p:cNvGraphicFramePr>
            <a:graphicFrameLocks noChangeAspect="1"/>
          </p:cNvGraphicFramePr>
          <p:nvPr/>
        </p:nvGraphicFramePr>
        <p:xfrm>
          <a:off x="1678517" y="5516564"/>
          <a:ext cx="183726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15" imgW="1714500" imgH="469900" progId="Equation.DSMT4">
                  <p:embed/>
                </p:oleObj>
              </mc:Choice>
              <mc:Fallback>
                <p:oleObj name="Equation" r:id="rId15" imgW="1714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517" y="5516564"/>
                        <a:ext cx="183726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40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912285" y="333375"/>
          <a:ext cx="3509433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3276600" imgH="2628900" progId="Equation.DSMT4">
                  <p:embed/>
                </p:oleObj>
              </mc:Choice>
              <mc:Fallback>
                <p:oleObj name="Equation" r:id="rId3" imgW="32766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85" y="333375"/>
                        <a:ext cx="3509433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"/>
          <p:cNvGraphicFramePr>
            <a:graphicFrameLocks noChangeAspect="1"/>
          </p:cNvGraphicFramePr>
          <p:nvPr/>
        </p:nvGraphicFramePr>
        <p:xfrm>
          <a:off x="6576484" y="333375"/>
          <a:ext cx="3020483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2819400" imgH="2628900" progId="Equation.DSMT4">
                  <p:embed/>
                </p:oleObj>
              </mc:Choice>
              <mc:Fallback>
                <p:oleObj name="Equation" r:id="rId5" imgW="28194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6484" y="333375"/>
                        <a:ext cx="3020483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6"/>
          <p:cNvGraphicFramePr>
            <a:graphicFrameLocks noChangeAspect="1"/>
          </p:cNvGraphicFramePr>
          <p:nvPr/>
        </p:nvGraphicFramePr>
        <p:xfrm>
          <a:off x="850901" y="3217863"/>
          <a:ext cx="2851151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7" imgW="2844800" imgH="1092200" progId="Equation.DSMT4">
                  <p:embed/>
                </p:oleObj>
              </mc:Choice>
              <mc:Fallback>
                <p:oleObj name="Equation" r:id="rId7" imgW="28448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1" y="3217863"/>
                        <a:ext cx="2851151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0"/>
          <p:cNvGraphicFramePr>
            <a:graphicFrameLocks noChangeAspect="1"/>
          </p:cNvGraphicFramePr>
          <p:nvPr/>
        </p:nvGraphicFramePr>
        <p:xfrm>
          <a:off x="4078818" y="2708275"/>
          <a:ext cx="3388783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9" imgW="3162300" imgH="2628900" progId="Equation.DSMT4">
                  <p:embed/>
                </p:oleObj>
              </mc:Choice>
              <mc:Fallback>
                <p:oleObj name="Equation" r:id="rId9" imgW="31623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818" y="2708275"/>
                        <a:ext cx="3388783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0"/>
          <p:cNvGraphicFramePr>
            <a:graphicFrameLocks noChangeAspect="1"/>
          </p:cNvGraphicFramePr>
          <p:nvPr/>
        </p:nvGraphicFramePr>
        <p:xfrm>
          <a:off x="1678517" y="5516564"/>
          <a:ext cx="183726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11" imgW="1714500" imgH="469900" progId="Equation.DSMT4">
                  <p:embed/>
                </p:oleObj>
              </mc:Choice>
              <mc:Fallback>
                <p:oleObj name="Equation" r:id="rId11" imgW="1714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517" y="5516564"/>
                        <a:ext cx="183726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368801" y="836614"/>
          <a:ext cx="196003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13" imgW="1955800" imgH="1104900" progId="Equation.DSMT4">
                  <p:embed/>
                </p:oleObj>
              </mc:Choice>
              <mc:Fallback>
                <p:oleObj name="Equation" r:id="rId13" imgW="1955800" imgH="1104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1" y="836614"/>
                        <a:ext cx="196003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0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1390651" y="188914"/>
          <a:ext cx="3714749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3276600" imgH="2628900" progId="Equation.DSMT4">
                  <p:embed/>
                </p:oleObj>
              </mc:Choice>
              <mc:Fallback>
                <p:oleObj name="Equation" r:id="rId3" imgW="32766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1" y="188914"/>
                        <a:ext cx="3714749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6"/>
          <p:cNvGraphicFramePr>
            <a:graphicFrameLocks noChangeAspect="1"/>
          </p:cNvGraphicFramePr>
          <p:nvPr/>
        </p:nvGraphicFramePr>
        <p:xfrm>
          <a:off x="431801" y="2997201"/>
          <a:ext cx="196003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5" imgW="1955800" imgH="1104900" progId="Equation.DSMT4">
                  <p:embed/>
                </p:oleObj>
              </mc:Choice>
              <mc:Fallback>
                <p:oleObj name="Equation" r:id="rId5" imgW="1955800" imgH="1104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1" y="2997201"/>
                        <a:ext cx="196003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0"/>
          <p:cNvGraphicFramePr>
            <a:graphicFrameLocks noChangeAspect="1"/>
          </p:cNvGraphicFramePr>
          <p:nvPr/>
        </p:nvGraphicFramePr>
        <p:xfrm>
          <a:off x="2446867" y="2565401"/>
          <a:ext cx="2785533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7" imgW="2959100" imgH="2628900" progId="Equation.DSMT4">
                  <p:embed/>
                </p:oleObj>
              </mc:Choice>
              <mc:Fallback>
                <p:oleObj name="Equation" r:id="rId7" imgW="29591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67" y="2565401"/>
                        <a:ext cx="2785533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0"/>
          <p:cNvGraphicFramePr>
            <a:graphicFrameLocks noChangeAspect="1"/>
          </p:cNvGraphicFramePr>
          <p:nvPr/>
        </p:nvGraphicFramePr>
        <p:xfrm>
          <a:off x="7920567" y="5229226"/>
          <a:ext cx="164676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9" imgW="1536700" imgH="838200" progId="Equation.DSMT4">
                  <p:embed/>
                </p:oleObj>
              </mc:Choice>
              <mc:Fallback>
                <p:oleObj name="Equation" r:id="rId9" imgW="15367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567" y="5229226"/>
                        <a:ext cx="164676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135034" y="115889"/>
          <a:ext cx="3416300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1" imgW="3124200" imgH="2628900" progId="Equation.DSMT4">
                  <p:embed/>
                </p:oleObj>
              </mc:Choice>
              <mc:Fallback>
                <p:oleObj name="Equation" r:id="rId11" imgW="31242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034" y="115889"/>
                        <a:ext cx="3416300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6096000" y="188913"/>
          <a:ext cx="23706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13" imgW="177569" imgH="304404" progId="Equation.DSMT4">
                  <p:embed/>
                </p:oleObj>
              </mc:Choice>
              <mc:Fallback>
                <p:oleObj name="Equation" r:id="rId13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8913"/>
                        <a:ext cx="23706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6576485" y="188914"/>
          <a:ext cx="22436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5" imgW="177569" imgH="304404" progId="Equation.DSMT4">
                  <p:embed/>
                </p:oleObj>
              </mc:Choice>
              <mc:Fallback>
                <p:oleObj name="Equation" r:id="rId15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6485" y="188914"/>
                        <a:ext cx="22436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7823201" y="188914"/>
          <a:ext cx="22436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7" imgW="177569" imgH="304404" progId="Equation.DSMT4">
                  <p:embed/>
                </p:oleObj>
              </mc:Choice>
              <mc:Fallback>
                <p:oleObj name="Equation" r:id="rId17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1" y="188914"/>
                        <a:ext cx="22436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0"/>
          <p:cNvGraphicFramePr>
            <a:graphicFrameLocks noChangeAspect="1"/>
          </p:cNvGraphicFramePr>
          <p:nvPr/>
        </p:nvGraphicFramePr>
        <p:xfrm>
          <a:off x="3407834" y="4652963"/>
          <a:ext cx="4722284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19" imgW="5168900" imgH="3060700" progId="Equation.DSMT4">
                  <p:embed/>
                </p:oleObj>
              </mc:Choice>
              <mc:Fallback>
                <p:oleObj name="Equation" r:id="rId19" imgW="5168900" imgH="306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834" y="4652963"/>
                        <a:ext cx="4722284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440267" y="5157789"/>
          <a:ext cx="298026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21" imgW="3886200" imgH="1485900" progId="Equation.DSMT4">
                  <p:embed/>
                </p:oleObj>
              </mc:Choice>
              <mc:Fallback>
                <p:oleObj name="Equation" r:id="rId21" imgW="3886200" imgH="148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67" y="5157789"/>
                        <a:ext cx="298026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1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"/>
          <p:cNvGraphicFramePr>
            <a:graphicFrameLocks noChangeAspect="1"/>
          </p:cNvGraphicFramePr>
          <p:nvPr/>
        </p:nvGraphicFramePr>
        <p:xfrm>
          <a:off x="1583267" y="333375"/>
          <a:ext cx="364490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3403600" imgH="2628900" progId="Equation.DSMT4">
                  <p:embed/>
                </p:oleObj>
              </mc:Choice>
              <mc:Fallback>
                <p:oleObj name="Equation" r:id="rId3" imgW="34036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267" y="333375"/>
                        <a:ext cx="3644900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"/>
          <p:cNvGraphicFramePr>
            <a:graphicFrameLocks noChangeAspect="1"/>
          </p:cNvGraphicFramePr>
          <p:nvPr/>
        </p:nvGraphicFramePr>
        <p:xfrm>
          <a:off x="5414434" y="404814"/>
          <a:ext cx="3577167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5" imgW="3340100" imgH="2628900" progId="Equation.DSMT4">
                  <p:embed/>
                </p:oleObj>
              </mc:Choice>
              <mc:Fallback>
                <p:oleObj name="Equation" r:id="rId5" imgW="33401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434" y="404814"/>
                        <a:ext cx="3577167" cy="210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678518" y="2636839"/>
          <a:ext cx="6151033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7" imgW="5740400" imgH="2628900" progId="Equation.DSMT4">
                  <p:embed/>
                </p:oleObj>
              </mc:Choice>
              <mc:Fallback>
                <p:oleObj name="Equation" r:id="rId7" imgW="57404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518" y="2636839"/>
                        <a:ext cx="6151033" cy="210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0"/>
          <p:cNvGraphicFramePr>
            <a:graphicFrameLocks noChangeAspect="1"/>
          </p:cNvGraphicFramePr>
          <p:nvPr/>
        </p:nvGraphicFramePr>
        <p:xfrm>
          <a:off x="4847167" y="6092825"/>
          <a:ext cx="183726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9" imgW="1714500" imgH="469900" progId="Equation.DSMT4">
                  <p:embed/>
                </p:oleObj>
              </mc:Choice>
              <mc:Fallback>
                <p:oleObj name="Equation" r:id="rId9" imgW="1714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167" y="6092825"/>
                        <a:ext cx="183726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7727951" y="3284538"/>
          <a:ext cx="220133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11" imgW="1651000" imgH="419100" progId="Equation.DSMT4">
                  <p:embed/>
                </p:oleObj>
              </mc:Choice>
              <mc:Fallback>
                <p:oleObj name="Equation" r:id="rId11" imgW="1651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951" y="3284538"/>
                        <a:ext cx="220133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242484" y="4868863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13" imgW="2019300" imgH="419100" progId="Equation.DSMT4">
                  <p:embed/>
                </p:oleObj>
              </mc:Choice>
              <mc:Fallback>
                <p:oleObj name="Equation" r:id="rId13" imgW="2019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484" y="4868863"/>
                        <a:ext cx="269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4078817" y="4941888"/>
          <a:ext cx="375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15" imgW="2819400" imgH="419100" progId="Equation.DSMT4">
                  <p:embed/>
                </p:oleObj>
              </mc:Choice>
              <mc:Fallback>
                <p:oleObj name="Equation" r:id="rId15" imgW="2819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817" y="4941888"/>
                        <a:ext cx="375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8113184" y="4941888"/>
          <a:ext cx="292946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17" imgW="2197100" imgH="419100" progId="Equation.DSMT4">
                  <p:embed/>
                </p:oleObj>
              </mc:Choice>
              <mc:Fallback>
                <p:oleObj name="Equation" r:id="rId17" imgW="2197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184" y="4941888"/>
                        <a:ext cx="292946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931333" y="5516563"/>
          <a:ext cx="292946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9" imgW="2197100" imgH="419100" progId="Equation.DSMT4">
                  <p:embed/>
                </p:oleObj>
              </mc:Choice>
              <mc:Fallback>
                <p:oleObj name="Equation" r:id="rId19" imgW="2197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33" y="5516563"/>
                        <a:ext cx="292946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4078817" y="5445125"/>
          <a:ext cx="416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21" imgW="3124200" imgH="419100" progId="Equation.DSMT4">
                  <p:embed/>
                </p:oleObj>
              </mc:Choice>
              <mc:Fallback>
                <p:oleObj name="Equation" r:id="rId21" imgW="3124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817" y="5445125"/>
                        <a:ext cx="416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102784" y="6021388"/>
          <a:ext cx="353906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23" imgW="2654300" imgH="406400" progId="Equation.DSMT4">
                  <p:embed/>
                </p:oleObj>
              </mc:Choice>
              <mc:Fallback>
                <p:oleObj name="Equation" r:id="rId23" imgW="2654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784" y="6021388"/>
                        <a:ext cx="353906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0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35376" y="491192"/>
            <a:ext cx="80642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宋体" charset="-122"/>
              </a:rPr>
              <a:t>矩阵的秩</a:t>
            </a:r>
            <a:r>
              <a:rPr lang="zh-CN" altLang="en-US" sz="3200" b="1" dirty="0">
                <a:solidFill>
                  <a:srgbClr val="000099"/>
                </a:solidFill>
                <a:latin typeface="宋体" charset="-122"/>
              </a:rPr>
              <a:t>与行列式的关系</a:t>
            </a:r>
            <a:r>
              <a:rPr lang="zh-CN" altLang="en-US" sz="3200" b="1" dirty="0">
                <a:solidFill>
                  <a:srgbClr val="000099"/>
                </a:solidFill>
              </a:rPr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03301" y="3932239"/>
          <a:ext cx="938741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4" imgW="3143816" imgH="382147" progId="Word.Document.8">
                  <p:embed/>
                </p:oleObj>
              </mc:Choice>
              <mc:Fallback>
                <p:oleObj name="Document" r:id="rId4" imgW="3143816" imgH="3821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1" y="3932239"/>
                        <a:ext cx="9387417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43518" y="5110164"/>
          <a:ext cx="929216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7" imgW="3066170" imgH="387915" progId="Word.Document.8">
                  <p:embed/>
                </p:oleObj>
              </mc:Choice>
              <mc:Fallback>
                <p:oleObj name="Document" r:id="rId7" imgW="3066170" imgH="387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18" y="5110164"/>
                        <a:ext cx="929216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83499" y="5589240"/>
          <a:ext cx="73152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10" imgW="2436590" imgH="392602" progId="Word.Document.8">
                  <p:embed/>
                </p:oleObj>
              </mc:Choice>
              <mc:Fallback>
                <p:oleObj name="Document" r:id="rId10" imgW="2436590" imgH="3926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499" y="5589240"/>
                        <a:ext cx="73152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11424" y="1628800"/>
          <a:ext cx="235373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12" imgW="1765080" imgH="355320" progId="Equation.DSMT4">
                  <p:embed/>
                </p:oleObj>
              </mc:Choice>
              <mc:Fallback>
                <p:oleObj name="Equation" r:id="rId12" imgW="1765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628800"/>
                        <a:ext cx="235373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295467" y="2060848"/>
          <a:ext cx="701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14" imgW="5257800" imgH="342720" progId="Equation.DSMT4">
                  <p:embed/>
                </p:oleObj>
              </mc:Choice>
              <mc:Fallback>
                <p:oleObj name="Equation" r:id="rId14" imgW="5257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67" y="2060848"/>
                        <a:ext cx="7010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1199456" y="2564904"/>
          <a:ext cx="84158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16" imgW="6311880" imgH="342720" progId="Equation.DSMT4">
                  <p:embed/>
                </p:oleObj>
              </mc:Choice>
              <mc:Fallback>
                <p:oleObj name="Equation" r:id="rId16" imgW="6311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2564904"/>
                        <a:ext cx="8415867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11424" y="3284984"/>
          <a:ext cx="675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18" imgW="5067000" imgH="380880" progId="Equation.DSMT4">
                  <p:embed/>
                </p:oleObj>
              </mc:Choice>
              <mc:Fallback>
                <p:oleObj name="Equation" r:id="rId18" imgW="5067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3284984"/>
                        <a:ext cx="6756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47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200151" y="443598"/>
            <a:ext cx="83523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6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克拉姆法则</a:t>
            </a:r>
            <a:endParaRPr lang="zh-CN" alt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42340" name="AutoShape 4"/>
          <p:cNvSpPr>
            <a:spLocks noChangeArrowheads="1"/>
          </p:cNvSpPr>
          <p:nvPr/>
        </p:nvSpPr>
        <p:spPr bwMode="auto">
          <a:xfrm>
            <a:off x="912284" y="1341438"/>
            <a:ext cx="10752667" cy="4751387"/>
          </a:xfrm>
          <a:prstGeom prst="flowChartAlternateProcess">
            <a:avLst/>
          </a:prstGeom>
          <a:solidFill>
            <a:srgbClr val="CCFFCC">
              <a:alpha val="30000"/>
            </a:srgbClr>
          </a:solidFill>
          <a:ln w="25400" cap="rnd">
            <a:solidFill>
              <a:srgbClr val="CC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1295400" y="1628776"/>
            <a:ext cx="1017693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800" b="1"/>
              <a:t>如果线性方程组</a:t>
            </a:r>
            <a:r>
              <a:rPr kumimoji="1" lang="zh-CN" altLang="en-US" sz="2800" b="1">
                <a:latin typeface="Times New Roman" pitchFamily="18" charset="0"/>
              </a:rPr>
              <a:t>（</a:t>
            </a: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）</a:t>
            </a:r>
            <a:r>
              <a:rPr kumimoji="1" lang="zh-CN" altLang="en-US" sz="2800" b="1"/>
              <a:t>的系数矩阵  </a:t>
            </a:r>
          </a:p>
        </p:txBody>
      </p:sp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3024717" y="2349500"/>
          <a:ext cx="435186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3263760" imgH="1612800" progId="Equation.DSMT4">
                  <p:embed/>
                </p:oleObj>
              </mc:Choice>
              <mc:Fallback>
                <p:oleObj name="Equation" r:id="rId3" imgW="326376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717" y="2349500"/>
                        <a:ext cx="4351867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200151" y="4149725"/>
            <a:ext cx="11808883" cy="534988"/>
            <a:chOff x="567" y="2568"/>
            <a:chExt cx="5579" cy="337"/>
          </a:xfrm>
        </p:grpSpPr>
        <p:sp>
          <p:nvSpPr>
            <p:cNvPr id="142346" name="Rectangle 10"/>
            <p:cNvSpPr>
              <a:spLocks noChangeArrowheads="1"/>
            </p:cNvSpPr>
            <p:nvPr/>
          </p:nvSpPr>
          <p:spPr bwMode="auto">
            <a:xfrm>
              <a:off x="567" y="2568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的行列式 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42347" name="Rectangle 11"/>
            <p:cNvSpPr>
              <a:spLocks noChangeArrowheads="1"/>
            </p:cNvSpPr>
            <p:nvPr/>
          </p:nvSpPr>
          <p:spPr bwMode="auto">
            <a:xfrm>
              <a:off x="2542" y="2578"/>
              <a:ext cx="36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，则方程组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zh-CN" altLang="en-US" sz="2800" b="1">
                  <a:latin typeface="宋体" pitchFamily="2" charset="-122"/>
                  <a:cs typeface="Times New Roman" pitchFamily="18" charset="0"/>
                </a:rPr>
                <a:t>１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有唯一解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graphicFrame>
          <p:nvGraphicFramePr>
            <p:cNvPr id="142348" name="Object 12"/>
            <p:cNvGraphicFramePr>
              <a:graphicFrameLocks noChangeAspect="1"/>
            </p:cNvGraphicFramePr>
            <p:nvPr/>
          </p:nvGraphicFramePr>
          <p:xfrm>
            <a:off x="1565" y="2647"/>
            <a:ext cx="10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5" imgW="1600200" imgH="393480" progId="Equation.DSMT4">
                    <p:embed/>
                  </p:oleObj>
                </mc:Choice>
                <mc:Fallback>
                  <p:oleObj name="Equation" r:id="rId5" imgW="1600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647"/>
                          <a:ext cx="10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49" name="Object 13"/>
          <p:cNvGraphicFramePr>
            <a:graphicFrameLocks noChangeAspect="1"/>
          </p:cNvGraphicFramePr>
          <p:nvPr/>
        </p:nvGraphicFramePr>
        <p:xfrm>
          <a:off x="2362200" y="4868863"/>
          <a:ext cx="596053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7" imgW="4470120" imgH="850680" progId="Equation.DSMT4">
                  <p:embed/>
                </p:oleObj>
              </mc:Choice>
              <mc:Fallback>
                <p:oleObj name="Equation" r:id="rId7" imgW="44701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68863"/>
                        <a:ext cx="596053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0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40" grpId="0" animBg="1"/>
      <p:bldP spid="1423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3" name="AutoShape 53"/>
          <p:cNvSpPr>
            <a:spLocks noChangeArrowheads="1"/>
          </p:cNvSpPr>
          <p:nvPr/>
        </p:nvSpPr>
        <p:spPr bwMode="auto">
          <a:xfrm>
            <a:off x="912284" y="404814"/>
            <a:ext cx="10752667" cy="5545137"/>
          </a:xfrm>
          <a:prstGeom prst="flowChartAlternateProcess">
            <a:avLst/>
          </a:prstGeom>
          <a:solidFill>
            <a:srgbClr val="CCFFCC">
              <a:alpha val="30000"/>
            </a:srgbClr>
          </a:solidFill>
          <a:ln w="25400" cap="rnd">
            <a:solidFill>
              <a:srgbClr val="CC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24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223251" y="31130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1600200" imgH="393480" progId="Equation.DSMT4">
                  <p:embed/>
                </p:oleObj>
              </mc:Choice>
              <mc:Fallback>
                <p:oleObj name="Equation" r:id="rId3" imgW="1600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1" y="3113089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102784" y="547692"/>
            <a:ext cx="8834967" cy="577851"/>
            <a:chOff x="657" y="2839"/>
            <a:chExt cx="4174" cy="364"/>
          </a:xfrm>
        </p:grpSpPr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657" y="2839"/>
              <a:ext cx="42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其中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02432" name="Rectangle 32"/>
            <p:cNvSpPr>
              <a:spLocks noChangeArrowheads="1"/>
            </p:cNvSpPr>
            <p:nvPr/>
          </p:nvSpPr>
          <p:spPr bwMode="auto">
            <a:xfrm>
              <a:off x="2835" y="2839"/>
              <a:ext cx="93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是把行列式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sp>
          <p:nvSpPr>
            <p:cNvPr id="102433" name="Rectangle 33"/>
            <p:cNvSpPr>
              <a:spLocks noChangeArrowheads="1"/>
            </p:cNvSpPr>
            <p:nvPr/>
          </p:nvSpPr>
          <p:spPr bwMode="auto">
            <a:xfrm>
              <a:off x="4065" y="2839"/>
              <a:ext cx="7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中第    </a:t>
              </a:r>
              <a:r>
                <a:rPr kumimoji="1" lang="zh-CN" altLang="en-US" sz="2800" b="1" dirty="0"/>
                <a:t>列</a:t>
              </a:r>
            </a:p>
          </p:txBody>
        </p:sp>
        <p:graphicFrame>
          <p:nvGraphicFramePr>
            <p:cNvPr id="102435" name="Object 35"/>
            <p:cNvGraphicFramePr>
              <a:graphicFrameLocks noChangeAspect="1"/>
            </p:cNvGraphicFramePr>
            <p:nvPr/>
          </p:nvGraphicFramePr>
          <p:xfrm>
            <a:off x="1247" y="2899"/>
            <a:ext cx="15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Equation" r:id="rId5" imgW="2476440" imgH="482400" progId="Equation.DSMT4">
                    <p:embed/>
                  </p:oleObj>
                </mc:Choice>
                <mc:Fallback>
                  <p:oleObj name="Equation" r:id="rId5" imgW="24764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899"/>
                          <a:ext cx="15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179565"/>
                </p:ext>
              </p:extLst>
            </p:nvPr>
          </p:nvGraphicFramePr>
          <p:xfrm>
            <a:off x="3865" y="291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Equation" r:id="rId7" imgW="317160" imgH="291960" progId="Equation.DSMT4">
                    <p:embed/>
                  </p:oleObj>
                </mc:Choice>
                <mc:Fallback>
                  <p:oleObj name="Equation" r:id="rId7" imgW="3171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291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9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843257"/>
                </p:ext>
              </p:extLst>
            </p:nvPr>
          </p:nvGraphicFramePr>
          <p:xfrm>
            <a:off x="4483" y="2880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Equation" r:id="rId9" imgW="215640" imgH="393480" progId="Equation.DSMT4">
                    <p:embed/>
                  </p:oleObj>
                </mc:Choice>
                <mc:Fallback>
                  <p:oleObj name="Equation" r:id="rId9" imgW="2156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2880"/>
                          <a:ext cx="1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0" y="30077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1007534" y="2133601"/>
            <a:ext cx="89302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所得的一个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阶行列式，即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102785" y="1341438"/>
            <a:ext cx="12481983" cy="519112"/>
            <a:chOff x="521" y="890"/>
            <a:chExt cx="5897" cy="327"/>
          </a:xfrm>
        </p:grpSpPr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521" y="890"/>
              <a:ext cx="58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的元素用方程组（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）的常数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项    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　　　　　代换　　　　　　　　　　　　</a:t>
              </a:r>
              <a:r>
                <a:rPr kumimoji="1" lang="zh-CN" altLang="en-US" sz="2800" b="1" dirty="0"/>
                <a:t> 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102443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8452588"/>
                </p:ext>
              </p:extLst>
            </p:nvPr>
          </p:nvGraphicFramePr>
          <p:xfrm>
            <a:off x="2878" y="945"/>
            <a:ext cx="10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11" imgW="1612800" imgH="431640" progId="Equation.DSMT4">
                    <p:embed/>
                  </p:oleObj>
                </mc:Choice>
                <mc:Fallback>
                  <p:oleObj name="Equation" r:id="rId11" imgW="16128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945"/>
                          <a:ext cx="10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49" name="Object 49"/>
          <p:cNvGraphicFramePr>
            <a:graphicFrameLocks noChangeAspect="1"/>
          </p:cNvGraphicFramePr>
          <p:nvPr/>
        </p:nvGraphicFramePr>
        <p:xfrm>
          <a:off x="1775884" y="2924175"/>
          <a:ext cx="71628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3" imgW="5371920" imgH="1739880" progId="Equation.DSMT4">
                  <p:embed/>
                </p:oleObj>
              </mc:Choice>
              <mc:Fallback>
                <p:oleObj name="Equation" r:id="rId13" imgW="5371920" imgH="1739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884" y="2924175"/>
                        <a:ext cx="71628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0" name="Object 50"/>
          <p:cNvGraphicFramePr>
            <a:graphicFrameLocks noChangeAspect="1"/>
          </p:cNvGraphicFramePr>
          <p:nvPr/>
        </p:nvGraphicFramePr>
        <p:xfrm>
          <a:off x="2159000" y="5084763"/>
          <a:ext cx="519853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5" imgW="3898800" imgH="482400" progId="Equation.DSMT4">
                  <p:embed/>
                </p:oleObj>
              </mc:Choice>
              <mc:Fallback>
                <p:oleObj name="Equation" r:id="rId15" imgW="389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084763"/>
                        <a:ext cx="519853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1" name="Object 51"/>
          <p:cNvGraphicFramePr>
            <a:graphicFrameLocks noChangeAspect="1"/>
          </p:cNvGraphicFramePr>
          <p:nvPr/>
        </p:nvGraphicFramePr>
        <p:xfrm>
          <a:off x="7440084" y="4868863"/>
          <a:ext cx="204893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17" imgW="1536480" imgH="952200" progId="Equation.DSMT4">
                  <p:embed/>
                </p:oleObj>
              </mc:Choice>
              <mc:Fallback>
                <p:oleObj name="Equation" r:id="rId17" imgW="15364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084" y="4868863"/>
                        <a:ext cx="204893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0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3" grpId="0" animBg="1"/>
      <p:bldP spid="1024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"/>
          <p:cNvGrpSpPr>
            <a:grpSpLocks/>
          </p:cNvGrpSpPr>
          <p:nvPr/>
        </p:nvGrpSpPr>
        <p:grpSpPr bwMode="auto">
          <a:xfrm>
            <a:off x="1085852" y="692150"/>
            <a:ext cx="7105649" cy="523875"/>
            <a:chOff x="1115615" y="692696"/>
            <a:chExt cx="3557274" cy="523220"/>
          </a:xfrm>
        </p:grpSpPr>
        <p:sp>
          <p:nvSpPr>
            <p:cNvPr id="4105" name="Text Box 23"/>
            <p:cNvSpPr txBox="1">
              <a:spLocks noChangeArrowheads="1"/>
            </p:cNvSpPr>
            <p:nvPr/>
          </p:nvSpPr>
          <p:spPr bwMode="auto">
            <a:xfrm>
              <a:off x="1115615" y="692696"/>
              <a:ext cx="3557274" cy="523220"/>
            </a:xfrm>
            <a:prstGeom prst="rect">
              <a:avLst/>
            </a:prstGeom>
            <a:solidFill>
              <a:srgbClr val="FFFFCC"/>
            </a:solidFill>
            <a:ln w="76200" cap="sq" cmpd="tri">
              <a:solidFill>
                <a:srgbClr val="3845F4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6363F"/>
                  </a:solidFill>
                  <a:latin typeface="宋体" charset="-122"/>
                </a:rPr>
                <a:t>  阶行列式</a:t>
              </a:r>
              <a:r>
                <a:rPr lang="en-US" altLang="zh-CN" sz="2800" b="1">
                  <a:solidFill>
                    <a:srgbClr val="F6363F"/>
                  </a:solidFill>
                  <a:latin typeface="宋体" charset="-122"/>
                </a:rPr>
                <a:t>—</a:t>
              </a:r>
              <a:r>
                <a:rPr lang="zh-CN" altLang="en-US" b="1">
                  <a:solidFill>
                    <a:srgbClr val="1713CD"/>
                  </a:solidFill>
                  <a:latin typeface="宋体" charset="-122"/>
                </a:rPr>
                <a:t>递归（推）定义法</a:t>
              </a:r>
            </a:p>
          </p:txBody>
        </p:sp>
        <p:graphicFrame>
          <p:nvGraphicFramePr>
            <p:cNvPr id="4106" name="Object 2"/>
            <p:cNvGraphicFramePr>
              <a:graphicFrameLocks noChangeAspect="1"/>
            </p:cNvGraphicFramePr>
            <p:nvPr/>
          </p:nvGraphicFramePr>
          <p:xfrm>
            <a:off x="1460882" y="908995"/>
            <a:ext cx="1905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3" imgW="190417" imgH="203112" progId="Equation.DSMT4">
                    <p:embed/>
                  </p:oleObj>
                </mc:Choice>
                <mc:Fallback>
                  <p:oleObj name="Equation" r:id="rId3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882" y="908995"/>
                          <a:ext cx="190500" cy="203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095500" y="4149725"/>
          <a:ext cx="707813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5308600" imgH="482600" progId="Equation.DSMT4">
                  <p:embed/>
                </p:oleObj>
              </mc:Choice>
              <mc:Fallback>
                <p:oleObj name="Equation" r:id="rId5" imgW="5308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4149725"/>
                        <a:ext cx="707813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057400" y="4868863"/>
          <a:ext cx="54694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7" imgW="4102100" imgH="431800" progId="Equation.DSMT4">
                  <p:embed/>
                </p:oleObj>
              </mc:Choice>
              <mc:Fallback>
                <p:oleObj name="Equation" r:id="rId7" imgW="4102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8863"/>
                        <a:ext cx="546946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951567" y="1412875"/>
          <a:ext cx="51054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9" imgW="3644900" imgH="2260600" progId="Equation.DSMT4">
                  <p:embed/>
                </p:oleObj>
              </mc:Choice>
              <mc:Fallback>
                <p:oleObj name="Equation" r:id="rId9" imgW="3644900" imgH="226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567" y="1412875"/>
                        <a:ext cx="51054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632700" y="4724400"/>
          <a:ext cx="174413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1" imgW="1308100" imgH="800100" progId="Equation.DSMT4">
                  <p:embed/>
                </p:oleObj>
              </mc:Choice>
              <mc:Fallback>
                <p:oleObj name="Equation" r:id="rId11" imgW="13081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724400"/>
                        <a:ext cx="174413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428751" y="5572125"/>
          <a:ext cx="372533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3" imgW="2794000" imgH="444500" progId="Equation.DSMT4">
                  <p:embed/>
                </p:oleObj>
              </mc:Choice>
              <mc:Fallback>
                <p:oleObj name="Equation" r:id="rId13" imgW="2794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5572125"/>
                        <a:ext cx="3725333" cy="4445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0"/>
          <p:cNvGraphicFramePr>
            <a:graphicFrameLocks noChangeAspect="1"/>
          </p:cNvGraphicFramePr>
          <p:nvPr/>
        </p:nvGraphicFramePr>
        <p:xfrm>
          <a:off x="1390651" y="6092825"/>
          <a:ext cx="697653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5" imgW="5232400" imgH="482600" progId="Equation.DSMT4">
                  <p:embed/>
                </p:oleObj>
              </mc:Choice>
              <mc:Fallback>
                <p:oleObj name="Equation" r:id="rId15" imgW="52324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1" y="6092825"/>
                        <a:ext cx="6976533" cy="4826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9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199456" y="548681"/>
            <a:ext cx="7104789" cy="46166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6363F"/>
                </a:solidFill>
                <a:latin typeface="宋体" charset="-122"/>
              </a:rPr>
              <a:t>  行列式按行（列）展开定理</a:t>
            </a:r>
            <a:endParaRPr lang="zh-CN" altLang="en-US" sz="2400" b="1" dirty="0">
              <a:solidFill>
                <a:srgbClr val="1713CD"/>
              </a:solidFill>
              <a:latin typeface="宋体" charset="-122"/>
            </a:endParaRP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583499" y="4437112"/>
          <a:ext cx="890693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6680160" imgH="482400" progId="Equation.DSMT4">
                  <p:embed/>
                </p:oleObj>
              </mc:Choice>
              <mc:Fallback>
                <p:oleObj name="Equation" r:id="rId3" imgW="6680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499" y="4437112"/>
                        <a:ext cx="890693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487488" y="4437112"/>
          <a:ext cx="53001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3974760" imgH="431640" progId="Equation.DSMT4">
                  <p:embed/>
                </p:oleObj>
              </mc:Choice>
              <mc:Fallback>
                <p:oleObj name="Equation" r:id="rId5" imgW="3974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437112"/>
                        <a:ext cx="530013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487488" y="1844824"/>
          <a:ext cx="507153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7" imgW="3619440" imgH="2260440" progId="Equation.DSMT4">
                  <p:embed/>
                </p:oleObj>
              </mc:Choice>
              <mc:Fallback>
                <p:oleObj name="Equation" r:id="rId7" imgW="3619440" imgH="226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844824"/>
                        <a:ext cx="5071533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7056107" y="4293096"/>
          <a:ext cx="169333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9" imgW="1269720" imgH="799920" progId="Equation.DSMT4">
                  <p:embed/>
                </p:oleObj>
              </mc:Choice>
              <mc:Fallback>
                <p:oleObj name="Equation" r:id="rId9" imgW="12697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107" y="4293096"/>
                        <a:ext cx="169333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567095" y="5348089"/>
          <a:ext cx="550333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1" imgW="4127400" imgH="482400" progId="Equation.DSMT4">
                  <p:embed/>
                </p:oleObj>
              </mc:Choice>
              <mc:Fallback>
                <p:oleObj name="Equation" r:id="rId11" imgW="4127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095" y="5348089"/>
                        <a:ext cx="550333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7152118" y="5157192"/>
          <a:ext cx="169333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13" imgW="1269720" imgH="799920" progId="Equation.DSMT4">
                  <p:embed/>
                </p:oleObj>
              </mc:Choice>
              <mc:Fallback>
                <p:oleObj name="Equation" r:id="rId13" imgW="12697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118" y="5157192"/>
                        <a:ext cx="169333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1488017" y="1196975"/>
          <a:ext cx="38946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5" imgW="2920680" imgH="431640" progId="Equation.DSMT4">
                  <p:embed/>
                </p:oleObj>
              </mc:Choice>
              <mc:Fallback>
                <p:oleObj name="Equation" r:id="rId15" imgW="2920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017" y="1196975"/>
                        <a:ext cx="389466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9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7"/>
          <p:cNvSpPr txBox="1">
            <a:spLocks noChangeArrowheads="1"/>
          </p:cNvSpPr>
          <p:nvPr/>
        </p:nvSpPr>
        <p:spPr bwMode="auto">
          <a:xfrm>
            <a:off x="955368" y="719753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余子式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与代数余子式</a:t>
            </a:r>
          </a:p>
        </p:txBody>
      </p:sp>
      <p:graphicFrame>
        <p:nvGraphicFramePr>
          <p:cNvPr id="71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841458"/>
              </p:ext>
            </p:extLst>
          </p:nvPr>
        </p:nvGraphicFramePr>
        <p:xfrm>
          <a:off x="955675" y="1706563"/>
          <a:ext cx="9521825" cy="28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3251160" imgH="1295280" progId="Equation.DSMT4">
                  <p:embed/>
                </p:oleObj>
              </mc:Choice>
              <mc:Fallback>
                <p:oleObj name="Equation" r:id="rId3" imgW="325116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706563"/>
                        <a:ext cx="9521825" cy="284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3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5800" y="628650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391478" y="476672"/>
          <a:ext cx="3791809" cy="173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3949700" imgH="2108200" progId="Equation.DSMT4">
                  <p:embed/>
                </p:oleObj>
              </mc:Choice>
              <mc:Fallback>
                <p:oleObj name="Equation" r:id="rId3" imgW="3949700" imgH="210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478" y="476672"/>
                        <a:ext cx="3791809" cy="1737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279297" y="1206376"/>
          <a:ext cx="523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3924300" imgH="381000" progId="Equation.DSMT4">
                  <p:embed/>
                </p:oleObj>
              </mc:Choice>
              <mc:Fallback>
                <p:oleObj name="Equation" r:id="rId5" imgW="3924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297" y="1206376"/>
                        <a:ext cx="5232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5" name="Object 7"/>
          <p:cNvGraphicFramePr>
            <a:graphicFrameLocks noChangeAspect="1"/>
          </p:cNvGraphicFramePr>
          <p:nvPr/>
        </p:nvGraphicFramePr>
        <p:xfrm>
          <a:off x="2020127" y="4734347"/>
          <a:ext cx="409786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7" imgW="3073400" imgH="381000" progId="Equation.DSMT4">
                  <p:embed/>
                </p:oleObj>
              </mc:Choice>
              <mc:Fallback>
                <p:oleObj name="Equation" r:id="rId7" imgW="3073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127" y="4734347"/>
                        <a:ext cx="409786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6" name="Object 8"/>
          <p:cNvGraphicFramePr>
            <a:graphicFrameLocks noChangeAspect="1"/>
          </p:cNvGraphicFramePr>
          <p:nvPr/>
        </p:nvGraphicFramePr>
        <p:xfrm>
          <a:off x="6239405" y="4086696"/>
          <a:ext cx="289136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9" imgW="3048000" imgH="2108200" progId="Equation.DSMT4">
                  <p:embed/>
                </p:oleObj>
              </mc:Choice>
              <mc:Fallback>
                <p:oleObj name="Equation" r:id="rId9" imgW="3048000" imgH="210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405" y="4086696"/>
                        <a:ext cx="2891367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2" name="Object 8"/>
          <p:cNvGraphicFramePr>
            <a:graphicFrameLocks noChangeAspect="1"/>
          </p:cNvGraphicFramePr>
          <p:nvPr/>
        </p:nvGraphicFramePr>
        <p:xfrm>
          <a:off x="1714469" y="2786058"/>
          <a:ext cx="645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1" imgW="4838700" imgH="431800" progId="Equation.DSMT4">
                  <p:embed/>
                </p:oleObj>
              </mc:Choice>
              <mc:Fallback>
                <p:oleObj name="Equation" r:id="rId11" imgW="4838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69" y="2786058"/>
                        <a:ext cx="645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4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4" name="Object 2"/>
          <p:cNvGraphicFramePr>
            <a:graphicFrameLocks noChangeAspect="1"/>
          </p:cNvGraphicFramePr>
          <p:nvPr/>
        </p:nvGraphicFramePr>
        <p:xfrm>
          <a:off x="911424" y="620689"/>
          <a:ext cx="10714568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0985500" imgH="2082800" progId="Equation.DSMT4">
                  <p:embed/>
                </p:oleObj>
              </mc:Choice>
              <mc:Fallback>
                <p:oleObj name="Equation" r:id="rId3" imgW="10985500" imgH="20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620689"/>
                        <a:ext cx="10714568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5" name="Object 3"/>
          <p:cNvGraphicFramePr>
            <a:graphicFrameLocks noChangeAspect="1"/>
          </p:cNvGraphicFramePr>
          <p:nvPr/>
        </p:nvGraphicFramePr>
        <p:xfrm>
          <a:off x="1174751" y="2565400"/>
          <a:ext cx="435186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3263900" imgH="393700" progId="Equation.DSMT4">
                  <p:embed/>
                </p:oleObj>
              </mc:Choice>
              <mc:Fallback>
                <p:oleObj name="Equation" r:id="rId5" imgW="3263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1" y="2565400"/>
                        <a:ext cx="435186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2700867" y="3284538"/>
          <a:ext cx="396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7" imgW="2971800" imgH="381000" progId="Equation.DSMT4">
                  <p:embed/>
                </p:oleObj>
              </mc:Choice>
              <mc:Fallback>
                <p:oleObj name="Equation" r:id="rId7" imgW="29718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867" y="3284538"/>
                        <a:ext cx="3962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9509" y="3140968"/>
            <a:ext cx="240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解：</a:t>
            </a:r>
            <a:endParaRPr lang="zh-CN" altLang="en-US" sz="2800" b="1" dirty="0"/>
          </a:p>
        </p:txBody>
      </p:sp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6672065" y="2636912"/>
          <a:ext cx="2998500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9" imgW="2311400" imgH="1778000" progId="Equation.DSMT4">
                  <p:embed/>
                </p:oleObj>
              </mc:Choice>
              <mc:Fallback>
                <p:oleObj name="Equation" r:id="rId9" imgW="23114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5" y="2636912"/>
                        <a:ext cx="2998500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7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0" name="Picture 28" descr="D:\线性代数图\手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6400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117601" y="1035051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关于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代数余子式的重要性质</a:t>
            </a:r>
          </a:p>
        </p:txBody>
      </p:sp>
      <p:graphicFrame>
        <p:nvGraphicFramePr>
          <p:cNvPr id="8196" name="Object 0"/>
          <p:cNvGraphicFramePr>
            <a:graphicFrameLocks noChangeAspect="1"/>
          </p:cNvGraphicFramePr>
          <p:nvPr/>
        </p:nvGraphicFramePr>
        <p:xfrm>
          <a:off x="1234017" y="1766888"/>
          <a:ext cx="8305800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5715000" imgH="3721100" progId="Equation.3">
                  <p:embed/>
                </p:oleObj>
              </mc:Choice>
              <mc:Fallback>
                <p:oleObj name="Equation" r:id="rId4" imgW="5715000" imgH="372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017" y="1766888"/>
                        <a:ext cx="8305800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820400" y="6286500"/>
            <a:ext cx="101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07535" y="404813"/>
            <a:ext cx="66246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1713CD"/>
                </a:solidFill>
              </a:rPr>
              <a:t>行列式的性质</a:t>
            </a:r>
            <a:endParaRPr lang="zh-CN" altLang="en-US" sz="2800" b="1" dirty="0">
              <a:solidFill>
                <a:srgbClr val="1713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54617" y="115888"/>
          <a:ext cx="64854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4863960" imgH="342720" progId="Equation.DSMT4">
                  <p:embed/>
                </p:oleObj>
              </mc:Choice>
              <mc:Fallback>
                <p:oleObj name="Equation" r:id="rId3" imgW="4863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617" y="115888"/>
                        <a:ext cx="648546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954617" y="692150"/>
          <a:ext cx="57742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5" imgW="4330440" imgH="342720" progId="Equation.DSMT4">
                  <p:embed/>
                </p:oleObj>
              </mc:Choice>
              <mc:Fallback>
                <p:oleObj name="Equation" r:id="rId5" imgW="4330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617" y="692150"/>
                        <a:ext cx="577426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954617" y="1339850"/>
          <a:ext cx="701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7" imgW="5257800" imgH="342720" progId="Equation.DSMT4">
                  <p:embed/>
                </p:oleObj>
              </mc:Choice>
              <mc:Fallback>
                <p:oleObj name="Equation" r:id="rId7" imgW="5257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617" y="1339850"/>
                        <a:ext cx="7010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954617" y="2060575"/>
          <a:ext cx="10871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9" imgW="8153280" imgH="1282680" progId="Equation.DSMT4">
                  <p:embed/>
                </p:oleObj>
              </mc:Choice>
              <mc:Fallback>
                <p:oleObj name="Equation" r:id="rId9" imgW="815328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617" y="2060575"/>
                        <a:ext cx="10871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857251" y="3571875"/>
          <a:ext cx="98890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1" imgW="7416720" imgH="342720" progId="Equation.DSMT4">
                  <p:embed/>
                </p:oleObj>
              </mc:Choice>
              <mc:Fallback>
                <p:oleObj name="Equation" r:id="rId11" imgW="7416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1" y="3571875"/>
                        <a:ext cx="988906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857251" y="4071938"/>
          <a:ext cx="63838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3" imgW="4787640" imgH="342720" progId="Equation.DSMT4">
                  <p:embed/>
                </p:oleObj>
              </mc:Choice>
              <mc:Fallback>
                <p:oleObj name="Equation" r:id="rId13" imgW="4787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1" y="4071938"/>
                        <a:ext cx="638386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857251" y="4572000"/>
          <a:ext cx="680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15" imgW="5105160" imgH="342720" progId="Equation.DSMT4">
                  <p:embed/>
                </p:oleObj>
              </mc:Choice>
              <mc:Fallback>
                <p:oleObj name="Equation" r:id="rId15" imgW="5105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1" y="4572000"/>
                        <a:ext cx="6807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五角星 10"/>
          <p:cNvSpPr/>
          <p:nvPr/>
        </p:nvSpPr>
        <p:spPr>
          <a:xfrm>
            <a:off x="569385" y="1339850"/>
            <a:ext cx="385233" cy="2873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五角星 11"/>
          <p:cNvSpPr/>
          <p:nvPr/>
        </p:nvSpPr>
        <p:spPr>
          <a:xfrm>
            <a:off x="474134" y="3571876"/>
            <a:ext cx="383117" cy="2889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五角星 12"/>
          <p:cNvSpPr/>
          <p:nvPr/>
        </p:nvSpPr>
        <p:spPr>
          <a:xfrm>
            <a:off x="569385" y="692150"/>
            <a:ext cx="385233" cy="287338"/>
          </a:xfrm>
          <a:prstGeom prst="star5">
            <a:avLst>
              <a:gd name="adj" fmla="val 2472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7099300" y="619125"/>
          <a:ext cx="4741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7" imgW="355320" imgH="431640" progId="Equation.DSMT4">
                  <p:embed/>
                </p:oleObj>
              </mc:Choice>
              <mc:Fallback>
                <p:oleObj name="Equation" r:id="rId17" imgW="355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619125"/>
                        <a:ext cx="47413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7675033" y="619125"/>
          <a:ext cx="670984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19" imgW="850680" imgH="419040" progId="Equation.DSMT4">
                  <p:embed/>
                </p:oleObj>
              </mc:Choice>
              <mc:Fallback>
                <p:oleObj name="Equation" r:id="rId19" imgW="850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033" y="619125"/>
                        <a:ext cx="670984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8826500" y="692150"/>
          <a:ext cx="4741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21" imgW="355320" imgH="431640" progId="Equation.DSMT4">
                  <p:embed/>
                </p:oleObj>
              </mc:Choice>
              <mc:Fallback>
                <p:oleObj name="Equation" r:id="rId21" imgW="355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0" y="692150"/>
                        <a:ext cx="47413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7675033" y="836613"/>
          <a:ext cx="643467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23" imgW="558720" imgH="164880" progId="Equation.DSMT4">
                  <p:embed/>
                </p:oleObj>
              </mc:Choice>
              <mc:Fallback>
                <p:oleObj name="Equation" r:id="rId23" imgW="558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033" y="836613"/>
                        <a:ext cx="643467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8443384" y="836613"/>
          <a:ext cx="287867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25" imgW="215640" imgH="139680" progId="Equation.DSMT4">
                  <p:embed/>
                </p:oleObj>
              </mc:Choice>
              <mc:Fallback>
                <p:oleObj name="Equation" r:id="rId25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384" y="836613"/>
                        <a:ext cx="287867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8155518" y="1409700"/>
          <a:ext cx="4741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27" imgW="355320" imgH="431640" progId="Equation.DSMT4">
                  <p:embed/>
                </p:oleObj>
              </mc:Choice>
              <mc:Fallback>
                <p:oleObj name="Equation" r:id="rId27" imgW="355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5518" y="1409700"/>
                        <a:ext cx="47413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8921751" y="1195388"/>
          <a:ext cx="35136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28" imgW="444240" imgH="723600" progId="Equation.DSMT4">
                  <p:embed/>
                </p:oleObj>
              </mc:Choice>
              <mc:Fallback>
                <p:oleObj name="Equation" r:id="rId28" imgW="44424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1" y="1195388"/>
                        <a:ext cx="35136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9882718" y="1482725"/>
          <a:ext cx="4741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0" imgW="355320" imgH="431640" progId="Equation.DSMT4">
                  <p:embed/>
                </p:oleObj>
              </mc:Choice>
              <mc:Fallback>
                <p:oleObj name="Equation" r:id="rId30" imgW="355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2718" y="1482725"/>
                        <a:ext cx="47413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8731251" y="1627188"/>
          <a:ext cx="643467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31" imgW="558720" imgH="164880" progId="Equation.DSMT4">
                  <p:embed/>
                </p:oleObj>
              </mc:Choice>
              <mc:Fallback>
                <p:oleObj name="Equation" r:id="rId31" imgW="558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1" y="1627188"/>
                        <a:ext cx="643467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9508067" y="1557338"/>
          <a:ext cx="27093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32" imgW="203040" imgH="279360" progId="Equation.DSMT4">
                  <p:embed/>
                </p:oleObj>
              </mc:Choice>
              <mc:Fallback>
                <p:oleObj name="Equation" r:id="rId32" imgW="203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8067" y="1557338"/>
                        <a:ext cx="27093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8633884" y="4075113"/>
          <a:ext cx="4741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34" imgW="355320" imgH="431640" progId="Equation.DSMT4">
                  <p:embed/>
                </p:oleObj>
              </mc:Choice>
              <mc:Fallback>
                <p:oleObj name="Equation" r:id="rId34" imgW="355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3884" y="4075113"/>
                        <a:ext cx="47413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9220201" y="4075114"/>
          <a:ext cx="649817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35" imgW="825480" imgH="419040" progId="Equation.DSMT4">
                  <p:embed/>
                </p:oleObj>
              </mc:Choice>
              <mc:Fallback>
                <p:oleObj name="Equation" r:id="rId35" imgW="825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4075114"/>
                        <a:ext cx="649817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1" name="Object 23"/>
          <p:cNvGraphicFramePr>
            <a:graphicFrameLocks noChangeAspect="1"/>
          </p:cNvGraphicFramePr>
          <p:nvPr/>
        </p:nvGraphicFramePr>
        <p:xfrm>
          <a:off x="10096500" y="4071938"/>
          <a:ext cx="4741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37" imgW="355320" imgH="431640" progId="Equation.DSMT4">
                  <p:embed/>
                </p:oleObj>
              </mc:Choice>
              <mc:Fallback>
                <p:oleObj name="Equation" r:id="rId37" imgW="355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0" y="4071938"/>
                        <a:ext cx="47413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" name="Object 24"/>
          <p:cNvGraphicFramePr>
            <a:graphicFrameLocks noChangeAspect="1"/>
          </p:cNvGraphicFramePr>
          <p:nvPr/>
        </p:nvGraphicFramePr>
        <p:xfrm>
          <a:off x="9209617" y="4292600"/>
          <a:ext cx="643467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38" imgW="558720" imgH="164880" progId="Equation.DSMT4">
                  <p:embed/>
                </p:oleObj>
              </mc:Choice>
              <mc:Fallback>
                <p:oleObj name="Equation" r:id="rId38" imgW="558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9617" y="4292600"/>
                        <a:ext cx="643467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857251" y="5072063"/>
          <a:ext cx="328506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39" imgW="2463480" imgH="444240" progId="Equation.DSMT4">
                  <p:embed/>
                </p:oleObj>
              </mc:Choice>
              <mc:Fallback>
                <p:oleObj name="Equation" r:id="rId39" imgW="2463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1" y="5072063"/>
                        <a:ext cx="328506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857251" y="5643564"/>
          <a:ext cx="755438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41" imgW="2793960" imgH="482400" progId="Equation.DSMT4">
                  <p:embed/>
                </p:oleObj>
              </mc:Choice>
              <mc:Fallback>
                <p:oleObj name="Equation" r:id="rId41" imgW="2793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1" y="5643564"/>
                        <a:ext cx="7554383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810252" y="5000625"/>
          <a:ext cx="577003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43" imgW="2133360" imgH="253800" progId="Equation.DSMT4">
                  <p:embed/>
                </p:oleObj>
              </mc:Choice>
              <mc:Fallback>
                <p:oleObj name="Equation" r:id="rId43" imgW="2133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2" y="5000625"/>
                        <a:ext cx="577003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0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93</Words>
  <Application>Microsoft Office PowerPoint</Application>
  <PresentationFormat>自定义</PresentationFormat>
  <Paragraphs>19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Office 主题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张涛</dc:creator>
  <cp:lastModifiedBy>Administrator</cp:lastModifiedBy>
  <cp:revision>382</cp:revision>
  <dcterms:created xsi:type="dcterms:W3CDTF">2016-04-20T05:42:33Z</dcterms:created>
  <dcterms:modified xsi:type="dcterms:W3CDTF">2019-02-26T00:29:42Z</dcterms:modified>
</cp:coreProperties>
</file>