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Default Extension="ppt" ContentType="application/vnd.ms-powerpoint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sldIdLst>
    <p:sldId id="360" r:id="rId2"/>
    <p:sldId id="364" r:id="rId3"/>
    <p:sldId id="361" r:id="rId4"/>
    <p:sldId id="362" r:id="rId5"/>
    <p:sldId id="363" r:id="rId6"/>
    <p:sldId id="365" r:id="rId7"/>
    <p:sldId id="368" r:id="rId8"/>
    <p:sldId id="366" r:id="rId9"/>
    <p:sldId id="358" r:id="rId10"/>
    <p:sldId id="359" r:id="rId1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32787"/>
    <p:restoredTop sz="90931" autoAdjust="0"/>
  </p:normalViewPr>
  <p:slideViewPr>
    <p:cSldViewPr>
      <p:cViewPr varScale="1">
        <p:scale>
          <a:sx n="103" d="100"/>
          <a:sy n="103" d="100"/>
        </p:scale>
        <p:origin x="-1842" y="-96"/>
      </p:cViewPr>
      <p:guideLst>
        <p:guide orient="horz" pos="3840"/>
        <p:guide pos="54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openxmlformats.org/officeDocument/2006/relationships/image" Target="../media/image57.wmf"/><Relationship Id="rId18" Type="http://schemas.openxmlformats.org/officeDocument/2006/relationships/image" Target="../media/image60.wmf"/><Relationship Id="rId3" Type="http://schemas.openxmlformats.org/officeDocument/2006/relationships/image" Target="../media/image36.wmf"/><Relationship Id="rId7" Type="http://schemas.openxmlformats.org/officeDocument/2006/relationships/image" Target="../media/image51.wmf"/><Relationship Id="rId12" Type="http://schemas.openxmlformats.org/officeDocument/2006/relationships/image" Target="../media/image56.wmf"/><Relationship Id="rId17" Type="http://schemas.openxmlformats.org/officeDocument/2006/relationships/image" Target="../media/image46.wmf"/><Relationship Id="rId2" Type="http://schemas.openxmlformats.org/officeDocument/2006/relationships/image" Target="../media/image47.wmf"/><Relationship Id="rId16" Type="http://schemas.openxmlformats.org/officeDocument/2006/relationships/image" Target="../media/image45.wmf"/><Relationship Id="rId1" Type="http://schemas.openxmlformats.org/officeDocument/2006/relationships/image" Target="../media/image33.wmf"/><Relationship Id="rId6" Type="http://schemas.openxmlformats.org/officeDocument/2006/relationships/image" Target="../media/image50.wmf"/><Relationship Id="rId11" Type="http://schemas.openxmlformats.org/officeDocument/2006/relationships/image" Target="../media/image55.wmf"/><Relationship Id="rId5" Type="http://schemas.openxmlformats.org/officeDocument/2006/relationships/image" Target="../media/image49.wmf"/><Relationship Id="rId15" Type="http://schemas.openxmlformats.org/officeDocument/2006/relationships/image" Target="../media/image59.wmf"/><Relationship Id="rId10" Type="http://schemas.openxmlformats.org/officeDocument/2006/relationships/image" Target="../media/image54.wmf"/><Relationship Id="rId19" Type="http://schemas.openxmlformats.org/officeDocument/2006/relationships/image" Target="../media/image61.wmf"/><Relationship Id="rId4" Type="http://schemas.openxmlformats.org/officeDocument/2006/relationships/image" Target="../media/image48.wmf"/><Relationship Id="rId9" Type="http://schemas.openxmlformats.org/officeDocument/2006/relationships/image" Target="../media/image53.wmf"/><Relationship Id="rId14" Type="http://schemas.openxmlformats.org/officeDocument/2006/relationships/image" Target="../media/image5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7" Type="http://schemas.openxmlformats.org/officeDocument/2006/relationships/image" Target="../media/image31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image" Target="../media/image45.wmf"/><Relationship Id="rId3" Type="http://schemas.openxmlformats.org/officeDocument/2006/relationships/image" Target="../media/image35.wmf"/><Relationship Id="rId7" Type="http://schemas.openxmlformats.org/officeDocument/2006/relationships/image" Target="../media/image39.wmf"/><Relationship Id="rId12" Type="http://schemas.openxmlformats.org/officeDocument/2006/relationships/image" Target="../media/image44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8.wmf"/><Relationship Id="rId11" Type="http://schemas.openxmlformats.org/officeDocument/2006/relationships/image" Target="../media/image43.wmf"/><Relationship Id="rId5" Type="http://schemas.openxmlformats.org/officeDocument/2006/relationships/image" Target="../media/image37.wmf"/><Relationship Id="rId10" Type="http://schemas.openxmlformats.org/officeDocument/2006/relationships/image" Target="../media/image42.wmf"/><Relationship Id="rId4" Type="http://schemas.openxmlformats.org/officeDocument/2006/relationships/image" Target="../media/image36.wmf"/><Relationship Id="rId9" Type="http://schemas.openxmlformats.org/officeDocument/2006/relationships/image" Target="../media/image41.wmf"/><Relationship Id="rId14" Type="http://schemas.openxmlformats.org/officeDocument/2006/relationships/image" Target="../media/image4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5165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5165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4583" name="Rectangle 7">
            <a:hlinkClick r:id="" action="ppaction://hlinkshowjump?jump=previousslide"/>
          </p:cNvPr>
          <p:cNvSpPr>
            <a:spLocks noChangeArrowheads="1"/>
          </p:cNvSpPr>
          <p:nvPr userDrawn="1"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4584" name="Rectangle 8">
            <a:hlinkClick r:id="" action="ppaction://hlinkshowjump?jump=nextslide"/>
          </p:cNvPr>
          <p:cNvSpPr>
            <a:spLocks noChangeArrowheads="1"/>
          </p:cNvSpPr>
          <p:nvPr userDrawn="1"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4585" name="Rectangle 9">
            <a:hlinkClick r:id="" action="ppaction://hlinkshowjump?jump=firstslide"/>
          </p:cNvPr>
          <p:cNvSpPr>
            <a:spLocks noChangeArrowheads="1"/>
          </p:cNvSpPr>
          <p:nvPr userDrawn="1"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>
    <p:wip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13" Type="http://schemas.openxmlformats.org/officeDocument/2006/relationships/oleObject" Target="../embeddings/oleObject57.bin"/><Relationship Id="rId18" Type="http://schemas.openxmlformats.org/officeDocument/2006/relationships/oleObject" Target="../embeddings/oleObject61.bin"/><Relationship Id="rId3" Type="http://schemas.openxmlformats.org/officeDocument/2006/relationships/oleObject" Target="../embeddings/oleObject47.bin"/><Relationship Id="rId21" Type="http://schemas.openxmlformats.org/officeDocument/2006/relationships/oleObject" Target="../embeddings/oleObject64.bin"/><Relationship Id="rId7" Type="http://schemas.openxmlformats.org/officeDocument/2006/relationships/oleObject" Target="../embeddings/oleObject51.bin"/><Relationship Id="rId12" Type="http://schemas.openxmlformats.org/officeDocument/2006/relationships/oleObject" Target="../embeddings/oleObject56.bin"/><Relationship Id="rId17" Type="http://schemas.openxmlformats.org/officeDocument/2006/relationships/oleObject" Target="../embeddings/oleObject60.bin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Microsoft_Office_PowerPoint_97-2003_____1.ppt"/><Relationship Id="rId20" Type="http://schemas.openxmlformats.org/officeDocument/2006/relationships/oleObject" Target="../embeddings/oleObject63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50.bin"/><Relationship Id="rId11" Type="http://schemas.openxmlformats.org/officeDocument/2006/relationships/oleObject" Target="../embeddings/oleObject55.bin"/><Relationship Id="rId5" Type="http://schemas.openxmlformats.org/officeDocument/2006/relationships/oleObject" Target="../embeddings/oleObject49.bin"/><Relationship Id="rId15" Type="http://schemas.openxmlformats.org/officeDocument/2006/relationships/oleObject" Target="../embeddings/oleObject59.bin"/><Relationship Id="rId10" Type="http://schemas.openxmlformats.org/officeDocument/2006/relationships/oleObject" Target="../embeddings/oleObject54.bin"/><Relationship Id="rId19" Type="http://schemas.openxmlformats.org/officeDocument/2006/relationships/oleObject" Target="../embeddings/oleObject62.bin"/><Relationship Id="rId4" Type="http://schemas.openxmlformats.org/officeDocument/2006/relationships/oleObject" Target="../embeddings/oleObject48.bin"/><Relationship Id="rId9" Type="http://schemas.openxmlformats.org/officeDocument/2006/relationships/oleObject" Target="../embeddings/oleObject53.bin"/><Relationship Id="rId14" Type="http://schemas.openxmlformats.org/officeDocument/2006/relationships/oleObject" Target="../embeddings/oleObject58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8.bin"/><Relationship Id="rId5" Type="http://schemas.openxmlformats.org/officeDocument/2006/relationships/oleObject" Target="../embeddings/oleObject17.bin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6.bin"/><Relationship Id="rId9" Type="http://schemas.openxmlformats.org/officeDocument/2006/relationships/oleObject" Target="../embeddings/oleObject2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24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8.bin"/><Relationship Id="rId5" Type="http://schemas.openxmlformats.org/officeDocument/2006/relationships/oleObject" Target="../embeddings/oleObject27.bin"/><Relationship Id="rId4" Type="http://schemas.openxmlformats.org/officeDocument/2006/relationships/oleObject" Target="../embeddings/oleObject26.bin"/><Relationship Id="rId9" Type="http://schemas.openxmlformats.org/officeDocument/2006/relationships/oleObject" Target="../embeddings/oleObject3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13" Type="http://schemas.openxmlformats.org/officeDocument/2006/relationships/oleObject" Target="../embeddings/oleObject43.bin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7.bin"/><Relationship Id="rId12" Type="http://schemas.openxmlformats.org/officeDocument/2006/relationships/oleObject" Target="../embeddings/oleObject42.bin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46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6.bin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5.bin"/><Relationship Id="rId15" Type="http://schemas.openxmlformats.org/officeDocument/2006/relationships/oleObject" Target="../embeddings/oleObject45.bin"/><Relationship Id="rId10" Type="http://schemas.openxmlformats.org/officeDocument/2006/relationships/oleObject" Target="../embeddings/oleObject40.bin"/><Relationship Id="rId4" Type="http://schemas.openxmlformats.org/officeDocument/2006/relationships/oleObject" Target="../embeddings/oleObject34.bin"/><Relationship Id="rId9" Type="http://schemas.openxmlformats.org/officeDocument/2006/relationships/oleObject" Target="../embeddings/oleObject39.bin"/><Relationship Id="rId14" Type="http://schemas.openxmlformats.org/officeDocument/2006/relationships/oleObject" Target="../embeddings/oleObject4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1143000" y="381000"/>
            <a:ext cx="4114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kumimoji="1" lang="zh-CN" altLang="en-US" sz="2800" b="1" dirty="0" smtClean="0">
                <a:solidFill>
                  <a:srgbClr val="0033CC"/>
                </a:solidFill>
                <a:latin typeface="Times New Roman" pitchFamily="18" charset="0"/>
              </a:rPr>
              <a:t>一般</a:t>
            </a:r>
            <a:r>
              <a:rPr kumimoji="1" lang="zh-CN" altLang="en-US" sz="2800" b="1" dirty="0">
                <a:solidFill>
                  <a:srgbClr val="0033CC"/>
                </a:solidFill>
                <a:latin typeface="Times New Roman" pitchFamily="18" charset="0"/>
              </a:rPr>
              <a:t>线性方程组</a:t>
            </a:r>
            <a:r>
              <a:rPr kumimoji="1" lang="zh-CN" altLang="en-US" sz="3200" dirty="0">
                <a:latin typeface="宋体" pitchFamily="2" charset="-122"/>
              </a:rPr>
              <a:t> </a:t>
            </a:r>
          </a:p>
        </p:txBody>
      </p:sp>
      <p:graphicFrame>
        <p:nvGraphicFramePr>
          <p:cNvPr id="62468" name="Object 4"/>
          <p:cNvGraphicFramePr>
            <a:graphicFrameLocks noChangeAspect="1"/>
          </p:cNvGraphicFramePr>
          <p:nvPr/>
        </p:nvGraphicFramePr>
        <p:xfrm>
          <a:off x="1331640" y="1268760"/>
          <a:ext cx="4435475" cy="2155825"/>
        </p:xfrm>
        <a:graphic>
          <a:graphicData uri="http://schemas.openxmlformats.org/presentationml/2006/ole">
            <p:oleObj spid="_x0000_s113682" name="Equation" r:id="rId3" imgW="1943100" imgH="939800" progId="Equation.DSMT4">
              <p:embed/>
            </p:oleObj>
          </a:graphicData>
        </a:graphic>
      </p:graphicFrame>
      <p:graphicFrame>
        <p:nvGraphicFramePr>
          <p:cNvPr id="113667" name="Object 3"/>
          <p:cNvGraphicFramePr>
            <a:graphicFrameLocks noChangeAspect="1"/>
          </p:cNvGraphicFramePr>
          <p:nvPr/>
        </p:nvGraphicFramePr>
        <p:xfrm>
          <a:off x="1247775" y="4076700"/>
          <a:ext cx="3121025" cy="1879600"/>
        </p:xfrm>
        <a:graphic>
          <a:graphicData uri="http://schemas.openxmlformats.org/presentationml/2006/ole">
            <p:oleObj spid="_x0000_s113683" name="Equation" r:id="rId4" imgW="1562100" imgH="939800" progId="Equation.DSMT4">
              <p:embed/>
            </p:oleObj>
          </a:graphicData>
        </a:graphic>
      </p:graphicFrame>
      <p:graphicFrame>
        <p:nvGraphicFramePr>
          <p:cNvPr id="113668" name="Object 4"/>
          <p:cNvGraphicFramePr>
            <a:graphicFrameLocks noChangeAspect="1"/>
          </p:cNvGraphicFramePr>
          <p:nvPr/>
        </p:nvGraphicFramePr>
        <p:xfrm>
          <a:off x="5735638" y="3860800"/>
          <a:ext cx="2867025" cy="1831975"/>
        </p:xfrm>
        <a:graphic>
          <a:graphicData uri="http://schemas.openxmlformats.org/presentationml/2006/ole">
            <p:oleObj spid="_x0000_s113684" name="Equation" r:id="rId5" imgW="1473200" imgH="939800" progId="Equation.DSMT4">
              <p:embed/>
            </p:oleObj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467544" y="3429000"/>
            <a:ext cx="2232248" cy="461665"/>
            <a:chOff x="467544" y="3429000"/>
            <a:chExt cx="2232248" cy="461665"/>
          </a:xfrm>
        </p:grpSpPr>
        <p:sp>
          <p:nvSpPr>
            <p:cNvPr id="8" name="圆角矩形标注 7"/>
            <p:cNvSpPr/>
            <p:nvPr/>
          </p:nvSpPr>
          <p:spPr bwMode="auto">
            <a:xfrm>
              <a:off x="467544" y="3429000"/>
              <a:ext cx="2232248" cy="432048"/>
            </a:xfrm>
            <a:prstGeom prst="wedgeRoundRectCallout">
              <a:avLst>
                <a:gd name="adj1" fmla="val 49102"/>
                <a:gd name="adj2" fmla="val 114854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宋体" pitchFamily="2" charset="-12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5576" y="3429000"/>
              <a:ext cx="180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FFC000"/>
                  </a:solidFill>
                </a:rPr>
                <a:t>系数矩阵</a:t>
              </a:r>
              <a:endParaRPr lang="zh-CN" altLang="en-US" b="1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084168" y="2852936"/>
            <a:ext cx="2232248" cy="461665"/>
            <a:chOff x="467544" y="3429000"/>
            <a:chExt cx="2232248" cy="461665"/>
          </a:xfrm>
        </p:grpSpPr>
        <p:sp>
          <p:nvSpPr>
            <p:cNvPr id="12" name="圆角矩形标注 11"/>
            <p:cNvSpPr/>
            <p:nvPr/>
          </p:nvSpPr>
          <p:spPr bwMode="auto">
            <a:xfrm>
              <a:off x="467544" y="3429000"/>
              <a:ext cx="2232248" cy="432048"/>
            </a:xfrm>
            <a:prstGeom prst="wedgeRoundRectCallout">
              <a:avLst>
                <a:gd name="adj1" fmla="val -49641"/>
                <a:gd name="adj2" fmla="val 163867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宋体" pitchFamily="2" charset="-122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27584" y="3429000"/>
              <a:ext cx="180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FFC000"/>
                  </a:solidFill>
                </a:rPr>
                <a:t>增广矩阵</a:t>
              </a:r>
              <a:endParaRPr lang="zh-CN" altLang="en-US" b="1" dirty="0">
                <a:solidFill>
                  <a:srgbClr val="FFC000"/>
                </a:solidFill>
              </a:endParaRPr>
            </a:p>
          </p:txBody>
        </p:sp>
      </p:grpSp>
      <p:cxnSp>
        <p:nvCxnSpPr>
          <p:cNvPr id="14" name="直接连接符 13"/>
          <p:cNvCxnSpPr/>
          <p:nvPr/>
        </p:nvCxnSpPr>
        <p:spPr bwMode="auto">
          <a:xfrm flipV="1">
            <a:off x="8100392" y="3429000"/>
            <a:ext cx="0" cy="2304256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113669" name="Object 5"/>
          <p:cNvGraphicFramePr>
            <a:graphicFrameLocks noChangeAspect="1"/>
          </p:cNvGraphicFramePr>
          <p:nvPr/>
        </p:nvGraphicFramePr>
        <p:xfrm>
          <a:off x="4644008" y="4509120"/>
          <a:ext cx="1066120" cy="480690"/>
        </p:xfrm>
        <a:graphic>
          <a:graphicData uri="http://schemas.openxmlformats.org/presentationml/2006/ole">
            <p:oleObj spid="_x0000_s113685" name="Equation" r:id="rId6" imgW="533169" imgH="241195" progId="Equation.DSMT4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3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3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13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6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618" name="Object 2"/>
          <p:cNvGraphicFramePr>
            <a:graphicFrameLocks noChangeAspect="1"/>
          </p:cNvGraphicFramePr>
          <p:nvPr/>
        </p:nvGraphicFramePr>
        <p:xfrm>
          <a:off x="1763688" y="980728"/>
          <a:ext cx="2273300" cy="1778000"/>
        </p:xfrm>
        <a:graphic>
          <a:graphicData uri="http://schemas.openxmlformats.org/presentationml/2006/ole">
            <p:oleObj spid="_x0000_s112720" name="Equation" r:id="rId3" imgW="2273300" imgH="1778000" progId="Equation.DSMT4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755576" y="332656"/>
          <a:ext cx="1460734" cy="432048"/>
        </p:xfrm>
        <a:graphic>
          <a:graphicData uri="http://schemas.openxmlformats.org/presentationml/2006/ole">
            <p:oleObj spid="_x0000_s112721" name="Equation" r:id="rId4" imgW="901309" imgH="266584" progId="Equation.DSMT4">
              <p:embed/>
            </p:oleObj>
          </a:graphicData>
        </a:graphic>
      </p:graphicFrame>
      <p:cxnSp>
        <p:nvCxnSpPr>
          <p:cNvPr id="7" name="直接连接符 6"/>
          <p:cNvCxnSpPr/>
          <p:nvPr/>
        </p:nvCxnSpPr>
        <p:spPr bwMode="auto">
          <a:xfrm>
            <a:off x="2123728" y="1412776"/>
            <a:ext cx="2016224" cy="0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 bwMode="auto">
          <a:xfrm flipH="1">
            <a:off x="2123728" y="1844824"/>
            <a:ext cx="2016224" cy="0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 bwMode="auto">
          <a:xfrm flipH="1">
            <a:off x="2123728" y="2276872"/>
            <a:ext cx="2016224" cy="0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7164288" y="692696"/>
          <a:ext cx="1168400" cy="2235200"/>
        </p:xfrm>
        <a:graphic>
          <a:graphicData uri="http://schemas.openxmlformats.org/presentationml/2006/ole">
            <p:oleObj spid="_x0000_s112722" name="Equation" r:id="rId5" imgW="1168400" imgH="2235200" progId="Equation.DSMT4">
              <p:embed/>
            </p:oleObj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4788024" y="836712"/>
          <a:ext cx="381000" cy="419100"/>
        </p:xfrm>
        <a:graphic>
          <a:graphicData uri="http://schemas.openxmlformats.org/presentationml/2006/ole">
            <p:oleObj spid="_x0000_s112723" name="Equation" r:id="rId6" imgW="380835" imgH="418918" progId="Equation.DSMT4">
              <p:embed/>
            </p:oleObj>
          </a:graphicData>
        </a:graphic>
      </p:graphicFrame>
      <p:graphicFrame>
        <p:nvGraphicFramePr>
          <p:cNvPr id="111623" name="Object 7"/>
          <p:cNvGraphicFramePr>
            <a:graphicFrameLocks noChangeAspect="1"/>
          </p:cNvGraphicFramePr>
          <p:nvPr/>
        </p:nvGraphicFramePr>
        <p:xfrm>
          <a:off x="4788024" y="1268760"/>
          <a:ext cx="393700" cy="419100"/>
        </p:xfrm>
        <a:graphic>
          <a:graphicData uri="http://schemas.openxmlformats.org/presentationml/2006/ole">
            <p:oleObj spid="_x0000_s112724" name="Equation" r:id="rId7" imgW="393529" imgH="418918" progId="Equation.DSMT4">
              <p:embed/>
            </p:oleObj>
          </a:graphicData>
        </a:graphic>
      </p:graphicFrame>
      <p:graphicFrame>
        <p:nvGraphicFramePr>
          <p:cNvPr id="111624" name="Object 8"/>
          <p:cNvGraphicFramePr>
            <a:graphicFrameLocks noChangeAspect="1"/>
          </p:cNvGraphicFramePr>
          <p:nvPr/>
        </p:nvGraphicFramePr>
        <p:xfrm>
          <a:off x="4788024" y="1844824"/>
          <a:ext cx="393700" cy="419100"/>
        </p:xfrm>
        <a:graphic>
          <a:graphicData uri="http://schemas.openxmlformats.org/presentationml/2006/ole">
            <p:oleObj spid="_x0000_s112725" name="Equation" r:id="rId8" imgW="393529" imgH="418918" progId="Equation.DSMT4">
              <p:embed/>
            </p:oleObj>
          </a:graphicData>
        </a:graphic>
      </p:graphicFrame>
      <p:graphicFrame>
        <p:nvGraphicFramePr>
          <p:cNvPr id="111625" name="Object 9"/>
          <p:cNvGraphicFramePr>
            <a:graphicFrameLocks noChangeAspect="1"/>
          </p:cNvGraphicFramePr>
          <p:nvPr/>
        </p:nvGraphicFramePr>
        <p:xfrm>
          <a:off x="4788024" y="2348880"/>
          <a:ext cx="393700" cy="419100"/>
        </p:xfrm>
        <a:graphic>
          <a:graphicData uri="http://schemas.openxmlformats.org/presentationml/2006/ole">
            <p:oleObj spid="_x0000_s112726" name="Equation" r:id="rId9" imgW="393529" imgH="418918" progId="Equation.DSMT4">
              <p:embed/>
            </p:oleObj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1566863" y="3644900"/>
          <a:ext cx="622300" cy="266700"/>
        </p:xfrm>
        <a:graphic>
          <a:graphicData uri="http://schemas.openxmlformats.org/presentationml/2006/ole">
            <p:oleObj spid="_x0000_s112727" name="Equation" r:id="rId10" imgW="622030" imgH="266584" progId="Equation.DSMT4">
              <p:embed/>
            </p:oleObj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2276475" y="2984500"/>
          <a:ext cx="990600" cy="1828800"/>
        </p:xfrm>
        <a:graphic>
          <a:graphicData uri="http://schemas.openxmlformats.org/presentationml/2006/ole">
            <p:oleObj spid="_x0000_s112728" name="Equation" r:id="rId11" imgW="990600" imgH="1828800" progId="Equation.DSMT4">
              <p:embed/>
            </p:oleObj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4644008" y="3717032"/>
          <a:ext cx="508000" cy="266700"/>
        </p:xfrm>
        <a:graphic>
          <a:graphicData uri="http://schemas.openxmlformats.org/presentationml/2006/ole">
            <p:oleObj spid="_x0000_s112729" name="Equation" r:id="rId12" imgW="507780" imgH="266584" progId="Equation.DSMT4">
              <p:embed/>
            </p:oleObj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/>
        </p:nvGraphicFramePr>
        <p:xfrm>
          <a:off x="5652120" y="3501008"/>
          <a:ext cx="850900" cy="419100"/>
        </p:xfrm>
        <a:graphic>
          <a:graphicData uri="http://schemas.openxmlformats.org/presentationml/2006/ole">
            <p:oleObj spid="_x0000_s112730" name="Equation" r:id="rId13" imgW="850531" imgH="418918" progId="Equation.DSMT4">
              <p:embed/>
            </p:oleObj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/>
        </p:nvGraphicFramePr>
        <p:xfrm>
          <a:off x="6732240" y="3501008"/>
          <a:ext cx="1816100" cy="342900"/>
        </p:xfrm>
        <a:graphic>
          <a:graphicData uri="http://schemas.openxmlformats.org/presentationml/2006/ole">
            <p:oleObj spid="_x0000_s112731" name="Equation" r:id="rId14" imgW="1816100" imgH="342900" progId="Equation.DSMT4">
              <p:embed/>
            </p:oleObj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4211960" y="764704"/>
          <a:ext cx="1192634" cy="2302623"/>
        </p:xfrm>
        <a:graphic>
          <a:graphicData uri="http://schemas.openxmlformats.org/presentationml/2006/ole">
            <p:oleObj spid="_x0000_s112732" name="Equation" r:id="rId15" imgW="698500" imgH="1778000" progId="Equation.DSMT4">
              <p:embed/>
            </p:oleObj>
          </a:graphicData>
        </a:graphic>
      </p:graphicFrame>
      <p:graphicFrame>
        <p:nvGraphicFramePr>
          <p:cNvPr id="33" name="对象 32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90343393"/>
              </p:ext>
            </p:extLst>
          </p:nvPr>
        </p:nvGraphicFramePr>
        <p:xfrm>
          <a:off x="611560" y="4869160"/>
          <a:ext cx="914400" cy="792163"/>
        </p:xfrm>
        <a:graphic>
          <a:graphicData uri="http://schemas.openxmlformats.org/presentationml/2006/ole">
            <p:oleObj spid="_x0000_s112733" name="演示文稿" showAsIcon="1" r:id="rId16" imgW="914400" imgH="792480" progId="PowerPoint.Show.8">
              <p:embed/>
            </p:oleObj>
          </a:graphicData>
        </a:graphic>
      </p:graphicFrame>
      <p:graphicFrame>
        <p:nvGraphicFramePr>
          <p:cNvPr id="112658" name="Object 18"/>
          <p:cNvGraphicFramePr>
            <a:graphicFrameLocks noChangeAspect="1"/>
          </p:cNvGraphicFramePr>
          <p:nvPr/>
        </p:nvGraphicFramePr>
        <p:xfrm>
          <a:off x="3419872" y="2996952"/>
          <a:ext cx="1181100" cy="1828800"/>
        </p:xfrm>
        <a:graphic>
          <a:graphicData uri="http://schemas.openxmlformats.org/presentationml/2006/ole">
            <p:oleObj spid="_x0000_s112734" name="Equation" r:id="rId17" imgW="1181100" imgH="1828800" progId="Equation.DSMT4">
              <p:embed/>
            </p:oleObj>
          </a:graphicData>
        </a:graphic>
      </p:graphicFrame>
      <p:graphicFrame>
        <p:nvGraphicFramePr>
          <p:cNvPr id="112659" name="Object 19"/>
          <p:cNvGraphicFramePr>
            <a:graphicFrameLocks noChangeAspect="1"/>
          </p:cNvGraphicFramePr>
          <p:nvPr/>
        </p:nvGraphicFramePr>
        <p:xfrm>
          <a:off x="5652616" y="4149080"/>
          <a:ext cx="736600" cy="381000"/>
        </p:xfrm>
        <a:graphic>
          <a:graphicData uri="http://schemas.openxmlformats.org/presentationml/2006/ole">
            <p:oleObj spid="_x0000_s112735" name="Equation" r:id="rId18" imgW="736600" imgH="381000" progId="Equation.DSMT4">
              <p:embed/>
            </p:oleObj>
          </a:graphicData>
        </a:graphic>
      </p:graphicFrame>
      <p:graphicFrame>
        <p:nvGraphicFramePr>
          <p:cNvPr id="112660" name="Object 20"/>
          <p:cNvGraphicFramePr>
            <a:graphicFrameLocks noChangeAspect="1"/>
          </p:cNvGraphicFramePr>
          <p:nvPr/>
        </p:nvGraphicFramePr>
        <p:xfrm>
          <a:off x="6516216" y="4149080"/>
          <a:ext cx="1803400" cy="342900"/>
        </p:xfrm>
        <a:graphic>
          <a:graphicData uri="http://schemas.openxmlformats.org/presentationml/2006/ole">
            <p:oleObj spid="_x0000_s112736" name="Equation" r:id="rId19" imgW="1803400" imgH="342900" progId="Equation.DSMT4">
              <p:embed/>
            </p:oleObj>
          </a:graphicData>
        </a:graphic>
      </p:graphicFrame>
      <p:graphicFrame>
        <p:nvGraphicFramePr>
          <p:cNvPr id="112661" name="Object 21"/>
          <p:cNvGraphicFramePr>
            <a:graphicFrameLocks noChangeAspect="1"/>
          </p:cNvGraphicFramePr>
          <p:nvPr/>
        </p:nvGraphicFramePr>
        <p:xfrm>
          <a:off x="2699792" y="5229200"/>
          <a:ext cx="1218135" cy="504056"/>
        </p:xfrm>
        <a:graphic>
          <a:graphicData uri="http://schemas.openxmlformats.org/presentationml/2006/ole">
            <p:oleObj spid="_x0000_s112737" name="Equation" r:id="rId20" imgW="1104900" imgH="457200" progId="Equation.DSMT4">
              <p:embed/>
            </p:oleObj>
          </a:graphicData>
        </a:graphic>
      </p:graphicFrame>
      <p:graphicFrame>
        <p:nvGraphicFramePr>
          <p:cNvPr id="112662" name="Object 22"/>
          <p:cNvGraphicFramePr>
            <a:graphicFrameLocks noChangeAspect="1"/>
          </p:cNvGraphicFramePr>
          <p:nvPr/>
        </p:nvGraphicFramePr>
        <p:xfrm>
          <a:off x="4067944" y="5301208"/>
          <a:ext cx="3390900" cy="431800"/>
        </p:xfrm>
        <a:graphic>
          <a:graphicData uri="http://schemas.openxmlformats.org/presentationml/2006/ole">
            <p:oleObj spid="_x0000_s112738" name="Equation" r:id="rId21" imgW="3390900" imgH="431800" progId="Equation.DSMT4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1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11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12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12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12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12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112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971550" y="260350"/>
            <a:ext cx="72834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Calibri" pitchFamily="34" charset="0"/>
              </a:rPr>
              <a:t>   </a:t>
            </a:r>
            <a:r>
              <a:rPr lang="zh-CN" altLang="en-US" sz="2800" b="1">
                <a:latin typeface="Calibri" pitchFamily="34" charset="0"/>
              </a:rPr>
              <a:t>写出下列线性方程组的系数矩阵和增广矩阵</a:t>
            </a:r>
          </a:p>
        </p:txBody>
      </p:sp>
      <p:graphicFrame>
        <p:nvGraphicFramePr>
          <p:cNvPr id="59396" name="Object 4"/>
          <p:cNvGraphicFramePr>
            <a:graphicFrameLocks noChangeAspect="1"/>
          </p:cNvGraphicFramePr>
          <p:nvPr/>
        </p:nvGraphicFramePr>
        <p:xfrm>
          <a:off x="1187450" y="836613"/>
          <a:ext cx="4321175" cy="1468437"/>
        </p:xfrm>
        <a:graphic>
          <a:graphicData uri="http://schemas.openxmlformats.org/presentationml/2006/ole">
            <p:oleObj spid="_x0000_s118798" name="Equation" r:id="rId3" imgW="4635500" imgH="1574800" progId="Equation.DSMT4">
              <p:embed/>
            </p:oleObj>
          </a:graphicData>
        </a:graphic>
      </p:graphicFrame>
      <p:graphicFrame>
        <p:nvGraphicFramePr>
          <p:cNvPr id="2051" name="Object 1024"/>
          <p:cNvGraphicFramePr>
            <a:graphicFrameLocks noChangeAspect="1"/>
          </p:cNvGraphicFramePr>
          <p:nvPr/>
        </p:nvGraphicFramePr>
        <p:xfrm>
          <a:off x="1187450" y="2492375"/>
          <a:ext cx="4279900" cy="1460500"/>
        </p:xfrm>
        <a:graphic>
          <a:graphicData uri="http://schemas.openxmlformats.org/presentationml/2006/ole">
            <p:oleObj spid="_x0000_s118799" name="Equation" r:id="rId4" imgW="4279900" imgH="1460500" progId="Equation.DSMT4">
              <p:embed/>
            </p:oleObj>
          </a:graphicData>
        </a:graphic>
      </p:graphicFrame>
      <p:graphicFrame>
        <p:nvGraphicFramePr>
          <p:cNvPr id="2052" name="Object 1024"/>
          <p:cNvGraphicFramePr>
            <a:graphicFrameLocks noChangeAspect="1"/>
          </p:cNvGraphicFramePr>
          <p:nvPr/>
        </p:nvGraphicFramePr>
        <p:xfrm>
          <a:off x="1258888" y="4149725"/>
          <a:ext cx="4152900" cy="1460500"/>
        </p:xfrm>
        <a:graphic>
          <a:graphicData uri="http://schemas.openxmlformats.org/presentationml/2006/ole">
            <p:oleObj spid="_x0000_s118800" name="Equation" r:id="rId5" imgW="4152900" imgH="1460500" progId="Equation.DSMT4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1116013" y="188913"/>
            <a:ext cx="541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kumimoji="1" lang="zh-CN" altLang="en-US" sz="2400" b="1">
                <a:solidFill>
                  <a:srgbClr val="0033CC"/>
                </a:solidFill>
                <a:latin typeface="宋体" charset="-122"/>
              </a:rPr>
              <a:t>线性方程组的表示</a:t>
            </a:r>
            <a:endParaRPr kumimoji="1" lang="zh-CN" altLang="en-US" sz="2400">
              <a:latin typeface="宋体" charset="-122"/>
            </a:endParaRPr>
          </a:p>
        </p:txBody>
      </p:sp>
      <p:graphicFrame>
        <p:nvGraphicFramePr>
          <p:cNvPr id="62468" name="Object 2"/>
          <p:cNvGraphicFramePr>
            <a:graphicFrameLocks noChangeAspect="1"/>
          </p:cNvGraphicFramePr>
          <p:nvPr/>
        </p:nvGraphicFramePr>
        <p:xfrm>
          <a:off x="1295400" y="722313"/>
          <a:ext cx="4608513" cy="2155825"/>
        </p:xfrm>
        <a:graphic>
          <a:graphicData uri="http://schemas.openxmlformats.org/presentationml/2006/ole">
            <p:oleObj spid="_x0000_s115730" name="Equation" r:id="rId3" imgW="2019300" imgH="939800" progId="Equation.DSMT4">
              <p:embed/>
            </p:oleObj>
          </a:graphicData>
        </a:graphic>
      </p:graphicFrame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6300192" y="1412776"/>
            <a:ext cx="1301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400" dirty="0">
                <a:latin typeface="宋体" charset="-122"/>
              </a:rPr>
              <a:t>（</a:t>
            </a:r>
            <a:r>
              <a:rPr kumimoji="1" lang="en-US" altLang="zh-CN" sz="24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zh-CN" altLang="en-US" sz="2400" dirty="0">
                <a:latin typeface="宋体" charset="-122"/>
              </a:rPr>
              <a:t>）</a:t>
            </a:r>
            <a:r>
              <a:rPr kumimoji="1" lang="zh-CN" altLang="en-US" sz="1100" dirty="0">
                <a:latin typeface="Comic Sans MS" pitchFamily="66" charset="0"/>
              </a:rPr>
              <a:t> </a:t>
            </a:r>
            <a:endParaRPr kumimoji="1" lang="zh-CN" altLang="en-US" sz="2400" dirty="0">
              <a:latin typeface="Times New Roman" pitchFamily="18" charset="0"/>
            </a:endParaRP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2268538" y="3068638"/>
          <a:ext cx="3324225" cy="1879600"/>
        </p:xfrm>
        <a:graphic>
          <a:graphicData uri="http://schemas.openxmlformats.org/presentationml/2006/ole">
            <p:oleObj spid="_x0000_s115731" name="Equation" r:id="rId4" imgW="1663700" imgH="939800" progId="Equation.DSMT4">
              <p:embed/>
            </p:oleObj>
          </a:graphicData>
        </a:graphic>
      </p:graphicFrame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900113" y="3789363"/>
            <a:ext cx="13525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latin typeface="宋体" charset="-122"/>
              </a:rPr>
              <a:t>系数矩阵</a:t>
            </a:r>
            <a:r>
              <a:rPr lang="zh-CN" altLang="en-US" sz="2000">
                <a:latin typeface="Calibri" pitchFamily="34" charset="0"/>
              </a:rPr>
              <a:t> </a:t>
            </a:r>
          </a:p>
        </p:txBody>
      </p:sp>
      <p:graphicFrame>
        <p:nvGraphicFramePr>
          <p:cNvPr id="12" name="Object 5"/>
          <p:cNvGraphicFramePr>
            <a:graphicFrameLocks noChangeAspect="1"/>
          </p:cNvGraphicFramePr>
          <p:nvPr/>
        </p:nvGraphicFramePr>
        <p:xfrm>
          <a:off x="1692275" y="5084763"/>
          <a:ext cx="1890713" cy="1450975"/>
        </p:xfrm>
        <a:graphic>
          <a:graphicData uri="http://schemas.openxmlformats.org/presentationml/2006/ole">
            <p:oleObj spid="_x0000_s115732" name="Equation" r:id="rId5" imgW="2349500" imgH="1803400" progId="Equation.DSMT4">
              <p:embed/>
            </p:oleObj>
          </a:graphicData>
        </a:graphic>
      </p:graphicFrame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3995738" y="5084763"/>
          <a:ext cx="1655762" cy="1452562"/>
        </p:xfrm>
        <a:graphic>
          <a:graphicData uri="http://schemas.openxmlformats.org/presentationml/2006/ole">
            <p:oleObj spid="_x0000_s115733" name="Equation" r:id="rId6" imgW="2057400" imgH="1803400" progId="Equation.DSMT4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300"/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autoUpdateAnimBg="0"/>
      <p:bldP spid="62469" grpId="0" autoUpdateAnimBg="0"/>
      <p:bldP spid="7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1024"/>
          <p:cNvGraphicFramePr>
            <a:graphicFrameLocks noChangeAspect="1"/>
          </p:cNvGraphicFramePr>
          <p:nvPr/>
        </p:nvGraphicFramePr>
        <p:xfrm>
          <a:off x="1187450" y="981075"/>
          <a:ext cx="4279900" cy="1460500"/>
        </p:xfrm>
        <a:graphic>
          <a:graphicData uri="http://schemas.openxmlformats.org/presentationml/2006/ole">
            <p:oleObj spid="_x0000_s116750" name="Equation" r:id="rId3" imgW="4279900" imgH="1460500" progId="Equation.DSMT4">
              <p:embed/>
            </p:oleObj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92299068"/>
              </p:ext>
            </p:extLst>
          </p:nvPr>
        </p:nvGraphicFramePr>
        <p:xfrm>
          <a:off x="1541463" y="2708275"/>
          <a:ext cx="3517900" cy="1803400"/>
        </p:xfrm>
        <a:graphic>
          <a:graphicData uri="http://schemas.openxmlformats.org/presentationml/2006/ole">
            <p:oleObj spid="_x0000_s116751" name="Equation" r:id="rId4" imgW="3517560" imgH="1803240" progId="Equation.DSMT4">
              <p:embed/>
            </p:oleObj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1476375" y="4724400"/>
          <a:ext cx="5118100" cy="1346200"/>
        </p:xfrm>
        <a:graphic>
          <a:graphicData uri="http://schemas.openxmlformats.org/presentationml/2006/ole">
            <p:oleObj spid="_x0000_s116752" name="Equation" r:id="rId5" imgW="5118100" imgH="1346200" progId="Equation.DSMT4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1187450" y="981075"/>
          <a:ext cx="1270000" cy="342900"/>
        </p:xfrm>
        <a:graphic>
          <a:graphicData uri="http://schemas.openxmlformats.org/presentationml/2006/ole">
            <p:oleObj spid="_x0000_s117794" name="Equation" r:id="rId3" imgW="1269449" imgH="342751" progId="Equation.DSMT4">
              <p:embed/>
            </p:oleObj>
          </a:graphicData>
        </a:graphic>
      </p:graphicFrame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3276600" y="908050"/>
          <a:ext cx="914400" cy="355600"/>
        </p:xfrm>
        <a:graphic>
          <a:graphicData uri="http://schemas.openxmlformats.org/presentationml/2006/ole">
            <p:oleObj spid="_x0000_s117795" name="Equation" r:id="rId4" imgW="914003" imgH="355446" progId="Equation.DSMT4">
              <p:embed/>
            </p:oleObj>
          </a:graphicData>
        </a:graphic>
      </p:graphicFrame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5364163" y="908050"/>
          <a:ext cx="889000" cy="355600"/>
        </p:xfrm>
        <a:graphic>
          <a:graphicData uri="http://schemas.openxmlformats.org/presentationml/2006/ole">
            <p:oleObj spid="_x0000_s117796" name="Equation" r:id="rId5" imgW="888614" imgH="355446" progId="Equation.DSMT4">
              <p:embed/>
            </p:oleObj>
          </a:graphicData>
        </a:graphic>
      </p:graphicFrame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4643438" y="908050"/>
          <a:ext cx="330200" cy="330200"/>
        </p:xfrm>
        <a:graphic>
          <a:graphicData uri="http://schemas.openxmlformats.org/presentationml/2006/ole">
            <p:oleObj spid="_x0000_s117797" name="Equation" r:id="rId6" imgW="330057" imgH="330057" progId="Equation.DSMT4">
              <p:embed/>
            </p:oleObj>
          </a:graphicData>
        </a:graphic>
      </p:graphicFrame>
      <p:graphicFrame>
        <p:nvGraphicFramePr>
          <p:cNvPr id="7174" name="Object 6"/>
          <p:cNvGraphicFramePr>
            <a:graphicFrameLocks noChangeAspect="1"/>
          </p:cNvGraphicFramePr>
          <p:nvPr/>
        </p:nvGraphicFramePr>
        <p:xfrm>
          <a:off x="3203575" y="1484313"/>
          <a:ext cx="3365500" cy="419100"/>
        </p:xfrm>
        <a:graphic>
          <a:graphicData uri="http://schemas.openxmlformats.org/presentationml/2006/ole">
            <p:oleObj spid="_x0000_s117798" name="Equation" r:id="rId7" imgW="3365500" imgH="419100" progId="Equation.DSMT4">
              <p:embed/>
            </p:oleObj>
          </a:graphicData>
        </a:graphic>
      </p:graphicFrame>
      <p:graphicFrame>
        <p:nvGraphicFramePr>
          <p:cNvPr id="7175" name="Object 7"/>
          <p:cNvGraphicFramePr>
            <a:graphicFrameLocks noChangeAspect="1"/>
          </p:cNvGraphicFramePr>
          <p:nvPr/>
        </p:nvGraphicFramePr>
        <p:xfrm>
          <a:off x="1258888" y="2708275"/>
          <a:ext cx="1231900" cy="342900"/>
        </p:xfrm>
        <a:graphic>
          <a:graphicData uri="http://schemas.openxmlformats.org/presentationml/2006/ole">
            <p:oleObj spid="_x0000_s117799" name="Equation" r:id="rId8" imgW="1231366" imgH="342751" progId="Equation.DSMT4">
              <p:embed/>
            </p:oleObj>
          </a:graphicData>
        </a:graphic>
      </p:graphicFrame>
      <p:graphicFrame>
        <p:nvGraphicFramePr>
          <p:cNvPr id="7176" name="Object 8"/>
          <p:cNvGraphicFramePr>
            <a:graphicFrameLocks noChangeAspect="1"/>
          </p:cNvGraphicFramePr>
          <p:nvPr/>
        </p:nvGraphicFramePr>
        <p:xfrm>
          <a:off x="3348038" y="2565400"/>
          <a:ext cx="3875087" cy="495300"/>
        </p:xfrm>
        <a:graphic>
          <a:graphicData uri="http://schemas.openxmlformats.org/presentationml/2006/ole">
            <p:oleObj spid="_x0000_s117800" name="Equation" r:id="rId9" imgW="3378200" imgH="431800" progId="Equation.DSMT4">
              <p:embed/>
            </p:oleObj>
          </a:graphicData>
        </a:graphic>
      </p:graphicFrame>
      <p:graphicFrame>
        <p:nvGraphicFramePr>
          <p:cNvPr id="7177" name="Object 9"/>
          <p:cNvGraphicFramePr>
            <a:graphicFrameLocks noChangeAspect="1"/>
          </p:cNvGraphicFramePr>
          <p:nvPr/>
        </p:nvGraphicFramePr>
        <p:xfrm>
          <a:off x="3492500" y="3933825"/>
          <a:ext cx="3759200" cy="393700"/>
        </p:xfrm>
        <a:graphic>
          <a:graphicData uri="http://schemas.openxmlformats.org/presentationml/2006/ole">
            <p:oleObj spid="_x0000_s117801" name="Equation" r:id="rId10" imgW="3759200" imgH="393700" progId="Equation.DSMT4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6" name="Object 1024"/>
          <p:cNvGraphicFramePr>
            <a:graphicFrameLocks noChangeAspect="1"/>
          </p:cNvGraphicFramePr>
          <p:nvPr/>
        </p:nvGraphicFramePr>
        <p:xfrm>
          <a:off x="1441450" y="1071563"/>
          <a:ext cx="4165600" cy="1473200"/>
        </p:xfrm>
        <a:graphic>
          <a:graphicData uri="http://schemas.openxmlformats.org/presentationml/2006/ole">
            <p:oleObj spid="_x0000_s119824" name="Equation" r:id="rId3" imgW="4165560" imgH="1473120" progId="Equation.DSMT4">
              <p:embed/>
            </p:oleObj>
          </a:graphicData>
        </a:graphic>
      </p:graphicFrame>
      <p:graphicFrame>
        <p:nvGraphicFramePr>
          <p:cNvPr id="119825" name="Object 17"/>
          <p:cNvGraphicFramePr>
            <a:graphicFrameLocks noChangeAspect="1"/>
          </p:cNvGraphicFramePr>
          <p:nvPr/>
        </p:nvGraphicFramePr>
        <p:xfrm>
          <a:off x="1382713" y="285750"/>
          <a:ext cx="5905500" cy="342900"/>
        </p:xfrm>
        <a:graphic>
          <a:graphicData uri="http://schemas.openxmlformats.org/presentationml/2006/ole">
            <p:oleObj spid="_x0000_s119825" name="Equation" r:id="rId4" imgW="5905440" imgH="342720" progId="Equation.DSMT4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2" name="Object 4"/>
          <p:cNvGraphicFramePr>
            <a:graphicFrameLocks noChangeAspect="1"/>
          </p:cNvGraphicFramePr>
          <p:nvPr/>
        </p:nvGraphicFramePr>
        <p:xfrm>
          <a:off x="1535113" y="549275"/>
          <a:ext cx="2298700" cy="431800"/>
        </p:xfrm>
        <a:graphic>
          <a:graphicData uri="http://schemas.openxmlformats.org/presentationml/2006/ole">
            <p:oleObj spid="_x0000_s122912" name="Equation" r:id="rId3" imgW="2298700" imgH="431800" progId="Equation.DSMT4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475656" y="1412776"/>
          <a:ext cx="2649538" cy="431800"/>
        </p:xfrm>
        <a:graphic>
          <a:graphicData uri="http://schemas.openxmlformats.org/presentationml/2006/ole">
            <p:oleObj spid="_x0000_s122913" name="Equation" r:id="rId4" imgW="2336800" imgH="381000" progId="Equation.DSMT4">
              <p:embed/>
            </p:oleObj>
          </a:graphicData>
        </a:graphic>
      </p:graphicFrame>
      <p:graphicFrame>
        <p:nvGraphicFramePr>
          <p:cNvPr id="122886" name="Object 6"/>
          <p:cNvGraphicFramePr>
            <a:graphicFrameLocks noChangeAspect="1"/>
          </p:cNvGraphicFramePr>
          <p:nvPr/>
        </p:nvGraphicFramePr>
        <p:xfrm>
          <a:off x="1331640" y="2276872"/>
          <a:ext cx="3937000" cy="431800"/>
        </p:xfrm>
        <a:graphic>
          <a:graphicData uri="http://schemas.openxmlformats.org/presentationml/2006/ole">
            <p:oleObj spid="_x0000_s122914" name="Equation" r:id="rId5" imgW="3937000" imgH="431800" progId="Equation.DSMT4">
              <p:embed/>
            </p:oleObj>
          </a:graphicData>
        </a:graphic>
      </p:graphicFrame>
      <p:graphicFrame>
        <p:nvGraphicFramePr>
          <p:cNvPr id="122887" name="Object 7"/>
          <p:cNvGraphicFramePr>
            <a:graphicFrameLocks noChangeAspect="1"/>
          </p:cNvGraphicFramePr>
          <p:nvPr/>
        </p:nvGraphicFramePr>
        <p:xfrm>
          <a:off x="2627784" y="3068960"/>
          <a:ext cx="3052762" cy="431800"/>
        </p:xfrm>
        <a:graphic>
          <a:graphicData uri="http://schemas.openxmlformats.org/presentationml/2006/ole">
            <p:oleObj spid="_x0000_s122915" name="Equation" r:id="rId6" imgW="2692400" imgH="381000" progId="Equation.DSMT4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2699792" y="3645024"/>
          <a:ext cx="2208951" cy="504056"/>
        </p:xfrm>
        <a:graphic>
          <a:graphicData uri="http://schemas.openxmlformats.org/presentationml/2006/ole">
            <p:oleObj spid="_x0000_s122916" name="Equation" r:id="rId7" imgW="1892300" imgH="431800" progId="Equation.DSMT4">
              <p:embed/>
            </p:oleObj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475656" y="4509120"/>
          <a:ext cx="4314126" cy="504056"/>
        </p:xfrm>
        <a:graphic>
          <a:graphicData uri="http://schemas.openxmlformats.org/presentationml/2006/ole">
            <p:oleObj spid="_x0000_s122917" name="Equation" r:id="rId8" imgW="3695700" imgH="431800" progId="Equation.DSMT4">
              <p:embed/>
            </p:oleObj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2699791" y="5013175"/>
          <a:ext cx="4608513" cy="513737"/>
        </p:xfrm>
        <a:graphic>
          <a:graphicData uri="http://schemas.openxmlformats.org/presentationml/2006/ole">
            <p:oleObj spid="_x0000_s122918" name="Equation" r:id="rId9" imgW="3873500" imgH="431800" progId="Equation.DSMT4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2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2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2" name="Object 4"/>
          <p:cNvGraphicFramePr>
            <a:graphicFrameLocks noChangeAspect="1"/>
          </p:cNvGraphicFramePr>
          <p:nvPr/>
        </p:nvGraphicFramePr>
        <p:xfrm>
          <a:off x="1547664" y="548680"/>
          <a:ext cx="2273300" cy="431800"/>
        </p:xfrm>
        <a:graphic>
          <a:graphicData uri="http://schemas.openxmlformats.org/presentationml/2006/ole">
            <p:oleObj spid="_x0000_s120849" name="Equation" r:id="rId3" imgW="2273300" imgH="431800" progId="Equation.DSMT4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618" name="Object 2"/>
          <p:cNvGraphicFramePr>
            <a:graphicFrameLocks noChangeAspect="1"/>
          </p:cNvGraphicFramePr>
          <p:nvPr/>
        </p:nvGraphicFramePr>
        <p:xfrm>
          <a:off x="2123728" y="908720"/>
          <a:ext cx="2273300" cy="1778000"/>
        </p:xfrm>
        <a:graphic>
          <a:graphicData uri="http://schemas.openxmlformats.org/presentationml/2006/ole">
            <p:oleObj spid="_x0000_s111674" name="Equation" r:id="rId3" imgW="2273300" imgH="1778000" progId="Equation.DSMT4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755576" y="548680"/>
          <a:ext cx="1540904" cy="431453"/>
        </p:xfrm>
        <a:graphic>
          <a:graphicData uri="http://schemas.openxmlformats.org/presentationml/2006/ole">
            <p:oleObj spid="_x0000_s111675" name="Equation" r:id="rId4" imgW="952087" imgH="266584" progId="Equation.DSMT4">
              <p:embed/>
            </p:oleObj>
          </a:graphicData>
        </a:graphic>
      </p:graphicFrame>
      <p:cxnSp>
        <p:nvCxnSpPr>
          <p:cNvPr id="7" name="直接连接符 6"/>
          <p:cNvCxnSpPr/>
          <p:nvPr/>
        </p:nvCxnSpPr>
        <p:spPr bwMode="auto">
          <a:xfrm flipV="1">
            <a:off x="3059832" y="620688"/>
            <a:ext cx="0" cy="2232248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 bwMode="auto">
          <a:xfrm flipV="1">
            <a:off x="3491880" y="620688"/>
            <a:ext cx="0" cy="2232248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 bwMode="auto">
          <a:xfrm flipV="1">
            <a:off x="3923928" y="548680"/>
            <a:ext cx="0" cy="2304256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4499992" y="1556792"/>
          <a:ext cx="1955800" cy="431800"/>
        </p:xfrm>
        <a:graphic>
          <a:graphicData uri="http://schemas.openxmlformats.org/presentationml/2006/ole">
            <p:oleObj spid="_x0000_s111676" name="Equation" r:id="rId5" imgW="1955800" imgH="431800" progId="Equation.DSMT4">
              <p:embed/>
            </p:oleObj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7092280" y="620688"/>
          <a:ext cx="1168400" cy="2235200"/>
        </p:xfrm>
        <a:graphic>
          <a:graphicData uri="http://schemas.openxmlformats.org/presentationml/2006/ole">
            <p:oleObj spid="_x0000_s111677" name="Equation" r:id="rId6" imgW="1168400" imgH="2235200" progId="Equation.DSMT4">
              <p:embed/>
            </p:oleObj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4932040" y="1556792"/>
          <a:ext cx="254000" cy="381000"/>
        </p:xfrm>
        <a:graphic>
          <a:graphicData uri="http://schemas.openxmlformats.org/presentationml/2006/ole">
            <p:oleObj spid="_x0000_s111678" name="Equation" r:id="rId7" imgW="253890" imgH="380835" progId="Equation.DSMT4">
              <p:embed/>
            </p:oleObj>
          </a:graphicData>
        </a:graphic>
      </p:graphicFrame>
      <p:graphicFrame>
        <p:nvGraphicFramePr>
          <p:cNvPr id="111623" name="Object 7"/>
          <p:cNvGraphicFramePr>
            <a:graphicFrameLocks noChangeAspect="1"/>
          </p:cNvGraphicFramePr>
          <p:nvPr/>
        </p:nvGraphicFramePr>
        <p:xfrm>
          <a:off x="5292080" y="1556792"/>
          <a:ext cx="266700" cy="381000"/>
        </p:xfrm>
        <a:graphic>
          <a:graphicData uri="http://schemas.openxmlformats.org/presentationml/2006/ole">
            <p:oleObj spid="_x0000_s111679" name="Equation" r:id="rId8" imgW="266584" imgH="380835" progId="Equation.DSMT4">
              <p:embed/>
            </p:oleObj>
          </a:graphicData>
        </a:graphic>
      </p:graphicFrame>
      <p:graphicFrame>
        <p:nvGraphicFramePr>
          <p:cNvPr id="111624" name="Object 8"/>
          <p:cNvGraphicFramePr>
            <a:graphicFrameLocks noChangeAspect="1"/>
          </p:cNvGraphicFramePr>
          <p:nvPr/>
        </p:nvGraphicFramePr>
        <p:xfrm>
          <a:off x="5652120" y="1556792"/>
          <a:ext cx="266700" cy="381000"/>
        </p:xfrm>
        <a:graphic>
          <a:graphicData uri="http://schemas.openxmlformats.org/presentationml/2006/ole">
            <p:oleObj spid="_x0000_s111680" name="Equation" r:id="rId9" imgW="266584" imgH="380835" progId="Equation.DSMT4">
              <p:embed/>
            </p:oleObj>
          </a:graphicData>
        </a:graphic>
      </p:graphicFrame>
      <p:graphicFrame>
        <p:nvGraphicFramePr>
          <p:cNvPr id="111625" name="Object 9"/>
          <p:cNvGraphicFramePr>
            <a:graphicFrameLocks noChangeAspect="1"/>
          </p:cNvGraphicFramePr>
          <p:nvPr/>
        </p:nvGraphicFramePr>
        <p:xfrm>
          <a:off x="6012160" y="1556792"/>
          <a:ext cx="266700" cy="381000"/>
        </p:xfrm>
        <a:graphic>
          <a:graphicData uri="http://schemas.openxmlformats.org/presentationml/2006/ole">
            <p:oleObj spid="_x0000_s111681" name="Equation" r:id="rId10" imgW="266584" imgH="380835" progId="Equation.DSMT4">
              <p:embed/>
            </p:oleObj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971600" y="3212976"/>
          <a:ext cx="660400" cy="266700"/>
        </p:xfrm>
        <a:graphic>
          <a:graphicData uri="http://schemas.openxmlformats.org/presentationml/2006/ole">
            <p:oleObj spid="_x0000_s111682" name="Equation" r:id="rId11" imgW="660113" imgH="266584" progId="Equation.DSMT4">
              <p:embed/>
            </p:oleObj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1691680" y="3140968"/>
          <a:ext cx="2425700" cy="431800"/>
        </p:xfrm>
        <a:graphic>
          <a:graphicData uri="http://schemas.openxmlformats.org/presentationml/2006/ole">
            <p:oleObj spid="_x0000_s111683" name="Equation" r:id="rId12" imgW="2425700" imgH="431800" progId="Equation.DSMT4">
              <p:embed/>
            </p:oleObj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4211960" y="3140968"/>
          <a:ext cx="3327400" cy="431800"/>
        </p:xfrm>
        <a:graphic>
          <a:graphicData uri="http://schemas.openxmlformats.org/presentationml/2006/ole">
            <p:oleObj spid="_x0000_s111684" name="Equation" r:id="rId13" imgW="3327400" imgH="431800" progId="Equation.DSMT4">
              <p:embed/>
            </p:oleObj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4283968" y="3645024"/>
          <a:ext cx="2667000" cy="381000"/>
        </p:xfrm>
        <a:graphic>
          <a:graphicData uri="http://schemas.openxmlformats.org/presentationml/2006/ole">
            <p:oleObj spid="_x0000_s111685" name="Equation" r:id="rId14" imgW="2667000" imgH="381000" progId="Equation.DSMT4">
              <p:embed/>
            </p:oleObj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/>
        </p:nvGraphicFramePr>
        <p:xfrm>
          <a:off x="1691680" y="4365104"/>
          <a:ext cx="736600" cy="381000"/>
        </p:xfrm>
        <a:graphic>
          <a:graphicData uri="http://schemas.openxmlformats.org/presentationml/2006/ole">
            <p:oleObj spid="_x0000_s111686" name="Equation" r:id="rId15" imgW="736600" imgH="381000" progId="Equation.DSMT4">
              <p:embed/>
            </p:oleObj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/>
        </p:nvGraphicFramePr>
        <p:xfrm>
          <a:off x="2555776" y="4365104"/>
          <a:ext cx="1803400" cy="342900"/>
        </p:xfrm>
        <a:graphic>
          <a:graphicData uri="http://schemas.openxmlformats.org/presentationml/2006/ole">
            <p:oleObj spid="_x0000_s111687" name="Equation" r:id="rId16" imgW="1803400" imgH="342900" progId="Equation.DSMT4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1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11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B2B2B2"/>
      </a:folHlink>
    </a:clrScheme>
    <a:fontScheme name="模板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D:\线性代数电子教案\模板.pot</Template>
  <TotalTime>904</TotalTime>
  <Words>19</Words>
  <Application>Microsoft Office PowerPoint</Application>
  <PresentationFormat>全屏显示(4:3)</PresentationFormat>
  <Paragraphs>7</Paragraphs>
  <Slides>10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3" baseType="lpstr">
      <vt:lpstr>模板</vt:lpstr>
      <vt:lpstr>Equation</vt:lpstr>
      <vt:lpstr>演示文稿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</vt:vector>
  </TitlesOfParts>
  <Company>西安通信学院数学教研室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西安通信学院数学教研室</dc:creator>
  <cp:lastModifiedBy>上海大学</cp:lastModifiedBy>
  <cp:revision>113</cp:revision>
  <dcterms:created xsi:type="dcterms:W3CDTF">1990-03-25T13:43:48Z</dcterms:created>
  <dcterms:modified xsi:type="dcterms:W3CDTF">2016-12-05T12:45:59Z</dcterms:modified>
</cp:coreProperties>
</file>