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  <p:sldId id="415" r:id="rId3"/>
    <p:sldId id="343" r:id="rId4"/>
    <p:sldId id="345" r:id="rId5"/>
    <p:sldId id="346" r:id="rId6"/>
    <p:sldId id="348" r:id="rId7"/>
    <p:sldId id="352" r:id="rId8"/>
    <p:sldId id="353" r:id="rId9"/>
    <p:sldId id="386" r:id="rId10"/>
    <p:sldId id="387" r:id="rId11"/>
    <p:sldId id="361" r:id="rId12"/>
    <p:sldId id="356" r:id="rId13"/>
    <p:sldId id="390" r:id="rId14"/>
    <p:sldId id="360" r:id="rId15"/>
    <p:sldId id="366" r:id="rId16"/>
    <p:sldId id="369" r:id="rId17"/>
    <p:sldId id="416" r:id="rId18"/>
    <p:sldId id="367" r:id="rId19"/>
    <p:sldId id="407" r:id="rId20"/>
    <p:sldId id="408" r:id="rId21"/>
    <p:sldId id="413" r:id="rId22"/>
    <p:sldId id="384" r:id="rId23"/>
    <p:sldId id="412" r:id="rId24"/>
    <p:sldId id="380" r:id="rId25"/>
    <p:sldId id="379" r:id="rId26"/>
    <p:sldId id="382" r:id="rId27"/>
    <p:sldId id="401" r:id="rId28"/>
    <p:sldId id="402" r:id="rId29"/>
    <p:sldId id="40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6" Type="http://schemas.openxmlformats.org/officeDocument/2006/relationships/image" Target="../media/image74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7.emf"/><Relationship Id="rId7" Type="http://schemas.openxmlformats.org/officeDocument/2006/relationships/image" Target="../media/image93.wmf"/><Relationship Id="rId2" Type="http://schemas.openxmlformats.org/officeDocument/2006/relationships/image" Target="../media/image106.emf"/><Relationship Id="rId1" Type="http://schemas.openxmlformats.org/officeDocument/2006/relationships/image" Target="../media/image92.wmf"/><Relationship Id="rId6" Type="http://schemas.openxmlformats.org/officeDocument/2006/relationships/image" Target="../media/image110.emf"/><Relationship Id="rId11" Type="http://schemas.openxmlformats.org/officeDocument/2006/relationships/image" Target="../media/image112.wmf"/><Relationship Id="rId5" Type="http://schemas.openxmlformats.org/officeDocument/2006/relationships/image" Target="../media/image109.emf"/><Relationship Id="rId10" Type="http://schemas.openxmlformats.org/officeDocument/2006/relationships/image" Target="../media/image95.wmf"/><Relationship Id="rId4" Type="http://schemas.openxmlformats.org/officeDocument/2006/relationships/image" Target="../media/image108.emf"/><Relationship Id="rId9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5" Type="http://schemas.openxmlformats.org/officeDocument/2006/relationships/image" Target="../media/image12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Relationship Id="rId14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18" Type="http://schemas.openxmlformats.org/officeDocument/2006/relationships/image" Target="../media/image148.wmf"/><Relationship Id="rId26" Type="http://schemas.openxmlformats.org/officeDocument/2006/relationships/image" Target="../media/image156.wmf"/><Relationship Id="rId39" Type="http://schemas.openxmlformats.org/officeDocument/2006/relationships/image" Target="../media/image169.wmf"/><Relationship Id="rId3" Type="http://schemas.openxmlformats.org/officeDocument/2006/relationships/image" Target="../media/image133.wmf"/><Relationship Id="rId21" Type="http://schemas.openxmlformats.org/officeDocument/2006/relationships/image" Target="../media/image151.wmf"/><Relationship Id="rId34" Type="http://schemas.openxmlformats.org/officeDocument/2006/relationships/image" Target="../media/image164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17" Type="http://schemas.openxmlformats.org/officeDocument/2006/relationships/image" Target="../media/image147.wmf"/><Relationship Id="rId25" Type="http://schemas.openxmlformats.org/officeDocument/2006/relationships/image" Target="../media/image155.wmf"/><Relationship Id="rId33" Type="http://schemas.openxmlformats.org/officeDocument/2006/relationships/image" Target="../media/image163.wmf"/><Relationship Id="rId38" Type="http://schemas.openxmlformats.org/officeDocument/2006/relationships/image" Target="../media/image168.wmf"/><Relationship Id="rId2" Type="http://schemas.openxmlformats.org/officeDocument/2006/relationships/image" Target="../media/image132.wmf"/><Relationship Id="rId16" Type="http://schemas.openxmlformats.org/officeDocument/2006/relationships/image" Target="../media/image146.wmf"/><Relationship Id="rId20" Type="http://schemas.openxmlformats.org/officeDocument/2006/relationships/image" Target="../media/image150.wmf"/><Relationship Id="rId29" Type="http://schemas.openxmlformats.org/officeDocument/2006/relationships/image" Target="../media/image159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24" Type="http://schemas.openxmlformats.org/officeDocument/2006/relationships/image" Target="../media/image154.wmf"/><Relationship Id="rId32" Type="http://schemas.openxmlformats.org/officeDocument/2006/relationships/image" Target="../media/image162.wmf"/><Relationship Id="rId37" Type="http://schemas.openxmlformats.org/officeDocument/2006/relationships/image" Target="../media/image167.wmf"/><Relationship Id="rId40" Type="http://schemas.openxmlformats.org/officeDocument/2006/relationships/image" Target="../media/image170.wmf"/><Relationship Id="rId5" Type="http://schemas.openxmlformats.org/officeDocument/2006/relationships/image" Target="../media/image135.wmf"/><Relationship Id="rId15" Type="http://schemas.openxmlformats.org/officeDocument/2006/relationships/image" Target="../media/image145.wmf"/><Relationship Id="rId23" Type="http://schemas.openxmlformats.org/officeDocument/2006/relationships/image" Target="../media/image153.wmf"/><Relationship Id="rId28" Type="http://schemas.openxmlformats.org/officeDocument/2006/relationships/image" Target="../media/image158.wmf"/><Relationship Id="rId36" Type="http://schemas.openxmlformats.org/officeDocument/2006/relationships/image" Target="../media/image166.wmf"/><Relationship Id="rId10" Type="http://schemas.openxmlformats.org/officeDocument/2006/relationships/image" Target="../media/image140.wmf"/><Relationship Id="rId19" Type="http://schemas.openxmlformats.org/officeDocument/2006/relationships/image" Target="../media/image149.wmf"/><Relationship Id="rId31" Type="http://schemas.openxmlformats.org/officeDocument/2006/relationships/image" Target="../media/image161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Relationship Id="rId14" Type="http://schemas.openxmlformats.org/officeDocument/2006/relationships/image" Target="../media/image144.wmf"/><Relationship Id="rId22" Type="http://schemas.openxmlformats.org/officeDocument/2006/relationships/image" Target="../media/image152.wmf"/><Relationship Id="rId27" Type="http://schemas.openxmlformats.org/officeDocument/2006/relationships/image" Target="../media/image157.wmf"/><Relationship Id="rId30" Type="http://schemas.openxmlformats.org/officeDocument/2006/relationships/image" Target="../media/image160.wmf"/><Relationship Id="rId35" Type="http://schemas.openxmlformats.org/officeDocument/2006/relationships/image" Target="../media/image1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6.wmf"/><Relationship Id="rId1" Type="http://schemas.openxmlformats.org/officeDocument/2006/relationships/image" Target="../media/image177.wmf"/><Relationship Id="rId4" Type="http://schemas.openxmlformats.org/officeDocument/2006/relationships/image" Target="../media/image17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90.wmf"/><Relationship Id="rId18" Type="http://schemas.openxmlformats.org/officeDocument/2006/relationships/image" Target="../media/image195.wmf"/><Relationship Id="rId3" Type="http://schemas.openxmlformats.org/officeDocument/2006/relationships/image" Target="../media/image179.w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17" Type="http://schemas.openxmlformats.org/officeDocument/2006/relationships/image" Target="../media/image194.wmf"/><Relationship Id="rId2" Type="http://schemas.openxmlformats.org/officeDocument/2006/relationships/image" Target="../media/image181.wmf"/><Relationship Id="rId16" Type="http://schemas.openxmlformats.org/officeDocument/2006/relationships/image" Target="../media/image193.wmf"/><Relationship Id="rId1" Type="http://schemas.openxmlformats.org/officeDocument/2006/relationships/image" Target="../media/image180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5" Type="http://schemas.openxmlformats.org/officeDocument/2006/relationships/image" Target="../media/image182.wmf"/><Relationship Id="rId15" Type="http://schemas.openxmlformats.org/officeDocument/2006/relationships/image" Target="../media/image192.wmf"/><Relationship Id="rId10" Type="http://schemas.openxmlformats.org/officeDocument/2006/relationships/image" Target="../media/image187.wmf"/><Relationship Id="rId4" Type="http://schemas.openxmlformats.org/officeDocument/2006/relationships/image" Target="../media/image178.wmf"/><Relationship Id="rId9" Type="http://schemas.openxmlformats.org/officeDocument/2006/relationships/image" Target="../media/image186.wmf"/><Relationship Id="rId14" Type="http://schemas.openxmlformats.org/officeDocument/2006/relationships/image" Target="../media/image19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26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26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F6908-D3DA-472A-A51A-0B4E23D57FE0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2E7C0-F959-4997-B07F-8A3181FA8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43E4-EF65-4637-9E8F-6C36448FCF80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12F5D-3918-4165-B684-F4418A8BB1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303A0-3773-4FC6-A94B-3D7141432422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08DF0-E191-40B2-B4FF-ED8497163C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8B92E-D5FE-4534-9D0B-28A000D50831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27154-E049-482B-9A1B-0F4E24EF80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6FAC7-2EF8-40C2-B49F-AF40FA24CEBE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44675-A3F4-43A9-87F9-2728EFA7DE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C2DFD-F10D-4DB8-8D1A-5884B2D1ABC8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075FE-A4A0-4D7E-85F4-89A0C9D1A4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20C6-EBEA-45EA-8933-1ED2FC7EB1BD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0AAD-12EE-4B0B-852B-947DD6CC0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74E0D-C2C2-4242-B6C7-6C097C570CA8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86EA-3B68-40B2-9341-57B7BD8FE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0B8EF-DB69-4043-A25F-6B94F9B4D696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57B88-FCF7-42D1-A650-AFAE51A71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AEB6C-52E7-4801-904F-932C0FF46451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D077-0E1F-4ECC-B778-1CCD342F04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7EE10-9145-4079-8B56-E406BDB776FA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D6980-0AC7-4F51-802D-70B4AF5D88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A2E582-46FA-4E3A-B583-E51A42E99C6F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0DC6B6-820C-47FF-83EE-1C43619702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Microsoft_PowerPoint_97-2003_____1.ppt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9" Type="http://schemas.openxmlformats.org/officeDocument/2006/relationships/oleObject" Target="../embeddings/oleObject82.bin"/><Relationship Id="rId3" Type="http://schemas.openxmlformats.org/officeDocument/2006/relationships/oleObject" Target="../embeddings/oleObject61.bin"/><Relationship Id="rId21" Type="http://schemas.openxmlformats.org/officeDocument/2006/relationships/image" Target="../media/image66.wmf"/><Relationship Id="rId34" Type="http://schemas.openxmlformats.org/officeDocument/2006/relationships/image" Target="../media/image71.wmf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4.wmf"/><Relationship Id="rId25" Type="http://schemas.openxmlformats.org/officeDocument/2006/relationships/image" Target="../media/image68.wmf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73.bin"/><Relationship Id="rId32" Type="http://schemas.openxmlformats.org/officeDocument/2006/relationships/image" Target="../media/image70.wmf"/><Relationship Id="rId37" Type="http://schemas.openxmlformats.org/officeDocument/2006/relationships/oleObject" Target="../embeddings/oleObject81.bin"/><Relationship Id="rId40" Type="http://schemas.openxmlformats.org/officeDocument/2006/relationships/image" Target="../media/image74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8.bin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75.bin"/><Relationship Id="rId36" Type="http://schemas.openxmlformats.org/officeDocument/2006/relationships/image" Target="../media/image72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65.wmf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69.wmf"/><Relationship Id="rId30" Type="http://schemas.openxmlformats.org/officeDocument/2006/relationships/oleObject" Target="../embeddings/oleObject77.bin"/><Relationship Id="rId35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3.wmf"/><Relationship Id="rId1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____6.ppt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0.emf"/><Relationship Id="rId22" Type="http://schemas.openxmlformats.org/officeDocument/2006/relationships/image" Target="../media/image9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34" Type="http://schemas.openxmlformats.org/officeDocument/2006/relationships/image" Target="../media/image127.w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33" Type="http://schemas.openxmlformats.org/officeDocument/2006/relationships/oleObject" Target="../embeddings/Microsoft_PowerPoint_97-2003_____9.ppt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29" Type="http://schemas.openxmlformats.org/officeDocument/2006/relationships/image" Target="../media/image12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23.wmf"/><Relationship Id="rId32" Type="http://schemas.openxmlformats.org/officeDocument/2006/relationships/image" Target="../media/image126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oleObject" Target="../embeddings/Microsoft_PowerPoint_97-2003_____7.ppt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Microsoft_PowerPoint_97-2003_____8.ppt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37.bin"/><Relationship Id="rId30" Type="http://schemas.openxmlformats.org/officeDocument/2006/relationships/oleObject" Target="../embeddings/oleObject13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8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38.wmf"/><Relationship Id="rId26" Type="http://schemas.openxmlformats.org/officeDocument/2006/relationships/image" Target="../media/image142.wmf"/><Relationship Id="rId39" Type="http://schemas.openxmlformats.org/officeDocument/2006/relationships/oleObject" Target="../embeddings/oleObject161.bin"/><Relationship Id="rId21" Type="http://schemas.openxmlformats.org/officeDocument/2006/relationships/oleObject" Target="../embeddings/oleObject151.bin"/><Relationship Id="rId34" Type="http://schemas.openxmlformats.org/officeDocument/2006/relationships/oleObject" Target="../embeddings/oleObject158.bin"/><Relationship Id="rId42" Type="http://schemas.openxmlformats.org/officeDocument/2006/relationships/image" Target="../media/image149.wmf"/><Relationship Id="rId47" Type="http://schemas.openxmlformats.org/officeDocument/2006/relationships/oleObject" Target="../embeddings/oleObject165.bin"/><Relationship Id="rId50" Type="http://schemas.openxmlformats.org/officeDocument/2006/relationships/image" Target="../media/image153.wmf"/><Relationship Id="rId55" Type="http://schemas.openxmlformats.org/officeDocument/2006/relationships/oleObject" Target="../embeddings/oleObject169.bin"/><Relationship Id="rId63" Type="http://schemas.openxmlformats.org/officeDocument/2006/relationships/image" Target="../media/image159.wmf"/><Relationship Id="rId68" Type="http://schemas.openxmlformats.org/officeDocument/2006/relationships/oleObject" Target="../embeddings/oleObject176.bin"/><Relationship Id="rId76" Type="http://schemas.openxmlformats.org/officeDocument/2006/relationships/oleObject" Target="../embeddings/oleObject180.bin"/><Relationship Id="rId84" Type="http://schemas.openxmlformats.org/officeDocument/2006/relationships/oleObject" Target="../embeddings/oleObject184.bin"/><Relationship Id="rId7" Type="http://schemas.openxmlformats.org/officeDocument/2006/relationships/oleObject" Target="../embeddings/oleObject144.bin"/><Relationship Id="rId71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9" Type="http://schemas.openxmlformats.org/officeDocument/2006/relationships/image" Target="../media/image143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41.wmf"/><Relationship Id="rId32" Type="http://schemas.openxmlformats.org/officeDocument/2006/relationships/oleObject" Target="../embeddings/oleObject157.bin"/><Relationship Id="rId37" Type="http://schemas.openxmlformats.org/officeDocument/2006/relationships/image" Target="../media/image147.wmf"/><Relationship Id="rId40" Type="http://schemas.openxmlformats.org/officeDocument/2006/relationships/image" Target="../media/image148.wmf"/><Relationship Id="rId45" Type="http://schemas.openxmlformats.org/officeDocument/2006/relationships/oleObject" Target="../embeddings/oleObject164.bin"/><Relationship Id="rId53" Type="http://schemas.openxmlformats.org/officeDocument/2006/relationships/oleObject" Target="../embeddings/oleObject168.bin"/><Relationship Id="rId58" Type="http://schemas.openxmlformats.org/officeDocument/2006/relationships/image" Target="../media/image157.wmf"/><Relationship Id="rId66" Type="http://schemas.openxmlformats.org/officeDocument/2006/relationships/oleObject" Target="../embeddings/oleObject175.bin"/><Relationship Id="rId74" Type="http://schemas.openxmlformats.org/officeDocument/2006/relationships/oleObject" Target="../embeddings/oleObject179.bin"/><Relationship Id="rId79" Type="http://schemas.openxmlformats.org/officeDocument/2006/relationships/image" Target="../media/image167.wmf"/><Relationship Id="rId5" Type="http://schemas.openxmlformats.org/officeDocument/2006/relationships/oleObject" Target="../embeddings/oleObject143.bin"/><Relationship Id="rId61" Type="http://schemas.openxmlformats.org/officeDocument/2006/relationships/image" Target="../media/image158.wmf"/><Relationship Id="rId82" Type="http://schemas.openxmlformats.org/officeDocument/2006/relationships/oleObject" Target="../embeddings/oleObject183.bin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Relationship Id="rId27" Type="http://schemas.openxmlformats.org/officeDocument/2006/relationships/oleObject" Target="../embeddings/oleObject154.bin"/><Relationship Id="rId30" Type="http://schemas.openxmlformats.org/officeDocument/2006/relationships/oleObject" Target="../embeddings/oleObject156.bin"/><Relationship Id="rId35" Type="http://schemas.openxmlformats.org/officeDocument/2006/relationships/image" Target="../media/image146.wmf"/><Relationship Id="rId43" Type="http://schemas.openxmlformats.org/officeDocument/2006/relationships/oleObject" Target="../embeddings/oleObject163.bin"/><Relationship Id="rId48" Type="http://schemas.openxmlformats.org/officeDocument/2006/relationships/image" Target="../media/image152.wmf"/><Relationship Id="rId56" Type="http://schemas.openxmlformats.org/officeDocument/2006/relationships/image" Target="../media/image156.wmf"/><Relationship Id="rId64" Type="http://schemas.openxmlformats.org/officeDocument/2006/relationships/oleObject" Target="../embeddings/oleObject174.bin"/><Relationship Id="rId69" Type="http://schemas.openxmlformats.org/officeDocument/2006/relationships/image" Target="../media/image162.wmf"/><Relationship Id="rId77" Type="http://schemas.openxmlformats.org/officeDocument/2006/relationships/image" Target="../media/image166.wmf"/><Relationship Id="rId8" Type="http://schemas.openxmlformats.org/officeDocument/2006/relationships/image" Target="../media/image133.wmf"/><Relationship Id="rId51" Type="http://schemas.openxmlformats.org/officeDocument/2006/relationships/oleObject" Target="../embeddings/oleObject167.bin"/><Relationship Id="rId72" Type="http://schemas.openxmlformats.org/officeDocument/2006/relationships/oleObject" Target="../embeddings/oleObject178.bin"/><Relationship Id="rId80" Type="http://schemas.openxmlformats.org/officeDocument/2006/relationships/oleObject" Target="../embeddings/oleObject182.bin"/><Relationship Id="rId85" Type="http://schemas.openxmlformats.org/officeDocument/2006/relationships/image" Target="../media/image170.wmf"/><Relationship Id="rId3" Type="http://schemas.openxmlformats.org/officeDocument/2006/relationships/oleObject" Target="../embeddings/oleObject142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33" Type="http://schemas.openxmlformats.org/officeDocument/2006/relationships/image" Target="../media/image145.wmf"/><Relationship Id="rId38" Type="http://schemas.openxmlformats.org/officeDocument/2006/relationships/oleObject" Target="../embeddings/oleObject160.bin"/><Relationship Id="rId46" Type="http://schemas.openxmlformats.org/officeDocument/2006/relationships/image" Target="../media/image151.wmf"/><Relationship Id="rId59" Type="http://schemas.openxmlformats.org/officeDocument/2006/relationships/oleObject" Target="../embeddings/oleObject171.bin"/><Relationship Id="rId67" Type="http://schemas.openxmlformats.org/officeDocument/2006/relationships/image" Target="../media/image161.wmf"/><Relationship Id="rId20" Type="http://schemas.openxmlformats.org/officeDocument/2006/relationships/image" Target="../media/image139.wmf"/><Relationship Id="rId41" Type="http://schemas.openxmlformats.org/officeDocument/2006/relationships/oleObject" Target="../embeddings/oleObject162.bin"/><Relationship Id="rId54" Type="http://schemas.openxmlformats.org/officeDocument/2006/relationships/image" Target="../media/image155.wmf"/><Relationship Id="rId62" Type="http://schemas.openxmlformats.org/officeDocument/2006/relationships/oleObject" Target="../embeddings/oleObject173.bin"/><Relationship Id="rId70" Type="http://schemas.openxmlformats.org/officeDocument/2006/relationships/oleObject" Target="../embeddings/oleObject177.bin"/><Relationship Id="rId75" Type="http://schemas.openxmlformats.org/officeDocument/2006/relationships/image" Target="../media/image165.wmf"/><Relationship Id="rId83" Type="http://schemas.openxmlformats.org/officeDocument/2006/relationships/image" Target="../media/image16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2.wmf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oleObject" Target="../embeddings/oleObject155.bin"/><Relationship Id="rId36" Type="http://schemas.openxmlformats.org/officeDocument/2006/relationships/oleObject" Target="../embeddings/oleObject159.bin"/><Relationship Id="rId49" Type="http://schemas.openxmlformats.org/officeDocument/2006/relationships/oleObject" Target="../embeddings/oleObject166.bin"/><Relationship Id="rId57" Type="http://schemas.openxmlformats.org/officeDocument/2006/relationships/oleObject" Target="../embeddings/oleObject170.bin"/><Relationship Id="rId10" Type="http://schemas.openxmlformats.org/officeDocument/2006/relationships/image" Target="../media/image134.wmf"/><Relationship Id="rId31" Type="http://schemas.openxmlformats.org/officeDocument/2006/relationships/image" Target="../media/image144.wmf"/><Relationship Id="rId44" Type="http://schemas.openxmlformats.org/officeDocument/2006/relationships/image" Target="../media/image150.wmf"/><Relationship Id="rId52" Type="http://schemas.openxmlformats.org/officeDocument/2006/relationships/image" Target="../media/image154.wmf"/><Relationship Id="rId60" Type="http://schemas.openxmlformats.org/officeDocument/2006/relationships/oleObject" Target="../embeddings/oleObject172.bin"/><Relationship Id="rId65" Type="http://schemas.openxmlformats.org/officeDocument/2006/relationships/image" Target="../media/image160.wmf"/><Relationship Id="rId73" Type="http://schemas.openxmlformats.org/officeDocument/2006/relationships/image" Target="../media/image164.wmf"/><Relationship Id="rId78" Type="http://schemas.openxmlformats.org/officeDocument/2006/relationships/oleObject" Target="../embeddings/oleObject181.bin"/><Relationship Id="rId81" Type="http://schemas.openxmlformats.org/officeDocument/2006/relationships/image" Target="../media/image16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71.wmf"/><Relationship Id="rId4" Type="http://schemas.openxmlformats.org/officeDocument/2006/relationships/oleObject" Target="../embeddings/Microsoft_PowerPoint_97-2003_____10.ppt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76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79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9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85.wmf"/><Relationship Id="rId26" Type="http://schemas.openxmlformats.org/officeDocument/2006/relationships/image" Target="../media/image189.wmf"/><Relationship Id="rId39" Type="http://schemas.openxmlformats.org/officeDocument/2006/relationships/oleObject" Target="../embeddings/oleObject215.bin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34" Type="http://schemas.openxmlformats.org/officeDocument/2006/relationships/oleObject" Target="../embeddings/oleObject212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07.bin"/><Relationship Id="rId33" Type="http://schemas.openxmlformats.org/officeDocument/2006/relationships/oleObject" Target="../embeddings/oleObject211.bin"/><Relationship Id="rId38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29" Type="http://schemas.openxmlformats.org/officeDocument/2006/relationships/oleObject" Target="../embeddings/oleObject20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188.wmf"/><Relationship Id="rId32" Type="http://schemas.openxmlformats.org/officeDocument/2006/relationships/image" Target="../media/image192.wmf"/><Relationship Id="rId37" Type="http://schemas.openxmlformats.org/officeDocument/2006/relationships/oleObject" Target="../embeddings/oleObject214.bin"/><Relationship Id="rId40" Type="http://schemas.openxmlformats.org/officeDocument/2006/relationships/image" Target="../media/image195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28" Type="http://schemas.openxmlformats.org/officeDocument/2006/relationships/image" Target="../media/image190.wmf"/><Relationship Id="rId36" Type="http://schemas.openxmlformats.org/officeDocument/2006/relationships/oleObject" Target="../embeddings/oleObject213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204.bin"/><Relationship Id="rId31" Type="http://schemas.openxmlformats.org/officeDocument/2006/relationships/oleObject" Target="../embeddings/oleObject210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83.wmf"/><Relationship Id="rId22" Type="http://schemas.openxmlformats.org/officeDocument/2006/relationships/image" Target="../media/image187.wmf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191.wmf"/><Relationship Id="rId35" Type="http://schemas.openxmlformats.org/officeDocument/2006/relationships/image" Target="../media/image19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9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0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13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1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____2.ppt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emf"/><Relationship Id="rId19" Type="http://schemas.openxmlformats.org/officeDocument/2006/relationships/oleObject" Target="../embeddings/Microsoft_PowerPoint_97-2003_____3.ppt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Microsoft_PowerPoint_97-2003_____4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26.wmf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Microsoft_PowerPoint_97-2003_____5.ppt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5" descr="C:\Users\math\Pictures\003(2).jpg"/>
          <p:cNvPicPr>
            <a:picLocks noChangeAspect="1" noChangeArrowheads="1"/>
          </p:cNvPicPr>
          <p:nvPr/>
        </p:nvPicPr>
        <p:blipFill>
          <a:blip r:embed="rId3" cstate="print">
            <a:lum bright="8000" contrast="-6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795" name="标题 1"/>
          <p:cNvSpPr>
            <a:spLocks noGrp="1"/>
          </p:cNvSpPr>
          <p:nvPr>
            <p:ph type="title"/>
          </p:nvPr>
        </p:nvSpPr>
        <p:spPr>
          <a:xfrm>
            <a:off x="971550" y="1341438"/>
            <a:ext cx="7543800" cy="1143000"/>
          </a:xfrm>
        </p:spPr>
        <p:txBody>
          <a:bodyPr/>
          <a:lstStyle/>
          <a:p>
            <a:pPr algn="ctr" eaLnBrk="1" hangingPunct="1"/>
            <a:r>
              <a:rPr lang="zh-CN" altLang="en-US" sz="3600" b="1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第四节 初等变换与初等方阵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3492500" y="4365625"/>
            <a:ext cx="2592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solidFill>
                  <a:srgbClr val="0000CC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84368" y="47667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演示文稿" showAsIcon="1" r:id="rId5" imgW="914400" imgH="792480" progId="PowerPoint.Show.8">
                  <p:embed/>
                </p:oleObj>
              </mc:Choice>
              <mc:Fallback>
                <p:oleObj name="演示文稿" showAsIcon="1" r:id="rId5" imgW="914400" imgH="792480" progId="PowerPoint.Show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476672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42938" y="1000125"/>
          <a:ext cx="2487612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Equation" r:id="rId3" imgW="1143000" imgH="711200" progId="Equation.DSMT4">
                  <p:embed/>
                </p:oleObj>
              </mc:Choice>
              <mc:Fallback>
                <p:oleObj name="Equation" r:id="rId3" imgW="1143000" imgH="7112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000125"/>
                        <a:ext cx="2487612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683568" y="4293096"/>
          <a:ext cx="2017712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Equation" r:id="rId5" imgW="977900" imgH="711200" progId="Equation.DSMT4">
                  <p:embed/>
                </p:oleObj>
              </mc:Choice>
              <mc:Fallback>
                <p:oleObj name="Equation" r:id="rId5" imgW="977900" imgH="7112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93096"/>
                        <a:ext cx="2017712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Box 4"/>
          <p:cNvSpPr txBox="1">
            <a:spLocks noChangeArrowheads="1"/>
          </p:cNvSpPr>
          <p:nvPr/>
        </p:nvSpPr>
        <p:spPr bwMode="auto">
          <a:xfrm>
            <a:off x="1428750" y="300037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i="1"/>
              <a:t>A</a:t>
            </a:r>
            <a:endParaRPr lang="zh-CN" altLang="en-US" b="1" i="1"/>
          </a:p>
        </p:txBody>
      </p:sp>
      <p:sp>
        <p:nvSpPr>
          <p:cNvPr id="72714" name="TextBox 5"/>
          <p:cNvSpPr txBox="1">
            <a:spLocks noChangeArrowheads="1"/>
          </p:cNvSpPr>
          <p:nvPr/>
        </p:nvSpPr>
        <p:spPr bwMode="auto">
          <a:xfrm>
            <a:off x="4214813" y="292893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i="1"/>
              <a:t>A</a:t>
            </a:r>
            <a:r>
              <a:rPr lang="en-US" altLang="zh-CN" b="1" i="1" baseline="-25000"/>
              <a:t>1</a:t>
            </a:r>
            <a:endParaRPr lang="zh-CN" altLang="en-US" b="1" i="1"/>
          </a:p>
        </p:txBody>
      </p:sp>
      <p:sp>
        <p:nvSpPr>
          <p:cNvPr id="72715" name="TextBox 6"/>
          <p:cNvSpPr txBox="1">
            <a:spLocks noChangeArrowheads="1"/>
          </p:cNvSpPr>
          <p:nvPr/>
        </p:nvSpPr>
        <p:spPr bwMode="auto">
          <a:xfrm>
            <a:off x="7143750" y="28575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i="1"/>
              <a:t>A</a:t>
            </a:r>
            <a:r>
              <a:rPr lang="en-US" altLang="zh-CN" b="1" i="1" baseline="-25000"/>
              <a:t>2</a:t>
            </a:r>
            <a:endParaRPr lang="zh-CN" altLang="en-US" b="1" i="1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788024" y="4221088"/>
          <a:ext cx="21891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1" name="Equation" r:id="rId7" imgW="1282700" imgH="914400" progId="Equation.DSMT4">
                  <p:embed/>
                </p:oleObj>
              </mc:Choice>
              <mc:Fallback>
                <p:oleObj name="Equation" r:id="rId7" imgW="1282700" imgH="914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221088"/>
                        <a:ext cx="218916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000250" y="3500438"/>
          <a:ext cx="1236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Equation" r:id="rId9" imgW="545863" imgH="228501" progId="Equation.DSMT4">
                  <p:embed/>
                </p:oleObj>
              </mc:Choice>
              <mc:Fallback>
                <p:oleObj name="Equation" r:id="rId9" imgW="545863" imgH="228501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500438"/>
                        <a:ext cx="1236663" cy="517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5500688" y="3500438"/>
          <a:ext cx="13509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Equation" r:id="rId11" imgW="596900" imgH="228600" progId="Equation.DSMT4">
                  <p:embed/>
                </p:oleObj>
              </mc:Choice>
              <mc:Fallback>
                <p:oleObj name="Equation" r:id="rId11" imgW="596900" imgH="2286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500438"/>
                        <a:ext cx="1350962" cy="517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Box 10"/>
          <p:cNvSpPr txBox="1">
            <a:spLocks noChangeArrowheads="1"/>
          </p:cNvSpPr>
          <p:nvPr/>
        </p:nvSpPr>
        <p:spPr bwMode="auto">
          <a:xfrm>
            <a:off x="142875" y="500063"/>
            <a:ext cx="1044749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例</a:t>
            </a:r>
            <a:endParaRPr lang="zh-CN" altLang="en-US" sz="3600" b="1" dirty="0"/>
          </a:p>
        </p:txBody>
      </p:sp>
      <p:graphicFrame>
        <p:nvGraphicFramePr>
          <p:cNvPr id="72717" name="Object 7"/>
          <p:cNvGraphicFramePr>
            <a:graphicFrameLocks noChangeAspect="1"/>
          </p:cNvGraphicFramePr>
          <p:nvPr/>
        </p:nvGraphicFramePr>
        <p:xfrm>
          <a:off x="3071813" y="1143000"/>
          <a:ext cx="24685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Equation" r:id="rId13" imgW="1231366" imgH="710891" progId="Equation.DSMT4">
                  <p:embed/>
                </p:oleObj>
              </mc:Choice>
              <mc:Fallback>
                <p:oleObj name="Equation" r:id="rId13" imgW="1231366" imgH="710891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143000"/>
                        <a:ext cx="2468562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8"/>
          <p:cNvGraphicFramePr>
            <a:graphicFrameLocks noChangeAspect="1"/>
          </p:cNvGraphicFramePr>
          <p:nvPr/>
        </p:nvGraphicFramePr>
        <p:xfrm>
          <a:off x="5643563" y="1071563"/>
          <a:ext cx="24828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Equation" r:id="rId15" imgW="1548728" imgH="710891" progId="Equation.DSMT4">
                  <p:embed/>
                </p:oleObj>
              </mc:Choice>
              <mc:Fallback>
                <p:oleObj name="Equation" r:id="rId15" imgW="1548728" imgH="710891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071563"/>
                        <a:ext cx="24828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699792" y="4869160"/>
          <a:ext cx="1384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Equation" r:id="rId17" imgW="1384300" imgH="342900" progId="Equation.DSMT4">
                  <p:embed/>
                </p:oleObj>
              </mc:Choice>
              <mc:Fallback>
                <p:oleObj name="Equation" r:id="rId17" imgW="1384300" imgH="3429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869160"/>
                        <a:ext cx="1384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7020272" y="4797152"/>
          <a:ext cx="167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Equation" r:id="rId19" imgW="1676400" imgH="482600" progId="Equation.DSMT4">
                  <p:embed/>
                </p:oleObj>
              </mc:Choice>
              <mc:Fallback>
                <p:oleObj name="Equation" r:id="rId19" imgW="1676400" imgH="4826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797152"/>
                        <a:ext cx="167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4" grpId="0"/>
      <p:bldP spid="727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7000875" y="4214813"/>
            <a:ext cx="1585913" cy="26035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0680" name="Rectangle 2"/>
          <p:cNvSpPr>
            <a:spLocks noChangeArrowheads="1"/>
          </p:cNvSpPr>
          <p:nvPr/>
        </p:nvSpPr>
        <p:spPr bwMode="auto">
          <a:xfrm>
            <a:off x="3571875" y="4214813"/>
            <a:ext cx="1585913" cy="26035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0681" name="Rectangle 3"/>
          <p:cNvSpPr>
            <a:spLocks noChangeArrowheads="1"/>
          </p:cNvSpPr>
          <p:nvPr/>
        </p:nvSpPr>
        <p:spPr bwMode="auto">
          <a:xfrm>
            <a:off x="428625" y="1000125"/>
            <a:ext cx="1585913" cy="26035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0682" name="Rectangle 4"/>
          <p:cNvSpPr>
            <a:spLocks noChangeArrowheads="1"/>
          </p:cNvSpPr>
          <p:nvPr/>
        </p:nvSpPr>
        <p:spPr bwMode="auto">
          <a:xfrm>
            <a:off x="3667125" y="1406525"/>
            <a:ext cx="1585913" cy="261938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0683" name="Rectangle 5"/>
          <p:cNvSpPr>
            <a:spLocks noChangeArrowheads="1"/>
          </p:cNvSpPr>
          <p:nvPr/>
        </p:nvSpPr>
        <p:spPr bwMode="auto">
          <a:xfrm>
            <a:off x="431800" y="1333500"/>
            <a:ext cx="1584325" cy="261938"/>
          </a:xfrm>
          <a:prstGeom prst="rect">
            <a:avLst/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0684" name="Rectangle 6"/>
          <p:cNvSpPr>
            <a:spLocks noChangeArrowheads="1"/>
          </p:cNvSpPr>
          <p:nvPr/>
        </p:nvSpPr>
        <p:spPr bwMode="auto">
          <a:xfrm>
            <a:off x="3714750" y="1071563"/>
            <a:ext cx="1470025" cy="287337"/>
          </a:xfrm>
          <a:prstGeom prst="rect">
            <a:avLst/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0685" name="Rectangle 18"/>
          <p:cNvSpPr>
            <a:spLocks noChangeArrowheads="1"/>
          </p:cNvSpPr>
          <p:nvPr/>
        </p:nvSpPr>
        <p:spPr bwMode="auto">
          <a:xfrm>
            <a:off x="3554413" y="2705100"/>
            <a:ext cx="1585912" cy="26035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0686" name="Rectangle 19"/>
          <p:cNvSpPr>
            <a:spLocks noChangeArrowheads="1"/>
          </p:cNvSpPr>
          <p:nvPr/>
        </p:nvSpPr>
        <p:spPr bwMode="auto">
          <a:xfrm>
            <a:off x="403225" y="2628900"/>
            <a:ext cx="1585913" cy="26035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58" name="Object 9"/>
          <p:cNvGraphicFramePr>
            <a:graphicFrameLocks noChangeAspect="1"/>
          </p:cNvGraphicFramePr>
          <p:nvPr/>
        </p:nvGraphicFramePr>
        <p:xfrm>
          <a:off x="403225" y="2246313"/>
          <a:ext cx="16097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9" name="公式" r:id="rId3" imgW="863225" imgH="596641" progId="Equation.3">
                  <p:embed/>
                </p:oleObj>
              </mc:Choice>
              <mc:Fallback>
                <p:oleObj name="公式" r:id="rId3" imgW="863225" imgH="596641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246313"/>
                        <a:ext cx="1609725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10"/>
          <p:cNvGraphicFramePr>
            <a:graphicFrameLocks noChangeAspect="1"/>
          </p:cNvGraphicFramePr>
          <p:nvPr/>
        </p:nvGraphicFramePr>
        <p:xfrm>
          <a:off x="3506788" y="2346325"/>
          <a:ext cx="16097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0" name="公式" r:id="rId5" imgW="927100" imgH="596900" progId="Equation.3">
                  <p:embed/>
                </p:oleObj>
              </mc:Choice>
              <mc:Fallback>
                <p:oleObj name="公式" r:id="rId5" imgW="927100" imgH="59690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2346325"/>
                        <a:ext cx="160972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11"/>
          <p:cNvGraphicFramePr>
            <a:graphicFrameLocks noChangeAspect="1"/>
          </p:cNvGraphicFramePr>
          <p:nvPr/>
        </p:nvGraphicFramePr>
        <p:xfrm>
          <a:off x="2417763" y="2341563"/>
          <a:ext cx="6540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1" name="公式" r:id="rId7" imgW="291973" imgH="190417" progId="Equation.3">
                  <p:embed/>
                </p:oleObj>
              </mc:Choice>
              <mc:Fallback>
                <p:oleObj name="公式" r:id="rId7" imgW="291973" imgH="190417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341563"/>
                        <a:ext cx="6540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7" name="Line 23"/>
          <p:cNvSpPr>
            <a:spLocks noChangeShapeType="1"/>
          </p:cNvSpPr>
          <p:nvPr/>
        </p:nvSpPr>
        <p:spPr bwMode="auto">
          <a:xfrm>
            <a:off x="2227263" y="2819400"/>
            <a:ext cx="1184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0688" name="Rectangle 24"/>
          <p:cNvSpPr>
            <a:spLocks noChangeArrowheads="1"/>
          </p:cNvSpPr>
          <p:nvPr/>
        </p:nvSpPr>
        <p:spPr bwMode="auto">
          <a:xfrm>
            <a:off x="377825" y="4167188"/>
            <a:ext cx="1585913" cy="261937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1" name="Object 12"/>
          <p:cNvGraphicFramePr>
            <a:graphicFrameLocks noChangeAspect="1"/>
          </p:cNvGraphicFramePr>
          <p:nvPr/>
        </p:nvGraphicFramePr>
        <p:xfrm>
          <a:off x="388938" y="3429000"/>
          <a:ext cx="1611312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2" name="公式" r:id="rId9" imgW="863225" imgH="596641" progId="Equation.3">
                  <p:embed/>
                </p:oleObj>
              </mc:Choice>
              <mc:Fallback>
                <p:oleObj name="公式" r:id="rId9" imgW="863225" imgH="596641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429000"/>
                        <a:ext cx="1611312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13"/>
          <p:cNvGraphicFramePr>
            <a:graphicFrameLocks noChangeAspect="1"/>
          </p:cNvGraphicFramePr>
          <p:nvPr/>
        </p:nvGraphicFramePr>
        <p:xfrm>
          <a:off x="3430588" y="3357563"/>
          <a:ext cx="17843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3" name="公式" r:id="rId10" imgW="1028700" imgH="596900" progId="Equation.3">
                  <p:embed/>
                </p:oleObj>
              </mc:Choice>
              <mc:Fallback>
                <p:oleObj name="公式" r:id="rId10" imgW="1028700" imgH="5969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357563"/>
                        <a:ext cx="178435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14"/>
          <p:cNvGraphicFramePr>
            <a:graphicFrameLocks noChangeAspect="1"/>
          </p:cNvGraphicFramePr>
          <p:nvPr/>
        </p:nvGraphicFramePr>
        <p:xfrm>
          <a:off x="2257425" y="3578225"/>
          <a:ext cx="11541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4" name="公式" r:id="rId12" imgW="583947" imgH="190417" progId="Equation.3">
                  <p:embed/>
                </p:oleObj>
              </mc:Choice>
              <mc:Fallback>
                <p:oleObj name="公式" r:id="rId12" imgW="583947" imgH="190417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578225"/>
                        <a:ext cx="115411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9" name="Line 28"/>
          <p:cNvSpPr>
            <a:spLocks noChangeShapeType="1"/>
          </p:cNvSpPr>
          <p:nvPr/>
        </p:nvSpPr>
        <p:spPr bwMode="auto">
          <a:xfrm>
            <a:off x="2201863" y="4006850"/>
            <a:ext cx="11858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0692" name="Rectangle 32"/>
          <p:cNvSpPr>
            <a:spLocks noChangeArrowheads="1"/>
          </p:cNvSpPr>
          <p:nvPr/>
        </p:nvSpPr>
        <p:spPr bwMode="auto">
          <a:xfrm>
            <a:off x="7080250" y="2671763"/>
            <a:ext cx="1585913" cy="26035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4" name="Object 16"/>
          <p:cNvGraphicFramePr>
            <a:graphicFrameLocks noChangeAspect="1"/>
          </p:cNvGraphicFramePr>
          <p:nvPr/>
        </p:nvGraphicFramePr>
        <p:xfrm>
          <a:off x="7080250" y="2289175"/>
          <a:ext cx="16113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5" name="Equation" r:id="rId14" imgW="863225" imgH="596641" progId="Equation.DSMT4">
                  <p:embed/>
                </p:oleObj>
              </mc:Choice>
              <mc:Fallback>
                <p:oleObj name="Equation" r:id="rId14" imgW="863225" imgH="596641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2289175"/>
                        <a:ext cx="1611313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3" name="Rectangle 34"/>
          <p:cNvSpPr>
            <a:spLocks noChangeArrowheads="1"/>
          </p:cNvSpPr>
          <p:nvPr/>
        </p:nvSpPr>
        <p:spPr bwMode="auto">
          <a:xfrm>
            <a:off x="7072313" y="1071563"/>
            <a:ext cx="1584325" cy="26035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5" name="Object 17"/>
          <p:cNvGraphicFramePr>
            <a:graphicFrameLocks noChangeAspect="1"/>
          </p:cNvGraphicFramePr>
          <p:nvPr/>
        </p:nvGraphicFramePr>
        <p:xfrm>
          <a:off x="7000875" y="3429000"/>
          <a:ext cx="16097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6" name="公式" r:id="rId15" imgW="863225" imgH="596641" progId="Equation.3">
                  <p:embed/>
                </p:oleObj>
              </mc:Choice>
              <mc:Fallback>
                <p:oleObj name="公式" r:id="rId15" imgW="863225" imgH="596641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429000"/>
                        <a:ext cx="1609725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9"/>
          <p:cNvGraphicFramePr>
            <a:graphicFrameLocks noChangeAspect="1"/>
          </p:cNvGraphicFramePr>
          <p:nvPr/>
        </p:nvGraphicFramePr>
        <p:xfrm>
          <a:off x="5567363" y="2433638"/>
          <a:ext cx="6524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7" name="Equation" r:id="rId16" imgW="291973" imgH="190417" progId="Equation.DSMT4">
                  <p:embed/>
                </p:oleObj>
              </mc:Choice>
              <mc:Fallback>
                <p:oleObj name="Equation" r:id="rId16" imgW="291973" imgH="190417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2433638"/>
                        <a:ext cx="65246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4" name="Line 39"/>
          <p:cNvSpPr>
            <a:spLocks noChangeShapeType="1"/>
          </p:cNvSpPr>
          <p:nvPr/>
        </p:nvSpPr>
        <p:spPr bwMode="auto">
          <a:xfrm>
            <a:off x="5376863" y="2911475"/>
            <a:ext cx="1184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0667" name="Object 20"/>
          <p:cNvGraphicFramePr>
            <a:graphicFrameLocks noChangeAspect="1"/>
          </p:cNvGraphicFramePr>
          <p:nvPr/>
        </p:nvGraphicFramePr>
        <p:xfrm>
          <a:off x="5429250" y="3571875"/>
          <a:ext cx="1135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8" name="公式" r:id="rId18" imgW="508000" imgH="190500" progId="Equation.3">
                  <p:embed/>
                </p:oleObj>
              </mc:Choice>
              <mc:Fallback>
                <p:oleObj name="公式" r:id="rId18" imgW="508000" imgH="19050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571875"/>
                        <a:ext cx="1135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5" name="Line 41"/>
          <p:cNvSpPr>
            <a:spLocks noChangeShapeType="1"/>
          </p:cNvSpPr>
          <p:nvPr/>
        </p:nvSpPr>
        <p:spPr bwMode="auto">
          <a:xfrm>
            <a:off x="5351463" y="4057650"/>
            <a:ext cx="1184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428625" y="928688"/>
            <a:ext cx="4857750" cy="1165225"/>
            <a:chOff x="288765" y="1016654"/>
            <a:chExt cx="4897636" cy="1236716"/>
          </a:xfrm>
        </p:grpSpPr>
        <p:graphicFrame>
          <p:nvGraphicFramePr>
            <p:cNvPr id="69652" name="Object 6"/>
            <p:cNvGraphicFramePr>
              <a:graphicFrameLocks noChangeAspect="1"/>
            </p:cNvGraphicFramePr>
            <p:nvPr/>
          </p:nvGraphicFramePr>
          <p:xfrm>
            <a:off x="288765" y="1016654"/>
            <a:ext cx="1692342" cy="1236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89" name="Equation" r:id="rId20" imgW="977900" imgH="711200" progId="Equation.DSMT4">
                    <p:embed/>
                  </p:oleObj>
                </mc:Choice>
                <mc:Fallback>
                  <p:oleObj name="Equation" r:id="rId20" imgW="977900" imgH="711200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65" y="1016654"/>
                          <a:ext cx="1692342" cy="12367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3" name="Object 7"/>
            <p:cNvGraphicFramePr>
              <a:graphicFrameLocks noChangeAspect="1"/>
            </p:cNvGraphicFramePr>
            <p:nvPr/>
          </p:nvGraphicFramePr>
          <p:xfrm>
            <a:off x="3529028" y="1094436"/>
            <a:ext cx="1657373" cy="113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90" name="公式" r:id="rId22" imgW="1028700" imgH="698500" progId="Equation.3">
                    <p:embed/>
                  </p:oleObj>
                </mc:Choice>
                <mc:Fallback>
                  <p:oleObj name="公式" r:id="rId22" imgW="1028700" imgH="698500" progId="Equation.3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028" y="1094436"/>
                          <a:ext cx="1657373" cy="113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4" name="Object 8"/>
            <p:cNvGraphicFramePr>
              <a:graphicFrameLocks noChangeAspect="1"/>
            </p:cNvGraphicFramePr>
            <p:nvPr/>
          </p:nvGraphicFramePr>
          <p:xfrm>
            <a:off x="2322754" y="1240982"/>
            <a:ext cx="965687" cy="427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91" name="公式" r:id="rId24" imgW="431613" imgH="190417" progId="Equation.3">
                    <p:embed/>
                  </p:oleObj>
                </mc:Choice>
                <mc:Fallback>
                  <p:oleObj name="公式" r:id="rId24" imgW="431613" imgH="190417" progId="Equation.3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754" y="1240982"/>
                          <a:ext cx="965687" cy="4278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8" name="Line 17"/>
            <p:cNvSpPr>
              <a:spLocks noChangeShapeType="1"/>
            </p:cNvSpPr>
            <p:nvPr/>
          </p:nvSpPr>
          <p:spPr bwMode="auto">
            <a:xfrm>
              <a:off x="2227522" y="1670511"/>
              <a:ext cx="11845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9655" name="Object 23"/>
            <p:cNvGraphicFramePr>
              <a:graphicFrameLocks noChangeAspect="1"/>
            </p:cNvGraphicFramePr>
            <p:nvPr/>
          </p:nvGraphicFramePr>
          <p:xfrm>
            <a:off x="2357422" y="1714488"/>
            <a:ext cx="781353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92" name="Equation" r:id="rId26" imgW="444307" imgH="203112" progId="Equation.DSMT4">
                    <p:embed/>
                  </p:oleObj>
                </mc:Choice>
                <mc:Fallback>
                  <p:oleObj name="Equation" r:id="rId26" imgW="444307" imgH="203112" progId="Equation.DSMT4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22" y="1714488"/>
                          <a:ext cx="781353" cy="357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5472113" y="1000125"/>
            <a:ext cx="3171825" cy="1119188"/>
            <a:chOff x="5281632" y="1071022"/>
            <a:chExt cx="3314744" cy="1118462"/>
          </a:xfrm>
        </p:grpSpPr>
        <p:sp>
          <p:nvSpPr>
            <p:cNvPr id="69676" name="Line 37"/>
            <p:cNvSpPr>
              <a:spLocks noChangeShapeType="1"/>
            </p:cNvSpPr>
            <p:nvPr/>
          </p:nvSpPr>
          <p:spPr bwMode="auto">
            <a:xfrm>
              <a:off x="5281632" y="1645715"/>
              <a:ext cx="11845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9677" name="组合 59"/>
            <p:cNvGrpSpPr>
              <a:grpSpLocks/>
            </p:cNvGrpSpPr>
            <p:nvPr/>
          </p:nvGrpSpPr>
          <p:grpSpPr bwMode="auto">
            <a:xfrm>
              <a:off x="5376865" y="1071022"/>
              <a:ext cx="3219511" cy="1118462"/>
              <a:chOff x="5376865" y="1022474"/>
              <a:chExt cx="3219511" cy="1118462"/>
            </a:xfrm>
          </p:grpSpPr>
          <p:graphicFrame>
            <p:nvGraphicFramePr>
              <p:cNvPr id="69649" name="Object 15"/>
              <p:cNvGraphicFramePr>
                <a:graphicFrameLocks noChangeAspect="1"/>
              </p:cNvGraphicFramePr>
              <p:nvPr/>
            </p:nvGraphicFramePr>
            <p:xfrm>
              <a:off x="6985785" y="1022474"/>
              <a:ext cx="1610591" cy="1118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93" name="Equation" r:id="rId28" imgW="863225" imgH="596641" progId="Equation.DSMT4">
                      <p:embed/>
                    </p:oleObj>
                  </mc:Choice>
                  <mc:Fallback>
                    <p:oleObj name="Equation" r:id="rId28" imgW="863225" imgH="596641" progId="Equation.DSMT4">
                      <p:embed/>
                      <p:pic>
                        <p:nvPicPr>
                          <p:cNvPr id="0" name="Picture 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85785" y="1022474"/>
                            <a:ext cx="1610591" cy="11184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50" name="Object 18"/>
              <p:cNvGraphicFramePr>
                <a:graphicFrameLocks noChangeAspect="1"/>
              </p:cNvGraphicFramePr>
              <p:nvPr/>
            </p:nvGraphicFramePr>
            <p:xfrm>
              <a:off x="5376865" y="1288146"/>
              <a:ext cx="965687" cy="427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94" name="公式" r:id="rId29" imgW="431613" imgH="190417" progId="Equation.3">
                      <p:embed/>
                    </p:oleObj>
                  </mc:Choice>
                  <mc:Fallback>
                    <p:oleObj name="公式" r:id="rId29" imgW="431613" imgH="190417" progId="Equation.3">
                      <p:embed/>
                      <p:pic>
                        <p:nvPicPr>
                          <p:cNvPr id="0" name="Picture 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865" y="1288146"/>
                            <a:ext cx="965687" cy="4278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51" name="Object 24"/>
              <p:cNvGraphicFramePr>
                <a:graphicFrameLocks noChangeAspect="1"/>
              </p:cNvGraphicFramePr>
              <p:nvPr/>
            </p:nvGraphicFramePr>
            <p:xfrm>
              <a:off x="5429256" y="1714488"/>
              <a:ext cx="781050" cy="357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95" name="Equation" r:id="rId30" imgW="444307" imgH="203112" progId="Equation.DSMT4">
                      <p:embed/>
                    </p:oleObj>
                  </mc:Choice>
                  <mc:Fallback>
                    <p:oleObj name="Equation" r:id="rId30" imgW="444307" imgH="203112" progId="Equation.DSMT4">
                      <p:embed/>
                      <p:pic>
                        <p:nvPicPr>
                          <p:cNvPr id="0" name="Picture 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9256" y="1714488"/>
                            <a:ext cx="781050" cy="357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0668" name="Object 25"/>
          <p:cNvGraphicFramePr>
            <a:graphicFrameLocks noChangeAspect="1"/>
          </p:cNvGraphicFramePr>
          <p:nvPr/>
        </p:nvGraphicFramePr>
        <p:xfrm>
          <a:off x="2359025" y="2857500"/>
          <a:ext cx="939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6" name="Equation" r:id="rId31" imgW="520474" imgH="203112" progId="Equation.DSMT4">
                  <p:embed/>
                </p:oleObj>
              </mc:Choice>
              <mc:Fallback>
                <p:oleObj name="Equation" r:id="rId31" imgW="520474" imgH="203112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857500"/>
                        <a:ext cx="939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26"/>
          <p:cNvGraphicFramePr>
            <a:graphicFrameLocks noChangeAspect="1"/>
          </p:cNvGraphicFramePr>
          <p:nvPr/>
        </p:nvGraphicFramePr>
        <p:xfrm>
          <a:off x="5429250" y="2874963"/>
          <a:ext cx="938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7" name="Equation" r:id="rId33" imgW="520700" imgH="228600" progId="Equation.DSMT4">
                  <p:embed/>
                </p:oleObj>
              </mc:Choice>
              <mc:Fallback>
                <p:oleObj name="Equation" r:id="rId33" imgW="520700" imgH="22860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874963"/>
                        <a:ext cx="938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27"/>
          <p:cNvGraphicFramePr>
            <a:graphicFrameLocks noChangeAspect="1"/>
          </p:cNvGraphicFramePr>
          <p:nvPr/>
        </p:nvGraphicFramePr>
        <p:xfrm>
          <a:off x="2182813" y="4071938"/>
          <a:ext cx="1168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8" name="Equation" r:id="rId35" imgW="685800" imgH="203200" progId="Equation.DSMT4">
                  <p:embed/>
                </p:oleObj>
              </mc:Choice>
              <mc:Fallback>
                <p:oleObj name="Equation" r:id="rId35" imgW="685800" imgH="2032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71938"/>
                        <a:ext cx="1168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28"/>
          <p:cNvGraphicFramePr>
            <a:graphicFrameLocks noChangeAspect="1"/>
          </p:cNvGraphicFramePr>
          <p:nvPr/>
        </p:nvGraphicFramePr>
        <p:xfrm>
          <a:off x="5468938" y="4143375"/>
          <a:ext cx="11033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9" name="Equation" r:id="rId37" imgW="647419" imgH="203112" progId="Equation.DSMT4">
                  <p:embed/>
                </p:oleObj>
              </mc:Choice>
              <mc:Fallback>
                <p:oleObj name="Equation" r:id="rId37" imgW="647419" imgH="203112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4143375"/>
                        <a:ext cx="11033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01" name="Rectangle 29"/>
          <p:cNvSpPr>
            <a:spLocks noChangeArrowheads="1"/>
          </p:cNvSpPr>
          <p:nvPr/>
        </p:nvSpPr>
        <p:spPr bwMode="auto">
          <a:xfrm>
            <a:off x="288925" y="5000625"/>
            <a:ext cx="8569325" cy="5238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初等变换的逆变换仍为初等变换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</a:rPr>
              <a:t>, </a:t>
            </a: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且变换类型相同．</a:t>
            </a:r>
          </a:p>
        </p:txBody>
      </p:sp>
      <p:graphicFrame>
        <p:nvGraphicFramePr>
          <p:cNvPr id="50" name="Object 18"/>
          <p:cNvGraphicFramePr>
            <a:graphicFrameLocks noChangeAspect="1"/>
          </p:cNvGraphicFramePr>
          <p:nvPr/>
        </p:nvGraphicFramePr>
        <p:xfrm>
          <a:off x="714375" y="5715000"/>
          <a:ext cx="77533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0" name="Equation" r:id="rId39" imgW="4292600" imgH="393700" progId="Equation.DSMT4">
                  <p:embed/>
                </p:oleObj>
              </mc:Choice>
              <mc:Fallback>
                <p:oleObj name="Equation" r:id="rId39" imgW="4292600" imgH="39370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715000"/>
                        <a:ext cx="7753350" cy="711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4" name="矩形 61"/>
          <p:cNvSpPr>
            <a:spLocks noChangeArrowheads="1"/>
          </p:cNvSpPr>
          <p:nvPr/>
        </p:nvSpPr>
        <p:spPr bwMode="auto">
          <a:xfrm>
            <a:off x="214313" y="190500"/>
            <a:ext cx="3500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初等变换的逆变换</a:t>
            </a:r>
            <a:endParaRPr lang="zh-CN" altLang="en-US" sz="2800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7072313" y="1357313"/>
            <a:ext cx="1585912" cy="261937"/>
          </a:xfrm>
          <a:prstGeom prst="rect">
            <a:avLst/>
          </a:prstGeom>
          <a:solidFill>
            <a:srgbClr val="FD0FFF">
              <a:alpha val="34117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0680" grpId="0" animBg="1"/>
      <p:bldP spid="70681" grpId="0" animBg="1"/>
      <p:bldP spid="70682" grpId="0" animBg="1"/>
      <p:bldP spid="70683" grpId="0" animBg="1"/>
      <p:bldP spid="70684" grpId="0" animBg="1"/>
      <p:bldP spid="70685" grpId="0" animBg="1"/>
      <p:bldP spid="70686" grpId="0" animBg="1"/>
      <p:bldP spid="70687" grpId="0" animBg="1"/>
      <p:bldP spid="70688" grpId="0" animBg="1"/>
      <p:bldP spid="70689" grpId="0" animBg="1"/>
      <p:bldP spid="70692" grpId="0" animBg="1"/>
      <p:bldP spid="70693" grpId="0" animBg="1"/>
      <p:bldP spid="70694" grpId="0" animBg="1"/>
      <p:bldP spid="70695" grpId="0" animBg="1"/>
      <p:bldP spid="70701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43000" y="2571750"/>
            <a:ext cx="303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charset="0"/>
              </a:rPr>
              <a:t>等价关系的性质：</a:t>
            </a:r>
          </a:p>
        </p:txBody>
      </p:sp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1330325" y="3297238"/>
          <a:ext cx="32575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3" imgW="1473200" imgH="203200" progId="Equation.DSMT4">
                  <p:embed/>
                </p:oleObj>
              </mc:Choice>
              <mc:Fallback>
                <p:oleObj name="Equation" r:id="rId3" imgW="1473200" imgH="203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297238"/>
                        <a:ext cx="32575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5"/>
          <p:cNvGraphicFramePr>
            <a:graphicFrameLocks noChangeAspect="1"/>
          </p:cNvGraphicFramePr>
          <p:nvPr/>
        </p:nvGraphicFramePr>
        <p:xfrm>
          <a:off x="1319213" y="3868738"/>
          <a:ext cx="49672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5" imgW="2095500" imgH="203200" progId="Equation.DSMT4">
                  <p:embed/>
                </p:oleObj>
              </mc:Choice>
              <mc:Fallback>
                <p:oleObj name="Equation" r:id="rId5" imgW="2095500" imgH="203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868738"/>
                        <a:ext cx="49672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6"/>
          <p:cNvGraphicFramePr>
            <a:graphicFrameLocks noChangeAspect="1"/>
          </p:cNvGraphicFramePr>
          <p:nvPr/>
        </p:nvGraphicFramePr>
        <p:xfrm>
          <a:off x="1327150" y="4511675"/>
          <a:ext cx="5959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7" imgW="2476500" imgH="203200" progId="Equation.DSMT4">
                  <p:embed/>
                </p:oleObj>
              </mc:Choice>
              <mc:Fallback>
                <p:oleObj name="Equation" r:id="rId7" imgW="2476500" imgH="203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511675"/>
                        <a:ext cx="59594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7"/>
          <p:cNvGraphicFramePr>
            <a:graphicFrameLocks noChangeAspect="1"/>
          </p:cNvGraphicFramePr>
          <p:nvPr/>
        </p:nvGraphicFramePr>
        <p:xfrm>
          <a:off x="1193800" y="755650"/>
          <a:ext cx="7302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9" imgW="7302500" imgH="990600" progId="Equation.DSMT4">
                  <p:embed/>
                </p:oleObj>
              </mc:Choice>
              <mc:Fallback>
                <p:oleObj name="Equation" r:id="rId9" imgW="7302500" imgH="990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755650"/>
                        <a:ext cx="7302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542925" y="685800"/>
            <a:ext cx="108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charset="0"/>
              </a:rPr>
              <a:t>3</a:t>
            </a:r>
            <a:endParaRPr kumimoji="1" lang="zh-CN" altLang="en-US" sz="2800" b="1">
              <a:solidFill>
                <a:srgbClr val="0000FF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71500" y="1428750"/>
            <a:ext cx="692467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推论</a:t>
            </a:r>
            <a:r>
              <a:rPr kumimoji="1" lang="zh-CN" altLang="en-US" sz="2800" b="1">
                <a:latin typeface="Times New Roman" charset="0"/>
              </a:rPr>
              <a:t> 设</a:t>
            </a:r>
            <a:r>
              <a:rPr kumimoji="1" lang="en-US" altLang="zh-CN" sz="2800" b="1" i="1">
                <a:latin typeface="Times New Roman" charset="0"/>
              </a:rPr>
              <a:t>A,B</a:t>
            </a:r>
            <a:r>
              <a:rPr kumimoji="1" lang="zh-CN" altLang="en-US" sz="2800" b="1">
                <a:latin typeface="Times New Roman" charset="0"/>
              </a:rPr>
              <a:t>为</a:t>
            </a:r>
            <a:r>
              <a:rPr kumimoji="1" lang="en-US" altLang="zh-CN" sz="2800" b="1" i="1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i="1">
                <a:latin typeface="Times New Roman" charset="0"/>
              </a:rPr>
              <a:t>n</a:t>
            </a:r>
            <a:r>
              <a:rPr kumimoji="1" lang="zh-CN" altLang="en-US" sz="2800" b="1">
                <a:latin typeface="Times New Roman" charset="0"/>
              </a:rPr>
              <a:t>阶矩阵，</a:t>
            </a:r>
            <a:endParaRPr kumimoji="1" lang="en-US" altLang="zh-CN" sz="2800" b="1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charset="0"/>
              </a:rPr>
              <a:t>(1)</a:t>
            </a:r>
            <a:r>
              <a:rPr kumimoji="1" lang="zh-CN" altLang="en-US" sz="2800" b="1">
                <a:latin typeface="Times New Roman" charset="0"/>
              </a:rPr>
              <a:t>若</a:t>
            </a:r>
            <a:r>
              <a:rPr kumimoji="1" lang="en-US" altLang="zh-CN" sz="2800" b="1" i="1">
                <a:latin typeface="Times New Roman" charset="0"/>
              </a:rPr>
              <a:t>A</a:t>
            </a:r>
            <a:r>
              <a:rPr kumimoji="1" lang="zh-CN" altLang="en-US" sz="2800" b="1">
                <a:latin typeface="Times New Roman" charset="0"/>
              </a:rPr>
              <a:t>经过初等行变换</a:t>
            </a:r>
            <a:r>
              <a:rPr kumimoji="1" lang="en-US" altLang="zh-CN" sz="2800" b="1">
                <a:latin typeface="Times New Roman" charset="0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</a:rPr>
              <a:t>列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变换变化为</a:t>
            </a:r>
            <a:r>
              <a:rPr kumimoji="1" lang="en-US" altLang="zh-CN" sz="2800" b="1" i="1">
                <a:latin typeface="Times New Roman" charset="0"/>
              </a:rPr>
              <a:t>B</a:t>
            </a:r>
            <a:r>
              <a:rPr kumimoji="1" lang="en-US" altLang="zh-CN" sz="2800" b="1">
                <a:latin typeface="Times New Roman" charset="0"/>
              </a:rPr>
              <a:t>,</a:t>
            </a:r>
            <a:r>
              <a:rPr kumimoji="1" lang="zh-CN" altLang="en-US" sz="2800" b="1">
                <a:latin typeface="Times New Roman" charset="0"/>
              </a:rPr>
              <a:t>则存在</a:t>
            </a:r>
            <a:r>
              <a:rPr kumimoji="1" lang="en-US" altLang="zh-CN" sz="2800" b="1" i="1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阶可逆矩阵</a:t>
            </a:r>
            <a:r>
              <a:rPr kumimoji="1" lang="en-US" altLang="zh-CN" sz="2800" b="1" i="1">
                <a:latin typeface="Times New Roman" charset="0"/>
              </a:rPr>
              <a:t>P</a:t>
            </a:r>
            <a:r>
              <a:rPr kumimoji="1" lang="en-US" altLang="zh-CN" sz="2800" b="1">
                <a:latin typeface="Times New Roman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使得</a:t>
            </a:r>
            <a:r>
              <a:rPr kumimoji="1" lang="en-US" altLang="zh-CN" sz="2800" b="1" i="1">
                <a:latin typeface="Times New Roman" charset="0"/>
              </a:rPr>
              <a:t>PA</a:t>
            </a:r>
            <a:r>
              <a:rPr kumimoji="1" lang="en-US" altLang="zh-CN" sz="2800" b="1">
                <a:latin typeface="Times New Roman" charset="0"/>
              </a:rPr>
              <a:t>=</a:t>
            </a:r>
            <a:r>
              <a:rPr kumimoji="1" lang="en-US" altLang="zh-CN" sz="2800" b="1" i="1">
                <a:latin typeface="Times New Roman" charset="0"/>
              </a:rPr>
              <a:t>B</a:t>
            </a:r>
            <a:r>
              <a:rPr kumimoji="1" lang="en-US" altLang="zh-CN" sz="2800" b="1">
                <a:latin typeface="Times New Roman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charset="0"/>
              </a:rPr>
              <a:t>AQ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charset="0"/>
              </a:rPr>
              <a:t>B</a:t>
            </a:r>
            <a:r>
              <a:rPr kumimoji="1" lang="en-US" altLang="zh-CN" sz="2800" b="1">
                <a:latin typeface="Times New Roman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charset="0"/>
              </a:rPr>
              <a:t>(2)</a:t>
            </a:r>
            <a:r>
              <a:rPr kumimoji="1" lang="zh-CN" altLang="en-US" sz="2800" b="1">
                <a:latin typeface="Times New Roman" charset="0"/>
              </a:rPr>
              <a:t>若</a:t>
            </a:r>
            <a:r>
              <a:rPr kumimoji="1" lang="en-US" altLang="zh-CN" sz="2800" b="1" i="1">
                <a:latin typeface="Times New Roman" charset="0"/>
              </a:rPr>
              <a:t>A</a:t>
            </a:r>
            <a:r>
              <a:rPr kumimoji="1" lang="en-US" altLang="zh-CN" sz="2800" b="1">
                <a:latin typeface="Times New Roman" charset="0"/>
              </a:rPr>
              <a:t>,</a:t>
            </a:r>
            <a:r>
              <a:rPr kumimoji="1" lang="en-US" altLang="zh-CN" sz="2800" b="1" i="1">
                <a:latin typeface="Times New Roman" charset="0"/>
              </a:rPr>
              <a:t>B</a:t>
            </a:r>
            <a:r>
              <a:rPr kumimoji="1" lang="zh-CN" altLang="en-US" sz="2800" b="1">
                <a:latin typeface="Times New Roman" charset="0"/>
              </a:rPr>
              <a:t>相抵，则存在</a:t>
            </a:r>
            <a:r>
              <a:rPr kumimoji="1" lang="en-US" altLang="zh-CN" sz="2800" b="1" i="1">
                <a:latin typeface="Times New Roman" charset="0"/>
              </a:rPr>
              <a:t>m</a:t>
            </a:r>
            <a:r>
              <a:rPr kumimoji="1" lang="zh-CN" altLang="en-US" sz="2800" b="1">
                <a:latin typeface="Times New Roman" charset="0"/>
              </a:rPr>
              <a:t>阶可逆矩阵</a:t>
            </a:r>
            <a:r>
              <a:rPr kumimoji="1" lang="en-US" altLang="zh-CN" sz="2800" b="1" i="1">
                <a:latin typeface="Times New Roman" charset="0"/>
              </a:rPr>
              <a:t>P</a:t>
            </a:r>
            <a:r>
              <a:rPr kumimoji="1" lang="zh-CN" altLang="en-US" sz="2800" b="1">
                <a:latin typeface="Times New Roman" charset="0"/>
              </a:rPr>
              <a:t>和</a:t>
            </a:r>
            <a:r>
              <a:rPr kumimoji="1" lang="en-US" altLang="zh-CN" sz="2800" b="1" i="1">
                <a:latin typeface="Times New Roman" charset="0"/>
              </a:rPr>
              <a:t>n</a:t>
            </a:r>
            <a:r>
              <a:rPr kumimoji="1" lang="zh-CN" altLang="en-US" sz="2800" b="1">
                <a:latin typeface="Times New Roman" charset="0"/>
              </a:rPr>
              <a:t>阶可逆矩阵</a:t>
            </a:r>
            <a:r>
              <a:rPr kumimoji="1" lang="en-US" altLang="zh-CN" sz="2800" b="1" i="1">
                <a:latin typeface="Times New Roman" charset="0"/>
              </a:rPr>
              <a:t>Q</a:t>
            </a:r>
            <a:r>
              <a:rPr kumimoji="1" lang="en-US" altLang="zh-CN" sz="2800" b="1">
                <a:latin typeface="Times New Roman" charset="0"/>
              </a:rPr>
              <a:t>,</a:t>
            </a:r>
            <a:r>
              <a:rPr kumimoji="1" lang="zh-CN" altLang="en-US" sz="2800" b="1">
                <a:latin typeface="Times New Roman" charset="0"/>
              </a:rPr>
              <a:t>使得</a:t>
            </a:r>
            <a:r>
              <a:rPr kumimoji="1" lang="en-US" altLang="zh-CN" sz="2800" b="1" i="1">
                <a:latin typeface="Times New Roman" charset="0"/>
              </a:rPr>
              <a:t>PAQ</a:t>
            </a:r>
            <a:r>
              <a:rPr kumimoji="1" lang="en-US" altLang="zh-CN" sz="2800" b="1">
                <a:latin typeface="Times New Roman" charset="0"/>
              </a:rPr>
              <a:t>=</a:t>
            </a:r>
            <a:r>
              <a:rPr kumimoji="1" lang="en-US" altLang="zh-CN" sz="2800" b="1" i="1">
                <a:latin typeface="Times New Roman" charset="0"/>
              </a:rPr>
              <a:t>B</a:t>
            </a:r>
            <a:r>
              <a:rPr kumimoji="1" lang="en-US" altLang="zh-CN" sz="2800" b="1">
                <a:latin typeface="Times New Roman" charset="0"/>
              </a:rPr>
              <a:t>.</a:t>
            </a:r>
            <a:endParaRPr kumimoji="1" lang="zh-CN" altLang="en-US" sz="2800" b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625" y="2214563"/>
            <a:ext cx="1428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428750" y="2286000"/>
          <a:ext cx="455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8" name="Equation" r:id="rId3" imgW="2159000" imgH="203200" progId="Equation.DSMT4">
                  <p:embed/>
                </p:oleObj>
              </mc:Choice>
              <mc:Fallback>
                <p:oleObj name="Equation" r:id="rId3" imgW="2159000" imgH="203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286000"/>
                        <a:ext cx="45529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42875" y="1428750"/>
            <a:ext cx="31956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J"/>
            </a:pPr>
            <a:r>
              <a:rPr lang="zh-CN" altLang="en-US" sz="2800" b="1">
                <a:solidFill>
                  <a:srgbClr val="0000FF"/>
                </a:solidFill>
                <a:latin typeface="Times New Roman" charset="0"/>
              </a:rPr>
              <a:t>行阶梯矩阵</a:t>
            </a: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1414463" y="2857500"/>
          <a:ext cx="57292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9" name="Equation" r:id="rId5" imgW="2717800" imgH="203200" progId="Equation.DSMT4">
                  <p:embed/>
                </p:oleObj>
              </mc:Choice>
              <mc:Fallback>
                <p:oleObj name="Equation" r:id="rId5" imgW="2717800" imgH="203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857500"/>
                        <a:ext cx="57292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11"/>
          <p:cNvGraphicFramePr>
            <a:graphicFrameLocks noChangeAspect="1"/>
          </p:cNvGraphicFramePr>
          <p:nvPr/>
        </p:nvGraphicFramePr>
        <p:xfrm>
          <a:off x="928688" y="3286125"/>
          <a:ext cx="2571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0" name="Equation" r:id="rId7" imgW="1333500" imgH="203200" progId="Equation.DSMT4">
                  <p:embed/>
                </p:oleObj>
              </mc:Choice>
              <mc:Fallback>
                <p:oleObj name="Equation" r:id="rId7" imgW="1333500" imgH="203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286125"/>
                        <a:ext cx="25717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6663" y="4441825"/>
            <a:ext cx="1709737" cy="674688"/>
            <a:chOff x="1296" y="1968"/>
            <a:chExt cx="1344" cy="576"/>
          </a:xfrm>
        </p:grpSpPr>
        <p:sp>
          <p:nvSpPr>
            <p:cNvPr id="71697" name="Line 5"/>
            <p:cNvSpPr>
              <a:spLocks noChangeShapeType="1"/>
            </p:cNvSpPr>
            <p:nvPr/>
          </p:nvSpPr>
          <p:spPr bwMode="auto">
            <a:xfrm>
              <a:off x="1296" y="1968"/>
              <a:ext cx="19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8" name="Line 6"/>
            <p:cNvSpPr>
              <a:spLocks noChangeShapeType="1"/>
            </p:cNvSpPr>
            <p:nvPr/>
          </p:nvSpPr>
          <p:spPr bwMode="auto">
            <a:xfrm>
              <a:off x="1488" y="1968"/>
              <a:ext cx="0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9" name="Line 7"/>
            <p:cNvSpPr>
              <a:spLocks noChangeShapeType="1"/>
            </p:cNvSpPr>
            <p:nvPr/>
          </p:nvSpPr>
          <p:spPr bwMode="auto">
            <a:xfrm>
              <a:off x="1488" y="2256"/>
              <a:ext cx="57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0" name="Line 8"/>
            <p:cNvSpPr>
              <a:spLocks noChangeShapeType="1"/>
            </p:cNvSpPr>
            <p:nvPr/>
          </p:nvSpPr>
          <p:spPr bwMode="auto">
            <a:xfrm>
              <a:off x="2064" y="2256"/>
              <a:ext cx="0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1" name="Line 9"/>
            <p:cNvSpPr>
              <a:spLocks noChangeShapeType="1"/>
            </p:cNvSpPr>
            <p:nvPr/>
          </p:nvSpPr>
          <p:spPr bwMode="auto">
            <a:xfrm>
              <a:off x="2064" y="2544"/>
              <a:ext cx="57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3216275" y="4037013"/>
          <a:ext cx="2205038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1" name="公式" r:id="rId9" imgW="1689100" imgH="927100" progId="Equation.3">
                  <p:embed/>
                </p:oleObj>
              </mc:Choice>
              <mc:Fallback>
                <p:oleObj name="公式" r:id="rId9" imgW="1689100" imgH="9271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037013"/>
                        <a:ext cx="2205038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1327150" y="4083050"/>
            <a:ext cx="225425" cy="314325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2271713" y="4713288"/>
            <a:ext cx="225425" cy="314325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Object 16"/>
          <p:cNvGraphicFramePr>
            <a:graphicFrameLocks noChangeAspect="1"/>
          </p:cNvGraphicFramePr>
          <p:nvPr/>
        </p:nvGraphicFramePr>
        <p:xfrm>
          <a:off x="785813" y="4071938"/>
          <a:ext cx="216852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2" name="Equation" r:id="rId11" imgW="1498600" imgH="787400" progId="Equation.DSMT4">
                  <p:embed/>
                </p:oleObj>
              </mc:Choice>
              <mc:Fallback>
                <p:oleObj name="Equation" r:id="rId11" imgW="1498600" imgH="7874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071938"/>
                        <a:ext cx="2168525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597025" y="4397375"/>
            <a:ext cx="225425" cy="314325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5737225" y="4081463"/>
          <a:ext cx="21209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公式" r:id="rId13" imgW="1422400" imgH="787400" progId="Equation.3">
                  <p:embed/>
                </p:oleObj>
              </mc:Choice>
              <mc:Fallback>
                <p:oleObj name="公式" r:id="rId13" imgW="1422400" imgH="7874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4081463"/>
                        <a:ext cx="2120900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3298825" y="4708525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 2" pitchFamily="18" charset="2"/>
              <a:buChar char="Ï"/>
            </a:pP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5773738" y="48434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 2" pitchFamily="18" charset="2"/>
              <a:buChar char="Ï"/>
            </a:pP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35" name="Group 4"/>
          <p:cNvGrpSpPr>
            <a:grpSpLocks/>
          </p:cNvGrpSpPr>
          <p:nvPr/>
        </p:nvGrpSpPr>
        <p:grpSpPr bwMode="auto">
          <a:xfrm>
            <a:off x="6228184" y="4365104"/>
            <a:ext cx="1583797" cy="720370"/>
            <a:chOff x="1296" y="1968"/>
            <a:chExt cx="1245" cy="615"/>
          </a:xfrm>
        </p:grpSpPr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1296" y="1968"/>
              <a:ext cx="39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>
              <a:off x="1692" y="1968"/>
              <a:ext cx="0" cy="61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V="1">
              <a:off x="1692" y="2583"/>
              <a:ext cx="84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395288" y="404813"/>
            <a:ext cx="5184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charset="0"/>
              </a:rPr>
              <a:t>  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charset="0"/>
              </a:rPr>
              <a:t>三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、</a:t>
            </a:r>
            <a:r>
              <a:rPr lang="zh-CN" altLang="en-US" sz="2800" b="1" dirty="0" smtClean="0">
                <a:solidFill>
                  <a:srgbClr val="F6363F"/>
                </a:solidFill>
                <a:latin typeface="宋体" charset="-122"/>
              </a:rPr>
              <a:t>矩阵的相抵标准形</a:t>
            </a:r>
            <a:endParaRPr kumimoji="1"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9" grpId="0" autoUpdateAnimBg="0"/>
      <p:bldP spid="37" grpId="0" animBg="1"/>
      <p:bldP spid="38" grpId="0" animBg="1"/>
      <p:bldP spid="40" grpId="0" animBg="1"/>
      <p:bldP spid="42" grpId="0" autoUpdateAnimBg="0"/>
      <p:bldP spid="43" grpId="0" autoUpdateAnimBg="0"/>
      <p:bldP spid="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81063" y="1501775"/>
            <a:ext cx="1933575" cy="809625"/>
            <a:chOff x="1296" y="1968"/>
            <a:chExt cx="1344" cy="576"/>
          </a:xfrm>
        </p:grpSpPr>
        <p:sp>
          <p:nvSpPr>
            <p:cNvPr id="72725" name="Line 3"/>
            <p:cNvSpPr>
              <a:spLocks noChangeShapeType="1"/>
            </p:cNvSpPr>
            <p:nvPr/>
          </p:nvSpPr>
          <p:spPr bwMode="auto">
            <a:xfrm>
              <a:off x="1296" y="1968"/>
              <a:ext cx="192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4"/>
            <p:cNvSpPr>
              <a:spLocks noChangeShapeType="1"/>
            </p:cNvSpPr>
            <p:nvPr/>
          </p:nvSpPr>
          <p:spPr bwMode="auto">
            <a:xfrm>
              <a:off x="1488" y="1968"/>
              <a:ext cx="0" cy="28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5"/>
            <p:cNvSpPr>
              <a:spLocks noChangeShapeType="1"/>
            </p:cNvSpPr>
            <p:nvPr/>
          </p:nvSpPr>
          <p:spPr bwMode="auto">
            <a:xfrm>
              <a:off x="1488" y="2256"/>
              <a:ext cx="576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Line 6"/>
            <p:cNvSpPr>
              <a:spLocks noChangeShapeType="1"/>
            </p:cNvSpPr>
            <p:nvPr/>
          </p:nvSpPr>
          <p:spPr bwMode="auto">
            <a:xfrm>
              <a:off x="2064" y="2256"/>
              <a:ext cx="0" cy="28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9" name="Line 7"/>
            <p:cNvSpPr>
              <a:spLocks noChangeShapeType="1"/>
            </p:cNvSpPr>
            <p:nvPr/>
          </p:nvSpPr>
          <p:spPr bwMode="auto">
            <a:xfrm>
              <a:off x="2064" y="2544"/>
              <a:ext cx="576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50938" y="1187450"/>
            <a:ext cx="269875" cy="31432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62150" y="1187450"/>
            <a:ext cx="344488" cy="67468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130550" y="1276350"/>
            <a:ext cx="549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(1)</a:t>
            </a:r>
            <a:r>
              <a:rPr lang="zh-CN" altLang="en-US" sz="2400">
                <a:solidFill>
                  <a:schemeClr val="accent2"/>
                </a:solidFill>
              </a:rPr>
              <a:t>是阶梯形矩阵</a:t>
            </a:r>
            <a:endParaRPr lang="zh-CN" altLang="en-US" sz="2400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06375" y="1141413"/>
          <a:ext cx="2619375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Equation" r:id="rId3" imgW="1676400" imgH="927100" progId="Equation.3">
                  <p:embed/>
                </p:oleObj>
              </mc:Choice>
              <mc:Fallback>
                <p:oleObj name="Equation" r:id="rId3" imgW="1676400" imgH="9271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141413"/>
                        <a:ext cx="2619375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1438" y="638175"/>
            <a:ext cx="31956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J"/>
            </a:pPr>
            <a:r>
              <a:rPr lang="zh-CN" altLang="en-US" sz="2400" b="1">
                <a:solidFill>
                  <a:srgbClr val="0000FF"/>
                </a:solidFill>
                <a:latin typeface="Times New Roman" charset="0"/>
              </a:rPr>
              <a:t>行最简矩阵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32138" y="1681163"/>
            <a:ext cx="278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(2)</a:t>
            </a:r>
            <a:r>
              <a:rPr lang="zh-CN" altLang="en-US" sz="2400">
                <a:solidFill>
                  <a:schemeClr val="accent2"/>
                </a:solidFill>
              </a:rPr>
              <a:t>首非零元为１</a:t>
            </a:r>
            <a:endParaRPr lang="zh-CN" altLang="en-US" sz="24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132138" y="2124075"/>
            <a:ext cx="549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(3)</a:t>
            </a:r>
            <a:r>
              <a:rPr lang="zh-CN" altLang="en-US" sz="2400">
                <a:solidFill>
                  <a:schemeClr val="accent2"/>
                </a:solidFill>
              </a:rPr>
              <a:t>首非零元所在的列的其它元素都为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0</a:t>
            </a:r>
          </a:p>
        </p:txBody>
      </p:sp>
      <p:sp>
        <p:nvSpPr>
          <p:cNvPr id="75790" name="Text Box 2"/>
          <p:cNvSpPr txBox="1">
            <a:spLocks noChangeArrowheads="1"/>
          </p:cNvSpPr>
          <p:nvPr/>
        </p:nvSpPr>
        <p:spPr bwMode="auto">
          <a:xfrm>
            <a:off x="214313" y="3143250"/>
            <a:ext cx="592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1   </a:t>
            </a:r>
            <a:r>
              <a:rPr lang="zh-CN" altLang="en-US" sz="2400"/>
              <a:t>下列四个矩阵中，哪些是行最简形？</a:t>
            </a:r>
          </a:p>
        </p:txBody>
      </p:sp>
      <p:graphicFrame>
        <p:nvGraphicFramePr>
          <p:cNvPr id="75779" name="Object 10"/>
          <p:cNvGraphicFramePr>
            <a:graphicFrameLocks noChangeAspect="1"/>
          </p:cNvGraphicFramePr>
          <p:nvPr/>
        </p:nvGraphicFramePr>
        <p:xfrm>
          <a:off x="1162050" y="3714750"/>
          <a:ext cx="23145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公式" r:id="rId5" imgW="1079500" imgH="596900" progId="Equation.3">
                  <p:embed/>
                </p:oleObj>
              </mc:Choice>
              <mc:Fallback>
                <p:oleObj name="公式" r:id="rId5" imgW="1079500" imgH="5969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714750"/>
                        <a:ext cx="23145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11"/>
          <p:cNvGraphicFramePr>
            <a:graphicFrameLocks noChangeAspect="1"/>
          </p:cNvGraphicFramePr>
          <p:nvPr/>
        </p:nvGraphicFramePr>
        <p:xfrm>
          <a:off x="4176713" y="5283200"/>
          <a:ext cx="2160587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公式" r:id="rId7" imgW="1282700" imgH="698500" progId="Equation.3">
                  <p:embed/>
                </p:oleObj>
              </mc:Choice>
              <mc:Fallback>
                <p:oleObj name="公式" r:id="rId7" imgW="1282700" imgH="6985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5283200"/>
                        <a:ext cx="2160587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2214563" y="6000750"/>
            <a:ext cx="284162" cy="342900"/>
          </a:xfrm>
          <a:prstGeom prst="rect">
            <a:avLst/>
          </a:prstGeom>
          <a:solidFill>
            <a:srgbClr val="FF00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357813" y="3786188"/>
            <a:ext cx="314325" cy="381000"/>
          </a:xfrm>
          <a:prstGeom prst="rect">
            <a:avLst/>
          </a:prstGeom>
          <a:solidFill>
            <a:srgbClr val="FF00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781" name="Object 14"/>
          <p:cNvGraphicFramePr>
            <a:graphicFrameLocks noChangeAspect="1"/>
          </p:cNvGraphicFramePr>
          <p:nvPr/>
        </p:nvGraphicFramePr>
        <p:xfrm>
          <a:off x="1143000" y="5143500"/>
          <a:ext cx="228441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公式" r:id="rId9" imgW="1079500" imgH="596900" progId="Equation.3">
                  <p:embed/>
                </p:oleObj>
              </mc:Choice>
              <mc:Fallback>
                <p:oleObj name="公式" r:id="rId9" imgW="1079500" imgH="5969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43500"/>
                        <a:ext cx="2284413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5"/>
          <p:cNvGraphicFramePr>
            <a:graphicFrameLocks noChangeAspect="1"/>
          </p:cNvGraphicFramePr>
          <p:nvPr/>
        </p:nvGraphicFramePr>
        <p:xfrm>
          <a:off x="4286250" y="3786188"/>
          <a:ext cx="2227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公式" r:id="rId11" imgW="1079500" imgH="596900" progId="Equation.3">
                  <p:embed/>
                </p:oleObj>
              </mc:Choice>
              <mc:Fallback>
                <p:oleObj name="公式" r:id="rId11" imgW="1079500" imgH="5969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86188"/>
                        <a:ext cx="2227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389438" y="45005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 2" pitchFamily="18" charset="2"/>
              <a:buChar char="Ï"/>
            </a:pP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357313" y="578643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 2" pitchFamily="18" charset="2"/>
              <a:buChar char="Ï"/>
            </a:pP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143375" y="6000750"/>
            <a:ext cx="53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b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√</a:t>
            </a:r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317625" y="4429125"/>
            <a:ext cx="53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b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√</a:t>
            </a:r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utoUpdateAnimBg="0"/>
      <p:bldP spid="18" grpId="0" autoUpdateAnimBg="0"/>
      <p:bldP spid="19" grpId="0" autoUpdateAnimBg="0"/>
      <p:bldP spid="20" grpId="0" autoUpdateAnimBg="0"/>
      <p:bldP spid="75790" grpId="0"/>
      <p:bldP spid="37" grpId="0" animBg="1"/>
      <p:bldP spid="38" grpId="0" animBg="1"/>
      <p:bldP spid="22" grpId="0" autoUpdateAnimBg="0"/>
      <p:bldP spid="23" grpId="0" autoUpdateAnimBg="0"/>
      <p:bldP spid="25" grpId="0" autoUpdateAnimBg="0"/>
      <p:bldP spid="2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12775" y="1000125"/>
          <a:ext cx="76739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9" name="Equation" r:id="rId3" imgW="3556000" imgH="431800" progId="Equation.DSMT4">
                  <p:embed/>
                </p:oleObj>
              </mc:Choice>
              <mc:Fallback>
                <p:oleObj name="Equation" r:id="rId3" imgW="3556000" imgH="4318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000125"/>
                        <a:ext cx="7673975" cy="9286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915025" y="1000125"/>
            <a:ext cx="1643063" cy="428625"/>
          </a:xfrm>
          <a:prstGeom prst="rect">
            <a:avLst/>
          </a:prstGeom>
          <a:solidFill>
            <a:srgbClr val="FF00FF">
              <a:alpha val="50980"/>
            </a:srgbClr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295275" y="4005263"/>
          <a:ext cx="20447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0" name="Equation" r:id="rId5" imgW="1130300" imgH="457200" progId="Equation.DSMT4">
                  <p:embed/>
                </p:oleObj>
              </mc:Choice>
              <mc:Fallback>
                <p:oleObj name="Equation" r:id="rId5" imgW="1130300" imgH="4572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005263"/>
                        <a:ext cx="20447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071688" y="5572125"/>
            <a:ext cx="4876576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charset="0"/>
              </a:rPr>
              <a:t>行阶梯阵不唯一，行最简阵唯一！</a:t>
            </a:r>
            <a:endParaRPr lang="en-US" altLang="zh-CN" sz="24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76807" name="TextBox 9"/>
          <p:cNvSpPr txBox="1">
            <a:spLocks noChangeArrowheads="1"/>
          </p:cNvSpPr>
          <p:nvPr/>
        </p:nvSpPr>
        <p:spPr bwMode="auto">
          <a:xfrm>
            <a:off x="2771775" y="2286000"/>
            <a:ext cx="1655763" cy="2954338"/>
          </a:xfrm>
          <a:prstGeom prst="rect">
            <a:avLst/>
          </a:prstGeom>
          <a:noFill/>
          <a:ln w="25400">
            <a:solidFill>
              <a:srgbClr val="FD0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行阶梯阵</a:t>
            </a:r>
            <a:endParaRPr lang="en-US" altLang="zh-CN" sz="2400" b="1">
              <a:solidFill>
                <a:srgbClr val="0000FF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6808" name="TextBox 10"/>
          <p:cNvSpPr txBox="1">
            <a:spLocks noChangeArrowheads="1"/>
          </p:cNvSpPr>
          <p:nvPr/>
        </p:nvSpPr>
        <p:spPr bwMode="auto">
          <a:xfrm>
            <a:off x="6588125" y="2276475"/>
            <a:ext cx="1512888" cy="2954338"/>
          </a:xfrm>
          <a:prstGeom prst="rect">
            <a:avLst/>
          </a:prstGeom>
          <a:noFill/>
          <a:ln w="25400">
            <a:solidFill>
              <a:srgbClr val="FD0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行最简阵</a:t>
            </a:r>
            <a:endParaRPr lang="en-US" altLang="zh-CN" sz="2400" b="1">
              <a:solidFill>
                <a:srgbClr val="0000FF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23850" y="2743200"/>
          <a:ext cx="20351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1" name="Equation" r:id="rId7" imgW="1028700" imgH="457200" progId="Equation.DSMT4">
                  <p:embed/>
                </p:oleObj>
              </mc:Choice>
              <mc:Fallback>
                <p:oleObj name="Equation" r:id="rId7" imgW="1028700" imgH="4572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43200"/>
                        <a:ext cx="2035175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2339975" y="2814638"/>
          <a:ext cx="21034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2" name="Equation" r:id="rId9" imgW="1193800" imgH="457200" progId="Equation.DSMT4">
                  <p:embed/>
                </p:oleObj>
              </mc:Choice>
              <mc:Fallback>
                <p:oleObj name="Equation" r:id="rId9" imgW="1193800" imgH="4572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14638"/>
                        <a:ext cx="21034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4410075" y="2814638"/>
          <a:ext cx="18907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3" name="Equation" r:id="rId11" imgW="1028700" imgH="457200" progId="Equation.DSMT4">
                  <p:embed/>
                </p:oleObj>
              </mc:Choice>
              <mc:Fallback>
                <p:oleObj name="Equation" r:id="rId11" imgW="1028700" imgH="4572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2814638"/>
                        <a:ext cx="18907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6227763" y="2781300"/>
          <a:ext cx="1746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4" name="Equation" r:id="rId13" imgW="1028700" imgH="457200" progId="Equation.DSMT4">
                  <p:embed/>
                </p:oleObj>
              </mc:Choice>
              <mc:Fallback>
                <p:oleObj name="Equation" r:id="rId13" imgW="1028700" imgH="457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781300"/>
                        <a:ext cx="17462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2411413" y="3933825"/>
          <a:ext cx="18732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5" name="Equation" r:id="rId15" imgW="1028700" imgH="558800" progId="Equation.DSMT4">
                  <p:embed/>
                </p:oleObj>
              </mc:Choice>
              <mc:Fallback>
                <p:oleObj name="Equation" r:id="rId15" imgW="1028700" imgH="5588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933825"/>
                        <a:ext cx="18732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4427538" y="3933825"/>
          <a:ext cx="172878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6" name="Equation" r:id="rId17" imgW="939800" imgH="558800" progId="Equation.DSMT4">
                  <p:embed/>
                </p:oleObj>
              </mc:Choice>
              <mc:Fallback>
                <p:oleObj name="Equation" r:id="rId17" imgW="939800" imgH="5588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933825"/>
                        <a:ext cx="172878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6084888" y="3860800"/>
          <a:ext cx="20161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7" name="Equation" r:id="rId19" imgW="1091726" imgH="533169" progId="Equation.DSMT4">
                  <p:embed/>
                </p:oleObj>
              </mc:Choice>
              <mc:Fallback>
                <p:oleObj name="Equation" r:id="rId19" imgW="1091726" imgH="533169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860800"/>
                        <a:ext cx="20161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 autoUpdateAnimBg="0"/>
      <p:bldP spid="76807" grpId="0" animBg="1"/>
      <p:bldP spid="768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Text Box 2"/>
          <p:cNvSpPr txBox="1">
            <a:spLocks noChangeArrowheads="1"/>
          </p:cNvSpPr>
          <p:nvPr/>
        </p:nvSpPr>
        <p:spPr bwMode="auto">
          <a:xfrm>
            <a:off x="428625" y="428625"/>
            <a:ext cx="3889375" cy="528638"/>
          </a:xfrm>
          <a:prstGeom prst="rect">
            <a:avLst/>
          </a:prstGeom>
          <a:solidFill>
            <a:srgbClr val="EFF834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矩阵的相抵标准形定理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7188" y="1214438"/>
          <a:ext cx="83581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5" name="Equation" r:id="rId3" imgW="3873500" imgH="431800" progId="Equation.DSMT4">
                  <p:embed/>
                </p:oleObj>
              </mc:Choice>
              <mc:Fallback>
                <p:oleObj name="Equation" r:id="rId3" imgW="3873500" imgH="4318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214438"/>
                        <a:ext cx="835818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1928813"/>
          <a:ext cx="171608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6" name="Equation" r:id="rId5" imgW="533169" imgH="457002" progId="Equation.DSMT4">
                  <p:embed/>
                </p:oleObj>
              </mc:Choice>
              <mc:Fallback>
                <p:oleObj name="Equation" r:id="rId5" imgW="533169" imgH="457002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28813"/>
                        <a:ext cx="1716088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5536" y="3369208"/>
          <a:ext cx="4104456" cy="43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7" name="Equation" r:id="rId7" imgW="4368800" imgH="406400" progId="Equation.DSMT4">
                  <p:embed/>
                </p:oleObj>
              </mc:Choice>
              <mc:Fallback>
                <p:oleObj name="Equation" r:id="rId7" imgW="4368800" imgH="4064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69208"/>
                        <a:ext cx="4104456" cy="43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0" y="3356992"/>
          <a:ext cx="3747839" cy="47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8" name="Equation" r:id="rId9" imgW="1600200" imgH="203200" progId="Equation.DSMT4">
                  <p:embed/>
                </p:oleObj>
              </mc:Choice>
              <mc:Fallback>
                <p:oleObj name="Equation" r:id="rId9" imgW="1600200" imgH="2032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6992"/>
                        <a:ext cx="3747839" cy="475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14625" y="4357688"/>
          <a:ext cx="28479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9" name="Equation" r:id="rId11" imgW="952500" imgH="457200" progId="Equation.DSMT4">
                  <p:embed/>
                </p:oleObj>
              </mc:Choice>
              <mc:Fallback>
                <p:oleObj name="Equation" r:id="rId11" imgW="952500" imgH="4572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357688"/>
                        <a:ext cx="2847975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357188" y="4071938"/>
          <a:ext cx="33575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0" name="Equation" r:id="rId13" imgW="1205977" imgH="215806" progId="Equation.DSMT4">
                  <p:embed/>
                </p:oleObj>
              </mc:Choice>
              <mc:Fallback>
                <p:oleObj name="Equation" r:id="rId13" imgW="1205977" imgH="215806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071938"/>
                        <a:ext cx="33575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58901"/>
              </p:ext>
            </p:extLst>
          </p:nvPr>
        </p:nvGraphicFramePr>
        <p:xfrm>
          <a:off x="7236296" y="26064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1" name="演示文稿" showAsIcon="1" r:id="rId16" imgW="914400" imgH="792480" progId="PowerPoint.Show.8">
                  <p:embed/>
                </p:oleObj>
              </mc:Choice>
              <mc:Fallback>
                <p:oleObj name="演示文稿" showAsIcon="1" r:id="rId16" imgW="914400" imgH="792480" progId="PowerPoint.Show.8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60648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95288" y="836613"/>
          <a:ext cx="20351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9" name="Equation" r:id="rId3" imgW="1028700" imgH="457200" progId="Equation.DSMT4">
                  <p:embed/>
                </p:oleObj>
              </mc:Choice>
              <mc:Fallback>
                <p:oleObj name="Equation" r:id="rId3" imgW="1028700" imgH="4572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2035175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Box 9"/>
          <p:cNvSpPr txBox="1">
            <a:spLocks noChangeArrowheads="1"/>
          </p:cNvSpPr>
          <p:nvPr/>
        </p:nvSpPr>
        <p:spPr bwMode="auto">
          <a:xfrm>
            <a:off x="323850" y="476250"/>
            <a:ext cx="8424863" cy="1570038"/>
          </a:xfrm>
          <a:prstGeom prst="rect">
            <a:avLst/>
          </a:prstGeom>
          <a:noFill/>
          <a:ln w="25400">
            <a:solidFill>
              <a:srgbClr val="FD0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初等行变换</a:t>
            </a:r>
            <a:endParaRPr lang="en-US" altLang="zh-CN" sz="2400" b="1">
              <a:solidFill>
                <a:srgbClr val="0000FF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8857" name="TextBox 10"/>
          <p:cNvSpPr txBox="1">
            <a:spLocks noChangeArrowheads="1"/>
          </p:cNvSpPr>
          <p:nvPr/>
        </p:nvSpPr>
        <p:spPr bwMode="auto">
          <a:xfrm>
            <a:off x="395288" y="2146300"/>
            <a:ext cx="4824412" cy="1570038"/>
          </a:xfrm>
          <a:prstGeom prst="rect">
            <a:avLst/>
          </a:prstGeom>
          <a:noFill/>
          <a:ln w="28575">
            <a:solidFill>
              <a:srgbClr val="FD0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 sz="2400" b="1">
              <a:solidFill>
                <a:srgbClr val="0000FF"/>
              </a:solidFill>
            </a:endParaRPr>
          </a:p>
          <a:p>
            <a:pPr algn="ctr"/>
            <a:endParaRPr lang="en-US" altLang="zh-CN" sz="2400" b="1">
              <a:solidFill>
                <a:srgbClr val="0000FF"/>
              </a:solidFill>
            </a:endParaRPr>
          </a:p>
          <a:p>
            <a:pPr algn="ctr"/>
            <a:endParaRPr lang="en-US" altLang="zh-CN" sz="2400" b="1">
              <a:solidFill>
                <a:srgbClr val="0000FF"/>
              </a:solidFill>
            </a:endParaRP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初等列变换</a:t>
            </a:r>
            <a:endParaRPr lang="zh-CN" alt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00063" y="4819650"/>
          <a:ext cx="7493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0" name="公式" r:id="rId5" imgW="11360880" imgH="6896160" progId="Equation.3">
                  <p:embed/>
                </p:oleObj>
              </mc:Choice>
              <mc:Fallback>
                <p:oleObj name="公式" r:id="rId5" imgW="11360880" imgH="689616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819650"/>
                        <a:ext cx="7493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624013" y="5119688"/>
            <a:ext cx="1349375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429000" y="4857750"/>
          <a:ext cx="13922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1" name="Equation" r:id="rId7" imgW="21109680" imgH="6489720" progId="Equation.DSMT4">
                  <p:embed/>
                </p:oleObj>
              </mc:Choice>
              <mc:Fallback>
                <p:oleObj name="Equation" r:id="rId7" imgW="21109680" imgH="648972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57750"/>
                        <a:ext cx="13922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6786563" y="4857750"/>
          <a:ext cx="10699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2" name="Equation" r:id="rId9" imgW="16235280" imgH="6489720" progId="Equation.DSMT4">
                  <p:embed/>
                </p:oleObj>
              </mc:Choice>
              <mc:Fallback>
                <p:oleObj name="Equation" r:id="rId9" imgW="16235280" imgH="648972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4857750"/>
                        <a:ext cx="10699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546225" y="4637088"/>
          <a:ext cx="1568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3" name="Equation" r:id="rId11" imgW="25984080" imgH="6489720" progId="Equation.3">
                  <p:embed/>
                </p:oleObj>
              </mc:Choice>
              <mc:Fallback>
                <p:oleObj name="Equation" r:id="rId11" imgW="25984080" imgH="648972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637088"/>
                        <a:ext cx="156845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5000625" y="4587875"/>
          <a:ext cx="15684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4" name="Equation" r:id="rId13" imgW="25984080" imgH="6489720" progId="Equation.3">
                  <p:embed/>
                </p:oleObj>
              </mc:Choice>
              <mc:Fallback>
                <p:oleObj name="Equation" r:id="rId13" imgW="25984080" imgH="648972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587875"/>
                        <a:ext cx="156845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083175" y="5030788"/>
            <a:ext cx="1349375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411413" y="908050"/>
          <a:ext cx="21034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5" name="Equation" r:id="rId15" imgW="1193800" imgH="457200" progId="Equation.DSMT4">
                  <p:embed/>
                </p:oleObj>
              </mc:Choice>
              <mc:Fallback>
                <p:oleObj name="Equation" r:id="rId15" imgW="1193800" imgH="4572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908050"/>
                        <a:ext cx="21034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595313" y="2322513"/>
          <a:ext cx="22955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6" name="Equation" r:id="rId17" imgW="1016000" imgH="457200" progId="Equation.DSMT4">
                  <p:embed/>
                </p:oleObj>
              </mc:Choice>
              <mc:Fallback>
                <p:oleObj name="Equation" r:id="rId17" imgW="1016000" imgH="4572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322513"/>
                        <a:ext cx="22955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4481513" y="908050"/>
          <a:ext cx="2106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7" name="Equation" r:id="rId19" imgW="1028700" imgH="457200" progId="Equation.DSMT4">
                  <p:embed/>
                </p:oleObj>
              </mc:Choice>
              <mc:Fallback>
                <p:oleObj name="Equation" r:id="rId19" imgW="1028700" imgH="4572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908050"/>
                        <a:ext cx="21066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6570663" y="908050"/>
          <a:ext cx="2105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8" name="Equation" r:id="rId21" imgW="1028700" imgH="457200" progId="Equation.DSMT4">
                  <p:embed/>
                </p:oleObj>
              </mc:Choice>
              <mc:Fallback>
                <p:oleObj name="Equation" r:id="rId21" imgW="1028700" imgH="4572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908050"/>
                        <a:ext cx="21050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2843213" y="2395538"/>
          <a:ext cx="22145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9" name="Equation" r:id="rId23" imgW="1066800" imgH="457200" progId="Equation.DSMT4">
                  <p:embed/>
                </p:oleObj>
              </mc:Choice>
              <mc:Fallback>
                <p:oleObj name="Equation" r:id="rId23" imgW="1066800" imgH="4572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395538"/>
                        <a:ext cx="2214562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nimBg="1"/>
      <p:bldP spid="78857" grpId="0" animBg="1"/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16928-9FB5-407F-8706-57066970ECA9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95288" y="404813"/>
            <a:ext cx="2797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charset="0"/>
              </a:rPr>
              <a:t> 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四、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charset="0"/>
              </a:rPr>
              <a:t>可逆矩阵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84213" y="1125538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chemeClr val="accent2"/>
                </a:solidFill>
                <a:latin typeface="Times New Roman" charset="0"/>
              </a:rPr>
              <a:t>定理：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57363" y="1196975"/>
          <a:ext cx="44275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6" name="Equation" r:id="rId3" imgW="2184400" imgH="203200" progId="Equation.DSMT4">
                  <p:embed/>
                </p:oleObj>
              </mc:Choice>
              <mc:Fallback>
                <p:oleObj name="Equation" r:id="rId3" imgW="2184400" imgH="2032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1196975"/>
                        <a:ext cx="442753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768573" y="4364683"/>
          <a:ext cx="20589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7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73" y="4364683"/>
                        <a:ext cx="2058987" cy="490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55228" y="4941367"/>
          <a:ext cx="2062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8" name="Equation" r:id="rId7" imgW="1016000" imgH="241300" progId="Equation.DSMT4">
                  <p:embed/>
                </p:oleObj>
              </mc:Choice>
              <mc:Fallback>
                <p:oleObj name="Equation" r:id="rId7" imgW="1016000" imgH="2413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28" y="4941367"/>
                        <a:ext cx="2062163" cy="488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827088" y="1773238"/>
          <a:ext cx="23955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9" name="Equation" r:id="rId9" imgW="1180588" imgH="203112" progId="Equation.DSMT4">
                  <p:embed/>
                </p:oleObj>
              </mc:Choice>
              <mc:Fallback>
                <p:oleObj name="Equation" r:id="rId9" imgW="1180588" imgH="203112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2395537" cy="411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915816" y="4365104"/>
          <a:ext cx="4395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0" name="Equation" r:id="rId11" imgW="2247900" imgH="228600" progId="Equation.DSMT4">
                  <p:embed/>
                </p:oleObj>
              </mc:Choice>
              <mc:Fallback>
                <p:oleObj name="Equation" r:id="rId11" imgW="2247900" imgH="2286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365104"/>
                        <a:ext cx="4395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/>
          <p:cNvGraphicFramePr>
            <a:graphicFrameLocks noChangeAspect="1"/>
          </p:cNvGraphicFramePr>
          <p:nvPr/>
        </p:nvGraphicFramePr>
        <p:xfrm>
          <a:off x="2915816" y="4941367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1" name="Equation" r:id="rId13" imgW="2298700" imgH="228600" progId="Equation.DSMT4">
                  <p:embed/>
                </p:oleObj>
              </mc:Choice>
              <mc:Fallback>
                <p:oleObj name="Equation" r:id="rId13" imgW="2298700" imgH="2286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941367"/>
                        <a:ext cx="449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1"/>
          <p:cNvGraphicFramePr>
            <a:graphicFrameLocks noChangeAspect="1"/>
          </p:cNvGraphicFramePr>
          <p:nvPr/>
        </p:nvGraphicFramePr>
        <p:xfrm>
          <a:off x="2720975" y="2781300"/>
          <a:ext cx="5353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2" name="Equation" r:id="rId15" imgW="2743200" imgH="228600" progId="Equation.DSMT4">
                  <p:embed/>
                </p:oleObj>
              </mc:Choice>
              <mc:Fallback>
                <p:oleObj name="Equation" r:id="rId15" imgW="2743200" imgH="2286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781300"/>
                        <a:ext cx="5353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3"/>
          <p:cNvGraphicFramePr>
            <a:graphicFrameLocks noChangeAspect="1"/>
          </p:cNvGraphicFramePr>
          <p:nvPr/>
        </p:nvGraphicFramePr>
        <p:xfrm>
          <a:off x="827088" y="3284538"/>
          <a:ext cx="53070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3" name="Equation" r:id="rId17" imgW="2616200" imgH="203200" progId="Equation.DSMT4">
                  <p:embed/>
                </p:oleObj>
              </mc:Choice>
              <mc:Fallback>
                <p:oleObj name="Equation" r:id="rId17" imgW="2616200" imgH="2032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4538"/>
                        <a:ext cx="5307012" cy="412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4"/>
          <p:cNvGraphicFramePr>
            <a:graphicFrameLocks noChangeAspect="1"/>
          </p:cNvGraphicFramePr>
          <p:nvPr/>
        </p:nvGraphicFramePr>
        <p:xfrm>
          <a:off x="1423988" y="3860800"/>
          <a:ext cx="6213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4" name="Equation" r:id="rId19" imgW="3035300" imgH="228600" progId="Equation.DSMT4">
                  <p:embed/>
                </p:oleObj>
              </mc:Choice>
              <mc:Fallback>
                <p:oleObj name="Equation" r:id="rId19" imgW="30353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860800"/>
                        <a:ext cx="6213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5"/>
          <p:cNvGraphicFramePr>
            <a:graphicFrameLocks noChangeAspect="1"/>
          </p:cNvGraphicFramePr>
          <p:nvPr/>
        </p:nvGraphicFramePr>
        <p:xfrm>
          <a:off x="755576" y="5589240"/>
          <a:ext cx="5283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5" name="Equation" r:id="rId21" imgW="2603500" imgH="228600" progId="Equation.DSMT4">
                  <p:embed/>
                </p:oleObj>
              </mc:Choice>
              <mc:Fallback>
                <p:oleObj name="Equation" r:id="rId21" imgW="2603500" imgH="2286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89240"/>
                        <a:ext cx="5283200" cy="463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828675" y="2278063"/>
          <a:ext cx="1984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6" name="Equation" r:id="rId23" imgW="977900" imgH="241300" progId="Equation.DSMT4">
                  <p:embed/>
                </p:oleObj>
              </mc:Choice>
              <mc:Fallback>
                <p:oleObj name="Equation" r:id="rId23" imgW="977900" imgH="2413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278063"/>
                        <a:ext cx="1984375" cy="488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/>
          <p:cNvGraphicFramePr>
            <a:graphicFrameLocks noChangeAspect="1"/>
          </p:cNvGraphicFramePr>
          <p:nvPr/>
        </p:nvGraphicFramePr>
        <p:xfrm>
          <a:off x="2792413" y="2349500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7" name="Equation" r:id="rId25" imgW="2578100" imgH="228600" progId="Equation.DSMT4">
                  <p:embed/>
                </p:oleObj>
              </mc:Choice>
              <mc:Fallback>
                <p:oleObj name="Equation" r:id="rId25" imgW="2578100" imgH="2286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2349500"/>
                        <a:ext cx="504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12360" y="537321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8" name="演示文稿" showAsIcon="1" r:id="rId28" imgW="914400" imgH="792480" progId="PowerPoint.Show.8">
                  <p:embed/>
                </p:oleObj>
              </mc:Choice>
              <mc:Fallback>
                <p:oleObj name="演示文稿" showAsIcon="1" r:id="rId28" imgW="914400" imgH="792480" progId="PowerPoint.Show.8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5373216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690342"/>
              </p:ext>
            </p:extLst>
          </p:nvPr>
        </p:nvGraphicFramePr>
        <p:xfrm>
          <a:off x="7596336" y="134076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9" name="演示文稿" showAsIcon="1" r:id="rId31" imgW="914400" imgH="792480" progId="PowerPoint.Show.8">
                  <p:embed/>
                </p:oleObj>
              </mc:Choice>
              <mc:Fallback>
                <p:oleObj name="演示文稿" showAsIcon="1" r:id="rId31" imgW="914400" imgH="792480" progId="PowerPoint.Show.8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1340768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5" name="Object 16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01298"/>
              </p:ext>
            </p:extLst>
          </p:nvPr>
        </p:nvGraphicFramePr>
        <p:xfrm>
          <a:off x="4357686" y="142852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0" name="演示文稿" showAsIcon="1" r:id="rId33" imgW="914400" imgH="792360" progId="PowerPoint.Show.8">
                  <p:embed/>
                </p:oleObj>
              </mc:Choice>
              <mc:Fallback>
                <p:oleObj name="演示文稿" showAsIcon="1" r:id="rId33" imgW="914400" imgH="792360" progId="PowerPoint.Show.8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142852"/>
                        <a:ext cx="914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14313"/>
            <a:ext cx="8229600" cy="1143001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kumimoji="1" lang="zh-CN" altLang="en-US" sz="3600" b="1" dirty="0" smtClean="0">
                <a:solidFill>
                  <a:schemeClr val="hlink"/>
                </a:solidFill>
                <a:latin typeface="+mj-ea"/>
                <a:cs typeface="+mn-cs"/>
              </a:rPr>
              <a:t>认识初等变换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95536" y="764704"/>
          <a:ext cx="2628925" cy="187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1" name="Equation" r:id="rId3" imgW="1168400" imgH="711200" progId="Equation.DSMT4">
                  <p:embed/>
                </p:oleObj>
              </mc:Choice>
              <mc:Fallback>
                <p:oleObj name="Equation" r:id="rId3" imgW="1168400" imgH="711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64704"/>
                        <a:ext cx="2628925" cy="1875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Box 6"/>
          <p:cNvSpPr txBox="1">
            <a:spLocks noChangeArrowheads="1"/>
          </p:cNvSpPr>
          <p:nvPr/>
        </p:nvSpPr>
        <p:spPr bwMode="auto">
          <a:xfrm>
            <a:off x="467544" y="2708920"/>
            <a:ext cx="114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消元法</a:t>
            </a:r>
          </a:p>
        </p:txBody>
      </p:sp>
      <p:sp>
        <p:nvSpPr>
          <p:cNvPr id="9" name="右箭头 8"/>
          <p:cNvSpPr/>
          <p:nvPr/>
        </p:nvSpPr>
        <p:spPr>
          <a:xfrm rot="5400000">
            <a:off x="1567235" y="2905374"/>
            <a:ext cx="392905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851920" y="836712"/>
          <a:ext cx="445611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2" name="Equation" r:id="rId5" imgW="1930400" imgH="711200" progId="Equation.DSMT4">
                  <p:embed/>
                </p:oleObj>
              </mc:Choice>
              <mc:Fallback>
                <p:oleObj name="Equation" r:id="rId5" imgW="1930400" imgH="711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836712"/>
                        <a:ext cx="4456113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 rot="5400000">
            <a:off x="1639812" y="4849020"/>
            <a:ext cx="391766" cy="14401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724128" y="2924944"/>
          <a:ext cx="2519363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3" name="Equation" r:id="rId7" imgW="1129810" imgH="710891" progId="Equation.DSMT4">
                  <p:embed/>
                </p:oleObj>
              </mc:Choice>
              <mc:Fallback>
                <p:oleObj name="Equation" r:id="rId7" imgW="1129810" imgH="710891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924944"/>
                        <a:ext cx="2519363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796136" y="4869160"/>
          <a:ext cx="24352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4" name="Equation" r:id="rId9" imgW="1091726" imgH="710891" progId="Equation.DSMT4">
                  <p:embed/>
                </p:oleObj>
              </mc:Choice>
              <mc:Fallback>
                <p:oleObj name="Equation" r:id="rId9" imgW="1091726" imgH="710891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869160"/>
                        <a:ext cx="243522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/>
          <p:nvPr/>
        </p:nvCxnSpPr>
        <p:spPr>
          <a:xfrm rot="5400000">
            <a:off x="6811317" y="1765747"/>
            <a:ext cx="1571625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6811317" y="5798195"/>
            <a:ext cx="1571625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739309" y="3853979"/>
            <a:ext cx="1571625" cy="158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19306"/>
              </p:ext>
            </p:extLst>
          </p:nvPr>
        </p:nvGraphicFramePr>
        <p:xfrm>
          <a:off x="395536" y="3140968"/>
          <a:ext cx="260508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5" name="Equation" r:id="rId11" imgW="1257300" imgH="711200" progId="Equation.DSMT4">
                  <p:embed/>
                </p:oleObj>
              </mc:Choice>
              <mc:Fallback>
                <p:oleObj name="Equation" r:id="rId11" imgW="1257300" imgH="7112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40968"/>
                        <a:ext cx="2605087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Box 19"/>
          <p:cNvSpPr txBox="1">
            <a:spLocks noChangeArrowheads="1"/>
          </p:cNvSpPr>
          <p:nvPr/>
        </p:nvSpPr>
        <p:spPr bwMode="auto">
          <a:xfrm>
            <a:off x="5724128" y="404664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增广矩阵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304328"/>
              </p:ext>
            </p:extLst>
          </p:nvPr>
        </p:nvGraphicFramePr>
        <p:xfrm>
          <a:off x="467544" y="5085184"/>
          <a:ext cx="239712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6" name="Equation" r:id="rId13" imgW="1206500" imgH="711200" progId="Equation.DSMT4">
                  <p:embed/>
                </p:oleObj>
              </mc:Choice>
              <mc:Fallback>
                <p:oleObj name="Equation" r:id="rId13" imgW="1206500" imgH="7112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085184"/>
                        <a:ext cx="239712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  <p:bldP spid="9" grpId="0" animBg="1"/>
      <p:bldP spid="11" grpId="0" animBg="1"/>
      <p:bldP spid="624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234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chemeClr val="accent2"/>
                </a:solidFill>
                <a:latin typeface="Times New Roman" charset="0"/>
              </a:rPr>
              <a:t>逆矩阵的求法二</a:t>
            </a:r>
          </a:p>
        </p:txBody>
      </p:sp>
      <p:graphicFrame>
        <p:nvGraphicFramePr>
          <p:cNvPr id="20489" name="Object 1031"/>
          <p:cNvGraphicFramePr>
            <a:graphicFrameLocks noChangeAspect="1"/>
          </p:cNvGraphicFramePr>
          <p:nvPr/>
        </p:nvGraphicFramePr>
        <p:xfrm>
          <a:off x="2397125" y="1628775"/>
          <a:ext cx="39957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9" name="Equation" r:id="rId3" imgW="1497950" imgH="241195" progId="Equation.DSMT4">
                  <p:embed/>
                </p:oleObj>
              </mc:Choice>
              <mc:Fallback>
                <p:oleObj name="Equation" r:id="rId3" imgW="1497950" imgH="241195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628775"/>
                        <a:ext cx="3995738" cy="639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1027"/>
          <p:cNvGraphicFramePr>
            <a:graphicFrameLocks noChangeAspect="1"/>
          </p:cNvGraphicFramePr>
          <p:nvPr/>
        </p:nvGraphicFramePr>
        <p:xfrm>
          <a:off x="361950" y="793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0" name="Equation" r:id="rId5" imgW="190417" imgH="330057" progId="Equation.DSMT4">
                  <p:embed/>
                </p:oleObj>
              </mc:Choice>
              <mc:Fallback>
                <p:oleObj name="Equation" r:id="rId5" imgW="190417" imgH="330057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793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030"/>
          <p:cNvGraphicFramePr>
            <a:graphicFrameLocks noChangeAspect="1"/>
          </p:cNvGraphicFramePr>
          <p:nvPr/>
        </p:nvGraphicFramePr>
        <p:xfrm>
          <a:off x="2555875" y="2852738"/>
          <a:ext cx="33861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1" name="Equation" r:id="rId7" imgW="1713756" imgH="545863" progId="Equation.DSMT4">
                  <p:embed/>
                </p:oleObj>
              </mc:Choice>
              <mc:Fallback>
                <p:oleObj name="Equation" r:id="rId7" imgW="1713756" imgH="545863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852738"/>
                        <a:ext cx="3386138" cy="10080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14438" y="3000375"/>
            <a:ext cx="2784475" cy="247650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85875" y="3357563"/>
            <a:ext cx="2741613" cy="271462"/>
          </a:xfrm>
          <a:prstGeom prst="rect">
            <a:avLst/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5875" y="2000250"/>
            <a:ext cx="2654300" cy="369888"/>
          </a:xfrm>
          <a:prstGeom prst="rect">
            <a:avLst/>
          </a:prstGeom>
          <a:solidFill>
            <a:srgbClr val="00FF0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85875" y="1643063"/>
            <a:ext cx="2714625" cy="369887"/>
          </a:xfrm>
          <a:prstGeom prst="rect">
            <a:avLst/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62" name="Text Box 6"/>
          <p:cNvSpPr txBox="1">
            <a:spLocks noChangeArrowheads="1"/>
          </p:cNvSpPr>
          <p:nvPr/>
        </p:nvSpPr>
        <p:spPr bwMode="auto">
          <a:xfrm>
            <a:off x="214313" y="617538"/>
            <a:ext cx="646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123950" y="250825"/>
          <a:ext cx="233203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72" name="Equation" r:id="rId3" imgW="1397000" imgH="711200" progId="Equation.DSMT4">
                  <p:embed/>
                </p:oleObj>
              </mc:Choice>
              <mc:Fallback>
                <p:oleObj name="Equation" r:id="rId3" imgW="1397000" imgH="711200" progId="Equation.DSMT4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50825"/>
                        <a:ext cx="2332038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3850" y="1557338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46063" y="2147888"/>
          <a:ext cx="8493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73" name="Equation" r:id="rId5" imgW="533169" imgH="203112" progId="Equation.DSMT4">
                  <p:embed/>
                </p:oleObj>
              </mc:Choice>
              <mc:Fallback>
                <p:oleObj name="Equation" r:id="rId5" imgW="533169" imgH="203112" progId="Equation.DSMT4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147888"/>
                        <a:ext cx="849312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241425" y="1658938"/>
          <a:ext cx="26876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74" name="Equation" r:id="rId7" imgW="1701800" imgH="698500" progId="Equation.3">
                  <p:embed/>
                </p:oleObj>
              </mc:Choice>
              <mc:Fallback>
                <p:oleObj name="Equation" r:id="rId7" imgW="1701800" imgH="698500" progId="Equation.3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658938"/>
                        <a:ext cx="26876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385763" y="4214813"/>
          <a:ext cx="6381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75" name="公式" r:id="rId9" imgW="393529" imgH="228501" progId="Equation.3">
                  <p:embed/>
                </p:oleObj>
              </mc:Choice>
              <mc:Fallback>
                <p:oleObj name="公式" r:id="rId9" imgW="393529" imgH="228501" progId="Equation.3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214813"/>
                        <a:ext cx="6381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195388" y="2928938"/>
          <a:ext cx="28051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76" name="公式" r:id="rId11" imgW="1701800" imgH="698500" progId="Equation.3">
                  <p:embed/>
                </p:oleObj>
              </mc:Choice>
              <mc:Fallback>
                <p:oleObj name="公式" r:id="rId11" imgW="1701800" imgH="698500" progId="Equation.3">
                  <p:embed/>
                  <p:pic>
                    <p:nvPicPr>
                      <p:cNvPr id="0" name="Picture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928938"/>
                        <a:ext cx="2805112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7475" y="3554413"/>
            <a:ext cx="9556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07504" y="4653136"/>
            <a:ext cx="944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06375" y="3143250"/>
          <a:ext cx="793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77" name="公式" r:id="rId13" imgW="482181" imgH="215713" progId="Equation.3">
                  <p:embed/>
                </p:oleObj>
              </mc:Choice>
              <mc:Fallback>
                <p:oleObj name="公式" r:id="rId13" imgW="482181" imgH="215713" progId="Equation.3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3143250"/>
                        <a:ext cx="7937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066800" y="4168775"/>
          <a:ext cx="30051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78" name="公式" r:id="rId15" imgW="1943100" imgH="698500" progId="Equation.3">
                  <p:embed/>
                </p:oleObj>
              </mc:Choice>
              <mc:Fallback>
                <p:oleObj name="公式" r:id="rId15" imgW="1943100" imgH="698500" progId="Equation.3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68775"/>
                        <a:ext cx="3005138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1292225" y="4168775"/>
          <a:ext cx="1968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79" name="公式" r:id="rId17" imgW="114151" imgH="164885" progId="Equation.3">
                  <p:embed/>
                </p:oleObj>
              </mc:Choice>
              <mc:Fallback>
                <p:oleObj name="公式" r:id="rId17" imgW="114151" imgH="164885" progId="Equation.3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168775"/>
                        <a:ext cx="19685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1787525" y="4168775"/>
          <a:ext cx="2190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0" name="公式" r:id="rId19" imgW="126725" imgH="177415" progId="Equation.3">
                  <p:embed/>
                </p:oleObj>
              </mc:Choice>
              <mc:Fallback>
                <p:oleObj name="公式" r:id="rId19" imgW="126725" imgH="177415" progId="Equation.3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4168775"/>
                        <a:ext cx="2190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2071688" y="4178300"/>
          <a:ext cx="4159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1" name="公式" r:id="rId21" imgW="241091" imgH="164957" progId="Equation.3">
                  <p:embed/>
                </p:oleObj>
              </mc:Choice>
              <mc:Fallback>
                <p:oleObj name="公式" r:id="rId21" imgW="241091" imgH="164957" progId="Equation.3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178300"/>
                        <a:ext cx="415925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2714625" y="4214813"/>
          <a:ext cx="219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2" name="公式" r:id="rId23" imgW="126725" imgH="177415" progId="Equation.3">
                  <p:embed/>
                </p:oleObj>
              </mc:Choice>
              <mc:Fallback>
                <p:oleObj name="公式" r:id="rId23" imgW="126725" imgH="177415" progId="Equation.3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14813"/>
                        <a:ext cx="219075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3214688" y="4178300"/>
          <a:ext cx="1968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3" name="公式" r:id="rId25" imgW="114151" imgH="164885" progId="Equation.3">
                  <p:embed/>
                </p:oleObj>
              </mc:Choice>
              <mc:Fallback>
                <p:oleObj name="公式" r:id="rId25" imgW="114151" imgH="164885" progId="Equation.3">
                  <p:embed/>
                  <p:pic>
                    <p:nvPicPr>
                      <p:cNvPr id="0" name="Picture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178300"/>
                        <a:ext cx="19685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3714750" y="4178300"/>
          <a:ext cx="1968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4" name="公式" r:id="rId27" imgW="114151" imgH="164885" progId="Equation.3">
                  <p:embed/>
                </p:oleObj>
              </mc:Choice>
              <mc:Fallback>
                <p:oleObj name="公式" r:id="rId27" imgW="114151" imgH="164885" progId="Equation.3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178300"/>
                        <a:ext cx="19685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/>
        </p:nvGraphicFramePr>
        <p:xfrm>
          <a:off x="4691063" y="1277938"/>
          <a:ext cx="762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5" name="公式" r:id="rId28" imgW="469900" imgH="228600" progId="Equation.3">
                  <p:embed/>
                </p:oleObj>
              </mc:Choice>
              <mc:Fallback>
                <p:oleObj name="公式" r:id="rId28" imgW="469900" imgH="228600" progId="Equation.3">
                  <p:embed/>
                  <p:pic>
                    <p:nvPicPr>
                      <p:cNvPr id="0" name="Picture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1277938"/>
                        <a:ext cx="7620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4629150" y="1728788"/>
            <a:ext cx="88741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Object 17"/>
          <p:cNvGraphicFramePr>
            <a:graphicFrameLocks noChangeAspect="1"/>
          </p:cNvGraphicFramePr>
          <p:nvPr/>
        </p:nvGraphicFramePr>
        <p:xfrm>
          <a:off x="5697538" y="1143000"/>
          <a:ext cx="33750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6" name="公式" r:id="rId30" imgW="1943100" imgH="698500" progId="Equation.3">
                  <p:embed/>
                </p:oleObj>
              </mc:Choice>
              <mc:Fallback>
                <p:oleObj name="公式" r:id="rId30" imgW="1943100" imgH="698500" progId="Equation.3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143000"/>
                        <a:ext cx="3375025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/>
        </p:nvGraphicFramePr>
        <p:xfrm>
          <a:off x="5899150" y="2000250"/>
          <a:ext cx="24923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7" name="公式" r:id="rId32" imgW="126725" imgH="177415" progId="Equation.3">
                  <p:embed/>
                </p:oleObj>
              </mc:Choice>
              <mc:Fallback>
                <p:oleObj name="公式" r:id="rId32" imgW="126725" imgH="177415" progId="Equation.3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000250"/>
                        <a:ext cx="249238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/>
        </p:nvGraphicFramePr>
        <p:xfrm>
          <a:off x="6461125" y="2000250"/>
          <a:ext cx="24923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8" name="公式" r:id="rId34" imgW="126725" imgH="177415" progId="Equation.3">
                  <p:embed/>
                </p:oleObj>
              </mc:Choice>
              <mc:Fallback>
                <p:oleObj name="公式" r:id="rId34" imgW="126725" imgH="177415" progId="Equation.3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2000250"/>
                        <a:ext cx="249238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0"/>
          <p:cNvGraphicFramePr>
            <a:graphicFrameLocks noChangeAspect="1"/>
          </p:cNvGraphicFramePr>
          <p:nvPr/>
        </p:nvGraphicFramePr>
        <p:xfrm>
          <a:off x="6956425" y="2009775"/>
          <a:ext cx="4746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9" name="公式" r:id="rId36" imgW="241091" imgH="164957" progId="Equation.3">
                  <p:embed/>
                </p:oleObj>
              </mc:Choice>
              <mc:Fallback>
                <p:oleObj name="公式" r:id="rId36" imgW="241091" imgH="164957" progId="Equation.3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2009775"/>
                        <a:ext cx="474663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1"/>
          <p:cNvGraphicFramePr>
            <a:graphicFrameLocks noChangeAspect="1"/>
          </p:cNvGraphicFramePr>
          <p:nvPr/>
        </p:nvGraphicFramePr>
        <p:xfrm>
          <a:off x="7586663" y="1993900"/>
          <a:ext cx="24923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0" name="公式" r:id="rId38" imgW="126725" imgH="177415" progId="Equation.3">
                  <p:embed/>
                </p:oleObj>
              </mc:Choice>
              <mc:Fallback>
                <p:oleObj name="公式" r:id="rId38" imgW="126725" imgH="177415" progId="Equation.3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663" y="1993900"/>
                        <a:ext cx="249237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2"/>
          <p:cNvGraphicFramePr>
            <a:graphicFrameLocks noChangeAspect="1"/>
          </p:cNvGraphicFramePr>
          <p:nvPr/>
        </p:nvGraphicFramePr>
        <p:xfrm>
          <a:off x="8126413" y="1963738"/>
          <a:ext cx="2492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1" name="公式" r:id="rId39" imgW="126780" imgH="164814" progId="Equation.3">
                  <p:embed/>
                </p:oleObj>
              </mc:Choice>
              <mc:Fallback>
                <p:oleObj name="公式" r:id="rId39" imgW="126780" imgH="164814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413" y="1963738"/>
                        <a:ext cx="249237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/>
          <p:cNvGraphicFramePr>
            <a:graphicFrameLocks noChangeAspect="1"/>
          </p:cNvGraphicFramePr>
          <p:nvPr/>
        </p:nvGraphicFramePr>
        <p:xfrm>
          <a:off x="8642350" y="1954213"/>
          <a:ext cx="2492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2" name="公式" r:id="rId41" imgW="126725" imgH="177415" progId="Equation.3">
                  <p:embed/>
                </p:oleObj>
              </mc:Choice>
              <mc:Fallback>
                <p:oleObj name="公式" r:id="rId41" imgW="126725" imgH="177415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2350" y="1954213"/>
                        <a:ext cx="249238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4"/>
          <p:cNvGraphicFramePr>
            <a:graphicFrameLocks noChangeAspect="1"/>
          </p:cNvGraphicFramePr>
          <p:nvPr/>
        </p:nvGraphicFramePr>
        <p:xfrm>
          <a:off x="4713288" y="1773238"/>
          <a:ext cx="6588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3" name="Equation" r:id="rId43" imgW="406224" imgH="228501" progId="Equation.DSMT4">
                  <p:embed/>
                </p:oleObj>
              </mc:Choice>
              <mc:Fallback>
                <p:oleObj name="Equation" r:id="rId43" imgW="406224" imgH="228501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1773238"/>
                        <a:ext cx="6588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372200" y="1988840"/>
            <a:ext cx="404813" cy="314325"/>
          </a:xfrm>
          <a:prstGeom prst="rect">
            <a:avLst/>
          </a:prstGeom>
          <a:solidFill>
            <a:srgbClr val="FF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" name="Object 25"/>
          <p:cNvGraphicFramePr>
            <a:graphicFrameLocks noChangeAspect="1"/>
          </p:cNvGraphicFramePr>
          <p:nvPr/>
        </p:nvGraphicFramePr>
        <p:xfrm>
          <a:off x="6444208" y="1988840"/>
          <a:ext cx="2238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4" name="公式" r:id="rId45" imgW="114151" imgH="164885" progId="Equation.3">
                  <p:embed/>
                </p:oleObj>
              </mc:Choice>
              <mc:Fallback>
                <p:oleObj name="公式" r:id="rId45" imgW="114151" imgH="164885" progId="Equation.3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988840"/>
                        <a:ext cx="223837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7020272" y="1988840"/>
            <a:ext cx="404812" cy="314325"/>
          </a:xfrm>
          <a:prstGeom prst="rect">
            <a:avLst/>
          </a:prstGeom>
          <a:solidFill>
            <a:srgbClr val="FF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" name="Object 26"/>
          <p:cNvGraphicFramePr>
            <a:graphicFrameLocks noChangeAspect="1"/>
          </p:cNvGraphicFramePr>
          <p:nvPr/>
        </p:nvGraphicFramePr>
        <p:xfrm>
          <a:off x="7092280" y="1988840"/>
          <a:ext cx="2365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5" name="Equation" r:id="rId47" imgW="126725" imgH="177415" progId="Equation.DSMT4">
                  <p:embed/>
                </p:oleObj>
              </mc:Choice>
              <mc:Fallback>
                <p:oleObj name="Equation" r:id="rId47" imgW="126725" imgH="177415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988840"/>
                        <a:ext cx="2365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7524328" y="1988840"/>
            <a:ext cx="404812" cy="314325"/>
          </a:xfrm>
          <a:prstGeom prst="rect">
            <a:avLst/>
          </a:prstGeom>
          <a:solidFill>
            <a:srgbClr val="FF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Object 27"/>
          <p:cNvGraphicFramePr>
            <a:graphicFrameLocks noChangeAspect="1"/>
          </p:cNvGraphicFramePr>
          <p:nvPr/>
        </p:nvGraphicFramePr>
        <p:xfrm>
          <a:off x="7596336" y="1988840"/>
          <a:ext cx="212725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6" name="Equation" r:id="rId49" imgW="126780" imgH="164814" progId="Equation.DSMT4">
                  <p:embed/>
                </p:oleObj>
              </mc:Choice>
              <mc:Fallback>
                <p:oleObj name="Equation" r:id="rId49" imgW="126780" imgH="164814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1988840"/>
                        <a:ext cx="212725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8"/>
          <p:cNvGraphicFramePr>
            <a:graphicFrameLocks noChangeAspect="1"/>
          </p:cNvGraphicFramePr>
          <p:nvPr/>
        </p:nvGraphicFramePr>
        <p:xfrm>
          <a:off x="4772025" y="3925888"/>
          <a:ext cx="6683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7" name="Equation" r:id="rId51" imgW="457200" imgH="228600" progId="Equation.DSMT4">
                  <p:embed/>
                </p:oleObj>
              </mc:Choice>
              <mc:Fallback>
                <p:oleObj name="Equation" r:id="rId51" imgW="457200" imgH="228600" progId="Equation.DSMT4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3925888"/>
                        <a:ext cx="6683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751388" y="4289425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" name="Object 29"/>
          <p:cNvGraphicFramePr>
            <a:graphicFrameLocks noChangeAspect="1"/>
          </p:cNvGraphicFramePr>
          <p:nvPr/>
        </p:nvGraphicFramePr>
        <p:xfrm>
          <a:off x="5537200" y="3835400"/>
          <a:ext cx="315436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8" name="Equation" r:id="rId53" imgW="1905000" imgH="711200" progId="Equation.DSMT4">
                  <p:embed/>
                </p:oleObj>
              </mc:Choice>
              <mc:Fallback>
                <p:oleObj name="Equation" r:id="rId53" imgW="1905000" imgH="711200" progId="Equation.DSMT4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835400"/>
                        <a:ext cx="3154363" cy="119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0"/>
          <p:cNvGraphicFramePr>
            <a:graphicFrameLocks noChangeAspect="1"/>
          </p:cNvGraphicFramePr>
          <p:nvPr/>
        </p:nvGraphicFramePr>
        <p:xfrm>
          <a:off x="5689600" y="3881438"/>
          <a:ext cx="2317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99" name="公式" r:id="rId55" imgW="114151" imgH="164885" progId="Equation.3">
                  <p:embed/>
                </p:oleObj>
              </mc:Choice>
              <mc:Fallback>
                <p:oleObj name="公式" r:id="rId55" imgW="114151" imgH="164885" progId="Equation.3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881438"/>
                        <a:ext cx="23177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1"/>
          <p:cNvGraphicFramePr>
            <a:graphicFrameLocks noChangeAspect="1"/>
          </p:cNvGraphicFramePr>
          <p:nvPr/>
        </p:nvGraphicFramePr>
        <p:xfrm>
          <a:off x="6777038" y="3914775"/>
          <a:ext cx="2555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0" name="公式" r:id="rId57" imgW="126725" imgH="177415" progId="Equation.3">
                  <p:embed/>
                </p:oleObj>
              </mc:Choice>
              <mc:Fallback>
                <p:oleObj name="公式" r:id="rId57" imgW="126725" imgH="177415" progId="Equation.3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3914775"/>
                        <a:ext cx="2555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2"/>
          <p:cNvGraphicFramePr>
            <a:graphicFrameLocks noChangeAspect="1"/>
          </p:cNvGraphicFramePr>
          <p:nvPr/>
        </p:nvGraphicFramePr>
        <p:xfrm>
          <a:off x="6205538" y="3881438"/>
          <a:ext cx="2571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1" name="Equation" r:id="rId59" imgW="126725" imgH="177415" progId="Equation.DSMT4">
                  <p:embed/>
                </p:oleObj>
              </mc:Choice>
              <mc:Fallback>
                <p:oleObj name="Equation" r:id="rId59" imgW="126725" imgH="177415" progId="Equation.DSMT4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3881438"/>
                        <a:ext cx="25717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3"/>
          <p:cNvGraphicFramePr>
            <a:graphicFrameLocks noChangeAspect="1"/>
          </p:cNvGraphicFramePr>
          <p:nvPr/>
        </p:nvGraphicFramePr>
        <p:xfrm>
          <a:off x="7242175" y="3914775"/>
          <a:ext cx="255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2" name="公式" r:id="rId60" imgW="126725" imgH="177415" progId="Equation.3">
                  <p:embed/>
                </p:oleObj>
              </mc:Choice>
              <mc:Fallback>
                <p:oleObj name="公式" r:id="rId60" imgW="126725" imgH="177415" progId="Equation.3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3914775"/>
                        <a:ext cx="25558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4"/>
          <p:cNvGraphicFramePr>
            <a:graphicFrameLocks noChangeAspect="1"/>
          </p:cNvGraphicFramePr>
          <p:nvPr/>
        </p:nvGraphicFramePr>
        <p:xfrm>
          <a:off x="7767638" y="3914775"/>
          <a:ext cx="2555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3" name="Equation" r:id="rId62" imgW="126725" imgH="177415" progId="Equation.DSMT4">
                  <p:embed/>
                </p:oleObj>
              </mc:Choice>
              <mc:Fallback>
                <p:oleObj name="Equation" r:id="rId62" imgW="126725" imgH="177415" progId="Equation.DSMT4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3914775"/>
                        <a:ext cx="2555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5"/>
          <p:cNvGraphicFramePr>
            <a:graphicFrameLocks noChangeAspect="1"/>
          </p:cNvGraphicFramePr>
          <p:nvPr/>
        </p:nvGraphicFramePr>
        <p:xfrm>
          <a:off x="8277225" y="3881438"/>
          <a:ext cx="2555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4" name="公式" r:id="rId64" imgW="126780" imgH="164814" progId="Equation.3">
                  <p:embed/>
                </p:oleObj>
              </mc:Choice>
              <mc:Fallback>
                <p:oleObj name="公式" r:id="rId64" imgW="126780" imgH="164814" progId="Equation.3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3881438"/>
                        <a:ext cx="255588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6"/>
          <p:cNvGraphicFramePr>
            <a:graphicFrameLocks noChangeAspect="1"/>
          </p:cNvGraphicFramePr>
          <p:nvPr/>
        </p:nvGraphicFramePr>
        <p:xfrm>
          <a:off x="4770438" y="4244975"/>
          <a:ext cx="6699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5" name="Equation" r:id="rId66" imgW="457200" imgH="228600" progId="Equation.DSMT4">
                  <p:embed/>
                </p:oleObj>
              </mc:Choice>
              <mc:Fallback>
                <p:oleObj name="Equation" r:id="rId66" imgW="457200" imgH="228600" progId="Equation.DSMT4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4244975"/>
                        <a:ext cx="6699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8"/>
          <p:cNvGraphicFramePr>
            <a:graphicFrameLocks noChangeAspect="1"/>
          </p:cNvGraphicFramePr>
          <p:nvPr/>
        </p:nvGraphicFramePr>
        <p:xfrm>
          <a:off x="4813300" y="2736850"/>
          <a:ext cx="6223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6" name="Equation" r:id="rId68" imgW="469900" imgH="228600" progId="Equation.DSMT4">
                  <p:embed/>
                </p:oleObj>
              </mc:Choice>
              <mc:Fallback>
                <p:oleObj name="Equation" r:id="rId68" imgW="469900" imgH="228600" progId="Equation.DSMT4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736850"/>
                        <a:ext cx="6223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52"/>
          <p:cNvSpPr>
            <a:spLocks noChangeShapeType="1"/>
          </p:cNvSpPr>
          <p:nvPr/>
        </p:nvSpPr>
        <p:spPr bwMode="auto">
          <a:xfrm flipV="1">
            <a:off x="4797425" y="3074988"/>
            <a:ext cx="6461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52"/>
          <p:cNvGraphicFramePr>
            <a:graphicFrameLocks noChangeAspect="1"/>
          </p:cNvGraphicFramePr>
          <p:nvPr/>
        </p:nvGraphicFramePr>
        <p:xfrm>
          <a:off x="4821238" y="3121025"/>
          <a:ext cx="6048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7" name="Equation" r:id="rId70" imgW="457200" imgH="228600" progId="Equation.DSMT4">
                  <p:embed/>
                </p:oleObj>
              </mc:Choice>
              <mc:Fallback>
                <p:oleObj name="Equation" r:id="rId70" imgW="457200" imgH="228600" progId="Equation.DSMT4">
                  <p:embed/>
                  <p:pic>
                    <p:nvPicPr>
                      <p:cNvPr id="0" name="Picture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121025"/>
                        <a:ext cx="604837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6" name="Object 71"/>
          <p:cNvGraphicFramePr>
            <a:graphicFrameLocks noChangeAspect="1"/>
          </p:cNvGraphicFramePr>
          <p:nvPr/>
        </p:nvGraphicFramePr>
        <p:xfrm>
          <a:off x="3571875" y="617538"/>
          <a:ext cx="12255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8" name="Equation" r:id="rId72" imgW="571252" imgH="215806" progId="Equation.DSMT4">
                  <p:embed/>
                </p:oleObj>
              </mc:Choice>
              <mc:Fallback>
                <p:oleObj name="Equation" r:id="rId72" imgW="571252" imgH="215806" progId="Equation.DSMT4">
                  <p:embed/>
                  <p:pic>
                    <p:nvPicPr>
                      <p:cNvPr id="0" name="Picture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617538"/>
                        <a:ext cx="12255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4" name="直接连接符 103"/>
          <p:cNvCxnSpPr/>
          <p:nvPr/>
        </p:nvCxnSpPr>
        <p:spPr>
          <a:xfrm rot="5400000">
            <a:off x="2285207" y="2142331"/>
            <a:ext cx="1143000" cy="158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>
            <a:off x="2286794" y="3499644"/>
            <a:ext cx="1143000" cy="158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5400000">
            <a:off x="2072482" y="4785519"/>
            <a:ext cx="1143000" cy="158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5400000">
            <a:off x="6858794" y="1856581"/>
            <a:ext cx="1143000" cy="158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6573044" y="4499769"/>
            <a:ext cx="1143000" cy="158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72"/>
          <p:cNvGraphicFramePr>
            <a:graphicFrameLocks noChangeAspect="1"/>
          </p:cNvGraphicFramePr>
          <p:nvPr/>
        </p:nvGraphicFramePr>
        <p:xfrm>
          <a:off x="3271838" y="5357813"/>
          <a:ext cx="2497137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9" name="Equation" r:id="rId74" imgW="1079032" imgH="710891" progId="Equation.DSMT4">
                  <p:embed/>
                </p:oleObj>
              </mc:Choice>
              <mc:Fallback>
                <p:oleObj name="Equation" r:id="rId74" imgW="1079032" imgH="710891" progId="Equation.DSMT4">
                  <p:embed/>
                  <p:pic>
                    <p:nvPicPr>
                      <p:cNvPr id="0" name="Picture 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5357813"/>
                        <a:ext cx="2497137" cy="13382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直接连接符 109"/>
          <p:cNvCxnSpPr/>
          <p:nvPr/>
        </p:nvCxnSpPr>
        <p:spPr>
          <a:xfrm rot="5400000">
            <a:off x="357981" y="2285207"/>
            <a:ext cx="428625" cy="158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5652120" y="2564904"/>
          <a:ext cx="266858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0" name="Equation" r:id="rId76" imgW="1536700" imgH="711200" progId="Equation.DSMT4">
                  <p:embed/>
                </p:oleObj>
              </mc:Choice>
              <mc:Fallback>
                <p:oleObj name="Equation" r:id="rId76" imgW="1536700" imgH="711200" progId="Equation.DSMT4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564904"/>
                        <a:ext cx="2668587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6228184" y="3429000"/>
            <a:ext cx="287338" cy="292100"/>
          </a:xfrm>
          <a:prstGeom prst="rect">
            <a:avLst/>
          </a:prstGeom>
          <a:solidFill>
            <a:srgbClr val="FF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Rectangle 67"/>
          <p:cNvSpPr>
            <a:spLocks noChangeArrowheads="1"/>
          </p:cNvSpPr>
          <p:nvPr/>
        </p:nvSpPr>
        <p:spPr bwMode="auto">
          <a:xfrm>
            <a:off x="7164288" y="3429000"/>
            <a:ext cx="287338" cy="292100"/>
          </a:xfrm>
          <a:prstGeom prst="rect">
            <a:avLst/>
          </a:prstGeom>
          <a:solidFill>
            <a:srgbClr val="FF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67"/>
          <p:cNvSpPr>
            <a:spLocks noChangeArrowheads="1"/>
          </p:cNvSpPr>
          <p:nvPr/>
        </p:nvSpPr>
        <p:spPr bwMode="auto">
          <a:xfrm>
            <a:off x="7956376" y="3429000"/>
            <a:ext cx="287338" cy="292100"/>
          </a:xfrm>
          <a:prstGeom prst="rect">
            <a:avLst/>
          </a:prstGeom>
          <a:solidFill>
            <a:srgbClr val="FF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53"/>
          <p:cNvGraphicFramePr>
            <a:graphicFrameLocks noChangeAspect="1"/>
          </p:cNvGraphicFramePr>
          <p:nvPr/>
        </p:nvGraphicFramePr>
        <p:xfrm>
          <a:off x="6228184" y="3429000"/>
          <a:ext cx="2047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1" name="公式" r:id="rId78" imgW="126725" imgH="177415" progId="Equation.3">
                  <p:embed/>
                </p:oleObj>
              </mc:Choice>
              <mc:Fallback>
                <p:oleObj name="公式" r:id="rId78" imgW="126725" imgH="177415" progId="Equation.3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429000"/>
                        <a:ext cx="204787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58"/>
          <p:cNvGraphicFramePr>
            <a:graphicFrameLocks noChangeAspect="1"/>
          </p:cNvGraphicFramePr>
          <p:nvPr/>
        </p:nvGraphicFramePr>
        <p:xfrm>
          <a:off x="7236296" y="3429000"/>
          <a:ext cx="2047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2" name="公式" r:id="rId80" imgW="126725" imgH="177415" progId="Equation.3">
                  <p:embed/>
                </p:oleObj>
              </mc:Choice>
              <mc:Fallback>
                <p:oleObj name="公式" r:id="rId80" imgW="126725" imgH="177415" progId="Equation.3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3429000"/>
                        <a:ext cx="204788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67"/>
          <p:cNvSpPr>
            <a:spLocks noChangeArrowheads="1"/>
          </p:cNvSpPr>
          <p:nvPr/>
        </p:nvSpPr>
        <p:spPr bwMode="auto">
          <a:xfrm>
            <a:off x="7596336" y="3429000"/>
            <a:ext cx="287338" cy="292100"/>
          </a:xfrm>
          <a:prstGeom prst="rect">
            <a:avLst/>
          </a:prstGeom>
          <a:solidFill>
            <a:srgbClr val="FF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00" name="Object 59"/>
          <p:cNvGraphicFramePr>
            <a:graphicFrameLocks noChangeAspect="1"/>
          </p:cNvGraphicFramePr>
          <p:nvPr/>
        </p:nvGraphicFramePr>
        <p:xfrm>
          <a:off x="7596336" y="3429000"/>
          <a:ext cx="20478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3" name="公式" r:id="rId82" imgW="126780" imgH="164814" progId="Equation.3">
                  <p:embed/>
                </p:oleObj>
              </mc:Choice>
              <mc:Fallback>
                <p:oleObj name="公式" r:id="rId82" imgW="126780" imgH="164814" progId="Equation.3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3429000"/>
                        <a:ext cx="20478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60"/>
          <p:cNvGraphicFramePr>
            <a:graphicFrameLocks noChangeAspect="1"/>
          </p:cNvGraphicFramePr>
          <p:nvPr/>
        </p:nvGraphicFramePr>
        <p:xfrm>
          <a:off x="8028384" y="3429000"/>
          <a:ext cx="2047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4" name="公式" r:id="rId84" imgW="126725" imgH="177415" progId="Equation.3">
                  <p:embed/>
                </p:oleObj>
              </mc:Choice>
              <mc:Fallback>
                <p:oleObj name="公式" r:id="rId84" imgW="126725" imgH="177415" progId="Equation.3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3429000"/>
                        <a:ext cx="204788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14" grpId="0" animBg="1"/>
      <p:bldP spid="25" grpId="0" animBg="1"/>
      <p:bldP spid="34" grpId="0" animBg="1"/>
      <p:bldP spid="36" grpId="0" animBg="1"/>
      <p:bldP spid="38" grpId="0" animBg="1"/>
      <p:bldP spid="41" grpId="0" animBg="1"/>
      <p:bldP spid="52" grpId="0" animBg="1"/>
      <p:bldP spid="92" grpId="0" animBg="1"/>
      <p:bldP spid="93" grpId="0" animBg="1"/>
      <p:bldP spid="94" grpId="0" animBg="1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7"/>
          <p:cNvSpPr txBox="1">
            <a:spLocks noChangeArrowheads="1"/>
          </p:cNvSpPr>
          <p:nvPr/>
        </p:nvSpPr>
        <p:spPr bwMode="auto">
          <a:xfrm>
            <a:off x="990600" y="2700338"/>
            <a:ext cx="7620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Tx/>
              <a:buAutoNum type="arabicPeriod" startAt="2"/>
            </a:pPr>
            <a:r>
              <a:rPr kumimoji="1" lang="zh-CN" altLang="en-US" sz="2800" b="1">
                <a:latin typeface="Times New Roman" charset="0"/>
              </a:rPr>
              <a:t>若作初等行变换时</a:t>
            </a:r>
            <a:r>
              <a:rPr kumimoji="1" lang="en-US" altLang="zh-CN" sz="2800" b="1">
                <a:latin typeface="Times New Roman" charset="0"/>
              </a:rPr>
              <a:t>,</a:t>
            </a:r>
            <a:r>
              <a:rPr kumimoji="1" lang="zh-CN" altLang="en-US" sz="2800" b="1">
                <a:latin typeface="Times New Roman" charset="0"/>
              </a:rPr>
              <a:t>出现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</a:rPr>
              <a:t>全行为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</a:rPr>
              <a:t>，</a:t>
            </a:r>
            <a:r>
              <a:rPr kumimoji="1" lang="zh-CN" altLang="en-US" sz="2800" b="1">
                <a:latin typeface="Times New Roman" charset="0"/>
              </a:rPr>
              <a:t>则</a:t>
            </a:r>
            <a:endParaRPr kumimoji="1" lang="en-US" altLang="zh-CN" sz="2800" b="1">
              <a:latin typeface="Times New Roman" charset="0"/>
            </a:endParaRPr>
          </a:p>
          <a:p>
            <a:pPr marL="457200" indent="-457200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</a:rPr>
              <a:t>矩阵不可逆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charset="0"/>
              </a:rPr>
              <a:t>!</a:t>
            </a:r>
            <a:endParaRPr kumimoji="1" lang="en-US" altLang="zh-CN" sz="2800" b="1">
              <a:latin typeface="Times New Roman" charset="0"/>
            </a:endParaRPr>
          </a:p>
        </p:txBody>
      </p:sp>
      <p:sp>
        <p:nvSpPr>
          <p:cNvPr id="3" name="Text Box 1030"/>
          <p:cNvSpPr txBox="1">
            <a:spLocks noChangeArrowheads="1"/>
          </p:cNvSpPr>
          <p:nvPr/>
        </p:nvSpPr>
        <p:spPr bwMode="auto">
          <a:xfrm>
            <a:off x="1066800" y="1428750"/>
            <a:ext cx="8077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kumimoji="1" lang="zh-CN" altLang="en-US" sz="2800" b="1">
                <a:latin typeface="Times New Roman" charset="0"/>
              </a:rPr>
              <a:t>求逆时</a:t>
            </a:r>
            <a:r>
              <a:rPr kumimoji="1" lang="en-US" altLang="zh-CN" sz="2800" b="1">
                <a:latin typeface="Times New Roman" charset="0"/>
              </a:rPr>
              <a:t>,</a:t>
            </a:r>
            <a:r>
              <a:rPr kumimoji="1" lang="zh-CN" altLang="en-US" sz="2800" b="1">
                <a:latin typeface="Times New Roman" charset="0"/>
              </a:rPr>
              <a:t>若用初等行变换必须坚持始终</a:t>
            </a:r>
            <a:r>
              <a:rPr kumimoji="1" lang="en-US" altLang="zh-CN" sz="2800" b="1">
                <a:latin typeface="Times New Roman" charset="0"/>
              </a:rPr>
              <a:t>,</a:t>
            </a:r>
          </a:p>
          <a:p>
            <a:pPr marL="457200" indent="-457200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charset="0"/>
              </a:rPr>
              <a:t>  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</a:rPr>
              <a:t>不能夹杂任何列变换！</a:t>
            </a:r>
            <a:endParaRPr kumimoji="1" lang="en-US" altLang="zh-CN" sz="2800" b="1">
              <a:latin typeface="Times New Roman" charset="0"/>
            </a:endParaRPr>
          </a:p>
        </p:txBody>
      </p:sp>
      <p:sp>
        <p:nvSpPr>
          <p:cNvPr id="105476" name="Text Box 1031"/>
          <p:cNvSpPr txBox="1">
            <a:spLocks noChangeArrowheads="1"/>
          </p:cNvSpPr>
          <p:nvPr/>
        </p:nvSpPr>
        <p:spPr bwMode="auto">
          <a:xfrm>
            <a:off x="381000" y="1436688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</a:rPr>
              <a:t>注：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04017"/>
              </p:ext>
            </p:extLst>
          </p:nvPr>
        </p:nvGraphicFramePr>
        <p:xfrm>
          <a:off x="7884368" y="76470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4" name="演示文稿" showAsIcon="1" r:id="rId4" imgW="914400" imgH="828720" progId="PowerPoint.Show.8">
                  <p:embed/>
                </p:oleObj>
              </mc:Choice>
              <mc:Fallback>
                <p:oleObj name="演示文稿" showAsIcon="1" r:id="rId4" imgW="914400" imgH="828720" progId="PowerPoint.Show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764704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31"/>
          <p:cNvGraphicFramePr>
            <a:graphicFrameLocks noChangeAspect="1"/>
          </p:cNvGraphicFramePr>
          <p:nvPr/>
        </p:nvGraphicFramePr>
        <p:xfrm>
          <a:off x="2699792" y="5445224"/>
          <a:ext cx="43021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6" name="Equation" r:id="rId3" imgW="1612900" imgH="241300" progId="Equation.DSMT4">
                  <p:embed/>
                </p:oleObj>
              </mc:Choice>
              <mc:Fallback>
                <p:oleObj name="Equation" r:id="rId3" imgW="1612900" imgH="2413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445224"/>
                        <a:ext cx="4302125" cy="639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571500" y="357188"/>
            <a:ext cx="3429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矩阵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方程的求解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55576" y="1124744"/>
          <a:ext cx="4896543" cy="55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7" name="Equation" r:id="rId5" imgW="1561422" imgH="177723" progId="Equation.DSMT4">
                  <p:embed/>
                </p:oleObj>
              </mc:Choice>
              <mc:Fallback>
                <p:oleObj name="Equation" r:id="rId5" imgW="1561422" imgH="177723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24744"/>
                        <a:ext cx="4896543" cy="557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5985917" y="4659411"/>
            <a:ext cx="954087" cy="1357313"/>
            <a:chOff x="6215074" y="1142984"/>
            <a:chExt cx="954104" cy="1357322"/>
          </a:xfrm>
        </p:grpSpPr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6215074" y="1978035"/>
              <a:ext cx="785818" cy="522271"/>
            </a:xfrm>
            <a:prstGeom prst="wedgeRectCallout">
              <a:avLst>
                <a:gd name="adj1" fmla="val 40588"/>
                <a:gd name="adj2" fmla="val -116481"/>
              </a:avLst>
            </a:prstGeom>
            <a:noFill/>
            <a:ln w="38100" cmpd="thickThin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sz="2400">
                <a:latin typeface="Times New Roman" charset="0"/>
              </a:endParaRPr>
            </a:p>
          </p:txBody>
        </p:sp>
        <p:sp>
          <p:nvSpPr>
            <p:cNvPr id="8" name="Rectangle 6"/>
            <p:cNvSpPr txBox="1">
              <a:spLocks noChangeArrowheads="1"/>
            </p:cNvSpPr>
            <p:nvPr/>
          </p:nvSpPr>
          <p:spPr bwMode="auto">
            <a:xfrm>
              <a:off x="6786584" y="1142984"/>
              <a:ext cx="382594" cy="496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zh-CN" sz="2800" b="1" i="1" dirty="0">
                  <a:latin typeface="+mj-lt"/>
                  <a:ea typeface="+mj-ea"/>
                  <a:cs typeface="+mj-cs"/>
                </a:rPr>
                <a:t>X</a:t>
              </a:r>
              <a:endParaRPr lang="zh-CN" altLang="en-US" sz="2800" b="1" i="1" dirty="0"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899592" y="3429000"/>
            <a:ext cx="5083175" cy="498475"/>
            <a:chOff x="432" y="2304"/>
            <a:chExt cx="3202" cy="314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2" y="2330"/>
              <a:ext cx="3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8000"/>
                  </a:solidFill>
                  <a:latin typeface="Times New Roman" charset="0"/>
                </a:rPr>
                <a:t>方法</a:t>
              </a:r>
              <a:r>
                <a:rPr kumimoji="1" lang="en-US" altLang="zh-CN" sz="2400" b="1" dirty="0">
                  <a:solidFill>
                    <a:srgbClr val="008000"/>
                  </a:solidFill>
                  <a:latin typeface="Times New Roman" charset="0"/>
                </a:rPr>
                <a:t>1</a:t>
              </a:r>
              <a:r>
                <a:rPr kumimoji="1" lang="zh-CN" altLang="en-US" sz="2400" b="1" dirty="0">
                  <a:solidFill>
                    <a:srgbClr val="008000"/>
                  </a:solidFill>
                  <a:latin typeface="Times New Roman" charset="0"/>
                </a:rPr>
                <a:t>：</a:t>
              </a:r>
              <a:r>
                <a:rPr kumimoji="1" lang="zh-CN" altLang="en-US" sz="2400" b="1" dirty="0">
                  <a:latin typeface="Times New Roman" charset="0"/>
                </a:rPr>
                <a:t>先求出       ，再计算           。</a:t>
              </a:r>
            </a:p>
          </p:txBody>
        </p:sp>
        <p:graphicFrame>
          <p:nvGraphicFramePr>
            <p:cNvPr id="11" name="Object 1028"/>
            <p:cNvGraphicFramePr>
              <a:graphicFrameLocks noChangeAspect="1"/>
            </p:cNvGraphicFramePr>
            <p:nvPr/>
          </p:nvGraphicFramePr>
          <p:xfrm>
            <a:off x="1784" y="2304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18" name="Equation" r:id="rId7" imgW="520474" imgH="380835" progId="Equation.DSMT4">
                    <p:embed/>
                  </p:oleObj>
                </mc:Choice>
                <mc:Fallback>
                  <p:oleObj name="Equation" r:id="rId7" imgW="520474" imgH="380835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2304"/>
                          <a:ext cx="32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29"/>
            <p:cNvGraphicFramePr>
              <a:graphicFrameLocks noChangeAspect="1"/>
            </p:cNvGraphicFramePr>
            <p:nvPr/>
          </p:nvGraphicFramePr>
          <p:xfrm>
            <a:off x="2864" y="2304"/>
            <a:ext cx="4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19" name="Equation" r:id="rId9" imgW="787400" imgH="381000" progId="Equation.DSMT4">
                    <p:embed/>
                  </p:oleObj>
                </mc:Choice>
                <mc:Fallback>
                  <p:oleObj name="Equation" r:id="rId9" imgW="787400" imgH="3810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304"/>
                          <a:ext cx="49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899592" y="4365104"/>
            <a:ext cx="3286125" cy="498475"/>
            <a:chOff x="432" y="2784"/>
            <a:chExt cx="2085" cy="314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32" y="2810"/>
              <a:ext cx="20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8000"/>
                  </a:solidFill>
                  <a:latin typeface="Times New Roman" charset="0"/>
                </a:rPr>
                <a:t>方法</a:t>
              </a:r>
              <a:r>
                <a:rPr kumimoji="1" lang="en-US" altLang="zh-CN" sz="2400" b="1" dirty="0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kumimoji="1" lang="zh-CN" altLang="en-US" sz="2400" b="1" dirty="0">
                  <a:solidFill>
                    <a:srgbClr val="008000"/>
                  </a:solidFill>
                  <a:latin typeface="Times New Roman" charset="0"/>
                </a:rPr>
                <a:t>：</a:t>
              </a:r>
              <a:r>
                <a:rPr kumimoji="1" lang="zh-CN" altLang="en-US" sz="2400" b="1" dirty="0">
                  <a:latin typeface="Times New Roman" charset="0"/>
                </a:rPr>
                <a:t>直接求           。</a:t>
              </a:r>
            </a:p>
          </p:txBody>
        </p:sp>
        <p:graphicFrame>
          <p:nvGraphicFramePr>
            <p:cNvPr id="15" name="Object 1027"/>
            <p:cNvGraphicFramePr>
              <a:graphicFrameLocks noChangeAspect="1"/>
            </p:cNvGraphicFramePr>
            <p:nvPr/>
          </p:nvGraphicFramePr>
          <p:xfrm>
            <a:off x="1776" y="2784"/>
            <a:ext cx="4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20" name="Equation" r:id="rId11" imgW="787400" imgH="381000" progId="Equation.DSMT4">
                    <p:embed/>
                  </p:oleObj>
                </mc:Choice>
                <mc:Fallback>
                  <p:oleObj name="Equation" r:id="rId11" imgW="787400" imgH="3810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784"/>
                          <a:ext cx="49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05" name="Object 1025"/>
          <p:cNvGraphicFramePr>
            <a:graphicFrameLocks noChangeAspect="1"/>
          </p:cNvGraphicFramePr>
          <p:nvPr/>
        </p:nvGraphicFramePr>
        <p:xfrm>
          <a:off x="1043608" y="2060848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1" name="Equation" r:id="rId12" imgW="3848100" imgH="469900" progId="Equation.3">
                  <p:embed/>
                </p:oleObj>
              </mc:Choice>
              <mc:Fallback>
                <p:oleObj name="Equation" r:id="rId12" imgW="3848100" imgH="4699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60848"/>
                        <a:ext cx="3848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917104" y="1192560"/>
            <a:ext cx="9906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例</a:t>
            </a:r>
            <a:r>
              <a:rPr kumimoji="1" lang="en-US" altLang="zh-CN" sz="2800" b="1">
                <a:latin typeface="宋体" charset="-122"/>
              </a:rPr>
              <a:t>4 </a:t>
            </a:r>
            <a:endParaRPr kumimoji="1" lang="zh-CN" altLang="en-US" sz="2800" b="1">
              <a:latin typeface="宋体" charset="-122"/>
            </a:endParaRPr>
          </a:p>
        </p:txBody>
      </p:sp>
      <p:graphicFrame>
        <p:nvGraphicFramePr>
          <p:cNvPr id="19" name="Object 1024"/>
          <p:cNvGraphicFramePr>
            <a:graphicFrameLocks noChangeAspect="1"/>
          </p:cNvGraphicFramePr>
          <p:nvPr/>
        </p:nvGraphicFramePr>
        <p:xfrm>
          <a:off x="1907704" y="1268760"/>
          <a:ext cx="4775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2" name="Equation" r:id="rId3" imgW="4775200" imgH="2070100" progId="Equation.DSMT4">
                  <p:embed/>
                </p:oleObj>
              </mc:Choice>
              <mc:Fallback>
                <p:oleObj name="Equation" r:id="rId3" imgW="4775200" imgH="20701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268760"/>
                        <a:ext cx="4775200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069504" y="3381722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宋体" charset="-122"/>
              </a:rPr>
              <a:t>解：</a:t>
            </a:r>
            <a:endParaRPr kumimoji="1" lang="zh-CN" altLang="en-US" sz="2400" b="1">
              <a:latin typeface="宋体" charset="-122"/>
            </a:endParaRPr>
          </a:p>
        </p:txBody>
      </p:sp>
      <p:graphicFrame>
        <p:nvGraphicFramePr>
          <p:cNvPr id="21" name="Object 1025"/>
          <p:cNvGraphicFramePr>
            <a:graphicFrameLocks noChangeAspect="1"/>
          </p:cNvGraphicFramePr>
          <p:nvPr/>
        </p:nvGraphicFramePr>
        <p:xfrm>
          <a:off x="2098204" y="3445222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3" name="Equation" r:id="rId5" imgW="3848100" imgH="469900" progId="Equation.3">
                  <p:embed/>
                </p:oleObj>
              </mc:Choice>
              <mc:Fallback>
                <p:oleObj name="Equation" r:id="rId5" imgW="3848100" imgH="4699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204" y="3445222"/>
                        <a:ext cx="3848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33"/>
          <p:cNvGraphicFramePr>
            <a:graphicFrameLocks noChangeAspect="1"/>
          </p:cNvGraphicFramePr>
          <p:nvPr/>
        </p:nvGraphicFramePr>
        <p:xfrm>
          <a:off x="1403648" y="4149080"/>
          <a:ext cx="3596561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4" name="Equation" r:id="rId7" imgW="3949700" imgH="1511300" progId="Equation.DSMT4">
                  <p:embed/>
                </p:oleObj>
              </mc:Choice>
              <mc:Fallback>
                <p:oleObj name="Equation" r:id="rId7" imgW="3949700" imgH="15113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49080"/>
                        <a:ext cx="3596561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995936" y="4149080"/>
            <a:ext cx="0" cy="1512168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004048" y="4581128"/>
          <a:ext cx="1573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Equation" r:id="rId9" imgW="1320800" imgH="558800" progId="Equation.DSMT4">
                  <p:embed/>
                </p:oleObj>
              </mc:Choice>
              <mc:Fallback>
                <p:oleObj name="Equation" r:id="rId9" imgW="1320800" imgH="5588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581128"/>
                        <a:ext cx="15732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utoUpdateAnimBg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024"/>
          <p:cNvGraphicFramePr>
            <a:graphicFrameLocks noChangeAspect="1"/>
          </p:cNvGraphicFramePr>
          <p:nvPr/>
        </p:nvGraphicFramePr>
        <p:xfrm>
          <a:off x="4500562" y="3344863"/>
          <a:ext cx="1416567" cy="66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6" name="Equation" r:id="rId3" imgW="1333500" imgH="571500" progId="Equation.DSMT4">
                  <p:embed/>
                </p:oleObj>
              </mc:Choice>
              <mc:Fallback>
                <p:oleObj name="Equation" r:id="rId3" imgW="1333500" imgH="5715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344863"/>
                        <a:ext cx="1416567" cy="660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25"/>
          <p:cNvGraphicFramePr>
            <a:graphicFrameLocks noChangeAspect="1"/>
          </p:cNvGraphicFramePr>
          <p:nvPr/>
        </p:nvGraphicFramePr>
        <p:xfrm>
          <a:off x="490537" y="3287713"/>
          <a:ext cx="1343485" cy="57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7" name="Equation" r:id="rId5" imgW="1219200" imgH="558800" progId="Equation.DSMT4">
                  <p:embed/>
                </p:oleObj>
              </mc:Choice>
              <mc:Fallback>
                <p:oleObj name="Equation" r:id="rId5" imgW="1219200" imgH="5588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3287713"/>
                        <a:ext cx="1343485" cy="573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4067944" y="1628800"/>
          <a:ext cx="157235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8" name="Equation" r:id="rId7" imgW="1320800" imgH="558800" progId="Equation.DSMT4">
                  <p:embed/>
                </p:oleObj>
              </mc:Choice>
              <mc:Fallback>
                <p:oleObj name="Equation" r:id="rId7" imgW="1320800" imgH="5588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628800"/>
                        <a:ext cx="1572356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766763" y="1285875"/>
            <a:ext cx="2840037" cy="1250950"/>
            <a:chOff x="384" y="336"/>
            <a:chExt cx="2160" cy="952"/>
          </a:xfrm>
        </p:grpSpPr>
        <p:grpSp>
          <p:nvGrpSpPr>
            <p:cNvPr id="82974" name="Group 41"/>
            <p:cNvGrpSpPr>
              <a:grpSpLocks/>
            </p:cNvGrpSpPr>
            <p:nvPr/>
          </p:nvGrpSpPr>
          <p:grpSpPr bwMode="auto">
            <a:xfrm>
              <a:off x="384" y="336"/>
              <a:ext cx="2160" cy="952"/>
              <a:chOff x="384" y="336"/>
              <a:chExt cx="2160" cy="952"/>
            </a:xfrm>
          </p:grpSpPr>
          <p:graphicFrame>
            <p:nvGraphicFramePr>
              <p:cNvPr id="82965" name="Object 1033"/>
              <p:cNvGraphicFramePr>
                <a:graphicFrameLocks noChangeAspect="1"/>
              </p:cNvGraphicFramePr>
              <p:nvPr/>
            </p:nvGraphicFramePr>
            <p:xfrm>
              <a:off x="384" y="336"/>
              <a:ext cx="2160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69" name="Equation" r:id="rId9" imgW="3949700" imgH="1511300" progId="Equation.DSMT4">
                      <p:embed/>
                    </p:oleObj>
                  </mc:Choice>
                  <mc:Fallback>
                    <p:oleObj name="Equation" r:id="rId9" imgW="3949700" imgH="1511300" progId="Equation.DSMT4">
                      <p:embed/>
                      <p:pic>
                        <p:nvPicPr>
                          <p:cNvPr id="0" name="Picture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36"/>
                            <a:ext cx="2160" cy="9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976" name="Line 22"/>
              <p:cNvSpPr>
                <a:spLocks noChangeShapeType="1"/>
              </p:cNvSpPr>
              <p:nvPr/>
            </p:nvSpPr>
            <p:spPr bwMode="auto">
              <a:xfrm>
                <a:off x="648" y="67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975" name="Line 23"/>
            <p:cNvSpPr>
              <a:spLocks noChangeShapeType="1"/>
            </p:cNvSpPr>
            <p:nvPr/>
          </p:nvSpPr>
          <p:spPr bwMode="auto">
            <a:xfrm>
              <a:off x="1926" y="384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57375" y="3114675"/>
            <a:ext cx="2500313" cy="1250950"/>
            <a:chOff x="1152" y="1488"/>
            <a:chExt cx="1584" cy="952"/>
          </a:xfrm>
        </p:grpSpPr>
        <p:graphicFrame>
          <p:nvGraphicFramePr>
            <p:cNvPr id="82964" name="Object 1031"/>
            <p:cNvGraphicFramePr>
              <a:graphicFrameLocks noChangeAspect="1"/>
            </p:cNvGraphicFramePr>
            <p:nvPr/>
          </p:nvGraphicFramePr>
          <p:xfrm>
            <a:off x="1152" y="1488"/>
            <a:ext cx="1584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0" name="Equation" r:id="rId11" imgW="3670300" imgH="1511300" progId="Equation.DSMT4">
                    <p:embed/>
                  </p:oleObj>
                </mc:Choice>
                <mc:Fallback>
                  <p:oleObj name="Equation" r:id="rId11" imgW="3670300" imgH="1511300" progId="Equation.DSMT4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88"/>
                          <a:ext cx="1584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3" name="Line 25"/>
            <p:cNvSpPr>
              <a:spLocks noChangeShapeType="1"/>
            </p:cNvSpPr>
            <p:nvPr/>
          </p:nvSpPr>
          <p:spPr bwMode="auto">
            <a:xfrm>
              <a:off x="2064" y="1488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024563" y="3051175"/>
            <a:ext cx="2208212" cy="1250950"/>
            <a:chOff x="3696" y="1448"/>
            <a:chExt cx="1680" cy="952"/>
          </a:xfrm>
        </p:grpSpPr>
        <p:graphicFrame>
          <p:nvGraphicFramePr>
            <p:cNvPr id="82963" name="Object 1030"/>
            <p:cNvGraphicFramePr>
              <a:graphicFrameLocks noChangeAspect="1"/>
            </p:cNvGraphicFramePr>
            <p:nvPr/>
          </p:nvGraphicFramePr>
          <p:xfrm>
            <a:off x="3696" y="1448"/>
            <a:ext cx="1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1" name="Equation" r:id="rId13" imgW="3644900" imgH="1511300" progId="Equation.3">
                    <p:embed/>
                  </p:oleObj>
                </mc:Choice>
                <mc:Fallback>
                  <p:oleObj name="Equation" r:id="rId13" imgW="3644900" imgH="1511300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48"/>
                          <a:ext cx="168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2" name="Line 26"/>
            <p:cNvSpPr>
              <a:spLocks noChangeShapeType="1"/>
            </p:cNvSpPr>
            <p:nvPr/>
          </p:nvSpPr>
          <p:spPr bwMode="auto">
            <a:xfrm>
              <a:off x="4608" y="1488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5" name="Object 15"/>
          <p:cNvGraphicFramePr>
            <a:graphicFrameLocks noChangeAspect="1"/>
          </p:cNvGraphicFramePr>
          <p:nvPr/>
        </p:nvGraphicFramePr>
        <p:xfrm>
          <a:off x="5357813" y="4714875"/>
          <a:ext cx="2524125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2" name="Equation" r:id="rId15" imgW="3708400" imgH="1562100" progId="Equation.DSMT4">
                  <p:embed/>
                </p:oleObj>
              </mc:Choice>
              <mc:Fallback>
                <p:oleObj name="Equation" r:id="rId15" imgW="3708400" imgH="15621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714875"/>
                        <a:ext cx="2524125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3429000" y="4572000"/>
            <a:ext cx="1055688" cy="13255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" name="Object 1028"/>
          <p:cNvGraphicFramePr>
            <a:graphicFrameLocks noChangeAspect="1"/>
          </p:cNvGraphicFramePr>
          <p:nvPr/>
        </p:nvGraphicFramePr>
        <p:xfrm>
          <a:off x="285750" y="4943475"/>
          <a:ext cx="1556247" cy="64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3" name="Equation" r:id="rId17" imgW="1435100" imgH="558800" progId="Equation.DSMT4">
                  <p:embed/>
                </p:oleObj>
              </mc:Choice>
              <mc:Fallback>
                <p:oleObj name="Equation" r:id="rId17" imgW="1435100" imgH="5588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943475"/>
                        <a:ext cx="1556247" cy="645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993900" y="4643438"/>
            <a:ext cx="2681288" cy="1250950"/>
            <a:chOff x="1220" y="2752"/>
            <a:chExt cx="2040" cy="952"/>
          </a:xfrm>
        </p:grpSpPr>
        <p:graphicFrame>
          <p:nvGraphicFramePr>
            <p:cNvPr id="82962" name="Object 1029"/>
            <p:cNvGraphicFramePr>
              <a:graphicFrameLocks noChangeAspect="1"/>
            </p:cNvGraphicFramePr>
            <p:nvPr/>
          </p:nvGraphicFramePr>
          <p:xfrm>
            <a:off x="1220" y="2752"/>
            <a:ext cx="204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4" name="Equation" r:id="rId19" imgW="3238500" imgH="1511300" progId="Equation.3">
                    <p:embed/>
                  </p:oleObj>
                </mc:Choice>
                <mc:Fallback>
                  <p:oleObj name="Equation" r:id="rId19" imgW="3238500" imgH="1511300" progId="Equation.3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752"/>
                          <a:ext cx="204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1" name="Line 40"/>
            <p:cNvSpPr>
              <a:spLocks noChangeShapeType="1"/>
            </p:cNvSpPr>
            <p:nvPr/>
          </p:nvSpPr>
          <p:spPr bwMode="auto">
            <a:xfrm>
              <a:off x="2208" y="2784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0611" name="Object 19"/>
          <p:cNvGraphicFramePr>
            <a:graphicFrameLocks noChangeAspect="1"/>
          </p:cNvGraphicFramePr>
          <p:nvPr/>
        </p:nvGraphicFramePr>
        <p:xfrm>
          <a:off x="6012160" y="1268760"/>
          <a:ext cx="2286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5" name="Equation" r:id="rId21" imgW="1143000" imgH="711200" progId="Equation.DSMT4">
                  <p:embed/>
                </p:oleObj>
              </mc:Choice>
              <mc:Fallback>
                <p:oleObj name="Equation" r:id="rId21" imgW="1143000" imgH="7112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268760"/>
                        <a:ext cx="2286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3"/>
          <p:cNvGraphicFramePr>
            <a:graphicFrameLocks noChangeAspect="1"/>
          </p:cNvGraphicFramePr>
          <p:nvPr/>
        </p:nvGraphicFramePr>
        <p:xfrm>
          <a:off x="6583660" y="1824385"/>
          <a:ext cx="3270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6" name="Equation" r:id="rId23" imgW="164885" imgH="164885" progId="Equation.DSMT4">
                  <p:embed/>
                </p:oleObj>
              </mc:Choice>
              <mc:Fallback>
                <p:oleObj name="Equation" r:id="rId23" imgW="164885" imgH="164885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660" y="1824385"/>
                        <a:ext cx="327025" cy="301625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1"/>
          <p:cNvGraphicFramePr>
            <a:graphicFrameLocks noChangeAspect="1"/>
          </p:cNvGraphicFramePr>
          <p:nvPr/>
        </p:nvGraphicFramePr>
        <p:xfrm>
          <a:off x="6971010" y="1829148"/>
          <a:ext cx="3270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7" name="Equation" r:id="rId25" imgW="164814" imgH="177492" progId="Equation.DSMT4">
                  <p:embed/>
                </p:oleObj>
              </mc:Choice>
              <mc:Fallback>
                <p:oleObj name="Equation" r:id="rId25" imgW="164814" imgH="177492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010" y="1829148"/>
                        <a:ext cx="327025" cy="323850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2"/>
          <p:cNvGraphicFramePr>
            <a:graphicFrameLocks noChangeAspect="1"/>
          </p:cNvGraphicFramePr>
          <p:nvPr/>
        </p:nvGraphicFramePr>
        <p:xfrm>
          <a:off x="7440910" y="1840260"/>
          <a:ext cx="3270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8" name="Equation" r:id="rId27" imgW="164885" imgH="164885" progId="Equation.DSMT4">
                  <p:embed/>
                </p:oleObj>
              </mc:Choice>
              <mc:Fallback>
                <p:oleObj name="Equation" r:id="rId27" imgW="164885" imgH="164885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910" y="1840260"/>
                        <a:ext cx="327025" cy="301625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3"/>
          <p:cNvGraphicFramePr>
            <a:graphicFrameLocks noChangeAspect="1"/>
          </p:cNvGraphicFramePr>
          <p:nvPr/>
        </p:nvGraphicFramePr>
        <p:xfrm>
          <a:off x="7869535" y="1813273"/>
          <a:ext cx="3270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9" name="Equation" r:id="rId29" imgW="164814" imgH="177492" progId="Equation.DSMT4">
                  <p:embed/>
                </p:oleObj>
              </mc:Choice>
              <mc:Fallback>
                <p:oleObj name="Equation" r:id="rId29" imgW="164814" imgH="177492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535" y="1813273"/>
                        <a:ext cx="327025" cy="325437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4"/>
          <p:cNvGraphicFramePr>
            <a:graphicFrameLocks noChangeAspect="1"/>
          </p:cNvGraphicFramePr>
          <p:nvPr/>
        </p:nvGraphicFramePr>
        <p:xfrm>
          <a:off x="6193135" y="225777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0" name="Equation" r:id="rId31" imgW="126725" imgH="177415" progId="Equation.DSMT4">
                  <p:embed/>
                </p:oleObj>
              </mc:Choice>
              <mc:Fallback>
                <p:oleObj name="Equation" r:id="rId31" imgW="126725" imgH="177415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35" y="2257773"/>
                        <a:ext cx="250825" cy="325437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5"/>
          <p:cNvGraphicFramePr>
            <a:graphicFrameLocks noChangeAspect="1"/>
          </p:cNvGraphicFramePr>
          <p:nvPr/>
        </p:nvGraphicFramePr>
        <p:xfrm>
          <a:off x="6583660" y="2268885"/>
          <a:ext cx="3270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1" name="Equation" r:id="rId33" imgW="164885" imgH="164885" progId="Equation.DSMT4">
                  <p:embed/>
                </p:oleObj>
              </mc:Choice>
              <mc:Fallback>
                <p:oleObj name="Equation" r:id="rId33" imgW="164885" imgH="164885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660" y="2268885"/>
                        <a:ext cx="327025" cy="301625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6"/>
          <p:cNvGraphicFramePr>
            <a:graphicFrameLocks noChangeAspect="1"/>
          </p:cNvGraphicFramePr>
          <p:nvPr/>
        </p:nvGraphicFramePr>
        <p:xfrm>
          <a:off x="7012285" y="2257773"/>
          <a:ext cx="3270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2" name="Equation" r:id="rId34" imgW="164814" imgH="177492" progId="Equation.DSMT4">
                  <p:embed/>
                </p:oleObj>
              </mc:Choice>
              <mc:Fallback>
                <p:oleObj name="Equation" r:id="rId34" imgW="164814" imgH="177492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285" y="2257773"/>
                        <a:ext cx="327025" cy="325437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7"/>
          <p:cNvGraphicFramePr>
            <a:graphicFrameLocks noChangeAspect="1"/>
          </p:cNvGraphicFramePr>
          <p:nvPr/>
        </p:nvGraphicFramePr>
        <p:xfrm>
          <a:off x="7440910" y="2268885"/>
          <a:ext cx="3270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3" name="Equation" r:id="rId36" imgW="164885" imgH="164885" progId="Equation.DSMT4">
                  <p:embed/>
                </p:oleObj>
              </mc:Choice>
              <mc:Fallback>
                <p:oleObj name="Equation" r:id="rId36" imgW="164885" imgH="164885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910" y="2268885"/>
                        <a:ext cx="327025" cy="301625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8"/>
          <p:cNvGraphicFramePr>
            <a:graphicFrameLocks noChangeAspect="1"/>
          </p:cNvGraphicFramePr>
          <p:nvPr/>
        </p:nvGraphicFramePr>
        <p:xfrm>
          <a:off x="7794923" y="2268885"/>
          <a:ext cx="4778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4" name="Equation" r:id="rId37" imgW="241091" imgH="164957" progId="Equation.DSMT4">
                  <p:embed/>
                </p:oleObj>
              </mc:Choice>
              <mc:Fallback>
                <p:oleObj name="Equation" r:id="rId37" imgW="241091" imgH="164957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923" y="2268885"/>
                        <a:ext cx="477837" cy="301625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9"/>
          <p:cNvGraphicFramePr>
            <a:graphicFrameLocks noChangeAspect="1"/>
          </p:cNvGraphicFramePr>
          <p:nvPr/>
        </p:nvGraphicFramePr>
        <p:xfrm>
          <a:off x="6193135" y="1829148"/>
          <a:ext cx="2508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5" name="Equation" r:id="rId39" imgW="126725" imgH="177415" progId="Equation.DSMT4">
                  <p:embed/>
                </p:oleObj>
              </mc:Choice>
              <mc:Fallback>
                <p:oleObj name="Equation" r:id="rId39" imgW="126725" imgH="177415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35" y="1829148"/>
                        <a:ext cx="250825" cy="323850"/>
                      </a:xfrm>
                      <a:prstGeom prst="rect">
                        <a:avLst/>
                      </a:prstGeom>
                      <a:solidFill>
                        <a:srgbClr val="FD0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30"/>
          <p:cNvGraphicFramePr>
            <a:graphicFrameLocks noChangeAspect="1"/>
          </p:cNvGraphicFramePr>
          <p:nvPr/>
        </p:nvGraphicFramePr>
        <p:xfrm>
          <a:off x="2500313" y="2000250"/>
          <a:ext cx="35861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3" imgW="1816100" imgH="533400" progId="Equation.DSMT4">
                  <p:embed/>
                </p:oleObj>
              </mc:Choice>
              <mc:Fallback>
                <p:oleObj name="Equation" r:id="rId3" imgW="1816100" imgH="533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000250"/>
                        <a:ext cx="3586162" cy="9842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85813" y="2143125"/>
          <a:ext cx="13573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Equation" r:id="rId5" imgW="571252" imgH="190417" progId="Equation.DSMT4">
                  <p:embed/>
                </p:oleObj>
              </mc:Choice>
              <mc:Fallback>
                <p:oleObj name="Equation" r:id="rId5" imgW="571252" imgH="190417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143125"/>
                        <a:ext cx="13573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190750" y="3913188"/>
          <a:ext cx="5091113" cy="81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5" name="Equation" r:id="rId7" imgW="2578100" imgH="317500" progId="Equation.DSMT4">
                  <p:embed/>
                </p:oleObj>
              </mc:Choice>
              <mc:Fallback>
                <p:oleObj name="Equation" r:id="rId7" imgW="2578100" imgH="317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913188"/>
                        <a:ext cx="5091113" cy="811956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143500" y="2428875"/>
            <a:ext cx="1668463" cy="639763"/>
            <a:chOff x="5572132" y="3571876"/>
            <a:chExt cx="1668484" cy="639763"/>
          </a:xfrm>
        </p:grpSpPr>
        <p:sp>
          <p:nvSpPr>
            <p:cNvPr id="83979" name="AutoShape 15"/>
            <p:cNvSpPr>
              <a:spLocks noChangeArrowheads="1"/>
            </p:cNvSpPr>
            <p:nvPr/>
          </p:nvSpPr>
          <p:spPr bwMode="auto">
            <a:xfrm>
              <a:off x="5572132" y="3571876"/>
              <a:ext cx="785818" cy="522271"/>
            </a:xfrm>
            <a:prstGeom prst="wedgeRectCallout">
              <a:avLst>
                <a:gd name="adj1" fmla="val 106602"/>
                <a:gd name="adj2" fmla="val 24931"/>
              </a:avLst>
            </a:prstGeom>
            <a:noFill/>
            <a:ln w="25400" cmpd="thickThin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sz="2400">
                <a:latin typeface="Times New Roman" charset="0"/>
              </a:endParaRPr>
            </a:p>
          </p:txBody>
        </p:sp>
        <p:sp>
          <p:nvSpPr>
            <p:cNvPr id="7" name="Rectangle 6"/>
            <p:cNvSpPr txBox="1">
              <a:spLocks noChangeArrowheads="1"/>
            </p:cNvSpPr>
            <p:nvPr/>
          </p:nvSpPr>
          <p:spPr bwMode="auto">
            <a:xfrm>
              <a:off x="6858023" y="3714751"/>
              <a:ext cx="382593" cy="496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zh-CN" sz="2800" b="1" i="1" dirty="0">
                  <a:latin typeface="+mj-lt"/>
                  <a:ea typeface="+mj-ea"/>
                  <a:cs typeface="+mj-cs"/>
                </a:rPr>
                <a:t>Y</a:t>
              </a:r>
              <a:endParaRPr lang="zh-CN" altLang="en-US" sz="2800" b="1" i="1" dirty="0"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6156176" y="4005064"/>
            <a:ext cx="1357313" cy="1354137"/>
            <a:chOff x="6357950" y="5000636"/>
            <a:chExt cx="1357322" cy="1354143"/>
          </a:xfrm>
        </p:grpSpPr>
        <p:sp>
          <p:nvSpPr>
            <p:cNvPr id="83977" name="AutoShape 15"/>
            <p:cNvSpPr>
              <a:spLocks noChangeArrowheads="1"/>
            </p:cNvSpPr>
            <p:nvPr/>
          </p:nvSpPr>
          <p:spPr bwMode="auto">
            <a:xfrm>
              <a:off x="6357950" y="5000636"/>
              <a:ext cx="928694" cy="522271"/>
            </a:xfrm>
            <a:prstGeom prst="wedgeRectCallout">
              <a:avLst>
                <a:gd name="adj1" fmla="val 39644"/>
                <a:gd name="adj2" fmla="val 107421"/>
              </a:avLst>
            </a:prstGeom>
            <a:noFill/>
            <a:ln w="25400" cmpd="thickThin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sz="2400">
                <a:latin typeface="Times New Roman" charset="0"/>
              </a:endParaRPr>
            </a:p>
          </p:txBody>
        </p:sp>
        <p:sp>
          <p:nvSpPr>
            <p:cNvPr id="10" name="Rectangle 6"/>
            <p:cNvSpPr txBox="1">
              <a:spLocks noChangeArrowheads="1"/>
            </p:cNvSpPr>
            <p:nvPr/>
          </p:nvSpPr>
          <p:spPr bwMode="auto">
            <a:xfrm>
              <a:off x="7143768" y="5857890"/>
              <a:ext cx="571504" cy="496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zh-CN" sz="2800" b="1" i="1" dirty="0">
                  <a:latin typeface="+mj-lt"/>
                  <a:ea typeface="+mj-ea"/>
                  <a:cs typeface="+mj-cs"/>
                </a:rPr>
                <a:t>Y</a:t>
              </a:r>
              <a:r>
                <a:rPr lang="en-US" altLang="zh-CN" sz="2800" b="1" i="1" baseline="30000" dirty="0">
                  <a:latin typeface="+mj-lt"/>
                  <a:ea typeface="+mj-ea"/>
                  <a:cs typeface="+mj-cs"/>
                </a:rPr>
                <a:t>T</a:t>
              </a:r>
              <a:endParaRPr lang="zh-CN" altLang="en-US" sz="2800" b="1" i="1" dirty="0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357188" y="428625"/>
            <a:ext cx="48577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思考：矩阵方程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YA=C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的求解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42938" y="1143000"/>
            <a:ext cx="3097212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设</a:t>
            </a:r>
            <a:r>
              <a:rPr lang="en-US" altLang="zh-CN" sz="28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+mj-lt"/>
                <a:ea typeface="+mj-ea"/>
                <a:cs typeface="+mj-cs"/>
              </a:rPr>
              <a:t>可逆，则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500063" y="500063"/>
            <a:ext cx="6072187" cy="58420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6363F"/>
                </a:solidFill>
                <a:latin typeface="宋体" charset="-122"/>
              </a:rPr>
              <a:t>分块矩阵的初等变换与初等矩阵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00063" y="1428750"/>
            <a:ext cx="70723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宋体" charset="-122"/>
              </a:rPr>
              <a:t>   把分块矩阵的子块作为元素处理，可考虑三种类似的初等变换：</a:t>
            </a:r>
          </a:p>
        </p:txBody>
      </p:sp>
      <p:sp>
        <p:nvSpPr>
          <p:cNvPr id="4" name="矩形 3"/>
          <p:cNvSpPr/>
          <p:nvPr/>
        </p:nvSpPr>
        <p:spPr>
          <a:xfrm>
            <a:off x="571500" y="2500313"/>
            <a:ext cx="649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如：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A,B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分别为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m,n</a:t>
            </a:r>
            <a:r>
              <a:rPr lang="zh-CN" altLang="en-US" sz="2400" b="1" dirty="0">
                <a:latin typeface="+mn-ea"/>
                <a:ea typeface="+mn-ea"/>
              </a:rPr>
              <a:t>阶方阵，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P,Q</a:t>
            </a:r>
            <a:r>
              <a:rPr lang="zh-CN" altLang="en-US" sz="2400" b="1" dirty="0">
                <a:latin typeface="+mn-ea"/>
                <a:ea typeface="宋体" pitchFamily="2" charset="-122"/>
              </a:rPr>
              <a:t>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+mn-ea"/>
                <a:ea typeface="宋体" pitchFamily="2" charset="-122"/>
              </a:rPr>
              <a:t>阶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方阵</a:t>
            </a:r>
            <a:r>
              <a:rPr lang="zh-CN" altLang="en-US" sz="2400" b="1" dirty="0">
                <a:latin typeface="+mn-ea"/>
                <a:ea typeface="宋体" pitchFamily="2" charset="-122"/>
              </a:rPr>
              <a:t>，</a:t>
            </a:r>
            <a:r>
              <a:rPr lang="zh-CN" altLang="en-US" sz="2400" b="1" dirty="0">
                <a:latin typeface="+mn-ea"/>
                <a:ea typeface="+mn-ea"/>
              </a:rPr>
              <a:t>则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143000" y="3214688"/>
          <a:ext cx="1257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1" name="Equation" r:id="rId3" imgW="558800" imgH="457200" progId="Equation.DSMT4">
                  <p:embed/>
                </p:oleObj>
              </mc:Choice>
              <mc:Fallback>
                <p:oleObj name="Equation" r:id="rId3" imgW="558800" imgH="4572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14688"/>
                        <a:ext cx="1257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3357563" y="3214688"/>
          <a:ext cx="12144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2" name="Equation" r:id="rId5" imgW="558800" imgH="457200" progId="Equation.DSMT4">
                  <p:embed/>
                </p:oleObj>
              </mc:Choice>
              <mc:Fallback>
                <p:oleObj name="Equation" r:id="rId5" imgW="558800" imgH="4572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214688"/>
                        <a:ext cx="1214437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5857875" y="3143250"/>
          <a:ext cx="14351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3" name="Equation" r:id="rId7" imgW="660400" imgH="457200" progId="Equation.DSMT4">
                  <p:embed/>
                </p:oleObj>
              </mc:Choice>
              <mc:Fallback>
                <p:oleObj name="Equation" r:id="rId7" imgW="660400" imgH="4572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3143250"/>
                        <a:ext cx="14351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500313" y="5072063"/>
          <a:ext cx="24003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4" name="Equation" r:id="rId9" imgW="1104900" imgH="457200" progId="Equation.DSMT4">
                  <p:embed/>
                </p:oleObj>
              </mc:Choice>
              <mc:Fallback>
                <p:oleObj name="Equation" r:id="rId9" imgW="1104900" imgH="4572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072063"/>
                        <a:ext cx="24003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2357438" y="3357563"/>
          <a:ext cx="1057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5" name="Equation" r:id="rId11" imgW="469900" imgH="228600" progId="Equation.DSMT4">
                  <p:embed/>
                </p:oleObj>
              </mc:Choice>
              <mc:Fallback>
                <p:oleObj name="Equation" r:id="rId11" imgW="469900" imgH="2286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357563"/>
                        <a:ext cx="10572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4714875" y="3271838"/>
          <a:ext cx="1057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6" name="Equation" r:id="rId13" imgW="469900" imgH="228600" progId="Equation.DSMT4">
                  <p:embed/>
                </p:oleObj>
              </mc:Choice>
              <mc:Fallback>
                <p:oleObj name="Equation" r:id="rId13" imgW="469900" imgH="228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271838"/>
                        <a:ext cx="10572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1214438" y="5072063"/>
          <a:ext cx="117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7" name="Equation" r:id="rId15" imgW="520700" imgH="228600" progId="Equation.DSMT4">
                  <p:embed/>
                </p:oleObj>
              </mc:Choice>
              <mc:Fallback>
                <p:oleObj name="Equation" r:id="rId15" imgW="520700" imgH="2286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072063"/>
                        <a:ext cx="11715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2357438" y="3857625"/>
            <a:ext cx="107156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714875" y="3856038"/>
            <a:ext cx="1071563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214438" y="5643563"/>
            <a:ext cx="1071562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71688" y="4143375"/>
            <a:ext cx="17335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换法变换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00563" y="4071938"/>
            <a:ext cx="17335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消法变换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571500" y="214313"/>
            <a:ext cx="3429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分块矩阵求逆：</a:t>
            </a: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2000250" y="1614488"/>
          <a:ext cx="4286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6" name="Equation" r:id="rId3" imgW="1905000" imgH="457200" progId="Equation.DSMT4">
                  <p:embed/>
                </p:oleObj>
              </mc:Choice>
              <mc:Fallback>
                <p:oleObj name="Equation" r:id="rId3" imgW="1905000" imgH="4572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614488"/>
                        <a:ext cx="42862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000125" y="971550"/>
            <a:ext cx="71437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例</a:t>
            </a:r>
            <a:r>
              <a:rPr lang="en-US" altLang="zh-CN" sz="2800" b="1" dirty="0">
                <a:latin typeface="+mj-lt"/>
                <a:ea typeface="+mj-ea"/>
                <a:cs typeface="+mj-cs"/>
              </a:rPr>
              <a:t>1 </a:t>
            </a:r>
            <a:r>
              <a:rPr lang="zh-CN" altLang="en-US" sz="2800" b="1" dirty="0">
                <a:latin typeface="+mj-lt"/>
                <a:ea typeface="+mj-ea"/>
                <a:cs typeface="+mj-cs"/>
              </a:rPr>
              <a:t>设</a:t>
            </a:r>
            <a:r>
              <a:rPr lang="en-US" altLang="zh-CN" sz="2800" b="1" i="1" dirty="0">
                <a:latin typeface="Times New Roman" pitchFamily="18" charset="0"/>
                <a:ea typeface="+mj-ea"/>
                <a:cs typeface="Times New Roman" pitchFamily="18" charset="0"/>
              </a:rPr>
              <a:t>A,B</a:t>
            </a:r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可</a:t>
            </a:r>
            <a:r>
              <a:rPr lang="zh-CN" altLang="en-US" sz="2800" b="1" dirty="0">
                <a:latin typeface="+mj-lt"/>
                <a:ea typeface="+mj-ea"/>
                <a:cs typeface="+mj-cs"/>
              </a:rPr>
              <a:t>逆，求分块矩阵</a:t>
            </a:r>
            <a:r>
              <a:rPr lang="en-US" altLang="zh-CN" sz="2800" b="1" i="1" dirty="0">
                <a:latin typeface="Times New Roman" pitchFamily="18" charset="0"/>
                <a:ea typeface="+mj-ea"/>
                <a:cs typeface="Times New Roman" pitchFamily="18" charset="0"/>
              </a:rPr>
              <a:t>G,H</a:t>
            </a:r>
            <a:r>
              <a:rPr lang="zh-CN" altLang="en-US" sz="2800" b="1" dirty="0">
                <a:latin typeface="+mj-lt"/>
                <a:ea typeface="+mj-ea"/>
                <a:cs typeface="+mj-cs"/>
              </a:rPr>
              <a:t>的逆，其中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000125" y="2714625"/>
            <a:ext cx="592931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解：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Wingdings" pitchFamily="2" charset="2"/>
              </a:rPr>
              <a:t>思路类似于普通矩阵的求逆：</a:t>
            </a:r>
            <a:endParaRPr lang="zh-CN" altLang="en-US" sz="28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500188" y="3429000"/>
          <a:ext cx="5657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7" name="Equation" r:id="rId5" imgW="2514600" imgH="241300" progId="Equation.DSMT4">
                  <p:embed/>
                </p:oleObj>
              </mc:Choice>
              <mc:Fallback>
                <p:oleObj name="Equation" r:id="rId5" imgW="2514600" imgH="2413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429000"/>
                        <a:ext cx="5657850" cy="542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071563" y="4429125"/>
          <a:ext cx="2286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8" name="Equation" r:id="rId7" imgW="1016000" imgH="457200" progId="Equation.DSMT4">
                  <p:embed/>
                </p:oleObj>
              </mc:Choice>
              <mc:Fallback>
                <p:oleObj name="Equation" r:id="rId7" imgW="1016000" imgH="4572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429125"/>
                        <a:ext cx="22860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5186363" y="4357688"/>
          <a:ext cx="33147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9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4357688"/>
                        <a:ext cx="33147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2286000" y="5715000"/>
          <a:ext cx="31511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0" name="Equation" r:id="rId11" imgW="1625600" imgH="482600" progId="Equation.DSMT4">
                  <p:embed/>
                </p:oleObj>
              </mc:Choice>
              <mc:Fallback>
                <p:oleObj name="Equation" r:id="rId11" imgW="1625600" imgH="4826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315118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3417888" y="4643438"/>
          <a:ext cx="1666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1" name="Equation" r:id="rId13" imgW="850900" imgH="228600" progId="Equation.DSMT4">
                  <p:embed/>
                </p:oleObj>
              </mc:Choice>
              <mc:Fallback>
                <p:oleObj name="Equation" r:id="rId13" imgW="850900" imgH="2286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643438"/>
                        <a:ext cx="1666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857250" y="5857875"/>
          <a:ext cx="14430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2" name="Equation" r:id="rId15" imgW="736600" imgH="228600" progId="Equation.DSMT4">
                  <p:embed/>
                </p:oleObj>
              </mc:Choice>
              <mc:Fallback>
                <p:oleObj name="Equation" r:id="rId15" imgW="736600" imgH="228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857875"/>
                        <a:ext cx="14430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6429375" y="5715000"/>
          <a:ext cx="250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3" name="Equation" r:id="rId17" imgW="1459866" imgH="482391" progId="Equation.DSMT4">
                  <p:embed/>
                </p:oleObj>
              </mc:Choice>
              <mc:Fallback>
                <p:oleObj name="Equation" r:id="rId17" imgW="1459866" imgH="482391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715000"/>
                        <a:ext cx="2503488" cy="969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774950" y="1000125"/>
          <a:ext cx="27432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5" name="Equation" r:id="rId3" imgW="1600200" imgH="482600" progId="Equation.DSMT4">
                  <p:embed/>
                </p:oleObj>
              </mc:Choice>
              <mc:Fallback>
                <p:oleObj name="Equation" r:id="rId3" imgW="1600200" imgH="482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1000125"/>
                        <a:ext cx="2743200" cy="969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571500" y="2357438"/>
            <a:ext cx="45005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分块矩阵相关的矩阵方程组：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42938" y="642938"/>
            <a:ext cx="1143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同理：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2357438" y="3143250"/>
          <a:ext cx="2914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6" name="Equation" r:id="rId5" imgW="1295400" imgH="457200" progId="Equation.DSMT4">
                  <p:embed/>
                </p:oleObj>
              </mc:Choice>
              <mc:Fallback>
                <p:oleObj name="Equation" r:id="rId5" imgW="1295400" imgH="457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143250"/>
                        <a:ext cx="29146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214438" y="4643438"/>
          <a:ext cx="6315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7" name="Equation" r:id="rId7" imgW="2806700" imgH="457200" progId="Equation.DSMT4">
                  <p:embed/>
                </p:oleObj>
              </mc:Choice>
              <mc:Fallback>
                <p:oleObj name="Equation" r:id="rId7" imgW="2806700" imgH="4572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643438"/>
                        <a:ext cx="6315075" cy="10287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858000" y="4500563"/>
            <a:ext cx="500063" cy="1214437"/>
          </a:xfrm>
          <a:prstGeom prst="wedgeRectCallout">
            <a:avLst>
              <a:gd name="adj1" fmla="val 48421"/>
              <a:gd name="adj2" fmla="val 35032"/>
            </a:avLst>
          </a:prstGeom>
          <a:noFill/>
          <a:ln w="25400" cmpd="thickThin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kumimoji="1" lang="zh-CN" altLang="zh-CN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00063" y="571500"/>
            <a:ext cx="815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消元法解方程组经常要对方程组用到如下三种变换：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00125" y="1500188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（</a:t>
            </a:r>
            <a:r>
              <a:rPr kumimoji="1" lang="en-US" altLang="zh-CN" sz="2400" b="1">
                <a:latin typeface="Times New Roman" charset="0"/>
              </a:rPr>
              <a:t>1</a:t>
            </a:r>
            <a:r>
              <a:rPr kumimoji="1" lang="zh-CN" altLang="en-US" sz="2400" b="1">
                <a:latin typeface="Times New Roman" charset="0"/>
              </a:rPr>
              <a:t>）交换方程次序；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00125" y="2033588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（</a:t>
            </a:r>
            <a:r>
              <a:rPr kumimoji="1" lang="en-US" altLang="zh-CN" sz="2400" b="1">
                <a:latin typeface="Times New Roman" charset="0"/>
              </a:rPr>
              <a:t>2</a:t>
            </a:r>
            <a:r>
              <a:rPr kumimoji="1" lang="zh-CN" altLang="en-US" sz="2400" b="1">
                <a:latin typeface="Times New Roman" charset="0"/>
              </a:rPr>
              <a:t>）以不等于０的数乘某个方程；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000125" y="2566988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（</a:t>
            </a:r>
            <a:r>
              <a:rPr kumimoji="1" lang="en-US" altLang="zh-CN" sz="2400" b="1">
                <a:latin typeface="Times New Roman" charset="0"/>
              </a:rPr>
              <a:t>3</a:t>
            </a:r>
            <a:r>
              <a:rPr kumimoji="1" lang="zh-CN" altLang="en-US" sz="2400" b="1">
                <a:latin typeface="Times New Roman" charset="0"/>
              </a:rPr>
              <a:t>）一个方程加上另一个方程的</a:t>
            </a:r>
            <a:r>
              <a:rPr kumimoji="1" lang="en-US" altLang="zh-CN" sz="2400" b="1" i="1">
                <a:latin typeface="Times New Roman" charset="0"/>
              </a:rPr>
              <a:t>k</a:t>
            </a:r>
            <a:r>
              <a:rPr kumimoji="1" lang="zh-CN" altLang="en-US" sz="2400" b="1">
                <a:latin typeface="Times New Roman" charset="0"/>
              </a:rPr>
              <a:t>倍．</a:t>
            </a:r>
          </a:p>
        </p:txBody>
      </p:sp>
      <p:sp>
        <p:nvSpPr>
          <p:cNvPr id="15" name="Text Box 1034"/>
          <p:cNvSpPr txBox="1">
            <a:spLocks noChangeArrowheads="1"/>
          </p:cNvSpPr>
          <p:nvPr/>
        </p:nvSpPr>
        <p:spPr bwMode="auto">
          <a:xfrm>
            <a:off x="1517650" y="3705225"/>
            <a:ext cx="313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charset="0"/>
              </a:rPr>
              <a:t>(1)  </a:t>
            </a:r>
            <a:r>
              <a:rPr kumimoji="1" lang="zh-CN" altLang="en-US" sz="2400" b="1">
                <a:latin typeface="Times New Roman" charset="0"/>
              </a:rPr>
              <a:t>对调矩阵的两行。</a:t>
            </a:r>
          </a:p>
        </p:txBody>
      </p:sp>
      <p:sp>
        <p:nvSpPr>
          <p:cNvPr id="16" name="Text Box 1035"/>
          <p:cNvSpPr txBox="1">
            <a:spLocks noChangeArrowheads="1"/>
          </p:cNvSpPr>
          <p:nvPr/>
        </p:nvSpPr>
        <p:spPr bwMode="auto">
          <a:xfrm>
            <a:off x="1533525" y="4543425"/>
            <a:ext cx="638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charset="0"/>
              </a:rPr>
              <a:t>(2)  </a:t>
            </a:r>
            <a:r>
              <a:rPr kumimoji="1" lang="zh-CN" altLang="en-US" sz="2400" b="1">
                <a:latin typeface="Times New Roman" charset="0"/>
              </a:rPr>
              <a:t>用非零常数</a:t>
            </a:r>
            <a:r>
              <a:rPr kumimoji="1" lang="en-US" altLang="zh-CN" sz="2400" b="1" i="1">
                <a:latin typeface="Times New Roman" charset="0"/>
              </a:rPr>
              <a:t>k</a:t>
            </a:r>
            <a:r>
              <a:rPr kumimoji="1" lang="zh-CN" altLang="en-US" sz="2400" b="1">
                <a:latin typeface="Times New Roman" charset="0"/>
              </a:rPr>
              <a:t>乘矩阵的某一行的所有元素。</a:t>
            </a:r>
          </a:p>
        </p:txBody>
      </p:sp>
      <p:sp>
        <p:nvSpPr>
          <p:cNvPr id="17" name="Text Box 1036"/>
          <p:cNvSpPr txBox="1">
            <a:spLocks noChangeArrowheads="1"/>
          </p:cNvSpPr>
          <p:nvPr/>
        </p:nvSpPr>
        <p:spPr bwMode="auto">
          <a:xfrm>
            <a:off x="1522413" y="5321300"/>
            <a:ext cx="6369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 startAt="3"/>
            </a:pPr>
            <a:r>
              <a:rPr kumimoji="1" lang="zh-CN" altLang="en-US" sz="2400" b="1">
                <a:latin typeface="Times New Roman" charset="0"/>
              </a:rPr>
              <a:t>将矩阵的某一行所有元素乘以非零常数</a:t>
            </a:r>
            <a:r>
              <a:rPr kumimoji="1" lang="en-US" altLang="zh-CN" sz="2400" b="1" i="1">
                <a:latin typeface="Times New Roman" charset="0"/>
              </a:rPr>
              <a:t>k</a:t>
            </a:r>
            <a:r>
              <a:rPr kumimoji="1" lang="zh-CN" altLang="en-US" sz="2400" b="1">
                <a:latin typeface="Times New Roman" charset="0"/>
              </a:rPr>
              <a:t>后</a:t>
            </a:r>
          </a:p>
          <a:p>
            <a:pPr marL="457200" indent="-457200"/>
            <a:r>
              <a:rPr kumimoji="1" lang="zh-CN" altLang="en-US" sz="2400" b="1">
                <a:latin typeface="Times New Roman" charset="0"/>
              </a:rPr>
              <a:t>      加到另一行对应元素上。</a:t>
            </a:r>
          </a:p>
        </p:txBody>
      </p:sp>
      <p:grpSp>
        <p:nvGrpSpPr>
          <p:cNvPr id="2" name="Group 1040"/>
          <p:cNvGrpSpPr>
            <a:grpSpLocks/>
          </p:cNvGrpSpPr>
          <p:nvPr/>
        </p:nvGrpSpPr>
        <p:grpSpPr bwMode="auto">
          <a:xfrm>
            <a:off x="5634038" y="2943225"/>
            <a:ext cx="3276600" cy="1447800"/>
            <a:chOff x="3696" y="720"/>
            <a:chExt cx="2064" cy="912"/>
          </a:xfrm>
        </p:grpSpPr>
        <p:sp>
          <p:nvSpPr>
            <p:cNvPr id="61452" name="AutoShape 1038"/>
            <p:cNvSpPr>
              <a:spLocks noChangeArrowheads="1"/>
            </p:cNvSpPr>
            <p:nvPr/>
          </p:nvSpPr>
          <p:spPr bwMode="auto">
            <a:xfrm>
              <a:off x="3696" y="720"/>
              <a:ext cx="2064" cy="912"/>
            </a:xfrm>
            <a:prstGeom prst="wedgeEllipseCallout">
              <a:avLst>
                <a:gd name="adj1" fmla="val -45593"/>
                <a:gd name="adj2" fmla="val 59431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zh-CN" sz="2400" b="1">
                <a:latin typeface="Times New Roman" charset="0"/>
              </a:endParaRPr>
            </a:p>
          </p:txBody>
        </p:sp>
        <p:sp>
          <p:nvSpPr>
            <p:cNvPr id="61453" name="Text Box 1039"/>
            <p:cNvSpPr txBox="1">
              <a:spLocks noChangeArrowheads="1"/>
            </p:cNvSpPr>
            <p:nvPr/>
          </p:nvSpPr>
          <p:spPr bwMode="auto">
            <a:xfrm>
              <a:off x="3984" y="903"/>
              <a:ext cx="1392" cy="63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b="1">
                  <a:latin typeface="Times New Roman" charset="0"/>
                </a:rPr>
                <a:t>统称为矩阵的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b="1">
                  <a:latin typeface="Times New Roman" charset="0"/>
                </a:rPr>
                <a:t>初等行变换</a:t>
              </a:r>
            </a:p>
          </p:txBody>
        </p:sp>
      </p:grpSp>
      <p:graphicFrame>
        <p:nvGraphicFramePr>
          <p:cNvPr id="21" name="Object 2048"/>
          <p:cNvGraphicFramePr>
            <a:graphicFrameLocks noChangeAspect="1"/>
          </p:cNvGraphicFramePr>
          <p:nvPr/>
        </p:nvGraphicFramePr>
        <p:xfrm>
          <a:off x="1214438" y="3629025"/>
          <a:ext cx="609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3" imgW="342751" imgH="495085" progId="Equation.DSMT4">
                  <p:embed/>
                </p:oleObj>
              </mc:Choice>
              <mc:Fallback>
                <p:oleObj name="Equation" r:id="rId3" imgW="342751" imgH="495085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629025"/>
                        <a:ext cx="6096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85750" y="314325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</a:rPr>
              <a:t>相当于对增广矩阵施行如下变换：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15" grpId="0" build="p" autoUpdateAnimBg="0"/>
      <p:bldP spid="16" grpId="0" build="p" autoUpdateAnimBg="0"/>
      <p:bldP spid="17" grpId="0" build="p" autoUpdateAnimBg="0"/>
      <p:bldP spid="2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1087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宋体" charset="-122"/>
              </a:rPr>
              <a:t>1</a:t>
            </a:r>
            <a:endParaRPr kumimoji="1" lang="zh-CN" altLang="en-US" sz="2800" b="1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85888" y="838200"/>
            <a:ext cx="605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宋体" charset="-122"/>
              </a:rPr>
              <a:t>下面三种变换称为矩阵的初等行变换</a:t>
            </a:r>
            <a:r>
              <a:rPr kumimoji="1" lang="en-US" altLang="zh-CN" sz="2800" b="1">
                <a:latin typeface="宋体" charset="-122"/>
              </a:rPr>
              <a:t>:</a:t>
            </a:r>
          </a:p>
        </p:txBody>
      </p:sp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1447800" y="1712913"/>
          <a:ext cx="6624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Equation" r:id="rId3" imgW="6451600" imgH="482600" progId="Equation.DSMT4">
                  <p:embed/>
                </p:oleObj>
              </mc:Choice>
              <mc:Fallback>
                <p:oleObj name="Equation" r:id="rId3" imgW="6451600" imgH="4826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12913"/>
                        <a:ext cx="66246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5"/>
          <p:cNvGraphicFramePr>
            <a:graphicFrameLocks noChangeAspect="1"/>
          </p:cNvGraphicFramePr>
          <p:nvPr/>
        </p:nvGraphicFramePr>
        <p:xfrm>
          <a:off x="1428750" y="2286000"/>
          <a:ext cx="7486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Equation" r:id="rId5" imgW="2895600" imgH="254000" progId="Equation.DSMT4">
                  <p:embed/>
                </p:oleObj>
              </mc:Choice>
              <mc:Fallback>
                <p:oleObj name="Equation" r:id="rId5" imgW="2895600" imgH="254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286000"/>
                        <a:ext cx="74866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6"/>
          <p:cNvGraphicFramePr>
            <a:graphicFrameLocks noChangeAspect="1"/>
          </p:cNvGraphicFramePr>
          <p:nvPr/>
        </p:nvGraphicFramePr>
        <p:xfrm>
          <a:off x="762000" y="2970213"/>
          <a:ext cx="7239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7" imgW="7086600" imgH="1587500" progId="Equation.DSMT4">
                  <p:embed/>
                </p:oleObj>
              </mc:Choice>
              <mc:Fallback>
                <p:oleObj name="Equation" r:id="rId7" imgW="7086600" imgH="15875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0213"/>
                        <a:ext cx="72390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105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charset="0"/>
              </a:rPr>
              <a:t>同理可定义矩阵的初等列变换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charset="0"/>
              </a:rPr>
              <a:t>   </a:t>
            </a:r>
            <a:r>
              <a:rPr kumimoji="1" lang="en-US" altLang="zh-CN" sz="2800" b="1">
                <a:latin typeface="Times New Roman" charset="0"/>
              </a:rPr>
              <a:t>(</a:t>
            </a:r>
            <a:r>
              <a:rPr kumimoji="1" lang="zh-CN" altLang="en-US" sz="2800" b="1">
                <a:latin typeface="Times New Roman" charset="0"/>
              </a:rPr>
              <a:t>把“</a:t>
            </a:r>
            <a:r>
              <a:rPr kumimoji="1" lang="en-US" altLang="zh-CN" sz="2800" b="1" i="1">
                <a:latin typeface="Times New Roman" charset="0"/>
              </a:rPr>
              <a:t>r</a:t>
            </a:r>
            <a:r>
              <a:rPr kumimoji="1" lang="en-US" altLang="zh-CN" sz="2800" b="1">
                <a:latin typeface="Times New Roman" charset="0"/>
              </a:rPr>
              <a:t>”</a:t>
            </a:r>
            <a:r>
              <a:rPr kumimoji="1" lang="zh-CN" altLang="en-US" sz="2800" b="1">
                <a:latin typeface="Times New Roman" charset="0"/>
              </a:rPr>
              <a:t>换成</a:t>
            </a:r>
            <a:r>
              <a:rPr kumimoji="1" lang="en-US" altLang="zh-CN" sz="2800" b="1" i="1">
                <a:latin typeface="Times New Roman" charset="0"/>
              </a:rPr>
              <a:t>c</a:t>
            </a:r>
            <a:r>
              <a:rPr kumimoji="1" lang="en-US" altLang="zh-CN" sz="2800" b="1">
                <a:latin typeface="Times New Roman" charset="0"/>
              </a:rPr>
              <a:t>”)</a:t>
            </a:r>
            <a:r>
              <a:rPr kumimoji="1" lang="zh-CN" altLang="en-US" sz="2800" b="1">
                <a:latin typeface="Times New Roman" charset="0"/>
              </a:rPr>
              <a:t>．</a:t>
            </a:r>
          </a:p>
        </p:txBody>
      </p:sp>
      <p:sp>
        <p:nvSpPr>
          <p:cNvPr id="62474" name="TextBox 9"/>
          <p:cNvSpPr txBox="1">
            <a:spLocks noChangeArrowheads="1"/>
          </p:cNvSpPr>
          <p:nvPr/>
        </p:nvSpPr>
        <p:spPr bwMode="auto">
          <a:xfrm>
            <a:off x="0" y="1714500"/>
            <a:ext cx="1428750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换法变换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533900" y="3346450"/>
          <a:ext cx="76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Equation" r:id="rId9" imgW="76068" imgH="164814" progId="Equation.DSMT4">
                  <p:embed/>
                </p:oleObj>
              </mc:Choice>
              <mc:Fallback>
                <p:oleObj name="Equation" r:id="rId9" imgW="76068" imgH="164814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346450"/>
                        <a:ext cx="76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4533900" y="3346450"/>
          <a:ext cx="76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tion" r:id="rId11" imgW="76068" imgH="164814" progId="Equation.DSMT4">
                  <p:embed/>
                </p:oleObj>
              </mc:Choice>
              <mc:Fallback>
                <p:oleObj name="Equation" r:id="rId11" imgW="76068" imgH="164814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346450"/>
                        <a:ext cx="76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Box 12"/>
          <p:cNvSpPr txBox="1">
            <a:spLocks noChangeArrowheads="1"/>
          </p:cNvSpPr>
          <p:nvPr/>
        </p:nvSpPr>
        <p:spPr bwMode="auto">
          <a:xfrm>
            <a:off x="0" y="2324100"/>
            <a:ext cx="1428750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倍法变换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0" y="2928938"/>
            <a:ext cx="1428750" cy="46196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消法变换</a:t>
            </a:r>
          </a:p>
        </p:txBody>
      </p:sp>
      <p:sp>
        <p:nvSpPr>
          <p:cNvPr id="62477" name="TextBox 14"/>
          <p:cNvSpPr txBox="1">
            <a:spLocks noChangeArrowheads="1"/>
          </p:cNvSpPr>
          <p:nvPr/>
        </p:nvSpPr>
        <p:spPr bwMode="auto">
          <a:xfrm>
            <a:off x="857250" y="6000750"/>
            <a:ext cx="70008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</a:rPr>
              <a:t>初等行变换和初等列变换统称为初等变换。</a:t>
            </a:r>
          </a:p>
        </p:txBody>
      </p:sp>
      <p:sp>
        <p:nvSpPr>
          <p:cNvPr id="16" name="Rectangle 1030"/>
          <p:cNvSpPr>
            <a:spLocks noChangeArrowheads="1"/>
          </p:cNvSpPr>
          <p:nvPr/>
        </p:nvSpPr>
        <p:spPr bwMode="auto">
          <a:xfrm>
            <a:off x="65088" y="142875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一、</a:t>
            </a:r>
            <a:r>
              <a:rPr kumimoji="1"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初等变换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9" grpId="0" build="p" autoUpdateAnimBg="0"/>
      <p:bldP spid="62474" grpId="0" animBg="1"/>
      <p:bldP spid="62475" grpId="0" animBg="1"/>
      <p:bldP spid="62476" grpId="0" animBg="1"/>
      <p:bldP spid="624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66775" y="1638300"/>
          <a:ext cx="3789363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3" imgW="1409088" imgH="710891" progId="Equation.DSMT4">
                  <p:embed/>
                </p:oleObj>
              </mc:Choice>
              <mc:Fallback>
                <p:oleObj name="Equation" r:id="rId3" imgW="1409088" imgH="710891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638300"/>
                        <a:ext cx="3789363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Box 5"/>
          <p:cNvSpPr txBox="1">
            <a:spLocks noChangeArrowheads="1"/>
          </p:cNvSpPr>
          <p:nvPr/>
        </p:nvSpPr>
        <p:spPr bwMode="auto">
          <a:xfrm>
            <a:off x="428625" y="785813"/>
            <a:ext cx="7143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/>
              <a:t>如：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643438" y="1643063"/>
          <a:ext cx="28702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5" imgW="1168400" imgH="711200" progId="Equation.DSMT4">
                  <p:embed/>
                </p:oleObj>
              </mc:Choice>
              <mc:Fallback>
                <p:oleObj name="Equation" r:id="rId5" imgW="1168400" imgH="711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643063"/>
                        <a:ext cx="28702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28625" y="4214813"/>
          <a:ext cx="7715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7" imgW="291973" imgH="291973" progId="Equation.DSMT4">
                  <p:embed/>
                </p:oleObj>
              </mc:Choice>
              <mc:Fallback>
                <p:oleObj name="Equation" r:id="rId7" imgW="291973" imgH="291973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214813"/>
                        <a:ext cx="7715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5072063" y="3786188"/>
          <a:ext cx="2740297" cy="191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9" imgW="1091726" imgH="710891" progId="Equation.DSMT4">
                  <p:embed/>
                </p:oleObj>
              </mc:Choice>
              <mc:Fallback>
                <p:oleObj name="Equation" r:id="rId9" imgW="1091726" imgH="710891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786188"/>
                        <a:ext cx="2740297" cy="1917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127125" y="3924300"/>
          <a:ext cx="25082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11" imgW="1002865" imgH="710891" progId="Equation.DSMT4">
                  <p:embed/>
                </p:oleObj>
              </mc:Choice>
              <mc:Fallback>
                <p:oleObj name="Equation" r:id="rId11" imgW="1002865" imgH="710891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924300"/>
                        <a:ext cx="25082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571875" y="4214813"/>
          <a:ext cx="14287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13" imgW="431613" imgH="291973" progId="Equation.DSMT4">
                  <p:embed/>
                </p:oleObj>
              </mc:Choice>
              <mc:Fallback>
                <p:oleObj name="Equation" r:id="rId13" imgW="431613" imgH="291973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214813"/>
                        <a:ext cx="14287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785813"/>
            <a:ext cx="8534400" cy="946150"/>
            <a:chOff x="384" y="990"/>
            <a:chExt cx="5376" cy="596"/>
          </a:xfrm>
        </p:grpSpPr>
        <p:sp>
          <p:nvSpPr>
            <p:cNvPr id="64524" name="Text Box 3"/>
            <p:cNvSpPr txBox="1">
              <a:spLocks noChangeArrowheads="1"/>
            </p:cNvSpPr>
            <p:nvPr/>
          </p:nvSpPr>
          <p:spPr bwMode="auto">
            <a:xfrm>
              <a:off x="384" y="990"/>
              <a:ext cx="537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宋体" charset="-122"/>
                </a:rPr>
                <a:t> 定义</a:t>
              </a:r>
              <a:r>
                <a:rPr kumimoji="1" lang="en-US" altLang="zh-CN" sz="2800" b="1">
                  <a:solidFill>
                    <a:srgbClr val="0000FF"/>
                  </a:solidFill>
                  <a:latin typeface="宋体" charset="-122"/>
                </a:rPr>
                <a:t>2</a:t>
              </a:r>
              <a:r>
                <a:rPr kumimoji="1" lang="zh-CN" altLang="en-US" sz="2800" b="1">
                  <a:solidFill>
                    <a:srgbClr val="0000FF"/>
                  </a:solidFill>
                  <a:latin typeface="宋体" charset="-122"/>
                </a:rPr>
                <a:t>  </a:t>
              </a:r>
              <a:r>
                <a:rPr kumimoji="1" lang="zh-CN" altLang="en-US" sz="2800" b="1">
                  <a:latin typeface="宋体" charset="-122"/>
                </a:rPr>
                <a:t>由单位矩阵  经过一次初等变换得到的方</a:t>
              </a:r>
            </a:p>
            <a:p>
              <a:r>
                <a:rPr kumimoji="1" lang="zh-CN" altLang="en-US" sz="2800" b="1">
                  <a:latin typeface="宋体" charset="-122"/>
                </a:rPr>
                <a:t>       阵称为初等矩阵</a:t>
              </a:r>
              <a:r>
                <a:rPr kumimoji="1" lang="en-US" altLang="zh-CN" sz="2800" b="1">
                  <a:latin typeface="宋体" charset="-122"/>
                </a:rPr>
                <a:t>. </a:t>
              </a:r>
            </a:p>
          </p:txBody>
        </p:sp>
        <p:graphicFrame>
          <p:nvGraphicFramePr>
            <p:cNvPr id="64518" name="Object 1025"/>
            <p:cNvGraphicFramePr>
              <a:graphicFrameLocks noChangeAspect="1"/>
            </p:cNvGraphicFramePr>
            <p:nvPr/>
          </p:nvGraphicFramePr>
          <p:xfrm>
            <a:off x="2490" y="1080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0" name="Equation" r:id="rId3" imgW="228501" imgH="291973" progId="Equation.DSMT4">
                    <p:embed/>
                  </p:oleObj>
                </mc:Choice>
                <mc:Fallback>
                  <p:oleObj name="Equation" r:id="rId3" imgW="228501" imgH="291973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1080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30"/>
          <p:cNvSpPr>
            <a:spLocks noChangeArrowheads="1"/>
          </p:cNvSpPr>
          <p:nvPr/>
        </p:nvSpPr>
        <p:spPr bwMode="auto">
          <a:xfrm>
            <a:off x="214313" y="130175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二、</a:t>
            </a:r>
            <a:r>
              <a:rPr kumimoji="1"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初等矩阵</a:t>
            </a:r>
          </a:p>
        </p:txBody>
      </p:sp>
      <p:graphicFrame>
        <p:nvGraphicFramePr>
          <p:cNvPr id="9" name="Object 2048"/>
          <p:cNvGraphicFramePr>
            <a:graphicFrameLocks noChangeAspect="1"/>
          </p:cNvGraphicFramePr>
          <p:nvPr/>
        </p:nvGraphicFramePr>
        <p:xfrm>
          <a:off x="2701925" y="1965325"/>
          <a:ext cx="5241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1" name="Equation" r:id="rId5" imgW="4991100" imgH="431800" progId="Equation.DSMT4">
                  <p:embed/>
                </p:oleObj>
              </mc:Choice>
              <mc:Fallback>
                <p:oleObj name="Equation" r:id="rId5" imgW="4991100" imgH="4318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1965325"/>
                        <a:ext cx="5241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49"/>
          <p:cNvGraphicFramePr>
            <a:graphicFrameLocks noChangeAspect="1"/>
          </p:cNvGraphicFramePr>
          <p:nvPr/>
        </p:nvGraphicFramePr>
        <p:xfrm>
          <a:off x="803275" y="2500314"/>
          <a:ext cx="4992861" cy="398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2" name="Equation" r:id="rId7" imgW="7289800" imgH="5816600" progId="Equation.DSMT4">
                  <p:embed/>
                </p:oleObj>
              </mc:Choice>
              <mc:Fallback>
                <p:oleObj name="Equation" r:id="rId7" imgW="7289800" imgH="58166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500314"/>
                        <a:ext cx="4992861" cy="3982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50"/>
          <p:cNvGraphicFramePr>
            <a:graphicFrameLocks noChangeAspect="1"/>
          </p:cNvGraphicFramePr>
          <p:nvPr/>
        </p:nvGraphicFramePr>
        <p:xfrm>
          <a:off x="6228184" y="3501008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3" name="Equation" r:id="rId9" imgW="46294200" imgH="14211360" progId="Equation.3">
                  <p:embed/>
                </p:oleObj>
              </mc:Choice>
              <mc:Fallback>
                <p:oleObj name="Equation" r:id="rId9" imgW="46294200" imgH="1421136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501008"/>
                        <a:ext cx="1447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51"/>
          <p:cNvGraphicFramePr>
            <a:graphicFrameLocks noChangeAspect="1"/>
          </p:cNvGraphicFramePr>
          <p:nvPr/>
        </p:nvGraphicFramePr>
        <p:xfrm>
          <a:off x="6330950" y="5143500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4" name="Equation" r:id="rId11" imgW="47918880" imgH="14211360" progId="Equation.3">
                  <p:embed/>
                </p:oleObj>
              </mc:Choice>
              <mc:Fallback>
                <p:oleObj name="Equation" r:id="rId11" imgW="47918880" imgH="1421136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5143500"/>
                        <a:ext cx="1498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763688" y="3789040"/>
            <a:ext cx="426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763688" y="5229200"/>
            <a:ext cx="426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3" name="Text Box 9"/>
          <p:cNvSpPr txBox="1">
            <a:spLocks noChangeArrowheads="1"/>
          </p:cNvSpPr>
          <p:nvPr/>
        </p:nvSpPr>
        <p:spPr bwMode="auto">
          <a:xfrm>
            <a:off x="642938" y="1857375"/>
            <a:ext cx="222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charset="0"/>
              </a:rPr>
              <a:t>(1)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换法阵：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296369" y="4149080"/>
          <a:ext cx="262243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5" name="Equation" r:id="rId13" imgW="2209800" imgH="546100" progId="Equation.DSMT4">
                  <p:embed/>
                </p:oleObj>
              </mc:Choice>
              <mc:Fallback>
                <p:oleObj name="Equation" r:id="rId13" imgW="2209800" imgH="5461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369" y="4149080"/>
                        <a:ext cx="2622430" cy="6480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6800" y="25400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6" name="演示文稿" showAsIcon="1" r:id="rId16" imgW="914400" imgH="792480" progId="PowerPoint.Show.8">
                  <p:embed/>
                </p:oleObj>
              </mc:Choice>
              <mc:Fallback>
                <p:oleObj name="演示文稿" showAsIcon="1" r:id="rId16" imgW="914400" imgH="792480" progId="PowerPoint.Show.8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54000"/>
                        <a:ext cx="914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88024" y="18864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7" name="演示文稿" showAsIcon="1" r:id="rId19" imgW="914400" imgH="792480" progId="PowerPoint.Show.8">
                  <p:embed/>
                </p:oleObj>
              </mc:Choice>
              <mc:Fallback>
                <p:oleObj name="演示文稿" showAsIcon="1" r:id="rId19" imgW="914400" imgH="792480" progId="PowerPoint.Show.8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88640"/>
                        <a:ext cx="914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45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048"/>
          <p:cNvGraphicFramePr>
            <a:graphicFrameLocks noChangeAspect="1"/>
          </p:cNvGraphicFramePr>
          <p:nvPr/>
        </p:nvGraphicFramePr>
        <p:xfrm>
          <a:off x="1592263" y="1220788"/>
          <a:ext cx="6202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Equation" r:id="rId3" imgW="5905500" imgH="444500" progId="Equation.DSMT4">
                  <p:embed/>
                </p:oleObj>
              </mc:Choice>
              <mc:Fallback>
                <p:oleObj name="Equation" r:id="rId3" imgW="5905500" imgH="444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1220788"/>
                        <a:ext cx="62023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9"/>
          <p:cNvSpPr txBox="1">
            <a:spLocks noChangeArrowheads="1"/>
          </p:cNvSpPr>
          <p:nvPr/>
        </p:nvSpPr>
        <p:spPr bwMode="auto">
          <a:xfrm>
            <a:off x="642938" y="642938"/>
            <a:ext cx="222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charset="0"/>
              </a:rPr>
              <a:t>(2)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倍法阵：</a:t>
            </a:r>
          </a:p>
        </p:txBody>
      </p:sp>
      <p:graphicFrame>
        <p:nvGraphicFramePr>
          <p:cNvPr id="4" name="Object 1025"/>
          <p:cNvGraphicFramePr>
            <a:graphicFrameLocks noChangeAspect="1"/>
          </p:cNvGraphicFramePr>
          <p:nvPr/>
        </p:nvGraphicFramePr>
        <p:xfrm>
          <a:off x="1354138" y="1857375"/>
          <a:ext cx="4437062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Equation" r:id="rId5" imgW="5321300" imgH="3683000" progId="Equation.DSMT4">
                  <p:embed/>
                </p:oleObj>
              </mc:Choice>
              <mc:Fallback>
                <p:oleObj name="Equation" r:id="rId5" imgW="5321300" imgH="36830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1857375"/>
                        <a:ext cx="4437062" cy="307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6"/>
          <p:cNvGraphicFramePr>
            <a:graphicFrameLocks noChangeAspect="1"/>
          </p:cNvGraphicFramePr>
          <p:nvPr/>
        </p:nvGraphicFramePr>
        <p:xfrm>
          <a:off x="5786438" y="3143250"/>
          <a:ext cx="1590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7" imgW="1447172" imgH="444307" progId="Equation.3">
                  <p:embed/>
                </p:oleObj>
              </mc:Choice>
              <mc:Fallback>
                <p:oleObj name="Equation" r:id="rId7" imgW="1447172" imgH="444307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143250"/>
                        <a:ext cx="15906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657475" y="3429000"/>
            <a:ext cx="2986088" cy="460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691680" y="5229200"/>
          <a:ext cx="30051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Equation" r:id="rId9" imgW="2070100" imgH="495300" progId="Equation.DSMT4">
                  <p:embed/>
                </p:oleObj>
              </mc:Choice>
              <mc:Fallback>
                <p:oleObj name="Equation" r:id="rId9" imgW="2070100" imgH="4953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229200"/>
                        <a:ext cx="3005137" cy="719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6800" y="25400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4" name="演示文稿" showAsIcon="1" r:id="rId12" imgW="914400" imgH="792480" progId="PowerPoint.Show.8">
                  <p:embed/>
                </p:oleObj>
              </mc:Choice>
              <mc:Fallback>
                <p:oleObj name="演示文稿" showAsIcon="1" r:id="rId12" imgW="914400" imgH="792480" progId="PowerPoint.Show.8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54000"/>
                        <a:ext cx="914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Text Box 9"/>
          <p:cNvSpPr txBox="1">
            <a:spLocks noChangeArrowheads="1"/>
          </p:cNvSpPr>
          <p:nvPr/>
        </p:nvSpPr>
        <p:spPr bwMode="auto">
          <a:xfrm>
            <a:off x="642938" y="642938"/>
            <a:ext cx="222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charset="0"/>
              </a:rPr>
              <a:t>(3)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消法阵：</a:t>
            </a:r>
          </a:p>
        </p:txBody>
      </p:sp>
      <p:graphicFrame>
        <p:nvGraphicFramePr>
          <p:cNvPr id="108544" name="Object 1024"/>
          <p:cNvGraphicFramePr>
            <a:graphicFrameLocks noChangeAspect="1"/>
          </p:cNvGraphicFramePr>
          <p:nvPr/>
        </p:nvGraphicFramePr>
        <p:xfrm>
          <a:off x="395536" y="1268760"/>
          <a:ext cx="79708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9" name="Equation" r:id="rId3" imgW="8077200" imgH="508000" progId="Equation.DSMT4">
                  <p:embed/>
                </p:oleObj>
              </mc:Choice>
              <mc:Fallback>
                <p:oleObj name="Equation" r:id="rId3" imgW="8077200" imgH="5080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68760"/>
                        <a:ext cx="797083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5" name="Object 1025"/>
          <p:cNvGraphicFramePr>
            <a:graphicFrameLocks noChangeAspect="1"/>
          </p:cNvGraphicFramePr>
          <p:nvPr/>
        </p:nvGraphicFramePr>
        <p:xfrm>
          <a:off x="971600" y="2420888"/>
          <a:ext cx="57785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0" name="Equation" r:id="rId5" imgW="5778500" imgH="3683000" progId="Equation.DSMT4">
                  <p:embed/>
                </p:oleObj>
              </mc:Choice>
              <mc:Fallback>
                <p:oleObj name="Equation" r:id="rId5" imgW="5778500" imgH="36830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20888"/>
                        <a:ext cx="5778500" cy="323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6" name="Object 1026"/>
          <p:cNvGraphicFramePr>
            <a:graphicFrameLocks noChangeAspect="1"/>
          </p:cNvGraphicFramePr>
          <p:nvPr/>
        </p:nvGraphicFramePr>
        <p:xfrm>
          <a:off x="6731050" y="3327351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name="Equation" r:id="rId7" imgW="1282700" imgH="406400" progId="Equation.3">
                  <p:embed/>
                </p:oleObj>
              </mc:Choice>
              <mc:Fallback>
                <p:oleObj name="Equation" r:id="rId7" imgW="1282700" imgH="4064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50" y="3327351"/>
                        <a:ext cx="1282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1027"/>
          <p:cNvGraphicFramePr>
            <a:graphicFrameLocks noChangeAspect="1"/>
          </p:cNvGraphicFramePr>
          <p:nvPr/>
        </p:nvGraphicFramePr>
        <p:xfrm>
          <a:off x="6731050" y="4327476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Equation" r:id="rId9" imgW="1282700" imgH="444500" progId="Equation.3">
                  <p:embed/>
                </p:oleObj>
              </mc:Choice>
              <mc:Fallback>
                <p:oleObj name="Equation" r:id="rId9" imgW="1282700" imgH="4445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50" y="4327476"/>
                        <a:ext cx="1282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827584" y="1772816"/>
          <a:ext cx="774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3" name="Equation" r:id="rId11" imgW="7747000" imgH="508000" progId="Equation.DSMT4">
                  <p:embed/>
                </p:oleObj>
              </mc:Choice>
              <mc:Fallback>
                <p:oleObj name="Equation" r:id="rId11" imgW="7747000" imgH="5080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74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56176" y="26064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演示文稿" showAsIcon="1" r:id="rId14" imgW="914400" imgH="792480" progId="PowerPoint.Show.8">
                  <p:embed/>
                </p:oleObj>
              </mc:Choice>
              <mc:Fallback>
                <p:oleObj name="演示文稿" showAsIcon="1" r:id="rId14" imgW="914400" imgH="792480" progId="PowerPoint.Show.8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60648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879475" y="5661025"/>
          <a:ext cx="40719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Equation" r:id="rId16" imgW="2603500" imgH="546100" progId="Equation.DSMT4">
                  <p:embed/>
                </p:oleObj>
              </mc:Choice>
              <mc:Fallback>
                <p:oleObj name="Equation" r:id="rId16" imgW="2603500" imgH="5461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661025"/>
                        <a:ext cx="4071938" cy="792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285750" y="331788"/>
            <a:ext cx="8569325" cy="954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对矩阵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作一次初等行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或列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变换，相当于对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左乘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或右乘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相应的初等矩阵．</a:t>
            </a:r>
          </a:p>
        </p:txBody>
      </p:sp>
      <p:graphicFrame>
        <p:nvGraphicFramePr>
          <p:cNvPr id="2" name="Object 1031"/>
          <p:cNvGraphicFramePr>
            <a:graphicFrameLocks noChangeAspect="1"/>
          </p:cNvGraphicFramePr>
          <p:nvPr/>
        </p:nvGraphicFramePr>
        <p:xfrm>
          <a:off x="946150" y="1958975"/>
          <a:ext cx="1625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8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958975"/>
                        <a:ext cx="1625600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827588" y="1958975"/>
          <a:ext cx="166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9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1958975"/>
                        <a:ext cx="1660525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093788" y="3344863"/>
          <a:ext cx="1320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0" name="Equation" r:id="rId7" imgW="495085" imgH="190417" progId="Equation.DSMT4">
                  <p:embed/>
                </p:oleObj>
              </mc:Choice>
              <mc:Fallback>
                <p:oleObj name="Equation" r:id="rId7" imgW="495085" imgH="190417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344863"/>
                        <a:ext cx="1320800" cy="504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843463" y="3273425"/>
          <a:ext cx="1355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1" name="Equation" r:id="rId9" imgW="508000" imgH="190500" progId="Equation.DSMT4">
                  <p:embed/>
                </p:oleObj>
              </mc:Choice>
              <mc:Fallback>
                <p:oleObj name="Equation" r:id="rId9" imgW="508000" imgH="1905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3273425"/>
                        <a:ext cx="1355725" cy="504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090613" y="4983163"/>
          <a:ext cx="1625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2" name="Equation" r:id="rId11" imgW="609336" imgH="203112" progId="Equation.DSMT4">
                  <p:embed/>
                </p:oleObj>
              </mc:Choice>
              <mc:Fallback>
                <p:oleObj name="Equation" r:id="rId11" imgW="609336" imgH="203112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983163"/>
                        <a:ext cx="1625600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870450" y="4983163"/>
          <a:ext cx="16938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3" name="Equation" r:id="rId13" imgW="634725" imgH="203112" progId="Equation.DSMT4">
                  <p:embed/>
                </p:oleObj>
              </mc:Choice>
              <mc:Fallback>
                <p:oleObj name="Equation" r:id="rId13" imgW="634725" imgH="203112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983163"/>
                        <a:ext cx="1693863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564313" y="5000625"/>
          <a:ext cx="1793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4" name="Equation" r:id="rId15" imgW="672808" imgH="215806" progId="Equation.DSMT4">
                  <p:embed/>
                </p:oleObj>
              </mc:Choice>
              <mc:Fallback>
                <p:oleObj name="Equation" r:id="rId15" imgW="672808" imgH="215806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5000625"/>
                        <a:ext cx="17938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6367463" y="3273425"/>
          <a:ext cx="1490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5" name="Equation" r:id="rId17" imgW="558558" imgH="215806" progId="Equation.DSMT4">
                  <p:embed/>
                </p:oleObj>
              </mc:Choice>
              <mc:Fallback>
                <p:oleObj name="Equation" r:id="rId17" imgW="558558" imgH="215806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273425"/>
                        <a:ext cx="14906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6575425" y="1976438"/>
          <a:ext cx="13541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6" name="Equation" r:id="rId19" imgW="507780" imgH="215806" progId="Equation.DSMT4">
                  <p:embed/>
                </p:oleObj>
              </mc:Choice>
              <mc:Fallback>
                <p:oleObj name="Equation" r:id="rId19" imgW="507780" imgH="215806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976438"/>
                        <a:ext cx="13541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605088" y="1976438"/>
          <a:ext cx="142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7" name="Equation" r:id="rId21" imgW="532937" imgH="215713" progId="Equation.DSMT4">
                  <p:embed/>
                </p:oleObj>
              </mc:Choice>
              <mc:Fallback>
                <p:oleObj name="Equation" r:id="rId21" imgW="532937" imgH="215713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1976438"/>
                        <a:ext cx="1422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533650" y="3344863"/>
          <a:ext cx="1558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8" name="Equation" r:id="rId23" imgW="583693" imgH="215713" progId="Equation.DSMT4">
                  <p:embed/>
                </p:oleObj>
              </mc:Choice>
              <mc:Fallback>
                <p:oleObj name="Equation" r:id="rId23" imgW="583693" imgH="215713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344863"/>
                        <a:ext cx="15589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593975" y="5000625"/>
          <a:ext cx="18621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9" name="Equation" r:id="rId25" imgW="698197" imgH="215806" progId="Equation.DSMT4">
                  <p:embed/>
                </p:oleObj>
              </mc:Choice>
              <mc:Fallback>
                <p:oleObj name="Equation" r:id="rId25" imgW="698197" imgH="215806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5000625"/>
                        <a:ext cx="18621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 rot="5400000">
            <a:off x="2749550" y="3821113"/>
            <a:ext cx="3643313" cy="158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theme/theme1.xml><?xml version="1.0" encoding="utf-8"?>
<a:theme xmlns:a="http://schemas.openxmlformats.org/drawingml/2006/main" name="my线性代数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my线性代数3</Template>
  <TotalTime>4490</TotalTime>
  <Words>611</Words>
  <Application>Microsoft Office PowerPoint</Application>
  <PresentationFormat>全屏显示(4:3)</PresentationFormat>
  <Paragraphs>113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my线性代数3</vt:lpstr>
      <vt:lpstr>演示文稿</vt:lpstr>
      <vt:lpstr>Equation</vt:lpstr>
      <vt:lpstr>公式</vt:lpstr>
      <vt:lpstr>Microsoft PowerPoint 97-2003 演示文稿</vt:lpstr>
      <vt:lpstr>第四节 初等变换与初等方阵</vt:lpstr>
      <vt:lpstr>认识初等变换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上海大学</dc:creator>
  <cp:lastModifiedBy>dell</cp:lastModifiedBy>
  <cp:revision>378</cp:revision>
  <dcterms:created xsi:type="dcterms:W3CDTF">2013-10-08T04:33:09Z</dcterms:created>
  <dcterms:modified xsi:type="dcterms:W3CDTF">2016-12-13T03:40:40Z</dcterms:modified>
</cp:coreProperties>
</file>