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313" r:id="rId2"/>
    <p:sldId id="282" r:id="rId3"/>
    <p:sldId id="305" r:id="rId4"/>
    <p:sldId id="310" r:id="rId5"/>
    <p:sldId id="300" r:id="rId6"/>
    <p:sldId id="306" r:id="rId7"/>
    <p:sldId id="292" r:id="rId8"/>
    <p:sldId id="309" r:id="rId9"/>
    <p:sldId id="289" r:id="rId10"/>
    <p:sldId id="307" r:id="rId11"/>
    <p:sldId id="293" r:id="rId12"/>
    <p:sldId id="303" r:id="rId13"/>
    <p:sldId id="308" r:id="rId14"/>
    <p:sldId id="298" r:id="rId15"/>
    <p:sldId id="299" r:id="rId16"/>
    <p:sldId id="314"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1">
          <p15:clr>
            <a:srgbClr val="A4A3A4"/>
          </p15:clr>
        </p15:guide>
        <p15:guide id="2" orient="horz" pos="1122">
          <p15:clr>
            <a:srgbClr val="A4A3A4"/>
          </p15:clr>
        </p15:guide>
        <p15:guide id="3" pos="3863">
          <p15:clr>
            <a:srgbClr val="A4A3A4"/>
          </p15:clr>
        </p15:guide>
        <p15:guide id="4" pos="1909">
          <p15:clr>
            <a:srgbClr val="A4A3A4"/>
          </p15:clr>
        </p15:guide>
      </p15:sldGuideLst>
    </p:ext>
    <p:ext uri="{2D200454-40CA-4A62-9FC3-DE9A4176ACB9}">
      <p15:notesGuideLst xmlns:p15="http://schemas.microsoft.com/office/powerpoint/2012/main">
        <p15:guide id="1" orient="horz" pos="2879">
          <p15:clr>
            <a:srgbClr val="A4A3A4"/>
          </p15:clr>
        </p15:guide>
        <p15:guide id="2" pos="21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4807"/>
    <a:srgbClr val="E46C0A"/>
    <a:srgbClr val="F79646"/>
    <a:srgbClr val="FDA907"/>
    <a:srgbClr val="FFF2D8"/>
    <a:srgbClr val="FDCE4A"/>
    <a:srgbClr val="FFFFFF"/>
    <a:srgbClr val="F1A210"/>
    <a:srgbClr val="000000"/>
    <a:srgbClr val="F6CC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2" autoAdjust="0"/>
    <p:restoredTop sz="38980" autoAdjust="0"/>
  </p:normalViewPr>
  <p:slideViewPr>
    <p:cSldViewPr>
      <p:cViewPr varScale="1">
        <p:scale>
          <a:sx n="150" d="100"/>
          <a:sy n="150" d="100"/>
        </p:scale>
        <p:origin x="416" y="168"/>
      </p:cViewPr>
      <p:guideLst>
        <p:guide orient="horz" pos="2241"/>
        <p:guide orient="horz" pos="1122"/>
        <p:guide pos="3863"/>
        <p:guide pos="1909"/>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44" y="-84"/>
      </p:cViewPr>
      <p:guideLst>
        <p:guide orient="horz" pos="2879"/>
        <p:guide pos="21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56024-E033-460B-B461-F9C8C93C904B}" type="datetimeFigureOut">
              <a:rPr lang="zh-CN" altLang="en-US" smtClean="0"/>
              <a:t>2022/1/27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5472FC-EDD4-43B4-B218-6888597E2A21}"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03541-C361-4440-AA44-DBB6527DDBFB}" type="datetimeFigureOut">
              <a:rPr lang="zh-CN" altLang="en-US" smtClean="0"/>
              <a:t>2022/1/27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461BB-BB29-447B-86E6-652C097B04C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03B208-2C83-45A0-9DBC-691ABCA55E2A}" type="slidenum">
              <a:rPr lang="zh-CN" altLang="en-US" smtClean="0"/>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0"/>
            <a:ext cx="8229600" cy="33940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4637"/>
          </a:xfrm>
          <a:prstGeom prst="rect">
            <a:avLst/>
          </a:prstGeom>
        </p:spPr>
        <p:txBody>
          <a:bodyPr/>
          <a:lstStyle>
            <a:lvl1pPr>
              <a:defRPr/>
            </a:lvl1pPr>
          </a:lstStyle>
          <a:p>
            <a:pPr>
              <a:defRPr/>
            </a:pPr>
            <a:fld id="{1931A301-0DB9-4A76-B11A-E2E291EE6B00}" type="datetimeFigureOut">
              <a:rPr lang="en-US" altLang="zh-CN"/>
              <a:t>1/27/22</a:t>
            </a:fld>
            <a:endParaRPr lang="en-US" altLang="zh-CN" dirty="0"/>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lvl1pPr>
              <a:defRPr/>
            </a:lvl1pPr>
          </a:lstStyle>
          <a:p>
            <a:pPr>
              <a:defRPr/>
            </a:pPr>
            <a:fld id="{2F699345-766E-4B33-86A2-F81027DE01CE}" type="slidenum">
              <a:rPr lang="en-US" altLang="zh-CN"/>
              <a:t>‹#›</a:t>
            </a:fld>
            <a:endParaRPr lang="en-US" altLang="zh-CN"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2" name="矩形 11"/>
          <p:cNvSpPr/>
          <p:nvPr userDrawn="1"/>
        </p:nvSpPr>
        <p:spPr>
          <a:xfrm>
            <a:off x="0" y="2706765"/>
            <a:ext cx="9144000" cy="1350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push dir="u"/>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7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4.xml"/><Relationship Id="rId5" Type="http://schemas.microsoft.com/office/2007/relationships/hdphoto" Target="../media/hdphoto5.wdp"/><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jpeg"/><Relationship Id="rId5" Type="http://schemas.microsoft.com/office/2007/relationships/hdphoto" Target="../media/hdphoto2.wdp"/><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2" y="900700"/>
            <a:ext cx="9144001" cy="4242800"/>
          </a:xfrm>
          <a:prstGeom prst="rect">
            <a:avLst/>
          </a:prstGeom>
        </p:spPr>
      </p:pic>
      <p:sp>
        <p:nvSpPr>
          <p:cNvPr id="140" name="矩形 139"/>
          <p:cNvSpPr/>
          <p:nvPr/>
        </p:nvSpPr>
        <p:spPr>
          <a:xfrm>
            <a:off x="0" y="-15730"/>
            <a:ext cx="9144000" cy="5159230"/>
          </a:xfrm>
          <a:prstGeom prst="rect">
            <a:avLst/>
          </a:prstGeom>
          <a:solidFill>
            <a:srgbClr val="F4BB4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0"/>
            <a:ext cx="9144001" cy="261675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 y="2166704"/>
            <a:ext cx="9144000" cy="450051"/>
          </a:xfrm>
          <a:prstGeom prst="rect">
            <a:avLst/>
          </a:prstGeom>
          <a:solidFill>
            <a:srgbClr val="FDC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79089" y="2155090"/>
            <a:ext cx="5178376" cy="460375"/>
          </a:xfrm>
          <a:prstGeom prst="rect">
            <a:avLst/>
          </a:prstGeom>
        </p:spPr>
        <p:txBody>
          <a:bodyPr wrap="square">
            <a:spAutoFit/>
          </a:bodyPr>
          <a:lstStyle/>
          <a:p>
            <a:pPr algn="r"/>
            <a:r>
              <a:rPr lang="zh-CN" altLang="en-US" sz="2400" b="1" dirty="0">
                <a:solidFill>
                  <a:schemeClr val="bg1"/>
                </a:solidFill>
                <a:latin typeface="Microsoft YaHei Bold" panose="020B0502040204020203" charset="-122"/>
                <a:ea typeface="Microsoft YaHei Bold" panose="020B0502040204020203" charset="-122"/>
              </a:rPr>
              <a:t>活动策划</a:t>
            </a:r>
          </a:p>
        </p:txBody>
      </p:sp>
      <p:sp>
        <p:nvSpPr>
          <p:cNvPr id="6" name="矩形 5"/>
          <p:cNvSpPr/>
          <p:nvPr/>
        </p:nvSpPr>
        <p:spPr>
          <a:xfrm>
            <a:off x="4734740" y="1397264"/>
            <a:ext cx="4094480" cy="768350"/>
          </a:xfrm>
          <a:prstGeom prst="rect">
            <a:avLst/>
          </a:prstGeom>
        </p:spPr>
        <p:txBody>
          <a:bodyPr wrap="none">
            <a:spAutoFit/>
          </a:bodyPr>
          <a:lstStyle/>
          <a:p>
            <a:pPr lvl="0" algn="r"/>
            <a:r>
              <a:rPr lang="zh-CN" altLang="en-US" sz="4400" b="1" dirty="0">
                <a:solidFill>
                  <a:schemeClr val="bg1"/>
                </a:solidFill>
                <a:latin typeface="Microsoft YaHei Bold" panose="020B0502040204020203" charset="-122"/>
                <a:ea typeface="Microsoft YaHei Bold" panose="020B0502040204020203" charset="-122"/>
              </a:rPr>
              <a:t>请输入标题内容</a:t>
            </a:r>
          </a:p>
        </p:txBody>
      </p:sp>
      <p:grpSp>
        <p:nvGrpSpPr>
          <p:cNvPr id="2"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1"/>
            </p:custDataLst>
          </p:nvPr>
        </p:nvGrpSpPr>
        <p:grpSpPr>
          <a:xfrm>
            <a:off x="322005" y="252073"/>
            <a:ext cx="1088504" cy="432048"/>
            <a:chOff x="3768308" y="2508637"/>
            <a:chExt cx="4655383" cy="1847076"/>
          </a:xfrm>
          <a:solidFill>
            <a:schemeClr val="accent6">
              <a:lumMod val="50000"/>
            </a:schemeClr>
          </a:solidFill>
        </p:grpSpPr>
        <p:grpSp>
          <p:nvGrpSpPr>
            <p:cNvPr id="4" name="iSḻïḋe"/>
            <p:cNvGrpSpPr/>
            <p:nvPr/>
          </p:nvGrpSpPr>
          <p:grpSpPr>
            <a:xfrm>
              <a:off x="5528397" y="3806230"/>
              <a:ext cx="2860508" cy="275467"/>
              <a:chOff x="4851400" y="4251325"/>
              <a:chExt cx="6264276" cy="603251"/>
            </a:xfrm>
            <a:grpFill/>
          </p:grpSpPr>
          <p:sp>
            <p:nvSpPr>
              <p:cNvPr id="9"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30" name="îSľîdè"/>
            <p:cNvGrpSpPr/>
            <p:nvPr/>
          </p:nvGrpSpPr>
          <p:grpSpPr>
            <a:xfrm>
              <a:off x="5487799" y="2810201"/>
              <a:ext cx="2935892" cy="808278"/>
              <a:chOff x="4762500" y="2070100"/>
              <a:chExt cx="6429376" cy="1770063"/>
            </a:xfrm>
            <a:grpFill/>
          </p:grpSpPr>
          <p:sp>
            <p:nvSpPr>
              <p:cNvPr id="31"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40" name="íṥļïḑê"/>
            <p:cNvGrpSpPr/>
            <p:nvPr/>
          </p:nvGrpSpPr>
          <p:grpSpPr>
            <a:xfrm>
              <a:off x="3768308" y="2508637"/>
              <a:ext cx="1469396" cy="1847076"/>
              <a:chOff x="996950" y="1409700"/>
              <a:chExt cx="3217863" cy="4044950"/>
            </a:xfrm>
            <a:grpFill/>
          </p:grpSpPr>
          <p:sp>
            <p:nvSpPr>
              <p:cNvPr id="41"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76" name="文本框 75">
            <a:extLst>
              <a:ext uri="{FF2B5EF4-FFF2-40B4-BE49-F238E27FC236}">
                <a16:creationId xmlns:a16="http://schemas.microsoft.com/office/drawing/2014/main" id="{4B133789-7F89-C045-8FD2-896A13CEE601}"/>
              </a:ext>
            </a:extLst>
          </p:cNvPr>
          <p:cNvSpPr txBox="1"/>
          <p:nvPr/>
        </p:nvSpPr>
        <p:spPr>
          <a:xfrm>
            <a:off x="6390091" y="344340"/>
            <a:ext cx="2313257" cy="337185"/>
          </a:xfrm>
          <a:prstGeom prst="rect">
            <a:avLst/>
          </a:prstGeom>
          <a:noFill/>
        </p:spPr>
        <p:txBody>
          <a:bodyPr wrap="square" rtlCol="0" anchor="t">
            <a:spAutoFit/>
          </a:bodyPr>
          <a:lstStyle/>
          <a:p>
            <a:pPr algn="dist"/>
            <a:r>
              <a:rPr lang="zh-CN" altLang="en-US" sz="1600" b="1" dirty="0">
                <a:solidFill>
                  <a:srgbClr val="984807"/>
                </a:solidFill>
                <a:latin typeface="Microsoft YaHei Bold" panose="020B0502040204020203" charset="-122"/>
                <a:ea typeface="Microsoft YaHei Bold" panose="020B0502040204020203" charset="-122"/>
                <a:cs typeface="Microsoft YaHei Bold" panose="020B0502040204020203" charset="-122"/>
              </a:rPr>
              <a:t>严谨 勤奋 求实 创新</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9144001" cy="514350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2613566"/>
            <a:ext cx="9144000" cy="2550471"/>
          </a:xfrm>
          <a:prstGeom prst="rect">
            <a:avLst/>
          </a:prstGeom>
        </p:spPr>
      </p:pic>
      <p:sp>
        <p:nvSpPr>
          <p:cNvPr id="3" name="矩形 2"/>
          <p:cNvSpPr/>
          <p:nvPr/>
        </p:nvSpPr>
        <p:spPr>
          <a:xfrm>
            <a:off x="1" y="2166704"/>
            <a:ext cx="9144000" cy="4500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b="1" dirty="0">
                <a:solidFill>
                  <a:schemeClr val="bg1"/>
                </a:solidFill>
              </a:rPr>
              <a:t>成 果 预 期</a:t>
            </a:r>
          </a:p>
        </p:txBody>
      </p:sp>
      <p:sp>
        <p:nvSpPr>
          <p:cNvPr id="9" name="TextBox 3"/>
          <p:cNvSpPr txBox="1"/>
          <p:nvPr/>
        </p:nvSpPr>
        <p:spPr>
          <a:xfrm>
            <a:off x="26495" y="-1433695"/>
            <a:ext cx="3720890"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mj-lt"/>
              </a:rPr>
              <a:t>3</a:t>
            </a:r>
            <a:endParaRPr lang="zh-CN" altLang="en-US" sz="52000" dirty="0">
              <a:solidFill>
                <a:schemeClr val="bg1"/>
              </a:solidFill>
              <a:latin typeface="+mj-lt"/>
            </a:endParaRPr>
          </a:p>
        </p:txBody>
      </p:sp>
      <p:sp>
        <p:nvSpPr>
          <p:cNvPr id="10" name="矩形 9"/>
          <p:cNvSpPr/>
          <p:nvPr/>
        </p:nvSpPr>
        <p:spPr>
          <a:xfrm>
            <a:off x="5002710" y="1397264"/>
            <a:ext cx="3754755" cy="768350"/>
          </a:xfrm>
          <a:prstGeom prst="rect">
            <a:avLst/>
          </a:prstGeom>
        </p:spPr>
        <p:txBody>
          <a:bodyPr wrap="none">
            <a:spAutoFit/>
          </a:bodyPr>
          <a:lstStyle/>
          <a:p>
            <a:pPr lvl="0" algn="r"/>
            <a:r>
              <a:rPr lang="en-US" altLang="zh-CN" sz="4400" b="1">
                <a:solidFill>
                  <a:schemeClr val="bg1"/>
                </a:solidFill>
                <a:latin typeface="Arial Bold" panose="020B0704020202090204" charset="0"/>
                <a:cs typeface="Arial Bold" panose="020B0704020202090204" charset="0"/>
              </a:rPr>
              <a:t>PART THREE</a:t>
            </a:r>
            <a:endParaRPr lang="zh-CN" altLang="en-US" sz="4400" b="1">
              <a:solidFill>
                <a:schemeClr val="bg1"/>
              </a:solidFill>
              <a:latin typeface="Arial Bold" panose="020B0704020202090204" charset="0"/>
              <a:cs typeface="Arial Bold" panose="020B0704020202090204" charset="0"/>
            </a:endParaRPr>
          </a:p>
        </p:txBody>
      </p:sp>
      <p:sp>
        <p:nvSpPr>
          <p:cNvPr id="4" name="文本框 3"/>
          <p:cNvSpPr txBox="1"/>
          <p:nvPr/>
        </p:nvSpPr>
        <p:spPr>
          <a:xfrm>
            <a:off x="5148064" y="1058545"/>
            <a:ext cx="3609221" cy="337185"/>
          </a:xfrm>
          <a:prstGeom prst="rect">
            <a:avLst/>
          </a:prstGeom>
          <a:noFill/>
        </p:spPr>
        <p:txBody>
          <a:bodyPr wrap="square" rtlCol="0" anchor="t">
            <a:spAutoFit/>
          </a:bodyPr>
          <a:lstStyle/>
          <a:p>
            <a:pPr algn="dist"/>
            <a:r>
              <a:rPr lang="zh-CN" altLang="en-US" sz="1600" b="1" dirty="0">
                <a:solidFill>
                  <a:srgbClr val="E46C0A"/>
                </a:solidFill>
                <a:latin typeface="Microsoft YaHei Bold" panose="020B0502040204020203" charset="-122"/>
                <a:ea typeface="Microsoft YaHei Bold" panose="020B0502040204020203" charset="-122"/>
                <a:cs typeface="Microsoft YaHei Bold" panose="020B0502040204020203" charset="-122"/>
              </a:rPr>
              <a:t>严谨 勤奋 求实 创新</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任意多边形 44"/>
          <p:cNvSpPr/>
          <p:nvPr/>
        </p:nvSpPr>
        <p:spPr>
          <a:xfrm>
            <a:off x="3153667" y="1261429"/>
            <a:ext cx="2861380" cy="2861380"/>
          </a:xfrm>
          <a:custGeom>
            <a:avLst/>
            <a:gdLst>
              <a:gd name="connsiteX0" fmla="*/ 1473428 w 2946857"/>
              <a:gd name="connsiteY0" fmla="*/ 0 h 2946857"/>
              <a:gd name="connsiteX1" fmla="*/ 2946857 w 2946857"/>
              <a:gd name="connsiteY1" fmla="*/ 1473429 h 2946857"/>
              <a:gd name="connsiteX2" fmla="*/ 1473429 w 2946857"/>
              <a:gd name="connsiteY2" fmla="*/ 1473429 h 2946857"/>
              <a:gd name="connsiteX3" fmla="*/ 1473428 w 2946857"/>
              <a:gd name="connsiteY3" fmla="*/ 0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1473428" y="0"/>
                </a:moveTo>
                <a:cubicBezTo>
                  <a:pt x="2287180" y="0"/>
                  <a:pt x="2946857" y="659677"/>
                  <a:pt x="2946857" y="1473429"/>
                </a:cubicBezTo>
                <a:lnTo>
                  <a:pt x="1473429" y="1473429"/>
                </a:lnTo>
                <a:cubicBezTo>
                  <a:pt x="1473429" y="982286"/>
                  <a:pt x="1473428" y="491143"/>
                  <a:pt x="1473428" y="0"/>
                </a:cubicBezTo>
                <a:close/>
              </a:path>
            </a:pathLst>
          </a:cu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7470" tIns="653951" rIns="338217" bIns="1572389" numCol="1" spcCol="1270" anchor="ctr" anchorCtr="0">
            <a:noAutofit/>
          </a:bodyPr>
          <a:lstStyle/>
          <a:p>
            <a:pPr lvl="0" algn="ctr" defTabSz="1511300">
              <a:lnSpc>
                <a:spcPct val="90000"/>
              </a:lnSpc>
              <a:spcBef>
                <a:spcPct val="0"/>
              </a:spcBef>
              <a:spcAft>
                <a:spcPct val="35000"/>
              </a:spcAft>
            </a:pPr>
            <a:endParaRPr lang="zh-CN" altLang="en-US" sz="3400" kern="1200"/>
          </a:p>
        </p:txBody>
      </p:sp>
      <p:sp>
        <p:nvSpPr>
          <p:cNvPr id="46" name="任意多边形 45"/>
          <p:cNvSpPr/>
          <p:nvPr/>
        </p:nvSpPr>
        <p:spPr>
          <a:xfrm>
            <a:off x="3153667" y="1261429"/>
            <a:ext cx="2861380" cy="2861380"/>
          </a:xfrm>
          <a:custGeom>
            <a:avLst/>
            <a:gdLst>
              <a:gd name="connsiteX0" fmla="*/ 2946857 w 2946857"/>
              <a:gd name="connsiteY0" fmla="*/ 1473429 h 2946857"/>
              <a:gd name="connsiteX1" fmla="*/ 1473428 w 2946857"/>
              <a:gd name="connsiteY1" fmla="*/ 2946858 h 2946857"/>
              <a:gd name="connsiteX2" fmla="*/ 1473429 w 2946857"/>
              <a:gd name="connsiteY2" fmla="*/ 1473429 h 2946857"/>
              <a:gd name="connsiteX3" fmla="*/ 2946857 w 2946857"/>
              <a:gd name="connsiteY3" fmla="*/ 1473429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2946857" y="1473429"/>
                </a:moveTo>
                <a:cubicBezTo>
                  <a:pt x="2946857" y="2287181"/>
                  <a:pt x="2287180" y="2946858"/>
                  <a:pt x="1473428" y="2946858"/>
                </a:cubicBezTo>
                <a:cubicBezTo>
                  <a:pt x="1473428" y="2455715"/>
                  <a:pt x="1473429" y="1964572"/>
                  <a:pt x="1473429" y="1473429"/>
                </a:cubicBezTo>
                <a:lnTo>
                  <a:pt x="2946857" y="1473429"/>
                </a:lnTo>
                <a:close/>
              </a:path>
            </a:pathLst>
          </a:custGeom>
          <a:solidFill>
            <a:srgbClr val="FDA90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7470" tIns="1572388" rIns="338217" bIns="653952" numCol="1" spcCol="1270" anchor="ctr" anchorCtr="0">
            <a:noAutofit/>
          </a:bodyPr>
          <a:lstStyle/>
          <a:p>
            <a:pPr lvl="0" algn="ctr" defTabSz="1511300">
              <a:lnSpc>
                <a:spcPct val="90000"/>
              </a:lnSpc>
              <a:spcBef>
                <a:spcPct val="0"/>
              </a:spcBef>
              <a:spcAft>
                <a:spcPct val="35000"/>
              </a:spcAft>
            </a:pPr>
            <a:endParaRPr lang="zh-CN" altLang="en-US" sz="3400" kern="1200"/>
          </a:p>
        </p:txBody>
      </p:sp>
      <p:sp>
        <p:nvSpPr>
          <p:cNvPr id="47" name="任意多边形 46"/>
          <p:cNvSpPr/>
          <p:nvPr/>
        </p:nvSpPr>
        <p:spPr>
          <a:xfrm>
            <a:off x="3153667" y="1261429"/>
            <a:ext cx="2861380" cy="2861380"/>
          </a:xfrm>
          <a:custGeom>
            <a:avLst/>
            <a:gdLst>
              <a:gd name="connsiteX0" fmla="*/ 1473429 w 2946857"/>
              <a:gd name="connsiteY0" fmla="*/ 2946857 h 2946857"/>
              <a:gd name="connsiteX1" fmla="*/ 0 w 2946857"/>
              <a:gd name="connsiteY1" fmla="*/ 1473428 h 2946857"/>
              <a:gd name="connsiteX2" fmla="*/ 1473429 w 2946857"/>
              <a:gd name="connsiteY2" fmla="*/ 1473429 h 2946857"/>
              <a:gd name="connsiteX3" fmla="*/ 1473429 w 2946857"/>
              <a:gd name="connsiteY3" fmla="*/ 2946857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1473429" y="2946857"/>
                </a:moveTo>
                <a:cubicBezTo>
                  <a:pt x="659677" y="2946857"/>
                  <a:pt x="0" y="2287180"/>
                  <a:pt x="0" y="1473428"/>
                </a:cubicBezTo>
                <a:lnTo>
                  <a:pt x="1473429" y="1473429"/>
                </a:lnTo>
                <a:lnTo>
                  <a:pt x="1473429" y="2946857"/>
                </a:lnTo>
                <a:close/>
              </a:path>
            </a:pathLst>
          </a:cu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216" tIns="1572388" rIns="1607471" bIns="653952" numCol="1" spcCol="1270" anchor="ctr" anchorCtr="0">
            <a:noAutofit/>
          </a:bodyPr>
          <a:lstStyle/>
          <a:p>
            <a:pPr lvl="0" algn="ctr" defTabSz="1511300">
              <a:lnSpc>
                <a:spcPct val="90000"/>
              </a:lnSpc>
              <a:spcBef>
                <a:spcPct val="0"/>
              </a:spcBef>
              <a:spcAft>
                <a:spcPct val="35000"/>
              </a:spcAft>
            </a:pPr>
            <a:endParaRPr lang="zh-CN" altLang="en-US" sz="3400" kern="1200"/>
          </a:p>
        </p:txBody>
      </p:sp>
      <p:sp>
        <p:nvSpPr>
          <p:cNvPr id="48" name="任意多边形 47"/>
          <p:cNvSpPr/>
          <p:nvPr/>
        </p:nvSpPr>
        <p:spPr>
          <a:xfrm>
            <a:off x="3153667" y="1261429"/>
            <a:ext cx="2861380" cy="2861380"/>
          </a:xfrm>
          <a:custGeom>
            <a:avLst/>
            <a:gdLst>
              <a:gd name="connsiteX0" fmla="*/ 0 w 2946857"/>
              <a:gd name="connsiteY0" fmla="*/ 1473429 h 2946857"/>
              <a:gd name="connsiteX1" fmla="*/ 1473429 w 2946857"/>
              <a:gd name="connsiteY1" fmla="*/ 0 h 2946857"/>
              <a:gd name="connsiteX2" fmla="*/ 1473429 w 2946857"/>
              <a:gd name="connsiteY2" fmla="*/ 1473429 h 2946857"/>
              <a:gd name="connsiteX3" fmla="*/ 0 w 2946857"/>
              <a:gd name="connsiteY3" fmla="*/ 1473429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0" y="1473429"/>
                </a:moveTo>
                <a:cubicBezTo>
                  <a:pt x="0" y="659677"/>
                  <a:pt x="659677" y="0"/>
                  <a:pt x="1473429" y="0"/>
                </a:cubicBezTo>
                <a:lnTo>
                  <a:pt x="1473429" y="1473429"/>
                </a:lnTo>
                <a:lnTo>
                  <a:pt x="0" y="1473429"/>
                </a:lnTo>
                <a:close/>
              </a:path>
            </a:pathLst>
          </a:custGeom>
          <a:solidFill>
            <a:srgbClr val="FDA90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806" tIns="675541" rIns="1629061" bIns="1593979"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49" name="环形箭头 48"/>
          <p:cNvSpPr/>
          <p:nvPr/>
        </p:nvSpPr>
        <p:spPr>
          <a:xfrm>
            <a:off x="2976534" y="1084296"/>
            <a:ext cx="3215646" cy="3215646"/>
          </a:xfrm>
          <a:prstGeom prst="circularArrow">
            <a:avLst>
              <a:gd name="adj1" fmla="val 5085"/>
              <a:gd name="adj2" fmla="val 327528"/>
              <a:gd name="adj3" fmla="val 21272472"/>
              <a:gd name="adj4" fmla="val 16200000"/>
              <a:gd name="adj5" fmla="val 5932"/>
            </a:avLst>
          </a:prstGeom>
          <a:solidFill>
            <a:schemeClr val="accent6">
              <a:lumMod val="40000"/>
              <a:lumOff val="6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0" name="环形箭头 49"/>
          <p:cNvSpPr/>
          <p:nvPr/>
        </p:nvSpPr>
        <p:spPr>
          <a:xfrm>
            <a:off x="2976534" y="1084296"/>
            <a:ext cx="3215646" cy="3215646"/>
          </a:xfrm>
          <a:prstGeom prst="circularArrow">
            <a:avLst>
              <a:gd name="adj1" fmla="val 5085"/>
              <a:gd name="adj2" fmla="val 327528"/>
              <a:gd name="adj3" fmla="val 5072472"/>
              <a:gd name="adj4" fmla="val 0"/>
              <a:gd name="adj5" fmla="val 5932"/>
            </a:avLst>
          </a:prstGeom>
          <a:solidFill>
            <a:schemeClr val="accent6">
              <a:lumMod val="40000"/>
              <a:lumOff val="6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环形箭头 50"/>
          <p:cNvSpPr/>
          <p:nvPr/>
        </p:nvSpPr>
        <p:spPr>
          <a:xfrm>
            <a:off x="2976534" y="1084296"/>
            <a:ext cx="3215646" cy="3215646"/>
          </a:xfrm>
          <a:prstGeom prst="circularArrow">
            <a:avLst>
              <a:gd name="adj1" fmla="val 5085"/>
              <a:gd name="adj2" fmla="val 327528"/>
              <a:gd name="adj3" fmla="val 10472472"/>
              <a:gd name="adj4" fmla="val 5400000"/>
              <a:gd name="adj5" fmla="val 5932"/>
            </a:avLst>
          </a:prstGeom>
          <a:solidFill>
            <a:schemeClr val="accent6">
              <a:lumMod val="40000"/>
              <a:lumOff val="6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环形箭头 51"/>
          <p:cNvSpPr/>
          <p:nvPr/>
        </p:nvSpPr>
        <p:spPr>
          <a:xfrm>
            <a:off x="2976534" y="1084296"/>
            <a:ext cx="3215646" cy="3215646"/>
          </a:xfrm>
          <a:prstGeom prst="circularArrow">
            <a:avLst>
              <a:gd name="adj1" fmla="val 5085"/>
              <a:gd name="adj2" fmla="val 327528"/>
              <a:gd name="adj3" fmla="val 15872472"/>
              <a:gd name="adj4" fmla="val 10800000"/>
              <a:gd name="adj5" fmla="val 5932"/>
            </a:avLst>
          </a:prstGeom>
          <a:solidFill>
            <a:schemeClr val="accent6">
              <a:lumMod val="40000"/>
              <a:lumOff val="6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3" name="矩形 52"/>
          <p:cNvSpPr/>
          <p:nvPr/>
        </p:nvSpPr>
        <p:spPr>
          <a:xfrm>
            <a:off x="3746973" y="1890989"/>
            <a:ext cx="595035" cy="584775"/>
          </a:xfrm>
          <a:prstGeom prst="rect">
            <a:avLst/>
          </a:prstGeom>
        </p:spPr>
        <p:txBody>
          <a:bodyPr wrap="none">
            <a:spAutoFit/>
          </a:bodyPr>
          <a:lstStyle/>
          <a:p>
            <a:r>
              <a:rPr lang="zh-CN" altLang="en-US" sz="1600" b="1" dirty="0">
                <a:solidFill>
                  <a:schemeClr val="bg1"/>
                </a:solidFill>
              </a:rPr>
              <a:t>输入</a:t>
            </a:r>
            <a:endParaRPr lang="en-US" altLang="zh-CN" sz="1600" b="1" dirty="0">
              <a:solidFill>
                <a:schemeClr val="bg1"/>
              </a:solidFill>
            </a:endParaRPr>
          </a:p>
          <a:p>
            <a:r>
              <a:rPr lang="zh-CN" altLang="en-US" sz="1600" b="1" dirty="0">
                <a:solidFill>
                  <a:schemeClr val="bg1"/>
                </a:solidFill>
              </a:rPr>
              <a:t>文字</a:t>
            </a:r>
            <a:endParaRPr lang="zh-CN" altLang="en-US" sz="1600" dirty="0">
              <a:solidFill>
                <a:schemeClr val="bg1"/>
              </a:solidFill>
            </a:endParaRPr>
          </a:p>
        </p:txBody>
      </p:sp>
      <p:sp>
        <p:nvSpPr>
          <p:cNvPr id="54" name="矩形 53"/>
          <p:cNvSpPr/>
          <p:nvPr/>
        </p:nvSpPr>
        <p:spPr>
          <a:xfrm>
            <a:off x="3746973" y="2899101"/>
            <a:ext cx="595035" cy="584775"/>
          </a:xfrm>
          <a:prstGeom prst="rect">
            <a:avLst/>
          </a:prstGeom>
        </p:spPr>
        <p:txBody>
          <a:bodyPr wrap="none">
            <a:spAutoFit/>
          </a:bodyPr>
          <a:lstStyle/>
          <a:p>
            <a:r>
              <a:rPr lang="zh-CN" altLang="en-US" sz="1600" b="1" dirty="0">
                <a:solidFill>
                  <a:schemeClr val="bg1"/>
                </a:solidFill>
              </a:rPr>
              <a:t>输入</a:t>
            </a:r>
            <a:endParaRPr lang="en-US" altLang="zh-CN" sz="1600" b="1" dirty="0">
              <a:solidFill>
                <a:schemeClr val="bg1"/>
              </a:solidFill>
            </a:endParaRPr>
          </a:p>
          <a:p>
            <a:r>
              <a:rPr lang="zh-CN" altLang="en-US" sz="1600" b="1" dirty="0">
                <a:solidFill>
                  <a:schemeClr val="bg1"/>
                </a:solidFill>
              </a:rPr>
              <a:t>文字</a:t>
            </a:r>
            <a:endParaRPr lang="zh-CN" altLang="en-US" sz="1600" dirty="0">
              <a:solidFill>
                <a:schemeClr val="bg1"/>
              </a:solidFill>
            </a:endParaRPr>
          </a:p>
        </p:txBody>
      </p:sp>
      <p:sp>
        <p:nvSpPr>
          <p:cNvPr id="55" name="矩形 54"/>
          <p:cNvSpPr/>
          <p:nvPr/>
        </p:nvSpPr>
        <p:spPr>
          <a:xfrm>
            <a:off x="4799920" y="1890989"/>
            <a:ext cx="595035" cy="584775"/>
          </a:xfrm>
          <a:prstGeom prst="rect">
            <a:avLst/>
          </a:prstGeom>
        </p:spPr>
        <p:txBody>
          <a:bodyPr wrap="none">
            <a:spAutoFit/>
          </a:bodyPr>
          <a:lstStyle/>
          <a:p>
            <a:r>
              <a:rPr lang="zh-CN" altLang="en-US" sz="1600" b="1" dirty="0">
                <a:solidFill>
                  <a:schemeClr val="bg1"/>
                </a:solidFill>
              </a:rPr>
              <a:t>输入</a:t>
            </a:r>
            <a:endParaRPr lang="en-US" altLang="zh-CN" sz="1600" b="1" dirty="0">
              <a:solidFill>
                <a:schemeClr val="bg1"/>
              </a:solidFill>
            </a:endParaRPr>
          </a:p>
          <a:p>
            <a:r>
              <a:rPr lang="zh-CN" altLang="en-US" sz="1600" b="1" dirty="0">
                <a:solidFill>
                  <a:schemeClr val="bg1"/>
                </a:solidFill>
              </a:rPr>
              <a:t>文字</a:t>
            </a:r>
            <a:endParaRPr lang="zh-CN" altLang="en-US" sz="1600" dirty="0">
              <a:solidFill>
                <a:schemeClr val="bg1"/>
              </a:solidFill>
            </a:endParaRPr>
          </a:p>
        </p:txBody>
      </p:sp>
      <p:sp>
        <p:nvSpPr>
          <p:cNvPr id="56" name="矩形 55"/>
          <p:cNvSpPr/>
          <p:nvPr/>
        </p:nvSpPr>
        <p:spPr>
          <a:xfrm>
            <a:off x="4799920" y="2899101"/>
            <a:ext cx="595035" cy="584775"/>
          </a:xfrm>
          <a:prstGeom prst="rect">
            <a:avLst/>
          </a:prstGeom>
        </p:spPr>
        <p:txBody>
          <a:bodyPr wrap="none">
            <a:spAutoFit/>
          </a:bodyPr>
          <a:lstStyle/>
          <a:p>
            <a:r>
              <a:rPr lang="zh-CN" altLang="en-US" sz="1600" b="1" dirty="0">
                <a:solidFill>
                  <a:schemeClr val="bg1"/>
                </a:solidFill>
              </a:rPr>
              <a:t>输入</a:t>
            </a:r>
            <a:endParaRPr lang="en-US" altLang="zh-CN" sz="1600" b="1" dirty="0">
              <a:solidFill>
                <a:schemeClr val="bg1"/>
              </a:solidFill>
            </a:endParaRPr>
          </a:p>
          <a:p>
            <a:r>
              <a:rPr lang="zh-CN" altLang="en-US" sz="1600" b="1" dirty="0">
                <a:solidFill>
                  <a:schemeClr val="bg1"/>
                </a:solidFill>
              </a:rPr>
              <a:t>文字</a:t>
            </a:r>
            <a:endParaRPr lang="zh-CN" altLang="en-US" sz="1600" dirty="0">
              <a:solidFill>
                <a:schemeClr val="bg1"/>
              </a:solidFill>
            </a:endParaRPr>
          </a:p>
        </p:txBody>
      </p:sp>
      <p:sp>
        <p:nvSpPr>
          <p:cNvPr id="57" name="矩形 56"/>
          <p:cNvSpPr/>
          <p:nvPr/>
        </p:nvSpPr>
        <p:spPr>
          <a:xfrm>
            <a:off x="791579" y="1209613"/>
            <a:ext cx="2268253" cy="307777"/>
          </a:xfrm>
          <a:prstGeom prst="rect">
            <a:avLst/>
          </a:prstGeom>
        </p:spPr>
        <p:txBody>
          <a:bodyPr wrap="square">
            <a:spAutoFit/>
          </a:bodyPr>
          <a:lstStyle/>
          <a:p>
            <a:r>
              <a:rPr lang="en-US" altLang="zh-CN" sz="1400" b="1" dirty="0">
                <a:solidFill>
                  <a:schemeClr val="accent6">
                    <a:lumMod val="75000"/>
                  </a:schemeClr>
                </a:solidFill>
              </a:rPr>
              <a:t>| </a:t>
            </a:r>
            <a:r>
              <a:rPr lang="zh-CN" altLang="en-US" sz="1400" b="1" dirty="0">
                <a:solidFill>
                  <a:schemeClr val="accent6">
                    <a:lumMod val="75000"/>
                  </a:schemeClr>
                </a:solidFill>
              </a:rPr>
              <a:t>输入小标题</a:t>
            </a:r>
            <a:endParaRPr lang="en-US" altLang="zh-CN" sz="1400" b="1" dirty="0">
              <a:solidFill>
                <a:schemeClr val="accent6">
                  <a:lumMod val="75000"/>
                </a:schemeClr>
              </a:solidFill>
              <a:latin typeface="+mj-ea"/>
              <a:ea typeface="+mj-ea"/>
            </a:endParaRPr>
          </a:p>
        </p:txBody>
      </p:sp>
      <p:sp>
        <p:nvSpPr>
          <p:cNvPr id="58" name="TextBox 57"/>
          <p:cNvSpPr txBox="1"/>
          <p:nvPr/>
        </p:nvSpPr>
        <p:spPr>
          <a:xfrm>
            <a:off x="791579" y="1531906"/>
            <a:ext cx="2268252" cy="889539"/>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a:t>
            </a:r>
            <a:endParaRPr lang="zh-CN" altLang="en-US" sz="1200" dirty="0">
              <a:solidFill>
                <a:schemeClr val="tx1">
                  <a:lumMod val="50000"/>
                  <a:lumOff val="50000"/>
                </a:schemeClr>
              </a:solidFill>
            </a:endParaRPr>
          </a:p>
        </p:txBody>
      </p:sp>
      <p:sp>
        <p:nvSpPr>
          <p:cNvPr id="59" name="矩形 58"/>
          <p:cNvSpPr/>
          <p:nvPr/>
        </p:nvSpPr>
        <p:spPr>
          <a:xfrm>
            <a:off x="6084167" y="1209613"/>
            <a:ext cx="2268253" cy="307777"/>
          </a:xfrm>
          <a:prstGeom prst="rect">
            <a:avLst/>
          </a:prstGeom>
        </p:spPr>
        <p:txBody>
          <a:bodyPr wrap="square">
            <a:spAutoFit/>
          </a:bodyPr>
          <a:lstStyle/>
          <a:p>
            <a:pPr algn="r"/>
            <a:r>
              <a:rPr lang="en-US" altLang="zh-CN" sz="1400" b="1" dirty="0">
                <a:solidFill>
                  <a:schemeClr val="accent6">
                    <a:lumMod val="75000"/>
                  </a:schemeClr>
                </a:solidFill>
              </a:rPr>
              <a:t>| </a:t>
            </a:r>
            <a:r>
              <a:rPr lang="zh-CN" altLang="en-US" sz="1400" b="1" dirty="0">
                <a:solidFill>
                  <a:schemeClr val="accent6">
                    <a:lumMod val="75000"/>
                  </a:schemeClr>
                </a:solidFill>
              </a:rPr>
              <a:t>输入小标题</a:t>
            </a:r>
            <a:endParaRPr lang="en-US" altLang="zh-CN" sz="1400" b="1" dirty="0">
              <a:solidFill>
                <a:schemeClr val="accent6">
                  <a:lumMod val="75000"/>
                </a:schemeClr>
              </a:solidFill>
              <a:latin typeface="+mj-ea"/>
            </a:endParaRPr>
          </a:p>
        </p:txBody>
      </p:sp>
      <p:sp>
        <p:nvSpPr>
          <p:cNvPr id="60" name="TextBox 59"/>
          <p:cNvSpPr txBox="1"/>
          <p:nvPr/>
        </p:nvSpPr>
        <p:spPr>
          <a:xfrm>
            <a:off x="6084167" y="1531906"/>
            <a:ext cx="2268252" cy="889539"/>
          </a:xfrm>
          <a:prstGeom prst="rect">
            <a:avLst/>
          </a:prstGeom>
          <a:noFill/>
        </p:spPr>
        <p:txBody>
          <a:bodyPr wrap="square" rtlCol="0">
            <a:spAutoFit/>
          </a:bodyPr>
          <a:lstStyle/>
          <a:p>
            <a:pPr algn="r">
              <a:lnSpc>
                <a:spcPct val="150000"/>
              </a:lnSpc>
            </a:pPr>
            <a:r>
              <a:rPr lang="zh-CN" altLang="en-US" sz="12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a:t>
            </a:r>
            <a:endParaRPr lang="zh-CN" altLang="en-US" sz="1200" dirty="0">
              <a:solidFill>
                <a:schemeClr val="tx1">
                  <a:lumMod val="50000"/>
                  <a:lumOff val="50000"/>
                </a:schemeClr>
              </a:solidFill>
            </a:endParaRPr>
          </a:p>
        </p:txBody>
      </p:sp>
      <p:sp>
        <p:nvSpPr>
          <p:cNvPr id="61" name="矩形 60"/>
          <p:cNvSpPr/>
          <p:nvPr/>
        </p:nvSpPr>
        <p:spPr>
          <a:xfrm>
            <a:off x="791579" y="2973809"/>
            <a:ext cx="2268253" cy="523220"/>
          </a:xfrm>
          <a:prstGeom prst="rect">
            <a:avLst/>
          </a:prstGeom>
        </p:spPr>
        <p:txBody>
          <a:bodyPr wrap="square">
            <a:spAutoFit/>
          </a:bodyPr>
          <a:lstStyle/>
          <a:p>
            <a:r>
              <a:rPr lang="en-US" altLang="zh-CN" sz="1400" b="1" dirty="0">
                <a:solidFill>
                  <a:schemeClr val="accent6">
                    <a:lumMod val="75000"/>
                  </a:schemeClr>
                </a:solidFill>
              </a:rPr>
              <a:t>| </a:t>
            </a:r>
            <a:r>
              <a:rPr lang="zh-CN" altLang="en-US" sz="1400" b="1" dirty="0">
                <a:solidFill>
                  <a:schemeClr val="accent6">
                    <a:lumMod val="75000"/>
                  </a:schemeClr>
                </a:solidFill>
              </a:rPr>
              <a:t>输入小标题</a:t>
            </a:r>
            <a:endParaRPr lang="en-US" altLang="zh-CN" sz="1400" b="1" dirty="0">
              <a:solidFill>
                <a:schemeClr val="accent6">
                  <a:lumMod val="75000"/>
                </a:schemeClr>
              </a:solidFill>
              <a:latin typeface="+mj-ea"/>
            </a:endParaRPr>
          </a:p>
          <a:p>
            <a:endParaRPr lang="en-US" altLang="zh-CN" sz="1400" b="1" dirty="0">
              <a:solidFill>
                <a:schemeClr val="accent6">
                  <a:lumMod val="75000"/>
                </a:schemeClr>
              </a:solidFill>
              <a:latin typeface="+mj-ea"/>
              <a:ea typeface="+mj-ea"/>
            </a:endParaRPr>
          </a:p>
        </p:txBody>
      </p:sp>
      <p:sp>
        <p:nvSpPr>
          <p:cNvPr id="62" name="TextBox 61"/>
          <p:cNvSpPr txBox="1"/>
          <p:nvPr/>
        </p:nvSpPr>
        <p:spPr>
          <a:xfrm>
            <a:off x="791579" y="3296102"/>
            <a:ext cx="2268252" cy="889539"/>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a:t>
            </a:r>
            <a:endParaRPr lang="zh-CN" altLang="en-US" sz="1200" dirty="0">
              <a:solidFill>
                <a:schemeClr val="tx1">
                  <a:lumMod val="50000"/>
                  <a:lumOff val="50000"/>
                </a:schemeClr>
              </a:solidFill>
            </a:endParaRPr>
          </a:p>
        </p:txBody>
      </p:sp>
      <p:sp>
        <p:nvSpPr>
          <p:cNvPr id="63" name="矩形 62"/>
          <p:cNvSpPr/>
          <p:nvPr/>
        </p:nvSpPr>
        <p:spPr>
          <a:xfrm>
            <a:off x="6084167" y="2973809"/>
            <a:ext cx="2268253" cy="307777"/>
          </a:xfrm>
          <a:prstGeom prst="rect">
            <a:avLst/>
          </a:prstGeom>
        </p:spPr>
        <p:txBody>
          <a:bodyPr wrap="square">
            <a:spAutoFit/>
          </a:bodyPr>
          <a:lstStyle/>
          <a:p>
            <a:pPr algn="r"/>
            <a:r>
              <a:rPr lang="en-US" altLang="zh-CN" sz="1400" b="1" dirty="0">
                <a:solidFill>
                  <a:schemeClr val="accent6">
                    <a:lumMod val="75000"/>
                  </a:schemeClr>
                </a:solidFill>
              </a:rPr>
              <a:t>| </a:t>
            </a:r>
            <a:r>
              <a:rPr lang="zh-CN" altLang="en-US" sz="1400" b="1" dirty="0">
                <a:solidFill>
                  <a:schemeClr val="accent6">
                    <a:lumMod val="75000"/>
                  </a:schemeClr>
                </a:solidFill>
              </a:rPr>
              <a:t>输入小标题</a:t>
            </a:r>
            <a:endParaRPr lang="en-US" altLang="zh-CN" sz="1400" b="1" dirty="0">
              <a:solidFill>
                <a:schemeClr val="accent6">
                  <a:lumMod val="75000"/>
                </a:schemeClr>
              </a:solidFill>
              <a:latin typeface="+mj-ea"/>
            </a:endParaRPr>
          </a:p>
        </p:txBody>
      </p:sp>
      <p:sp>
        <p:nvSpPr>
          <p:cNvPr id="64" name="TextBox 63"/>
          <p:cNvSpPr txBox="1"/>
          <p:nvPr/>
        </p:nvSpPr>
        <p:spPr>
          <a:xfrm>
            <a:off x="6084167" y="3296102"/>
            <a:ext cx="2268252" cy="889539"/>
          </a:xfrm>
          <a:prstGeom prst="rect">
            <a:avLst/>
          </a:prstGeom>
          <a:noFill/>
        </p:spPr>
        <p:txBody>
          <a:bodyPr wrap="square" rtlCol="0">
            <a:spAutoFit/>
          </a:bodyPr>
          <a:lstStyle/>
          <a:p>
            <a:pPr algn="r">
              <a:lnSpc>
                <a:spcPct val="150000"/>
              </a:lnSpc>
            </a:pPr>
            <a:r>
              <a:rPr lang="zh-CN" altLang="en-US" sz="12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a:t>
            </a:r>
            <a:endParaRPr lang="zh-CN" altLang="en-US" sz="1200" dirty="0">
              <a:solidFill>
                <a:schemeClr val="tx1">
                  <a:lumMod val="50000"/>
                  <a:lumOff val="50000"/>
                </a:schemeClr>
              </a:solidFill>
            </a:endParaRPr>
          </a:p>
        </p:txBody>
      </p:sp>
      <p:grpSp>
        <p:nvGrpSpPr>
          <p:cNvPr id="28" name="组合 27"/>
          <p:cNvGrpSpPr/>
          <p:nvPr/>
        </p:nvGrpSpPr>
        <p:grpSpPr>
          <a:xfrm rot="10800000">
            <a:off x="8801756" y="4963098"/>
            <a:ext cx="105725" cy="180402"/>
            <a:chOff x="281524" y="0"/>
            <a:chExt cx="105725" cy="721610"/>
          </a:xfrm>
          <a:solidFill>
            <a:srgbClr val="E46C0A"/>
          </a:solidFill>
        </p:grpSpPr>
        <p:sp>
          <p:nvSpPr>
            <p:cNvPr id="29" name="矩形 28"/>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918845" y="295275"/>
            <a:ext cx="130810" cy="511175"/>
            <a:chOff x="281524" y="0"/>
            <a:chExt cx="105725" cy="721610"/>
          </a:xfrm>
          <a:solidFill>
            <a:srgbClr val="E46C0A"/>
          </a:solidFill>
        </p:grpSpPr>
        <p:sp>
          <p:nvSpPr>
            <p:cNvPr id="97" name="矩形 96"/>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9" name="直接连接符 98"/>
          <p:cNvCxnSpPr/>
          <p:nvPr/>
        </p:nvCxnSpPr>
        <p:spPr>
          <a:xfrm>
            <a:off x="1247410" y="863600"/>
            <a:ext cx="20459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0" name="TextBox 6"/>
          <p:cNvSpPr txBox="1"/>
          <p:nvPr/>
        </p:nvSpPr>
        <p:spPr>
          <a:xfrm>
            <a:off x="1139825" y="238760"/>
            <a:ext cx="2319655" cy="398780"/>
          </a:xfrm>
          <a:prstGeom prst="rect">
            <a:avLst/>
          </a:prstGeom>
          <a:noFill/>
        </p:spPr>
        <p:txBody>
          <a:bodyPr wrap="square" rtlCol="0">
            <a:spAutoFit/>
          </a:bodyPr>
          <a:lstStyle/>
          <a:p>
            <a:r>
              <a:rPr lang="zh-CN" altLang="en-US" sz="2000" b="1" dirty="0">
                <a:solidFill>
                  <a:schemeClr val="tx1">
                    <a:lumMod val="85000"/>
                    <a:lumOff val="15000"/>
                  </a:schemeClr>
                </a:solidFill>
                <a:latin typeface="Impact" panose="020B0806030902050204" pitchFamily="34" charset="0"/>
                <a:ea typeface="+mj-ea"/>
              </a:rPr>
              <a:t>输入标题</a:t>
            </a:r>
          </a:p>
        </p:txBody>
      </p:sp>
      <p:sp>
        <p:nvSpPr>
          <p:cNvPr id="101" name="矩形 100"/>
          <p:cNvSpPr/>
          <p:nvPr/>
        </p:nvSpPr>
        <p:spPr>
          <a:xfrm>
            <a:off x="1140095" y="592455"/>
            <a:ext cx="2428875" cy="245110"/>
          </a:xfrm>
          <a:prstGeom prst="rect">
            <a:avLst/>
          </a:prstGeom>
        </p:spPr>
        <p:txBody>
          <a:bodyPr wrap="square">
            <a:spAutoFit/>
          </a:bodyPr>
          <a:lstStyle/>
          <a:p>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a:t>
            </a:r>
            <a:endParaRPr lang="zh-CN" altLang="en-US" sz="1000" dirty="0">
              <a:solidFill>
                <a:schemeClr val="tx1">
                  <a:lumMod val="50000"/>
                  <a:lumOff val="50000"/>
                </a:schemeClr>
              </a:solidFill>
            </a:endParaRPr>
          </a:p>
        </p:txBody>
      </p:sp>
      <p:grpSp>
        <p:nvGrpSpPr>
          <p:cNvPr id="102" name="íṥļïḑê"/>
          <p:cNvGrpSpPr/>
          <p:nvPr/>
        </p:nvGrpSpPr>
        <p:grpSpPr>
          <a:xfrm>
            <a:off x="401320" y="314325"/>
            <a:ext cx="403860" cy="508000"/>
            <a:chOff x="996950" y="1409700"/>
            <a:chExt cx="3217863" cy="4044950"/>
          </a:xfrm>
          <a:solidFill>
            <a:schemeClr val="accent6">
              <a:lumMod val="75000"/>
            </a:schemeClr>
          </a:solidFill>
        </p:grpSpPr>
        <p:sp>
          <p:nvSpPr>
            <p:cNvPr id="103"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4"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5"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6"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7"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8"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9"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0"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1"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2"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3"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34" name="文本框 133"/>
          <p:cNvSpPr txBox="1"/>
          <p:nvPr/>
        </p:nvSpPr>
        <p:spPr>
          <a:xfrm>
            <a:off x="7816850" y="325755"/>
            <a:ext cx="949325" cy="645160"/>
          </a:xfrm>
          <a:prstGeom prst="rect">
            <a:avLst/>
          </a:prstGeom>
          <a:noFill/>
        </p:spPr>
        <p:txBody>
          <a:bodyPr wrap="square" rtlCol="0" anchor="t">
            <a:spAutoFit/>
          </a:bodyPr>
          <a:lstStyle/>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严谨 勤奋</a:t>
            </a:r>
          </a:p>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求实 创新</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5034443" y="1208789"/>
            <a:ext cx="1746172" cy="1474856"/>
          </a:xfrm>
          <a:prstGeom prst="rect">
            <a:avLst/>
          </a:prstGeom>
        </p:spPr>
      </p:pic>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t="-15"/>
          <a:stretch>
            <a:fillRect/>
          </a:stretch>
        </p:blipFill>
        <p:spPr>
          <a:xfrm>
            <a:off x="6966635" y="1208789"/>
            <a:ext cx="1746264" cy="1474857"/>
          </a:xfrm>
          <a:prstGeom prst="rect">
            <a:avLst/>
          </a:prstGeom>
        </p:spPr>
      </p:pic>
      <p:pic>
        <p:nvPicPr>
          <p:cNvPr id="5" name="图片 4"/>
          <p:cNvPicPr>
            <a:picLocks noChangeAspect="1"/>
          </p:cNvPicPr>
          <p:nvPr/>
        </p:nvPicPr>
        <p:blipFill rotWithShape="1">
          <a:blip r:embed="rId4" cstate="screen">
            <a:extLst>
              <a:ext uri="{28A0092B-C50C-407E-A947-70E740481C1C}">
                <a14:useLocalDpi xmlns:a14="http://schemas.microsoft.com/office/drawing/2010/main"/>
              </a:ext>
            </a:extLst>
          </a:blip>
          <a:srcRect/>
          <a:stretch>
            <a:fillRect/>
          </a:stretch>
        </p:blipFill>
        <p:spPr>
          <a:xfrm>
            <a:off x="3131840" y="1213724"/>
            <a:ext cx="1728192" cy="1469921"/>
          </a:xfrm>
          <a:prstGeom prst="rect">
            <a:avLst/>
          </a:prstGeom>
        </p:spPr>
      </p:pic>
      <p:sp>
        <p:nvSpPr>
          <p:cNvPr id="37" name="矩形 36"/>
          <p:cNvSpPr/>
          <p:nvPr/>
        </p:nvSpPr>
        <p:spPr>
          <a:xfrm>
            <a:off x="3145791" y="2950836"/>
            <a:ext cx="1734459" cy="307777"/>
          </a:xfrm>
          <a:prstGeom prst="rect">
            <a:avLst/>
          </a:prstGeom>
        </p:spPr>
        <p:txBody>
          <a:bodyPr wrap="square">
            <a:spAutoFit/>
          </a:bodyPr>
          <a:lstStyle/>
          <a:p>
            <a:pPr algn="ctr"/>
            <a:r>
              <a:rPr lang="zh-CN" altLang="en-US" sz="1400" b="1" dirty="0">
                <a:solidFill>
                  <a:schemeClr val="accent6">
                    <a:lumMod val="75000"/>
                  </a:schemeClr>
                </a:solidFill>
              </a:rPr>
              <a:t>输入小标题</a:t>
            </a:r>
            <a:endParaRPr lang="en-US" altLang="zh-CN" sz="1400" b="1" dirty="0">
              <a:solidFill>
                <a:schemeClr val="accent6">
                  <a:lumMod val="75000"/>
                </a:schemeClr>
              </a:solidFill>
              <a:latin typeface="+mj-ea"/>
              <a:ea typeface="+mj-ea"/>
            </a:endParaRPr>
          </a:p>
        </p:txBody>
      </p:sp>
      <p:sp>
        <p:nvSpPr>
          <p:cNvPr id="41" name="TextBox 40"/>
          <p:cNvSpPr txBox="1"/>
          <p:nvPr/>
        </p:nvSpPr>
        <p:spPr>
          <a:xfrm>
            <a:off x="3145791" y="3310876"/>
            <a:ext cx="1734459" cy="1015663"/>
          </a:xfrm>
          <a:prstGeom prst="rect">
            <a:avLst/>
          </a:prstGeom>
          <a:noFill/>
        </p:spPr>
        <p:txBody>
          <a:bodyPr wrap="square" rtlCol="0">
            <a:spAutoFit/>
          </a:bodyPr>
          <a:lstStyle/>
          <a:p>
            <a:pPr>
              <a:lnSpc>
                <a:spcPct val="150000"/>
              </a:lnSpc>
            </a:pPr>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输入文字输入文字输入文字输入文字输入文字输入文字输入文字输入文字输入文字输入文字输入文字输入文字</a:t>
            </a:r>
            <a:endParaRPr lang="zh-CN" altLang="en-US" sz="1000" dirty="0">
              <a:solidFill>
                <a:schemeClr val="tx1">
                  <a:lumMod val="75000"/>
                  <a:lumOff val="25000"/>
                </a:schemeClr>
              </a:solidFill>
              <a:latin typeface="华文细黑" panose="02010600040101010101" charset="-122"/>
              <a:ea typeface="华文细黑" panose="02010600040101010101" charset="-122"/>
              <a:sym typeface="+mn-ea"/>
            </a:endParaRPr>
          </a:p>
        </p:txBody>
      </p:sp>
      <p:sp>
        <p:nvSpPr>
          <p:cNvPr id="43" name="矩形 42"/>
          <p:cNvSpPr/>
          <p:nvPr/>
        </p:nvSpPr>
        <p:spPr>
          <a:xfrm>
            <a:off x="5063522" y="2950836"/>
            <a:ext cx="1734459" cy="307777"/>
          </a:xfrm>
          <a:prstGeom prst="rect">
            <a:avLst/>
          </a:prstGeom>
        </p:spPr>
        <p:txBody>
          <a:bodyPr wrap="square">
            <a:spAutoFit/>
          </a:bodyPr>
          <a:lstStyle/>
          <a:p>
            <a:pPr algn="ctr"/>
            <a:r>
              <a:rPr lang="zh-CN" altLang="en-US" sz="1400" b="1" dirty="0">
                <a:solidFill>
                  <a:schemeClr val="accent6">
                    <a:lumMod val="75000"/>
                  </a:schemeClr>
                </a:solidFill>
              </a:rPr>
              <a:t>输入小标题</a:t>
            </a:r>
            <a:endParaRPr lang="en-US" altLang="zh-CN" sz="1400" b="1" dirty="0">
              <a:solidFill>
                <a:schemeClr val="accent6">
                  <a:lumMod val="75000"/>
                </a:schemeClr>
              </a:solidFill>
              <a:latin typeface="+mj-ea"/>
            </a:endParaRPr>
          </a:p>
        </p:txBody>
      </p:sp>
      <p:sp>
        <p:nvSpPr>
          <p:cNvPr id="46" name="TextBox 45"/>
          <p:cNvSpPr txBox="1"/>
          <p:nvPr/>
        </p:nvSpPr>
        <p:spPr>
          <a:xfrm>
            <a:off x="5063522" y="3310876"/>
            <a:ext cx="1734459" cy="1015663"/>
          </a:xfrm>
          <a:prstGeom prst="rect">
            <a:avLst/>
          </a:prstGeom>
          <a:noFill/>
        </p:spPr>
        <p:txBody>
          <a:bodyPr wrap="square" rtlCol="0">
            <a:spAutoFit/>
          </a:bodyPr>
          <a:lstStyle/>
          <a:p>
            <a:pPr>
              <a:lnSpc>
                <a:spcPct val="150000"/>
              </a:lnSpc>
            </a:pPr>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输入文字输入文字输入文字输入文字输入文字输入文字输入文字输入文字输入文字输入文字输入文字输入文字</a:t>
            </a:r>
            <a:endParaRPr lang="zh-CN" altLang="en-US" sz="1000" dirty="0">
              <a:solidFill>
                <a:schemeClr val="tx1">
                  <a:lumMod val="75000"/>
                  <a:lumOff val="25000"/>
                </a:schemeClr>
              </a:solidFill>
              <a:latin typeface="华文细黑" panose="02010600040101010101" charset="-122"/>
              <a:ea typeface="华文细黑" panose="02010600040101010101" charset="-122"/>
              <a:sym typeface="+mn-ea"/>
            </a:endParaRPr>
          </a:p>
        </p:txBody>
      </p:sp>
      <p:sp>
        <p:nvSpPr>
          <p:cNvPr id="47" name="矩形 46"/>
          <p:cNvSpPr/>
          <p:nvPr/>
        </p:nvSpPr>
        <p:spPr>
          <a:xfrm>
            <a:off x="6978000" y="2950836"/>
            <a:ext cx="1734459" cy="307777"/>
          </a:xfrm>
          <a:prstGeom prst="rect">
            <a:avLst/>
          </a:prstGeom>
        </p:spPr>
        <p:txBody>
          <a:bodyPr wrap="square">
            <a:spAutoFit/>
          </a:bodyPr>
          <a:lstStyle/>
          <a:p>
            <a:pPr algn="ctr"/>
            <a:r>
              <a:rPr lang="zh-CN" altLang="en-US" sz="1400" b="1" dirty="0">
                <a:solidFill>
                  <a:schemeClr val="accent6">
                    <a:lumMod val="75000"/>
                  </a:schemeClr>
                </a:solidFill>
              </a:rPr>
              <a:t>输入小标题</a:t>
            </a:r>
            <a:endParaRPr lang="en-US" altLang="zh-CN" sz="1400" b="1" dirty="0">
              <a:solidFill>
                <a:schemeClr val="accent6">
                  <a:lumMod val="75000"/>
                </a:schemeClr>
              </a:solidFill>
              <a:latin typeface="+mj-ea"/>
            </a:endParaRPr>
          </a:p>
        </p:txBody>
      </p:sp>
      <p:sp>
        <p:nvSpPr>
          <p:cNvPr id="51" name="TextBox 50"/>
          <p:cNvSpPr txBox="1"/>
          <p:nvPr/>
        </p:nvSpPr>
        <p:spPr>
          <a:xfrm>
            <a:off x="6978000" y="3310876"/>
            <a:ext cx="1734459" cy="1015663"/>
          </a:xfrm>
          <a:prstGeom prst="rect">
            <a:avLst/>
          </a:prstGeom>
          <a:noFill/>
        </p:spPr>
        <p:txBody>
          <a:bodyPr wrap="square" rtlCol="0">
            <a:spAutoFit/>
          </a:bodyPr>
          <a:lstStyle/>
          <a:p>
            <a:pPr>
              <a:lnSpc>
                <a:spcPct val="150000"/>
              </a:lnSpc>
            </a:pPr>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输入文字输入文字输入文字输入文字输入文字输入文字输入文字输入文字输入文字输入文字输入文字输入文字</a:t>
            </a:r>
            <a:endParaRPr lang="zh-CN" altLang="en-US" sz="1000" dirty="0">
              <a:solidFill>
                <a:schemeClr val="tx1">
                  <a:lumMod val="75000"/>
                  <a:lumOff val="25000"/>
                </a:schemeClr>
              </a:solidFill>
              <a:latin typeface="华文细黑" panose="02010600040101010101" charset="-122"/>
              <a:ea typeface="华文细黑" panose="02010600040101010101" charset="-122"/>
              <a:sym typeface="+mn-ea"/>
            </a:endParaRPr>
          </a:p>
        </p:txBody>
      </p:sp>
      <p:sp>
        <p:nvSpPr>
          <p:cNvPr id="57" name="矩形 56"/>
          <p:cNvSpPr/>
          <p:nvPr/>
        </p:nvSpPr>
        <p:spPr>
          <a:xfrm>
            <a:off x="431541" y="1195641"/>
            <a:ext cx="2340258" cy="30729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rPr>
              <a:t>输入小标题</a:t>
            </a:r>
            <a:endParaRPr lang="en-US" altLang="zh-CN" sz="1400" b="1" dirty="0">
              <a:solidFill>
                <a:schemeClr val="bg1"/>
              </a:solidFill>
              <a:latin typeface="+mj-ea"/>
            </a:endParaRPr>
          </a:p>
        </p:txBody>
      </p:sp>
      <p:sp>
        <p:nvSpPr>
          <p:cNvPr id="58" name="矩形 57"/>
          <p:cNvSpPr/>
          <p:nvPr/>
        </p:nvSpPr>
        <p:spPr>
          <a:xfrm>
            <a:off x="431540" y="1553764"/>
            <a:ext cx="2340259" cy="1331070"/>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输入文字输入文字输入文字输入文字输入文字输入文字输入文字输入文字输入文字输入文字输入文字输入文字输入文字输入文字</a:t>
            </a:r>
            <a:endParaRPr lang="zh-CN" altLang="en-US" sz="1050" dirty="0">
              <a:solidFill>
                <a:schemeClr val="tx1">
                  <a:lumMod val="75000"/>
                  <a:lumOff val="25000"/>
                </a:schemeClr>
              </a:solidFill>
              <a:latin typeface="华文细黑" panose="02010600040101010101" charset="-122"/>
              <a:ea typeface="华文细黑" panose="02010600040101010101" charset="-122"/>
              <a:sym typeface="+mn-ea"/>
            </a:endParaRPr>
          </a:p>
          <a:p>
            <a:pPr>
              <a:lnSpc>
                <a:spcPct val="150000"/>
              </a:lnSpc>
            </a:pP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sp>
        <p:nvSpPr>
          <p:cNvPr id="59" name="矩形 58"/>
          <p:cNvSpPr/>
          <p:nvPr/>
        </p:nvSpPr>
        <p:spPr>
          <a:xfrm>
            <a:off x="431542" y="2905831"/>
            <a:ext cx="2340257" cy="30729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rPr>
              <a:t>输入小标题</a:t>
            </a:r>
            <a:endParaRPr lang="en-US" altLang="zh-CN" sz="1400" b="1" dirty="0">
              <a:solidFill>
                <a:schemeClr val="bg1"/>
              </a:solidFill>
              <a:latin typeface="+mj-ea"/>
            </a:endParaRPr>
          </a:p>
        </p:txBody>
      </p:sp>
      <p:sp>
        <p:nvSpPr>
          <p:cNvPr id="60" name="矩形 59"/>
          <p:cNvSpPr/>
          <p:nvPr/>
        </p:nvSpPr>
        <p:spPr>
          <a:xfrm>
            <a:off x="431541" y="3263954"/>
            <a:ext cx="2340259" cy="1032399"/>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输入文字输入文字输入文字输入文字输入文字输入文字输入文字输入文字输入文字输入文字输入文字输入文字输入文字输入文字</a:t>
            </a:r>
            <a:endParaRPr lang="zh-CN" altLang="en-US" sz="1050" dirty="0">
              <a:solidFill>
                <a:schemeClr val="tx1">
                  <a:lumMod val="75000"/>
                  <a:lumOff val="25000"/>
                </a:schemeClr>
              </a:solidFill>
              <a:latin typeface="华文细黑" panose="02010600040101010101" charset="-122"/>
              <a:ea typeface="华文细黑" panose="02010600040101010101" charset="-122"/>
              <a:sym typeface="+mn-ea"/>
            </a:endParaRPr>
          </a:p>
        </p:txBody>
      </p:sp>
      <p:cxnSp>
        <p:nvCxnSpPr>
          <p:cNvPr id="4" name="直接连接符 3"/>
          <p:cNvCxnSpPr/>
          <p:nvPr/>
        </p:nvCxnSpPr>
        <p:spPr>
          <a:xfrm>
            <a:off x="2951820" y="1195641"/>
            <a:ext cx="0" cy="30603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rot="10800000">
            <a:off x="8801756" y="4963098"/>
            <a:ext cx="105725" cy="180402"/>
            <a:chOff x="281524" y="0"/>
            <a:chExt cx="105725" cy="721610"/>
          </a:xfrm>
          <a:solidFill>
            <a:srgbClr val="E46C0A"/>
          </a:solidFill>
        </p:grpSpPr>
        <p:sp>
          <p:nvSpPr>
            <p:cNvPr id="23" name="矩形 22"/>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918845" y="295275"/>
            <a:ext cx="130810" cy="511175"/>
            <a:chOff x="281524" y="0"/>
            <a:chExt cx="105725" cy="721610"/>
          </a:xfrm>
          <a:solidFill>
            <a:srgbClr val="E46C0A"/>
          </a:solidFill>
        </p:grpSpPr>
        <p:sp>
          <p:nvSpPr>
            <p:cNvPr id="88" name="矩形 87"/>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3" name="直接连接符 92"/>
          <p:cNvCxnSpPr/>
          <p:nvPr/>
        </p:nvCxnSpPr>
        <p:spPr>
          <a:xfrm>
            <a:off x="1247410" y="863600"/>
            <a:ext cx="20459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4" name="TextBox 6"/>
          <p:cNvSpPr txBox="1"/>
          <p:nvPr/>
        </p:nvSpPr>
        <p:spPr>
          <a:xfrm>
            <a:off x="1139825" y="238760"/>
            <a:ext cx="2319655" cy="398780"/>
          </a:xfrm>
          <a:prstGeom prst="rect">
            <a:avLst/>
          </a:prstGeom>
          <a:noFill/>
        </p:spPr>
        <p:txBody>
          <a:bodyPr wrap="square" rtlCol="0">
            <a:spAutoFit/>
          </a:bodyPr>
          <a:lstStyle/>
          <a:p>
            <a:r>
              <a:rPr lang="zh-CN" altLang="en-US" sz="2000" b="1" dirty="0">
                <a:solidFill>
                  <a:schemeClr val="tx1">
                    <a:lumMod val="85000"/>
                    <a:lumOff val="15000"/>
                  </a:schemeClr>
                </a:solidFill>
                <a:latin typeface="Impact" panose="020B0806030902050204" pitchFamily="34" charset="0"/>
                <a:ea typeface="+mj-ea"/>
              </a:rPr>
              <a:t>输入标题</a:t>
            </a:r>
          </a:p>
        </p:txBody>
      </p:sp>
      <p:sp>
        <p:nvSpPr>
          <p:cNvPr id="95" name="矩形 94"/>
          <p:cNvSpPr/>
          <p:nvPr/>
        </p:nvSpPr>
        <p:spPr>
          <a:xfrm>
            <a:off x="1140095" y="592455"/>
            <a:ext cx="2428875" cy="245110"/>
          </a:xfrm>
          <a:prstGeom prst="rect">
            <a:avLst/>
          </a:prstGeom>
        </p:spPr>
        <p:txBody>
          <a:bodyPr wrap="square">
            <a:spAutoFit/>
          </a:bodyPr>
          <a:lstStyle/>
          <a:p>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a:t>
            </a:r>
            <a:endParaRPr lang="zh-CN" altLang="en-US" sz="1000" dirty="0">
              <a:solidFill>
                <a:schemeClr val="tx1">
                  <a:lumMod val="50000"/>
                  <a:lumOff val="50000"/>
                </a:schemeClr>
              </a:solidFill>
            </a:endParaRPr>
          </a:p>
        </p:txBody>
      </p:sp>
      <p:grpSp>
        <p:nvGrpSpPr>
          <p:cNvPr id="96" name="íṥļïḑê"/>
          <p:cNvGrpSpPr/>
          <p:nvPr/>
        </p:nvGrpSpPr>
        <p:grpSpPr>
          <a:xfrm>
            <a:off x="401320" y="314325"/>
            <a:ext cx="403860" cy="508000"/>
            <a:chOff x="996950" y="1409700"/>
            <a:chExt cx="3217863" cy="4044950"/>
          </a:xfrm>
          <a:solidFill>
            <a:schemeClr val="accent6">
              <a:lumMod val="75000"/>
            </a:schemeClr>
          </a:solidFill>
        </p:grpSpPr>
        <p:sp>
          <p:nvSpPr>
            <p:cNvPr id="97"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8"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9"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0"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1"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2"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3"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4"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5"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6"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7"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8"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9"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0"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28" name="文本框 127"/>
          <p:cNvSpPr txBox="1"/>
          <p:nvPr/>
        </p:nvSpPr>
        <p:spPr>
          <a:xfrm>
            <a:off x="7816850" y="325755"/>
            <a:ext cx="949325" cy="613694"/>
          </a:xfrm>
          <a:prstGeom prst="rect">
            <a:avLst/>
          </a:prstGeom>
          <a:noFill/>
        </p:spPr>
        <p:txBody>
          <a:bodyPr wrap="square" rtlCol="0" anchor="t">
            <a:spAutoFit/>
          </a:bodyPr>
          <a:lstStyle/>
          <a:p>
            <a:pPr algn="dist">
              <a:lnSpc>
                <a:spcPct val="150000"/>
              </a:lnSpc>
            </a:pPr>
            <a:r>
              <a:rPr lang="zh-CN" altLang="en-US" sz="1200" b="1" dirty="0">
                <a:solidFill>
                  <a:srgbClr val="E46C0A"/>
                </a:solidFill>
                <a:latin typeface="Microsoft YaHei Bold" panose="020B0502040204020203" charset="-122"/>
                <a:ea typeface="Microsoft YaHei Bold" panose="020B0502040204020203" charset="-122"/>
                <a:cs typeface="Microsoft YaHei Bold" panose="020B0502040204020203" charset="-122"/>
              </a:rPr>
              <a:t>严谨 勤奋</a:t>
            </a:r>
          </a:p>
          <a:p>
            <a:pPr algn="dist">
              <a:lnSpc>
                <a:spcPct val="150000"/>
              </a:lnSpc>
            </a:pPr>
            <a:r>
              <a:rPr lang="zh-CN" altLang="en-US" sz="1200" b="1" dirty="0">
                <a:solidFill>
                  <a:srgbClr val="E46C0A"/>
                </a:solidFill>
                <a:latin typeface="Microsoft YaHei Bold" panose="020B0502040204020203" charset="-122"/>
                <a:ea typeface="Microsoft YaHei Bold" panose="020B0502040204020203" charset="-122"/>
                <a:cs typeface="Microsoft YaHei Bold" panose="020B0502040204020203" charset="-122"/>
              </a:rPr>
              <a:t>求实 创新</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9144001" cy="5143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 y="2166704"/>
            <a:ext cx="9144000" cy="450051"/>
          </a:xfrm>
          <a:prstGeom prst="rect">
            <a:avLst/>
          </a:prstGeom>
          <a:solidFill>
            <a:srgbClr val="FDC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b="1" dirty="0">
                <a:solidFill>
                  <a:schemeClr val="bg1"/>
                </a:solidFill>
              </a:rPr>
              <a:t>经 费 支 持</a:t>
            </a:r>
          </a:p>
        </p:txBody>
      </p:sp>
      <p:pic>
        <p:nvPicPr>
          <p:cNvPr id="6" name="图片 5" descr="WechatIMG1916"/>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2616835"/>
            <a:ext cx="9144000" cy="2526665"/>
          </a:xfrm>
          <a:prstGeom prst="rect">
            <a:avLst/>
          </a:prstGeom>
        </p:spPr>
      </p:pic>
      <p:sp>
        <p:nvSpPr>
          <p:cNvPr id="11" name="矩形 10"/>
          <p:cNvSpPr/>
          <p:nvPr/>
        </p:nvSpPr>
        <p:spPr>
          <a:xfrm>
            <a:off x="5313860" y="1397264"/>
            <a:ext cx="3443605" cy="768350"/>
          </a:xfrm>
          <a:prstGeom prst="rect">
            <a:avLst/>
          </a:prstGeom>
        </p:spPr>
        <p:txBody>
          <a:bodyPr wrap="none">
            <a:spAutoFit/>
          </a:bodyPr>
          <a:lstStyle/>
          <a:p>
            <a:pPr lvl="0" algn="r"/>
            <a:r>
              <a:rPr lang="en-US" altLang="zh-CN" sz="4400" b="1">
                <a:solidFill>
                  <a:schemeClr val="bg1"/>
                </a:solidFill>
                <a:latin typeface="Arial Bold" panose="020B0704020202090204" charset="0"/>
                <a:cs typeface="Arial Bold" panose="020B0704020202090204" charset="0"/>
              </a:rPr>
              <a:t>PART FOUR</a:t>
            </a:r>
            <a:endParaRPr lang="zh-CN" altLang="en-US" sz="4400" b="1" dirty="0">
              <a:solidFill>
                <a:schemeClr val="bg1"/>
              </a:solidFill>
              <a:latin typeface="Arial Bold" panose="020B0704020202090204" charset="0"/>
              <a:cs typeface="Arial Bold" panose="020B0704020202090204" charset="0"/>
            </a:endParaRPr>
          </a:p>
        </p:txBody>
      </p:sp>
      <p:sp>
        <p:nvSpPr>
          <p:cNvPr id="10" name="TextBox 3"/>
          <p:cNvSpPr txBox="1"/>
          <p:nvPr/>
        </p:nvSpPr>
        <p:spPr>
          <a:xfrm>
            <a:off x="26495" y="-1433695"/>
            <a:ext cx="3515706"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mj-lt"/>
              </a:rPr>
              <a:t>4</a:t>
            </a:r>
            <a:endParaRPr lang="zh-CN" altLang="en-US" sz="52000" dirty="0">
              <a:solidFill>
                <a:schemeClr val="bg1"/>
              </a:solidFill>
              <a:latin typeface="+mj-lt"/>
            </a:endParaRPr>
          </a:p>
        </p:txBody>
      </p:sp>
      <p:sp>
        <p:nvSpPr>
          <p:cNvPr id="9" name="文本框 8"/>
          <p:cNvSpPr txBox="1"/>
          <p:nvPr/>
        </p:nvSpPr>
        <p:spPr>
          <a:xfrm>
            <a:off x="5436096" y="1058545"/>
            <a:ext cx="3321189" cy="337185"/>
          </a:xfrm>
          <a:prstGeom prst="rect">
            <a:avLst/>
          </a:prstGeom>
          <a:noFill/>
        </p:spPr>
        <p:txBody>
          <a:bodyPr wrap="square" rtlCol="0" anchor="t">
            <a:spAutoFit/>
          </a:bodyPr>
          <a:lstStyle/>
          <a:p>
            <a:pPr algn="dist"/>
            <a:r>
              <a:rPr lang="zh-CN" altLang="en-US" sz="1600" b="1" dirty="0">
                <a:solidFill>
                  <a:srgbClr val="FFF2D8"/>
                </a:solidFill>
                <a:latin typeface="Microsoft YaHei Bold" panose="020B0502040204020203" charset="-122"/>
                <a:ea typeface="Microsoft YaHei Bold" panose="020B0502040204020203" charset="-122"/>
                <a:cs typeface="Microsoft YaHei Bold" panose="020B0502040204020203" charset="-122"/>
              </a:rPr>
              <a:t>严谨 勤奋 求实 创新</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853070" y="1161755"/>
            <a:ext cx="7409340" cy="959692"/>
          </a:xfrm>
          <a:prstGeom prst="roundRect">
            <a:avLst>
              <a:gd name="adj" fmla="val 900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776150" y="1161755"/>
            <a:ext cx="6306262" cy="959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1826717" y="1273610"/>
            <a:ext cx="4104456" cy="307777"/>
          </a:xfrm>
          <a:prstGeom prst="rect">
            <a:avLst/>
          </a:prstGeom>
          <a:noFill/>
          <a:effectLst/>
        </p:spPr>
        <p:txBody>
          <a:bodyPr wrap="square" rtlCol="0">
            <a:spAutoFit/>
          </a:bodyPr>
          <a:lstStyle/>
          <a:p>
            <a:r>
              <a:rPr lang="zh-CN" altLang="en-US" sz="1400" b="1" dirty="0">
                <a:solidFill>
                  <a:schemeClr val="accent6">
                    <a:lumMod val="75000"/>
                  </a:schemeClr>
                </a:solidFill>
              </a:rPr>
              <a:t>输入小标题</a:t>
            </a:r>
            <a:endParaRPr lang="en-US" altLang="zh-CN" sz="1400" b="1" dirty="0">
              <a:solidFill>
                <a:schemeClr val="accent6">
                  <a:lumMod val="75000"/>
                </a:schemeClr>
              </a:solidFill>
              <a:latin typeface="+mj-ea"/>
            </a:endParaRPr>
          </a:p>
        </p:txBody>
      </p:sp>
      <p:sp>
        <p:nvSpPr>
          <p:cNvPr id="33" name="矩形 32"/>
          <p:cNvSpPr/>
          <p:nvPr/>
        </p:nvSpPr>
        <p:spPr>
          <a:xfrm>
            <a:off x="1826717" y="1569412"/>
            <a:ext cx="6075675" cy="525978"/>
          </a:xfrm>
          <a:prstGeom prst="rect">
            <a:avLst/>
          </a:prstGeom>
        </p:spPr>
        <p:txBody>
          <a:bodyPr wrap="square">
            <a:spAutoFit/>
          </a:bodyPr>
          <a:lstStyle/>
          <a:p>
            <a:pPr>
              <a:lnSpc>
                <a:spcPct val="150000"/>
              </a:lnSpc>
            </a:pPr>
            <a:r>
              <a:rPr lang="zh-CN" altLang="en-US" sz="1000" dirty="0">
                <a:solidFill>
                  <a:schemeClr val="tx1">
                    <a:lumMod val="65000"/>
                    <a:lumOff val="35000"/>
                  </a:schemeClr>
                </a:solidFill>
              </a:rPr>
              <a:t>输入文字输入文字输入文字输入文字输入文字输入文字输入文字输入文字输入文字输入文字输入文字</a:t>
            </a:r>
            <a:endParaRPr lang="en-US" altLang="zh-CN" sz="1000" dirty="0">
              <a:solidFill>
                <a:schemeClr val="tx1">
                  <a:lumMod val="65000"/>
                  <a:lumOff val="35000"/>
                </a:schemeClr>
              </a:solidFill>
            </a:endParaRPr>
          </a:p>
          <a:p>
            <a:pPr>
              <a:lnSpc>
                <a:spcPct val="150000"/>
              </a:lnSpc>
            </a:pPr>
            <a:r>
              <a:rPr lang="zh-CN" altLang="en-US" sz="1000" dirty="0">
                <a:solidFill>
                  <a:schemeClr val="tx1">
                    <a:lumMod val="65000"/>
                    <a:lumOff val="35000"/>
                  </a:schemeClr>
                </a:solidFill>
              </a:rPr>
              <a:t>输入文字输入文字输入文字输入文字输入文字输入文字输入文字输入文字输入文字输入文字输入文字</a:t>
            </a:r>
          </a:p>
        </p:txBody>
      </p:sp>
      <p:pic>
        <p:nvPicPr>
          <p:cNvPr id="34" name="Picture 4" descr="C:\Documents and Settings\Administrator\桌面\图标\ico\verified-user.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88085" y="1307943"/>
            <a:ext cx="667315" cy="667315"/>
          </a:xfrm>
          <a:prstGeom prst="rect">
            <a:avLst/>
          </a:prstGeom>
          <a:noFill/>
          <a:extLst>
            <a:ext uri="{909E8E84-426E-40DD-AFC4-6F175D3DCCD1}">
              <a14:hiddenFill xmlns:a14="http://schemas.microsoft.com/office/drawing/2010/main">
                <a:solidFill>
                  <a:srgbClr val="FFFFFF"/>
                </a:solidFill>
              </a14:hiddenFill>
            </a:ext>
          </a:extLst>
        </p:spPr>
      </p:pic>
      <p:sp>
        <p:nvSpPr>
          <p:cNvPr id="36" name="圆角矩形 35"/>
          <p:cNvSpPr/>
          <p:nvPr/>
        </p:nvSpPr>
        <p:spPr>
          <a:xfrm>
            <a:off x="853070" y="2286880"/>
            <a:ext cx="7409340" cy="959692"/>
          </a:xfrm>
          <a:prstGeom prst="roundRect">
            <a:avLst>
              <a:gd name="adj" fmla="val 9001"/>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76150" y="2286880"/>
            <a:ext cx="6306262" cy="959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826717" y="2398735"/>
            <a:ext cx="4104456" cy="307777"/>
          </a:xfrm>
          <a:prstGeom prst="rect">
            <a:avLst/>
          </a:prstGeom>
          <a:noFill/>
          <a:effectLst/>
        </p:spPr>
        <p:txBody>
          <a:bodyPr wrap="square" rtlCol="0">
            <a:spAutoFit/>
          </a:bodyPr>
          <a:lstStyle/>
          <a:p>
            <a:r>
              <a:rPr lang="zh-CN" altLang="en-US" sz="1400" b="1" dirty="0">
                <a:solidFill>
                  <a:srgbClr val="FDA907"/>
                </a:solidFill>
              </a:rPr>
              <a:t>输入小标题</a:t>
            </a:r>
          </a:p>
        </p:txBody>
      </p:sp>
      <p:sp>
        <p:nvSpPr>
          <p:cNvPr id="40" name="矩形 39"/>
          <p:cNvSpPr/>
          <p:nvPr/>
        </p:nvSpPr>
        <p:spPr>
          <a:xfrm>
            <a:off x="1826717" y="2694537"/>
            <a:ext cx="6075675" cy="553998"/>
          </a:xfrm>
          <a:prstGeom prst="rect">
            <a:avLst/>
          </a:prstGeom>
        </p:spPr>
        <p:txBody>
          <a:bodyPr wrap="square">
            <a:spAutoFit/>
          </a:bodyPr>
          <a:lstStyle/>
          <a:p>
            <a:pPr>
              <a:lnSpc>
                <a:spcPct val="150000"/>
              </a:lnSpc>
            </a:pPr>
            <a:r>
              <a:rPr lang="zh-CN" altLang="en-US" sz="1000" dirty="0">
                <a:solidFill>
                  <a:schemeClr val="tx1">
                    <a:lumMod val="65000"/>
                    <a:lumOff val="35000"/>
                  </a:schemeClr>
                </a:solidFill>
              </a:rPr>
              <a:t>输入文字输入文字输入文字输入文字输入文字输入文字输入文字输入文字输入文字输入文字输入文字</a:t>
            </a:r>
            <a:endParaRPr lang="en-US" altLang="zh-CN" sz="1000" dirty="0">
              <a:solidFill>
                <a:schemeClr val="tx1">
                  <a:lumMod val="65000"/>
                  <a:lumOff val="35000"/>
                </a:schemeClr>
              </a:solidFill>
            </a:endParaRPr>
          </a:p>
          <a:p>
            <a:pPr>
              <a:lnSpc>
                <a:spcPct val="150000"/>
              </a:lnSpc>
            </a:pPr>
            <a:r>
              <a:rPr lang="zh-CN" altLang="en-US" sz="1000" dirty="0">
                <a:solidFill>
                  <a:schemeClr val="tx1">
                    <a:lumMod val="65000"/>
                    <a:lumOff val="35000"/>
                  </a:schemeClr>
                </a:solidFill>
              </a:rPr>
              <a:t>输入文字输入文字输入文字输入文字输入文字输入文字输入文字输入文字输入文字输入文字输入文字</a:t>
            </a:r>
          </a:p>
        </p:txBody>
      </p:sp>
      <p:sp>
        <p:nvSpPr>
          <p:cNvPr id="42" name="圆角矩形 41"/>
          <p:cNvSpPr/>
          <p:nvPr/>
        </p:nvSpPr>
        <p:spPr>
          <a:xfrm>
            <a:off x="853070" y="3412005"/>
            <a:ext cx="7409340" cy="959692"/>
          </a:xfrm>
          <a:prstGeom prst="roundRect">
            <a:avLst>
              <a:gd name="adj" fmla="val 900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776150" y="3412005"/>
            <a:ext cx="6306262" cy="959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1826717" y="3523860"/>
            <a:ext cx="4104456" cy="307777"/>
          </a:xfrm>
          <a:prstGeom prst="rect">
            <a:avLst/>
          </a:prstGeom>
          <a:noFill/>
          <a:effectLst/>
        </p:spPr>
        <p:txBody>
          <a:bodyPr wrap="square" rtlCol="0">
            <a:spAutoFit/>
          </a:bodyPr>
          <a:lstStyle/>
          <a:p>
            <a:r>
              <a:rPr lang="zh-CN" altLang="en-US" sz="1400" b="1" dirty="0">
                <a:solidFill>
                  <a:schemeClr val="accent6">
                    <a:lumMod val="75000"/>
                  </a:schemeClr>
                </a:solidFill>
              </a:rPr>
              <a:t>输入小标题</a:t>
            </a:r>
            <a:endParaRPr lang="en-US" altLang="zh-CN" sz="1400" b="1" dirty="0">
              <a:solidFill>
                <a:schemeClr val="accent6">
                  <a:lumMod val="75000"/>
                </a:schemeClr>
              </a:solidFill>
              <a:latin typeface="+mj-ea"/>
            </a:endParaRPr>
          </a:p>
        </p:txBody>
      </p:sp>
      <p:sp>
        <p:nvSpPr>
          <p:cNvPr id="51" name="矩形 50"/>
          <p:cNvSpPr/>
          <p:nvPr/>
        </p:nvSpPr>
        <p:spPr>
          <a:xfrm>
            <a:off x="1826717" y="3819662"/>
            <a:ext cx="6075675" cy="526554"/>
          </a:xfrm>
          <a:prstGeom prst="rect">
            <a:avLst/>
          </a:prstGeom>
        </p:spPr>
        <p:txBody>
          <a:bodyPr wrap="square">
            <a:spAutoFit/>
          </a:bodyPr>
          <a:lstStyle/>
          <a:p>
            <a:pPr>
              <a:lnSpc>
                <a:spcPct val="150000"/>
              </a:lnSpc>
            </a:pPr>
            <a:r>
              <a:rPr lang="zh-CN" altLang="en-US" sz="1000" dirty="0">
                <a:solidFill>
                  <a:schemeClr val="tx1">
                    <a:lumMod val="65000"/>
                    <a:lumOff val="35000"/>
                  </a:schemeClr>
                </a:solidFill>
              </a:rPr>
              <a:t>输入文字输入文字输入文字输入文字输入文字输入文字输入文字输入文字输入文字输入文字输入文字</a:t>
            </a:r>
            <a:endParaRPr lang="en-US" altLang="zh-CN" sz="1000" dirty="0">
              <a:solidFill>
                <a:schemeClr val="tx1">
                  <a:lumMod val="65000"/>
                  <a:lumOff val="35000"/>
                </a:schemeClr>
              </a:solidFill>
            </a:endParaRPr>
          </a:p>
          <a:p>
            <a:pPr>
              <a:lnSpc>
                <a:spcPct val="150000"/>
              </a:lnSpc>
            </a:pPr>
            <a:r>
              <a:rPr lang="zh-CN" altLang="en-US" sz="1000" dirty="0">
                <a:solidFill>
                  <a:schemeClr val="tx1">
                    <a:lumMod val="65000"/>
                    <a:lumOff val="35000"/>
                  </a:schemeClr>
                </a:solidFill>
              </a:rPr>
              <a:t>输入文字输入文字输入文字输入文字输入文字输入文字输入文字输入文字输入文字输入文字输入文字</a:t>
            </a:r>
          </a:p>
        </p:txBody>
      </p:sp>
      <p:pic>
        <p:nvPicPr>
          <p:cNvPr id="55" name="Picture 3" descr="C:\Documents and Settings\Administrator\桌面\图标\ico\cloud-queue.png"/>
          <p:cNvPicPr>
            <a:picLocks noChangeAspect="1" noChangeArrowheads="1"/>
          </p:cNvPicPr>
          <p:nvPr/>
        </p:nvPicPr>
        <p:blipFill>
          <a:blip r:embed="rId2"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95845" y="2433068"/>
            <a:ext cx="667315" cy="66731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C:\Documents and Settings\Administrator\桌面\图标\ico\vpn-lock.png"/>
          <p:cNvPicPr>
            <a:picLocks noChangeAspect="1" noChangeArrowheads="1"/>
          </p:cNvPicPr>
          <p:nvPr/>
        </p:nvPicPr>
        <p:blipFill>
          <a:blip r:embed="rId2"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95844" y="3558193"/>
            <a:ext cx="667315" cy="66731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p:cNvGrpSpPr/>
          <p:nvPr/>
        </p:nvGrpSpPr>
        <p:grpSpPr>
          <a:xfrm rot="10800000">
            <a:off x="8801756" y="4963098"/>
            <a:ext cx="105725" cy="180402"/>
            <a:chOff x="281524" y="0"/>
            <a:chExt cx="105725" cy="721610"/>
          </a:xfrm>
          <a:solidFill>
            <a:srgbClr val="E46C0A"/>
          </a:solidFill>
        </p:grpSpPr>
        <p:sp>
          <p:nvSpPr>
            <p:cNvPr id="24" name="矩形 23"/>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0" name="组合 129"/>
          <p:cNvGrpSpPr/>
          <p:nvPr/>
        </p:nvGrpSpPr>
        <p:grpSpPr>
          <a:xfrm>
            <a:off x="918845" y="295275"/>
            <a:ext cx="130810" cy="511175"/>
            <a:chOff x="281524" y="0"/>
            <a:chExt cx="105725" cy="721610"/>
          </a:xfrm>
          <a:solidFill>
            <a:srgbClr val="E46C0A"/>
          </a:solidFill>
        </p:grpSpPr>
        <p:sp>
          <p:nvSpPr>
            <p:cNvPr id="131" name="矩形 130"/>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3" name="直接连接符 132"/>
          <p:cNvCxnSpPr/>
          <p:nvPr/>
        </p:nvCxnSpPr>
        <p:spPr>
          <a:xfrm>
            <a:off x="1247410" y="863600"/>
            <a:ext cx="20459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4" name="TextBox 6"/>
          <p:cNvSpPr txBox="1"/>
          <p:nvPr/>
        </p:nvSpPr>
        <p:spPr>
          <a:xfrm>
            <a:off x="1139825" y="238760"/>
            <a:ext cx="2319655" cy="398780"/>
          </a:xfrm>
          <a:prstGeom prst="rect">
            <a:avLst/>
          </a:prstGeom>
          <a:noFill/>
        </p:spPr>
        <p:txBody>
          <a:bodyPr wrap="square" rtlCol="0">
            <a:spAutoFit/>
          </a:bodyPr>
          <a:lstStyle/>
          <a:p>
            <a:r>
              <a:rPr lang="zh-CN" altLang="en-US" sz="2000" b="1" dirty="0">
                <a:solidFill>
                  <a:schemeClr val="tx1">
                    <a:lumMod val="85000"/>
                    <a:lumOff val="15000"/>
                  </a:schemeClr>
                </a:solidFill>
                <a:latin typeface="Impact" panose="020B0806030902050204" pitchFamily="34" charset="0"/>
                <a:ea typeface="+mj-ea"/>
              </a:rPr>
              <a:t>输入标题</a:t>
            </a:r>
          </a:p>
        </p:txBody>
      </p:sp>
      <p:sp>
        <p:nvSpPr>
          <p:cNvPr id="135" name="矩形 134"/>
          <p:cNvSpPr/>
          <p:nvPr/>
        </p:nvSpPr>
        <p:spPr>
          <a:xfrm>
            <a:off x="1140095" y="592455"/>
            <a:ext cx="2428875" cy="245110"/>
          </a:xfrm>
          <a:prstGeom prst="rect">
            <a:avLst/>
          </a:prstGeom>
        </p:spPr>
        <p:txBody>
          <a:bodyPr wrap="square">
            <a:spAutoFit/>
          </a:bodyPr>
          <a:lstStyle/>
          <a:p>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a:t>
            </a:r>
            <a:endParaRPr lang="zh-CN" altLang="en-US" sz="1000" dirty="0">
              <a:solidFill>
                <a:schemeClr val="tx1">
                  <a:lumMod val="50000"/>
                  <a:lumOff val="50000"/>
                </a:schemeClr>
              </a:solidFill>
            </a:endParaRPr>
          </a:p>
        </p:txBody>
      </p:sp>
      <p:grpSp>
        <p:nvGrpSpPr>
          <p:cNvPr id="136" name="íṥļïḑê"/>
          <p:cNvGrpSpPr/>
          <p:nvPr/>
        </p:nvGrpSpPr>
        <p:grpSpPr>
          <a:xfrm>
            <a:off x="401320" y="314325"/>
            <a:ext cx="403860" cy="508000"/>
            <a:chOff x="996950" y="1409700"/>
            <a:chExt cx="3217863" cy="4044950"/>
          </a:xfrm>
          <a:solidFill>
            <a:schemeClr val="accent6">
              <a:lumMod val="75000"/>
            </a:schemeClr>
          </a:solidFill>
        </p:grpSpPr>
        <p:sp>
          <p:nvSpPr>
            <p:cNvPr id="137"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8"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0"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1"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2"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3"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4"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5"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6"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7"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8"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9"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0"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1"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2"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3"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4"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5"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6"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7"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8"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9"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0"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1"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2"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3"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4"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5"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6"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7"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68" name="文本框 167"/>
          <p:cNvSpPr txBox="1"/>
          <p:nvPr/>
        </p:nvSpPr>
        <p:spPr>
          <a:xfrm>
            <a:off x="7816850" y="325755"/>
            <a:ext cx="949325" cy="645160"/>
          </a:xfrm>
          <a:prstGeom prst="rect">
            <a:avLst/>
          </a:prstGeom>
          <a:noFill/>
        </p:spPr>
        <p:txBody>
          <a:bodyPr wrap="square" rtlCol="0" anchor="t">
            <a:spAutoFit/>
          </a:bodyPr>
          <a:lstStyle/>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严谨 勤奋</a:t>
            </a:r>
          </a:p>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求实 创新</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3400569" y="1356540"/>
            <a:ext cx="2467828" cy="1800483"/>
          </a:xfrm>
          <a:prstGeom prst="rect">
            <a:avLst/>
          </a:prstGeom>
        </p:spPr>
      </p:pic>
      <p:pic>
        <p:nvPicPr>
          <p:cNvPr id="55" name="图片 54"/>
          <p:cNvPicPr>
            <a:picLocks noChangeAspect="1"/>
          </p:cNvPicPr>
          <p:nvPr/>
        </p:nvPicPr>
        <p:blipFill rotWithShape="1">
          <a:blip r:embed="rId4" cstate="screen">
            <a:extLst>
              <a:ext uri="{28A0092B-C50C-407E-A947-70E740481C1C}">
                <a14:useLocalDpi xmlns:a14="http://schemas.microsoft.com/office/drawing/2010/main"/>
              </a:ext>
            </a:extLst>
          </a:blip>
          <a:srcRect/>
          <a:stretch>
            <a:fillRect/>
          </a:stretch>
        </p:blipFill>
        <p:spPr>
          <a:xfrm>
            <a:off x="6352897" y="1350045"/>
            <a:ext cx="2413502" cy="1806979"/>
          </a:xfrm>
          <a:prstGeom prst="rect">
            <a:avLst/>
          </a:prstGeom>
        </p:spPr>
      </p:pic>
      <p:pic>
        <p:nvPicPr>
          <p:cNvPr id="57" name="图片 5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98659" y="1350044"/>
            <a:ext cx="2406199" cy="1800077"/>
          </a:xfrm>
          <a:prstGeom prst="rect">
            <a:avLst/>
          </a:prstGeom>
        </p:spPr>
      </p:pic>
      <p:grpSp>
        <p:nvGrpSpPr>
          <p:cNvPr id="33" name="组合 32"/>
          <p:cNvGrpSpPr/>
          <p:nvPr/>
        </p:nvGrpSpPr>
        <p:grpSpPr>
          <a:xfrm rot="10800000">
            <a:off x="8801756" y="4963098"/>
            <a:ext cx="105725" cy="180402"/>
            <a:chOff x="281524" y="0"/>
            <a:chExt cx="105725" cy="721610"/>
          </a:xfrm>
          <a:solidFill>
            <a:srgbClr val="E46C0A"/>
          </a:solidFill>
        </p:grpSpPr>
        <p:sp>
          <p:nvSpPr>
            <p:cNvPr id="34" name="矩形 33"/>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255488" y="2729265"/>
            <a:ext cx="1991548" cy="25630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输入小标题</a:t>
            </a:r>
          </a:p>
        </p:txBody>
      </p:sp>
      <p:sp>
        <p:nvSpPr>
          <p:cNvPr id="44" name="矩形 43"/>
          <p:cNvSpPr/>
          <p:nvPr/>
        </p:nvSpPr>
        <p:spPr>
          <a:xfrm>
            <a:off x="3207308" y="2729265"/>
            <a:ext cx="2024845" cy="25630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输入小标题</a:t>
            </a:r>
          </a:p>
        </p:txBody>
      </p:sp>
      <p:sp>
        <p:nvSpPr>
          <p:cNvPr id="45" name="矩形 44"/>
          <p:cNvSpPr/>
          <p:nvPr/>
        </p:nvSpPr>
        <p:spPr>
          <a:xfrm>
            <a:off x="6132829" y="2729265"/>
            <a:ext cx="2024845" cy="25630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输入小标题</a:t>
            </a:r>
          </a:p>
        </p:txBody>
      </p:sp>
      <p:sp>
        <p:nvSpPr>
          <p:cNvPr id="54" name="矩形 53"/>
          <p:cNvSpPr/>
          <p:nvPr/>
        </p:nvSpPr>
        <p:spPr>
          <a:xfrm>
            <a:off x="559435" y="3328670"/>
            <a:ext cx="2471420" cy="1198880"/>
          </a:xfrm>
          <a:prstGeom prst="rect">
            <a:avLst/>
          </a:prstGeom>
        </p:spPr>
        <p:txBody>
          <a:bodyPr wrap="square">
            <a:spAutoFit/>
          </a:bodyPr>
          <a:lstStyle/>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en-US" altLang="zh-CN" sz="1100" dirty="0">
              <a:solidFill>
                <a:schemeClr val="tx1">
                  <a:lumMod val="75000"/>
                  <a:lumOff val="25000"/>
                </a:schemeClr>
              </a:solidFill>
              <a:latin typeface="华文细黑" panose="02010600040101010101" charset="-122"/>
              <a:ea typeface="华文细黑" panose="02010600040101010101" charset="-122"/>
            </a:endParaRPr>
          </a:p>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sp>
        <p:nvSpPr>
          <p:cNvPr id="4" name="矩形 3"/>
          <p:cNvSpPr/>
          <p:nvPr/>
        </p:nvSpPr>
        <p:spPr>
          <a:xfrm>
            <a:off x="3408045" y="3328670"/>
            <a:ext cx="2471420" cy="1198880"/>
          </a:xfrm>
          <a:prstGeom prst="rect">
            <a:avLst/>
          </a:prstGeom>
        </p:spPr>
        <p:txBody>
          <a:bodyPr wrap="square">
            <a:spAutoFit/>
          </a:bodyPr>
          <a:lstStyle/>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en-US" altLang="zh-CN" sz="1100" dirty="0">
              <a:solidFill>
                <a:schemeClr val="tx1">
                  <a:lumMod val="75000"/>
                  <a:lumOff val="25000"/>
                </a:schemeClr>
              </a:solidFill>
              <a:latin typeface="华文细黑" panose="02010600040101010101" charset="-122"/>
              <a:ea typeface="华文细黑" panose="02010600040101010101" charset="-122"/>
            </a:endParaRPr>
          </a:p>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sp>
        <p:nvSpPr>
          <p:cNvPr id="5" name="矩形 4"/>
          <p:cNvSpPr/>
          <p:nvPr/>
        </p:nvSpPr>
        <p:spPr>
          <a:xfrm>
            <a:off x="6395720" y="3328670"/>
            <a:ext cx="2471420" cy="1198880"/>
          </a:xfrm>
          <a:prstGeom prst="rect">
            <a:avLst/>
          </a:prstGeom>
        </p:spPr>
        <p:txBody>
          <a:bodyPr wrap="square">
            <a:spAutoFit/>
          </a:bodyPr>
          <a:lstStyle/>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en-US" altLang="zh-CN" sz="1100" dirty="0">
              <a:solidFill>
                <a:schemeClr val="tx1">
                  <a:lumMod val="75000"/>
                  <a:lumOff val="25000"/>
                </a:schemeClr>
              </a:solidFill>
              <a:latin typeface="华文细黑" panose="02010600040101010101" charset="-122"/>
              <a:ea typeface="华文细黑" panose="02010600040101010101" charset="-122"/>
            </a:endParaRPr>
          </a:p>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a:p>
            <a:pPr>
              <a:lnSpc>
                <a:spcPct val="150000"/>
              </a:lnSpc>
            </a:pPr>
            <a:r>
              <a:rPr lang="zh-CN" altLang="en-US" sz="1200" dirty="0">
                <a:solidFill>
                  <a:srgbClr val="E46C0A"/>
                </a:solidFill>
                <a:latin typeface="华文细黑" panose="02010600040101010101" charset="-122"/>
                <a:ea typeface="华文细黑" panose="02010600040101010101" charset="-122"/>
              </a:rPr>
              <a:t>●  </a:t>
            </a: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grpSp>
        <p:nvGrpSpPr>
          <p:cNvPr id="2" name="组合 1"/>
          <p:cNvGrpSpPr/>
          <p:nvPr/>
        </p:nvGrpSpPr>
        <p:grpSpPr>
          <a:xfrm>
            <a:off x="918845" y="295275"/>
            <a:ext cx="130810" cy="511175"/>
            <a:chOff x="281524" y="0"/>
            <a:chExt cx="105725" cy="721610"/>
          </a:xfrm>
          <a:solidFill>
            <a:srgbClr val="E46C0A"/>
          </a:solidFill>
        </p:grpSpPr>
        <p:sp>
          <p:nvSpPr>
            <p:cNvPr id="19" name="矩形 18"/>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9" name="直接连接符 88"/>
          <p:cNvCxnSpPr/>
          <p:nvPr/>
        </p:nvCxnSpPr>
        <p:spPr>
          <a:xfrm>
            <a:off x="1247410" y="863600"/>
            <a:ext cx="20459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0" name="TextBox 6"/>
          <p:cNvSpPr txBox="1"/>
          <p:nvPr/>
        </p:nvSpPr>
        <p:spPr>
          <a:xfrm>
            <a:off x="1139825" y="238760"/>
            <a:ext cx="2319655" cy="398780"/>
          </a:xfrm>
          <a:prstGeom prst="rect">
            <a:avLst/>
          </a:prstGeom>
          <a:noFill/>
        </p:spPr>
        <p:txBody>
          <a:bodyPr wrap="square" rtlCol="0">
            <a:spAutoFit/>
          </a:bodyPr>
          <a:lstStyle/>
          <a:p>
            <a:r>
              <a:rPr lang="zh-CN" altLang="en-US" sz="2000" b="1" dirty="0">
                <a:solidFill>
                  <a:schemeClr val="tx1">
                    <a:lumMod val="85000"/>
                    <a:lumOff val="15000"/>
                  </a:schemeClr>
                </a:solidFill>
                <a:latin typeface="Impact" panose="020B0806030902050204" pitchFamily="34" charset="0"/>
                <a:ea typeface="+mj-ea"/>
              </a:rPr>
              <a:t>输入标题</a:t>
            </a:r>
          </a:p>
        </p:txBody>
      </p:sp>
      <p:sp>
        <p:nvSpPr>
          <p:cNvPr id="91" name="矩形 90"/>
          <p:cNvSpPr/>
          <p:nvPr/>
        </p:nvSpPr>
        <p:spPr>
          <a:xfrm>
            <a:off x="1140095" y="592455"/>
            <a:ext cx="2428875" cy="245110"/>
          </a:xfrm>
          <a:prstGeom prst="rect">
            <a:avLst/>
          </a:prstGeom>
        </p:spPr>
        <p:txBody>
          <a:bodyPr wrap="square">
            <a:spAutoFit/>
          </a:bodyPr>
          <a:lstStyle/>
          <a:p>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a:t>
            </a:r>
            <a:endParaRPr lang="zh-CN" altLang="en-US" sz="1000" dirty="0">
              <a:solidFill>
                <a:schemeClr val="tx1">
                  <a:lumMod val="50000"/>
                  <a:lumOff val="50000"/>
                </a:schemeClr>
              </a:solidFill>
            </a:endParaRPr>
          </a:p>
        </p:txBody>
      </p:sp>
      <p:grpSp>
        <p:nvGrpSpPr>
          <p:cNvPr id="28" name="íṥļïḑê"/>
          <p:cNvGrpSpPr/>
          <p:nvPr/>
        </p:nvGrpSpPr>
        <p:grpSpPr>
          <a:xfrm>
            <a:off x="401320" y="314325"/>
            <a:ext cx="403860" cy="508000"/>
            <a:chOff x="996950" y="1409700"/>
            <a:chExt cx="3217863" cy="4044950"/>
          </a:xfrm>
          <a:solidFill>
            <a:schemeClr val="accent6">
              <a:lumMod val="75000"/>
            </a:schemeClr>
          </a:solidFill>
        </p:grpSpPr>
        <p:sp>
          <p:nvSpPr>
            <p:cNvPr id="29"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4"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5"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8"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2"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3"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4"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5"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6"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9" name="文本框 8"/>
          <p:cNvSpPr txBox="1"/>
          <p:nvPr/>
        </p:nvSpPr>
        <p:spPr>
          <a:xfrm>
            <a:off x="7816850" y="325755"/>
            <a:ext cx="949325" cy="645160"/>
          </a:xfrm>
          <a:prstGeom prst="rect">
            <a:avLst/>
          </a:prstGeom>
          <a:noFill/>
        </p:spPr>
        <p:txBody>
          <a:bodyPr wrap="square" rtlCol="0" anchor="t">
            <a:spAutoFit/>
          </a:bodyPr>
          <a:lstStyle/>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严谨 勤奋</a:t>
            </a:r>
          </a:p>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求实 创新</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2" y="900700"/>
            <a:ext cx="9144001" cy="4242800"/>
          </a:xfrm>
          <a:prstGeom prst="rect">
            <a:avLst/>
          </a:prstGeom>
        </p:spPr>
      </p:pic>
      <p:sp>
        <p:nvSpPr>
          <p:cNvPr id="140" name="矩形 139"/>
          <p:cNvSpPr/>
          <p:nvPr/>
        </p:nvSpPr>
        <p:spPr>
          <a:xfrm>
            <a:off x="0" y="-15730"/>
            <a:ext cx="9144000" cy="5159230"/>
          </a:xfrm>
          <a:prstGeom prst="rect">
            <a:avLst/>
          </a:prstGeom>
          <a:solidFill>
            <a:srgbClr val="F4BB4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0"/>
            <a:ext cx="9144001" cy="2616755"/>
          </a:xfrm>
          <a:prstGeom prst="rect">
            <a:avLst/>
          </a:prstGeom>
          <a:solidFill>
            <a:srgbClr val="FDC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 y="2166704"/>
            <a:ext cx="9144000" cy="450051"/>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339385" y="1397264"/>
            <a:ext cx="2418080" cy="768350"/>
          </a:xfrm>
          <a:prstGeom prst="rect">
            <a:avLst/>
          </a:prstGeom>
        </p:spPr>
        <p:txBody>
          <a:bodyPr wrap="none">
            <a:spAutoFit/>
          </a:bodyPr>
          <a:lstStyle/>
          <a:p>
            <a:pPr lvl="0" algn="r"/>
            <a:r>
              <a:rPr lang="zh-CN" altLang="en-US" sz="4400" dirty="0">
                <a:solidFill>
                  <a:schemeClr val="bg1"/>
                </a:solidFill>
                <a:latin typeface="Impact" panose="020B0806030902050204"/>
              </a:rPr>
              <a:t>感谢聆听</a:t>
            </a:r>
          </a:p>
        </p:txBody>
      </p:sp>
      <p:grpSp>
        <p:nvGrpSpPr>
          <p:cNvPr id="75"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1"/>
            </p:custDataLst>
          </p:nvPr>
        </p:nvGrpSpPr>
        <p:grpSpPr>
          <a:xfrm>
            <a:off x="322005" y="252073"/>
            <a:ext cx="1088504" cy="432048"/>
            <a:chOff x="3768308" y="2508637"/>
            <a:chExt cx="4655383" cy="1847076"/>
          </a:xfrm>
          <a:solidFill>
            <a:schemeClr val="accent6">
              <a:lumMod val="50000"/>
            </a:schemeClr>
          </a:solidFill>
        </p:grpSpPr>
        <p:grpSp>
          <p:nvGrpSpPr>
            <p:cNvPr id="76" name="iSḻïḋe"/>
            <p:cNvGrpSpPr/>
            <p:nvPr/>
          </p:nvGrpSpPr>
          <p:grpSpPr>
            <a:xfrm>
              <a:off x="5528397" y="3806230"/>
              <a:ext cx="2860508" cy="275467"/>
              <a:chOff x="4851400" y="4251325"/>
              <a:chExt cx="6264276" cy="603251"/>
            </a:xfrm>
            <a:grpFill/>
          </p:grpSpPr>
          <p:sp>
            <p:nvSpPr>
              <p:cNvPr id="119"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7"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8"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1"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2"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3"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4"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5"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6"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7"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8"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77" name="îSľîdè"/>
            <p:cNvGrpSpPr/>
            <p:nvPr/>
          </p:nvGrpSpPr>
          <p:grpSpPr>
            <a:xfrm>
              <a:off x="5487799" y="2810201"/>
              <a:ext cx="2935892" cy="808278"/>
              <a:chOff x="4762500" y="2070100"/>
              <a:chExt cx="6429376" cy="1770063"/>
            </a:xfrm>
            <a:grpFill/>
          </p:grpSpPr>
          <p:sp>
            <p:nvSpPr>
              <p:cNvPr id="110"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78" name="íṥļïḑê"/>
            <p:cNvGrpSpPr/>
            <p:nvPr/>
          </p:nvGrpSpPr>
          <p:grpSpPr>
            <a:xfrm>
              <a:off x="3768308" y="2508637"/>
              <a:ext cx="1469396" cy="1847076"/>
              <a:chOff x="996950" y="1409700"/>
              <a:chExt cx="3217863" cy="4044950"/>
            </a:xfrm>
            <a:grpFill/>
          </p:grpSpPr>
          <p:sp>
            <p:nvSpPr>
              <p:cNvPr id="79"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4"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5"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8"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9"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0"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1"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2"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3"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4"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5"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6"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7"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8"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9"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0"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1"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2"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3"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4"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5"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6"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7"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8"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9"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7" name="文本框 6"/>
          <p:cNvSpPr txBox="1"/>
          <p:nvPr/>
        </p:nvSpPr>
        <p:spPr>
          <a:xfrm>
            <a:off x="6390091" y="344340"/>
            <a:ext cx="2313257" cy="337185"/>
          </a:xfrm>
          <a:prstGeom prst="rect">
            <a:avLst/>
          </a:prstGeom>
          <a:noFill/>
        </p:spPr>
        <p:txBody>
          <a:bodyPr wrap="square" rtlCol="0" anchor="t">
            <a:spAutoFit/>
          </a:bodyPr>
          <a:lstStyle/>
          <a:p>
            <a:pPr algn="dist"/>
            <a:r>
              <a:rPr lang="zh-CN" altLang="en-US" sz="1600" b="1" dirty="0">
                <a:solidFill>
                  <a:srgbClr val="984807"/>
                </a:solidFill>
                <a:latin typeface="Microsoft YaHei Bold" panose="020B0502040204020203" charset="-122"/>
                <a:ea typeface="Microsoft YaHei Bold" panose="020B0502040204020203" charset="-122"/>
                <a:cs typeface="Microsoft YaHei Bold" panose="020B0502040204020203" charset="-122"/>
              </a:rPr>
              <a:t>严谨 勤奋 求实 创新</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64214" y="1533809"/>
            <a:ext cx="3638327" cy="338554"/>
          </a:xfrm>
          <a:prstGeom prst="rect">
            <a:avLst/>
          </a:prstGeom>
          <a:noFill/>
          <a:effectLst/>
        </p:spPr>
        <p:txBody>
          <a:bodyPr wrap="square" rtlCol="0">
            <a:spAutoFit/>
          </a:bodyPr>
          <a:lstStyle/>
          <a:p>
            <a:r>
              <a:rPr lang="zh-CN" altLang="en-US" sz="1600" b="1" dirty="0">
                <a:solidFill>
                  <a:schemeClr val="accent6">
                    <a:lumMod val="60000"/>
                    <a:lumOff val="40000"/>
                  </a:schemeClr>
                </a:solidFill>
              </a:rPr>
              <a:t>  活 动 背 景    </a:t>
            </a:r>
            <a:r>
              <a:rPr lang="en-US" altLang="zh-CN" sz="1600" b="1" dirty="0">
                <a:solidFill>
                  <a:schemeClr val="accent6">
                    <a:lumMod val="60000"/>
                    <a:lumOff val="40000"/>
                  </a:schemeClr>
                </a:solidFill>
              </a:rPr>
              <a:t>Background</a:t>
            </a:r>
          </a:p>
        </p:txBody>
      </p:sp>
      <p:sp>
        <p:nvSpPr>
          <p:cNvPr id="19" name="矩形 8"/>
          <p:cNvSpPr/>
          <p:nvPr/>
        </p:nvSpPr>
        <p:spPr>
          <a:xfrm>
            <a:off x="669159" y="1508620"/>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6">
                    <a:lumMod val="60000"/>
                    <a:lumOff val="40000"/>
                  </a:schemeClr>
                </a:solidFill>
                <a:latin typeface="+mj-lt"/>
              </a:rPr>
              <a:t>01</a:t>
            </a:r>
            <a:endParaRPr lang="zh-CN" altLang="en-US" sz="1600" dirty="0">
              <a:solidFill>
                <a:schemeClr val="accent6">
                  <a:lumMod val="60000"/>
                  <a:lumOff val="40000"/>
                </a:schemeClr>
              </a:solidFill>
              <a:latin typeface="+mj-lt"/>
            </a:endParaRPr>
          </a:p>
        </p:txBody>
      </p:sp>
      <p:sp>
        <p:nvSpPr>
          <p:cNvPr id="20" name="TextBox 19"/>
          <p:cNvSpPr txBox="1"/>
          <p:nvPr/>
        </p:nvSpPr>
        <p:spPr>
          <a:xfrm>
            <a:off x="1171292" y="2257592"/>
            <a:ext cx="3638327" cy="584775"/>
          </a:xfrm>
          <a:prstGeom prst="rect">
            <a:avLst/>
          </a:prstGeom>
          <a:noFill/>
          <a:effectLst/>
        </p:spPr>
        <p:txBody>
          <a:bodyPr wrap="square" rtlCol="0">
            <a:spAutoFit/>
          </a:bodyPr>
          <a:lstStyle/>
          <a:p>
            <a:r>
              <a:rPr lang="zh-CN" altLang="en-US" sz="1600" b="1" dirty="0">
                <a:solidFill>
                  <a:srgbClr val="FDA907"/>
                </a:solidFill>
              </a:rPr>
              <a:t>  策 划 方 案    </a:t>
            </a:r>
            <a:r>
              <a:rPr lang="en-US" altLang="zh-CN" sz="1600" b="1" dirty="0">
                <a:solidFill>
                  <a:srgbClr val="FDA907"/>
                </a:solidFill>
              </a:rPr>
              <a:t>Programming</a:t>
            </a:r>
          </a:p>
          <a:p>
            <a:endParaRPr lang="zh-CN" altLang="en-US" sz="1600" b="1" dirty="0">
              <a:solidFill>
                <a:srgbClr val="FDA907"/>
              </a:solidFill>
            </a:endParaRPr>
          </a:p>
        </p:txBody>
      </p:sp>
      <p:sp>
        <p:nvSpPr>
          <p:cNvPr id="22" name="矩形 8"/>
          <p:cNvSpPr/>
          <p:nvPr/>
        </p:nvSpPr>
        <p:spPr>
          <a:xfrm>
            <a:off x="676237" y="2232403"/>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DA907"/>
                </a:solidFill>
                <a:latin typeface="+mj-lt"/>
              </a:rPr>
              <a:t>02</a:t>
            </a:r>
            <a:endParaRPr lang="zh-CN" altLang="en-US" sz="1600">
              <a:solidFill>
                <a:srgbClr val="FDA907"/>
              </a:solidFill>
              <a:latin typeface="+mj-lt"/>
            </a:endParaRPr>
          </a:p>
        </p:txBody>
      </p:sp>
      <p:sp>
        <p:nvSpPr>
          <p:cNvPr id="23" name="TextBox 22"/>
          <p:cNvSpPr txBox="1"/>
          <p:nvPr/>
        </p:nvSpPr>
        <p:spPr>
          <a:xfrm>
            <a:off x="1178370" y="2973969"/>
            <a:ext cx="3638327" cy="338554"/>
          </a:xfrm>
          <a:prstGeom prst="rect">
            <a:avLst/>
          </a:prstGeom>
          <a:noFill/>
          <a:effectLst/>
        </p:spPr>
        <p:txBody>
          <a:bodyPr wrap="square" rtlCol="0">
            <a:spAutoFit/>
          </a:bodyPr>
          <a:lstStyle/>
          <a:p>
            <a:r>
              <a:rPr lang="zh-CN" altLang="en-US" sz="1600" b="1" dirty="0">
                <a:solidFill>
                  <a:schemeClr val="accent6">
                    <a:lumMod val="75000"/>
                  </a:schemeClr>
                </a:solidFill>
              </a:rPr>
              <a:t>  成 果 预 期    </a:t>
            </a:r>
            <a:r>
              <a:rPr lang="en-US" altLang="zh-CN" sz="1600" b="1" dirty="0">
                <a:solidFill>
                  <a:schemeClr val="accent6">
                    <a:lumMod val="75000"/>
                  </a:schemeClr>
                </a:solidFill>
              </a:rPr>
              <a:t>Expectations</a:t>
            </a:r>
            <a:endParaRPr lang="zh-CN" altLang="en-US" sz="1600" b="1" dirty="0">
              <a:solidFill>
                <a:schemeClr val="accent6">
                  <a:lumMod val="75000"/>
                </a:schemeClr>
              </a:solidFill>
            </a:endParaRPr>
          </a:p>
        </p:txBody>
      </p:sp>
      <p:sp>
        <p:nvSpPr>
          <p:cNvPr id="24" name="矩形 8"/>
          <p:cNvSpPr/>
          <p:nvPr/>
        </p:nvSpPr>
        <p:spPr>
          <a:xfrm>
            <a:off x="683315" y="2948780"/>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6">
                    <a:lumMod val="75000"/>
                  </a:schemeClr>
                </a:solidFill>
                <a:latin typeface="+mj-lt"/>
              </a:rPr>
              <a:t>03</a:t>
            </a:r>
            <a:endParaRPr lang="zh-CN" altLang="en-US" sz="1600" dirty="0">
              <a:solidFill>
                <a:schemeClr val="accent6">
                  <a:lumMod val="75000"/>
                </a:schemeClr>
              </a:solidFill>
              <a:latin typeface="+mj-lt"/>
            </a:endParaRPr>
          </a:p>
        </p:txBody>
      </p:sp>
      <p:sp>
        <p:nvSpPr>
          <p:cNvPr id="26" name="TextBox 25"/>
          <p:cNvSpPr txBox="1"/>
          <p:nvPr/>
        </p:nvSpPr>
        <p:spPr>
          <a:xfrm>
            <a:off x="1185448" y="3690346"/>
            <a:ext cx="3638327" cy="338554"/>
          </a:xfrm>
          <a:prstGeom prst="rect">
            <a:avLst/>
          </a:prstGeom>
          <a:noFill/>
          <a:effectLst/>
        </p:spPr>
        <p:txBody>
          <a:bodyPr wrap="square" rtlCol="0">
            <a:spAutoFit/>
          </a:bodyPr>
          <a:lstStyle/>
          <a:p>
            <a:r>
              <a:rPr lang="zh-CN" altLang="en-US" sz="1600" b="1" dirty="0">
                <a:solidFill>
                  <a:srgbClr val="BF3420"/>
                </a:solidFill>
              </a:rPr>
              <a:t>  经 费 支 持 </a:t>
            </a:r>
            <a:r>
              <a:rPr lang="en-US" altLang="zh-CN" sz="1600" b="1" dirty="0">
                <a:solidFill>
                  <a:srgbClr val="BF3420"/>
                </a:solidFill>
              </a:rPr>
              <a:t>   Expenditure</a:t>
            </a:r>
            <a:endParaRPr lang="zh-CN" altLang="en-US" sz="1600" b="1" dirty="0">
              <a:solidFill>
                <a:srgbClr val="BF3420"/>
              </a:solidFill>
            </a:endParaRPr>
          </a:p>
        </p:txBody>
      </p:sp>
      <p:sp>
        <p:nvSpPr>
          <p:cNvPr id="27" name="矩形 8"/>
          <p:cNvSpPr/>
          <p:nvPr/>
        </p:nvSpPr>
        <p:spPr>
          <a:xfrm>
            <a:off x="690393" y="3665157"/>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BF3420"/>
                </a:solidFill>
                <a:latin typeface="+mj-lt"/>
              </a:rPr>
              <a:t>04</a:t>
            </a:r>
            <a:endParaRPr lang="zh-CN" altLang="en-US" sz="1600">
              <a:solidFill>
                <a:srgbClr val="BF3420"/>
              </a:solidFill>
              <a:latin typeface="+mj-lt"/>
            </a:endParaRPr>
          </a:p>
        </p:txBody>
      </p:sp>
      <p:grpSp>
        <p:nvGrpSpPr>
          <p:cNvPr id="11" name="组合 10"/>
          <p:cNvGrpSpPr/>
          <p:nvPr/>
        </p:nvGrpSpPr>
        <p:grpSpPr>
          <a:xfrm>
            <a:off x="4887036" y="0"/>
            <a:ext cx="4256964" cy="5143500"/>
            <a:chOff x="566555" y="877035"/>
            <a:chExt cx="2340260" cy="164545"/>
          </a:xfrm>
        </p:grpSpPr>
        <p:sp>
          <p:nvSpPr>
            <p:cNvPr id="12" name="矩形 11"/>
            <p:cNvSpPr/>
            <p:nvPr/>
          </p:nvSpPr>
          <p:spPr>
            <a:xfrm>
              <a:off x="566555" y="877035"/>
              <a:ext cx="585065" cy="1645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51620" y="877035"/>
              <a:ext cx="585065" cy="164545"/>
            </a:xfrm>
            <a:prstGeom prst="rect">
              <a:avLst/>
            </a:prstGeom>
            <a:solidFill>
              <a:srgbClr val="FDC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36685" y="877035"/>
              <a:ext cx="585065" cy="1645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21750" y="877035"/>
              <a:ext cx="585065" cy="16454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81524" y="0"/>
            <a:ext cx="105725" cy="721610"/>
            <a:chOff x="281524" y="0"/>
            <a:chExt cx="105725" cy="721610"/>
          </a:xfrm>
          <a:solidFill>
            <a:srgbClr val="E46C0A"/>
          </a:solidFill>
        </p:grpSpPr>
        <p:sp>
          <p:nvSpPr>
            <p:cNvPr id="17" name="矩形 16"/>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rot="10800000">
            <a:off x="8801756" y="4963098"/>
            <a:ext cx="105725" cy="180402"/>
            <a:chOff x="281524" y="0"/>
            <a:chExt cx="105725" cy="721610"/>
          </a:xfrm>
          <a:solidFill>
            <a:srgbClr val="E46C0A"/>
          </a:solidFill>
        </p:grpSpPr>
        <p:sp>
          <p:nvSpPr>
            <p:cNvPr id="28" name="矩形 27"/>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图片 29"/>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4890120" y="0"/>
            <a:ext cx="1057870" cy="1995686"/>
          </a:xfrm>
          <a:prstGeom prst="rect">
            <a:avLst/>
          </a:prstGeom>
        </p:spPr>
      </p:pic>
      <p:pic>
        <p:nvPicPr>
          <p:cNvPr id="31" name="图片 30"/>
          <p:cNvPicPr>
            <a:picLocks noChangeAspect="1"/>
          </p:cNvPicPr>
          <p:nvPr/>
        </p:nvPicPr>
        <p:blipFill rotWithShape="1">
          <a:blip r:embed="rId4" cstate="screen">
            <a:extLst>
              <a:ext uri="{28A0092B-C50C-407E-A947-70E740481C1C}">
                <a14:useLocalDpi xmlns:a14="http://schemas.microsoft.com/office/drawing/2010/main"/>
              </a:ext>
            </a:extLst>
          </a:blip>
          <a:srcRect/>
          <a:stretch>
            <a:fillRect/>
          </a:stretch>
        </p:blipFill>
        <p:spPr>
          <a:xfrm>
            <a:off x="5947990" y="2924261"/>
            <a:ext cx="1070815" cy="2237190"/>
          </a:xfrm>
          <a:prstGeom prst="rect">
            <a:avLst/>
          </a:prstGeom>
        </p:spPr>
      </p:pic>
      <p:pic>
        <p:nvPicPr>
          <p:cNvPr id="3" name="图片 2"/>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7012231" y="0"/>
            <a:ext cx="1064241" cy="1995686"/>
          </a:xfrm>
          <a:prstGeom prst="rect">
            <a:avLst/>
          </a:prstGeom>
        </p:spPr>
      </p:pic>
      <p:sp>
        <p:nvSpPr>
          <p:cNvPr id="2" name="矩形 1"/>
          <p:cNvSpPr/>
          <p:nvPr/>
        </p:nvSpPr>
        <p:spPr>
          <a:xfrm>
            <a:off x="4887036" y="1997305"/>
            <a:ext cx="4256964" cy="926956"/>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Arial Bold" panose="020B0704020202090204" charset="0"/>
                <a:cs typeface="Arial Bold" panose="020B0704020202090204" charset="0"/>
              </a:rPr>
              <a:t>CONTENTS</a:t>
            </a:r>
            <a:endParaRPr lang="zh-CN" altLang="en-US" sz="3200" b="1" dirty="0">
              <a:solidFill>
                <a:schemeClr val="bg1"/>
              </a:solidFill>
              <a:latin typeface="Arial Bold" panose="020B0704020202090204" charset="0"/>
              <a:cs typeface="Arial Bold" panose="020B0704020202090204" charset="0"/>
            </a:endParaRPr>
          </a:p>
        </p:txBody>
      </p:sp>
      <p:pic>
        <p:nvPicPr>
          <p:cNvPr id="5" name="图片 4"/>
          <p:cNvPicPr>
            <a:picLocks noChangeAspect="1"/>
          </p:cNvPicPr>
          <p:nvPr/>
        </p:nvPicPr>
        <p:blipFill rotWithShape="1">
          <a:blip r:embed="rId6" cstate="screen">
            <a:extLst>
              <a:ext uri="{28A0092B-C50C-407E-A947-70E740481C1C}">
                <a14:useLocalDpi xmlns:a14="http://schemas.microsoft.com/office/drawing/2010/main"/>
              </a:ext>
            </a:extLst>
          </a:blip>
          <a:srcRect/>
          <a:stretch>
            <a:fillRect/>
          </a:stretch>
        </p:blipFill>
        <p:spPr>
          <a:xfrm>
            <a:off x="8083046" y="2924261"/>
            <a:ext cx="1061750" cy="2219239"/>
          </a:xfrm>
          <a:prstGeom prst="rect">
            <a:avLst/>
          </a:prstGeom>
        </p:spPr>
      </p:pic>
      <p:grpSp>
        <p:nvGrpSpPr>
          <p:cNvPr id="98"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1"/>
            </p:custDataLst>
          </p:nvPr>
        </p:nvGrpSpPr>
        <p:grpSpPr>
          <a:xfrm>
            <a:off x="566080" y="194288"/>
            <a:ext cx="1088504" cy="432048"/>
            <a:chOff x="3768308" y="2508637"/>
            <a:chExt cx="4655383" cy="1847076"/>
          </a:xfrm>
          <a:solidFill>
            <a:schemeClr val="accent6">
              <a:lumMod val="75000"/>
            </a:schemeClr>
          </a:solidFill>
        </p:grpSpPr>
        <p:grpSp>
          <p:nvGrpSpPr>
            <p:cNvPr id="99" name="iSḻïḋe"/>
            <p:cNvGrpSpPr/>
            <p:nvPr/>
          </p:nvGrpSpPr>
          <p:grpSpPr>
            <a:xfrm>
              <a:off x="5528397" y="3806230"/>
              <a:ext cx="2860508" cy="275467"/>
              <a:chOff x="4851400" y="4251325"/>
              <a:chExt cx="6264276" cy="603251"/>
            </a:xfrm>
            <a:grpFill/>
          </p:grpSpPr>
          <p:sp>
            <p:nvSpPr>
              <p:cNvPr id="142"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3"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4"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5"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6"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7"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8"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9"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0"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1"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2"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3"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4"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5"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6"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7"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8"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9"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0"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1"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2"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100" name="îSľîdè"/>
            <p:cNvGrpSpPr/>
            <p:nvPr/>
          </p:nvGrpSpPr>
          <p:grpSpPr>
            <a:xfrm>
              <a:off x="5487799" y="2810201"/>
              <a:ext cx="2935892" cy="808278"/>
              <a:chOff x="4762500" y="2070100"/>
              <a:chExt cx="6429376" cy="1770063"/>
            </a:xfrm>
            <a:grpFill/>
          </p:grpSpPr>
          <p:sp>
            <p:nvSpPr>
              <p:cNvPr id="133"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4"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5"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6"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7"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8"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0"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1"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101" name="íṥļïḑê"/>
            <p:cNvGrpSpPr/>
            <p:nvPr/>
          </p:nvGrpSpPr>
          <p:grpSpPr>
            <a:xfrm>
              <a:off x="3768308" y="2508637"/>
              <a:ext cx="1469396" cy="1847076"/>
              <a:chOff x="996950" y="1409700"/>
              <a:chExt cx="3217863" cy="4044950"/>
            </a:xfrm>
            <a:grpFill/>
          </p:grpSpPr>
          <p:sp>
            <p:nvSpPr>
              <p:cNvPr id="102"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3"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4"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5"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6"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7"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8"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9"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0"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1"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2"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9144001" cy="5143500"/>
          </a:xfrm>
          <a:prstGeom prst="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11969" y="2613567"/>
            <a:ext cx="9155969" cy="2550471"/>
          </a:xfrm>
          <a:prstGeom prst="rect">
            <a:avLst/>
          </a:prstGeom>
        </p:spPr>
      </p:pic>
      <p:sp>
        <p:nvSpPr>
          <p:cNvPr id="3" name="矩形 2"/>
          <p:cNvSpPr/>
          <p:nvPr/>
        </p:nvSpPr>
        <p:spPr>
          <a:xfrm>
            <a:off x="1" y="2166704"/>
            <a:ext cx="9144000" cy="450051"/>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2723823"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mj-lt"/>
              </a:rPr>
              <a:t>1</a:t>
            </a:r>
            <a:endParaRPr lang="zh-CN" altLang="en-US" sz="52000" dirty="0">
              <a:solidFill>
                <a:schemeClr val="bg1"/>
              </a:solidFill>
              <a:latin typeface="+mj-lt"/>
            </a:endParaRPr>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b="1" dirty="0">
                <a:solidFill>
                  <a:schemeClr val="bg1"/>
                </a:solidFill>
              </a:rPr>
              <a:t>活 动 背 景</a:t>
            </a:r>
          </a:p>
        </p:txBody>
      </p:sp>
      <p:sp>
        <p:nvSpPr>
          <p:cNvPr id="6" name="矩形 5"/>
          <p:cNvSpPr/>
          <p:nvPr/>
        </p:nvSpPr>
        <p:spPr>
          <a:xfrm>
            <a:off x="5686605" y="1397264"/>
            <a:ext cx="3070860" cy="768350"/>
          </a:xfrm>
          <a:prstGeom prst="rect">
            <a:avLst/>
          </a:prstGeom>
        </p:spPr>
        <p:txBody>
          <a:bodyPr wrap="none">
            <a:spAutoFit/>
          </a:bodyPr>
          <a:lstStyle/>
          <a:p>
            <a:pPr lvl="0" algn="r"/>
            <a:r>
              <a:rPr lang="en-US" altLang="zh-CN" sz="4400" b="1" dirty="0">
                <a:solidFill>
                  <a:schemeClr val="bg1"/>
                </a:solidFill>
                <a:latin typeface="Arial Bold" panose="020B0704020202090204" charset="0"/>
                <a:cs typeface="Arial Bold" panose="020B0704020202090204" charset="0"/>
              </a:rPr>
              <a:t>PART ONE</a:t>
            </a:r>
            <a:endParaRPr lang="zh-CN" altLang="en-US" sz="4400" b="1" dirty="0">
              <a:solidFill>
                <a:schemeClr val="bg1"/>
              </a:solidFill>
              <a:latin typeface="Arial Bold" panose="020B0704020202090204" charset="0"/>
              <a:cs typeface="Arial Bold" panose="020B0704020202090204" charset="0"/>
            </a:endParaRPr>
          </a:p>
        </p:txBody>
      </p:sp>
      <p:sp>
        <p:nvSpPr>
          <p:cNvPr id="9" name="文本框 8"/>
          <p:cNvSpPr txBox="1"/>
          <p:nvPr/>
        </p:nvSpPr>
        <p:spPr>
          <a:xfrm>
            <a:off x="5796136" y="1058545"/>
            <a:ext cx="2961149" cy="337185"/>
          </a:xfrm>
          <a:prstGeom prst="rect">
            <a:avLst/>
          </a:prstGeom>
          <a:noFill/>
        </p:spPr>
        <p:txBody>
          <a:bodyPr wrap="square" rtlCol="0" anchor="t">
            <a:spAutoFit/>
          </a:bodyPr>
          <a:lstStyle/>
          <a:p>
            <a:pPr algn="dist"/>
            <a:r>
              <a:rPr lang="zh-CN" altLang="en-US" sz="1600" b="1" dirty="0">
                <a:solidFill>
                  <a:srgbClr val="F79646"/>
                </a:solidFill>
                <a:latin typeface="Microsoft YaHei Bold" panose="020B0502040204020203" charset="-122"/>
                <a:ea typeface="Microsoft YaHei Bold" panose="020B0502040204020203" charset="-122"/>
                <a:cs typeface="Microsoft YaHei Bold" panose="020B0502040204020203" charset="-122"/>
              </a:rPr>
              <a:t>严谨 勤奋 求实 创新</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2927350" y="1179676"/>
            <a:ext cx="3278188" cy="3278187"/>
          </a:xfrm>
          <a:custGeom>
            <a:avLst/>
            <a:gdLst>
              <a:gd name="connsiteX0" fmla="*/ 0 w 3277819"/>
              <a:gd name="connsiteY0" fmla="*/ 1638874 h 3277748"/>
              <a:gd name="connsiteX1" fmla="*/ 1638910 w 3277819"/>
              <a:gd name="connsiteY1" fmla="*/ 0 h 3277748"/>
              <a:gd name="connsiteX2" fmla="*/ 3277820 w 3277819"/>
              <a:gd name="connsiteY2" fmla="*/ 1638874 h 3277748"/>
              <a:gd name="connsiteX3" fmla="*/ 1638910 w 3277819"/>
              <a:gd name="connsiteY3" fmla="*/ 3277748 h 3277748"/>
              <a:gd name="connsiteX4" fmla="*/ 0 w 3277819"/>
              <a:gd name="connsiteY4" fmla="*/ 1638874 h 32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19" h="3277748">
                <a:moveTo>
                  <a:pt x="0" y="1638874"/>
                </a:moveTo>
                <a:cubicBezTo>
                  <a:pt x="0" y="733749"/>
                  <a:pt x="733765" y="0"/>
                  <a:pt x="1638910" y="0"/>
                </a:cubicBezTo>
                <a:cubicBezTo>
                  <a:pt x="2544055" y="0"/>
                  <a:pt x="3277820" y="733749"/>
                  <a:pt x="3277820" y="1638874"/>
                </a:cubicBezTo>
                <a:cubicBezTo>
                  <a:pt x="3277820" y="2543999"/>
                  <a:pt x="2544055" y="3277748"/>
                  <a:pt x="1638910" y="3277748"/>
                </a:cubicBezTo>
                <a:cubicBezTo>
                  <a:pt x="733765" y="3277748"/>
                  <a:pt x="0" y="2543999"/>
                  <a:pt x="0" y="1638874"/>
                </a:cubicBezTo>
                <a:close/>
              </a:path>
            </a:pathLst>
          </a:custGeom>
          <a:solidFill>
            <a:srgbClr val="E46C0A"/>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32425" tIns="632415" rIns="632425" bIns="632415" spcCol="1270" anchor="ctr"/>
          <a:lstStyle/>
          <a:p>
            <a:pPr algn="ctr" defTabSz="1778000" fontAlgn="auto">
              <a:spcAft>
                <a:spcPts val="0"/>
              </a:spcAft>
              <a:defRPr/>
            </a:pPr>
            <a:r>
              <a:rPr lang="zh-CN" altLang="en-US" sz="3200" dirty="0">
                <a:latin typeface="Gulim" panose="020B0600000101010101" pitchFamily="34" charset="-127"/>
              </a:rPr>
              <a:t>纪念</a:t>
            </a:r>
          </a:p>
          <a:p>
            <a:pPr algn="ctr" defTabSz="1778000" fontAlgn="auto">
              <a:spcAft>
                <a:spcPts val="0"/>
              </a:spcAft>
              <a:defRPr/>
            </a:pPr>
            <a:r>
              <a:rPr lang="zh-CN" altLang="en-US" sz="3200" dirty="0">
                <a:latin typeface="Gulim" panose="020B0600000101010101" pitchFamily="34" charset="-127"/>
              </a:rPr>
              <a:t>上海大学</a:t>
            </a:r>
          </a:p>
          <a:p>
            <a:pPr algn="ctr" defTabSz="1778000" fontAlgn="auto">
              <a:spcAft>
                <a:spcPts val="0"/>
              </a:spcAft>
              <a:defRPr/>
            </a:pPr>
            <a:r>
              <a:rPr lang="zh-CN" altLang="en-US" sz="3200" dirty="0">
                <a:latin typeface="Gulim" panose="020B0600000101010101" pitchFamily="34" charset="-127"/>
              </a:rPr>
              <a:t>建校百年</a:t>
            </a:r>
          </a:p>
        </p:txBody>
      </p:sp>
      <p:sp>
        <p:nvSpPr>
          <p:cNvPr id="11" name="Freeform 10"/>
          <p:cNvSpPr/>
          <p:nvPr/>
        </p:nvSpPr>
        <p:spPr>
          <a:xfrm>
            <a:off x="2133600" y="1503526"/>
            <a:ext cx="1331913" cy="1331912"/>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rgbClr val="FDA907"/>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zh-CN" altLang="en-US" sz="2800" dirty="0">
                <a:latin typeface="Gulim" panose="020B0600000101010101" pitchFamily="34" charset="-127"/>
              </a:rPr>
              <a:t>学生会</a:t>
            </a:r>
            <a:endParaRPr lang="en-US" sz="2800" dirty="0">
              <a:latin typeface="Gulim" panose="020B0600000101010101" pitchFamily="34" charset="-127"/>
            </a:endParaRPr>
          </a:p>
        </p:txBody>
      </p:sp>
      <p:sp>
        <p:nvSpPr>
          <p:cNvPr id="14" name="Freeform 13"/>
          <p:cNvSpPr/>
          <p:nvPr/>
        </p:nvSpPr>
        <p:spPr>
          <a:xfrm>
            <a:off x="6889750" y="990763"/>
            <a:ext cx="1331913" cy="133350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rgbClr val="FDA907"/>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889000" fontAlgn="auto">
              <a:lnSpc>
                <a:spcPct val="90000"/>
              </a:lnSpc>
              <a:spcAft>
                <a:spcPct val="35000"/>
              </a:spcAft>
              <a:defRPr/>
            </a:pPr>
            <a:r>
              <a:rPr lang="zh-CN" altLang="en-US" sz="2400" dirty="0">
                <a:latin typeface="Gulim" panose="020B0600000101010101" pitchFamily="34" charset="-127"/>
              </a:rPr>
              <a:t>党支部</a:t>
            </a:r>
            <a:endParaRPr lang="en-US" sz="2400" dirty="0">
              <a:latin typeface="Gulim" panose="020B0600000101010101" pitchFamily="34" charset="-127"/>
            </a:endParaRPr>
          </a:p>
        </p:txBody>
      </p:sp>
      <p:sp>
        <p:nvSpPr>
          <p:cNvPr id="20" name="Freeform 19"/>
          <p:cNvSpPr/>
          <p:nvPr/>
        </p:nvSpPr>
        <p:spPr>
          <a:xfrm>
            <a:off x="1801813" y="3011651"/>
            <a:ext cx="998537" cy="998537"/>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chemeClr val="accent6">
              <a:lumMod val="60000"/>
              <a:lumOff val="40000"/>
            </a:schemeClr>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zh-CN" altLang="en-US" sz="2500" dirty="0">
                <a:latin typeface="Gulim" panose="020B0600000101010101" pitchFamily="34" charset="-127"/>
              </a:rPr>
              <a:t>文创</a:t>
            </a:r>
            <a:endParaRPr lang="en-US" sz="2500" dirty="0">
              <a:latin typeface="Gulim" panose="020B0600000101010101" pitchFamily="34" charset="-127"/>
            </a:endParaRPr>
          </a:p>
        </p:txBody>
      </p:sp>
      <p:sp>
        <p:nvSpPr>
          <p:cNvPr id="21" name="Freeform 20"/>
          <p:cNvSpPr/>
          <p:nvPr/>
        </p:nvSpPr>
        <p:spPr>
          <a:xfrm>
            <a:off x="4538663" y="984413"/>
            <a:ext cx="1035050" cy="103505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chemeClr val="accent6">
              <a:lumMod val="60000"/>
              <a:lumOff val="40000"/>
            </a:schemeClr>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889000" fontAlgn="auto">
              <a:lnSpc>
                <a:spcPct val="90000"/>
              </a:lnSpc>
              <a:spcAft>
                <a:spcPct val="35000"/>
              </a:spcAft>
              <a:defRPr/>
            </a:pPr>
            <a:r>
              <a:rPr lang="zh-CN" altLang="en-US" sz="1600" dirty="0">
                <a:latin typeface="Gulim" panose="020B0600000101010101" pitchFamily="34" charset="-127"/>
              </a:rPr>
              <a:t>社团</a:t>
            </a:r>
            <a:endParaRPr lang="en-US" sz="1600" dirty="0">
              <a:latin typeface="Gulim" panose="020B0600000101010101" pitchFamily="34" charset="-127"/>
            </a:endParaRPr>
          </a:p>
        </p:txBody>
      </p:sp>
      <p:sp>
        <p:nvSpPr>
          <p:cNvPr id="22" name="Freeform 21"/>
          <p:cNvSpPr/>
          <p:nvPr/>
        </p:nvSpPr>
        <p:spPr>
          <a:xfrm>
            <a:off x="5289550" y="3657763"/>
            <a:ext cx="998538" cy="99695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chemeClr val="accent6">
              <a:lumMod val="60000"/>
              <a:lumOff val="40000"/>
            </a:schemeClr>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zh-CN" altLang="en-US" sz="1200" dirty="0">
                <a:latin typeface="Gulim" panose="020B0600000101010101" pitchFamily="34" charset="-127"/>
              </a:rPr>
              <a:t>知识竞答</a:t>
            </a:r>
            <a:endParaRPr lang="en-US" sz="1200" dirty="0">
              <a:latin typeface="Gulim" panose="020B0600000101010101" pitchFamily="34" charset="-127"/>
            </a:endParaRPr>
          </a:p>
        </p:txBody>
      </p:sp>
      <p:sp>
        <p:nvSpPr>
          <p:cNvPr id="23" name="Freeform 22"/>
          <p:cNvSpPr/>
          <p:nvPr/>
        </p:nvSpPr>
        <p:spPr>
          <a:xfrm>
            <a:off x="914400" y="990763"/>
            <a:ext cx="998538" cy="998538"/>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chemeClr val="accent6">
              <a:lumMod val="60000"/>
              <a:lumOff val="40000"/>
            </a:schemeClr>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zh-CN" altLang="en-US" dirty="0">
                <a:latin typeface="Gulim" panose="020B0600000101010101" pitchFamily="34" charset="-127"/>
              </a:rPr>
              <a:t>公众号</a:t>
            </a:r>
          </a:p>
        </p:txBody>
      </p:sp>
      <p:sp>
        <p:nvSpPr>
          <p:cNvPr id="24" name="Freeform 23"/>
          <p:cNvSpPr/>
          <p:nvPr/>
        </p:nvSpPr>
        <p:spPr>
          <a:xfrm>
            <a:off x="5702300" y="2441103"/>
            <a:ext cx="755650" cy="75565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chemeClr val="accent6">
              <a:lumMod val="60000"/>
              <a:lumOff val="40000"/>
            </a:schemeClr>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ts val="0"/>
              </a:spcAft>
              <a:defRPr/>
            </a:pPr>
            <a:r>
              <a:rPr lang="zh-CN" altLang="en-US" sz="1400" dirty="0">
                <a:latin typeface="Gulim" panose="020B0600000101010101" pitchFamily="34" charset="-127"/>
              </a:rPr>
              <a:t>班团</a:t>
            </a:r>
            <a:endParaRPr lang="en-US" sz="1400" dirty="0">
              <a:latin typeface="Gulim" panose="020B0600000101010101" pitchFamily="34" charset="-127"/>
            </a:endParaRPr>
          </a:p>
        </p:txBody>
      </p:sp>
      <p:sp>
        <p:nvSpPr>
          <p:cNvPr id="26" name="Freeform 25"/>
          <p:cNvSpPr/>
          <p:nvPr/>
        </p:nvSpPr>
        <p:spPr>
          <a:xfrm>
            <a:off x="914400" y="3806988"/>
            <a:ext cx="854075" cy="852488"/>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chemeClr val="accent6">
              <a:lumMod val="60000"/>
              <a:lumOff val="40000"/>
            </a:schemeClr>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80" tIns="182880" rIns="182880" bIns="182880" spcCol="1270" anchor="ctr"/>
          <a:lstStyle/>
          <a:p>
            <a:pPr algn="ctr" defTabSz="889000" fontAlgn="auto">
              <a:lnSpc>
                <a:spcPct val="90000"/>
              </a:lnSpc>
              <a:spcAft>
                <a:spcPct val="35000"/>
              </a:spcAft>
              <a:defRPr/>
            </a:pPr>
            <a:r>
              <a:rPr lang="zh-CN" altLang="en-US" dirty="0">
                <a:latin typeface="Gulim" panose="020B0600000101010101" pitchFamily="34" charset="-127"/>
              </a:rPr>
              <a:t>溯园</a:t>
            </a:r>
            <a:endParaRPr lang="en-US" dirty="0">
              <a:latin typeface="Gulim" panose="020B0600000101010101" pitchFamily="34" charset="-127"/>
            </a:endParaRPr>
          </a:p>
        </p:txBody>
      </p:sp>
      <p:sp>
        <p:nvSpPr>
          <p:cNvPr id="27" name="Freeform 26"/>
          <p:cNvSpPr/>
          <p:nvPr/>
        </p:nvSpPr>
        <p:spPr>
          <a:xfrm>
            <a:off x="6457950" y="2071851"/>
            <a:ext cx="1752600" cy="1751012"/>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rgbClr val="FDA907"/>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zh-CN" altLang="en-US" sz="3200" dirty="0">
                <a:latin typeface="Gulim" panose="020B0600000101010101" pitchFamily="34" charset="-127"/>
              </a:rPr>
              <a:t>红色文化</a:t>
            </a:r>
            <a:endParaRPr lang="en-US" sz="3200" dirty="0">
              <a:latin typeface="Gulim" panose="020B0600000101010101" pitchFamily="34" charset="-127"/>
            </a:endParaRPr>
          </a:p>
        </p:txBody>
      </p:sp>
      <p:sp>
        <p:nvSpPr>
          <p:cNvPr id="28" name="Freeform 27"/>
          <p:cNvSpPr/>
          <p:nvPr/>
        </p:nvSpPr>
        <p:spPr>
          <a:xfrm>
            <a:off x="1228725" y="2246476"/>
            <a:ext cx="755650" cy="75565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chemeClr val="accent6">
              <a:lumMod val="60000"/>
              <a:lumOff val="40000"/>
            </a:schemeClr>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zh-CN" altLang="en-US" dirty="0">
                <a:latin typeface="Gulim" panose="020B0600000101010101" pitchFamily="34" charset="-127"/>
              </a:rPr>
              <a:t>联欢会</a:t>
            </a:r>
            <a:endParaRPr lang="en-US" dirty="0">
              <a:latin typeface="Gulim" panose="020B0600000101010101" pitchFamily="34" charset="-127"/>
            </a:endParaRPr>
          </a:p>
        </p:txBody>
      </p:sp>
      <p:sp>
        <p:nvSpPr>
          <p:cNvPr id="29" name="Freeform 28"/>
          <p:cNvSpPr/>
          <p:nvPr/>
        </p:nvSpPr>
        <p:spPr>
          <a:xfrm>
            <a:off x="5951538" y="1378113"/>
            <a:ext cx="755650" cy="754063"/>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chemeClr val="accent6">
              <a:lumMod val="60000"/>
              <a:lumOff val="40000"/>
            </a:schemeClr>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zh-CN" altLang="en-US" sz="1600" dirty="0">
                <a:latin typeface="Gulim" panose="020B0600000101010101" pitchFamily="34" charset="-127"/>
              </a:rPr>
              <a:t>校史</a:t>
            </a:r>
            <a:endParaRPr lang="en-US" sz="1600" dirty="0">
              <a:latin typeface="Gulim" panose="020B0600000101010101" pitchFamily="34" charset="-127"/>
            </a:endParaRPr>
          </a:p>
        </p:txBody>
      </p:sp>
      <p:sp>
        <p:nvSpPr>
          <p:cNvPr id="30" name="Freeform 29"/>
          <p:cNvSpPr/>
          <p:nvPr/>
        </p:nvSpPr>
        <p:spPr>
          <a:xfrm>
            <a:off x="7466013" y="3905413"/>
            <a:ext cx="755650" cy="754063"/>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chemeClr val="accent6">
              <a:lumMod val="60000"/>
              <a:lumOff val="40000"/>
            </a:schemeClr>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lnSpc>
                <a:spcPct val="90000"/>
              </a:lnSpc>
              <a:spcAft>
                <a:spcPct val="35000"/>
              </a:spcAft>
              <a:defRPr/>
            </a:pPr>
            <a:r>
              <a:rPr lang="zh-CN" altLang="en-US" sz="2400" dirty="0">
                <a:latin typeface="Gulim" panose="020B0600000101010101" pitchFamily="34" charset="-127"/>
              </a:rPr>
              <a:t>校友</a:t>
            </a:r>
            <a:endParaRPr lang="en-US" sz="2400" dirty="0">
              <a:latin typeface="Gulim" panose="020B0600000101010101" pitchFamily="34" charset="-127"/>
            </a:endParaRPr>
          </a:p>
        </p:txBody>
      </p:sp>
      <p:sp>
        <p:nvSpPr>
          <p:cNvPr id="31" name="Freeform 30"/>
          <p:cNvSpPr/>
          <p:nvPr/>
        </p:nvSpPr>
        <p:spPr>
          <a:xfrm>
            <a:off x="2927350" y="3897476"/>
            <a:ext cx="755650" cy="75565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solidFill>
            <a:schemeClr val="accent6">
              <a:lumMod val="60000"/>
              <a:lumOff val="40000"/>
            </a:schemeClr>
          </a:solidFill>
          <a:ln w="63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111250" fontAlgn="auto">
              <a:spcAft>
                <a:spcPts val="0"/>
              </a:spcAft>
              <a:defRPr/>
            </a:pPr>
            <a:r>
              <a:rPr lang="zh-CN" altLang="en-US" sz="1200" dirty="0">
                <a:latin typeface="Gulim" panose="020B0600000101010101" pitchFamily="34" charset="-127"/>
              </a:rPr>
              <a:t>接力跑</a:t>
            </a:r>
            <a:endParaRPr lang="en-US" sz="1200" dirty="0">
              <a:latin typeface="Gulim" panose="020B0600000101010101" pitchFamily="34" charset="-127"/>
            </a:endParaRPr>
          </a:p>
        </p:txBody>
      </p:sp>
      <p:grpSp>
        <p:nvGrpSpPr>
          <p:cNvPr id="32" name="组合 31"/>
          <p:cNvGrpSpPr/>
          <p:nvPr/>
        </p:nvGrpSpPr>
        <p:grpSpPr>
          <a:xfrm rot="10800000">
            <a:off x="8801756" y="4963098"/>
            <a:ext cx="105725" cy="180402"/>
            <a:chOff x="281524" y="0"/>
            <a:chExt cx="105725" cy="721610"/>
          </a:xfrm>
          <a:solidFill>
            <a:srgbClr val="E46C0A"/>
          </a:solidFill>
        </p:grpSpPr>
        <p:sp>
          <p:nvSpPr>
            <p:cNvPr id="33" name="矩形 32"/>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a:off x="918845" y="295275"/>
            <a:ext cx="130810" cy="511175"/>
            <a:chOff x="281524" y="0"/>
            <a:chExt cx="105725" cy="721610"/>
          </a:xfrm>
          <a:solidFill>
            <a:srgbClr val="E46C0A"/>
          </a:solidFill>
        </p:grpSpPr>
        <p:sp>
          <p:nvSpPr>
            <p:cNvPr id="92" name="矩形 91"/>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4" name="直接连接符 93"/>
          <p:cNvCxnSpPr/>
          <p:nvPr/>
        </p:nvCxnSpPr>
        <p:spPr>
          <a:xfrm>
            <a:off x="1247410" y="863600"/>
            <a:ext cx="20459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TextBox 6"/>
          <p:cNvSpPr txBox="1"/>
          <p:nvPr/>
        </p:nvSpPr>
        <p:spPr>
          <a:xfrm>
            <a:off x="1139825" y="238760"/>
            <a:ext cx="2319655" cy="398780"/>
          </a:xfrm>
          <a:prstGeom prst="rect">
            <a:avLst/>
          </a:prstGeom>
          <a:noFill/>
        </p:spPr>
        <p:txBody>
          <a:bodyPr wrap="square" rtlCol="0">
            <a:spAutoFit/>
          </a:bodyPr>
          <a:lstStyle/>
          <a:p>
            <a:r>
              <a:rPr lang="zh-CN" altLang="en-US" sz="2000" b="1" dirty="0">
                <a:solidFill>
                  <a:schemeClr val="tx1">
                    <a:lumMod val="85000"/>
                    <a:lumOff val="15000"/>
                  </a:schemeClr>
                </a:solidFill>
                <a:latin typeface="Impact" panose="020B0806030902050204" pitchFamily="34" charset="0"/>
                <a:ea typeface="+mj-ea"/>
              </a:rPr>
              <a:t>输入标题</a:t>
            </a:r>
          </a:p>
        </p:txBody>
      </p:sp>
      <p:sp>
        <p:nvSpPr>
          <p:cNvPr id="96" name="矩形 95"/>
          <p:cNvSpPr/>
          <p:nvPr/>
        </p:nvSpPr>
        <p:spPr>
          <a:xfrm>
            <a:off x="1140095" y="592455"/>
            <a:ext cx="2428875" cy="245110"/>
          </a:xfrm>
          <a:prstGeom prst="rect">
            <a:avLst/>
          </a:prstGeom>
        </p:spPr>
        <p:txBody>
          <a:bodyPr wrap="square">
            <a:spAutoFit/>
          </a:bodyPr>
          <a:lstStyle/>
          <a:p>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a:t>
            </a:r>
            <a:endParaRPr lang="zh-CN" altLang="en-US" sz="1000" dirty="0">
              <a:solidFill>
                <a:schemeClr val="tx1">
                  <a:lumMod val="50000"/>
                  <a:lumOff val="50000"/>
                </a:schemeClr>
              </a:solidFill>
            </a:endParaRPr>
          </a:p>
        </p:txBody>
      </p:sp>
      <p:grpSp>
        <p:nvGrpSpPr>
          <p:cNvPr id="97" name="íṥļïḑê"/>
          <p:cNvGrpSpPr/>
          <p:nvPr/>
        </p:nvGrpSpPr>
        <p:grpSpPr>
          <a:xfrm>
            <a:off x="401320" y="314325"/>
            <a:ext cx="403860" cy="508000"/>
            <a:chOff x="996950" y="1409700"/>
            <a:chExt cx="3217863" cy="4044950"/>
          </a:xfrm>
          <a:solidFill>
            <a:schemeClr val="accent6">
              <a:lumMod val="75000"/>
            </a:schemeClr>
          </a:solidFill>
        </p:grpSpPr>
        <p:sp>
          <p:nvSpPr>
            <p:cNvPr id="98"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9"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0"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1"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2"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3"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4"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5"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6"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7"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8"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9"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0"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29" name="文本框 128"/>
          <p:cNvSpPr txBox="1"/>
          <p:nvPr/>
        </p:nvSpPr>
        <p:spPr>
          <a:xfrm>
            <a:off x="7816850" y="325755"/>
            <a:ext cx="949325" cy="645160"/>
          </a:xfrm>
          <a:prstGeom prst="rect">
            <a:avLst/>
          </a:prstGeom>
          <a:noFill/>
        </p:spPr>
        <p:txBody>
          <a:bodyPr wrap="square" rtlCol="0" anchor="t">
            <a:spAutoFit/>
          </a:bodyPr>
          <a:lstStyle/>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严谨 勤奋</a:t>
            </a:r>
          </a:p>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求实 创新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400" fill="hold"/>
                                        <p:tgtEl>
                                          <p:spTgt spid="11"/>
                                        </p:tgtEl>
                                        <p:attrNameLst>
                                          <p:attrName>ppt_w</p:attrName>
                                        </p:attrNameLst>
                                      </p:cBhvr>
                                      <p:tavLst>
                                        <p:tav tm="0">
                                          <p:val>
                                            <p:fltVal val="0"/>
                                          </p:val>
                                        </p:tav>
                                        <p:tav tm="100000">
                                          <p:val>
                                            <p:strVal val="#ppt_w"/>
                                          </p:val>
                                        </p:tav>
                                      </p:tavLst>
                                    </p:anim>
                                    <p:anim calcmode="lin" valueType="num">
                                      <p:cBhvr>
                                        <p:cTn id="8" dur="400" fill="hold"/>
                                        <p:tgtEl>
                                          <p:spTgt spid="11"/>
                                        </p:tgtEl>
                                        <p:attrNameLst>
                                          <p:attrName>ppt_h</p:attrName>
                                        </p:attrNameLst>
                                      </p:cBhvr>
                                      <p:tavLst>
                                        <p:tav tm="0">
                                          <p:val>
                                            <p:fltVal val="0"/>
                                          </p:val>
                                        </p:tav>
                                        <p:tav tm="100000">
                                          <p:val>
                                            <p:strVal val="#ppt_h"/>
                                          </p:val>
                                        </p:tav>
                                      </p:tavLst>
                                    </p:anim>
                                    <p:animEffect transition="in" filter="fade">
                                      <p:cBhvr>
                                        <p:cTn id="9" dur="400"/>
                                        <p:tgtEl>
                                          <p:spTgt spid="1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400" fill="hold"/>
                                        <p:tgtEl>
                                          <p:spTgt spid="14"/>
                                        </p:tgtEl>
                                        <p:attrNameLst>
                                          <p:attrName>ppt_w</p:attrName>
                                        </p:attrNameLst>
                                      </p:cBhvr>
                                      <p:tavLst>
                                        <p:tav tm="0">
                                          <p:val>
                                            <p:fltVal val="0"/>
                                          </p:val>
                                        </p:tav>
                                        <p:tav tm="100000">
                                          <p:val>
                                            <p:strVal val="#ppt_w"/>
                                          </p:val>
                                        </p:tav>
                                      </p:tavLst>
                                    </p:anim>
                                    <p:anim calcmode="lin" valueType="num">
                                      <p:cBhvr>
                                        <p:cTn id="14" dur="400" fill="hold"/>
                                        <p:tgtEl>
                                          <p:spTgt spid="14"/>
                                        </p:tgtEl>
                                        <p:attrNameLst>
                                          <p:attrName>ppt_h</p:attrName>
                                        </p:attrNameLst>
                                      </p:cBhvr>
                                      <p:tavLst>
                                        <p:tav tm="0">
                                          <p:val>
                                            <p:fltVal val="0"/>
                                          </p:val>
                                        </p:tav>
                                        <p:tav tm="100000">
                                          <p:val>
                                            <p:strVal val="#ppt_h"/>
                                          </p:val>
                                        </p:tav>
                                      </p:tavLst>
                                    </p:anim>
                                    <p:animEffect transition="in" filter="fade">
                                      <p:cBhvr>
                                        <p:cTn id="15" dur="400"/>
                                        <p:tgtEl>
                                          <p:spTgt spid="1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400" fill="hold"/>
                                        <p:tgtEl>
                                          <p:spTgt spid="20"/>
                                        </p:tgtEl>
                                        <p:attrNameLst>
                                          <p:attrName>ppt_w</p:attrName>
                                        </p:attrNameLst>
                                      </p:cBhvr>
                                      <p:tavLst>
                                        <p:tav tm="0">
                                          <p:val>
                                            <p:fltVal val="0"/>
                                          </p:val>
                                        </p:tav>
                                        <p:tav tm="100000">
                                          <p:val>
                                            <p:strVal val="#ppt_w"/>
                                          </p:val>
                                        </p:tav>
                                      </p:tavLst>
                                    </p:anim>
                                    <p:anim calcmode="lin" valueType="num">
                                      <p:cBhvr>
                                        <p:cTn id="20" dur="400" fill="hold"/>
                                        <p:tgtEl>
                                          <p:spTgt spid="20"/>
                                        </p:tgtEl>
                                        <p:attrNameLst>
                                          <p:attrName>ppt_h</p:attrName>
                                        </p:attrNameLst>
                                      </p:cBhvr>
                                      <p:tavLst>
                                        <p:tav tm="0">
                                          <p:val>
                                            <p:fltVal val="0"/>
                                          </p:val>
                                        </p:tav>
                                        <p:tav tm="100000">
                                          <p:val>
                                            <p:strVal val="#ppt_h"/>
                                          </p:val>
                                        </p:tav>
                                      </p:tavLst>
                                    </p:anim>
                                    <p:animEffect transition="in" filter="fade">
                                      <p:cBhvr>
                                        <p:cTn id="21" dur="4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400" fill="hold"/>
                                        <p:tgtEl>
                                          <p:spTgt spid="21"/>
                                        </p:tgtEl>
                                        <p:attrNameLst>
                                          <p:attrName>ppt_w</p:attrName>
                                        </p:attrNameLst>
                                      </p:cBhvr>
                                      <p:tavLst>
                                        <p:tav tm="0">
                                          <p:val>
                                            <p:fltVal val="0"/>
                                          </p:val>
                                        </p:tav>
                                        <p:tav tm="100000">
                                          <p:val>
                                            <p:strVal val="#ppt_w"/>
                                          </p:val>
                                        </p:tav>
                                      </p:tavLst>
                                    </p:anim>
                                    <p:anim calcmode="lin" valueType="num">
                                      <p:cBhvr>
                                        <p:cTn id="26" dur="400" fill="hold"/>
                                        <p:tgtEl>
                                          <p:spTgt spid="21"/>
                                        </p:tgtEl>
                                        <p:attrNameLst>
                                          <p:attrName>ppt_h</p:attrName>
                                        </p:attrNameLst>
                                      </p:cBhvr>
                                      <p:tavLst>
                                        <p:tav tm="0">
                                          <p:val>
                                            <p:fltVal val="0"/>
                                          </p:val>
                                        </p:tav>
                                        <p:tav tm="100000">
                                          <p:val>
                                            <p:strVal val="#ppt_h"/>
                                          </p:val>
                                        </p:tav>
                                      </p:tavLst>
                                    </p:anim>
                                    <p:animEffect transition="in" filter="fade">
                                      <p:cBhvr>
                                        <p:cTn id="27" dur="400"/>
                                        <p:tgtEl>
                                          <p:spTgt spid="2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400" fill="hold"/>
                                        <p:tgtEl>
                                          <p:spTgt spid="22"/>
                                        </p:tgtEl>
                                        <p:attrNameLst>
                                          <p:attrName>ppt_w</p:attrName>
                                        </p:attrNameLst>
                                      </p:cBhvr>
                                      <p:tavLst>
                                        <p:tav tm="0">
                                          <p:val>
                                            <p:fltVal val="0"/>
                                          </p:val>
                                        </p:tav>
                                        <p:tav tm="100000">
                                          <p:val>
                                            <p:strVal val="#ppt_w"/>
                                          </p:val>
                                        </p:tav>
                                      </p:tavLst>
                                    </p:anim>
                                    <p:anim calcmode="lin" valueType="num">
                                      <p:cBhvr>
                                        <p:cTn id="32" dur="400" fill="hold"/>
                                        <p:tgtEl>
                                          <p:spTgt spid="22"/>
                                        </p:tgtEl>
                                        <p:attrNameLst>
                                          <p:attrName>ppt_h</p:attrName>
                                        </p:attrNameLst>
                                      </p:cBhvr>
                                      <p:tavLst>
                                        <p:tav tm="0">
                                          <p:val>
                                            <p:fltVal val="0"/>
                                          </p:val>
                                        </p:tav>
                                        <p:tav tm="100000">
                                          <p:val>
                                            <p:strVal val="#ppt_h"/>
                                          </p:val>
                                        </p:tav>
                                      </p:tavLst>
                                    </p:anim>
                                    <p:animEffect transition="in" filter="fade">
                                      <p:cBhvr>
                                        <p:cTn id="33" dur="400"/>
                                        <p:tgtEl>
                                          <p:spTgt spid="2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400" fill="hold"/>
                                        <p:tgtEl>
                                          <p:spTgt spid="23"/>
                                        </p:tgtEl>
                                        <p:attrNameLst>
                                          <p:attrName>ppt_w</p:attrName>
                                        </p:attrNameLst>
                                      </p:cBhvr>
                                      <p:tavLst>
                                        <p:tav tm="0">
                                          <p:val>
                                            <p:fltVal val="0"/>
                                          </p:val>
                                        </p:tav>
                                        <p:tav tm="100000">
                                          <p:val>
                                            <p:strVal val="#ppt_w"/>
                                          </p:val>
                                        </p:tav>
                                      </p:tavLst>
                                    </p:anim>
                                    <p:anim calcmode="lin" valueType="num">
                                      <p:cBhvr>
                                        <p:cTn id="38" dur="400" fill="hold"/>
                                        <p:tgtEl>
                                          <p:spTgt spid="23"/>
                                        </p:tgtEl>
                                        <p:attrNameLst>
                                          <p:attrName>ppt_h</p:attrName>
                                        </p:attrNameLst>
                                      </p:cBhvr>
                                      <p:tavLst>
                                        <p:tav tm="0">
                                          <p:val>
                                            <p:fltVal val="0"/>
                                          </p:val>
                                        </p:tav>
                                        <p:tav tm="100000">
                                          <p:val>
                                            <p:strVal val="#ppt_h"/>
                                          </p:val>
                                        </p:tav>
                                      </p:tavLst>
                                    </p:anim>
                                    <p:animEffect transition="in" filter="fade">
                                      <p:cBhvr>
                                        <p:cTn id="39" dur="400"/>
                                        <p:tgtEl>
                                          <p:spTgt spid="23"/>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400" fill="hold"/>
                                        <p:tgtEl>
                                          <p:spTgt spid="24"/>
                                        </p:tgtEl>
                                        <p:attrNameLst>
                                          <p:attrName>ppt_w</p:attrName>
                                        </p:attrNameLst>
                                      </p:cBhvr>
                                      <p:tavLst>
                                        <p:tav tm="0">
                                          <p:val>
                                            <p:fltVal val="0"/>
                                          </p:val>
                                        </p:tav>
                                        <p:tav tm="100000">
                                          <p:val>
                                            <p:strVal val="#ppt_w"/>
                                          </p:val>
                                        </p:tav>
                                      </p:tavLst>
                                    </p:anim>
                                    <p:anim calcmode="lin" valueType="num">
                                      <p:cBhvr>
                                        <p:cTn id="44" dur="400" fill="hold"/>
                                        <p:tgtEl>
                                          <p:spTgt spid="24"/>
                                        </p:tgtEl>
                                        <p:attrNameLst>
                                          <p:attrName>ppt_h</p:attrName>
                                        </p:attrNameLst>
                                      </p:cBhvr>
                                      <p:tavLst>
                                        <p:tav tm="0">
                                          <p:val>
                                            <p:fltVal val="0"/>
                                          </p:val>
                                        </p:tav>
                                        <p:tav tm="100000">
                                          <p:val>
                                            <p:strVal val="#ppt_h"/>
                                          </p:val>
                                        </p:tav>
                                      </p:tavLst>
                                    </p:anim>
                                    <p:animEffect transition="in" filter="fade">
                                      <p:cBhvr>
                                        <p:cTn id="45" dur="400"/>
                                        <p:tgtEl>
                                          <p:spTgt spid="24"/>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400" fill="hold"/>
                                        <p:tgtEl>
                                          <p:spTgt spid="26"/>
                                        </p:tgtEl>
                                        <p:attrNameLst>
                                          <p:attrName>ppt_w</p:attrName>
                                        </p:attrNameLst>
                                      </p:cBhvr>
                                      <p:tavLst>
                                        <p:tav tm="0">
                                          <p:val>
                                            <p:fltVal val="0"/>
                                          </p:val>
                                        </p:tav>
                                        <p:tav tm="100000">
                                          <p:val>
                                            <p:strVal val="#ppt_w"/>
                                          </p:val>
                                        </p:tav>
                                      </p:tavLst>
                                    </p:anim>
                                    <p:anim calcmode="lin" valueType="num">
                                      <p:cBhvr>
                                        <p:cTn id="50" dur="400" fill="hold"/>
                                        <p:tgtEl>
                                          <p:spTgt spid="26"/>
                                        </p:tgtEl>
                                        <p:attrNameLst>
                                          <p:attrName>ppt_h</p:attrName>
                                        </p:attrNameLst>
                                      </p:cBhvr>
                                      <p:tavLst>
                                        <p:tav tm="0">
                                          <p:val>
                                            <p:fltVal val="0"/>
                                          </p:val>
                                        </p:tav>
                                        <p:tav tm="100000">
                                          <p:val>
                                            <p:strVal val="#ppt_h"/>
                                          </p:val>
                                        </p:tav>
                                      </p:tavLst>
                                    </p:anim>
                                    <p:animEffect transition="in" filter="fade">
                                      <p:cBhvr>
                                        <p:cTn id="51" dur="400"/>
                                        <p:tgtEl>
                                          <p:spTgt spid="2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400" fill="hold"/>
                                        <p:tgtEl>
                                          <p:spTgt spid="27"/>
                                        </p:tgtEl>
                                        <p:attrNameLst>
                                          <p:attrName>ppt_w</p:attrName>
                                        </p:attrNameLst>
                                      </p:cBhvr>
                                      <p:tavLst>
                                        <p:tav tm="0">
                                          <p:val>
                                            <p:fltVal val="0"/>
                                          </p:val>
                                        </p:tav>
                                        <p:tav tm="100000">
                                          <p:val>
                                            <p:strVal val="#ppt_w"/>
                                          </p:val>
                                        </p:tav>
                                      </p:tavLst>
                                    </p:anim>
                                    <p:anim calcmode="lin" valueType="num">
                                      <p:cBhvr>
                                        <p:cTn id="56" dur="400" fill="hold"/>
                                        <p:tgtEl>
                                          <p:spTgt spid="27"/>
                                        </p:tgtEl>
                                        <p:attrNameLst>
                                          <p:attrName>ppt_h</p:attrName>
                                        </p:attrNameLst>
                                      </p:cBhvr>
                                      <p:tavLst>
                                        <p:tav tm="0">
                                          <p:val>
                                            <p:fltVal val="0"/>
                                          </p:val>
                                        </p:tav>
                                        <p:tav tm="100000">
                                          <p:val>
                                            <p:strVal val="#ppt_h"/>
                                          </p:val>
                                        </p:tav>
                                      </p:tavLst>
                                    </p:anim>
                                    <p:animEffect transition="in" filter="fade">
                                      <p:cBhvr>
                                        <p:cTn id="57" dur="400"/>
                                        <p:tgtEl>
                                          <p:spTgt spid="27"/>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p:cTn id="61" dur="400" fill="hold"/>
                                        <p:tgtEl>
                                          <p:spTgt spid="28"/>
                                        </p:tgtEl>
                                        <p:attrNameLst>
                                          <p:attrName>ppt_w</p:attrName>
                                        </p:attrNameLst>
                                      </p:cBhvr>
                                      <p:tavLst>
                                        <p:tav tm="0">
                                          <p:val>
                                            <p:fltVal val="0"/>
                                          </p:val>
                                        </p:tav>
                                        <p:tav tm="100000">
                                          <p:val>
                                            <p:strVal val="#ppt_w"/>
                                          </p:val>
                                        </p:tav>
                                      </p:tavLst>
                                    </p:anim>
                                    <p:anim calcmode="lin" valueType="num">
                                      <p:cBhvr>
                                        <p:cTn id="62" dur="400" fill="hold"/>
                                        <p:tgtEl>
                                          <p:spTgt spid="28"/>
                                        </p:tgtEl>
                                        <p:attrNameLst>
                                          <p:attrName>ppt_h</p:attrName>
                                        </p:attrNameLst>
                                      </p:cBhvr>
                                      <p:tavLst>
                                        <p:tav tm="0">
                                          <p:val>
                                            <p:fltVal val="0"/>
                                          </p:val>
                                        </p:tav>
                                        <p:tav tm="100000">
                                          <p:val>
                                            <p:strVal val="#ppt_h"/>
                                          </p:val>
                                        </p:tav>
                                      </p:tavLst>
                                    </p:anim>
                                    <p:animEffect transition="in" filter="fade">
                                      <p:cBhvr>
                                        <p:cTn id="63" dur="400"/>
                                        <p:tgtEl>
                                          <p:spTgt spid="28"/>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400" fill="hold"/>
                                        <p:tgtEl>
                                          <p:spTgt spid="29"/>
                                        </p:tgtEl>
                                        <p:attrNameLst>
                                          <p:attrName>ppt_w</p:attrName>
                                        </p:attrNameLst>
                                      </p:cBhvr>
                                      <p:tavLst>
                                        <p:tav tm="0">
                                          <p:val>
                                            <p:fltVal val="0"/>
                                          </p:val>
                                        </p:tav>
                                        <p:tav tm="100000">
                                          <p:val>
                                            <p:strVal val="#ppt_w"/>
                                          </p:val>
                                        </p:tav>
                                      </p:tavLst>
                                    </p:anim>
                                    <p:anim calcmode="lin" valueType="num">
                                      <p:cBhvr>
                                        <p:cTn id="68" dur="400" fill="hold"/>
                                        <p:tgtEl>
                                          <p:spTgt spid="29"/>
                                        </p:tgtEl>
                                        <p:attrNameLst>
                                          <p:attrName>ppt_h</p:attrName>
                                        </p:attrNameLst>
                                      </p:cBhvr>
                                      <p:tavLst>
                                        <p:tav tm="0">
                                          <p:val>
                                            <p:fltVal val="0"/>
                                          </p:val>
                                        </p:tav>
                                        <p:tav tm="100000">
                                          <p:val>
                                            <p:strVal val="#ppt_h"/>
                                          </p:val>
                                        </p:tav>
                                      </p:tavLst>
                                    </p:anim>
                                    <p:animEffect transition="in" filter="fade">
                                      <p:cBhvr>
                                        <p:cTn id="69" dur="400"/>
                                        <p:tgtEl>
                                          <p:spTgt spid="29"/>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p:cTn id="73" dur="400" fill="hold"/>
                                        <p:tgtEl>
                                          <p:spTgt spid="30"/>
                                        </p:tgtEl>
                                        <p:attrNameLst>
                                          <p:attrName>ppt_w</p:attrName>
                                        </p:attrNameLst>
                                      </p:cBhvr>
                                      <p:tavLst>
                                        <p:tav tm="0">
                                          <p:val>
                                            <p:fltVal val="0"/>
                                          </p:val>
                                        </p:tav>
                                        <p:tav tm="100000">
                                          <p:val>
                                            <p:strVal val="#ppt_w"/>
                                          </p:val>
                                        </p:tav>
                                      </p:tavLst>
                                    </p:anim>
                                    <p:anim calcmode="lin" valueType="num">
                                      <p:cBhvr>
                                        <p:cTn id="74" dur="400" fill="hold"/>
                                        <p:tgtEl>
                                          <p:spTgt spid="30"/>
                                        </p:tgtEl>
                                        <p:attrNameLst>
                                          <p:attrName>ppt_h</p:attrName>
                                        </p:attrNameLst>
                                      </p:cBhvr>
                                      <p:tavLst>
                                        <p:tav tm="0">
                                          <p:val>
                                            <p:fltVal val="0"/>
                                          </p:val>
                                        </p:tav>
                                        <p:tav tm="100000">
                                          <p:val>
                                            <p:strVal val="#ppt_h"/>
                                          </p:val>
                                        </p:tav>
                                      </p:tavLst>
                                    </p:anim>
                                    <p:animEffect transition="in" filter="fade">
                                      <p:cBhvr>
                                        <p:cTn id="75" dur="400"/>
                                        <p:tgtEl>
                                          <p:spTgt spid="30"/>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400" fill="hold"/>
                                        <p:tgtEl>
                                          <p:spTgt spid="31"/>
                                        </p:tgtEl>
                                        <p:attrNameLst>
                                          <p:attrName>ppt_w</p:attrName>
                                        </p:attrNameLst>
                                      </p:cBhvr>
                                      <p:tavLst>
                                        <p:tav tm="0">
                                          <p:val>
                                            <p:fltVal val="0"/>
                                          </p:val>
                                        </p:tav>
                                        <p:tav tm="100000">
                                          <p:val>
                                            <p:strVal val="#ppt_w"/>
                                          </p:val>
                                        </p:tav>
                                      </p:tavLst>
                                    </p:anim>
                                    <p:anim calcmode="lin" valueType="num">
                                      <p:cBhvr>
                                        <p:cTn id="80" dur="400" fill="hold"/>
                                        <p:tgtEl>
                                          <p:spTgt spid="31"/>
                                        </p:tgtEl>
                                        <p:attrNameLst>
                                          <p:attrName>ppt_h</p:attrName>
                                        </p:attrNameLst>
                                      </p:cBhvr>
                                      <p:tavLst>
                                        <p:tav tm="0">
                                          <p:val>
                                            <p:fltVal val="0"/>
                                          </p:val>
                                        </p:tav>
                                        <p:tav tm="100000">
                                          <p:val>
                                            <p:strVal val="#ppt_h"/>
                                          </p:val>
                                        </p:tav>
                                      </p:tavLst>
                                    </p:anim>
                                    <p:animEffect transition="in" filter="fade">
                                      <p:cBhvr>
                                        <p:cTn id="81" dur="400"/>
                                        <p:tgtEl>
                                          <p:spTgt spid="3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p:cTn id="85" dur="400" fill="hold"/>
                                        <p:tgtEl>
                                          <p:spTgt spid="4"/>
                                        </p:tgtEl>
                                        <p:attrNameLst>
                                          <p:attrName>ppt_w</p:attrName>
                                        </p:attrNameLst>
                                      </p:cBhvr>
                                      <p:tavLst>
                                        <p:tav tm="0">
                                          <p:val>
                                            <p:fltVal val="0"/>
                                          </p:val>
                                        </p:tav>
                                        <p:tav tm="100000">
                                          <p:val>
                                            <p:strVal val="#ppt_w"/>
                                          </p:val>
                                        </p:tav>
                                      </p:tavLst>
                                    </p:anim>
                                    <p:anim calcmode="lin" valueType="num">
                                      <p:cBhvr>
                                        <p:cTn id="86" dur="400" fill="hold"/>
                                        <p:tgtEl>
                                          <p:spTgt spid="4"/>
                                        </p:tgtEl>
                                        <p:attrNameLst>
                                          <p:attrName>ppt_h</p:attrName>
                                        </p:attrNameLst>
                                      </p:cBhvr>
                                      <p:tavLst>
                                        <p:tav tm="0">
                                          <p:val>
                                            <p:fltVal val="0"/>
                                          </p:val>
                                        </p:tav>
                                        <p:tav tm="100000">
                                          <p:val>
                                            <p:strVal val="#ppt_h"/>
                                          </p:val>
                                        </p:tav>
                                      </p:tavLst>
                                    </p:anim>
                                    <p:animEffect transition="in" filter="fade">
                                      <p:cBhvr>
                                        <p:cTn id="8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bldLvl="0" animBg="1"/>
      <p:bldP spid="14" grpId="0" bldLvl="0" animBg="1"/>
      <p:bldP spid="20" grpId="0" bldLvl="0" animBg="1"/>
      <p:bldP spid="21" grpId="0" bldLvl="0" animBg="1"/>
      <p:bldP spid="22" grpId="0" bldLvl="0" animBg="1"/>
      <p:bldP spid="23" grpId="0" bldLvl="0" animBg="1"/>
      <p:bldP spid="24" grpId="0" bldLvl="0" animBg="1"/>
      <p:bldP spid="26" grpId="0" bldLvl="0" animBg="1"/>
      <p:bldP spid="27" grpId="0" bldLvl="0" animBg="1"/>
      <p:bldP spid="28" grpId="0" bldLvl="0" animBg="1"/>
      <p:bldP spid="29" grpId="0" bldLvl="0" animBg="1"/>
      <p:bldP spid="30" grpId="0" bldLvl="0" animBg="1"/>
      <p:bldP spid="3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五边形 27"/>
          <p:cNvSpPr/>
          <p:nvPr/>
        </p:nvSpPr>
        <p:spPr>
          <a:xfrm>
            <a:off x="611562" y="1419116"/>
            <a:ext cx="7894223" cy="315035"/>
          </a:xfrm>
          <a:prstGeom prst="homePlate">
            <a:avLst/>
          </a:prstGeom>
          <a:solidFill>
            <a:srgbClr val="FDC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mj-lt"/>
              </a:rPr>
              <a:t>01</a:t>
            </a:r>
            <a:endParaRPr lang="zh-CN" altLang="en-US" sz="1600">
              <a:latin typeface="+mj-lt"/>
            </a:endParaRPr>
          </a:p>
        </p:txBody>
      </p:sp>
      <p:sp>
        <p:nvSpPr>
          <p:cNvPr id="29" name="五边形 28"/>
          <p:cNvSpPr/>
          <p:nvPr/>
        </p:nvSpPr>
        <p:spPr>
          <a:xfrm>
            <a:off x="2585117" y="1733377"/>
            <a:ext cx="5920668" cy="315035"/>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mj-lt"/>
              </a:rPr>
              <a:t>02</a:t>
            </a:r>
            <a:endParaRPr lang="zh-CN" altLang="en-US" sz="1600">
              <a:latin typeface="+mj-lt"/>
            </a:endParaRPr>
          </a:p>
        </p:txBody>
      </p:sp>
      <p:sp>
        <p:nvSpPr>
          <p:cNvPr id="31" name="五边形 30"/>
          <p:cNvSpPr/>
          <p:nvPr/>
        </p:nvSpPr>
        <p:spPr>
          <a:xfrm>
            <a:off x="4558672" y="2048412"/>
            <a:ext cx="3947111" cy="315035"/>
          </a:xfrm>
          <a:prstGeom prst="homePlate">
            <a:avLst/>
          </a:prstGeom>
          <a:solidFill>
            <a:srgbClr val="FDC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mj-lt"/>
              </a:rPr>
              <a:t>03</a:t>
            </a:r>
            <a:endParaRPr lang="zh-CN" altLang="en-US" sz="1600">
              <a:latin typeface="+mj-lt"/>
            </a:endParaRPr>
          </a:p>
        </p:txBody>
      </p:sp>
      <p:sp>
        <p:nvSpPr>
          <p:cNvPr id="33" name="五边形 32"/>
          <p:cNvSpPr/>
          <p:nvPr/>
        </p:nvSpPr>
        <p:spPr>
          <a:xfrm>
            <a:off x="6532228" y="2363446"/>
            <a:ext cx="1973555" cy="315035"/>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mj-lt"/>
              </a:rPr>
              <a:t>04</a:t>
            </a:r>
            <a:endParaRPr lang="zh-CN" altLang="en-US" sz="1600">
              <a:latin typeface="+mj-lt"/>
            </a:endParaRPr>
          </a:p>
        </p:txBody>
      </p:sp>
      <p:sp>
        <p:nvSpPr>
          <p:cNvPr id="34" name="矩形 33"/>
          <p:cNvSpPr/>
          <p:nvPr/>
        </p:nvSpPr>
        <p:spPr>
          <a:xfrm>
            <a:off x="566556" y="2315296"/>
            <a:ext cx="1890208" cy="1869743"/>
          </a:xfrm>
          <a:prstGeom prst="rect">
            <a:avLst/>
          </a:prstGeom>
        </p:spPr>
        <p:txBody>
          <a:bodyPr wrap="square">
            <a:spAutoFit/>
          </a:bodyPr>
          <a:lstStyle/>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a:t>
            </a:r>
            <a:endParaRPr lang="en-US" altLang="zh-CN" sz="1100" dirty="0">
              <a:solidFill>
                <a:schemeClr val="tx1">
                  <a:lumMod val="75000"/>
                  <a:lumOff val="25000"/>
                </a:schemeClr>
              </a:solidFill>
              <a:latin typeface="华文细黑" panose="02010600040101010101" charset="-122"/>
              <a:ea typeface="华文细黑" panose="02010600040101010101" charset="-122"/>
            </a:endParaRPr>
          </a:p>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sp>
        <p:nvSpPr>
          <p:cNvPr id="36" name="矩形 35"/>
          <p:cNvSpPr/>
          <p:nvPr/>
        </p:nvSpPr>
        <p:spPr>
          <a:xfrm>
            <a:off x="566555" y="1921429"/>
            <a:ext cx="1890208" cy="307777"/>
          </a:xfrm>
          <a:prstGeom prst="rect">
            <a:avLst/>
          </a:prstGeom>
        </p:spPr>
        <p:txBody>
          <a:bodyPr wrap="square">
            <a:spAutoFit/>
          </a:bodyPr>
          <a:lstStyle/>
          <a:p>
            <a:pPr lvl="0"/>
            <a:r>
              <a:rPr lang="zh-CN" altLang="en-US" sz="1400" b="1" dirty="0">
                <a:solidFill>
                  <a:srgbClr val="EBCA53"/>
                </a:solidFill>
              </a:rPr>
              <a:t>输入小标题</a:t>
            </a:r>
          </a:p>
        </p:txBody>
      </p:sp>
      <p:sp>
        <p:nvSpPr>
          <p:cNvPr id="38" name="矩形 37"/>
          <p:cNvSpPr/>
          <p:nvPr/>
        </p:nvSpPr>
        <p:spPr>
          <a:xfrm>
            <a:off x="4572002" y="2823128"/>
            <a:ext cx="1890208" cy="1361911"/>
          </a:xfrm>
          <a:prstGeom prst="rect">
            <a:avLst/>
          </a:prstGeom>
        </p:spPr>
        <p:txBody>
          <a:bodyPr wrap="square">
            <a:spAutoFit/>
          </a:bodyPr>
          <a:lstStyle/>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a:t>
            </a:r>
            <a:endParaRPr lang="en-US" altLang="zh-CN" sz="1100" dirty="0">
              <a:solidFill>
                <a:schemeClr val="tx1">
                  <a:lumMod val="75000"/>
                  <a:lumOff val="25000"/>
                </a:schemeClr>
              </a:solidFill>
              <a:latin typeface="华文细黑" panose="02010600040101010101" charset="-122"/>
              <a:ea typeface="华文细黑" panose="02010600040101010101" charset="-122"/>
            </a:endParaRPr>
          </a:p>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sp>
        <p:nvSpPr>
          <p:cNvPr id="39" name="矩形 38"/>
          <p:cNvSpPr/>
          <p:nvPr/>
        </p:nvSpPr>
        <p:spPr>
          <a:xfrm>
            <a:off x="4572001" y="2499236"/>
            <a:ext cx="1890208" cy="307777"/>
          </a:xfrm>
          <a:prstGeom prst="rect">
            <a:avLst/>
          </a:prstGeom>
        </p:spPr>
        <p:txBody>
          <a:bodyPr wrap="square">
            <a:spAutoFit/>
          </a:bodyPr>
          <a:lstStyle/>
          <a:p>
            <a:pPr lvl="0"/>
            <a:r>
              <a:rPr lang="zh-CN" altLang="en-US" sz="1400" b="1" dirty="0">
                <a:solidFill>
                  <a:srgbClr val="EBCA53"/>
                </a:solidFill>
              </a:rPr>
              <a:t>输入小标题</a:t>
            </a:r>
          </a:p>
        </p:txBody>
      </p:sp>
      <p:sp>
        <p:nvSpPr>
          <p:cNvPr id="40" name="矩形 39"/>
          <p:cNvSpPr/>
          <p:nvPr/>
        </p:nvSpPr>
        <p:spPr>
          <a:xfrm>
            <a:off x="2546777" y="2569212"/>
            <a:ext cx="1890208" cy="1615827"/>
          </a:xfrm>
          <a:prstGeom prst="rect">
            <a:avLst/>
          </a:prstGeom>
        </p:spPr>
        <p:txBody>
          <a:bodyPr wrap="square">
            <a:spAutoFit/>
          </a:bodyPr>
          <a:lstStyle/>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a:t>
            </a:r>
            <a:endParaRPr lang="en-US" altLang="zh-CN" sz="1100" dirty="0">
              <a:solidFill>
                <a:schemeClr val="tx1">
                  <a:lumMod val="75000"/>
                  <a:lumOff val="25000"/>
                </a:schemeClr>
              </a:solidFill>
              <a:latin typeface="华文细黑" panose="02010600040101010101" charset="-122"/>
              <a:ea typeface="华文细黑" panose="02010600040101010101" charset="-122"/>
            </a:endParaRPr>
          </a:p>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sp>
        <p:nvSpPr>
          <p:cNvPr id="42" name="矩形 41"/>
          <p:cNvSpPr/>
          <p:nvPr/>
        </p:nvSpPr>
        <p:spPr>
          <a:xfrm>
            <a:off x="2546776" y="2236464"/>
            <a:ext cx="1890208" cy="307777"/>
          </a:xfrm>
          <a:prstGeom prst="rect">
            <a:avLst/>
          </a:prstGeom>
        </p:spPr>
        <p:txBody>
          <a:bodyPr wrap="square">
            <a:spAutoFit/>
          </a:bodyPr>
          <a:lstStyle/>
          <a:p>
            <a:pPr lvl="0"/>
            <a:r>
              <a:rPr lang="zh-CN" altLang="en-US" sz="1400" b="1" dirty="0">
                <a:solidFill>
                  <a:srgbClr val="E46C0A"/>
                </a:solidFill>
              </a:rPr>
              <a:t>输入小标题</a:t>
            </a:r>
          </a:p>
        </p:txBody>
      </p:sp>
      <p:sp>
        <p:nvSpPr>
          <p:cNvPr id="44" name="矩形 43"/>
          <p:cNvSpPr/>
          <p:nvPr/>
        </p:nvSpPr>
        <p:spPr>
          <a:xfrm>
            <a:off x="6507217" y="3077043"/>
            <a:ext cx="1890208" cy="1107996"/>
          </a:xfrm>
          <a:prstGeom prst="rect">
            <a:avLst/>
          </a:prstGeom>
        </p:spPr>
        <p:txBody>
          <a:bodyPr wrap="square">
            <a:spAutoFit/>
          </a:bodyPr>
          <a:lstStyle/>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a:t>
            </a:r>
            <a:endParaRPr lang="en-US" altLang="zh-CN" sz="1100" dirty="0">
              <a:solidFill>
                <a:schemeClr val="tx1">
                  <a:lumMod val="75000"/>
                  <a:lumOff val="25000"/>
                </a:schemeClr>
              </a:solidFill>
              <a:latin typeface="华文细黑" panose="02010600040101010101" charset="-122"/>
              <a:ea typeface="华文细黑" panose="02010600040101010101" charset="-122"/>
            </a:endParaRPr>
          </a:p>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输入文字输入文字输入文字输入文字输入文字输入文字输入文字输入文字输入文字</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sp>
        <p:nvSpPr>
          <p:cNvPr id="45" name="矩形 44"/>
          <p:cNvSpPr/>
          <p:nvPr/>
        </p:nvSpPr>
        <p:spPr>
          <a:xfrm>
            <a:off x="6507216" y="2776524"/>
            <a:ext cx="1890208" cy="307777"/>
          </a:xfrm>
          <a:prstGeom prst="rect">
            <a:avLst/>
          </a:prstGeom>
        </p:spPr>
        <p:txBody>
          <a:bodyPr wrap="square">
            <a:spAutoFit/>
          </a:bodyPr>
          <a:lstStyle/>
          <a:p>
            <a:pPr lvl="0"/>
            <a:r>
              <a:rPr lang="zh-CN" altLang="en-US" sz="1400" b="1" dirty="0">
                <a:solidFill>
                  <a:srgbClr val="E46C0A"/>
                </a:solidFill>
              </a:rPr>
              <a:t>输入小标题</a:t>
            </a:r>
          </a:p>
        </p:txBody>
      </p:sp>
      <p:cxnSp>
        <p:nvCxnSpPr>
          <p:cNvPr id="48" name="直接连接符 47"/>
          <p:cNvCxnSpPr/>
          <p:nvPr/>
        </p:nvCxnSpPr>
        <p:spPr>
          <a:xfrm>
            <a:off x="2456765" y="2716806"/>
            <a:ext cx="0" cy="14026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481990" y="3084301"/>
            <a:ext cx="0" cy="10351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462210" y="3377125"/>
            <a:ext cx="0" cy="74229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rot="10800000">
            <a:off x="8801756" y="4963098"/>
            <a:ext cx="105725" cy="180402"/>
            <a:chOff x="281524" y="0"/>
            <a:chExt cx="105725" cy="721610"/>
          </a:xfrm>
          <a:solidFill>
            <a:srgbClr val="E46C0A"/>
          </a:solidFill>
        </p:grpSpPr>
        <p:sp>
          <p:nvSpPr>
            <p:cNvPr id="24" name="矩形 23"/>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918845" y="295275"/>
            <a:ext cx="130810" cy="511175"/>
            <a:chOff x="281524" y="0"/>
            <a:chExt cx="105725" cy="721610"/>
          </a:xfrm>
          <a:solidFill>
            <a:srgbClr val="E46C0A"/>
          </a:solidFill>
        </p:grpSpPr>
        <p:sp>
          <p:nvSpPr>
            <p:cNvPr id="19" name="矩形 18"/>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9" name="直接连接符 88"/>
          <p:cNvCxnSpPr/>
          <p:nvPr/>
        </p:nvCxnSpPr>
        <p:spPr>
          <a:xfrm>
            <a:off x="1247410" y="863600"/>
            <a:ext cx="20459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1" name="TextBox 6"/>
          <p:cNvSpPr txBox="1"/>
          <p:nvPr/>
        </p:nvSpPr>
        <p:spPr>
          <a:xfrm>
            <a:off x="1139825" y="238760"/>
            <a:ext cx="2319655" cy="398780"/>
          </a:xfrm>
          <a:prstGeom prst="rect">
            <a:avLst/>
          </a:prstGeom>
          <a:noFill/>
        </p:spPr>
        <p:txBody>
          <a:bodyPr wrap="square" rtlCol="0">
            <a:spAutoFit/>
          </a:bodyPr>
          <a:lstStyle/>
          <a:p>
            <a:r>
              <a:rPr lang="zh-CN" altLang="en-US" sz="2000" b="1" dirty="0">
                <a:solidFill>
                  <a:schemeClr val="tx1">
                    <a:lumMod val="85000"/>
                    <a:lumOff val="15000"/>
                  </a:schemeClr>
                </a:solidFill>
                <a:latin typeface="Impact" panose="020B0806030902050204" pitchFamily="34" charset="0"/>
                <a:ea typeface="+mj-ea"/>
              </a:rPr>
              <a:t>输入标题</a:t>
            </a:r>
          </a:p>
        </p:txBody>
      </p:sp>
      <p:sp>
        <p:nvSpPr>
          <p:cNvPr id="96" name="矩形 95"/>
          <p:cNvSpPr/>
          <p:nvPr/>
        </p:nvSpPr>
        <p:spPr>
          <a:xfrm>
            <a:off x="1140095" y="592455"/>
            <a:ext cx="2428875" cy="245110"/>
          </a:xfrm>
          <a:prstGeom prst="rect">
            <a:avLst/>
          </a:prstGeom>
        </p:spPr>
        <p:txBody>
          <a:bodyPr wrap="square">
            <a:spAutoFit/>
          </a:bodyPr>
          <a:lstStyle/>
          <a:p>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a:t>
            </a:r>
            <a:endParaRPr lang="zh-CN" altLang="en-US" sz="1000" dirty="0">
              <a:solidFill>
                <a:schemeClr val="tx1">
                  <a:lumMod val="50000"/>
                  <a:lumOff val="50000"/>
                </a:schemeClr>
              </a:solidFill>
            </a:endParaRPr>
          </a:p>
        </p:txBody>
      </p:sp>
      <p:grpSp>
        <p:nvGrpSpPr>
          <p:cNvPr id="97" name="íṥļïḑê"/>
          <p:cNvGrpSpPr/>
          <p:nvPr/>
        </p:nvGrpSpPr>
        <p:grpSpPr>
          <a:xfrm>
            <a:off x="401320" y="314325"/>
            <a:ext cx="403860" cy="508000"/>
            <a:chOff x="996950" y="1409700"/>
            <a:chExt cx="3217863" cy="4044950"/>
          </a:xfrm>
          <a:solidFill>
            <a:schemeClr val="accent6">
              <a:lumMod val="75000"/>
            </a:schemeClr>
          </a:solidFill>
        </p:grpSpPr>
        <p:sp>
          <p:nvSpPr>
            <p:cNvPr id="98"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9"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0"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1"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2"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3"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4"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5"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6"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7"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8"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9"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0"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29" name="文本框 128"/>
          <p:cNvSpPr txBox="1"/>
          <p:nvPr/>
        </p:nvSpPr>
        <p:spPr>
          <a:xfrm>
            <a:off x="7816850" y="325755"/>
            <a:ext cx="949325" cy="645160"/>
          </a:xfrm>
          <a:prstGeom prst="rect">
            <a:avLst/>
          </a:prstGeom>
          <a:noFill/>
        </p:spPr>
        <p:txBody>
          <a:bodyPr wrap="square" rtlCol="0" anchor="t">
            <a:spAutoFit/>
          </a:bodyPr>
          <a:lstStyle/>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严谨 勤奋</a:t>
            </a:r>
          </a:p>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求实 创新</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9144001" cy="5143500"/>
          </a:xfrm>
          <a:prstGeom prst="rect">
            <a:avLst/>
          </a:prstGeom>
          <a:solidFill>
            <a:srgbClr val="FDC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429" y="2613567"/>
            <a:ext cx="9143142" cy="2550471"/>
          </a:xfrm>
          <a:prstGeom prst="rect">
            <a:avLst/>
          </a:prstGeom>
        </p:spPr>
      </p:pic>
      <p:sp>
        <p:nvSpPr>
          <p:cNvPr id="3" name="矩形 2"/>
          <p:cNvSpPr/>
          <p:nvPr/>
        </p:nvSpPr>
        <p:spPr>
          <a:xfrm>
            <a:off x="1" y="2166704"/>
            <a:ext cx="9144000" cy="45005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b="1" dirty="0">
                <a:solidFill>
                  <a:schemeClr val="bg1"/>
                </a:solidFill>
              </a:rPr>
              <a:t>策 划 方 案</a:t>
            </a:r>
          </a:p>
        </p:txBody>
      </p:sp>
      <p:sp>
        <p:nvSpPr>
          <p:cNvPr id="9" name="TextBox 3"/>
          <p:cNvSpPr txBox="1"/>
          <p:nvPr/>
        </p:nvSpPr>
        <p:spPr>
          <a:xfrm>
            <a:off x="26495" y="-1433695"/>
            <a:ext cx="3531736"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mj-lt"/>
              </a:rPr>
              <a:t>2</a:t>
            </a:r>
            <a:endParaRPr lang="zh-CN" altLang="en-US" sz="52000" dirty="0">
              <a:solidFill>
                <a:schemeClr val="bg1"/>
              </a:solidFill>
              <a:latin typeface="+mj-lt"/>
            </a:endParaRPr>
          </a:p>
        </p:txBody>
      </p:sp>
      <p:sp>
        <p:nvSpPr>
          <p:cNvPr id="10" name="矩形 9"/>
          <p:cNvSpPr/>
          <p:nvPr/>
        </p:nvSpPr>
        <p:spPr>
          <a:xfrm>
            <a:off x="5593895" y="1397264"/>
            <a:ext cx="3163570" cy="768350"/>
          </a:xfrm>
          <a:prstGeom prst="rect">
            <a:avLst/>
          </a:prstGeom>
        </p:spPr>
        <p:txBody>
          <a:bodyPr wrap="none">
            <a:spAutoFit/>
          </a:bodyPr>
          <a:lstStyle/>
          <a:p>
            <a:pPr lvl="0" algn="r"/>
            <a:r>
              <a:rPr lang="en-US" altLang="zh-CN" sz="4400" b="1">
                <a:solidFill>
                  <a:schemeClr val="bg1"/>
                </a:solidFill>
                <a:latin typeface="Arial Bold" panose="020B0704020202090204" charset="0"/>
                <a:cs typeface="Arial Bold" panose="020B0704020202090204" charset="0"/>
              </a:rPr>
              <a:t>PART TWO</a:t>
            </a:r>
            <a:endParaRPr lang="zh-CN" altLang="en-US" sz="4400" b="1">
              <a:solidFill>
                <a:schemeClr val="bg1"/>
              </a:solidFill>
              <a:latin typeface="Arial Bold" panose="020B0704020202090204" charset="0"/>
              <a:cs typeface="Arial Bold" panose="020B0704020202090204" charset="0"/>
            </a:endParaRPr>
          </a:p>
        </p:txBody>
      </p:sp>
      <p:sp>
        <p:nvSpPr>
          <p:cNvPr id="7" name="文本框 6"/>
          <p:cNvSpPr txBox="1"/>
          <p:nvPr/>
        </p:nvSpPr>
        <p:spPr>
          <a:xfrm>
            <a:off x="5724128" y="1058545"/>
            <a:ext cx="3033157" cy="337185"/>
          </a:xfrm>
          <a:prstGeom prst="rect">
            <a:avLst/>
          </a:prstGeom>
          <a:noFill/>
        </p:spPr>
        <p:txBody>
          <a:bodyPr wrap="square" rtlCol="0" anchor="t">
            <a:spAutoFit/>
          </a:bodyPr>
          <a:lstStyle/>
          <a:p>
            <a:pPr algn="dist"/>
            <a:r>
              <a:rPr lang="zh-CN" altLang="en-US" sz="1600" b="1" dirty="0">
                <a:solidFill>
                  <a:srgbClr val="FDA907"/>
                </a:solidFill>
                <a:latin typeface="Microsoft YaHei Bold" panose="020B0502040204020203" charset="-122"/>
                <a:ea typeface="Microsoft YaHei Bold" panose="020B0502040204020203" charset="-122"/>
                <a:cs typeface="Microsoft YaHei Bold" panose="020B0502040204020203" charset="-122"/>
              </a:rPr>
              <a:t>严谨 勤奋 求实 创新</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083269" y="1348955"/>
            <a:ext cx="2239876" cy="307777"/>
          </a:xfrm>
          <a:prstGeom prst="rect">
            <a:avLst/>
          </a:prstGeom>
        </p:spPr>
        <p:txBody>
          <a:bodyPr wrap="square">
            <a:spAutoFit/>
          </a:bodyPr>
          <a:lstStyle/>
          <a:p>
            <a:r>
              <a:rPr lang="zh-CN" altLang="en-US" sz="1400" b="1" dirty="0">
                <a:solidFill>
                  <a:srgbClr val="FDA907"/>
                </a:solidFill>
              </a:rPr>
              <a:t>输入小标题</a:t>
            </a:r>
            <a:endParaRPr lang="en-US" altLang="zh-CN" sz="1400" b="1" dirty="0">
              <a:solidFill>
                <a:srgbClr val="FDA907"/>
              </a:solidFill>
              <a:latin typeface="+mj-ea"/>
              <a:ea typeface="+mj-ea"/>
            </a:endParaRPr>
          </a:p>
        </p:txBody>
      </p:sp>
      <p:sp>
        <p:nvSpPr>
          <p:cNvPr id="17" name="TextBox 16"/>
          <p:cNvSpPr txBox="1"/>
          <p:nvPr/>
        </p:nvSpPr>
        <p:spPr>
          <a:xfrm>
            <a:off x="1083268" y="1743003"/>
            <a:ext cx="1893393" cy="598805"/>
          </a:xfrm>
          <a:prstGeom prst="rect">
            <a:avLst/>
          </a:prstGeom>
          <a:noFill/>
        </p:spPr>
        <p:txBody>
          <a:bodyPr wrap="square" rtlCol="0">
            <a:spAutoFit/>
          </a:bodyPr>
          <a:lstStyle/>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grpSp>
        <p:nvGrpSpPr>
          <p:cNvPr id="18" name="组合 17"/>
          <p:cNvGrpSpPr/>
          <p:nvPr/>
        </p:nvGrpSpPr>
        <p:grpSpPr>
          <a:xfrm>
            <a:off x="1018889" y="1728487"/>
            <a:ext cx="2880320" cy="2019710"/>
            <a:chOff x="1079612" y="1507889"/>
            <a:chExt cx="2880320" cy="2019710"/>
          </a:xfrm>
        </p:grpSpPr>
        <p:grpSp>
          <p:nvGrpSpPr>
            <p:cNvPr id="19" name="组合 18"/>
            <p:cNvGrpSpPr/>
            <p:nvPr/>
          </p:nvGrpSpPr>
          <p:grpSpPr>
            <a:xfrm>
              <a:off x="1079612" y="1507889"/>
              <a:ext cx="2880320" cy="775829"/>
              <a:chOff x="755576" y="1779662"/>
              <a:chExt cx="2880320" cy="360040"/>
            </a:xfrm>
          </p:grpSpPr>
          <p:cxnSp>
            <p:nvCxnSpPr>
              <p:cNvPr id="26" name="直接连接符 25"/>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flipV="1">
              <a:off x="1079612" y="2751770"/>
              <a:ext cx="2880320" cy="775829"/>
              <a:chOff x="755576" y="1779662"/>
              <a:chExt cx="2880320" cy="360040"/>
            </a:xfrm>
          </p:grpSpPr>
          <p:cxnSp>
            <p:nvCxnSpPr>
              <p:cNvPr id="24" name="直接连接符 23"/>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28" name="矩形 27"/>
          <p:cNvSpPr/>
          <p:nvPr/>
        </p:nvSpPr>
        <p:spPr>
          <a:xfrm>
            <a:off x="1090898" y="3839386"/>
            <a:ext cx="2239876" cy="307777"/>
          </a:xfrm>
          <a:prstGeom prst="rect">
            <a:avLst/>
          </a:prstGeom>
        </p:spPr>
        <p:txBody>
          <a:bodyPr wrap="square">
            <a:spAutoFit/>
          </a:bodyPr>
          <a:lstStyle/>
          <a:p>
            <a:r>
              <a:rPr lang="zh-CN" altLang="en-US" sz="1400" b="1" dirty="0">
                <a:solidFill>
                  <a:schemeClr val="accent6">
                    <a:lumMod val="75000"/>
                  </a:schemeClr>
                </a:solidFill>
              </a:rPr>
              <a:t>输入小标题</a:t>
            </a:r>
            <a:endParaRPr lang="en-US" altLang="zh-CN" sz="1400" b="1" dirty="0">
              <a:solidFill>
                <a:schemeClr val="accent6">
                  <a:lumMod val="75000"/>
                </a:schemeClr>
              </a:solidFill>
              <a:latin typeface="+mj-ea"/>
            </a:endParaRPr>
          </a:p>
        </p:txBody>
      </p:sp>
      <p:sp>
        <p:nvSpPr>
          <p:cNvPr id="29" name="TextBox 28"/>
          <p:cNvSpPr txBox="1"/>
          <p:nvPr/>
        </p:nvSpPr>
        <p:spPr>
          <a:xfrm>
            <a:off x="1090897" y="2972559"/>
            <a:ext cx="1893393" cy="598805"/>
          </a:xfrm>
          <a:prstGeom prst="rect">
            <a:avLst/>
          </a:prstGeom>
          <a:noFill/>
        </p:spPr>
        <p:txBody>
          <a:bodyPr wrap="square" rtlCol="0">
            <a:spAutoFit/>
          </a:bodyPr>
          <a:lstStyle/>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grpSp>
        <p:nvGrpSpPr>
          <p:cNvPr id="30" name="组合 29"/>
          <p:cNvGrpSpPr/>
          <p:nvPr/>
        </p:nvGrpSpPr>
        <p:grpSpPr>
          <a:xfrm flipH="1">
            <a:off x="5195353" y="1728487"/>
            <a:ext cx="2880320" cy="2019710"/>
            <a:chOff x="1079612" y="1507889"/>
            <a:chExt cx="2880320" cy="2019710"/>
          </a:xfrm>
        </p:grpSpPr>
        <p:grpSp>
          <p:nvGrpSpPr>
            <p:cNvPr id="31" name="组合 30"/>
            <p:cNvGrpSpPr/>
            <p:nvPr/>
          </p:nvGrpSpPr>
          <p:grpSpPr>
            <a:xfrm>
              <a:off x="1079612" y="1507889"/>
              <a:ext cx="2880320" cy="775829"/>
              <a:chOff x="755576" y="1779662"/>
              <a:chExt cx="2880320" cy="360040"/>
            </a:xfrm>
          </p:grpSpPr>
          <p:cxnSp>
            <p:nvCxnSpPr>
              <p:cNvPr id="35" name="直接连接符 34"/>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flipV="1">
              <a:off x="1079612" y="2751770"/>
              <a:ext cx="2880320" cy="775829"/>
              <a:chOff x="755576" y="1779662"/>
              <a:chExt cx="2880320" cy="360040"/>
            </a:xfrm>
          </p:grpSpPr>
          <p:cxnSp>
            <p:nvCxnSpPr>
              <p:cNvPr id="33" name="直接连接符 32"/>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37" name="矩形 36"/>
          <p:cNvSpPr/>
          <p:nvPr/>
        </p:nvSpPr>
        <p:spPr>
          <a:xfrm>
            <a:off x="5843425" y="1352441"/>
            <a:ext cx="2239876" cy="307777"/>
          </a:xfrm>
          <a:prstGeom prst="rect">
            <a:avLst/>
          </a:prstGeom>
        </p:spPr>
        <p:txBody>
          <a:bodyPr wrap="square">
            <a:spAutoFit/>
          </a:bodyPr>
          <a:lstStyle/>
          <a:p>
            <a:pPr algn="r"/>
            <a:r>
              <a:rPr lang="zh-CN" altLang="en-US" sz="1400" b="1" dirty="0">
                <a:solidFill>
                  <a:schemeClr val="accent6">
                    <a:lumMod val="75000"/>
                  </a:schemeClr>
                </a:solidFill>
              </a:rPr>
              <a:t>输入小标题</a:t>
            </a:r>
            <a:endParaRPr lang="en-US" altLang="zh-CN" sz="1400" b="1" dirty="0">
              <a:solidFill>
                <a:schemeClr val="accent6">
                  <a:lumMod val="75000"/>
                </a:schemeClr>
              </a:solidFill>
              <a:latin typeface="+mj-ea"/>
              <a:ea typeface="+mj-ea"/>
            </a:endParaRPr>
          </a:p>
        </p:txBody>
      </p:sp>
      <p:sp>
        <p:nvSpPr>
          <p:cNvPr id="38" name="TextBox 37"/>
          <p:cNvSpPr txBox="1"/>
          <p:nvPr/>
        </p:nvSpPr>
        <p:spPr>
          <a:xfrm>
            <a:off x="6189908" y="1746489"/>
            <a:ext cx="1893393" cy="598805"/>
          </a:xfrm>
          <a:prstGeom prst="rect">
            <a:avLst/>
          </a:prstGeom>
          <a:noFill/>
        </p:spPr>
        <p:txBody>
          <a:bodyPr wrap="square" rtlCol="0">
            <a:spAutoFit/>
          </a:bodyPr>
          <a:lstStyle/>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sp>
        <p:nvSpPr>
          <p:cNvPr id="39" name="矩形 38"/>
          <p:cNvSpPr/>
          <p:nvPr/>
        </p:nvSpPr>
        <p:spPr>
          <a:xfrm>
            <a:off x="5843425" y="3839697"/>
            <a:ext cx="2239876" cy="307777"/>
          </a:xfrm>
          <a:prstGeom prst="rect">
            <a:avLst/>
          </a:prstGeom>
        </p:spPr>
        <p:txBody>
          <a:bodyPr wrap="square">
            <a:spAutoFit/>
          </a:bodyPr>
          <a:lstStyle/>
          <a:p>
            <a:pPr algn="r"/>
            <a:r>
              <a:rPr lang="zh-CN" altLang="en-US" sz="1400" b="1" dirty="0">
                <a:solidFill>
                  <a:srgbClr val="FDA907"/>
                </a:solidFill>
              </a:rPr>
              <a:t>输入小标题</a:t>
            </a:r>
            <a:endParaRPr lang="en-US" altLang="zh-CN" sz="1400" b="1" dirty="0">
              <a:solidFill>
                <a:srgbClr val="FDA907"/>
              </a:solidFill>
              <a:latin typeface="+mj-ea"/>
            </a:endParaRPr>
          </a:p>
        </p:txBody>
      </p:sp>
      <p:sp>
        <p:nvSpPr>
          <p:cNvPr id="40" name="TextBox 39"/>
          <p:cNvSpPr txBox="1"/>
          <p:nvPr/>
        </p:nvSpPr>
        <p:spPr>
          <a:xfrm>
            <a:off x="6189908" y="2972235"/>
            <a:ext cx="1893393" cy="598805"/>
          </a:xfrm>
          <a:prstGeom prst="rect">
            <a:avLst/>
          </a:prstGeom>
          <a:noFill/>
        </p:spPr>
        <p:txBody>
          <a:bodyPr wrap="square" rtlCol="0">
            <a:spAutoFit/>
          </a:bodyPr>
          <a:lstStyle/>
          <a:p>
            <a:pPr>
              <a:lnSpc>
                <a:spcPct val="150000"/>
              </a:lnSpc>
            </a:pPr>
            <a:r>
              <a:rPr lang="zh-CN" altLang="en-US" sz="1100" dirty="0">
                <a:solidFill>
                  <a:schemeClr val="tx1">
                    <a:lumMod val="75000"/>
                    <a:lumOff val="25000"/>
                  </a:schemeClr>
                </a:solidFill>
                <a:latin typeface="华文细黑" panose="02010600040101010101" charset="-122"/>
                <a:ea typeface="华文细黑" panose="02010600040101010101" charset="-122"/>
              </a:rPr>
              <a:t>输入文字输入文字输入文字输入文字输入文字输入文字</a:t>
            </a:r>
            <a:endParaRPr lang="zh-CN" altLang="en-US" sz="1100" dirty="0">
              <a:solidFill>
                <a:schemeClr val="tx1">
                  <a:lumMod val="75000"/>
                  <a:lumOff val="25000"/>
                </a:schemeClr>
              </a:solidFill>
              <a:latin typeface="华文细黑" panose="02010600040101010101" charset="-122"/>
              <a:ea typeface="华文细黑" panose="02010600040101010101" charset="-122"/>
              <a:sym typeface="+mn-ea"/>
            </a:endParaRPr>
          </a:p>
        </p:txBody>
      </p:sp>
      <p:grpSp>
        <p:nvGrpSpPr>
          <p:cNvPr id="113" name="组合 112"/>
          <p:cNvGrpSpPr/>
          <p:nvPr/>
        </p:nvGrpSpPr>
        <p:grpSpPr>
          <a:xfrm rot="10800000">
            <a:off x="8801756" y="4963098"/>
            <a:ext cx="105725" cy="180402"/>
            <a:chOff x="281524" y="0"/>
            <a:chExt cx="105725" cy="721610"/>
          </a:xfrm>
          <a:solidFill>
            <a:srgbClr val="E46C0A"/>
          </a:solidFill>
        </p:grpSpPr>
        <p:sp>
          <p:nvSpPr>
            <p:cNvPr id="114" name="矩形 113"/>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03008" y="1483431"/>
            <a:ext cx="2556025" cy="2499504"/>
          </a:xfrm>
          <a:prstGeom prst="rect">
            <a:avLst/>
          </a:prstGeom>
        </p:spPr>
      </p:pic>
      <p:sp>
        <p:nvSpPr>
          <p:cNvPr id="4" name="椭圆 3"/>
          <p:cNvSpPr/>
          <p:nvPr/>
        </p:nvSpPr>
        <p:spPr>
          <a:xfrm>
            <a:off x="3316012" y="1491377"/>
            <a:ext cx="2519784" cy="2519784"/>
          </a:xfrm>
          <a:prstGeom prst="ellipse">
            <a:avLst/>
          </a:prstGeom>
          <a:solidFill>
            <a:srgbClr val="EBCA5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弧形 12"/>
          <p:cNvSpPr/>
          <p:nvPr/>
        </p:nvSpPr>
        <p:spPr>
          <a:xfrm>
            <a:off x="3323014" y="1498659"/>
            <a:ext cx="2484276" cy="2484276"/>
          </a:xfrm>
          <a:prstGeom prst="arc">
            <a:avLst>
              <a:gd name="adj1" fmla="val 10802728"/>
              <a:gd name="adj2" fmla="val 16203320"/>
            </a:avLst>
          </a:prstGeom>
          <a:noFill/>
          <a:ln w="57150" cap="rnd">
            <a:solidFill>
              <a:srgbClr val="EFA0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42" name="弧形 41"/>
          <p:cNvSpPr/>
          <p:nvPr/>
        </p:nvSpPr>
        <p:spPr>
          <a:xfrm rot="16200000">
            <a:off x="3323014" y="1498660"/>
            <a:ext cx="2484276" cy="2484276"/>
          </a:xfrm>
          <a:prstGeom prst="arc">
            <a:avLst>
              <a:gd name="adj1" fmla="val 10802728"/>
              <a:gd name="adj2" fmla="val 16203320"/>
            </a:avLst>
          </a:prstGeom>
          <a:noFill/>
          <a:ln w="57150" cap="rnd">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43" name="弧形 42"/>
          <p:cNvSpPr/>
          <p:nvPr/>
        </p:nvSpPr>
        <p:spPr>
          <a:xfrm rot="10800000">
            <a:off x="3323015" y="1498659"/>
            <a:ext cx="2484276" cy="2484276"/>
          </a:xfrm>
          <a:prstGeom prst="arc">
            <a:avLst>
              <a:gd name="adj1" fmla="val 10802728"/>
              <a:gd name="adj2" fmla="val 16203320"/>
            </a:avLst>
          </a:prstGeom>
          <a:noFill/>
          <a:ln w="57150" cap="rnd">
            <a:solidFill>
              <a:srgbClr val="EFA0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44" name="弧形 43"/>
          <p:cNvSpPr/>
          <p:nvPr/>
        </p:nvSpPr>
        <p:spPr>
          <a:xfrm rot="5400000">
            <a:off x="3323014" y="1498659"/>
            <a:ext cx="2484276" cy="2484276"/>
          </a:xfrm>
          <a:prstGeom prst="arc">
            <a:avLst>
              <a:gd name="adj1" fmla="val 10802728"/>
              <a:gd name="adj2" fmla="val 16203320"/>
            </a:avLst>
          </a:prstGeom>
          <a:noFill/>
          <a:ln w="57150" cap="rnd">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grpSp>
        <p:nvGrpSpPr>
          <p:cNvPr id="14" name="组合 13"/>
          <p:cNvGrpSpPr/>
          <p:nvPr/>
        </p:nvGrpSpPr>
        <p:grpSpPr>
          <a:xfrm>
            <a:off x="918845" y="295275"/>
            <a:ext cx="130810" cy="511175"/>
            <a:chOff x="281524" y="0"/>
            <a:chExt cx="105725" cy="721610"/>
          </a:xfrm>
          <a:solidFill>
            <a:srgbClr val="E46C0A"/>
          </a:solidFill>
        </p:grpSpPr>
        <p:sp>
          <p:nvSpPr>
            <p:cNvPr id="15" name="矩形 1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4" name="直接连接符 103"/>
          <p:cNvCxnSpPr/>
          <p:nvPr/>
        </p:nvCxnSpPr>
        <p:spPr>
          <a:xfrm>
            <a:off x="1247410" y="863600"/>
            <a:ext cx="20459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5" name="TextBox 6"/>
          <p:cNvSpPr txBox="1"/>
          <p:nvPr/>
        </p:nvSpPr>
        <p:spPr>
          <a:xfrm>
            <a:off x="1139825" y="238760"/>
            <a:ext cx="2319655" cy="398780"/>
          </a:xfrm>
          <a:prstGeom prst="rect">
            <a:avLst/>
          </a:prstGeom>
          <a:noFill/>
        </p:spPr>
        <p:txBody>
          <a:bodyPr wrap="square" rtlCol="0">
            <a:spAutoFit/>
          </a:bodyPr>
          <a:lstStyle/>
          <a:p>
            <a:r>
              <a:rPr lang="zh-CN" altLang="en-US" sz="2000" b="1" dirty="0">
                <a:solidFill>
                  <a:schemeClr val="tx1">
                    <a:lumMod val="85000"/>
                    <a:lumOff val="15000"/>
                  </a:schemeClr>
                </a:solidFill>
                <a:latin typeface="Impact" panose="020B0806030902050204" pitchFamily="34" charset="0"/>
                <a:ea typeface="+mj-ea"/>
              </a:rPr>
              <a:t>输入标题</a:t>
            </a:r>
          </a:p>
        </p:txBody>
      </p:sp>
      <p:sp>
        <p:nvSpPr>
          <p:cNvPr id="106" name="矩形 105"/>
          <p:cNvSpPr/>
          <p:nvPr/>
        </p:nvSpPr>
        <p:spPr>
          <a:xfrm>
            <a:off x="1140095" y="592455"/>
            <a:ext cx="2428875" cy="245110"/>
          </a:xfrm>
          <a:prstGeom prst="rect">
            <a:avLst/>
          </a:prstGeom>
        </p:spPr>
        <p:txBody>
          <a:bodyPr wrap="square">
            <a:spAutoFit/>
          </a:bodyPr>
          <a:lstStyle/>
          <a:p>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a:t>
            </a:r>
            <a:endParaRPr lang="zh-CN" altLang="en-US" sz="1000" dirty="0">
              <a:solidFill>
                <a:schemeClr val="tx1">
                  <a:lumMod val="50000"/>
                  <a:lumOff val="50000"/>
                </a:schemeClr>
              </a:solidFill>
            </a:endParaRPr>
          </a:p>
        </p:txBody>
      </p:sp>
      <p:grpSp>
        <p:nvGrpSpPr>
          <p:cNvPr id="107" name="íṥļïḑê"/>
          <p:cNvGrpSpPr/>
          <p:nvPr/>
        </p:nvGrpSpPr>
        <p:grpSpPr>
          <a:xfrm>
            <a:off x="401320" y="314325"/>
            <a:ext cx="403860" cy="508000"/>
            <a:chOff x="996950" y="1409700"/>
            <a:chExt cx="3217863" cy="4044950"/>
          </a:xfrm>
          <a:solidFill>
            <a:schemeClr val="accent6">
              <a:lumMod val="75000"/>
            </a:schemeClr>
          </a:solidFill>
        </p:grpSpPr>
        <p:sp>
          <p:nvSpPr>
            <p:cNvPr id="108"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9"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0"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1"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2"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3"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4"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5"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6"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7"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8"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0"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1"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42" name="文本框 141"/>
          <p:cNvSpPr txBox="1"/>
          <p:nvPr/>
        </p:nvSpPr>
        <p:spPr>
          <a:xfrm>
            <a:off x="7816850" y="325755"/>
            <a:ext cx="949325" cy="645160"/>
          </a:xfrm>
          <a:prstGeom prst="rect">
            <a:avLst/>
          </a:prstGeom>
          <a:noFill/>
        </p:spPr>
        <p:txBody>
          <a:bodyPr wrap="square" rtlCol="0" anchor="t">
            <a:spAutoFit/>
          </a:bodyPr>
          <a:lstStyle/>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严谨 勤奋</a:t>
            </a:r>
          </a:p>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求实 创新</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圆角矩形 134"/>
          <p:cNvSpPr/>
          <p:nvPr/>
        </p:nvSpPr>
        <p:spPr>
          <a:xfrm>
            <a:off x="523812" y="3352617"/>
            <a:ext cx="4038256" cy="1372417"/>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圆角矩形 133"/>
          <p:cNvSpPr/>
          <p:nvPr/>
        </p:nvSpPr>
        <p:spPr>
          <a:xfrm>
            <a:off x="4570059" y="1073574"/>
            <a:ext cx="4038256" cy="1372417"/>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圆角矩形 132"/>
          <p:cNvSpPr/>
          <p:nvPr/>
        </p:nvSpPr>
        <p:spPr>
          <a:xfrm>
            <a:off x="4555740" y="3358561"/>
            <a:ext cx="4038256" cy="1372417"/>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52118" y="1058570"/>
            <a:ext cx="4038256" cy="1372417"/>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Shape 2"/>
          <p:cNvSpPr/>
          <p:nvPr/>
        </p:nvSpPr>
        <p:spPr bwMode="auto">
          <a:xfrm>
            <a:off x="552118" y="2636796"/>
            <a:ext cx="2013467" cy="504200"/>
          </a:xfrm>
          <a:custGeom>
            <a:avLst/>
            <a:gdLst>
              <a:gd name="T0" fmla="*/ 2399507 w 21600"/>
              <a:gd name="T1" fmla="*/ 600869 h 21600"/>
              <a:gd name="T2" fmla="*/ 2399507 w 21600"/>
              <a:gd name="T3" fmla="*/ 600869 h 21600"/>
              <a:gd name="T4" fmla="*/ 2399507 w 21600"/>
              <a:gd name="T5" fmla="*/ 600869 h 21600"/>
              <a:gd name="T6" fmla="*/ 2399507 w 21600"/>
              <a:gd name="T7" fmla="*/ 6008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FDCE4A"/>
          </a:solidFill>
          <a:ln>
            <a:noFill/>
          </a:ln>
          <a:effectLst/>
        </p:spPr>
        <p:txBody>
          <a:bodyPr anchor="ctr"/>
          <a:lstStyle/>
          <a:p>
            <a:pPr algn="ctr"/>
            <a:endParaRPr sz="1350"/>
          </a:p>
        </p:txBody>
      </p:sp>
      <p:sp>
        <p:nvSpPr>
          <p:cNvPr id="37" name="Freeform: Shape 3"/>
          <p:cNvSpPr/>
          <p:nvPr/>
        </p:nvSpPr>
        <p:spPr bwMode="auto">
          <a:xfrm>
            <a:off x="2565585" y="2636796"/>
            <a:ext cx="2012801" cy="504200"/>
          </a:xfrm>
          <a:custGeom>
            <a:avLst/>
            <a:gdLst>
              <a:gd name="T0" fmla="*/ 2398713 w 21600"/>
              <a:gd name="T1" fmla="*/ 600869 h 21600"/>
              <a:gd name="T2" fmla="*/ 2398713 w 21600"/>
              <a:gd name="T3" fmla="*/ 600869 h 21600"/>
              <a:gd name="T4" fmla="*/ 2398713 w 21600"/>
              <a:gd name="T5" fmla="*/ 600869 h 21600"/>
              <a:gd name="T6" fmla="*/ 2398713 w 21600"/>
              <a:gd name="T7" fmla="*/ 6008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EFA011"/>
          </a:solidFill>
          <a:ln>
            <a:noFill/>
          </a:ln>
          <a:effectLst/>
        </p:spPr>
        <p:txBody>
          <a:bodyPr anchor="ctr"/>
          <a:lstStyle/>
          <a:p>
            <a:pPr algn="ctr"/>
            <a:endParaRPr sz="1350"/>
          </a:p>
        </p:txBody>
      </p:sp>
      <p:sp>
        <p:nvSpPr>
          <p:cNvPr id="38" name="Freeform: Shape 4"/>
          <p:cNvSpPr/>
          <p:nvPr/>
        </p:nvSpPr>
        <p:spPr bwMode="auto">
          <a:xfrm>
            <a:off x="4578385" y="2636796"/>
            <a:ext cx="2012801" cy="504200"/>
          </a:xfrm>
          <a:custGeom>
            <a:avLst/>
            <a:gdLst>
              <a:gd name="T0" fmla="*/ 2398713 w 21600"/>
              <a:gd name="T1" fmla="*/ 600869 h 21600"/>
              <a:gd name="T2" fmla="*/ 2398713 w 21600"/>
              <a:gd name="T3" fmla="*/ 600869 h 21600"/>
              <a:gd name="T4" fmla="*/ 2398713 w 21600"/>
              <a:gd name="T5" fmla="*/ 600869 h 21600"/>
              <a:gd name="T6" fmla="*/ 2398713 w 21600"/>
              <a:gd name="T7" fmla="*/ 6008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FDCE4A"/>
          </a:solidFill>
          <a:ln>
            <a:noFill/>
          </a:ln>
          <a:effectLst/>
        </p:spPr>
        <p:txBody>
          <a:bodyPr anchor="ctr"/>
          <a:lstStyle/>
          <a:p>
            <a:pPr algn="ctr"/>
            <a:endParaRPr sz="1350"/>
          </a:p>
        </p:txBody>
      </p:sp>
      <p:sp>
        <p:nvSpPr>
          <p:cNvPr id="39" name="Freeform: Shape 5"/>
          <p:cNvSpPr/>
          <p:nvPr/>
        </p:nvSpPr>
        <p:spPr bwMode="auto">
          <a:xfrm>
            <a:off x="6591186" y="2636796"/>
            <a:ext cx="2013466" cy="504200"/>
          </a:xfrm>
          <a:custGeom>
            <a:avLst/>
            <a:gdLst>
              <a:gd name="T0" fmla="*/ 2399506 w 21600"/>
              <a:gd name="T1" fmla="*/ 600869 h 21600"/>
              <a:gd name="T2" fmla="*/ 2399506 w 21600"/>
              <a:gd name="T3" fmla="*/ 600869 h 21600"/>
              <a:gd name="T4" fmla="*/ 2399506 w 21600"/>
              <a:gd name="T5" fmla="*/ 600869 h 21600"/>
              <a:gd name="T6" fmla="*/ 2399506 w 21600"/>
              <a:gd name="T7" fmla="*/ 6008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EFA011"/>
          </a:solidFill>
          <a:ln>
            <a:noFill/>
          </a:ln>
          <a:effectLst/>
        </p:spPr>
        <p:txBody>
          <a:bodyPr anchor="ctr"/>
          <a:lstStyle/>
          <a:p>
            <a:pPr algn="ctr"/>
            <a:endParaRPr sz="1350"/>
          </a:p>
        </p:txBody>
      </p:sp>
      <p:sp>
        <p:nvSpPr>
          <p:cNvPr id="40" name="Freeform: Shape 6"/>
          <p:cNvSpPr/>
          <p:nvPr/>
        </p:nvSpPr>
        <p:spPr bwMode="auto">
          <a:xfrm>
            <a:off x="1349713" y="2304438"/>
            <a:ext cx="345679" cy="345679"/>
          </a:xfrm>
          <a:custGeom>
            <a:avLst/>
            <a:gdLst>
              <a:gd name="T0" fmla="*/ 150813 w 21600"/>
              <a:gd name="T1" fmla="*/ 150813 h 21600"/>
              <a:gd name="T2" fmla="*/ 150813 w 21600"/>
              <a:gd name="T3" fmla="*/ 150813 h 21600"/>
              <a:gd name="T4" fmla="*/ 150813 w 21600"/>
              <a:gd name="T5" fmla="*/ 150813 h 21600"/>
              <a:gd name="T6" fmla="*/ 150813 w 21600"/>
              <a:gd name="T7" fmla="*/ 1508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21599"/>
                </a:lnTo>
                <a:lnTo>
                  <a:pt x="0" y="21599"/>
                </a:lnTo>
                <a:lnTo>
                  <a:pt x="10800" y="0"/>
                </a:lnTo>
                <a:close/>
              </a:path>
            </a:pathLst>
          </a:custGeom>
          <a:solidFill>
            <a:srgbClr val="FDCE4A"/>
          </a:solidFill>
          <a:ln>
            <a:noFill/>
          </a:ln>
          <a:effectLst/>
        </p:spPr>
        <p:txBody>
          <a:bodyPr anchor="ctr"/>
          <a:lstStyle/>
          <a:p>
            <a:pPr algn="ctr"/>
            <a:endParaRPr sz="1350"/>
          </a:p>
        </p:txBody>
      </p:sp>
      <p:sp>
        <p:nvSpPr>
          <p:cNvPr id="41" name="Freeform: Shape 7"/>
          <p:cNvSpPr/>
          <p:nvPr/>
        </p:nvSpPr>
        <p:spPr bwMode="auto">
          <a:xfrm>
            <a:off x="5401076" y="2304438"/>
            <a:ext cx="363663" cy="340228"/>
          </a:xfrm>
          <a:custGeom>
            <a:avLst/>
            <a:gdLst>
              <a:gd name="T0" fmla="*/ 150813 w 21600"/>
              <a:gd name="T1" fmla="*/ 150813 h 21600"/>
              <a:gd name="T2" fmla="*/ 150813 w 21600"/>
              <a:gd name="T3" fmla="*/ 150813 h 21600"/>
              <a:gd name="T4" fmla="*/ 150813 w 21600"/>
              <a:gd name="T5" fmla="*/ 150813 h 21600"/>
              <a:gd name="T6" fmla="*/ 150813 w 21600"/>
              <a:gd name="T7" fmla="*/ 1508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21599"/>
                </a:lnTo>
                <a:lnTo>
                  <a:pt x="0" y="21599"/>
                </a:lnTo>
                <a:lnTo>
                  <a:pt x="10800" y="0"/>
                </a:lnTo>
                <a:close/>
              </a:path>
            </a:pathLst>
          </a:custGeom>
          <a:solidFill>
            <a:srgbClr val="FDCE4A"/>
          </a:solidFill>
          <a:ln>
            <a:noFill/>
          </a:ln>
          <a:effectLst/>
        </p:spPr>
        <p:txBody>
          <a:bodyPr anchor="ctr"/>
          <a:lstStyle/>
          <a:p>
            <a:pPr algn="ctr"/>
            <a:endParaRPr sz="1350"/>
          </a:p>
        </p:txBody>
      </p:sp>
      <p:sp>
        <p:nvSpPr>
          <p:cNvPr id="42" name="Freeform: Shape 8"/>
          <p:cNvSpPr/>
          <p:nvPr/>
        </p:nvSpPr>
        <p:spPr bwMode="auto">
          <a:xfrm rot="10800000" flipH="1">
            <a:off x="3388489" y="3120150"/>
            <a:ext cx="366326" cy="342349"/>
          </a:xfrm>
          <a:custGeom>
            <a:avLst/>
            <a:gdLst>
              <a:gd name="T0" fmla="*/ 150813 w 21600"/>
              <a:gd name="T1" fmla="*/ 150813 h 21600"/>
              <a:gd name="T2" fmla="*/ 150813 w 21600"/>
              <a:gd name="T3" fmla="*/ 150813 h 21600"/>
              <a:gd name="T4" fmla="*/ 150813 w 21600"/>
              <a:gd name="T5" fmla="*/ 150813 h 21600"/>
              <a:gd name="T6" fmla="*/ 150813 w 21600"/>
              <a:gd name="T7" fmla="*/ 1508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21599"/>
                </a:lnTo>
                <a:lnTo>
                  <a:pt x="0" y="21599"/>
                </a:lnTo>
                <a:lnTo>
                  <a:pt x="10800" y="0"/>
                </a:lnTo>
                <a:close/>
              </a:path>
            </a:pathLst>
          </a:custGeom>
          <a:solidFill>
            <a:srgbClr val="EFA011"/>
          </a:solidFill>
          <a:ln>
            <a:noFill/>
          </a:ln>
          <a:effectLst/>
        </p:spPr>
        <p:txBody>
          <a:bodyPr anchor="ctr"/>
          <a:lstStyle/>
          <a:p>
            <a:pPr algn="ctr"/>
            <a:endParaRPr sz="1350"/>
          </a:p>
        </p:txBody>
      </p:sp>
      <p:sp>
        <p:nvSpPr>
          <p:cNvPr id="74" name="Freeform: Shape 9"/>
          <p:cNvSpPr/>
          <p:nvPr/>
        </p:nvSpPr>
        <p:spPr bwMode="auto">
          <a:xfrm rot="10800000" flipH="1">
            <a:off x="7412129" y="3140996"/>
            <a:ext cx="374614" cy="342349"/>
          </a:xfrm>
          <a:custGeom>
            <a:avLst/>
            <a:gdLst>
              <a:gd name="T0" fmla="*/ 151606 w 21600"/>
              <a:gd name="T1" fmla="*/ 150813 h 21600"/>
              <a:gd name="T2" fmla="*/ 151606 w 21600"/>
              <a:gd name="T3" fmla="*/ 150813 h 21600"/>
              <a:gd name="T4" fmla="*/ 151606 w 21600"/>
              <a:gd name="T5" fmla="*/ 150813 h 21600"/>
              <a:gd name="T6" fmla="*/ 151606 w 21600"/>
              <a:gd name="T7" fmla="*/ 1508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21599"/>
                </a:lnTo>
                <a:lnTo>
                  <a:pt x="0" y="21599"/>
                </a:lnTo>
                <a:lnTo>
                  <a:pt x="10800" y="0"/>
                </a:lnTo>
                <a:close/>
              </a:path>
            </a:pathLst>
          </a:custGeom>
          <a:solidFill>
            <a:srgbClr val="EFA011"/>
          </a:solidFill>
          <a:ln>
            <a:noFill/>
          </a:ln>
          <a:effectLst/>
        </p:spPr>
        <p:txBody>
          <a:bodyPr anchor="ctr"/>
          <a:lstStyle/>
          <a:p>
            <a:pPr algn="ctr"/>
            <a:endParaRPr sz="1350"/>
          </a:p>
        </p:txBody>
      </p:sp>
      <p:sp>
        <p:nvSpPr>
          <p:cNvPr id="75" name="Freeform: Shape 10"/>
          <p:cNvSpPr/>
          <p:nvPr/>
        </p:nvSpPr>
        <p:spPr bwMode="auto">
          <a:xfrm>
            <a:off x="1522553" y="1400609"/>
            <a:ext cx="2040774" cy="482886"/>
          </a:xfrm>
          <a:custGeom>
            <a:avLst/>
            <a:gdLst>
              <a:gd name="T0" fmla="*/ 2432050 w 21600"/>
              <a:gd name="T1" fmla="*/ 575469 h 21600"/>
              <a:gd name="T2" fmla="*/ 2432050 w 21600"/>
              <a:gd name="T3" fmla="*/ 575469 h 21600"/>
              <a:gd name="T4" fmla="*/ 2432050 w 21600"/>
              <a:gd name="T5" fmla="*/ 575469 h 21600"/>
              <a:gd name="T6" fmla="*/ 2432050 w 21600"/>
              <a:gd name="T7" fmla="*/ 5754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99"/>
                </a:moveTo>
                <a:lnTo>
                  <a:pt x="0" y="0"/>
                </a:lnTo>
                <a:lnTo>
                  <a:pt x="21599" y="0"/>
                </a:lnTo>
                <a:lnTo>
                  <a:pt x="21599" y="9923"/>
                </a:lnTo>
              </a:path>
            </a:pathLst>
          </a:custGeom>
          <a:noFill/>
          <a:ln w="6350" cap="flat" cmpd="sng">
            <a:solidFill>
              <a:srgbClr val="808180"/>
            </a:solidFill>
            <a:prstDash val="dash"/>
            <a:miter lim="0"/>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sz="1350"/>
          </a:p>
        </p:txBody>
      </p:sp>
      <p:sp>
        <p:nvSpPr>
          <p:cNvPr id="76" name="Freeform: Shape 11"/>
          <p:cNvSpPr/>
          <p:nvPr/>
        </p:nvSpPr>
        <p:spPr bwMode="auto">
          <a:xfrm>
            <a:off x="5581456" y="1400609"/>
            <a:ext cx="2040774" cy="482886"/>
          </a:xfrm>
          <a:custGeom>
            <a:avLst/>
            <a:gdLst>
              <a:gd name="T0" fmla="*/ 2432050 w 21600"/>
              <a:gd name="T1" fmla="*/ 575469 h 21600"/>
              <a:gd name="T2" fmla="*/ 2432050 w 21600"/>
              <a:gd name="T3" fmla="*/ 575469 h 21600"/>
              <a:gd name="T4" fmla="*/ 2432050 w 21600"/>
              <a:gd name="T5" fmla="*/ 575469 h 21600"/>
              <a:gd name="T6" fmla="*/ 2432050 w 21600"/>
              <a:gd name="T7" fmla="*/ 5754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99"/>
                </a:moveTo>
                <a:lnTo>
                  <a:pt x="0" y="0"/>
                </a:lnTo>
                <a:lnTo>
                  <a:pt x="21599" y="0"/>
                </a:lnTo>
                <a:lnTo>
                  <a:pt x="21599" y="9923"/>
                </a:lnTo>
              </a:path>
            </a:pathLst>
          </a:custGeom>
          <a:noFill/>
          <a:ln w="6350" cap="flat" cmpd="sng">
            <a:solidFill>
              <a:srgbClr val="808180"/>
            </a:solidFill>
            <a:prstDash val="dash"/>
            <a:miter lim="0"/>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sz="1350"/>
          </a:p>
        </p:txBody>
      </p:sp>
      <p:sp>
        <p:nvSpPr>
          <p:cNvPr id="77" name="Freeform: Shape 12"/>
          <p:cNvSpPr/>
          <p:nvPr/>
        </p:nvSpPr>
        <p:spPr bwMode="auto">
          <a:xfrm rot="10800000">
            <a:off x="1540536" y="3956240"/>
            <a:ext cx="2040774" cy="482885"/>
          </a:xfrm>
          <a:custGeom>
            <a:avLst/>
            <a:gdLst>
              <a:gd name="T0" fmla="*/ 2432050 w 21600"/>
              <a:gd name="T1" fmla="*/ 575469 h 21600"/>
              <a:gd name="T2" fmla="*/ 2432050 w 21600"/>
              <a:gd name="T3" fmla="*/ 575469 h 21600"/>
              <a:gd name="T4" fmla="*/ 2432050 w 21600"/>
              <a:gd name="T5" fmla="*/ 575469 h 21600"/>
              <a:gd name="T6" fmla="*/ 2432050 w 21600"/>
              <a:gd name="T7" fmla="*/ 5754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99"/>
                </a:moveTo>
                <a:lnTo>
                  <a:pt x="0" y="0"/>
                </a:lnTo>
                <a:lnTo>
                  <a:pt x="21599" y="0"/>
                </a:lnTo>
                <a:lnTo>
                  <a:pt x="21599" y="9923"/>
                </a:lnTo>
              </a:path>
            </a:pathLst>
          </a:custGeom>
          <a:noFill/>
          <a:ln w="6350" cap="flat" cmpd="sng">
            <a:solidFill>
              <a:srgbClr val="808180"/>
            </a:solidFill>
            <a:prstDash val="dash"/>
            <a:miter lim="0"/>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sz="1350"/>
          </a:p>
        </p:txBody>
      </p:sp>
      <p:sp>
        <p:nvSpPr>
          <p:cNvPr id="78" name="Freeform: Shape 13"/>
          <p:cNvSpPr/>
          <p:nvPr/>
        </p:nvSpPr>
        <p:spPr bwMode="auto">
          <a:xfrm rot="10800000">
            <a:off x="5554148" y="3956240"/>
            <a:ext cx="2041441" cy="482885"/>
          </a:xfrm>
          <a:custGeom>
            <a:avLst/>
            <a:gdLst>
              <a:gd name="T0" fmla="*/ 2432844 w 21600"/>
              <a:gd name="T1" fmla="*/ 575469 h 21600"/>
              <a:gd name="T2" fmla="*/ 2432844 w 21600"/>
              <a:gd name="T3" fmla="*/ 575469 h 21600"/>
              <a:gd name="T4" fmla="*/ 2432844 w 21600"/>
              <a:gd name="T5" fmla="*/ 575469 h 21600"/>
              <a:gd name="T6" fmla="*/ 2432844 w 21600"/>
              <a:gd name="T7" fmla="*/ 5754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99"/>
                </a:moveTo>
                <a:lnTo>
                  <a:pt x="0" y="0"/>
                </a:lnTo>
                <a:lnTo>
                  <a:pt x="21599" y="0"/>
                </a:lnTo>
                <a:lnTo>
                  <a:pt x="21599" y="9923"/>
                </a:lnTo>
              </a:path>
            </a:pathLst>
          </a:custGeom>
          <a:noFill/>
          <a:ln w="6350" cap="flat" cmpd="sng">
            <a:solidFill>
              <a:srgbClr val="808180"/>
            </a:solidFill>
            <a:prstDash val="dash"/>
            <a:miter lim="0"/>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sz="1350"/>
          </a:p>
        </p:txBody>
      </p:sp>
      <p:sp>
        <p:nvSpPr>
          <p:cNvPr id="79" name="Freeform: Shape 14"/>
          <p:cNvSpPr/>
          <p:nvPr/>
        </p:nvSpPr>
        <p:spPr bwMode="auto">
          <a:xfrm rot="5400000">
            <a:off x="2543272" y="2845603"/>
            <a:ext cx="141203" cy="96577"/>
          </a:xfrm>
          <a:custGeom>
            <a:avLst/>
            <a:gdLst>
              <a:gd name="T0" fmla="*/ 168275 w 21600"/>
              <a:gd name="T1" fmla="*/ 115094 h 21600"/>
              <a:gd name="T2" fmla="*/ 168275 w 21600"/>
              <a:gd name="T3" fmla="*/ 115094 h 21600"/>
              <a:gd name="T4" fmla="*/ 168275 w 21600"/>
              <a:gd name="T5" fmla="*/ 115094 h 21600"/>
              <a:gd name="T6" fmla="*/ 168275 w 21600"/>
              <a:gd name="T7" fmla="*/ 1150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21600"/>
                </a:lnTo>
                <a:lnTo>
                  <a:pt x="0" y="21600"/>
                </a:lnTo>
                <a:lnTo>
                  <a:pt x="10800" y="0"/>
                </a:lnTo>
                <a:close/>
              </a:path>
            </a:pathLst>
          </a:custGeom>
          <a:solidFill>
            <a:schemeClr val="accent6">
              <a:lumMod val="75000"/>
            </a:schemeClr>
          </a:solidFill>
          <a:ln>
            <a:noFill/>
          </a:ln>
          <a:effectLst/>
        </p:spPr>
        <p:txBody>
          <a:bodyPr anchor="ctr"/>
          <a:lstStyle/>
          <a:p>
            <a:pPr algn="ctr"/>
            <a:endParaRPr sz="1350"/>
          </a:p>
        </p:txBody>
      </p:sp>
      <p:sp>
        <p:nvSpPr>
          <p:cNvPr id="80" name="Freeform: Shape 15"/>
          <p:cNvSpPr/>
          <p:nvPr/>
        </p:nvSpPr>
        <p:spPr bwMode="auto">
          <a:xfrm rot="5400000">
            <a:off x="4556073" y="2845603"/>
            <a:ext cx="141203" cy="96577"/>
          </a:xfrm>
          <a:custGeom>
            <a:avLst/>
            <a:gdLst>
              <a:gd name="T0" fmla="*/ 168275 w 21600"/>
              <a:gd name="T1" fmla="*/ 115094 h 21600"/>
              <a:gd name="T2" fmla="*/ 168275 w 21600"/>
              <a:gd name="T3" fmla="*/ 115094 h 21600"/>
              <a:gd name="T4" fmla="*/ 168275 w 21600"/>
              <a:gd name="T5" fmla="*/ 115094 h 21600"/>
              <a:gd name="T6" fmla="*/ 168275 w 21600"/>
              <a:gd name="T7" fmla="*/ 1150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21600"/>
                </a:lnTo>
                <a:lnTo>
                  <a:pt x="0" y="21600"/>
                </a:lnTo>
                <a:lnTo>
                  <a:pt x="10800" y="0"/>
                </a:lnTo>
                <a:close/>
              </a:path>
            </a:pathLst>
          </a:custGeom>
          <a:solidFill>
            <a:srgbClr val="EFA011"/>
          </a:solidFill>
          <a:ln>
            <a:noFill/>
          </a:ln>
          <a:effectLst/>
        </p:spPr>
        <p:txBody>
          <a:bodyPr anchor="ctr"/>
          <a:lstStyle/>
          <a:p>
            <a:pPr algn="ctr"/>
            <a:endParaRPr sz="1350"/>
          </a:p>
        </p:txBody>
      </p:sp>
      <p:sp>
        <p:nvSpPr>
          <p:cNvPr id="81" name="Freeform: Shape 16"/>
          <p:cNvSpPr/>
          <p:nvPr/>
        </p:nvSpPr>
        <p:spPr bwMode="auto">
          <a:xfrm rot="5400000">
            <a:off x="6566875" y="2845602"/>
            <a:ext cx="141203" cy="96578"/>
          </a:xfrm>
          <a:custGeom>
            <a:avLst/>
            <a:gdLst>
              <a:gd name="T0" fmla="*/ 168275 w 21600"/>
              <a:gd name="T1" fmla="*/ 115094 h 21600"/>
              <a:gd name="T2" fmla="*/ 168275 w 21600"/>
              <a:gd name="T3" fmla="*/ 115094 h 21600"/>
              <a:gd name="T4" fmla="*/ 168275 w 21600"/>
              <a:gd name="T5" fmla="*/ 115094 h 21600"/>
              <a:gd name="T6" fmla="*/ 168275 w 21600"/>
              <a:gd name="T7" fmla="*/ 1150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21600"/>
                </a:lnTo>
                <a:lnTo>
                  <a:pt x="0" y="21600"/>
                </a:lnTo>
                <a:lnTo>
                  <a:pt x="10800" y="0"/>
                </a:lnTo>
                <a:close/>
              </a:path>
            </a:pathLst>
          </a:custGeom>
          <a:solidFill>
            <a:schemeClr val="accent6">
              <a:lumMod val="75000"/>
            </a:schemeClr>
          </a:solidFill>
          <a:ln>
            <a:noFill/>
          </a:ln>
          <a:effectLst/>
        </p:spPr>
        <p:txBody>
          <a:bodyPr anchor="ctr"/>
          <a:lstStyle/>
          <a:p>
            <a:pPr algn="ctr"/>
            <a:endParaRPr sz="1350"/>
          </a:p>
        </p:txBody>
      </p:sp>
      <p:sp>
        <p:nvSpPr>
          <p:cNvPr id="82" name="Freeform: Shape 17"/>
          <p:cNvSpPr/>
          <p:nvPr/>
        </p:nvSpPr>
        <p:spPr bwMode="auto">
          <a:xfrm>
            <a:off x="2592227" y="1760275"/>
            <a:ext cx="1895576" cy="5681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0" tIns="0" rIns="0" bIns="0" anchor="ctr">
            <a:normAutofit/>
          </a:bodyPr>
          <a:lstStyle/>
          <a:p>
            <a:pPr algn="ctr"/>
            <a:r>
              <a:rPr lang="zh-CN" altLang="en-US" sz="900" dirty="0">
                <a:solidFill>
                  <a:schemeClr val="tx1">
                    <a:lumMod val="75000"/>
                    <a:lumOff val="25000"/>
                  </a:schemeClr>
                </a:solidFill>
                <a:latin typeface="华文细黑" panose="02010600040101010101" charset="-122"/>
                <a:ea typeface="华文细黑" panose="02010600040101010101" charset="-122"/>
              </a:rPr>
              <a:t>输入文字输入文字输入文字</a:t>
            </a:r>
            <a:endParaRPr lang="en-US" altLang="zh-CN" sz="900" dirty="0">
              <a:solidFill>
                <a:schemeClr val="tx1">
                  <a:lumMod val="75000"/>
                  <a:lumOff val="25000"/>
                </a:schemeClr>
              </a:solidFill>
              <a:latin typeface="华文细黑" panose="02010600040101010101" charset="-122"/>
              <a:ea typeface="华文细黑" panose="02010600040101010101" charset="-122"/>
            </a:endParaRPr>
          </a:p>
          <a:p>
            <a:pPr algn="ctr"/>
            <a:r>
              <a:rPr lang="zh-CN" altLang="en-US" sz="900" dirty="0">
                <a:solidFill>
                  <a:schemeClr val="tx1">
                    <a:lumMod val="75000"/>
                    <a:lumOff val="25000"/>
                  </a:schemeClr>
                </a:solidFill>
                <a:latin typeface="华文细黑" panose="02010600040101010101" charset="-122"/>
                <a:ea typeface="华文细黑" panose="02010600040101010101" charset="-122"/>
              </a:rPr>
              <a:t>输入文字输入文字输入文字</a:t>
            </a:r>
            <a:endParaRPr lang="zh-CN" altLang="en-US" sz="900" dirty="0">
              <a:solidFill>
                <a:schemeClr val="tx1">
                  <a:lumMod val="50000"/>
                  <a:lumOff val="50000"/>
                </a:schemeClr>
              </a:solidFill>
            </a:endParaRPr>
          </a:p>
        </p:txBody>
      </p:sp>
      <p:sp>
        <p:nvSpPr>
          <p:cNvPr id="83" name="Freeform: Shape 18"/>
          <p:cNvSpPr/>
          <p:nvPr/>
        </p:nvSpPr>
        <p:spPr bwMode="auto">
          <a:xfrm>
            <a:off x="6653128" y="1760275"/>
            <a:ext cx="1895576" cy="5681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0" tIns="0" rIns="0" bIns="0" anchor="ctr">
            <a:normAutofit/>
          </a:bodyPr>
          <a:lstStyle/>
          <a:p>
            <a:pPr algn="ctr"/>
            <a:r>
              <a:rPr lang="zh-CN" altLang="en-US" sz="900" dirty="0">
                <a:solidFill>
                  <a:schemeClr val="tx1">
                    <a:lumMod val="75000"/>
                    <a:lumOff val="25000"/>
                  </a:schemeClr>
                </a:solidFill>
                <a:latin typeface="华文细黑" panose="02010600040101010101" charset="-122"/>
                <a:ea typeface="华文细黑" panose="02010600040101010101" charset="-122"/>
              </a:rPr>
              <a:t>输入文字输入文字输入文字</a:t>
            </a:r>
            <a:endParaRPr lang="en-US" altLang="zh-CN" sz="900" dirty="0">
              <a:solidFill>
                <a:schemeClr val="tx1">
                  <a:lumMod val="75000"/>
                  <a:lumOff val="25000"/>
                </a:schemeClr>
              </a:solidFill>
              <a:latin typeface="华文细黑" panose="02010600040101010101" charset="-122"/>
              <a:ea typeface="华文细黑" panose="02010600040101010101" charset="-122"/>
            </a:endParaRPr>
          </a:p>
          <a:p>
            <a:pPr algn="ctr"/>
            <a:r>
              <a:rPr lang="zh-CN" altLang="en-US" sz="900" dirty="0">
                <a:solidFill>
                  <a:schemeClr val="tx1">
                    <a:lumMod val="75000"/>
                    <a:lumOff val="25000"/>
                  </a:schemeClr>
                </a:solidFill>
                <a:latin typeface="华文细黑" panose="02010600040101010101" charset="-122"/>
                <a:ea typeface="华文细黑" panose="02010600040101010101" charset="-122"/>
              </a:rPr>
              <a:t>输入文字输入文字输入文字</a:t>
            </a:r>
            <a:endParaRPr lang="zh-CN" altLang="en-US" sz="900" dirty="0">
              <a:solidFill>
                <a:schemeClr val="tx1">
                  <a:lumMod val="50000"/>
                  <a:lumOff val="50000"/>
                </a:schemeClr>
              </a:solidFill>
            </a:endParaRPr>
          </a:p>
        </p:txBody>
      </p:sp>
      <p:sp>
        <p:nvSpPr>
          <p:cNvPr id="84" name="Freeform: Shape 19"/>
          <p:cNvSpPr/>
          <p:nvPr/>
        </p:nvSpPr>
        <p:spPr bwMode="auto">
          <a:xfrm>
            <a:off x="4590374" y="3404085"/>
            <a:ext cx="1896242" cy="5674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0" tIns="0" rIns="0" bIns="0" anchor="ctr">
            <a:normAutofit/>
          </a:bodyPr>
          <a:lstStyle/>
          <a:p>
            <a:pPr algn="ctr"/>
            <a:r>
              <a:rPr lang="zh-CN" altLang="en-US" sz="900" dirty="0">
                <a:solidFill>
                  <a:schemeClr val="tx1">
                    <a:lumMod val="75000"/>
                    <a:lumOff val="25000"/>
                  </a:schemeClr>
                </a:solidFill>
                <a:latin typeface="华文细黑" panose="02010600040101010101" charset="-122"/>
                <a:ea typeface="华文细黑" panose="02010600040101010101" charset="-122"/>
              </a:rPr>
              <a:t>输入文字输入文字输入文字</a:t>
            </a:r>
            <a:endParaRPr lang="en-US" altLang="zh-CN" sz="900" dirty="0">
              <a:solidFill>
                <a:schemeClr val="tx1">
                  <a:lumMod val="75000"/>
                  <a:lumOff val="25000"/>
                </a:schemeClr>
              </a:solidFill>
              <a:latin typeface="华文细黑" panose="02010600040101010101" charset="-122"/>
              <a:ea typeface="华文细黑" panose="02010600040101010101" charset="-122"/>
            </a:endParaRPr>
          </a:p>
          <a:p>
            <a:pPr algn="ctr"/>
            <a:r>
              <a:rPr lang="zh-CN" altLang="en-US" sz="900" dirty="0">
                <a:solidFill>
                  <a:schemeClr val="tx1">
                    <a:lumMod val="75000"/>
                    <a:lumOff val="25000"/>
                  </a:schemeClr>
                </a:solidFill>
                <a:latin typeface="华文细黑" panose="02010600040101010101" charset="-122"/>
                <a:ea typeface="华文细黑" panose="02010600040101010101" charset="-122"/>
              </a:rPr>
              <a:t>输入文字输入文字输入文字</a:t>
            </a:r>
            <a:endParaRPr lang="zh-CN" altLang="en-US" sz="900" dirty="0">
              <a:solidFill>
                <a:schemeClr val="tx1">
                  <a:lumMod val="50000"/>
                  <a:lumOff val="50000"/>
                </a:schemeClr>
              </a:solidFill>
            </a:endParaRPr>
          </a:p>
        </p:txBody>
      </p:sp>
      <p:sp>
        <p:nvSpPr>
          <p:cNvPr id="85" name="Freeform: Shape 20"/>
          <p:cNvSpPr/>
          <p:nvPr/>
        </p:nvSpPr>
        <p:spPr bwMode="auto">
          <a:xfrm>
            <a:off x="576763" y="3404085"/>
            <a:ext cx="1895576" cy="5674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0" tIns="0" rIns="0" bIns="0" anchor="ctr">
            <a:normAutofit/>
          </a:bodyPr>
          <a:lstStyle/>
          <a:p>
            <a:pPr algn="ctr"/>
            <a:r>
              <a:rPr lang="zh-CN" altLang="en-US" sz="900" dirty="0">
                <a:solidFill>
                  <a:schemeClr val="tx1">
                    <a:lumMod val="75000"/>
                    <a:lumOff val="25000"/>
                  </a:schemeClr>
                </a:solidFill>
                <a:latin typeface="华文细黑" panose="02010600040101010101" charset="-122"/>
                <a:ea typeface="华文细黑" panose="02010600040101010101" charset="-122"/>
              </a:rPr>
              <a:t>输入文字输入文字输入文字</a:t>
            </a:r>
            <a:endParaRPr lang="en-US" altLang="zh-CN" sz="900" dirty="0">
              <a:solidFill>
                <a:schemeClr val="tx1">
                  <a:lumMod val="75000"/>
                  <a:lumOff val="25000"/>
                </a:schemeClr>
              </a:solidFill>
              <a:latin typeface="华文细黑" panose="02010600040101010101" charset="-122"/>
              <a:ea typeface="华文细黑" panose="02010600040101010101" charset="-122"/>
            </a:endParaRPr>
          </a:p>
          <a:p>
            <a:pPr algn="ctr"/>
            <a:r>
              <a:rPr lang="zh-CN" altLang="en-US" sz="900" dirty="0">
                <a:solidFill>
                  <a:schemeClr val="tx1">
                    <a:lumMod val="75000"/>
                    <a:lumOff val="25000"/>
                  </a:schemeClr>
                </a:solidFill>
                <a:latin typeface="华文细黑" panose="02010600040101010101" charset="-122"/>
                <a:ea typeface="华文细黑" panose="02010600040101010101" charset="-122"/>
              </a:rPr>
              <a:t>输入文字输入文字输入文字</a:t>
            </a:r>
            <a:endParaRPr lang="zh-CN" altLang="en-US" sz="900" dirty="0">
              <a:solidFill>
                <a:schemeClr val="tx1">
                  <a:lumMod val="50000"/>
                  <a:lumOff val="50000"/>
                </a:schemeClr>
              </a:solidFill>
            </a:endParaRPr>
          </a:p>
        </p:txBody>
      </p:sp>
      <p:sp>
        <p:nvSpPr>
          <p:cNvPr id="86" name="Freeform: Shape 21"/>
          <p:cNvSpPr/>
          <p:nvPr/>
        </p:nvSpPr>
        <p:spPr bwMode="auto">
          <a:xfrm>
            <a:off x="3251616" y="3614556"/>
            <a:ext cx="630749" cy="2237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none" lIns="0" tIns="0" rIns="0" bIns="0" anchor="ctr">
            <a:normAutofit/>
          </a:bodyPr>
          <a:lstStyle/>
          <a:p>
            <a:pPr algn="ctr">
              <a:defRPr/>
            </a:pPr>
            <a:r>
              <a:rPr lang="zh-CN" altLang="en-US" sz="1350" b="1">
                <a:solidFill>
                  <a:srgbClr val="4D4E4C"/>
                </a:solidFill>
              </a:rPr>
              <a:t>关键词</a:t>
            </a:r>
          </a:p>
        </p:txBody>
      </p:sp>
      <p:sp>
        <p:nvSpPr>
          <p:cNvPr id="87" name="Freeform: Shape 22"/>
          <p:cNvSpPr/>
          <p:nvPr/>
        </p:nvSpPr>
        <p:spPr bwMode="auto">
          <a:xfrm>
            <a:off x="7106708" y="3614556"/>
            <a:ext cx="982422" cy="2237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p:spPr>
        <p:txBody>
          <a:bodyPr wrap="none" lIns="0" tIns="0" rIns="0" bIns="0" anchor="ctr">
            <a:normAutofit/>
          </a:bodyPr>
          <a:lstStyle/>
          <a:p>
            <a:pPr algn="ctr">
              <a:defRPr/>
            </a:pPr>
            <a:r>
              <a:rPr lang="zh-CN" altLang="en-US" sz="1350" b="1">
                <a:solidFill>
                  <a:srgbClr val="4D4E4C"/>
                </a:solidFill>
              </a:rPr>
              <a:t>关键词</a:t>
            </a:r>
          </a:p>
        </p:txBody>
      </p:sp>
      <p:sp>
        <p:nvSpPr>
          <p:cNvPr id="88" name="Freeform: Shape 23"/>
          <p:cNvSpPr/>
          <p:nvPr/>
        </p:nvSpPr>
        <p:spPr bwMode="auto">
          <a:xfrm>
            <a:off x="5262418" y="1988064"/>
            <a:ext cx="734652" cy="2237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none" lIns="0" tIns="0" rIns="0" bIns="0" anchor="ctr">
            <a:normAutofit/>
          </a:bodyPr>
          <a:lstStyle/>
          <a:p>
            <a:pPr algn="ctr">
              <a:defRPr/>
            </a:pPr>
            <a:r>
              <a:rPr lang="zh-CN" altLang="en-US" sz="1350" b="1">
                <a:solidFill>
                  <a:srgbClr val="4D4E4C"/>
                </a:solidFill>
              </a:rPr>
              <a:t>关键词</a:t>
            </a:r>
          </a:p>
        </p:txBody>
      </p:sp>
      <p:sp>
        <p:nvSpPr>
          <p:cNvPr id="89" name="Freeform: Shape 24"/>
          <p:cNvSpPr/>
          <p:nvPr/>
        </p:nvSpPr>
        <p:spPr bwMode="auto">
          <a:xfrm>
            <a:off x="1212840" y="1988064"/>
            <a:ext cx="564809" cy="2237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none" lIns="0" tIns="0" rIns="0" bIns="0" anchor="ctr">
            <a:normAutofit/>
          </a:bodyPr>
          <a:lstStyle/>
          <a:p>
            <a:pPr algn="ctr">
              <a:defRPr/>
            </a:pPr>
            <a:r>
              <a:rPr lang="zh-CN" altLang="en-US" sz="1350" b="1">
                <a:solidFill>
                  <a:srgbClr val="4D4E4C"/>
                </a:solidFill>
              </a:rPr>
              <a:t>关键词</a:t>
            </a:r>
          </a:p>
        </p:txBody>
      </p:sp>
      <p:sp>
        <p:nvSpPr>
          <p:cNvPr id="90" name="Freeform: Shape 25"/>
          <p:cNvSpPr/>
          <p:nvPr/>
        </p:nvSpPr>
        <p:spPr bwMode="auto">
          <a:xfrm>
            <a:off x="1184200" y="2795982"/>
            <a:ext cx="612765" cy="1811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fontScale="87500" lnSpcReduction="10000"/>
          </a:bodyPr>
          <a:lstStyle/>
          <a:p>
            <a:pPr algn="ctr">
              <a:defRPr/>
            </a:pPr>
            <a:r>
              <a:rPr lang="zh-CN" altLang="en-US" sz="1350" b="1">
                <a:solidFill>
                  <a:srgbClr val="FFFFFF"/>
                </a:solidFill>
              </a:rPr>
              <a:t>标题文本预设</a:t>
            </a:r>
          </a:p>
        </p:txBody>
      </p:sp>
      <p:sp>
        <p:nvSpPr>
          <p:cNvPr id="91" name="Freeform: Shape 26"/>
          <p:cNvSpPr/>
          <p:nvPr/>
        </p:nvSpPr>
        <p:spPr bwMode="auto">
          <a:xfrm>
            <a:off x="3265603" y="2803308"/>
            <a:ext cx="612765" cy="1811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fontScale="87500" lnSpcReduction="10000"/>
          </a:bodyPr>
          <a:lstStyle/>
          <a:p>
            <a:pPr algn="ctr">
              <a:defRPr/>
            </a:pPr>
            <a:r>
              <a:rPr lang="zh-CN" altLang="en-US" sz="1350" b="1">
                <a:solidFill>
                  <a:srgbClr val="FFFFFF"/>
                </a:solidFill>
              </a:rPr>
              <a:t>标题文本预设</a:t>
            </a:r>
          </a:p>
        </p:txBody>
      </p:sp>
      <p:sp>
        <p:nvSpPr>
          <p:cNvPr id="92" name="Freeform: Shape 27"/>
          <p:cNvSpPr/>
          <p:nvPr/>
        </p:nvSpPr>
        <p:spPr bwMode="auto">
          <a:xfrm>
            <a:off x="5272409" y="2803308"/>
            <a:ext cx="612765" cy="1811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fontScale="87500" lnSpcReduction="10000"/>
          </a:bodyPr>
          <a:lstStyle/>
          <a:p>
            <a:pPr algn="ctr">
              <a:defRPr/>
            </a:pPr>
            <a:r>
              <a:rPr lang="zh-CN" altLang="en-US" sz="1350" b="1" dirty="0">
                <a:solidFill>
                  <a:srgbClr val="FFFFFF"/>
                </a:solidFill>
              </a:rPr>
              <a:t>标题文本预设</a:t>
            </a:r>
          </a:p>
        </p:txBody>
      </p:sp>
      <p:sp>
        <p:nvSpPr>
          <p:cNvPr id="93" name="Freeform: Shape 28"/>
          <p:cNvSpPr/>
          <p:nvPr/>
        </p:nvSpPr>
        <p:spPr bwMode="auto">
          <a:xfrm>
            <a:off x="7294534" y="2803308"/>
            <a:ext cx="612765" cy="1811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fontScale="87500" lnSpcReduction="10000"/>
          </a:bodyPr>
          <a:lstStyle/>
          <a:p>
            <a:pPr algn="ctr">
              <a:defRPr/>
            </a:pPr>
            <a:r>
              <a:rPr lang="zh-CN" altLang="en-US" sz="1350" b="1">
                <a:solidFill>
                  <a:srgbClr val="FFFFFF"/>
                </a:solidFill>
              </a:rPr>
              <a:t>标题文本预设</a:t>
            </a:r>
          </a:p>
        </p:txBody>
      </p:sp>
      <p:grpSp>
        <p:nvGrpSpPr>
          <p:cNvPr id="43" name="组合 42"/>
          <p:cNvGrpSpPr/>
          <p:nvPr/>
        </p:nvGrpSpPr>
        <p:grpSpPr>
          <a:xfrm rot="10800000">
            <a:off x="8801756" y="4963098"/>
            <a:ext cx="105725" cy="180402"/>
            <a:chOff x="281524" y="0"/>
            <a:chExt cx="105725" cy="721610"/>
          </a:xfrm>
          <a:solidFill>
            <a:srgbClr val="E46C0A"/>
          </a:solidFill>
        </p:grpSpPr>
        <p:sp>
          <p:nvSpPr>
            <p:cNvPr id="44" name="矩形 43"/>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4" name="组合 103"/>
          <p:cNvGrpSpPr/>
          <p:nvPr/>
        </p:nvGrpSpPr>
        <p:grpSpPr>
          <a:xfrm>
            <a:off x="918845" y="295275"/>
            <a:ext cx="130810" cy="511175"/>
            <a:chOff x="281524" y="0"/>
            <a:chExt cx="105725" cy="721610"/>
          </a:xfrm>
          <a:solidFill>
            <a:srgbClr val="E46C0A"/>
          </a:solidFill>
        </p:grpSpPr>
        <p:sp>
          <p:nvSpPr>
            <p:cNvPr id="105" name="矩形 10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7" name="直接连接符 106"/>
          <p:cNvCxnSpPr/>
          <p:nvPr/>
        </p:nvCxnSpPr>
        <p:spPr>
          <a:xfrm>
            <a:off x="1247410" y="863600"/>
            <a:ext cx="20459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8" name="TextBox 6"/>
          <p:cNvSpPr txBox="1"/>
          <p:nvPr/>
        </p:nvSpPr>
        <p:spPr>
          <a:xfrm>
            <a:off x="1139825" y="238760"/>
            <a:ext cx="2319655" cy="398780"/>
          </a:xfrm>
          <a:prstGeom prst="rect">
            <a:avLst/>
          </a:prstGeom>
          <a:noFill/>
        </p:spPr>
        <p:txBody>
          <a:bodyPr wrap="square" rtlCol="0">
            <a:spAutoFit/>
          </a:bodyPr>
          <a:lstStyle/>
          <a:p>
            <a:r>
              <a:rPr lang="zh-CN" altLang="en-US" sz="2000" b="1" dirty="0">
                <a:solidFill>
                  <a:schemeClr val="tx1">
                    <a:lumMod val="85000"/>
                    <a:lumOff val="15000"/>
                  </a:schemeClr>
                </a:solidFill>
                <a:latin typeface="Impact" panose="020B0806030902050204" pitchFamily="34" charset="0"/>
                <a:ea typeface="+mj-ea"/>
              </a:rPr>
              <a:t>输入标题</a:t>
            </a:r>
          </a:p>
        </p:txBody>
      </p:sp>
      <p:sp>
        <p:nvSpPr>
          <p:cNvPr id="109" name="矩形 108"/>
          <p:cNvSpPr/>
          <p:nvPr/>
        </p:nvSpPr>
        <p:spPr>
          <a:xfrm>
            <a:off x="1140095" y="592455"/>
            <a:ext cx="2428875" cy="245110"/>
          </a:xfrm>
          <a:prstGeom prst="rect">
            <a:avLst/>
          </a:prstGeom>
        </p:spPr>
        <p:txBody>
          <a:bodyPr wrap="square">
            <a:spAutoFit/>
          </a:bodyPr>
          <a:lstStyle/>
          <a:p>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a:t>
            </a:r>
            <a:endParaRPr lang="zh-CN" altLang="en-US" sz="1000" dirty="0">
              <a:solidFill>
                <a:schemeClr val="tx1">
                  <a:lumMod val="50000"/>
                  <a:lumOff val="50000"/>
                </a:schemeClr>
              </a:solidFill>
            </a:endParaRPr>
          </a:p>
        </p:txBody>
      </p:sp>
      <p:grpSp>
        <p:nvGrpSpPr>
          <p:cNvPr id="110" name="íṥļïḑê"/>
          <p:cNvGrpSpPr/>
          <p:nvPr/>
        </p:nvGrpSpPr>
        <p:grpSpPr>
          <a:xfrm>
            <a:off x="401320" y="314325"/>
            <a:ext cx="403860" cy="508000"/>
            <a:chOff x="996950" y="1409700"/>
            <a:chExt cx="3217863" cy="4044950"/>
          </a:xfrm>
          <a:solidFill>
            <a:schemeClr val="accent6">
              <a:lumMod val="75000"/>
            </a:schemeClr>
          </a:solidFill>
        </p:grpSpPr>
        <p:sp>
          <p:nvSpPr>
            <p:cNvPr id="111"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1"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2"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6"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7"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8"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0"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1"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2"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3"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4"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45" name="文本框 144"/>
          <p:cNvSpPr txBox="1"/>
          <p:nvPr/>
        </p:nvSpPr>
        <p:spPr>
          <a:xfrm>
            <a:off x="7816850" y="325755"/>
            <a:ext cx="949325" cy="645160"/>
          </a:xfrm>
          <a:prstGeom prst="rect">
            <a:avLst/>
          </a:prstGeom>
          <a:noFill/>
        </p:spPr>
        <p:txBody>
          <a:bodyPr wrap="square" rtlCol="0" anchor="t">
            <a:spAutoFit/>
          </a:bodyPr>
          <a:lstStyle/>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严谨 勤奋</a:t>
            </a:r>
          </a:p>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求实 创新</a:t>
            </a:r>
          </a:p>
        </p:txBody>
      </p:sp>
    </p:spTree>
  </p:cSld>
  <p:clrMapOvr>
    <a:masterClrMapping/>
  </p:clrMapOvr>
  <mc:AlternateContent xmlns:mc="http://schemas.openxmlformats.org/markup-compatibility/2006" xmlns:p14="http://schemas.microsoft.com/office/powerpoint/2010/main">
    <mc:Choice Requires="p14">
      <p:transition spd="slow" p14:dur="1600" advClick="0" advTm="0">
        <p:push dir="u"/>
      </p:transition>
    </mc:Choice>
    <mc:Fallback xmlns="">
      <p:transition spd="slow" advClick="0" advTm="0">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p:cNvSpPr/>
          <p:nvPr/>
        </p:nvSpPr>
        <p:spPr>
          <a:xfrm>
            <a:off x="402590" y="977900"/>
            <a:ext cx="8387715" cy="3693795"/>
          </a:xfrm>
          <a:prstGeom prst="rect">
            <a:avLst/>
          </a:prstGeom>
          <a:solidFill>
            <a:srgbClr val="F1A21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892932" y="2355726"/>
            <a:ext cx="1766848" cy="307777"/>
          </a:xfrm>
          <a:prstGeom prst="rect">
            <a:avLst/>
          </a:prstGeom>
        </p:spPr>
        <p:txBody>
          <a:bodyPr wrap="square">
            <a:spAutoFit/>
          </a:bodyPr>
          <a:lstStyle/>
          <a:p>
            <a:pPr algn="ctr"/>
            <a:r>
              <a:rPr lang="zh-CN" altLang="en-US" sz="1400" b="1" dirty="0">
                <a:solidFill>
                  <a:schemeClr val="bg1"/>
                </a:solidFill>
              </a:rPr>
              <a:t>输入小标题</a:t>
            </a:r>
            <a:endParaRPr lang="en-US" altLang="zh-CN" sz="1400" b="1" dirty="0">
              <a:solidFill>
                <a:schemeClr val="bg1"/>
              </a:solidFill>
              <a:latin typeface="+mj-ea"/>
            </a:endParaRPr>
          </a:p>
        </p:txBody>
      </p:sp>
      <p:sp>
        <p:nvSpPr>
          <p:cNvPr id="49" name="TextBox 48"/>
          <p:cNvSpPr txBox="1"/>
          <p:nvPr/>
        </p:nvSpPr>
        <p:spPr>
          <a:xfrm>
            <a:off x="6892933" y="2913858"/>
            <a:ext cx="1766847" cy="1166666"/>
          </a:xfrm>
          <a:prstGeom prst="rect">
            <a:avLst/>
          </a:prstGeom>
          <a:noFill/>
        </p:spPr>
        <p:txBody>
          <a:bodyPr wrap="square" rtlCol="0">
            <a:spAutoFit/>
          </a:bodyPr>
          <a:lstStyle/>
          <a:p>
            <a:pPr algn="ctr">
              <a:lnSpc>
                <a:spcPct val="150000"/>
              </a:lnSpc>
            </a:pPr>
            <a:r>
              <a:rPr lang="zh-CN" altLang="en-US" sz="1200" b="1" dirty="0">
                <a:solidFill>
                  <a:schemeClr val="bg1"/>
                </a:solidFill>
                <a:latin typeface="华文细黑" panose="02010600040101010101" charset="-122"/>
                <a:ea typeface="华文细黑" panose="02010600040101010101" charset="-122"/>
              </a:rPr>
              <a:t>输入文字输入文字输入文字输入文字输入文字输入文字输入文字输入文字输入文字</a:t>
            </a:r>
            <a:endParaRPr lang="zh-CN" altLang="en-US" sz="1200" b="1" dirty="0">
              <a:solidFill>
                <a:schemeClr val="bg1"/>
              </a:solidFill>
              <a:latin typeface="华文细黑" panose="02010600040101010101" charset="-122"/>
              <a:ea typeface="华文细黑" panose="02010600040101010101" charset="-122"/>
              <a:sym typeface="+mn-ea"/>
            </a:endParaRPr>
          </a:p>
        </p:txBody>
      </p:sp>
      <p:cxnSp>
        <p:nvCxnSpPr>
          <p:cNvPr id="50" name="直接连接符 49"/>
          <p:cNvCxnSpPr/>
          <p:nvPr/>
        </p:nvCxnSpPr>
        <p:spPr>
          <a:xfrm>
            <a:off x="7074278" y="2283718"/>
            <a:ext cx="140415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52" name="Picture 3" descr="C:\Documents and Settings\Administrator\桌面\图标\ico\call.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7339719" y="1179174"/>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8" name="矩形 37"/>
          <p:cNvSpPr/>
          <p:nvPr/>
        </p:nvSpPr>
        <p:spPr>
          <a:xfrm>
            <a:off x="2644460" y="2355726"/>
            <a:ext cx="1766848" cy="307777"/>
          </a:xfrm>
          <a:prstGeom prst="rect">
            <a:avLst/>
          </a:prstGeom>
        </p:spPr>
        <p:txBody>
          <a:bodyPr wrap="square">
            <a:spAutoFit/>
          </a:bodyPr>
          <a:lstStyle/>
          <a:p>
            <a:pPr algn="ctr"/>
            <a:r>
              <a:rPr lang="zh-CN" altLang="en-US" sz="1400" b="1" dirty="0">
                <a:solidFill>
                  <a:schemeClr val="bg1"/>
                </a:solidFill>
              </a:rPr>
              <a:t>输入小标题</a:t>
            </a:r>
            <a:endParaRPr lang="en-US" altLang="zh-CN" sz="1400" b="1" dirty="0">
              <a:solidFill>
                <a:schemeClr val="bg1"/>
              </a:solidFill>
              <a:latin typeface="+mj-ea"/>
            </a:endParaRPr>
          </a:p>
        </p:txBody>
      </p:sp>
      <p:sp>
        <p:nvSpPr>
          <p:cNvPr id="39" name="TextBox 38"/>
          <p:cNvSpPr txBox="1"/>
          <p:nvPr/>
        </p:nvSpPr>
        <p:spPr>
          <a:xfrm>
            <a:off x="2644461" y="2913858"/>
            <a:ext cx="1766847" cy="1166666"/>
          </a:xfrm>
          <a:prstGeom prst="rect">
            <a:avLst/>
          </a:prstGeom>
          <a:noFill/>
        </p:spPr>
        <p:txBody>
          <a:bodyPr wrap="square" rtlCol="0">
            <a:spAutoFit/>
          </a:bodyPr>
          <a:lstStyle/>
          <a:p>
            <a:pPr algn="ctr">
              <a:lnSpc>
                <a:spcPct val="150000"/>
              </a:lnSpc>
            </a:pPr>
            <a:r>
              <a:rPr lang="zh-CN" altLang="en-US" sz="1200" b="1" dirty="0">
                <a:solidFill>
                  <a:schemeClr val="bg1"/>
                </a:solidFill>
                <a:latin typeface="华文细黑" panose="02010600040101010101" charset="-122"/>
                <a:ea typeface="华文细黑" panose="02010600040101010101" charset="-122"/>
              </a:rPr>
              <a:t>输入文字输入文字输入文字输入文字输入文字输入文字输入文字输入文字输入文字</a:t>
            </a:r>
            <a:endParaRPr lang="zh-CN" altLang="en-US" sz="1200" b="1" dirty="0">
              <a:solidFill>
                <a:schemeClr val="bg1"/>
              </a:solidFill>
              <a:latin typeface="华文细黑" panose="02010600040101010101" charset="-122"/>
              <a:ea typeface="华文细黑" panose="02010600040101010101" charset="-122"/>
              <a:sym typeface="+mn-ea"/>
            </a:endParaRPr>
          </a:p>
        </p:txBody>
      </p:sp>
      <p:cxnSp>
        <p:nvCxnSpPr>
          <p:cNvPr id="40" name="直接连接符 39"/>
          <p:cNvCxnSpPr/>
          <p:nvPr/>
        </p:nvCxnSpPr>
        <p:spPr>
          <a:xfrm>
            <a:off x="2825806" y="2283718"/>
            <a:ext cx="140415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51" name="Picture 5" descr="C:\Documents and Settings\Administrator\桌面\图标\ico\trending-up.png"/>
          <p:cNvPicPr>
            <a:picLocks noChangeAspect="1" noChangeArrowheads="1"/>
          </p:cNvPicPr>
          <p:nvPr/>
        </p:nvPicPr>
        <p:blipFill>
          <a:blip r:embed="rId3"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3091247" y="1179174"/>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54" name="组合 53"/>
          <p:cNvGrpSpPr/>
          <p:nvPr/>
        </p:nvGrpSpPr>
        <p:grpSpPr>
          <a:xfrm rot="10800000">
            <a:off x="8801756" y="4963098"/>
            <a:ext cx="105725" cy="180402"/>
            <a:chOff x="281524" y="0"/>
            <a:chExt cx="105725" cy="721610"/>
          </a:xfrm>
          <a:solidFill>
            <a:srgbClr val="E46C0A"/>
          </a:solidFill>
        </p:grpSpPr>
        <p:sp>
          <p:nvSpPr>
            <p:cNvPr id="55" name="矩形 5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3" name="图片 172" descr="20191209-上大校园-474"/>
          <p:cNvPicPr>
            <a:picLocks noChangeAspect="1"/>
          </p:cNvPicPr>
          <p:nvPr/>
        </p:nvPicPr>
        <p:blipFill>
          <a:blip r:embed="rId6" cstate="screen">
            <a:extLst>
              <a:ext uri="{28A0092B-C50C-407E-A947-70E740481C1C}">
                <a14:useLocalDpi xmlns:a14="http://schemas.microsoft.com/office/drawing/2010/main"/>
              </a:ext>
            </a:extLst>
          </a:blip>
          <a:srcRect r="-309"/>
          <a:stretch>
            <a:fillRect/>
          </a:stretch>
        </p:blipFill>
        <p:spPr>
          <a:xfrm>
            <a:off x="402590" y="978535"/>
            <a:ext cx="2058670" cy="3693160"/>
          </a:xfrm>
          <a:prstGeom prst="rect">
            <a:avLst/>
          </a:prstGeom>
        </p:spPr>
      </p:pic>
      <p:pic>
        <p:nvPicPr>
          <p:cNvPr id="174" name="图片 173" descr="20191209-上大校园-465"/>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4624705" y="977265"/>
            <a:ext cx="2117090" cy="3694430"/>
          </a:xfrm>
          <a:prstGeom prst="rect">
            <a:avLst/>
          </a:prstGeom>
        </p:spPr>
      </p:pic>
      <p:grpSp>
        <p:nvGrpSpPr>
          <p:cNvPr id="2" name="组合 1"/>
          <p:cNvGrpSpPr/>
          <p:nvPr/>
        </p:nvGrpSpPr>
        <p:grpSpPr>
          <a:xfrm>
            <a:off x="918845" y="295275"/>
            <a:ext cx="130810" cy="511175"/>
            <a:chOff x="281524" y="0"/>
            <a:chExt cx="105725" cy="721610"/>
          </a:xfrm>
          <a:solidFill>
            <a:srgbClr val="E46C0A"/>
          </a:solidFill>
        </p:grpSpPr>
        <p:sp>
          <p:nvSpPr>
            <p:cNvPr id="19" name="矩形 18"/>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 name="直接连接符 2"/>
          <p:cNvCxnSpPr/>
          <p:nvPr/>
        </p:nvCxnSpPr>
        <p:spPr>
          <a:xfrm>
            <a:off x="1247410" y="863600"/>
            <a:ext cx="20459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6"/>
          <p:cNvSpPr txBox="1"/>
          <p:nvPr/>
        </p:nvSpPr>
        <p:spPr>
          <a:xfrm>
            <a:off x="1139825" y="238760"/>
            <a:ext cx="2319655" cy="398780"/>
          </a:xfrm>
          <a:prstGeom prst="rect">
            <a:avLst/>
          </a:prstGeom>
          <a:noFill/>
        </p:spPr>
        <p:txBody>
          <a:bodyPr wrap="square" rtlCol="0">
            <a:spAutoFit/>
          </a:bodyPr>
          <a:lstStyle/>
          <a:p>
            <a:r>
              <a:rPr lang="zh-CN" altLang="en-US" sz="2000" b="1" dirty="0">
                <a:solidFill>
                  <a:schemeClr val="tx1">
                    <a:lumMod val="85000"/>
                    <a:lumOff val="15000"/>
                  </a:schemeClr>
                </a:solidFill>
                <a:latin typeface="Impact" panose="020B0806030902050204" pitchFamily="34" charset="0"/>
                <a:ea typeface="+mj-ea"/>
              </a:rPr>
              <a:t>输入标题</a:t>
            </a:r>
          </a:p>
        </p:txBody>
      </p:sp>
      <p:sp>
        <p:nvSpPr>
          <p:cNvPr id="5" name="矩形 4"/>
          <p:cNvSpPr/>
          <p:nvPr/>
        </p:nvSpPr>
        <p:spPr>
          <a:xfrm>
            <a:off x="1140095" y="592455"/>
            <a:ext cx="2428875" cy="245110"/>
          </a:xfrm>
          <a:prstGeom prst="rect">
            <a:avLst/>
          </a:prstGeom>
        </p:spPr>
        <p:txBody>
          <a:bodyPr wrap="square">
            <a:spAutoFit/>
          </a:bodyPr>
          <a:lstStyle/>
          <a:p>
            <a:r>
              <a:rPr lang="zh-CN" altLang="en-US" sz="1000" dirty="0">
                <a:solidFill>
                  <a:schemeClr val="tx1">
                    <a:lumMod val="75000"/>
                    <a:lumOff val="25000"/>
                  </a:schemeClr>
                </a:solidFill>
                <a:latin typeface="华文细黑" panose="02010600040101010101" charset="-122"/>
                <a:ea typeface="华文细黑" panose="02010600040101010101" charset="-122"/>
              </a:rPr>
              <a:t>输入文字输入文字输入文字输入文字</a:t>
            </a:r>
            <a:endParaRPr lang="zh-CN" altLang="en-US" sz="1000" dirty="0">
              <a:solidFill>
                <a:schemeClr val="tx1">
                  <a:lumMod val="50000"/>
                  <a:lumOff val="50000"/>
                </a:schemeClr>
              </a:solidFill>
            </a:endParaRPr>
          </a:p>
        </p:txBody>
      </p:sp>
      <p:grpSp>
        <p:nvGrpSpPr>
          <p:cNvPr id="28" name="íṥļïḑê"/>
          <p:cNvGrpSpPr/>
          <p:nvPr/>
        </p:nvGrpSpPr>
        <p:grpSpPr>
          <a:xfrm>
            <a:off x="401320" y="314325"/>
            <a:ext cx="403860" cy="508000"/>
            <a:chOff x="996950" y="1409700"/>
            <a:chExt cx="3217863" cy="4044950"/>
          </a:xfrm>
          <a:solidFill>
            <a:schemeClr val="accent6">
              <a:lumMod val="75000"/>
            </a:schemeClr>
          </a:solidFill>
        </p:grpSpPr>
        <p:sp>
          <p:nvSpPr>
            <p:cNvPr id="6"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63" name="文本框 62"/>
          <p:cNvSpPr txBox="1"/>
          <p:nvPr/>
        </p:nvSpPr>
        <p:spPr>
          <a:xfrm>
            <a:off x="7840980" y="274320"/>
            <a:ext cx="949325" cy="645160"/>
          </a:xfrm>
          <a:prstGeom prst="rect">
            <a:avLst/>
          </a:prstGeom>
          <a:noFill/>
        </p:spPr>
        <p:txBody>
          <a:bodyPr wrap="square" rtlCol="0" anchor="t">
            <a:spAutoFit/>
          </a:bodyPr>
          <a:lstStyle/>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严谨 勤奋</a:t>
            </a:r>
          </a:p>
          <a:p>
            <a:pPr algn="dist">
              <a:lnSpc>
                <a:spcPct val="150000"/>
              </a:lnSpc>
            </a:pPr>
            <a:r>
              <a:rPr lang="zh-CN" altLang="en-US" sz="1200" b="1">
                <a:solidFill>
                  <a:srgbClr val="E46C0A"/>
                </a:solidFill>
                <a:latin typeface="Microsoft YaHei Bold" panose="020B0502040204020203" charset="-122"/>
                <a:ea typeface="Microsoft YaHei Bold" panose="020B0502040204020203" charset="-122"/>
                <a:cs typeface="Microsoft YaHei Bold" panose="020B0502040204020203" charset="-122"/>
              </a:rPr>
              <a:t>求实 创新</a:t>
            </a:r>
          </a:p>
        </p:txBody>
      </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2.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3.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字体2">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A7BA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1016</Words>
  <Application>Microsoft Macintosh PowerPoint</Application>
  <PresentationFormat>全屏显示(16:9)</PresentationFormat>
  <Paragraphs>179</Paragraphs>
  <Slides>16</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华文细黑</vt:lpstr>
      <vt:lpstr>微软雅黑</vt:lpstr>
      <vt:lpstr>Arial Bold</vt:lpstr>
      <vt:lpstr>Gulim</vt:lpstr>
      <vt:lpstr>Microsoft YaHei Bold</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User</cp:lastModifiedBy>
  <cp:revision>688</cp:revision>
  <dcterms:created xsi:type="dcterms:W3CDTF">2022-01-27T07:56:32Z</dcterms:created>
  <dcterms:modified xsi:type="dcterms:W3CDTF">2022-01-27T08:03:10Z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