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7"/>
  </p:notesMasterIdLst>
  <p:sldIdLst>
    <p:sldId id="268" r:id="rId2"/>
    <p:sldId id="1474" r:id="rId3"/>
    <p:sldId id="275" r:id="rId4"/>
    <p:sldId id="1475" r:id="rId5"/>
    <p:sldId id="14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47" autoAdjust="0"/>
    <p:restoredTop sz="96512" autoAdjust="0"/>
  </p:normalViewPr>
  <p:slideViewPr>
    <p:cSldViewPr snapToGrid="0">
      <p:cViewPr varScale="1">
        <p:scale>
          <a:sx n="131" d="100"/>
          <a:sy n="131" d="100"/>
        </p:scale>
        <p:origin x="216" y="2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EE36A-80F0-493B-8399-E16DE5C11BEB}" type="datetimeFigureOut">
              <a:rPr lang="en-US" smtClean="0"/>
              <a:t>11/4/22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78B51-5047-408F-866C-054737DFB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78B51-5047-408F-866C-054737DFBF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47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B4B3F-5777-43E0-9C52-8A7D3176A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D89409-D476-452D-8AE4-792CB3EC0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FA7AC2-C188-4ED3-B261-AB0E4E56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D2E249-CC35-4B53-9E9B-CE6AA3D0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039ACA-8F76-4E8F-A2B7-EE46B2EE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97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04C90-979E-46A2-B684-36A274A6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66E6AD-8E00-415A-8767-CB5B246B5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3F0772-678B-4FE6-9AC8-276DBC380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C4F39A-45E9-493E-8335-FA9562EAC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A9BD62-73D0-4455-ABB4-16BD3937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63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9BABE5-F5D5-4074-9446-676C248870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042290-3247-4CE3-9861-88B0050EB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1C8142-750F-41D5-973E-94B50FA9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78E221-AAD5-4231-94DA-56482692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0BD8D-1BA7-411C-9C36-15F81741D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39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79332-7BB6-43D3-95B7-009ED0AA0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92D35B-53EB-4AB6-A945-EB9BC96A9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62ABF4-492A-4C6D-88D5-E11A6CB3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644AC2-388B-4F67-8B31-2B432D846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BBD8E2-C62C-46AE-AEE2-3F091F8E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45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4D6D8-2DC8-4F39-8B39-A57F2D3EE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CEB0A3-69FC-461F-8330-5085AD157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319382-60A6-4331-A79B-6AA803110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C4BDC5-DC0C-4DF1-AD15-1F906C909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D8667-CDA2-4A44-9BC3-494ED1A1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56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F91CD-124A-4E25-B97B-216FDCEE9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58BA9F-7B61-468B-8C91-C9F5404F3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9A1613-CA72-4F42-891E-71D465FEC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EF2C61-8B91-4F3E-A019-5F251E3A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74D5CB-A074-43C0-87B7-27BCBE739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654BF3-0D9F-45D9-AFCE-E916D1B3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51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7A844-0241-41DB-AD4A-0903BAB50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63523C-8252-4F5E-ABF8-E84233063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C0048C-4E76-4869-AC90-FA6C28C5A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034026-CFAB-4E73-BA77-B23605F3E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681995-D198-4F8B-A877-5AEDC717A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B1097B-8691-4DA6-AEE1-0894A2C9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11/4/22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D1DF50-3B5F-489E-B147-035997C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F37D06-56DC-40FF-99FF-73FD17CAA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16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77F63-20A5-4850-A9CA-17D449C9F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A32F10-4DA1-4BB9-A0EE-481E4227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11/4/22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AFA2F5-7B16-4D90-82F8-EEFE32871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C5E8F4-4A5E-425A-BB1B-3764996A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50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E5592-9988-4910-A37B-7E88160A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11/4/22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702FDC-0571-45D3-9350-53DDE5A2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890364-01EF-49E5-A323-7E9D173F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7CA5A-1D7A-4CC3-9E9F-20DD039E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78C2F4-B9D7-4562-AAE6-E11C52A9A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F18B46-2FB2-41AA-84B5-D94F63570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FF5600-8FD8-4268-99A8-1BFA11B2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DD6404-E542-41B1-8848-FA427CA3D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63FDEA-B789-4B6F-9BE6-B2A711AD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37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A2FD6-FFBE-4207-8B8A-0763DB84C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239B7B-07EA-45F4-9476-DB49719E4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E972F2-5B55-43CA-87DC-DC6973079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1D3493-011D-44E1-8DD8-A565A6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B53402-F320-44BA-A56B-CBA7A81F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DE8294-589C-4B44-BF38-89394D24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81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68514D-2690-4698-B7AB-B8C86C7A9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9A6E5-1B59-45D3-91D7-C41B71E1D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ADA1F9-F794-4ECF-9CA5-E3E8242F6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0BD6C-5F7D-44C5-AC9F-ABD51734826C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F240C4-A886-419B-B910-08FA2665A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94E65F-2775-4EA0-90B1-9C0996DC3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2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464AF484-42FD-53D7-0B27-DA14C81C1DEC}"/>
              </a:ext>
            </a:extLst>
          </p:cNvPr>
          <p:cNvSpPr txBox="1"/>
          <p:nvPr/>
        </p:nvSpPr>
        <p:spPr>
          <a:xfrm>
            <a:off x="2696298" y="286377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0" i="0" dirty="0">
                <a:solidFill>
                  <a:srgbClr val="000000"/>
                </a:solidFill>
                <a:effectLst/>
                <a:latin typeface="Source Han Serif CN Medium" panose="02020500000000000000" pitchFamily="18" charset="-128"/>
                <a:ea typeface="Source Han Serif CN Medium" panose="02020500000000000000" pitchFamily="18" charset="-128"/>
              </a:rPr>
              <a:t>华为云使用体验</a:t>
            </a:r>
            <a:endParaRPr lang="en-US" sz="8000" b="1" dirty="0">
              <a:latin typeface="Source Han Serif CN Medium" panose="02020500000000000000" pitchFamily="18" charset="-128"/>
              <a:ea typeface="Source Han Serif CN Medium" panose="02020500000000000000" pitchFamily="18" charset="-128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517C882-5426-7A79-45ED-FB0A4A127744}"/>
              </a:ext>
            </a:extLst>
          </p:cNvPr>
          <p:cNvSpPr txBox="1"/>
          <p:nvPr/>
        </p:nvSpPr>
        <p:spPr>
          <a:xfrm>
            <a:off x="4904622" y="5213498"/>
            <a:ext cx="23827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汇报人：胡才郁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8" name="Picture 4" descr="创新Lab-华为云">
            <a:extLst>
              <a:ext uri="{FF2B5EF4-FFF2-40B4-BE49-F238E27FC236}">
                <a16:creationId xmlns:a16="http://schemas.microsoft.com/office/drawing/2014/main" id="{A954F362-F3E6-BDF2-2224-D3F2ABB5A1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1" t="32260" r="14816" b="32645"/>
          <a:stretch/>
        </p:blipFill>
        <p:spPr bwMode="auto">
          <a:xfrm>
            <a:off x="4121285" y="1892429"/>
            <a:ext cx="3949430" cy="94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643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300BF7-D953-BCC0-0DED-35D6A0FDC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813"/>
            <a:ext cx="12047457" cy="55235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0F3DEC-27DA-2431-9976-91F57778909E}"/>
              </a:ext>
            </a:extLst>
          </p:cNvPr>
          <p:cNvSpPr txBox="1"/>
          <p:nvPr/>
        </p:nvSpPr>
        <p:spPr>
          <a:xfrm>
            <a:off x="97277" y="61156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华为云ECS</a:t>
            </a:r>
            <a:endParaRPr lang="en-US" sz="2400" b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r>
              <a:rPr lang="en-US" sz="2400" b="1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细粒度推荐</a:t>
            </a:r>
            <a:endParaRPr lang="en-CN" sz="2400" b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480A70-B518-13D4-41C4-44454DDECF51}"/>
              </a:ext>
            </a:extLst>
          </p:cNvPr>
          <p:cNvSpPr/>
          <p:nvPr/>
        </p:nvSpPr>
        <p:spPr>
          <a:xfrm>
            <a:off x="97277" y="2042809"/>
            <a:ext cx="5926451" cy="359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7" name="Picture 4" descr="创新Lab-华为云">
            <a:extLst>
              <a:ext uri="{FF2B5EF4-FFF2-40B4-BE49-F238E27FC236}">
                <a16:creationId xmlns:a16="http://schemas.microsoft.com/office/drawing/2014/main" id="{FF4DE423-71D1-FB02-49CE-EC53D56A9D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1" t="32260" r="14816" b="32645"/>
          <a:stretch/>
        </p:blipFill>
        <p:spPr bwMode="auto">
          <a:xfrm>
            <a:off x="9902757" y="0"/>
            <a:ext cx="2289243" cy="54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599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创新Lab-华为云">
            <a:extLst>
              <a:ext uri="{FF2B5EF4-FFF2-40B4-BE49-F238E27FC236}">
                <a16:creationId xmlns:a16="http://schemas.microsoft.com/office/drawing/2014/main" id="{19059526-22F1-D1B0-163F-785E86690E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1" t="32260" r="14816" b="32645"/>
          <a:stretch/>
        </p:blipFill>
        <p:spPr bwMode="auto">
          <a:xfrm>
            <a:off x="9902757" y="0"/>
            <a:ext cx="2289243" cy="54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E74DEB-4F05-41F5-121C-F2129F7EB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65" y="3193630"/>
            <a:ext cx="10746886" cy="318176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AF2E200-FC85-FCB3-9037-13791828BF7D}"/>
              </a:ext>
            </a:extLst>
          </p:cNvPr>
          <p:cNvSpPr txBox="1"/>
          <p:nvPr/>
        </p:nvSpPr>
        <p:spPr>
          <a:xfrm>
            <a:off x="426665" y="1039286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多种环境支持</a:t>
            </a:r>
            <a:endParaRPr lang="en-US" sz="2400" b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r>
              <a:rPr lang="en-US" sz="2400" b="1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一键启动</a:t>
            </a:r>
            <a:endParaRPr lang="en-CN" sz="2400" b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0701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2210CE-AD37-60A4-C198-3E5789902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65" y="1479739"/>
            <a:ext cx="7772400" cy="5378261"/>
          </a:xfrm>
          <a:prstGeom prst="rect">
            <a:avLst/>
          </a:prstGeom>
        </p:spPr>
      </p:pic>
      <p:pic>
        <p:nvPicPr>
          <p:cNvPr id="5" name="Picture 4" descr="创新Lab-华为云">
            <a:extLst>
              <a:ext uri="{FF2B5EF4-FFF2-40B4-BE49-F238E27FC236}">
                <a16:creationId xmlns:a16="http://schemas.microsoft.com/office/drawing/2014/main" id="{D6102ACC-312A-07BB-1CA2-8E8B7AB3DC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1" t="32260" r="14816" b="32645"/>
          <a:stretch/>
        </p:blipFill>
        <p:spPr bwMode="auto">
          <a:xfrm>
            <a:off x="9902757" y="0"/>
            <a:ext cx="2289243" cy="54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886F14-235D-6A5A-AA98-B40CB357A374}"/>
              </a:ext>
            </a:extLst>
          </p:cNvPr>
          <p:cNvSpPr txBox="1"/>
          <p:nvPr/>
        </p:nvSpPr>
        <p:spPr>
          <a:xfrm>
            <a:off x="261565" y="137586"/>
            <a:ext cx="2214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CloudShell</a:t>
            </a:r>
            <a:r>
              <a:rPr lang="zh-CN" altLang="en-US" sz="2400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</a:t>
            </a:r>
            <a:r>
              <a:rPr lang="en-US" altLang="zh-CN" sz="2400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&amp;</a:t>
            </a:r>
          </a:p>
          <a:p>
            <a:r>
              <a:rPr lang="en-US" sz="2400" b="1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CloudIDE</a:t>
            </a:r>
            <a:endParaRPr lang="en-US" sz="2400" b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r>
              <a:rPr lang="en-CN" sz="2400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云端开发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846DD1-31D8-C3C0-D880-F378788B2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965" y="792434"/>
            <a:ext cx="2387094" cy="606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16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88DEA2B-77F2-2356-7F43-22FC28D44004}"/>
              </a:ext>
            </a:extLst>
          </p:cNvPr>
          <p:cNvSpPr txBox="1"/>
          <p:nvPr/>
        </p:nvSpPr>
        <p:spPr>
          <a:xfrm>
            <a:off x="4157007" y="679464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谢谢观看</a:t>
            </a:r>
            <a:endParaRPr lang="en-US" sz="7200" b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570CB8-3F95-33B6-9185-F9A2168A66F5}"/>
              </a:ext>
            </a:extLst>
          </p:cNvPr>
          <p:cNvSpPr txBox="1"/>
          <p:nvPr/>
        </p:nvSpPr>
        <p:spPr>
          <a:xfrm>
            <a:off x="2772012" y="2181548"/>
            <a:ext cx="6647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7200" b="0" i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7200" b="0" i="0" dirty="0">
                <a:solidFill>
                  <a:srgbClr val="000000"/>
                </a:solidFill>
                <a:effectLst/>
                <a:latin typeface="Source Han Serif CN Medium" panose="02020500000000000000" pitchFamily="18" charset="-128"/>
                <a:ea typeface="Source Han Serif CN Medium" panose="02020500000000000000" pitchFamily="18" charset="-128"/>
              </a:rPr>
              <a:t>华为云使用体验</a:t>
            </a:r>
            <a:endParaRPr lang="en-US" sz="8000" b="1" dirty="0">
              <a:latin typeface="Source Han Serif CN Medium" panose="02020500000000000000" pitchFamily="18" charset="-128"/>
              <a:ea typeface="Source Han Serif CN Medium" panose="02020500000000000000" pitchFamily="18" charset="-128"/>
            </a:endParaRPr>
          </a:p>
          <a:p>
            <a:endParaRPr lang="en-US" dirty="0"/>
          </a:p>
        </p:txBody>
      </p:sp>
      <p:sp>
        <p:nvSpPr>
          <p:cNvPr id="5" name="文本框 9">
            <a:extLst>
              <a:ext uri="{FF2B5EF4-FFF2-40B4-BE49-F238E27FC236}">
                <a16:creationId xmlns:a16="http://schemas.microsoft.com/office/drawing/2014/main" id="{D97157F5-E669-A2C0-E36D-AF8052486D31}"/>
              </a:ext>
            </a:extLst>
          </p:cNvPr>
          <p:cNvSpPr txBox="1"/>
          <p:nvPr/>
        </p:nvSpPr>
        <p:spPr>
          <a:xfrm>
            <a:off x="4904622" y="5456448"/>
            <a:ext cx="23827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汇报人：胡才郁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4" descr="创新Lab-华为云">
            <a:extLst>
              <a:ext uri="{FF2B5EF4-FFF2-40B4-BE49-F238E27FC236}">
                <a16:creationId xmlns:a16="http://schemas.microsoft.com/office/drawing/2014/main" id="{F691DACB-BFB7-BDBA-9ADE-FD92C9D1FD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1" t="32260" r="14816" b="32645"/>
          <a:stretch/>
        </p:blipFill>
        <p:spPr bwMode="auto">
          <a:xfrm>
            <a:off x="4121285" y="3546289"/>
            <a:ext cx="3949430" cy="94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338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6984</TotalTime>
  <Words>30</Words>
  <Application>Microsoft Macintosh PowerPoint</Application>
  <PresentationFormat>Widescreen</PresentationFormat>
  <Paragraphs>13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微软雅黑</vt:lpstr>
      <vt:lpstr>Source Han Serif CN Medium</vt:lpstr>
      <vt:lpstr>Source Han Serif SC</vt:lpstr>
      <vt:lpstr>Arial</vt:lpstr>
      <vt:lpstr>Calibri</vt:lpstr>
      <vt:lpstr>Calibri Light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 才郁</dc:creator>
  <cp:lastModifiedBy>才郁 胡</cp:lastModifiedBy>
  <cp:revision>108</cp:revision>
  <dcterms:created xsi:type="dcterms:W3CDTF">2022-04-01T12:00:23Z</dcterms:created>
  <dcterms:modified xsi:type="dcterms:W3CDTF">2022-11-04T08:40:57Z</dcterms:modified>
</cp:coreProperties>
</file>