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6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3"/>
    <p:restoredTop sz="95865"/>
  </p:normalViewPr>
  <p:slideViewPr>
    <p:cSldViewPr snapToGrid="0">
      <p:cViewPr varScale="1">
        <p:scale>
          <a:sx n="108" d="100"/>
          <a:sy n="108" d="100"/>
        </p:scale>
        <p:origin x="8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CAD6D-F4E1-2149-A6D7-7BA3063832D6}" type="datetimeFigureOut">
              <a:rPr kumimoji="1" lang="zh-CN" altLang="en-US" smtClean="0"/>
              <a:t>2022/12/14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29BC6-D751-2E46-AEF2-92A0BD854C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51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29BC6-D751-2E46-AEF2-92A0BD854CA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09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2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0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0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46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0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3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7CF6-6AD1-EDC7-95BE-CE9D4E34D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周研讨</a:t>
            </a:r>
            <a:b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题目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3004D-5736-1165-0A38-F55AEF20F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3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D3815-96B6-D8F7-FC88-AA930AA9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题目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175CB1-C2B6-F57B-C2A6-99BC918F9545}"/>
              </a:ext>
            </a:extLst>
          </p:cNvPr>
          <p:cNvSpPr txBox="1"/>
          <p:nvPr/>
        </p:nvSpPr>
        <p:spPr>
          <a:xfrm>
            <a:off x="835128" y="2707574"/>
            <a:ext cx="98327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请说明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数据库中各表的主键和外键。</a:t>
            </a: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同时说明：在学生表中的</a:t>
            </a:r>
            <a:r>
              <a:rPr lang="en-US" altLang="zh-CN" sz="2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字段输入“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”或在院系表中删除</a:t>
            </a:r>
            <a:r>
              <a:rPr lang="en-US" altLang="zh-CN" sz="2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为“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”记录，会有什么结果？为什么？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4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175CB1-C2B6-F57B-C2A6-99BC918F9545}"/>
              </a:ext>
            </a:extLst>
          </p:cNvPr>
          <p:cNvSpPr txBox="1"/>
          <p:nvPr/>
        </p:nvSpPr>
        <p:spPr>
          <a:xfrm>
            <a:off x="526370" y="467380"/>
            <a:ext cx="9832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数据库中各表的主键</a:t>
            </a: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BB75E6-FFF5-80A5-1871-1BDDBC9D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32" y="1275608"/>
            <a:ext cx="3465645" cy="4911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A14A7E-AFCD-BE30-A942-18B923D0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01" y="990600"/>
            <a:ext cx="3876198" cy="53752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719A0E-AF96-FF8E-12C8-515B305C3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954" y="1709763"/>
            <a:ext cx="4073046" cy="39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175CB1-C2B6-F57B-C2A6-99BC918F9545}"/>
              </a:ext>
            </a:extLst>
          </p:cNvPr>
          <p:cNvSpPr txBox="1"/>
          <p:nvPr/>
        </p:nvSpPr>
        <p:spPr>
          <a:xfrm>
            <a:off x="526370" y="467380"/>
            <a:ext cx="9832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数据库中各表的主键</a:t>
            </a: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C5643D-DAA4-4AC6-4228-1D6F8479B975}"/>
              </a:ext>
            </a:extLst>
          </p:cNvPr>
          <p:cNvSpPr txBox="1"/>
          <p:nvPr/>
        </p:nvSpPr>
        <p:spPr>
          <a:xfrm>
            <a:off x="1987137" y="2018805"/>
            <a:ext cx="8217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主键：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其值能唯一地标识表中的每一行。这样的一列或多列称为表的主键，通过它可强制表的实体完整性。当创建或更改表时可通过定义 </a:t>
            </a:r>
            <a:r>
              <a:rPr lang="en" altLang="zh-CN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PRIMARY KEY 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约束来创建主键。一个表只能有一个 </a:t>
            </a:r>
            <a:r>
              <a:rPr lang="en" altLang="zh-CN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PRIMARY KEY 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约束，而且 </a:t>
            </a:r>
            <a:r>
              <a:rPr lang="en" altLang="zh-CN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PRIMARY KEY 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约束中的列不能接受空值。由于 </a:t>
            </a:r>
            <a:r>
              <a:rPr lang="en" altLang="zh-CN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PRIMARY KEY 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约束确保唯一数据，所以经常用来定义标识列。除外，主键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的唯一性，用于其他表的外键关联。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BAF8D-3AD9-8712-FB03-9CB78400A090}"/>
              </a:ext>
            </a:extLst>
          </p:cNvPr>
          <p:cNvSpPr txBox="1"/>
          <p:nvPr/>
        </p:nvSpPr>
        <p:spPr>
          <a:xfrm>
            <a:off x="1987137" y="4296888"/>
            <a:ext cx="821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联合主键：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允许通过多个字段唯一标识记录，即两个或更多的字段都设置为主键，这种主键被称为联合主键。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对于联合主键，允许一列有重复，只要不是所有主键列都重复即可。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78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175CB1-C2B6-F57B-C2A6-99BC918F9545}"/>
              </a:ext>
            </a:extLst>
          </p:cNvPr>
          <p:cNvSpPr txBox="1"/>
          <p:nvPr/>
        </p:nvSpPr>
        <p:spPr>
          <a:xfrm>
            <a:off x="526370" y="467380"/>
            <a:ext cx="9832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数据库中各表的</a:t>
            </a:r>
            <a:r>
              <a:rPr lang="zh-CN" altLang="en-US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外键</a:t>
            </a: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3AE155-FAA6-3EF0-0A21-612DE181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8" y="1465614"/>
            <a:ext cx="6037812" cy="46026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BA1521-0D88-4E74-5E68-9C9E80EFF897}"/>
              </a:ext>
            </a:extLst>
          </p:cNvPr>
          <p:cNvSpPr txBox="1"/>
          <p:nvPr/>
        </p:nvSpPr>
        <p:spPr>
          <a:xfrm>
            <a:off x="6844454" y="1120676"/>
            <a:ext cx="51496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r>
              <a:rPr lang="zh-CN" altLang="en-US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公共关键字在一个关系中是主关键字，那么这个公共关键字被称为另一个关系的外键。由此可见，外键表示了两个关系之间的相关联系。以另一个关系的外键作主关键字的表被称为主表，具有此外键的表被称为主表的从表。外键又称作外关键字。</a:t>
            </a:r>
            <a:endParaRPr lang="en-US" altLang="zh-CN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不同类型的关系：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一对多：学生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院系、开课表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多对多（通过中间表的两个一对多实现）：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（开课表）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（选课表）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联合主键：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联合主键中的某一列有重复，仍然可以作为其他表外键引用的列。联合主键作为整体，是没有重复的行数据的。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58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175CB1-C2B6-F57B-C2A6-99BC918F9545}"/>
              </a:ext>
            </a:extLst>
          </p:cNvPr>
          <p:cNvSpPr txBox="1"/>
          <p:nvPr/>
        </p:nvSpPr>
        <p:spPr>
          <a:xfrm>
            <a:off x="526370" y="467380"/>
            <a:ext cx="9832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数据库中各表的</a:t>
            </a:r>
            <a:r>
              <a:rPr lang="zh-CN" altLang="en-US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外键</a:t>
            </a: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BA1521-0D88-4E74-5E68-9C9E80EFF897}"/>
              </a:ext>
            </a:extLst>
          </p:cNvPr>
          <p:cNvSpPr txBox="1"/>
          <p:nvPr/>
        </p:nvSpPr>
        <p:spPr>
          <a:xfrm>
            <a:off x="989611" y="1381933"/>
            <a:ext cx="10212778" cy="513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60"/>
              </a:lnSpc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遵循规则：</a:t>
            </a:r>
            <a:endParaRPr lang="en-US" altLang="zh-CN" b="1" i="0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父表必须已经存在于数据库中，或者是当前正在创建的表</a:t>
            </a:r>
            <a:endParaRPr lang="en-US" altLang="zh-CN" b="0" i="0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必须为父表定义主键或者非空唯一列</a:t>
            </a: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主键不能包含空值，但允许在外键中出现空值</a:t>
            </a: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外键中列的数目必须和父表的主键中列的数目相同</a:t>
            </a: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外键中列的数据类型必须和父表主键中对应列的数据类型相同</a:t>
            </a:r>
            <a:endParaRPr lang="en-US" altLang="zh-CN" b="0" i="0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2160"/>
              </a:lnSpc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外键约束作用：</a:t>
            </a:r>
            <a:endParaRPr lang="en-US" altLang="zh-CN" b="1" i="0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160"/>
              </a:lnSpc>
            </a:pP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阻止执行（</a:t>
            </a:r>
            <a:r>
              <a:rPr lang="en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RESTRICT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从表插入新行，其外键值不是主表的主键值便阻止插入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从表修改外键值，新值不是主表的主键值便阻止修改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主表删除行，其主键值在从表里存在便阻止删除</a:t>
            </a:r>
            <a:r>
              <a:rPr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要想删除，必须先删除从表的相关行</a:t>
            </a:r>
            <a:r>
              <a:rPr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主表修改主键值，旧值在从表里存在便阻止修改</a:t>
            </a:r>
            <a:r>
              <a:rPr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要想修改，必须先删除从表的相关行</a:t>
            </a:r>
            <a:r>
              <a:rPr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160"/>
              </a:lnSpc>
            </a:pPr>
            <a:endParaRPr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级联执行（</a:t>
            </a:r>
            <a:r>
              <a:rPr lang="en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CASCADE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主表删除行，连带从表的相关行一起删除</a:t>
            </a:r>
          </a:p>
          <a:p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主表修改主键值，连带从表相关行的外键值一起修改</a:t>
            </a:r>
            <a:endParaRPr lang="zh-CN" altLang="en-US" b="1" i="0" dirty="0">
              <a:solidFill>
                <a:srgbClr val="12121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36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175CB1-C2B6-F57B-C2A6-99BC918F9545}"/>
              </a:ext>
            </a:extLst>
          </p:cNvPr>
          <p:cNvSpPr txBox="1"/>
          <p:nvPr/>
        </p:nvSpPr>
        <p:spPr>
          <a:xfrm>
            <a:off x="526369" y="534389"/>
            <a:ext cx="9832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在学生表中的</a:t>
            </a:r>
            <a:r>
              <a:rPr lang="en-US" altLang="zh-CN" sz="2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字段输入“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008C83-0351-A4A4-695F-5B43E28B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87" y="1536489"/>
            <a:ext cx="11365625" cy="8002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A72B9C-6B62-9173-701C-EFAC434FF6BF}"/>
              </a:ext>
            </a:extLst>
          </p:cNvPr>
          <p:cNvSpPr txBox="1"/>
          <p:nvPr/>
        </p:nvSpPr>
        <p:spPr>
          <a:xfrm>
            <a:off x="1179614" y="2996828"/>
            <a:ext cx="983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发生错误，学生表中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被设置为外键，被引用的字段为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，其中只有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三个值，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院系不存在于其中，，学生表不应该存在属于该院系的学生。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43D484-200E-58E0-84AE-7E5F31B8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49" y="4672611"/>
            <a:ext cx="7683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1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175CB1-C2B6-F57B-C2A6-99BC918F9545}"/>
              </a:ext>
            </a:extLst>
          </p:cNvPr>
          <p:cNvSpPr txBox="1"/>
          <p:nvPr/>
        </p:nvSpPr>
        <p:spPr>
          <a:xfrm>
            <a:off x="526369" y="534389"/>
            <a:ext cx="9832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在院系表中删除</a:t>
            </a:r>
            <a:r>
              <a:rPr lang="en-US" altLang="zh-CN" sz="2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为“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”记录</a:t>
            </a: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A72B9C-6B62-9173-701C-EFAC434FF6BF}"/>
              </a:ext>
            </a:extLst>
          </p:cNvPr>
          <p:cNvSpPr txBox="1"/>
          <p:nvPr/>
        </p:nvSpPr>
        <p:spPr>
          <a:xfrm>
            <a:off x="1179614" y="2996828"/>
            <a:ext cx="983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发生错误，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是被引用的字段，作为了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表的外键，在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表中仍然存在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的数据，因此约束了主键中该字段的删除。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3FA142-4E6C-5D21-1E87-B80483DA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87" y="1529187"/>
            <a:ext cx="11365624" cy="8313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29109-383E-C5BD-442B-462D48EE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43" y="3867756"/>
            <a:ext cx="9712113" cy="20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5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191B562-D9F7-81B2-DA37-95A885FE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8" y="1494295"/>
            <a:ext cx="5606275" cy="34577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56EBB4-6E5D-2A49-6A47-7440C85DDB5F}"/>
              </a:ext>
            </a:extLst>
          </p:cNvPr>
          <p:cNvSpPr txBox="1"/>
          <p:nvPr/>
        </p:nvSpPr>
        <p:spPr>
          <a:xfrm>
            <a:off x="526369" y="534389"/>
            <a:ext cx="9832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在院系表中删除</a:t>
            </a:r>
            <a:r>
              <a:rPr lang="en-US" altLang="zh-CN" sz="2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为“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lang="zh-CN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”记录</a:t>
            </a:r>
            <a:endParaRPr lang="en-US" altLang="zh-CN" sz="28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764810-35B4-184D-FB3A-4AB2D1416FE7}"/>
              </a:ext>
            </a:extLst>
          </p:cNvPr>
          <p:cNvSpPr txBox="1"/>
          <p:nvPr/>
        </p:nvSpPr>
        <p:spPr>
          <a:xfrm>
            <a:off x="6580805" y="2110522"/>
            <a:ext cx="4610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可以使用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级联删除实现删除，为了验证结果，只设置左图中的三个外键，并加上</a:t>
            </a:r>
            <a:r>
              <a:rPr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cascade</a:t>
            </a:r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字段。</a:t>
            </a:r>
            <a:endParaRPr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再次执行删除语句，成功删除，查看学生表，所有包含</a:t>
            </a:r>
            <a:r>
              <a:rPr kumimoji="1" lang="en-US" altLang="zh-CN" dirty="0" err="1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kumimoji="1"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kumimoji="1"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的行数据也同时被删除（仅剩一条</a:t>
            </a:r>
            <a:r>
              <a:rPr kumimoji="1" lang="en-US" altLang="zh-CN" dirty="0" err="1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dept_id</a:t>
            </a:r>
            <a:r>
              <a:rPr kumimoji="1"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r>
              <a:rPr kumimoji="1"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的数据）。</a:t>
            </a:r>
            <a:endParaRPr kumimoji="1"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FD88E8-E985-77DD-85B2-A3BFD4511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88" y="5266663"/>
            <a:ext cx="5941395" cy="5518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B12DD4-2DD8-04C6-1642-15C017AFE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88" y="6133185"/>
            <a:ext cx="7772400" cy="4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{EBF81C57-CE9E-014A-8287-913AD83D6445}tf10001058</Template>
  <TotalTime>904</TotalTime>
  <Words>874</Words>
  <Application>Microsoft Macintosh PowerPoint</Application>
  <PresentationFormat>宽屏</PresentationFormat>
  <Paragraphs>48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Microsoft YaHei</vt:lpstr>
      <vt:lpstr>Arial</vt:lpstr>
      <vt:lpstr>Calibri</vt:lpstr>
      <vt:lpstr>Calibri Light</vt:lpstr>
      <vt:lpstr>天体</vt:lpstr>
      <vt:lpstr>第3周研讨 题目4</vt:lpstr>
      <vt:lpstr>题目4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第3周研讨 题目4</dc:title>
  <dc:creator>STIAN BA</dc:creator>
  <cp:lastModifiedBy>STIAN BA</cp:lastModifiedBy>
  <cp:revision>4</cp:revision>
  <dcterms:created xsi:type="dcterms:W3CDTF">2022-12-13T12:53:08Z</dcterms:created>
  <dcterms:modified xsi:type="dcterms:W3CDTF">2022-12-14T03:59:31Z</dcterms:modified>
</cp:coreProperties>
</file>