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1045" y="1125220"/>
            <a:ext cx="10709910" cy="1578610"/>
          </a:xfrm>
        </p:spPr>
        <p:txBody>
          <a:bodyPr>
            <a:noAutofit/>
          </a:bodyPr>
          <a:p>
            <a:r>
              <a:rPr lang="zh-CN" altLang="en-US" sz="3600"/>
              <a:t>如果要求教师表中满足：性别只能输入“男”和“女”，男老师的基本工资必须超过6500元如何实现？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2000"/>
              <a:t>x</a:t>
            </a:r>
            <a:r>
              <a:rPr lang="zh-CN" altLang="en-US" sz="2000"/>
              <a:t>组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check</a:t>
            </a:r>
            <a:r>
              <a:rPr lang="zh-CN" altLang="en-US"/>
              <a:t>约束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7700" y="1544955"/>
            <a:ext cx="45243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具体的语法格式如下：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CHECK &lt;表达式&gt;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其中，“表达式”指的就是 SQL 表达式，用于指定需要检查的限定条件。也就是指定某列中的值必须满足布尔表达式。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7700" y="3622040"/>
            <a:ext cx="41694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在更新表数据的时候，系统会检查更新后的数据行是否满足 CHECK 约束中的限定条件，每当插入或更新导致布尔表达式的值计算为</a:t>
            </a:r>
            <a:r>
              <a:rPr lang="zh-CN" altLang="en-US" b="1">
                <a:solidFill>
                  <a:srgbClr val="FF0000"/>
                </a:solidFill>
              </a:rPr>
              <a:t>false</a:t>
            </a:r>
            <a:r>
              <a:rPr lang="zh-CN" altLang="en-US"/>
              <a:t>时，则视为违反</a:t>
            </a:r>
            <a:r>
              <a:rPr lang="zh-CN" altLang="en-US">
                <a:sym typeface="+mn-ea"/>
              </a:rPr>
              <a:t>CHECK </a:t>
            </a:r>
            <a:r>
              <a:rPr lang="zh-CN" altLang="en-US"/>
              <a:t>约束，并且数据库系统拒绝插入或更改数据。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52465" y="1544955"/>
            <a:ext cx="58896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例如：</a:t>
            </a:r>
            <a:endParaRPr lang="zh-CN" altLang="en-US"/>
          </a:p>
          <a:p>
            <a:r>
              <a:rPr lang="zh-CN" altLang="en-US"/>
              <a:t>USE testdb;</a:t>
            </a:r>
            <a:endParaRPr lang="zh-CN" altLang="en-US"/>
          </a:p>
          <a:p>
            <a:r>
              <a:rPr lang="zh-CN" altLang="en-US"/>
              <a:t>CREATE TABLE IF NOT EXISTS parts (</a:t>
            </a:r>
            <a:endParaRPr lang="zh-CN" altLang="en-US"/>
          </a:p>
          <a:p>
            <a:r>
              <a:rPr lang="zh-CN" altLang="en-US"/>
              <a:t>    part_no VARCHAR(18) PRIMARY KEY,</a:t>
            </a:r>
            <a:endParaRPr lang="zh-CN" altLang="en-US"/>
          </a:p>
          <a:p>
            <a:r>
              <a:rPr lang="zh-CN" altLang="en-US"/>
              <a:t>    description VARCHAR(40),</a:t>
            </a:r>
            <a:endParaRPr lang="zh-CN" altLang="en-US"/>
          </a:p>
          <a:p>
            <a:r>
              <a:rPr lang="zh-CN" altLang="en-US"/>
              <a:t>    cost DECIMAL(10 , 2 ) NOT NULL </a:t>
            </a:r>
            <a:r>
              <a:rPr lang="zh-CN" altLang="en-US" b="1">
                <a:solidFill>
                  <a:srgbClr val="FF0000"/>
                </a:solidFill>
              </a:rPr>
              <a:t>CHECK(cost &gt; 0)</a:t>
            </a:r>
            <a:r>
              <a:rPr lang="zh-CN" altLang="en-US"/>
              <a:t>,</a:t>
            </a:r>
            <a:endParaRPr lang="zh-CN" altLang="en-US"/>
          </a:p>
          <a:p>
            <a:r>
              <a:rPr lang="zh-CN" altLang="en-US"/>
              <a:t>    price DECIMAL (10,2) NOT NULL</a:t>
            </a:r>
            <a:endParaRPr lang="zh-CN" altLang="en-US"/>
          </a:p>
          <a:p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此时</a:t>
            </a:r>
            <a:r>
              <a:rPr lang="en-US" altLang="zh-CN"/>
              <a:t>cost</a:t>
            </a:r>
            <a:r>
              <a:rPr lang="zh-CN" altLang="en-US"/>
              <a:t>的值必须大于</a:t>
            </a:r>
            <a:r>
              <a:rPr lang="en-US" altLang="zh-CN"/>
              <a:t>0</a:t>
            </a:r>
            <a:r>
              <a:rPr lang="zh-CN" altLang="en-US"/>
              <a:t>才能被插入到表中。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性别只能输入“男”和“女”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1200" y="1225550"/>
            <a:ext cx="72015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create table if not exists teacher(</a:t>
            </a:r>
            <a:endParaRPr lang="zh-CN" altLang="en-US"/>
          </a:p>
          <a:p>
            <a:r>
              <a:rPr lang="zh-CN" altLang="en-US"/>
              <a:t>    staff_id int(10) primary key auto_increment NOT NULL comment '工号',</a:t>
            </a:r>
            <a:endParaRPr lang="zh-CN" altLang="en-US"/>
          </a:p>
          <a:p>
            <a:r>
              <a:rPr lang="zh-CN" altLang="en-US"/>
              <a:t>    name varchar(20) NOT NULL comment '姓名',</a:t>
            </a:r>
            <a:endParaRPr lang="zh-CN" altLang="en-US"/>
          </a:p>
          <a:p>
            <a:r>
              <a:rPr lang="zh-CN" altLang="en-US"/>
              <a:t>    sex varchar(5) </a:t>
            </a:r>
            <a:r>
              <a:rPr lang="zh-CN" altLang="en-US" b="1">
                <a:solidFill>
                  <a:srgbClr val="FF0000"/>
                </a:solidFill>
              </a:rPr>
              <a:t>check(sex in ('男', '女'))</a:t>
            </a:r>
            <a:r>
              <a:rPr lang="zh-CN" altLang="en-US"/>
              <a:t> NOT NULL comment '性别',</a:t>
            </a:r>
            <a:endParaRPr lang="zh-CN" altLang="en-US"/>
          </a:p>
          <a:p>
            <a:r>
              <a:rPr lang="zh-CN" altLang="en-US"/>
              <a:t>    date_of_birth date NOT NULL comment '出生日期',</a:t>
            </a:r>
            <a:endParaRPr lang="zh-CN" altLang="en-US"/>
          </a:p>
          <a:p>
            <a:r>
              <a:rPr lang="zh-CN" altLang="en-US"/>
              <a:t>    professional_ranks varchar(5) NOT NULL comment '职称',</a:t>
            </a:r>
            <a:endParaRPr lang="zh-CN" altLang="en-US"/>
          </a:p>
          <a:p>
            <a:r>
              <a:rPr lang="zh-CN" altLang="en-US"/>
              <a:t>    salary decimal(8, 2) NOT NULL comment '基本工资',</a:t>
            </a:r>
            <a:endParaRPr lang="zh-CN" altLang="en-US"/>
          </a:p>
          <a:p>
            <a:r>
              <a:rPr lang="zh-CN" altLang="en-US"/>
              <a:t>    dept_id int(10) NOT NULL comment '院系号',</a:t>
            </a:r>
            <a:endParaRPr lang="zh-CN" altLang="en-US"/>
          </a:p>
          <a:p>
            <a:r>
              <a:rPr lang="zh-CN" altLang="en-US"/>
              <a:t>    foreign key (dept_id) references department(dept_id)	</a:t>
            </a:r>
            <a:endParaRPr lang="zh-CN" altLang="en-US"/>
          </a:p>
          <a:p>
            <a:r>
              <a:rPr lang="zh-CN" altLang="en-US"/>
              <a:t>);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4086860"/>
            <a:ext cx="8555990" cy="8108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5036185"/>
            <a:ext cx="8555990" cy="17202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07070" y="1225550"/>
            <a:ext cx="35972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  <a:sym typeface="+mn-ea"/>
              </a:rPr>
              <a:t>sex in ('男', '女')表示只有插入数据时当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sex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值为男或女才能成功。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男老师的基本工资必须超过6500元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700" y="1415415"/>
            <a:ext cx="8565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alter table teacher add </a:t>
            </a:r>
            <a:r>
              <a:rPr lang="zh-CN" altLang="en-US" b="1">
                <a:solidFill>
                  <a:srgbClr val="FF0000"/>
                </a:solidFill>
              </a:rPr>
              <a:t>check((sex='男' and salary &gt; 6500) or sex='女')</a:t>
            </a:r>
            <a:r>
              <a:rPr lang="zh-CN" altLang="en-US"/>
              <a:t>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7700" y="2112010"/>
            <a:ext cx="712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设置条件为是男老师则</a:t>
            </a:r>
            <a:r>
              <a:rPr lang="en-US" altLang="zh-CN"/>
              <a:t>salary</a:t>
            </a:r>
            <a:r>
              <a:rPr lang="zh-CN" altLang="en-US"/>
              <a:t>必须大于</a:t>
            </a:r>
            <a:r>
              <a:rPr lang="en-US" altLang="zh-CN"/>
              <a:t>6500</a:t>
            </a:r>
            <a:r>
              <a:rPr lang="zh-CN" altLang="en-US"/>
              <a:t>，或者是女老师则无要求。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688590"/>
            <a:ext cx="9509760" cy="11537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969385"/>
            <a:ext cx="9488805" cy="2540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5" grpId="0"/>
      <p:bldP spid="4" grpId="1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为什么不这样？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1362710"/>
            <a:ext cx="105670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create table if not exists teacher(</a:t>
            </a:r>
            <a:endParaRPr lang="zh-CN" altLang="en-US"/>
          </a:p>
          <a:p>
            <a:r>
              <a:rPr lang="zh-CN" altLang="en-US"/>
              <a:t>    staff_id int(10) primary key auto_increment NOT NULL comment '工号',</a:t>
            </a:r>
            <a:endParaRPr lang="zh-CN" altLang="en-US"/>
          </a:p>
          <a:p>
            <a:r>
              <a:rPr lang="zh-CN" altLang="en-US"/>
              <a:t>    name varchar(20) NOT NULL comment '姓名',</a:t>
            </a:r>
            <a:endParaRPr lang="zh-CN" altLang="en-US"/>
          </a:p>
          <a:p>
            <a:r>
              <a:rPr lang="zh-CN" altLang="en-US"/>
              <a:t>    sex varchar(5) check(sex in ('男', '女')) NOT NULL comment '性别',</a:t>
            </a:r>
            <a:endParaRPr lang="zh-CN" altLang="en-US"/>
          </a:p>
          <a:p>
            <a:r>
              <a:rPr lang="zh-CN" altLang="en-US"/>
              <a:t>    date_of_birth date NOT NULL comment '出生日期',</a:t>
            </a:r>
            <a:endParaRPr lang="zh-CN" altLang="en-US"/>
          </a:p>
          <a:p>
            <a:r>
              <a:rPr lang="zh-CN" altLang="en-US"/>
              <a:t>    professional_ranks varchar(5) NOT NULL comment '职称',</a:t>
            </a:r>
            <a:endParaRPr lang="zh-CN" altLang="en-US"/>
          </a:p>
          <a:p>
            <a:r>
              <a:rPr lang="zh-CN" altLang="en-US"/>
              <a:t>    salary decimal(8, 2) </a:t>
            </a:r>
            <a:r>
              <a:rPr lang="zh-CN" altLang="en-US" b="1">
                <a:solidFill>
                  <a:srgbClr val="FF0000"/>
                </a:solidFill>
              </a:rPr>
              <a:t>check((sex='男' and salary &gt; 6500) or sex='女') </a:t>
            </a:r>
            <a:r>
              <a:rPr lang="zh-CN" altLang="en-US"/>
              <a:t>NOT NULL comment '基本工资',</a:t>
            </a:r>
            <a:endParaRPr lang="zh-CN" altLang="en-US"/>
          </a:p>
          <a:p>
            <a:r>
              <a:rPr lang="zh-CN" altLang="en-US"/>
              <a:t>    dept_id int(10) NOT NULL comment '院系号',</a:t>
            </a:r>
            <a:endParaRPr lang="zh-CN" altLang="en-US"/>
          </a:p>
          <a:p>
            <a:r>
              <a:rPr lang="zh-CN" altLang="en-US"/>
              <a:t>    foreign key (dept_id) references department(dept_id)</a:t>
            </a:r>
            <a:endParaRPr lang="zh-CN" altLang="en-US"/>
          </a:p>
          <a:p>
            <a:r>
              <a:rPr lang="zh-CN" altLang="en-US"/>
              <a:t>);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4467225"/>
            <a:ext cx="9555480" cy="393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7700" y="5103495"/>
            <a:ext cx="9555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teacher_chk_2</a:t>
            </a:r>
            <a:r>
              <a:rPr lang="zh-CN" altLang="en-US"/>
              <a:t>是默认与约束名称。</a:t>
            </a:r>
            <a:endParaRPr lang="zh-CN" altLang="en-US"/>
          </a:p>
          <a:p>
            <a:r>
              <a:rPr lang="zh-CN" altLang="en-US"/>
              <a:t>这是因为在创建表时添加的检查约束只有使用被检查项的列</a:t>
            </a:r>
            <a:r>
              <a:rPr lang="en-US" altLang="zh-CN"/>
              <a:t>(</a:t>
            </a:r>
            <a:r>
              <a:rPr lang="zh-CN" altLang="en-US"/>
              <a:t>此处为</a:t>
            </a:r>
            <a:r>
              <a:rPr lang="en-US" altLang="zh-CN"/>
              <a:t>salary)</a:t>
            </a:r>
            <a:r>
              <a:rPr lang="zh-CN" altLang="en-US"/>
              <a:t>，不能引用其他列</a:t>
            </a:r>
            <a:r>
              <a:rPr lang="en-US" altLang="zh-CN"/>
              <a:t>(</a:t>
            </a:r>
            <a:r>
              <a:rPr lang="zh-CN" altLang="en-US"/>
              <a:t>如</a:t>
            </a:r>
            <a:r>
              <a:rPr lang="en-US" altLang="zh-CN"/>
              <a:t>sex)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1691</Words>
  <Application>WPS 演示</Application>
  <PresentationFormat>宽屏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文泉驿微米黑</vt:lpstr>
      <vt:lpstr>Arial Black</vt:lpstr>
      <vt:lpstr>微软雅黑</vt:lpstr>
      <vt:lpstr>宋体</vt:lpstr>
      <vt:lpstr>Arial Unicode MS</vt:lpstr>
      <vt:lpstr>Office 主题​​</vt:lpstr>
      <vt:lpstr>如果要求教师表中满足：性别只能输入“男”和“女”，男老师的基本工资必须超过6500元如何实现？</vt:lpstr>
      <vt:lpstr>使用check约束</vt:lpstr>
      <vt:lpstr>性别只能输入“男”和“女”</vt:lpstr>
      <vt:lpstr>男老师的基本工资必须超过6500元</vt:lpstr>
      <vt:lpstr>为什么不这样？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itbear</dc:creator>
  <cp:lastModifiedBy>itbear</cp:lastModifiedBy>
  <cp:revision>44</cp:revision>
  <dcterms:created xsi:type="dcterms:W3CDTF">2022-12-14T02:06:23Z</dcterms:created>
  <dcterms:modified xsi:type="dcterms:W3CDTF">2022-12-14T02:06:23Z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