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8" r:id="rId4"/>
    <p:sldId id="269" r:id="rId5"/>
    <p:sldId id="270" r:id="rId6"/>
    <p:sldId id="271" r:id="rId7"/>
    <p:sldId id="27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29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19B60-00AA-84BE-AA40-3EDD5E61E2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A907B3-752D-5AF5-07EE-BAFFDFCEF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0BBB5C-47BE-A307-FD3B-30B97AB337C5}"/>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5" name="页脚占位符 4">
            <a:extLst>
              <a:ext uri="{FF2B5EF4-FFF2-40B4-BE49-F238E27FC236}">
                <a16:creationId xmlns:a16="http://schemas.microsoft.com/office/drawing/2014/main" id="{340A732D-F826-777A-F62F-44C5BD83C9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FDD3F6-4252-F023-7ACF-23785EE9001A}"/>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266562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E9954-C100-86F2-59B9-8551B3E49C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A846B14-33F3-8B3C-F728-E28C3A9833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0DDD0A-1B3E-0391-8643-D87A32094D70}"/>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5" name="页脚占位符 4">
            <a:extLst>
              <a:ext uri="{FF2B5EF4-FFF2-40B4-BE49-F238E27FC236}">
                <a16:creationId xmlns:a16="http://schemas.microsoft.com/office/drawing/2014/main" id="{3F29566A-70DE-518A-17DB-9D1023320C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B9B68C-625C-3258-F649-1754DFA9BE7B}"/>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56733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ACDC93-2C58-131B-AB63-774E4426AFF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304767-8BFC-95E6-E3B7-FAAB6F96E9B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12616A-0A87-B0AD-63DC-DFA4E31A0080}"/>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5" name="页脚占位符 4">
            <a:extLst>
              <a:ext uri="{FF2B5EF4-FFF2-40B4-BE49-F238E27FC236}">
                <a16:creationId xmlns:a16="http://schemas.microsoft.com/office/drawing/2014/main" id="{A92BC13E-41ED-4C21-E97B-A764A2E449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DF005-5E61-F00D-4B06-C423473441AF}"/>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32143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5DD06-B8BB-55C7-CB55-6A88C38432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AFD14E-AB57-1A3E-367C-EA5517B3F8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FA71-F2C1-98B9-D5BD-E55A16DF5983}"/>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5" name="页脚占位符 4">
            <a:extLst>
              <a:ext uri="{FF2B5EF4-FFF2-40B4-BE49-F238E27FC236}">
                <a16:creationId xmlns:a16="http://schemas.microsoft.com/office/drawing/2014/main" id="{410A572F-CB1E-B2A6-77D5-A4A53CD04C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F88681-F3A8-9E71-B4BE-1E9C5312441C}"/>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91585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D5610-3F8E-61AC-6AFE-87ED60C064C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143C5F-0089-5431-F3FF-F283684F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220F976-F3EA-4830-2533-68AB8080E002}"/>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5" name="页脚占位符 4">
            <a:extLst>
              <a:ext uri="{FF2B5EF4-FFF2-40B4-BE49-F238E27FC236}">
                <a16:creationId xmlns:a16="http://schemas.microsoft.com/office/drawing/2014/main" id="{BBCDC0B9-9D62-F139-C446-232A9606D1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50244F-8D4E-48DF-6153-C3045C321A9A}"/>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148168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CEC12-C14F-C2DE-86CB-BBE7E3040E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467041-6DF4-592A-E3FC-A9CBD1AF6B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5072A0-F1D0-9E63-91F0-C46AB69026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A2C1685-34C0-B1F7-D086-6E4F2256F5F8}"/>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6" name="页脚占位符 5">
            <a:extLst>
              <a:ext uri="{FF2B5EF4-FFF2-40B4-BE49-F238E27FC236}">
                <a16:creationId xmlns:a16="http://schemas.microsoft.com/office/drawing/2014/main" id="{F1B10C0F-F103-117F-2D16-D184451EBE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9F9D91-C4DF-FB45-9437-DF26A446B895}"/>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152260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38A14-0F2A-9AFC-EA52-713F5AB18A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2C7D51A-F7D8-D7A6-4BE1-1D8C542A5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A724ED2-CB99-4120-2CDE-5280C20EE2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7642D2B-D0A5-8B9A-C6FE-33DA47132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1CDEFD-D108-D223-26B4-6C30231A79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2D7207-354F-902C-A56C-89A1CE384B9B}"/>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8" name="页脚占位符 7">
            <a:extLst>
              <a:ext uri="{FF2B5EF4-FFF2-40B4-BE49-F238E27FC236}">
                <a16:creationId xmlns:a16="http://schemas.microsoft.com/office/drawing/2014/main" id="{AD6E9E3F-2763-C692-02D9-85A94175B0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097D83-A47E-4207-AF24-4720D23864E2}"/>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20156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A1E9D-6D8C-C10E-E787-CC887AECFD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649AA3D-A120-F613-916F-50301479A0A9}"/>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4" name="页脚占位符 3">
            <a:extLst>
              <a:ext uri="{FF2B5EF4-FFF2-40B4-BE49-F238E27FC236}">
                <a16:creationId xmlns:a16="http://schemas.microsoft.com/office/drawing/2014/main" id="{408811F1-0F4C-9C17-9FA3-41C6A19D977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452681-8A43-7BD1-BC4D-7C008A3961B9}"/>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274182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80C47E-A557-6BD8-AAFE-906261292B0A}"/>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3" name="页脚占位符 2">
            <a:extLst>
              <a:ext uri="{FF2B5EF4-FFF2-40B4-BE49-F238E27FC236}">
                <a16:creationId xmlns:a16="http://schemas.microsoft.com/office/drawing/2014/main" id="{C57B3312-72F9-117D-1BC6-F023FFCAF1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D45FD7-09A8-95C4-29A6-9F5116EA5C35}"/>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227946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E9162-3AAF-A1D9-35CC-F8F5404B98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4161843-62BC-6A09-4C0C-218F210DD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15489C1-3399-0483-E2EB-19D9A105B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E7C68E-52A8-9055-5241-29A66EFEEE01}"/>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6" name="页脚占位符 5">
            <a:extLst>
              <a:ext uri="{FF2B5EF4-FFF2-40B4-BE49-F238E27FC236}">
                <a16:creationId xmlns:a16="http://schemas.microsoft.com/office/drawing/2014/main" id="{073FE807-1DEC-F065-ECEE-C3BBDBFB6A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668073-B84E-C084-A3A9-9692BFD7A48E}"/>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402505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0266E-4D0A-1C8E-ADA9-DA6E38C4D7C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468BE73-7558-CC16-4D9A-46C65B9EA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04B0A3-671C-9E55-477B-57FBAFB2F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54887F-E354-3B4F-3A4D-F40E914F9E0C}"/>
              </a:ext>
            </a:extLst>
          </p:cNvPr>
          <p:cNvSpPr>
            <a:spLocks noGrp="1"/>
          </p:cNvSpPr>
          <p:nvPr>
            <p:ph type="dt" sz="half" idx="10"/>
          </p:nvPr>
        </p:nvSpPr>
        <p:spPr/>
        <p:txBody>
          <a:bodyPr/>
          <a:lstStyle/>
          <a:p>
            <a:fld id="{26DB2AE7-8E0F-4AAC-BE18-839BFD9E60B5}" type="datetimeFigureOut">
              <a:rPr lang="zh-CN" altLang="en-US" smtClean="0"/>
              <a:t>2022/12/28</a:t>
            </a:fld>
            <a:endParaRPr lang="zh-CN" altLang="en-US"/>
          </a:p>
        </p:txBody>
      </p:sp>
      <p:sp>
        <p:nvSpPr>
          <p:cNvPr id="6" name="页脚占位符 5">
            <a:extLst>
              <a:ext uri="{FF2B5EF4-FFF2-40B4-BE49-F238E27FC236}">
                <a16:creationId xmlns:a16="http://schemas.microsoft.com/office/drawing/2014/main" id="{247A0173-2F0E-67BF-56D6-5FC42CB94D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1E2920-FFBF-A01E-3D34-CC074D5D58BB}"/>
              </a:ext>
            </a:extLst>
          </p:cNvPr>
          <p:cNvSpPr>
            <a:spLocks noGrp="1"/>
          </p:cNvSpPr>
          <p:nvPr>
            <p:ph type="sldNum" sz="quarter" idx="12"/>
          </p:nvPr>
        </p:nvSpPr>
        <p:spPr/>
        <p:txBody>
          <a:body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316352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2C498A-8EEA-9C9F-C5B3-7805DEB1B7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61138D5-B51C-99D3-AB84-F7C374B57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50B288-618B-65CF-4106-46DF59C9AE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B2AE7-8E0F-4AAC-BE18-839BFD9E60B5}" type="datetimeFigureOut">
              <a:rPr lang="zh-CN" altLang="en-US" smtClean="0"/>
              <a:t>2022/12/28</a:t>
            </a:fld>
            <a:endParaRPr lang="zh-CN" altLang="en-US"/>
          </a:p>
        </p:txBody>
      </p:sp>
      <p:sp>
        <p:nvSpPr>
          <p:cNvPr id="5" name="页脚占位符 4">
            <a:extLst>
              <a:ext uri="{FF2B5EF4-FFF2-40B4-BE49-F238E27FC236}">
                <a16:creationId xmlns:a16="http://schemas.microsoft.com/office/drawing/2014/main" id="{76C335B7-B611-1481-571B-160D1EAD3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8795D50-29D9-FC6F-E24C-F51731347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28CE0-EEBD-4A65-A903-C727152D834E}" type="slidenum">
              <a:rPr lang="zh-CN" altLang="en-US" smtClean="0"/>
              <a:t>‹#›</a:t>
            </a:fld>
            <a:endParaRPr lang="zh-CN" altLang="en-US"/>
          </a:p>
        </p:txBody>
      </p:sp>
    </p:spTree>
    <p:extLst>
      <p:ext uri="{BB962C8B-B14F-4D97-AF65-F5344CB8AC3E}">
        <p14:creationId xmlns:p14="http://schemas.microsoft.com/office/powerpoint/2010/main" val="107225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8BCBF-A227-F048-F1AF-5F6CF1CC098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EE27C2C-8F9E-6738-9008-6B0B37C1E410}"/>
              </a:ext>
            </a:extLst>
          </p:cNvPr>
          <p:cNvSpPr>
            <a:spLocks noGrp="1"/>
          </p:cNvSpPr>
          <p:nvPr>
            <p:ph type="subTitle" idx="1"/>
          </p:nvPr>
        </p:nvSpPr>
        <p:spPr/>
        <p:txBody>
          <a:bodyPr/>
          <a:lstStyle/>
          <a:p>
            <a:endParaRPr lang="zh-CN" altLang="en-US"/>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6588C6FD-C92A-ACED-A821-DC434D80494E}"/>
              </a:ext>
            </a:extLst>
          </p:cNvPr>
          <p:cNvSpPr/>
          <p:nvPr/>
        </p:nvSpPr>
        <p:spPr>
          <a:xfrm>
            <a:off x="1" y="0"/>
            <a:ext cx="12192000" cy="6858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文本框 69">
            <a:extLst>
              <a:ext uri="{FF2B5EF4-FFF2-40B4-BE49-F238E27FC236}">
                <a16:creationId xmlns:a16="http://schemas.microsoft.com/office/drawing/2014/main" id="{DB129CFA-FD18-6E10-3FB3-40BB3AA72D53}"/>
              </a:ext>
            </a:extLst>
          </p:cNvPr>
          <p:cNvSpPr txBox="1"/>
          <p:nvPr/>
        </p:nvSpPr>
        <p:spPr>
          <a:xfrm>
            <a:off x="3234813" y="2458065"/>
            <a:ext cx="6076335" cy="369332"/>
          </a:xfrm>
          <a:prstGeom prst="rect">
            <a:avLst/>
          </a:prstGeom>
          <a:noFill/>
        </p:spPr>
        <p:txBody>
          <a:bodyPr wrap="square" rtlCol="0">
            <a:spAutoFit/>
          </a:bodyPr>
          <a:lstStyle/>
          <a:p>
            <a:endParaRPr lang="zh-CN" altLang="en-US" dirty="0"/>
          </a:p>
        </p:txBody>
      </p:sp>
      <p:sp>
        <p:nvSpPr>
          <p:cNvPr id="72" name="矩形 71">
            <a:extLst>
              <a:ext uri="{FF2B5EF4-FFF2-40B4-BE49-F238E27FC236}">
                <a16:creationId xmlns:a16="http://schemas.microsoft.com/office/drawing/2014/main" id="{D9D9C259-5E57-17B6-74D4-684422D2D491}"/>
              </a:ext>
            </a:extLst>
          </p:cNvPr>
          <p:cNvSpPr/>
          <p:nvPr/>
        </p:nvSpPr>
        <p:spPr>
          <a:xfrm>
            <a:off x="698545" y="500444"/>
            <a:ext cx="10727505" cy="5961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3"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a:extLst>
              <a:ext uri="{FF2B5EF4-FFF2-40B4-BE49-F238E27FC236}">
                <a16:creationId xmlns:a16="http://schemas.microsoft.com/office/drawing/2014/main" id="{D9EFC040-A3B3-C99A-E2B8-49ED7AACD6D1}"/>
              </a:ext>
            </a:extLst>
          </p:cNvPr>
          <p:cNvGrpSpPr>
            <a:grpSpLocks noChangeAspect="1"/>
          </p:cNvGrpSpPr>
          <p:nvPr>
            <p:custDataLst>
              <p:tags r:id="rId1"/>
            </p:custDataLst>
          </p:nvPr>
        </p:nvGrpSpPr>
        <p:grpSpPr>
          <a:xfrm>
            <a:off x="10848094" y="43244"/>
            <a:ext cx="1151255" cy="457200"/>
            <a:chOff x="3768308" y="2508637"/>
            <a:chExt cx="4655383" cy="1847076"/>
          </a:xfrm>
          <a:solidFill>
            <a:schemeClr val="bg1"/>
          </a:solidFill>
        </p:grpSpPr>
        <p:grpSp>
          <p:nvGrpSpPr>
            <p:cNvPr id="74" name="iSḻïḋe">
              <a:extLst>
                <a:ext uri="{FF2B5EF4-FFF2-40B4-BE49-F238E27FC236}">
                  <a16:creationId xmlns:a16="http://schemas.microsoft.com/office/drawing/2014/main" id="{596385EA-CAE5-B7A6-E323-059DDA94EC38}"/>
                </a:ext>
              </a:extLst>
            </p:cNvPr>
            <p:cNvGrpSpPr/>
            <p:nvPr/>
          </p:nvGrpSpPr>
          <p:grpSpPr>
            <a:xfrm>
              <a:off x="5528397" y="3806230"/>
              <a:ext cx="2860508" cy="275467"/>
              <a:chOff x="4851400" y="4251325"/>
              <a:chExt cx="6264276" cy="603251"/>
            </a:xfrm>
            <a:grpFill/>
          </p:grpSpPr>
          <p:sp>
            <p:nvSpPr>
              <p:cNvPr id="117" name="ïšlïḑê">
                <a:extLst>
                  <a:ext uri="{FF2B5EF4-FFF2-40B4-BE49-F238E27FC236}">
                    <a16:creationId xmlns:a16="http://schemas.microsoft.com/office/drawing/2014/main" id="{9063E3A6-5DC6-D3C0-C87E-EADA6BFA07C3}"/>
                  </a:ext>
                </a:extLst>
              </p:cNvPr>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ïsḻïḑe">
                <a:extLst>
                  <a:ext uri="{FF2B5EF4-FFF2-40B4-BE49-F238E27FC236}">
                    <a16:creationId xmlns:a16="http://schemas.microsoft.com/office/drawing/2014/main" id="{6FA0C47D-21A3-A094-D395-A05671E12D5E}"/>
                  </a:ext>
                </a:extLst>
              </p:cNvPr>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ïšlîḋé">
                <a:extLst>
                  <a:ext uri="{FF2B5EF4-FFF2-40B4-BE49-F238E27FC236}">
                    <a16:creationId xmlns:a16="http://schemas.microsoft.com/office/drawing/2014/main" id="{E59AD4EA-0410-E5C0-1193-0B5B1D2E6252}"/>
                  </a:ext>
                </a:extLst>
              </p:cNvPr>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iṩ1îḍê">
                <a:extLst>
                  <a:ext uri="{FF2B5EF4-FFF2-40B4-BE49-F238E27FC236}">
                    <a16:creationId xmlns:a16="http://schemas.microsoft.com/office/drawing/2014/main" id="{5AE208FD-0D98-5085-B369-28BE961C1268}"/>
                  </a:ext>
                </a:extLst>
              </p:cNvPr>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îṩ1îḓé">
                <a:extLst>
                  <a:ext uri="{FF2B5EF4-FFF2-40B4-BE49-F238E27FC236}">
                    <a16:creationId xmlns:a16="http://schemas.microsoft.com/office/drawing/2014/main" id="{C6CA87AE-5EA0-1E53-FB3A-AD44A319C420}"/>
                  </a:ext>
                </a:extLst>
              </p:cNvPr>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ïšḷíḓê">
                <a:extLst>
                  <a:ext uri="{FF2B5EF4-FFF2-40B4-BE49-F238E27FC236}">
                    <a16:creationId xmlns:a16="http://schemas.microsoft.com/office/drawing/2014/main" id="{F88F3E6C-29AE-AA57-CAC1-3DF5D7A06C09}"/>
                  </a:ext>
                </a:extLst>
              </p:cNvPr>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isļîḓè">
                <a:extLst>
                  <a:ext uri="{FF2B5EF4-FFF2-40B4-BE49-F238E27FC236}">
                    <a16:creationId xmlns:a16="http://schemas.microsoft.com/office/drawing/2014/main" id="{31DC371D-F0ED-B29E-EFD1-749C7579F51B}"/>
                  </a:ext>
                </a:extLst>
              </p:cNvPr>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íślîḍe">
                <a:extLst>
                  <a:ext uri="{FF2B5EF4-FFF2-40B4-BE49-F238E27FC236}">
                    <a16:creationId xmlns:a16="http://schemas.microsoft.com/office/drawing/2014/main" id="{A1F472BD-5DE8-D88B-D4D2-C321B3B4805E}"/>
                  </a:ext>
                </a:extLst>
              </p:cNvPr>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ïśļídê">
                <a:extLst>
                  <a:ext uri="{FF2B5EF4-FFF2-40B4-BE49-F238E27FC236}">
                    <a16:creationId xmlns:a16="http://schemas.microsoft.com/office/drawing/2014/main" id="{59BE1042-D557-6EEC-2734-42106B2832CF}"/>
                  </a:ext>
                </a:extLst>
              </p:cNvPr>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iṡļíḍe">
                <a:extLst>
                  <a:ext uri="{FF2B5EF4-FFF2-40B4-BE49-F238E27FC236}">
                    <a16:creationId xmlns:a16="http://schemas.microsoft.com/office/drawing/2014/main" id="{362A4523-AF99-65F5-A584-BBB7E7B99D52}"/>
                  </a:ext>
                </a:extLst>
              </p:cNvPr>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sliďê">
                <a:extLst>
                  <a:ext uri="{FF2B5EF4-FFF2-40B4-BE49-F238E27FC236}">
                    <a16:creationId xmlns:a16="http://schemas.microsoft.com/office/drawing/2014/main" id="{83115F6E-C478-060B-A8A3-B8B412B29E6D}"/>
                  </a:ext>
                </a:extLst>
              </p:cNvPr>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íṩ1íḑe">
                <a:extLst>
                  <a:ext uri="{FF2B5EF4-FFF2-40B4-BE49-F238E27FC236}">
                    <a16:creationId xmlns:a16="http://schemas.microsoft.com/office/drawing/2014/main" id="{B2448A18-2EB6-69CF-E304-66C22E47692A}"/>
                  </a:ext>
                </a:extLst>
              </p:cNvPr>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iṩļïḋe">
                <a:extLst>
                  <a:ext uri="{FF2B5EF4-FFF2-40B4-BE49-F238E27FC236}">
                    <a16:creationId xmlns:a16="http://schemas.microsoft.com/office/drawing/2014/main" id="{82B0C813-E4A9-9939-9C72-7CDA66A476F3}"/>
                  </a:ext>
                </a:extLst>
              </p:cNvPr>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îš1iďé">
                <a:extLst>
                  <a:ext uri="{FF2B5EF4-FFF2-40B4-BE49-F238E27FC236}">
                    <a16:creationId xmlns:a16="http://schemas.microsoft.com/office/drawing/2014/main" id="{232E0A7C-5E67-7A8C-FA0B-A0AA994913C7}"/>
                  </a:ext>
                </a:extLst>
              </p:cNvPr>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iṩḷïdè">
                <a:extLst>
                  <a:ext uri="{FF2B5EF4-FFF2-40B4-BE49-F238E27FC236}">
                    <a16:creationId xmlns:a16="http://schemas.microsoft.com/office/drawing/2014/main" id="{B2AACBD4-0D61-9BF0-08CC-C629C0848A52}"/>
                  </a:ext>
                </a:extLst>
              </p:cNvPr>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ŝḷíďé">
                <a:extLst>
                  <a:ext uri="{FF2B5EF4-FFF2-40B4-BE49-F238E27FC236}">
                    <a16:creationId xmlns:a16="http://schemas.microsoft.com/office/drawing/2014/main" id="{CD7DA8CE-5C0D-8992-5EB8-44A965234BFB}"/>
                  </a:ext>
                </a:extLst>
              </p:cNvPr>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ïsľíḋê">
                <a:extLst>
                  <a:ext uri="{FF2B5EF4-FFF2-40B4-BE49-F238E27FC236}">
                    <a16:creationId xmlns:a16="http://schemas.microsoft.com/office/drawing/2014/main" id="{3FFB8E52-08C1-0A5F-095E-0C13C346E595}"/>
                  </a:ext>
                </a:extLst>
              </p:cNvPr>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ṩḷíḍé">
                <a:extLst>
                  <a:ext uri="{FF2B5EF4-FFF2-40B4-BE49-F238E27FC236}">
                    <a16:creationId xmlns:a16="http://schemas.microsoft.com/office/drawing/2014/main" id="{CB0880A6-2ABC-12C4-2549-A9E59261559A}"/>
                  </a:ext>
                </a:extLst>
              </p:cNvPr>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iṩ1íḑè">
                <a:extLst>
                  <a:ext uri="{FF2B5EF4-FFF2-40B4-BE49-F238E27FC236}">
                    <a16:creationId xmlns:a16="http://schemas.microsoft.com/office/drawing/2014/main" id="{DD38A3F9-D9CE-97E5-B6FC-25AE483E1691}"/>
                  </a:ext>
                </a:extLst>
              </p:cNvPr>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ïŝlïḋè">
                <a:extLst>
                  <a:ext uri="{FF2B5EF4-FFF2-40B4-BE49-F238E27FC236}">
                    <a16:creationId xmlns:a16="http://schemas.microsoft.com/office/drawing/2014/main" id="{75C6AD14-A70D-426C-1487-EB613299C1FF}"/>
                  </a:ext>
                </a:extLst>
              </p:cNvPr>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ṣlîďê">
                <a:extLst>
                  <a:ext uri="{FF2B5EF4-FFF2-40B4-BE49-F238E27FC236}">
                    <a16:creationId xmlns:a16="http://schemas.microsoft.com/office/drawing/2014/main" id="{6CD75146-B00D-2F87-FEDC-DB27D843913B}"/>
                  </a:ext>
                </a:extLst>
              </p:cNvPr>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5" name="îSľîdè">
              <a:extLst>
                <a:ext uri="{FF2B5EF4-FFF2-40B4-BE49-F238E27FC236}">
                  <a16:creationId xmlns:a16="http://schemas.microsoft.com/office/drawing/2014/main" id="{942800E8-731D-86DB-7612-06756CEBB34D}"/>
                </a:ext>
              </a:extLst>
            </p:cNvPr>
            <p:cNvGrpSpPr/>
            <p:nvPr/>
          </p:nvGrpSpPr>
          <p:grpSpPr>
            <a:xfrm>
              <a:off x="5487799" y="2810201"/>
              <a:ext cx="2935892" cy="808278"/>
              <a:chOff x="4762500" y="2070100"/>
              <a:chExt cx="6429376" cy="1770063"/>
            </a:xfrm>
            <a:grpFill/>
          </p:grpSpPr>
          <p:sp>
            <p:nvSpPr>
              <p:cNvPr id="108" name="íṥļïḓe">
                <a:extLst>
                  <a:ext uri="{FF2B5EF4-FFF2-40B4-BE49-F238E27FC236}">
                    <a16:creationId xmlns:a16="http://schemas.microsoft.com/office/drawing/2014/main" id="{1E6AAE11-9CF9-504B-7BEB-7A79F960A0D9}"/>
                  </a:ext>
                </a:extLst>
              </p:cNvPr>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îśļiďè">
                <a:extLst>
                  <a:ext uri="{FF2B5EF4-FFF2-40B4-BE49-F238E27FC236}">
                    <a16:creationId xmlns:a16="http://schemas.microsoft.com/office/drawing/2014/main" id="{0B12A257-460F-4AFF-F839-AAF6FD829BAE}"/>
                  </a:ext>
                </a:extLst>
              </p:cNvPr>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0" name="ïṣ1íḑé">
                <a:extLst>
                  <a:ext uri="{FF2B5EF4-FFF2-40B4-BE49-F238E27FC236}">
                    <a16:creationId xmlns:a16="http://schemas.microsoft.com/office/drawing/2014/main" id="{A39EC59F-9AE6-85CD-81A9-3AAE0BA00956}"/>
                  </a:ext>
                </a:extLst>
              </p:cNvPr>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1" name="íS1íḑe">
                <a:extLst>
                  <a:ext uri="{FF2B5EF4-FFF2-40B4-BE49-F238E27FC236}">
                    <a16:creationId xmlns:a16="http://schemas.microsoft.com/office/drawing/2014/main" id="{2F0ACB8D-A6A5-D8CA-BD0F-941EF94CDCCB}"/>
                  </a:ext>
                </a:extLst>
              </p:cNvPr>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í$ḻïḍé">
                <a:extLst>
                  <a:ext uri="{FF2B5EF4-FFF2-40B4-BE49-F238E27FC236}">
                    <a16:creationId xmlns:a16="http://schemas.microsoft.com/office/drawing/2014/main" id="{0BAC2E8C-4D4B-6474-6FCB-8599DEB4B487}"/>
                  </a:ext>
                </a:extLst>
              </p:cNvPr>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îṩļïdê">
                <a:extLst>
                  <a:ext uri="{FF2B5EF4-FFF2-40B4-BE49-F238E27FC236}">
                    <a16:creationId xmlns:a16="http://schemas.microsoft.com/office/drawing/2014/main" id="{1AB23689-0837-3B12-5F6E-1F2D41EFC2E2}"/>
                  </a:ext>
                </a:extLst>
              </p:cNvPr>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ï$ḷiḓè">
                <a:extLst>
                  <a:ext uri="{FF2B5EF4-FFF2-40B4-BE49-F238E27FC236}">
                    <a16:creationId xmlns:a16="http://schemas.microsoft.com/office/drawing/2014/main" id="{809B202B-A716-5092-DF95-015489B46C2C}"/>
                  </a:ext>
                </a:extLst>
              </p:cNvPr>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ïšḷîďé">
                <a:extLst>
                  <a:ext uri="{FF2B5EF4-FFF2-40B4-BE49-F238E27FC236}">
                    <a16:creationId xmlns:a16="http://schemas.microsoft.com/office/drawing/2014/main" id="{F299B1F1-0A87-1237-3824-2FD6AAAACE6A}"/>
                  </a:ext>
                </a:extLst>
              </p:cNvPr>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íŝ1îḋê">
                <a:extLst>
                  <a:ext uri="{FF2B5EF4-FFF2-40B4-BE49-F238E27FC236}">
                    <a16:creationId xmlns:a16="http://schemas.microsoft.com/office/drawing/2014/main" id="{7238619D-696C-3C8C-3C2D-762CE858D206}"/>
                  </a:ext>
                </a:extLst>
              </p:cNvPr>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6" name="íṥļïḑê">
              <a:extLst>
                <a:ext uri="{FF2B5EF4-FFF2-40B4-BE49-F238E27FC236}">
                  <a16:creationId xmlns:a16="http://schemas.microsoft.com/office/drawing/2014/main" id="{F1764B3E-8CE5-B1A1-D54F-948E353B61CB}"/>
                </a:ext>
              </a:extLst>
            </p:cNvPr>
            <p:cNvGrpSpPr/>
            <p:nvPr/>
          </p:nvGrpSpPr>
          <p:grpSpPr>
            <a:xfrm>
              <a:off x="3768308" y="2508637"/>
              <a:ext cx="1469396" cy="1847076"/>
              <a:chOff x="996950" y="1409700"/>
              <a:chExt cx="3217863" cy="4044950"/>
            </a:xfrm>
            <a:grpFill/>
          </p:grpSpPr>
          <p:sp>
            <p:nvSpPr>
              <p:cNvPr id="77" name="ïS1íḑé">
                <a:extLst>
                  <a:ext uri="{FF2B5EF4-FFF2-40B4-BE49-F238E27FC236}">
                    <a16:creationId xmlns:a16="http://schemas.microsoft.com/office/drawing/2014/main" id="{A88B1C40-C955-A30B-7782-78F7B0C6337E}"/>
                  </a:ext>
                </a:extLst>
              </p:cNvPr>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iŝḻïḍé">
                <a:extLst>
                  <a:ext uri="{FF2B5EF4-FFF2-40B4-BE49-F238E27FC236}">
                    <a16:creationId xmlns:a16="http://schemas.microsoft.com/office/drawing/2014/main" id="{57114AA7-7182-1D2F-FDC7-31C081806FBC}"/>
                  </a:ext>
                </a:extLst>
              </p:cNvPr>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ïSľíḋè">
                <a:extLst>
                  <a:ext uri="{FF2B5EF4-FFF2-40B4-BE49-F238E27FC236}">
                    <a16:creationId xmlns:a16="http://schemas.microsoft.com/office/drawing/2014/main" id="{EF4DBC7F-A040-981F-3384-734D2BC98F61}"/>
                  </a:ext>
                </a:extLst>
              </p:cNvPr>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lîḍé">
                <a:extLst>
                  <a:ext uri="{FF2B5EF4-FFF2-40B4-BE49-F238E27FC236}">
                    <a16:creationId xmlns:a16="http://schemas.microsoft.com/office/drawing/2014/main" id="{5EC1739B-CF27-701C-8686-51DD54DBDA59}"/>
                  </a:ext>
                </a:extLst>
              </p:cNvPr>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íŝlíḓé">
                <a:extLst>
                  <a:ext uri="{FF2B5EF4-FFF2-40B4-BE49-F238E27FC236}">
                    <a16:creationId xmlns:a16="http://schemas.microsoft.com/office/drawing/2014/main" id="{D01B94F7-3CF5-4DEF-9FF6-0CD460091FCB}"/>
                  </a:ext>
                </a:extLst>
              </p:cNvPr>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îS1îďe">
                <a:extLst>
                  <a:ext uri="{FF2B5EF4-FFF2-40B4-BE49-F238E27FC236}">
                    <a16:creationId xmlns:a16="http://schemas.microsoft.com/office/drawing/2014/main" id="{A24AC33E-B194-F3B3-CF88-86B5F8CAA3F6}"/>
                  </a:ext>
                </a:extLst>
              </p:cNvPr>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ṥḷiďê">
                <a:extLst>
                  <a:ext uri="{FF2B5EF4-FFF2-40B4-BE49-F238E27FC236}">
                    <a16:creationId xmlns:a16="http://schemas.microsoft.com/office/drawing/2014/main" id="{D7C2F9CC-0A36-51FB-00FE-BCEA882F4693}"/>
                  </a:ext>
                </a:extLst>
              </p:cNvPr>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šľíďê">
                <a:extLst>
                  <a:ext uri="{FF2B5EF4-FFF2-40B4-BE49-F238E27FC236}">
                    <a16:creationId xmlns:a16="http://schemas.microsoft.com/office/drawing/2014/main" id="{95EE9167-93D0-8A59-A009-3F45FA5EF1CE}"/>
                  </a:ext>
                </a:extLst>
              </p:cNvPr>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şľîḑe">
                <a:extLst>
                  <a:ext uri="{FF2B5EF4-FFF2-40B4-BE49-F238E27FC236}">
                    <a16:creationId xmlns:a16="http://schemas.microsoft.com/office/drawing/2014/main" id="{DB11DB7B-9429-7ED0-6986-A713DD883CF0}"/>
                  </a:ext>
                </a:extLst>
              </p:cNvPr>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sļídê">
                <a:extLst>
                  <a:ext uri="{FF2B5EF4-FFF2-40B4-BE49-F238E27FC236}">
                    <a16:creationId xmlns:a16="http://schemas.microsoft.com/office/drawing/2014/main" id="{A312DBAB-51A6-D872-B8AA-9B3A17391207}"/>
                  </a:ext>
                </a:extLst>
              </p:cNvPr>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ṧ1iḍè">
                <a:extLst>
                  <a:ext uri="{FF2B5EF4-FFF2-40B4-BE49-F238E27FC236}">
                    <a16:creationId xmlns:a16="http://schemas.microsoft.com/office/drawing/2014/main" id="{FDA1D88E-CF7D-7927-40BE-30DC3910218E}"/>
                  </a:ext>
                </a:extLst>
              </p:cNvPr>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ís1íḑê">
                <a:extLst>
                  <a:ext uri="{FF2B5EF4-FFF2-40B4-BE49-F238E27FC236}">
                    <a16:creationId xmlns:a16="http://schemas.microsoft.com/office/drawing/2014/main" id="{0194E3E7-BA14-10A7-026A-FF583E949439}"/>
                  </a:ext>
                </a:extLst>
              </p:cNvPr>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îšlídé">
                <a:extLst>
                  <a:ext uri="{FF2B5EF4-FFF2-40B4-BE49-F238E27FC236}">
                    <a16:creationId xmlns:a16="http://schemas.microsoft.com/office/drawing/2014/main" id="{123BFF30-A90E-6F02-DD95-8B091CE5B8AB}"/>
                  </a:ext>
                </a:extLst>
              </p:cNvPr>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iSḻîdé">
                <a:extLst>
                  <a:ext uri="{FF2B5EF4-FFF2-40B4-BE49-F238E27FC236}">
                    <a16:creationId xmlns:a16="http://schemas.microsoft.com/office/drawing/2014/main" id="{A0B78533-B875-3111-6C5E-B57D73C7E116}"/>
                  </a:ext>
                </a:extLst>
              </p:cNvPr>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íšľïḋê">
                <a:extLst>
                  <a:ext uri="{FF2B5EF4-FFF2-40B4-BE49-F238E27FC236}">
                    <a16:creationId xmlns:a16="http://schemas.microsoft.com/office/drawing/2014/main" id="{E4A0C9AC-DD31-83AE-089C-400AE2B10E55}"/>
                  </a:ext>
                </a:extLst>
              </p:cNvPr>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śľïďe">
                <a:extLst>
                  <a:ext uri="{FF2B5EF4-FFF2-40B4-BE49-F238E27FC236}">
                    <a16:creationId xmlns:a16="http://schemas.microsoft.com/office/drawing/2014/main" id="{73BECCB9-822C-CEB0-AB02-BCEEABEBF07F}"/>
                  </a:ext>
                </a:extLst>
              </p:cNvPr>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ïṩľiḓé">
                <a:extLst>
                  <a:ext uri="{FF2B5EF4-FFF2-40B4-BE49-F238E27FC236}">
                    <a16:creationId xmlns:a16="http://schemas.microsoft.com/office/drawing/2014/main" id="{8F9271A3-EA16-5457-7455-828E21DE1314}"/>
                  </a:ext>
                </a:extLst>
              </p:cNvPr>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ïŝľîdé">
                <a:extLst>
                  <a:ext uri="{FF2B5EF4-FFF2-40B4-BE49-F238E27FC236}">
                    <a16:creationId xmlns:a16="http://schemas.microsoft.com/office/drawing/2014/main" id="{5B7C72EF-3A0C-2A26-1E67-FB25FC0CA66D}"/>
                  </a:ext>
                </a:extLst>
              </p:cNvPr>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1ïḋe">
                <a:extLst>
                  <a:ext uri="{FF2B5EF4-FFF2-40B4-BE49-F238E27FC236}">
                    <a16:creationId xmlns:a16="http://schemas.microsoft.com/office/drawing/2014/main" id="{D2F1F078-5004-7509-09A2-A7456679B87E}"/>
                  </a:ext>
                </a:extLst>
              </p:cNvPr>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ŝļíďè">
                <a:extLst>
                  <a:ext uri="{FF2B5EF4-FFF2-40B4-BE49-F238E27FC236}">
                    <a16:creationId xmlns:a16="http://schemas.microsoft.com/office/drawing/2014/main" id="{1BFA3866-DB23-034D-D862-DC7ECE8AFEEE}"/>
                  </a:ext>
                </a:extLst>
              </p:cNvPr>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ïṩḻiďè">
                <a:extLst>
                  <a:ext uri="{FF2B5EF4-FFF2-40B4-BE49-F238E27FC236}">
                    <a16:creationId xmlns:a16="http://schemas.microsoft.com/office/drawing/2014/main" id="{BF040C1C-C6C9-1EB1-E526-53A03CC745F0}"/>
                  </a:ext>
                </a:extLst>
              </p:cNvPr>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íṧ1iḍé">
                <a:extLst>
                  <a:ext uri="{FF2B5EF4-FFF2-40B4-BE49-F238E27FC236}">
                    <a16:creationId xmlns:a16="http://schemas.microsoft.com/office/drawing/2014/main" id="{A0216043-094E-CC41-71A6-CDC529D2FB2F}"/>
                  </a:ext>
                </a:extLst>
              </p:cNvPr>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isliḓè">
                <a:extLst>
                  <a:ext uri="{FF2B5EF4-FFF2-40B4-BE49-F238E27FC236}">
                    <a16:creationId xmlns:a16="http://schemas.microsoft.com/office/drawing/2014/main" id="{C1051072-F707-4DEF-9D52-5BFCDB39B7F8}"/>
                  </a:ext>
                </a:extLst>
              </p:cNvPr>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0" name="iṣḻîde">
                <a:extLst>
                  <a:ext uri="{FF2B5EF4-FFF2-40B4-BE49-F238E27FC236}">
                    <a16:creationId xmlns:a16="http://schemas.microsoft.com/office/drawing/2014/main" id="{B29A59B7-09BB-083B-07C9-48375AC6890B}"/>
                  </a:ext>
                </a:extLst>
              </p:cNvPr>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1" name="ïṥ1íďe">
                <a:extLst>
                  <a:ext uri="{FF2B5EF4-FFF2-40B4-BE49-F238E27FC236}">
                    <a16:creationId xmlns:a16="http://schemas.microsoft.com/office/drawing/2014/main" id="{78AA76D4-2E4F-ACD3-5C9F-260DDD06EC33}"/>
                  </a:ext>
                </a:extLst>
              </p:cNvPr>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íṩļidè">
                <a:extLst>
                  <a:ext uri="{FF2B5EF4-FFF2-40B4-BE49-F238E27FC236}">
                    <a16:creationId xmlns:a16="http://schemas.microsoft.com/office/drawing/2014/main" id="{8567B5AF-1A52-B791-2714-BA62ABC3B437}"/>
                  </a:ext>
                </a:extLst>
              </p:cNvPr>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ṥḷiḋe">
                <a:extLst>
                  <a:ext uri="{FF2B5EF4-FFF2-40B4-BE49-F238E27FC236}">
                    <a16:creationId xmlns:a16="http://schemas.microsoft.com/office/drawing/2014/main" id="{F7957757-DECE-273A-C14A-7F4D65436B05}"/>
                  </a:ext>
                </a:extLst>
              </p:cNvPr>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îŝḷíďe">
                <a:extLst>
                  <a:ext uri="{FF2B5EF4-FFF2-40B4-BE49-F238E27FC236}">
                    <a16:creationId xmlns:a16="http://schemas.microsoft.com/office/drawing/2014/main" id="{7673AA9E-8AC6-BA75-5F2C-44E4B8BC7293}"/>
                  </a:ext>
                </a:extLst>
              </p:cNvPr>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ïšḻide">
                <a:extLst>
                  <a:ext uri="{FF2B5EF4-FFF2-40B4-BE49-F238E27FC236}">
                    <a16:creationId xmlns:a16="http://schemas.microsoft.com/office/drawing/2014/main" id="{2EC6B5E9-76DA-6FCC-4DC4-699B6B53E970}"/>
                  </a:ext>
                </a:extLst>
              </p:cNvPr>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lïḋè">
                <a:extLst>
                  <a:ext uri="{FF2B5EF4-FFF2-40B4-BE49-F238E27FC236}">
                    <a16:creationId xmlns:a16="http://schemas.microsoft.com/office/drawing/2014/main" id="{76192CC2-A27F-3796-9511-53560CF18502}"/>
                  </a:ext>
                </a:extLst>
              </p:cNvPr>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isḻïḑê">
                <a:extLst>
                  <a:ext uri="{FF2B5EF4-FFF2-40B4-BE49-F238E27FC236}">
                    <a16:creationId xmlns:a16="http://schemas.microsoft.com/office/drawing/2014/main" id="{0A136124-8C78-50AA-B121-2A39EBFF1C2E}"/>
                  </a:ext>
                </a:extLst>
              </p:cNvPr>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5" name="标题 1">
            <a:extLst>
              <a:ext uri="{FF2B5EF4-FFF2-40B4-BE49-F238E27FC236}">
                <a16:creationId xmlns:a16="http://schemas.microsoft.com/office/drawing/2014/main" id="{39364810-6381-1CE8-7CE3-84798EA3DFF5}"/>
              </a:ext>
            </a:extLst>
          </p:cNvPr>
          <p:cNvSpPr txBox="1">
            <a:spLocks/>
          </p:cNvSpPr>
          <p:nvPr/>
        </p:nvSpPr>
        <p:spPr>
          <a:xfrm>
            <a:off x="1676400" y="12747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a:t>第五周研讨第一题</a:t>
            </a:r>
            <a:endParaRPr lang="zh-CN" altLang="en-US" dirty="0"/>
          </a:p>
        </p:txBody>
      </p:sp>
      <p:sp>
        <p:nvSpPr>
          <p:cNvPr id="6" name="副标题 2">
            <a:extLst>
              <a:ext uri="{FF2B5EF4-FFF2-40B4-BE49-F238E27FC236}">
                <a16:creationId xmlns:a16="http://schemas.microsoft.com/office/drawing/2014/main" id="{84602DEC-4145-B4CE-373B-6AA3AF0A5B91}"/>
              </a:ext>
            </a:extLst>
          </p:cNvPr>
          <p:cNvSpPr txBox="1">
            <a:spLocks/>
          </p:cNvSpPr>
          <p:nvPr/>
        </p:nvSpPr>
        <p:spPr>
          <a:xfrm>
            <a:off x="1676400" y="37544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数据库</a:t>
            </a:r>
            <a:r>
              <a:rPr lang="en-US" altLang="zh-CN"/>
              <a:t>C</a:t>
            </a:r>
            <a:r>
              <a:rPr lang="zh-CN" altLang="en-US"/>
              <a:t>组</a:t>
            </a:r>
            <a:endParaRPr lang="zh-CN" altLang="en-US" dirty="0"/>
          </a:p>
        </p:txBody>
      </p:sp>
    </p:spTree>
    <p:extLst>
      <p:ext uri="{BB962C8B-B14F-4D97-AF65-F5344CB8AC3E}">
        <p14:creationId xmlns:p14="http://schemas.microsoft.com/office/powerpoint/2010/main" val="344227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8BCBF-A227-F048-F1AF-5F6CF1CC098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EE27C2C-8F9E-6738-9008-6B0B37C1E410}"/>
              </a:ext>
            </a:extLst>
          </p:cNvPr>
          <p:cNvSpPr>
            <a:spLocks noGrp="1"/>
          </p:cNvSpPr>
          <p:nvPr>
            <p:ph type="subTitle" idx="1"/>
          </p:nvPr>
        </p:nvSpPr>
        <p:spPr/>
        <p:txBody>
          <a:bodyPr/>
          <a:lstStyle/>
          <a:p>
            <a:endParaRPr lang="zh-CN" altLang="en-US"/>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6588C6FD-C92A-ACED-A821-DC434D80494E}"/>
              </a:ext>
            </a:extLst>
          </p:cNvPr>
          <p:cNvSpPr/>
          <p:nvPr/>
        </p:nvSpPr>
        <p:spPr>
          <a:xfrm>
            <a:off x="1" y="0"/>
            <a:ext cx="12192000" cy="6858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文本框 69">
            <a:extLst>
              <a:ext uri="{FF2B5EF4-FFF2-40B4-BE49-F238E27FC236}">
                <a16:creationId xmlns:a16="http://schemas.microsoft.com/office/drawing/2014/main" id="{DB129CFA-FD18-6E10-3FB3-40BB3AA72D53}"/>
              </a:ext>
            </a:extLst>
          </p:cNvPr>
          <p:cNvSpPr txBox="1"/>
          <p:nvPr/>
        </p:nvSpPr>
        <p:spPr>
          <a:xfrm>
            <a:off x="3234813" y="2458065"/>
            <a:ext cx="6076335" cy="369332"/>
          </a:xfrm>
          <a:prstGeom prst="rect">
            <a:avLst/>
          </a:prstGeom>
          <a:noFill/>
        </p:spPr>
        <p:txBody>
          <a:bodyPr wrap="square" rtlCol="0">
            <a:spAutoFit/>
          </a:bodyPr>
          <a:lstStyle/>
          <a:p>
            <a:endParaRPr lang="zh-CN" altLang="en-US" dirty="0"/>
          </a:p>
        </p:txBody>
      </p:sp>
      <p:sp>
        <p:nvSpPr>
          <p:cNvPr id="72" name="矩形 71">
            <a:extLst>
              <a:ext uri="{FF2B5EF4-FFF2-40B4-BE49-F238E27FC236}">
                <a16:creationId xmlns:a16="http://schemas.microsoft.com/office/drawing/2014/main" id="{D9D9C259-5E57-17B6-74D4-684422D2D491}"/>
              </a:ext>
            </a:extLst>
          </p:cNvPr>
          <p:cNvSpPr/>
          <p:nvPr/>
        </p:nvSpPr>
        <p:spPr>
          <a:xfrm>
            <a:off x="698545" y="500444"/>
            <a:ext cx="10727505" cy="5961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3"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a:extLst>
              <a:ext uri="{FF2B5EF4-FFF2-40B4-BE49-F238E27FC236}">
                <a16:creationId xmlns:a16="http://schemas.microsoft.com/office/drawing/2014/main" id="{D9EFC040-A3B3-C99A-E2B8-49ED7AACD6D1}"/>
              </a:ext>
            </a:extLst>
          </p:cNvPr>
          <p:cNvGrpSpPr>
            <a:grpSpLocks noChangeAspect="1"/>
          </p:cNvGrpSpPr>
          <p:nvPr>
            <p:custDataLst>
              <p:tags r:id="rId1"/>
            </p:custDataLst>
          </p:nvPr>
        </p:nvGrpSpPr>
        <p:grpSpPr>
          <a:xfrm>
            <a:off x="10848094" y="43244"/>
            <a:ext cx="1151255" cy="457200"/>
            <a:chOff x="3768308" y="2508637"/>
            <a:chExt cx="4655383" cy="1847076"/>
          </a:xfrm>
          <a:solidFill>
            <a:schemeClr val="bg1"/>
          </a:solidFill>
        </p:grpSpPr>
        <p:grpSp>
          <p:nvGrpSpPr>
            <p:cNvPr id="74" name="iSḻïḋe">
              <a:extLst>
                <a:ext uri="{FF2B5EF4-FFF2-40B4-BE49-F238E27FC236}">
                  <a16:creationId xmlns:a16="http://schemas.microsoft.com/office/drawing/2014/main" id="{596385EA-CAE5-B7A6-E323-059DDA94EC38}"/>
                </a:ext>
              </a:extLst>
            </p:cNvPr>
            <p:cNvGrpSpPr/>
            <p:nvPr/>
          </p:nvGrpSpPr>
          <p:grpSpPr>
            <a:xfrm>
              <a:off x="5528397" y="3806230"/>
              <a:ext cx="2860508" cy="275467"/>
              <a:chOff x="4851400" y="4251325"/>
              <a:chExt cx="6264276" cy="603251"/>
            </a:xfrm>
            <a:grpFill/>
          </p:grpSpPr>
          <p:sp>
            <p:nvSpPr>
              <p:cNvPr id="117" name="ïšlïḑê">
                <a:extLst>
                  <a:ext uri="{FF2B5EF4-FFF2-40B4-BE49-F238E27FC236}">
                    <a16:creationId xmlns:a16="http://schemas.microsoft.com/office/drawing/2014/main" id="{9063E3A6-5DC6-D3C0-C87E-EADA6BFA07C3}"/>
                  </a:ext>
                </a:extLst>
              </p:cNvPr>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ïsḻïḑe">
                <a:extLst>
                  <a:ext uri="{FF2B5EF4-FFF2-40B4-BE49-F238E27FC236}">
                    <a16:creationId xmlns:a16="http://schemas.microsoft.com/office/drawing/2014/main" id="{6FA0C47D-21A3-A094-D395-A05671E12D5E}"/>
                  </a:ext>
                </a:extLst>
              </p:cNvPr>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ïšlîḋé">
                <a:extLst>
                  <a:ext uri="{FF2B5EF4-FFF2-40B4-BE49-F238E27FC236}">
                    <a16:creationId xmlns:a16="http://schemas.microsoft.com/office/drawing/2014/main" id="{E59AD4EA-0410-E5C0-1193-0B5B1D2E6252}"/>
                  </a:ext>
                </a:extLst>
              </p:cNvPr>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iṩ1îḍê">
                <a:extLst>
                  <a:ext uri="{FF2B5EF4-FFF2-40B4-BE49-F238E27FC236}">
                    <a16:creationId xmlns:a16="http://schemas.microsoft.com/office/drawing/2014/main" id="{5AE208FD-0D98-5085-B369-28BE961C1268}"/>
                  </a:ext>
                </a:extLst>
              </p:cNvPr>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îṩ1îḓé">
                <a:extLst>
                  <a:ext uri="{FF2B5EF4-FFF2-40B4-BE49-F238E27FC236}">
                    <a16:creationId xmlns:a16="http://schemas.microsoft.com/office/drawing/2014/main" id="{C6CA87AE-5EA0-1E53-FB3A-AD44A319C420}"/>
                  </a:ext>
                </a:extLst>
              </p:cNvPr>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ïšḷíḓê">
                <a:extLst>
                  <a:ext uri="{FF2B5EF4-FFF2-40B4-BE49-F238E27FC236}">
                    <a16:creationId xmlns:a16="http://schemas.microsoft.com/office/drawing/2014/main" id="{F88F3E6C-29AE-AA57-CAC1-3DF5D7A06C09}"/>
                  </a:ext>
                </a:extLst>
              </p:cNvPr>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isļîḓè">
                <a:extLst>
                  <a:ext uri="{FF2B5EF4-FFF2-40B4-BE49-F238E27FC236}">
                    <a16:creationId xmlns:a16="http://schemas.microsoft.com/office/drawing/2014/main" id="{31DC371D-F0ED-B29E-EFD1-749C7579F51B}"/>
                  </a:ext>
                </a:extLst>
              </p:cNvPr>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íślîḍe">
                <a:extLst>
                  <a:ext uri="{FF2B5EF4-FFF2-40B4-BE49-F238E27FC236}">
                    <a16:creationId xmlns:a16="http://schemas.microsoft.com/office/drawing/2014/main" id="{A1F472BD-5DE8-D88B-D4D2-C321B3B4805E}"/>
                  </a:ext>
                </a:extLst>
              </p:cNvPr>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ïśļídê">
                <a:extLst>
                  <a:ext uri="{FF2B5EF4-FFF2-40B4-BE49-F238E27FC236}">
                    <a16:creationId xmlns:a16="http://schemas.microsoft.com/office/drawing/2014/main" id="{59BE1042-D557-6EEC-2734-42106B2832CF}"/>
                  </a:ext>
                </a:extLst>
              </p:cNvPr>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iṡļíḍe">
                <a:extLst>
                  <a:ext uri="{FF2B5EF4-FFF2-40B4-BE49-F238E27FC236}">
                    <a16:creationId xmlns:a16="http://schemas.microsoft.com/office/drawing/2014/main" id="{362A4523-AF99-65F5-A584-BBB7E7B99D52}"/>
                  </a:ext>
                </a:extLst>
              </p:cNvPr>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sliďê">
                <a:extLst>
                  <a:ext uri="{FF2B5EF4-FFF2-40B4-BE49-F238E27FC236}">
                    <a16:creationId xmlns:a16="http://schemas.microsoft.com/office/drawing/2014/main" id="{83115F6E-C478-060B-A8A3-B8B412B29E6D}"/>
                  </a:ext>
                </a:extLst>
              </p:cNvPr>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íṩ1íḑe">
                <a:extLst>
                  <a:ext uri="{FF2B5EF4-FFF2-40B4-BE49-F238E27FC236}">
                    <a16:creationId xmlns:a16="http://schemas.microsoft.com/office/drawing/2014/main" id="{B2448A18-2EB6-69CF-E304-66C22E47692A}"/>
                  </a:ext>
                </a:extLst>
              </p:cNvPr>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iṩļïḋe">
                <a:extLst>
                  <a:ext uri="{FF2B5EF4-FFF2-40B4-BE49-F238E27FC236}">
                    <a16:creationId xmlns:a16="http://schemas.microsoft.com/office/drawing/2014/main" id="{82B0C813-E4A9-9939-9C72-7CDA66A476F3}"/>
                  </a:ext>
                </a:extLst>
              </p:cNvPr>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îš1iďé">
                <a:extLst>
                  <a:ext uri="{FF2B5EF4-FFF2-40B4-BE49-F238E27FC236}">
                    <a16:creationId xmlns:a16="http://schemas.microsoft.com/office/drawing/2014/main" id="{232E0A7C-5E67-7A8C-FA0B-A0AA994913C7}"/>
                  </a:ext>
                </a:extLst>
              </p:cNvPr>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iṩḷïdè">
                <a:extLst>
                  <a:ext uri="{FF2B5EF4-FFF2-40B4-BE49-F238E27FC236}">
                    <a16:creationId xmlns:a16="http://schemas.microsoft.com/office/drawing/2014/main" id="{B2AACBD4-0D61-9BF0-08CC-C629C0848A52}"/>
                  </a:ext>
                </a:extLst>
              </p:cNvPr>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ŝḷíďé">
                <a:extLst>
                  <a:ext uri="{FF2B5EF4-FFF2-40B4-BE49-F238E27FC236}">
                    <a16:creationId xmlns:a16="http://schemas.microsoft.com/office/drawing/2014/main" id="{CD7DA8CE-5C0D-8992-5EB8-44A965234BFB}"/>
                  </a:ext>
                </a:extLst>
              </p:cNvPr>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ïsľíḋê">
                <a:extLst>
                  <a:ext uri="{FF2B5EF4-FFF2-40B4-BE49-F238E27FC236}">
                    <a16:creationId xmlns:a16="http://schemas.microsoft.com/office/drawing/2014/main" id="{3FFB8E52-08C1-0A5F-095E-0C13C346E595}"/>
                  </a:ext>
                </a:extLst>
              </p:cNvPr>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ṩḷíḍé">
                <a:extLst>
                  <a:ext uri="{FF2B5EF4-FFF2-40B4-BE49-F238E27FC236}">
                    <a16:creationId xmlns:a16="http://schemas.microsoft.com/office/drawing/2014/main" id="{CB0880A6-2ABC-12C4-2549-A9E59261559A}"/>
                  </a:ext>
                </a:extLst>
              </p:cNvPr>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iṩ1íḑè">
                <a:extLst>
                  <a:ext uri="{FF2B5EF4-FFF2-40B4-BE49-F238E27FC236}">
                    <a16:creationId xmlns:a16="http://schemas.microsoft.com/office/drawing/2014/main" id="{DD38A3F9-D9CE-97E5-B6FC-25AE483E1691}"/>
                  </a:ext>
                </a:extLst>
              </p:cNvPr>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ïŝlïḋè">
                <a:extLst>
                  <a:ext uri="{FF2B5EF4-FFF2-40B4-BE49-F238E27FC236}">
                    <a16:creationId xmlns:a16="http://schemas.microsoft.com/office/drawing/2014/main" id="{75C6AD14-A70D-426C-1487-EB613299C1FF}"/>
                  </a:ext>
                </a:extLst>
              </p:cNvPr>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ṣlîďê">
                <a:extLst>
                  <a:ext uri="{FF2B5EF4-FFF2-40B4-BE49-F238E27FC236}">
                    <a16:creationId xmlns:a16="http://schemas.microsoft.com/office/drawing/2014/main" id="{6CD75146-B00D-2F87-FEDC-DB27D843913B}"/>
                  </a:ext>
                </a:extLst>
              </p:cNvPr>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5" name="îSľîdè">
              <a:extLst>
                <a:ext uri="{FF2B5EF4-FFF2-40B4-BE49-F238E27FC236}">
                  <a16:creationId xmlns:a16="http://schemas.microsoft.com/office/drawing/2014/main" id="{942800E8-731D-86DB-7612-06756CEBB34D}"/>
                </a:ext>
              </a:extLst>
            </p:cNvPr>
            <p:cNvGrpSpPr/>
            <p:nvPr/>
          </p:nvGrpSpPr>
          <p:grpSpPr>
            <a:xfrm>
              <a:off x="5487799" y="2810201"/>
              <a:ext cx="2935892" cy="808278"/>
              <a:chOff x="4762500" y="2070100"/>
              <a:chExt cx="6429376" cy="1770063"/>
            </a:xfrm>
            <a:grpFill/>
          </p:grpSpPr>
          <p:sp>
            <p:nvSpPr>
              <p:cNvPr id="108" name="íṥļïḓe">
                <a:extLst>
                  <a:ext uri="{FF2B5EF4-FFF2-40B4-BE49-F238E27FC236}">
                    <a16:creationId xmlns:a16="http://schemas.microsoft.com/office/drawing/2014/main" id="{1E6AAE11-9CF9-504B-7BEB-7A79F960A0D9}"/>
                  </a:ext>
                </a:extLst>
              </p:cNvPr>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îśļiďè">
                <a:extLst>
                  <a:ext uri="{FF2B5EF4-FFF2-40B4-BE49-F238E27FC236}">
                    <a16:creationId xmlns:a16="http://schemas.microsoft.com/office/drawing/2014/main" id="{0B12A257-460F-4AFF-F839-AAF6FD829BAE}"/>
                  </a:ext>
                </a:extLst>
              </p:cNvPr>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0" name="ïṣ1íḑé">
                <a:extLst>
                  <a:ext uri="{FF2B5EF4-FFF2-40B4-BE49-F238E27FC236}">
                    <a16:creationId xmlns:a16="http://schemas.microsoft.com/office/drawing/2014/main" id="{A39EC59F-9AE6-85CD-81A9-3AAE0BA00956}"/>
                  </a:ext>
                </a:extLst>
              </p:cNvPr>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1" name="íS1íḑe">
                <a:extLst>
                  <a:ext uri="{FF2B5EF4-FFF2-40B4-BE49-F238E27FC236}">
                    <a16:creationId xmlns:a16="http://schemas.microsoft.com/office/drawing/2014/main" id="{2F0ACB8D-A6A5-D8CA-BD0F-941EF94CDCCB}"/>
                  </a:ext>
                </a:extLst>
              </p:cNvPr>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í$ḻïḍé">
                <a:extLst>
                  <a:ext uri="{FF2B5EF4-FFF2-40B4-BE49-F238E27FC236}">
                    <a16:creationId xmlns:a16="http://schemas.microsoft.com/office/drawing/2014/main" id="{0BAC2E8C-4D4B-6474-6FCB-8599DEB4B487}"/>
                  </a:ext>
                </a:extLst>
              </p:cNvPr>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îṩļïdê">
                <a:extLst>
                  <a:ext uri="{FF2B5EF4-FFF2-40B4-BE49-F238E27FC236}">
                    <a16:creationId xmlns:a16="http://schemas.microsoft.com/office/drawing/2014/main" id="{1AB23689-0837-3B12-5F6E-1F2D41EFC2E2}"/>
                  </a:ext>
                </a:extLst>
              </p:cNvPr>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ï$ḷiḓè">
                <a:extLst>
                  <a:ext uri="{FF2B5EF4-FFF2-40B4-BE49-F238E27FC236}">
                    <a16:creationId xmlns:a16="http://schemas.microsoft.com/office/drawing/2014/main" id="{809B202B-A716-5092-DF95-015489B46C2C}"/>
                  </a:ext>
                </a:extLst>
              </p:cNvPr>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ïšḷîďé">
                <a:extLst>
                  <a:ext uri="{FF2B5EF4-FFF2-40B4-BE49-F238E27FC236}">
                    <a16:creationId xmlns:a16="http://schemas.microsoft.com/office/drawing/2014/main" id="{F299B1F1-0A87-1237-3824-2FD6AAAACE6A}"/>
                  </a:ext>
                </a:extLst>
              </p:cNvPr>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íŝ1îḋê">
                <a:extLst>
                  <a:ext uri="{FF2B5EF4-FFF2-40B4-BE49-F238E27FC236}">
                    <a16:creationId xmlns:a16="http://schemas.microsoft.com/office/drawing/2014/main" id="{7238619D-696C-3C8C-3C2D-762CE858D206}"/>
                  </a:ext>
                </a:extLst>
              </p:cNvPr>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6" name="íṥļïḑê">
              <a:extLst>
                <a:ext uri="{FF2B5EF4-FFF2-40B4-BE49-F238E27FC236}">
                  <a16:creationId xmlns:a16="http://schemas.microsoft.com/office/drawing/2014/main" id="{F1764B3E-8CE5-B1A1-D54F-948E353B61CB}"/>
                </a:ext>
              </a:extLst>
            </p:cNvPr>
            <p:cNvGrpSpPr/>
            <p:nvPr/>
          </p:nvGrpSpPr>
          <p:grpSpPr>
            <a:xfrm>
              <a:off x="3768308" y="2508637"/>
              <a:ext cx="1469396" cy="1847076"/>
              <a:chOff x="996950" y="1409700"/>
              <a:chExt cx="3217863" cy="4044950"/>
            </a:xfrm>
            <a:grpFill/>
          </p:grpSpPr>
          <p:sp>
            <p:nvSpPr>
              <p:cNvPr id="77" name="ïS1íḑé">
                <a:extLst>
                  <a:ext uri="{FF2B5EF4-FFF2-40B4-BE49-F238E27FC236}">
                    <a16:creationId xmlns:a16="http://schemas.microsoft.com/office/drawing/2014/main" id="{A88B1C40-C955-A30B-7782-78F7B0C6337E}"/>
                  </a:ext>
                </a:extLst>
              </p:cNvPr>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iŝḻïḍé">
                <a:extLst>
                  <a:ext uri="{FF2B5EF4-FFF2-40B4-BE49-F238E27FC236}">
                    <a16:creationId xmlns:a16="http://schemas.microsoft.com/office/drawing/2014/main" id="{57114AA7-7182-1D2F-FDC7-31C081806FBC}"/>
                  </a:ext>
                </a:extLst>
              </p:cNvPr>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ïSľíḋè">
                <a:extLst>
                  <a:ext uri="{FF2B5EF4-FFF2-40B4-BE49-F238E27FC236}">
                    <a16:creationId xmlns:a16="http://schemas.microsoft.com/office/drawing/2014/main" id="{EF4DBC7F-A040-981F-3384-734D2BC98F61}"/>
                  </a:ext>
                </a:extLst>
              </p:cNvPr>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lîḍé">
                <a:extLst>
                  <a:ext uri="{FF2B5EF4-FFF2-40B4-BE49-F238E27FC236}">
                    <a16:creationId xmlns:a16="http://schemas.microsoft.com/office/drawing/2014/main" id="{5EC1739B-CF27-701C-8686-51DD54DBDA59}"/>
                  </a:ext>
                </a:extLst>
              </p:cNvPr>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íŝlíḓé">
                <a:extLst>
                  <a:ext uri="{FF2B5EF4-FFF2-40B4-BE49-F238E27FC236}">
                    <a16:creationId xmlns:a16="http://schemas.microsoft.com/office/drawing/2014/main" id="{D01B94F7-3CF5-4DEF-9FF6-0CD460091FCB}"/>
                  </a:ext>
                </a:extLst>
              </p:cNvPr>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îS1îďe">
                <a:extLst>
                  <a:ext uri="{FF2B5EF4-FFF2-40B4-BE49-F238E27FC236}">
                    <a16:creationId xmlns:a16="http://schemas.microsoft.com/office/drawing/2014/main" id="{A24AC33E-B194-F3B3-CF88-86B5F8CAA3F6}"/>
                  </a:ext>
                </a:extLst>
              </p:cNvPr>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ṥḷiďê">
                <a:extLst>
                  <a:ext uri="{FF2B5EF4-FFF2-40B4-BE49-F238E27FC236}">
                    <a16:creationId xmlns:a16="http://schemas.microsoft.com/office/drawing/2014/main" id="{D7C2F9CC-0A36-51FB-00FE-BCEA882F4693}"/>
                  </a:ext>
                </a:extLst>
              </p:cNvPr>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šľíďê">
                <a:extLst>
                  <a:ext uri="{FF2B5EF4-FFF2-40B4-BE49-F238E27FC236}">
                    <a16:creationId xmlns:a16="http://schemas.microsoft.com/office/drawing/2014/main" id="{95EE9167-93D0-8A59-A009-3F45FA5EF1CE}"/>
                  </a:ext>
                </a:extLst>
              </p:cNvPr>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şľîḑe">
                <a:extLst>
                  <a:ext uri="{FF2B5EF4-FFF2-40B4-BE49-F238E27FC236}">
                    <a16:creationId xmlns:a16="http://schemas.microsoft.com/office/drawing/2014/main" id="{DB11DB7B-9429-7ED0-6986-A713DD883CF0}"/>
                  </a:ext>
                </a:extLst>
              </p:cNvPr>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sļídê">
                <a:extLst>
                  <a:ext uri="{FF2B5EF4-FFF2-40B4-BE49-F238E27FC236}">
                    <a16:creationId xmlns:a16="http://schemas.microsoft.com/office/drawing/2014/main" id="{A312DBAB-51A6-D872-B8AA-9B3A17391207}"/>
                  </a:ext>
                </a:extLst>
              </p:cNvPr>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ṧ1iḍè">
                <a:extLst>
                  <a:ext uri="{FF2B5EF4-FFF2-40B4-BE49-F238E27FC236}">
                    <a16:creationId xmlns:a16="http://schemas.microsoft.com/office/drawing/2014/main" id="{FDA1D88E-CF7D-7927-40BE-30DC3910218E}"/>
                  </a:ext>
                </a:extLst>
              </p:cNvPr>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ís1íḑê">
                <a:extLst>
                  <a:ext uri="{FF2B5EF4-FFF2-40B4-BE49-F238E27FC236}">
                    <a16:creationId xmlns:a16="http://schemas.microsoft.com/office/drawing/2014/main" id="{0194E3E7-BA14-10A7-026A-FF583E949439}"/>
                  </a:ext>
                </a:extLst>
              </p:cNvPr>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îšlídé">
                <a:extLst>
                  <a:ext uri="{FF2B5EF4-FFF2-40B4-BE49-F238E27FC236}">
                    <a16:creationId xmlns:a16="http://schemas.microsoft.com/office/drawing/2014/main" id="{123BFF30-A90E-6F02-DD95-8B091CE5B8AB}"/>
                  </a:ext>
                </a:extLst>
              </p:cNvPr>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iSḻîdé">
                <a:extLst>
                  <a:ext uri="{FF2B5EF4-FFF2-40B4-BE49-F238E27FC236}">
                    <a16:creationId xmlns:a16="http://schemas.microsoft.com/office/drawing/2014/main" id="{A0B78533-B875-3111-6C5E-B57D73C7E116}"/>
                  </a:ext>
                </a:extLst>
              </p:cNvPr>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íšľïḋê">
                <a:extLst>
                  <a:ext uri="{FF2B5EF4-FFF2-40B4-BE49-F238E27FC236}">
                    <a16:creationId xmlns:a16="http://schemas.microsoft.com/office/drawing/2014/main" id="{E4A0C9AC-DD31-83AE-089C-400AE2B10E55}"/>
                  </a:ext>
                </a:extLst>
              </p:cNvPr>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śľïďe">
                <a:extLst>
                  <a:ext uri="{FF2B5EF4-FFF2-40B4-BE49-F238E27FC236}">
                    <a16:creationId xmlns:a16="http://schemas.microsoft.com/office/drawing/2014/main" id="{73BECCB9-822C-CEB0-AB02-BCEEABEBF07F}"/>
                  </a:ext>
                </a:extLst>
              </p:cNvPr>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ïṩľiḓé">
                <a:extLst>
                  <a:ext uri="{FF2B5EF4-FFF2-40B4-BE49-F238E27FC236}">
                    <a16:creationId xmlns:a16="http://schemas.microsoft.com/office/drawing/2014/main" id="{8F9271A3-EA16-5457-7455-828E21DE1314}"/>
                  </a:ext>
                </a:extLst>
              </p:cNvPr>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ïŝľîdé">
                <a:extLst>
                  <a:ext uri="{FF2B5EF4-FFF2-40B4-BE49-F238E27FC236}">
                    <a16:creationId xmlns:a16="http://schemas.microsoft.com/office/drawing/2014/main" id="{5B7C72EF-3A0C-2A26-1E67-FB25FC0CA66D}"/>
                  </a:ext>
                </a:extLst>
              </p:cNvPr>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1ïḋe">
                <a:extLst>
                  <a:ext uri="{FF2B5EF4-FFF2-40B4-BE49-F238E27FC236}">
                    <a16:creationId xmlns:a16="http://schemas.microsoft.com/office/drawing/2014/main" id="{D2F1F078-5004-7509-09A2-A7456679B87E}"/>
                  </a:ext>
                </a:extLst>
              </p:cNvPr>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ŝļíďè">
                <a:extLst>
                  <a:ext uri="{FF2B5EF4-FFF2-40B4-BE49-F238E27FC236}">
                    <a16:creationId xmlns:a16="http://schemas.microsoft.com/office/drawing/2014/main" id="{1BFA3866-DB23-034D-D862-DC7ECE8AFEEE}"/>
                  </a:ext>
                </a:extLst>
              </p:cNvPr>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ïṩḻiďè">
                <a:extLst>
                  <a:ext uri="{FF2B5EF4-FFF2-40B4-BE49-F238E27FC236}">
                    <a16:creationId xmlns:a16="http://schemas.microsoft.com/office/drawing/2014/main" id="{BF040C1C-C6C9-1EB1-E526-53A03CC745F0}"/>
                  </a:ext>
                </a:extLst>
              </p:cNvPr>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íṧ1iḍé">
                <a:extLst>
                  <a:ext uri="{FF2B5EF4-FFF2-40B4-BE49-F238E27FC236}">
                    <a16:creationId xmlns:a16="http://schemas.microsoft.com/office/drawing/2014/main" id="{A0216043-094E-CC41-71A6-CDC529D2FB2F}"/>
                  </a:ext>
                </a:extLst>
              </p:cNvPr>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isliḓè">
                <a:extLst>
                  <a:ext uri="{FF2B5EF4-FFF2-40B4-BE49-F238E27FC236}">
                    <a16:creationId xmlns:a16="http://schemas.microsoft.com/office/drawing/2014/main" id="{C1051072-F707-4DEF-9D52-5BFCDB39B7F8}"/>
                  </a:ext>
                </a:extLst>
              </p:cNvPr>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0" name="iṣḻîde">
                <a:extLst>
                  <a:ext uri="{FF2B5EF4-FFF2-40B4-BE49-F238E27FC236}">
                    <a16:creationId xmlns:a16="http://schemas.microsoft.com/office/drawing/2014/main" id="{B29A59B7-09BB-083B-07C9-48375AC6890B}"/>
                  </a:ext>
                </a:extLst>
              </p:cNvPr>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1" name="ïṥ1íďe">
                <a:extLst>
                  <a:ext uri="{FF2B5EF4-FFF2-40B4-BE49-F238E27FC236}">
                    <a16:creationId xmlns:a16="http://schemas.microsoft.com/office/drawing/2014/main" id="{78AA76D4-2E4F-ACD3-5C9F-260DDD06EC33}"/>
                  </a:ext>
                </a:extLst>
              </p:cNvPr>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íṩļidè">
                <a:extLst>
                  <a:ext uri="{FF2B5EF4-FFF2-40B4-BE49-F238E27FC236}">
                    <a16:creationId xmlns:a16="http://schemas.microsoft.com/office/drawing/2014/main" id="{8567B5AF-1A52-B791-2714-BA62ABC3B437}"/>
                  </a:ext>
                </a:extLst>
              </p:cNvPr>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ṥḷiḋe">
                <a:extLst>
                  <a:ext uri="{FF2B5EF4-FFF2-40B4-BE49-F238E27FC236}">
                    <a16:creationId xmlns:a16="http://schemas.microsoft.com/office/drawing/2014/main" id="{F7957757-DECE-273A-C14A-7F4D65436B05}"/>
                  </a:ext>
                </a:extLst>
              </p:cNvPr>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îŝḷíďe">
                <a:extLst>
                  <a:ext uri="{FF2B5EF4-FFF2-40B4-BE49-F238E27FC236}">
                    <a16:creationId xmlns:a16="http://schemas.microsoft.com/office/drawing/2014/main" id="{7673AA9E-8AC6-BA75-5F2C-44E4B8BC7293}"/>
                  </a:ext>
                </a:extLst>
              </p:cNvPr>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ïšḻide">
                <a:extLst>
                  <a:ext uri="{FF2B5EF4-FFF2-40B4-BE49-F238E27FC236}">
                    <a16:creationId xmlns:a16="http://schemas.microsoft.com/office/drawing/2014/main" id="{2EC6B5E9-76DA-6FCC-4DC4-699B6B53E970}"/>
                  </a:ext>
                </a:extLst>
              </p:cNvPr>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lïḋè">
                <a:extLst>
                  <a:ext uri="{FF2B5EF4-FFF2-40B4-BE49-F238E27FC236}">
                    <a16:creationId xmlns:a16="http://schemas.microsoft.com/office/drawing/2014/main" id="{76192CC2-A27F-3796-9511-53560CF18502}"/>
                  </a:ext>
                </a:extLst>
              </p:cNvPr>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isḻïḑê">
                <a:extLst>
                  <a:ext uri="{FF2B5EF4-FFF2-40B4-BE49-F238E27FC236}">
                    <a16:creationId xmlns:a16="http://schemas.microsoft.com/office/drawing/2014/main" id="{0A136124-8C78-50AA-B121-2A39EBFF1C2E}"/>
                  </a:ext>
                </a:extLst>
              </p:cNvPr>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7" name="文本框 6">
            <a:extLst>
              <a:ext uri="{FF2B5EF4-FFF2-40B4-BE49-F238E27FC236}">
                <a16:creationId xmlns:a16="http://schemas.microsoft.com/office/drawing/2014/main" id="{3C9EAB4D-F47A-BF5C-62BF-B6F214FA4825}"/>
              </a:ext>
            </a:extLst>
          </p:cNvPr>
          <p:cNvSpPr txBox="1"/>
          <p:nvPr/>
        </p:nvSpPr>
        <p:spPr>
          <a:xfrm>
            <a:off x="2222090" y="2123768"/>
            <a:ext cx="7747819" cy="2092881"/>
          </a:xfrm>
          <a:prstGeom prst="rect">
            <a:avLst/>
          </a:prstGeom>
          <a:noFill/>
        </p:spPr>
        <p:txBody>
          <a:bodyPr wrap="square" rtlCol="0">
            <a:spAutoFit/>
          </a:bodyPr>
          <a:lstStyle/>
          <a:p>
            <a:r>
              <a:rPr lang="zh-CN" altLang="en-US" sz="2800" kern="100" dirty="0">
                <a:effectLst/>
                <a:latin typeface="Times New Roman" panose="02020603050405020304" pitchFamily="18" charset="0"/>
                <a:ea typeface="宋体" panose="02010600030101010101" pitchFamily="2" charset="-122"/>
              </a:rPr>
              <a:t>在</a:t>
            </a:r>
            <a:r>
              <a:rPr lang="en-US" altLang="zh-CN" sz="2800" kern="100" dirty="0">
                <a:effectLst/>
                <a:latin typeface="Times New Roman" panose="02020603050405020304" pitchFamily="18" charset="0"/>
                <a:ea typeface="宋体" panose="02010600030101010101" pitchFamily="2" charset="-122"/>
              </a:rPr>
              <a:t>school</a:t>
            </a:r>
            <a:r>
              <a:rPr lang="zh-CN" altLang="en-US" sz="2800" kern="100" dirty="0">
                <a:effectLst/>
                <a:latin typeface="Times New Roman" panose="02020603050405020304" pitchFamily="18" charset="0"/>
                <a:ea typeface="宋体" panose="02010600030101010101" pitchFamily="2" charset="-122"/>
              </a:rPr>
              <a:t>数据库中，</a:t>
            </a:r>
            <a:r>
              <a:rPr lang="zh-CN" altLang="zh-CN" sz="2800" kern="100" dirty="0">
                <a:effectLst/>
                <a:latin typeface="Times New Roman" panose="02020603050405020304" pitchFamily="18" charset="0"/>
                <a:ea typeface="宋体" panose="02010600030101010101" pitchFamily="2" charset="-122"/>
              </a:rPr>
              <a:t>查询计算机学院男生选修本学院教授开设的课不及格的且还未重修的课，输出学生的学期，学号，课号，按学期升序，学期相同按学号升序排列。</a:t>
            </a:r>
          </a:p>
          <a:p>
            <a:endParaRPr lang="zh-CN" altLang="en-US" dirty="0"/>
          </a:p>
        </p:txBody>
      </p:sp>
      <p:sp>
        <p:nvSpPr>
          <p:cNvPr id="8" name="文本框 7">
            <a:extLst>
              <a:ext uri="{FF2B5EF4-FFF2-40B4-BE49-F238E27FC236}">
                <a16:creationId xmlns:a16="http://schemas.microsoft.com/office/drawing/2014/main" id="{52BAE30C-7112-F55D-FD60-AB7ED6019E7B}"/>
              </a:ext>
            </a:extLst>
          </p:cNvPr>
          <p:cNvSpPr txBox="1"/>
          <p:nvPr/>
        </p:nvSpPr>
        <p:spPr>
          <a:xfrm>
            <a:off x="916689" y="626834"/>
            <a:ext cx="1956619" cy="584775"/>
          </a:xfrm>
          <a:prstGeom prst="rect">
            <a:avLst/>
          </a:prstGeom>
          <a:noFill/>
        </p:spPr>
        <p:txBody>
          <a:bodyPr wrap="square" rtlCol="0">
            <a:spAutoFit/>
          </a:bodyPr>
          <a:lstStyle/>
          <a:p>
            <a:r>
              <a:rPr lang="zh-CN" altLang="en-US" sz="3200" dirty="0"/>
              <a:t>题目</a:t>
            </a:r>
          </a:p>
        </p:txBody>
      </p:sp>
    </p:spTree>
    <p:extLst>
      <p:ext uri="{BB962C8B-B14F-4D97-AF65-F5344CB8AC3E}">
        <p14:creationId xmlns:p14="http://schemas.microsoft.com/office/powerpoint/2010/main" val="178986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8BCBF-A227-F048-F1AF-5F6CF1CC098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EE27C2C-8F9E-6738-9008-6B0B37C1E410}"/>
              </a:ext>
            </a:extLst>
          </p:cNvPr>
          <p:cNvSpPr>
            <a:spLocks noGrp="1"/>
          </p:cNvSpPr>
          <p:nvPr>
            <p:ph type="subTitle" idx="1"/>
          </p:nvPr>
        </p:nvSpPr>
        <p:spPr/>
        <p:txBody>
          <a:bodyPr/>
          <a:lstStyle/>
          <a:p>
            <a:endParaRPr lang="zh-CN" altLang="en-US"/>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6588C6FD-C92A-ACED-A821-DC434D80494E}"/>
              </a:ext>
            </a:extLst>
          </p:cNvPr>
          <p:cNvSpPr/>
          <p:nvPr/>
        </p:nvSpPr>
        <p:spPr>
          <a:xfrm>
            <a:off x="1" y="0"/>
            <a:ext cx="12192000" cy="6858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文本框 69">
            <a:extLst>
              <a:ext uri="{FF2B5EF4-FFF2-40B4-BE49-F238E27FC236}">
                <a16:creationId xmlns:a16="http://schemas.microsoft.com/office/drawing/2014/main" id="{DB129CFA-FD18-6E10-3FB3-40BB3AA72D53}"/>
              </a:ext>
            </a:extLst>
          </p:cNvPr>
          <p:cNvSpPr txBox="1"/>
          <p:nvPr/>
        </p:nvSpPr>
        <p:spPr>
          <a:xfrm>
            <a:off x="3234813" y="2458065"/>
            <a:ext cx="6076335" cy="369332"/>
          </a:xfrm>
          <a:prstGeom prst="rect">
            <a:avLst/>
          </a:prstGeom>
          <a:noFill/>
        </p:spPr>
        <p:txBody>
          <a:bodyPr wrap="square" rtlCol="0">
            <a:spAutoFit/>
          </a:bodyPr>
          <a:lstStyle/>
          <a:p>
            <a:endParaRPr lang="zh-CN" altLang="en-US" dirty="0"/>
          </a:p>
        </p:txBody>
      </p:sp>
      <p:sp>
        <p:nvSpPr>
          <p:cNvPr id="72" name="矩形 71">
            <a:extLst>
              <a:ext uri="{FF2B5EF4-FFF2-40B4-BE49-F238E27FC236}">
                <a16:creationId xmlns:a16="http://schemas.microsoft.com/office/drawing/2014/main" id="{D9D9C259-5E57-17B6-74D4-684422D2D491}"/>
              </a:ext>
            </a:extLst>
          </p:cNvPr>
          <p:cNvSpPr/>
          <p:nvPr/>
        </p:nvSpPr>
        <p:spPr>
          <a:xfrm>
            <a:off x="698545" y="500444"/>
            <a:ext cx="10727505" cy="5961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3"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a:extLst>
              <a:ext uri="{FF2B5EF4-FFF2-40B4-BE49-F238E27FC236}">
                <a16:creationId xmlns:a16="http://schemas.microsoft.com/office/drawing/2014/main" id="{D9EFC040-A3B3-C99A-E2B8-49ED7AACD6D1}"/>
              </a:ext>
            </a:extLst>
          </p:cNvPr>
          <p:cNvGrpSpPr>
            <a:grpSpLocks noChangeAspect="1"/>
          </p:cNvGrpSpPr>
          <p:nvPr>
            <p:custDataLst>
              <p:tags r:id="rId1"/>
            </p:custDataLst>
          </p:nvPr>
        </p:nvGrpSpPr>
        <p:grpSpPr>
          <a:xfrm>
            <a:off x="10848094" y="43244"/>
            <a:ext cx="1151255" cy="457200"/>
            <a:chOff x="3768308" y="2508637"/>
            <a:chExt cx="4655383" cy="1847076"/>
          </a:xfrm>
          <a:solidFill>
            <a:schemeClr val="bg1"/>
          </a:solidFill>
        </p:grpSpPr>
        <p:grpSp>
          <p:nvGrpSpPr>
            <p:cNvPr id="74" name="iSḻïḋe">
              <a:extLst>
                <a:ext uri="{FF2B5EF4-FFF2-40B4-BE49-F238E27FC236}">
                  <a16:creationId xmlns:a16="http://schemas.microsoft.com/office/drawing/2014/main" id="{596385EA-CAE5-B7A6-E323-059DDA94EC38}"/>
                </a:ext>
              </a:extLst>
            </p:cNvPr>
            <p:cNvGrpSpPr/>
            <p:nvPr/>
          </p:nvGrpSpPr>
          <p:grpSpPr>
            <a:xfrm>
              <a:off x="5528397" y="3806230"/>
              <a:ext cx="2860508" cy="275467"/>
              <a:chOff x="4851400" y="4251325"/>
              <a:chExt cx="6264276" cy="603251"/>
            </a:xfrm>
            <a:grpFill/>
          </p:grpSpPr>
          <p:sp>
            <p:nvSpPr>
              <p:cNvPr id="117" name="ïšlïḑê">
                <a:extLst>
                  <a:ext uri="{FF2B5EF4-FFF2-40B4-BE49-F238E27FC236}">
                    <a16:creationId xmlns:a16="http://schemas.microsoft.com/office/drawing/2014/main" id="{9063E3A6-5DC6-D3C0-C87E-EADA6BFA07C3}"/>
                  </a:ext>
                </a:extLst>
              </p:cNvPr>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ïsḻïḑe">
                <a:extLst>
                  <a:ext uri="{FF2B5EF4-FFF2-40B4-BE49-F238E27FC236}">
                    <a16:creationId xmlns:a16="http://schemas.microsoft.com/office/drawing/2014/main" id="{6FA0C47D-21A3-A094-D395-A05671E12D5E}"/>
                  </a:ext>
                </a:extLst>
              </p:cNvPr>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ïšlîḋé">
                <a:extLst>
                  <a:ext uri="{FF2B5EF4-FFF2-40B4-BE49-F238E27FC236}">
                    <a16:creationId xmlns:a16="http://schemas.microsoft.com/office/drawing/2014/main" id="{E59AD4EA-0410-E5C0-1193-0B5B1D2E6252}"/>
                  </a:ext>
                </a:extLst>
              </p:cNvPr>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iṩ1îḍê">
                <a:extLst>
                  <a:ext uri="{FF2B5EF4-FFF2-40B4-BE49-F238E27FC236}">
                    <a16:creationId xmlns:a16="http://schemas.microsoft.com/office/drawing/2014/main" id="{5AE208FD-0D98-5085-B369-28BE961C1268}"/>
                  </a:ext>
                </a:extLst>
              </p:cNvPr>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îṩ1îḓé">
                <a:extLst>
                  <a:ext uri="{FF2B5EF4-FFF2-40B4-BE49-F238E27FC236}">
                    <a16:creationId xmlns:a16="http://schemas.microsoft.com/office/drawing/2014/main" id="{C6CA87AE-5EA0-1E53-FB3A-AD44A319C420}"/>
                  </a:ext>
                </a:extLst>
              </p:cNvPr>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ïšḷíḓê">
                <a:extLst>
                  <a:ext uri="{FF2B5EF4-FFF2-40B4-BE49-F238E27FC236}">
                    <a16:creationId xmlns:a16="http://schemas.microsoft.com/office/drawing/2014/main" id="{F88F3E6C-29AE-AA57-CAC1-3DF5D7A06C09}"/>
                  </a:ext>
                </a:extLst>
              </p:cNvPr>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isļîḓè">
                <a:extLst>
                  <a:ext uri="{FF2B5EF4-FFF2-40B4-BE49-F238E27FC236}">
                    <a16:creationId xmlns:a16="http://schemas.microsoft.com/office/drawing/2014/main" id="{31DC371D-F0ED-B29E-EFD1-749C7579F51B}"/>
                  </a:ext>
                </a:extLst>
              </p:cNvPr>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íślîḍe">
                <a:extLst>
                  <a:ext uri="{FF2B5EF4-FFF2-40B4-BE49-F238E27FC236}">
                    <a16:creationId xmlns:a16="http://schemas.microsoft.com/office/drawing/2014/main" id="{A1F472BD-5DE8-D88B-D4D2-C321B3B4805E}"/>
                  </a:ext>
                </a:extLst>
              </p:cNvPr>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ïśļídê">
                <a:extLst>
                  <a:ext uri="{FF2B5EF4-FFF2-40B4-BE49-F238E27FC236}">
                    <a16:creationId xmlns:a16="http://schemas.microsoft.com/office/drawing/2014/main" id="{59BE1042-D557-6EEC-2734-42106B2832CF}"/>
                  </a:ext>
                </a:extLst>
              </p:cNvPr>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iṡļíḍe">
                <a:extLst>
                  <a:ext uri="{FF2B5EF4-FFF2-40B4-BE49-F238E27FC236}">
                    <a16:creationId xmlns:a16="http://schemas.microsoft.com/office/drawing/2014/main" id="{362A4523-AF99-65F5-A584-BBB7E7B99D52}"/>
                  </a:ext>
                </a:extLst>
              </p:cNvPr>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sliďê">
                <a:extLst>
                  <a:ext uri="{FF2B5EF4-FFF2-40B4-BE49-F238E27FC236}">
                    <a16:creationId xmlns:a16="http://schemas.microsoft.com/office/drawing/2014/main" id="{83115F6E-C478-060B-A8A3-B8B412B29E6D}"/>
                  </a:ext>
                </a:extLst>
              </p:cNvPr>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íṩ1íḑe">
                <a:extLst>
                  <a:ext uri="{FF2B5EF4-FFF2-40B4-BE49-F238E27FC236}">
                    <a16:creationId xmlns:a16="http://schemas.microsoft.com/office/drawing/2014/main" id="{B2448A18-2EB6-69CF-E304-66C22E47692A}"/>
                  </a:ext>
                </a:extLst>
              </p:cNvPr>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iṩļïḋe">
                <a:extLst>
                  <a:ext uri="{FF2B5EF4-FFF2-40B4-BE49-F238E27FC236}">
                    <a16:creationId xmlns:a16="http://schemas.microsoft.com/office/drawing/2014/main" id="{82B0C813-E4A9-9939-9C72-7CDA66A476F3}"/>
                  </a:ext>
                </a:extLst>
              </p:cNvPr>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îš1iďé">
                <a:extLst>
                  <a:ext uri="{FF2B5EF4-FFF2-40B4-BE49-F238E27FC236}">
                    <a16:creationId xmlns:a16="http://schemas.microsoft.com/office/drawing/2014/main" id="{232E0A7C-5E67-7A8C-FA0B-A0AA994913C7}"/>
                  </a:ext>
                </a:extLst>
              </p:cNvPr>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iṩḷïdè">
                <a:extLst>
                  <a:ext uri="{FF2B5EF4-FFF2-40B4-BE49-F238E27FC236}">
                    <a16:creationId xmlns:a16="http://schemas.microsoft.com/office/drawing/2014/main" id="{B2AACBD4-0D61-9BF0-08CC-C629C0848A52}"/>
                  </a:ext>
                </a:extLst>
              </p:cNvPr>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ŝḷíďé">
                <a:extLst>
                  <a:ext uri="{FF2B5EF4-FFF2-40B4-BE49-F238E27FC236}">
                    <a16:creationId xmlns:a16="http://schemas.microsoft.com/office/drawing/2014/main" id="{CD7DA8CE-5C0D-8992-5EB8-44A965234BFB}"/>
                  </a:ext>
                </a:extLst>
              </p:cNvPr>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ïsľíḋê">
                <a:extLst>
                  <a:ext uri="{FF2B5EF4-FFF2-40B4-BE49-F238E27FC236}">
                    <a16:creationId xmlns:a16="http://schemas.microsoft.com/office/drawing/2014/main" id="{3FFB8E52-08C1-0A5F-095E-0C13C346E595}"/>
                  </a:ext>
                </a:extLst>
              </p:cNvPr>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ṩḷíḍé">
                <a:extLst>
                  <a:ext uri="{FF2B5EF4-FFF2-40B4-BE49-F238E27FC236}">
                    <a16:creationId xmlns:a16="http://schemas.microsoft.com/office/drawing/2014/main" id="{CB0880A6-2ABC-12C4-2549-A9E59261559A}"/>
                  </a:ext>
                </a:extLst>
              </p:cNvPr>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iṩ1íḑè">
                <a:extLst>
                  <a:ext uri="{FF2B5EF4-FFF2-40B4-BE49-F238E27FC236}">
                    <a16:creationId xmlns:a16="http://schemas.microsoft.com/office/drawing/2014/main" id="{DD38A3F9-D9CE-97E5-B6FC-25AE483E1691}"/>
                  </a:ext>
                </a:extLst>
              </p:cNvPr>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ïŝlïḋè">
                <a:extLst>
                  <a:ext uri="{FF2B5EF4-FFF2-40B4-BE49-F238E27FC236}">
                    <a16:creationId xmlns:a16="http://schemas.microsoft.com/office/drawing/2014/main" id="{75C6AD14-A70D-426C-1487-EB613299C1FF}"/>
                  </a:ext>
                </a:extLst>
              </p:cNvPr>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ṣlîďê">
                <a:extLst>
                  <a:ext uri="{FF2B5EF4-FFF2-40B4-BE49-F238E27FC236}">
                    <a16:creationId xmlns:a16="http://schemas.microsoft.com/office/drawing/2014/main" id="{6CD75146-B00D-2F87-FEDC-DB27D843913B}"/>
                  </a:ext>
                </a:extLst>
              </p:cNvPr>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5" name="îSľîdè">
              <a:extLst>
                <a:ext uri="{FF2B5EF4-FFF2-40B4-BE49-F238E27FC236}">
                  <a16:creationId xmlns:a16="http://schemas.microsoft.com/office/drawing/2014/main" id="{942800E8-731D-86DB-7612-06756CEBB34D}"/>
                </a:ext>
              </a:extLst>
            </p:cNvPr>
            <p:cNvGrpSpPr/>
            <p:nvPr/>
          </p:nvGrpSpPr>
          <p:grpSpPr>
            <a:xfrm>
              <a:off x="5487799" y="2810201"/>
              <a:ext cx="2935892" cy="808278"/>
              <a:chOff x="4762500" y="2070100"/>
              <a:chExt cx="6429376" cy="1770063"/>
            </a:xfrm>
            <a:grpFill/>
          </p:grpSpPr>
          <p:sp>
            <p:nvSpPr>
              <p:cNvPr id="108" name="íṥļïḓe">
                <a:extLst>
                  <a:ext uri="{FF2B5EF4-FFF2-40B4-BE49-F238E27FC236}">
                    <a16:creationId xmlns:a16="http://schemas.microsoft.com/office/drawing/2014/main" id="{1E6AAE11-9CF9-504B-7BEB-7A79F960A0D9}"/>
                  </a:ext>
                </a:extLst>
              </p:cNvPr>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îśļiďè">
                <a:extLst>
                  <a:ext uri="{FF2B5EF4-FFF2-40B4-BE49-F238E27FC236}">
                    <a16:creationId xmlns:a16="http://schemas.microsoft.com/office/drawing/2014/main" id="{0B12A257-460F-4AFF-F839-AAF6FD829BAE}"/>
                  </a:ext>
                </a:extLst>
              </p:cNvPr>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0" name="ïṣ1íḑé">
                <a:extLst>
                  <a:ext uri="{FF2B5EF4-FFF2-40B4-BE49-F238E27FC236}">
                    <a16:creationId xmlns:a16="http://schemas.microsoft.com/office/drawing/2014/main" id="{A39EC59F-9AE6-85CD-81A9-3AAE0BA00956}"/>
                  </a:ext>
                </a:extLst>
              </p:cNvPr>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1" name="íS1íḑe">
                <a:extLst>
                  <a:ext uri="{FF2B5EF4-FFF2-40B4-BE49-F238E27FC236}">
                    <a16:creationId xmlns:a16="http://schemas.microsoft.com/office/drawing/2014/main" id="{2F0ACB8D-A6A5-D8CA-BD0F-941EF94CDCCB}"/>
                  </a:ext>
                </a:extLst>
              </p:cNvPr>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í$ḻïḍé">
                <a:extLst>
                  <a:ext uri="{FF2B5EF4-FFF2-40B4-BE49-F238E27FC236}">
                    <a16:creationId xmlns:a16="http://schemas.microsoft.com/office/drawing/2014/main" id="{0BAC2E8C-4D4B-6474-6FCB-8599DEB4B487}"/>
                  </a:ext>
                </a:extLst>
              </p:cNvPr>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îṩļïdê">
                <a:extLst>
                  <a:ext uri="{FF2B5EF4-FFF2-40B4-BE49-F238E27FC236}">
                    <a16:creationId xmlns:a16="http://schemas.microsoft.com/office/drawing/2014/main" id="{1AB23689-0837-3B12-5F6E-1F2D41EFC2E2}"/>
                  </a:ext>
                </a:extLst>
              </p:cNvPr>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ï$ḷiḓè">
                <a:extLst>
                  <a:ext uri="{FF2B5EF4-FFF2-40B4-BE49-F238E27FC236}">
                    <a16:creationId xmlns:a16="http://schemas.microsoft.com/office/drawing/2014/main" id="{809B202B-A716-5092-DF95-015489B46C2C}"/>
                  </a:ext>
                </a:extLst>
              </p:cNvPr>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ïšḷîďé">
                <a:extLst>
                  <a:ext uri="{FF2B5EF4-FFF2-40B4-BE49-F238E27FC236}">
                    <a16:creationId xmlns:a16="http://schemas.microsoft.com/office/drawing/2014/main" id="{F299B1F1-0A87-1237-3824-2FD6AAAACE6A}"/>
                  </a:ext>
                </a:extLst>
              </p:cNvPr>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íŝ1îḋê">
                <a:extLst>
                  <a:ext uri="{FF2B5EF4-FFF2-40B4-BE49-F238E27FC236}">
                    <a16:creationId xmlns:a16="http://schemas.microsoft.com/office/drawing/2014/main" id="{7238619D-696C-3C8C-3C2D-762CE858D206}"/>
                  </a:ext>
                </a:extLst>
              </p:cNvPr>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6" name="íṥļïḑê">
              <a:extLst>
                <a:ext uri="{FF2B5EF4-FFF2-40B4-BE49-F238E27FC236}">
                  <a16:creationId xmlns:a16="http://schemas.microsoft.com/office/drawing/2014/main" id="{F1764B3E-8CE5-B1A1-D54F-948E353B61CB}"/>
                </a:ext>
              </a:extLst>
            </p:cNvPr>
            <p:cNvGrpSpPr/>
            <p:nvPr/>
          </p:nvGrpSpPr>
          <p:grpSpPr>
            <a:xfrm>
              <a:off x="3768308" y="2508637"/>
              <a:ext cx="1469396" cy="1847076"/>
              <a:chOff x="996950" y="1409700"/>
              <a:chExt cx="3217863" cy="4044950"/>
            </a:xfrm>
            <a:grpFill/>
          </p:grpSpPr>
          <p:sp>
            <p:nvSpPr>
              <p:cNvPr id="77" name="ïS1íḑé">
                <a:extLst>
                  <a:ext uri="{FF2B5EF4-FFF2-40B4-BE49-F238E27FC236}">
                    <a16:creationId xmlns:a16="http://schemas.microsoft.com/office/drawing/2014/main" id="{A88B1C40-C955-A30B-7782-78F7B0C6337E}"/>
                  </a:ext>
                </a:extLst>
              </p:cNvPr>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iŝḻïḍé">
                <a:extLst>
                  <a:ext uri="{FF2B5EF4-FFF2-40B4-BE49-F238E27FC236}">
                    <a16:creationId xmlns:a16="http://schemas.microsoft.com/office/drawing/2014/main" id="{57114AA7-7182-1D2F-FDC7-31C081806FBC}"/>
                  </a:ext>
                </a:extLst>
              </p:cNvPr>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ïSľíḋè">
                <a:extLst>
                  <a:ext uri="{FF2B5EF4-FFF2-40B4-BE49-F238E27FC236}">
                    <a16:creationId xmlns:a16="http://schemas.microsoft.com/office/drawing/2014/main" id="{EF4DBC7F-A040-981F-3384-734D2BC98F61}"/>
                  </a:ext>
                </a:extLst>
              </p:cNvPr>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lîḍé">
                <a:extLst>
                  <a:ext uri="{FF2B5EF4-FFF2-40B4-BE49-F238E27FC236}">
                    <a16:creationId xmlns:a16="http://schemas.microsoft.com/office/drawing/2014/main" id="{5EC1739B-CF27-701C-8686-51DD54DBDA59}"/>
                  </a:ext>
                </a:extLst>
              </p:cNvPr>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íŝlíḓé">
                <a:extLst>
                  <a:ext uri="{FF2B5EF4-FFF2-40B4-BE49-F238E27FC236}">
                    <a16:creationId xmlns:a16="http://schemas.microsoft.com/office/drawing/2014/main" id="{D01B94F7-3CF5-4DEF-9FF6-0CD460091FCB}"/>
                  </a:ext>
                </a:extLst>
              </p:cNvPr>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îS1îďe">
                <a:extLst>
                  <a:ext uri="{FF2B5EF4-FFF2-40B4-BE49-F238E27FC236}">
                    <a16:creationId xmlns:a16="http://schemas.microsoft.com/office/drawing/2014/main" id="{A24AC33E-B194-F3B3-CF88-86B5F8CAA3F6}"/>
                  </a:ext>
                </a:extLst>
              </p:cNvPr>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ṥḷiďê">
                <a:extLst>
                  <a:ext uri="{FF2B5EF4-FFF2-40B4-BE49-F238E27FC236}">
                    <a16:creationId xmlns:a16="http://schemas.microsoft.com/office/drawing/2014/main" id="{D7C2F9CC-0A36-51FB-00FE-BCEA882F4693}"/>
                  </a:ext>
                </a:extLst>
              </p:cNvPr>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šľíďê">
                <a:extLst>
                  <a:ext uri="{FF2B5EF4-FFF2-40B4-BE49-F238E27FC236}">
                    <a16:creationId xmlns:a16="http://schemas.microsoft.com/office/drawing/2014/main" id="{95EE9167-93D0-8A59-A009-3F45FA5EF1CE}"/>
                  </a:ext>
                </a:extLst>
              </p:cNvPr>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şľîḑe">
                <a:extLst>
                  <a:ext uri="{FF2B5EF4-FFF2-40B4-BE49-F238E27FC236}">
                    <a16:creationId xmlns:a16="http://schemas.microsoft.com/office/drawing/2014/main" id="{DB11DB7B-9429-7ED0-6986-A713DD883CF0}"/>
                  </a:ext>
                </a:extLst>
              </p:cNvPr>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sļídê">
                <a:extLst>
                  <a:ext uri="{FF2B5EF4-FFF2-40B4-BE49-F238E27FC236}">
                    <a16:creationId xmlns:a16="http://schemas.microsoft.com/office/drawing/2014/main" id="{A312DBAB-51A6-D872-B8AA-9B3A17391207}"/>
                  </a:ext>
                </a:extLst>
              </p:cNvPr>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ṧ1iḍè">
                <a:extLst>
                  <a:ext uri="{FF2B5EF4-FFF2-40B4-BE49-F238E27FC236}">
                    <a16:creationId xmlns:a16="http://schemas.microsoft.com/office/drawing/2014/main" id="{FDA1D88E-CF7D-7927-40BE-30DC3910218E}"/>
                  </a:ext>
                </a:extLst>
              </p:cNvPr>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ís1íḑê">
                <a:extLst>
                  <a:ext uri="{FF2B5EF4-FFF2-40B4-BE49-F238E27FC236}">
                    <a16:creationId xmlns:a16="http://schemas.microsoft.com/office/drawing/2014/main" id="{0194E3E7-BA14-10A7-026A-FF583E949439}"/>
                  </a:ext>
                </a:extLst>
              </p:cNvPr>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îšlídé">
                <a:extLst>
                  <a:ext uri="{FF2B5EF4-FFF2-40B4-BE49-F238E27FC236}">
                    <a16:creationId xmlns:a16="http://schemas.microsoft.com/office/drawing/2014/main" id="{123BFF30-A90E-6F02-DD95-8B091CE5B8AB}"/>
                  </a:ext>
                </a:extLst>
              </p:cNvPr>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iSḻîdé">
                <a:extLst>
                  <a:ext uri="{FF2B5EF4-FFF2-40B4-BE49-F238E27FC236}">
                    <a16:creationId xmlns:a16="http://schemas.microsoft.com/office/drawing/2014/main" id="{A0B78533-B875-3111-6C5E-B57D73C7E116}"/>
                  </a:ext>
                </a:extLst>
              </p:cNvPr>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íšľïḋê">
                <a:extLst>
                  <a:ext uri="{FF2B5EF4-FFF2-40B4-BE49-F238E27FC236}">
                    <a16:creationId xmlns:a16="http://schemas.microsoft.com/office/drawing/2014/main" id="{E4A0C9AC-DD31-83AE-089C-400AE2B10E55}"/>
                  </a:ext>
                </a:extLst>
              </p:cNvPr>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śľïďe">
                <a:extLst>
                  <a:ext uri="{FF2B5EF4-FFF2-40B4-BE49-F238E27FC236}">
                    <a16:creationId xmlns:a16="http://schemas.microsoft.com/office/drawing/2014/main" id="{73BECCB9-822C-CEB0-AB02-BCEEABEBF07F}"/>
                  </a:ext>
                </a:extLst>
              </p:cNvPr>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ïṩľiḓé">
                <a:extLst>
                  <a:ext uri="{FF2B5EF4-FFF2-40B4-BE49-F238E27FC236}">
                    <a16:creationId xmlns:a16="http://schemas.microsoft.com/office/drawing/2014/main" id="{8F9271A3-EA16-5457-7455-828E21DE1314}"/>
                  </a:ext>
                </a:extLst>
              </p:cNvPr>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ïŝľîdé">
                <a:extLst>
                  <a:ext uri="{FF2B5EF4-FFF2-40B4-BE49-F238E27FC236}">
                    <a16:creationId xmlns:a16="http://schemas.microsoft.com/office/drawing/2014/main" id="{5B7C72EF-3A0C-2A26-1E67-FB25FC0CA66D}"/>
                  </a:ext>
                </a:extLst>
              </p:cNvPr>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1ïḋe">
                <a:extLst>
                  <a:ext uri="{FF2B5EF4-FFF2-40B4-BE49-F238E27FC236}">
                    <a16:creationId xmlns:a16="http://schemas.microsoft.com/office/drawing/2014/main" id="{D2F1F078-5004-7509-09A2-A7456679B87E}"/>
                  </a:ext>
                </a:extLst>
              </p:cNvPr>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ŝļíďè">
                <a:extLst>
                  <a:ext uri="{FF2B5EF4-FFF2-40B4-BE49-F238E27FC236}">
                    <a16:creationId xmlns:a16="http://schemas.microsoft.com/office/drawing/2014/main" id="{1BFA3866-DB23-034D-D862-DC7ECE8AFEEE}"/>
                  </a:ext>
                </a:extLst>
              </p:cNvPr>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ïṩḻiďè">
                <a:extLst>
                  <a:ext uri="{FF2B5EF4-FFF2-40B4-BE49-F238E27FC236}">
                    <a16:creationId xmlns:a16="http://schemas.microsoft.com/office/drawing/2014/main" id="{BF040C1C-C6C9-1EB1-E526-53A03CC745F0}"/>
                  </a:ext>
                </a:extLst>
              </p:cNvPr>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íṧ1iḍé">
                <a:extLst>
                  <a:ext uri="{FF2B5EF4-FFF2-40B4-BE49-F238E27FC236}">
                    <a16:creationId xmlns:a16="http://schemas.microsoft.com/office/drawing/2014/main" id="{A0216043-094E-CC41-71A6-CDC529D2FB2F}"/>
                  </a:ext>
                </a:extLst>
              </p:cNvPr>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isliḓè">
                <a:extLst>
                  <a:ext uri="{FF2B5EF4-FFF2-40B4-BE49-F238E27FC236}">
                    <a16:creationId xmlns:a16="http://schemas.microsoft.com/office/drawing/2014/main" id="{C1051072-F707-4DEF-9D52-5BFCDB39B7F8}"/>
                  </a:ext>
                </a:extLst>
              </p:cNvPr>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0" name="iṣḻîde">
                <a:extLst>
                  <a:ext uri="{FF2B5EF4-FFF2-40B4-BE49-F238E27FC236}">
                    <a16:creationId xmlns:a16="http://schemas.microsoft.com/office/drawing/2014/main" id="{B29A59B7-09BB-083B-07C9-48375AC6890B}"/>
                  </a:ext>
                </a:extLst>
              </p:cNvPr>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1" name="ïṥ1íďe">
                <a:extLst>
                  <a:ext uri="{FF2B5EF4-FFF2-40B4-BE49-F238E27FC236}">
                    <a16:creationId xmlns:a16="http://schemas.microsoft.com/office/drawing/2014/main" id="{78AA76D4-2E4F-ACD3-5C9F-260DDD06EC33}"/>
                  </a:ext>
                </a:extLst>
              </p:cNvPr>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íṩļidè">
                <a:extLst>
                  <a:ext uri="{FF2B5EF4-FFF2-40B4-BE49-F238E27FC236}">
                    <a16:creationId xmlns:a16="http://schemas.microsoft.com/office/drawing/2014/main" id="{8567B5AF-1A52-B791-2714-BA62ABC3B437}"/>
                  </a:ext>
                </a:extLst>
              </p:cNvPr>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ṥḷiḋe">
                <a:extLst>
                  <a:ext uri="{FF2B5EF4-FFF2-40B4-BE49-F238E27FC236}">
                    <a16:creationId xmlns:a16="http://schemas.microsoft.com/office/drawing/2014/main" id="{F7957757-DECE-273A-C14A-7F4D65436B05}"/>
                  </a:ext>
                </a:extLst>
              </p:cNvPr>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îŝḷíďe">
                <a:extLst>
                  <a:ext uri="{FF2B5EF4-FFF2-40B4-BE49-F238E27FC236}">
                    <a16:creationId xmlns:a16="http://schemas.microsoft.com/office/drawing/2014/main" id="{7673AA9E-8AC6-BA75-5F2C-44E4B8BC7293}"/>
                  </a:ext>
                </a:extLst>
              </p:cNvPr>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ïšḻide">
                <a:extLst>
                  <a:ext uri="{FF2B5EF4-FFF2-40B4-BE49-F238E27FC236}">
                    <a16:creationId xmlns:a16="http://schemas.microsoft.com/office/drawing/2014/main" id="{2EC6B5E9-76DA-6FCC-4DC4-699B6B53E970}"/>
                  </a:ext>
                </a:extLst>
              </p:cNvPr>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lïḋè">
                <a:extLst>
                  <a:ext uri="{FF2B5EF4-FFF2-40B4-BE49-F238E27FC236}">
                    <a16:creationId xmlns:a16="http://schemas.microsoft.com/office/drawing/2014/main" id="{76192CC2-A27F-3796-9511-53560CF18502}"/>
                  </a:ext>
                </a:extLst>
              </p:cNvPr>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isḻïḑê">
                <a:extLst>
                  <a:ext uri="{FF2B5EF4-FFF2-40B4-BE49-F238E27FC236}">
                    <a16:creationId xmlns:a16="http://schemas.microsoft.com/office/drawing/2014/main" id="{0A136124-8C78-50AA-B121-2A39EBFF1C2E}"/>
                  </a:ext>
                </a:extLst>
              </p:cNvPr>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5" name="文本框 4">
            <a:extLst>
              <a:ext uri="{FF2B5EF4-FFF2-40B4-BE49-F238E27FC236}">
                <a16:creationId xmlns:a16="http://schemas.microsoft.com/office/drawing/2014/main" id="{A99D87E8-77B9-B506-F5F9-D45E5E1B5938}"/>
              </a:ext>
            </a:extLst>
          </p:cNvPr>
          <p:cNvSpPr txBox="1"/>
          <p:nvPr/>
        </p:nvSpPr>
        <p:spPr>
          <a:xfrm>
            <a:off x="916689" y="626834"/>
            <a:ext cx="1956619" cy="584775"/>
          </a:xfrm>
          <a:prstGeom prst="rect">
            <a:avLst/>
          </a:prstGeom>
          <a:noFill/>
        </p:spPr>
        <p:txBody>
          <a:bodyPr wrap="square" rtlCol="0">
            <a:spAutoFit/>
          </a:bodyPr>
          <a:lstStyle/>
          <a:p>
            <a:r>
              <a:rPr lang="zh-CN" altLang="en-US" sz="3200" dirty="0"/>
              <a:t>数据准备</a:t>
            </a:r>
          </a:p>
        </p:txBody>
      </p:sp>
      <p:pic>
        <p:nvPicPr>
          <p:cNvPr id="7" name="图片 6">
            <a:extLst>
              <a:ext uri="{FF2B5EF4-FFF2-40B4-BE49-F238E27FC236}">
                <a16:creationId xmlns:a16="http://schemas.microsoft.com/office/drawing/2014/main" id="{A5FD061C-7BFE-128D-3B5F-A7AFE7B5BA75}"/>
              </a:ext>
            </a:extLst>
          </p:cNvPr>
          <p:cNvPicPr>
            <a:picLocks noChangeAspect="1"/>
          </p:cNvPicPr>
          <p:nvPr/>
        </p:nvPicPr>
        <p:blipFill>
          <a:blip r:embed="rId3"/>
          <a:stretch>
            <a:fillRect/>
          </a:stretch>
        </p:blipFill>
        <p:spPr>
          <a:xfrm>
            <a:off x="1568245" y="1307427"/>
            <a:ext cx="9055510" cy="4612583"/>
          </a:xfrm>
          <a:prstGeom prst="rect">
            <a:avLst/>
          </a:prstGeom>
        </p:spPr>
      </p:pic>
    </p:spTree>
    <p:extLst>
      <p:ext uri="{BB962C8B-B14F-4D97-AF65-F5344CB8AC3E}">
        <p14:creationId xmlns:p14="http://schemas.microsoft.com/office/powerpoint/2010/main" val="103113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8BCBF-A227-F048-F1AF-5F6CF1CC098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EE27C2C-8F9E-6738-9008-6B0B37C1E410}"/>
              </a:ext>
            </a:extLst>
          </p:cNvPr>
          <p:cNvSpPr>
            <a:spLocks noGrp="1"/>
          </p:cNvSpPr>
          <p:nvPr>
            <p:ph type="subTitle" idx="1"/>
          </p:nvPr>
        </p:nvSpPr>
        <p:spPr/>
        <p:txBody>
          <a:bodyPr/>
          <a:lstStyle/>
          <a:p>
            <a:endParaRPr lang="zh-CN" altLang="en-US"/>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6588C6FD-C92A-ACED-A821-DC434D80494E}"/>
              </a:ext>
            </a:extLst>
          </p:cNvPr>
          <p:cNvSpPr/>
          <p:nvPr/>
        </p:nvSpPr>
        <p:spPr>
          <a:xfrm>
            <a:off x="1" y="0"/>
            <a:ext cx="12192000" cy="6858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文本框 69">
            <a:extLst>
              <a:ext uri="{FF2B5EF4-FFF2-40B4-BE49-F238E27FC236}">
                <a16:creationId xmlns:a16="http://schemas.microsoft.com/office/drawing/2014/main" id="{DB129CFA-FD18-6E10-3FB3-40BB3AA72D53}"/>
              </a:ext>
            </a:extLst>
          </p:cNvPr>
          <p:cNvSpPr txBox="1"/>
          <p:nvPr/>
        </p:nvSpPr>
        <p:spPr>
          <a:xfrm>
            <a:off x="3234813" y="2458065"/>
            <a:ext cx="6076335" cy="369332"/>
          </a:xfrm>
          <a:prstGeom prst="rect">
            <a:avLst/>
          </a:prstGeom>
          <a:noFill/>
        </p:spPr>
        <p:txBody>
          <a:bodyPr wrap="square" rtlCol="0">
            <a:spAutoFit/>
          </a:bodyPr>
          <a:lstStyle/>
          <a:p>
            <a:endParaRPr lang="zh-CN" altLang="en-US" dirty="0"/>
          </a:p>
        </p:txBody>
      </p:sp>
      <p:sp>
        <p:nvSpPr>
          <p:cNvPr id="72" name="矩形 71">
            <a:extLst>
              <a:ext uri="{FF2B5EF4-FFF2-40B4-BE49-F238E27FC236}">
                <a16:creationId xmlns:a16="http://schemas.microsoft.com/office/drawing/2014/main" id="{D9D9C259-5E57-17B6-74D4-684422D2D491}"/>
              </a:ext>
            </a:extLst>
          </p:cNvPr>
          <p:cNvSpPr/>
          <p:nvPr/>
        </p:nvSpPr>
        <p:spPr>
          <a:xfrm>
            <a:off x="698545" y="500444"/>
            <a:ext cx="10727505" cy="5961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3"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a:extLst>
              <a:ext uri="{FF2B5EF4-FFF2-40B4-BE49-F238E27FC236}">
                <a16:creationId xmlns:a16="http://schemas.microsoft.com/office/drawing/2014/main" id="{D9EFC040-A3B3-C99A-E2B8-49ED7AACD6D1}"/>
              </a:ext>
            </a:extLst>
          </p:cNvPr>
          <p:cNvGrpSpPr>
            <a:grpSpLocks noChangeAspect="1"/>
          </p:cNvGrpSpPr>
          <p:nvPr>
            <p:custDataLst>
              <p:tags r:id="rId1"/>
            </p:custDataLst>
          </p:nvPr>
        </p:nvGrpSpPr>
        <p:grpSpPr>
          <a:xfrm>
            <a:off x="10848094" y="43244"/>
            <a:ext cx="1151255" cy="457200"/>
            <a:chOff x="3768308" y="2508637"/>
            <a:chExt cx="4655383" cy="1847076"/>
          </a:xfrm>
          <a:solidFill>
            <a:schemeClr val="bg1"/>
          </a:solidFill>
        </p:grpSpPr>
        <p:grpSp>
          <p:nvGrpSpPr>
            <p:cNvPr id="74" name="iSḻïḋe">
              <a:extLst>
                <a:ext uri="{FF2B5EF4-FFF2-40B4-BE49-F238E27FC236}">
                  <a16:creationId xmlns:a16="http://schemas.microsoft.com/office/drawing/2014/main" id="{596385EA-CAE5-B7A6-E323-059DDA94EC38}"/>
                </a:ext>
              </a:extLst>
            </p:cNvPr>
            <p:cNvGrpSpPr/>
            <p:nvPr/>
          </p:nvGrpSpPr>
          <p:grpSpPr>
            <a:xfrm>
              <a:off x="5528397" y="3806230"/>
              <a:ext cx="2860508" cy="275467"/>
              <a:chOff x="4851400" y="4251325"/>
              <a:chExt cx="6264276" cy="603251"/>
            </a:xfrm>
            <a:grpFill/>
          </p:grpSpPr>
          <p:sp>
            <p:nvSpPr>
              <p:cNvPr id="117" name="ïšlïḑê">
                <a:extLst>
                  <a:ext uri="{FF2B5EF4-FFF2-40B4-BE49-F238E27FC236}">
                    <a16:creationId xmlns:a16="http://schemas.microsoft.com/office/drawing/2014/main" id="{9063E3A6-5DC6-D3C0-C87E-EADA6BFA07C3}"/>
                  </a:ext>
                </a:extLst>
              </p:cNvPr>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ïsḻïḑe">
                <a:extLst>
                  <a:ext uri="{FF2B5EF4-FFF2-40B4-BE49-F238E27FC236}">
                    <a16:creationId xmlns:a16="http://schemas.microsoft.com/office/drawing/2014/main" id="{6FA0C47D-21A3-A094-D395-A05671E12D5E}"/>
                  </a:ext>
                </a:extLst>
              </p:cNvPr>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ïšlîḋé">
                <a:extLst>
                  <a:ext uri="{FF2B5EF4-FFF2-40B4-BE49-F238E27FC236}">
                    <a16:creationId xmlns:a16="http://schemas.microsoft.com/office/drawing/2014/main" id="{E59AD4EA-0410-E5C0-1193-0B5B1D2E6252}"/>
                  </a:ext>
                </a:extLst>
              </p:cNvPr>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iṩ1îḍê">
                <a:extLst>
                  <a:ext uri="{FF2B5EF4-FFF2-40B4-BE49-F238E27FC236}">
                    <a16:creationId xmlns:a16="http://schemas.microsoft.com/office/drawing/2014/main" id="{5AE208FD-0D98-5085-B369-28BE961C1268}"/>
                  </a:ext>
                </a:extLst>
              </p:cNvPr>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îṩ1îḓé">
                <a:extLst>
                  <a:ext uri="{FF2B5EF4-FFF2-40B4-BE49-F238E27FC236}">
                    <a16:creationId xmlns:a16="http://schemas.microsoft.com/office/drawing/2014/main" id="{C6CA87AE-5EA0-1E53-FB3A-AD44A319C420}"/>
                  </a:ext>
                </a:extLst>
              </p:cNvPr>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ïšḷíḓê">
                <a:extLst>
                  <a:ext uri="{FF2B5EF4-FFF2-40B4-BE49-F238E27FC236}">
                    <a16:creationId xmlns:a16="http://schemas.microsoft.com/office/drawing/2014/main" id="{F88F3E6C-29AE-AA57-CAC1-3DF5D7A06C09}"/>
                  </a:ext>
                </a:extLst>
              </p:cNvPr>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isļîḓè">
                <a:extLst>
                  <a:ext uri="{FF2B5EF4-FFF2-40B4-BE49-F238E27FC236}">
                    <a16:creationId xmlns:a16="http://schemas.microsoft.com/office/drawing/2014/main" id="{31DC371D-F0ED-B29E-EFD1-749C7579F51B}"/>
                  </a:ext>
                </a:extLst>
              </p:cNvPr>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íślîḍe">
                <a:extLst>
                  <a:ext uri="{FF2B5EF4-FFF2-40B4-BE49-F238E27FC236}">
                    <a16:creationId xmlns:a16="http://schemas.microsoft.com/office/drawing/2014/main" id="{A1F472BD-5DE8-D88B-D4D2-C321B3B4805E}"/>
                  </a:ext>
                </a:extLst>
              </p:cNvPr>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ïśļídê">
                <a:extLst>
                  <a:ext uri="{FF2B5EF4-FFF2-40B4-BE49-F238E27FC236}">
                    <a16:creationId xmlns:a16="http://schemas.microsoft.com/office/drawing/2014/main" id="{59BE1042-D557-6EEC-2734-42106B2832CF}"/>
                  </a:ext>
                </a:extLst>
              </p:cNvPr>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iṡļíḍe">
                <a:extLst>
                  <a:ext uri="{FF2B5EF4-FFF2-40B4-BE49-F238E27FC236}">
                    <a16:creationId xmlns:a16="http://schemas.microsoft.com/office/drawing/2014/main" id="{362A4523-AF99-65F5-A584-BBB7E7B99D52}"/>
                  </a:ext>
                </a:extLst>
              </p:cNvPr>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sliďê">
                <a:extLst>
                  <a:ext uri="{FF2B5EF4-FFF2-40B4-BE49-F238E27FC236}">
                    <a16:creationId xmlns:a16="http://schemas.microsoft.com/office/drawing/2014/main" id="{83115F6E-C478-060B-A8A3-B8B412B29E6D}"/>
                  </a:ext>
                </a:extLst>
              </p:cNvPr>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íṩ1íḑe">
                <a:extLst>
                  <a:ext uri="{FF2B5EF4-FFF2-40B4-BE49-F238E27FC236}">
                    <a16:creationId xmlns:a16="http://schemas.microsoft.com/office/drawing/2014/main" id="{B2448A18-2EB6-69CF-E304-66C22E47692A}"/>
                  </a:ext>
                </a:extLst>
              </p:cNvPr>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iṩļïḋe">
                <a:extLst>
                  <a:ext uri="{FF2B5EF4-FFF2-40B4-BE49-F238E27FC236}">
                    <a16:creationId xmlns:a16="http://schemas.microsoft.com/office/drawing/2014/main" id="{82B0C813-E4A9-9939-9C72-7CDA66A476F3}"/>
                  </a:ext>
                </a:extLst>
              </p:cNvPr>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îš1iďé">
                <a:extLst>
                  <a:ext uri="{FF2B5EF4-FFF2-40B4-BE49-F238E27FC236}">
                    <a16:creationId xmlns:a16="http://schemas.microsoft.com/office/drawing/2014/main" id="{232E0A7C-5E67-7A8C-FA0B-A0AA994913C7}"/>
                  </a:ext>
                </a:extLst>
              </p:cNvPr>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iṩḷïdè">
                <a:extLst>
                  <a:ext uri="{FF2B5EF4-FFF2-40B4-BE49-F238E27FC236}">
                    <a16:creationId xmlns:a16="http://schemas.microsoft.com/office/drawing/2014/main" id="{B2AACBD4-0D61-9BF0-08CC-C629C0848A52}"/>
                  </a:ext>
                </a:extLst>
              </p:cNvPr>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ŝḷíďé">
                <a:extLst>
                  <a:ext uri="{FF2B5EF4-FFF2-40B4-BE49-F238E27FC236}">
                    <a16:creationId xmlns:a16="http://schemas.microsoft.com/office/drawing/2014/main" id="{CD7DA8CE-5C0D-8992-5EB8-44A965234BFB}"/>
                  </a:ext>
                </a:extLst>
              </p:cNvPr>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ïsľíḋê">
                <a:extLst>
                  <a:ext uri="{FF2B5EF4-FFF2-40B4-BE49-F238E27FC236}">
                    <a16:creationId xmlns:a16="http://schemas.microsoft.com/office/drawing/2014/main" id="{3FFB8E52-08C1-0A5F-095E-0C13C346E595}"/>
                  </a:ext>
                </a:extLst>
              </p:cNvPr>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ṩḷíḍé">
                <a:extLst>
                  <a:ext uri="{FF2B5EF4-FFF2-40B4-BE49-F238E27FC236}">
                    <a16:creationId xmlns:a16="http://schemas.microsoft.com/office/drawing/2014/main" id="{CB0880A6-2ABC-12C4-2549-A9E59261559A}"/>
                  </a:ext>
                </a:extLst>
              </p:cNvPr>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iṩ1íḑè">
                <a:extLst>
                  <a:ext uri="{FF2B5EF4-FFF2-40B4-BE49-F238E27FC236}">
                    <a16:creationId xmlns:a16="http://schemas.microsoft.com/office/drawing/2014/main" id="{DD38A3F9-D9CE-97E5-B6FC-25AE483E1691}"/>
                  </a:ext>
                </a:extLst>
              </p:cNvPr>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ïŝlïḋè">
                <a:extLst>
                  <a:ext uri="{FF2B5EF4-FFF2-40B4-BE49-F238E27FC236}">
                    <a16:creationId xmlns:a16="http://schemas.microsoft.com/office/drawing/2014/main" id="{75C6AD14-A70D-426C-1487-EB613299C1FF}"/>
                  </a:ext>
                </a:extLst>
              </p:cNvPr>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ṣlîďê">
                <a:extLst>
                  <a:ext uri="{FF2B5EF4-FFF2-40B4-BE49-F238E27FC236}">
                    <a16:creationId xmlns:a16="http://schemas.microsoft.com/office/drawing/2014/main" id="{6CD75146-B00D-2F87-FEDC-DB27D843913B}"/>
                  </a:ext>
                </a:extLst>
              </p:cNvPr>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5" name="îSľîdè">
              <a:extLst>
                <a:ext uri="{FF2B5EF4-FFF2-40B4-BE49-F238E27FC236}">
                  <a16:creationId xmlns:a16="http://schemas.microsoft.com/office/drawing/2014/main" id="{942800E8-731D-86DB-7612-06756CEBB34D}"/>
                </a:ext>
              </a:extLst>
            </p:cNvPr>
            <p:cNvGrpSpPr/>
            <p:nvPr/>
          </p:nvGrpSpPr>
          <p:grpSpPr>
            <a:xfrm>
              <a:off x="5487799" y="2810201"/>
              <a:ext cx="2935892" cy="808278"/>
              <a:chOff x="4762500" y="2070100"/>
              <a:chExt cx="6429376" cy="1770063"/>
            </a:xfrm>
            <a:grpFill/>
          </p:grpSpPr>
          <p:sp>
            <p:nvSpPr>
              <p:cNvPr id="108" name="íṥļïḓe">
                <a:extLst>
                  <a:ext uri="{FF2B5EF4-FFF2-40B4-BE49-F238E27FC236}">
                    <a16:creationId xmlns:a16="http://schemas.microsoft.com/office/drawing/2014/main" id="{1E6AAE11-9CF9-504B-7BEB-7A79F960A0D9}"/>
                  </a:ext>
                </a:extLst>
              </p:cNvPr>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îśļiďè">
                <a:extLst>
                  <a:ext uri="{FF2B5EF4-FFF2-40B4-BE49-F238E27FC236}">
                    <a16:creationId xmlns:a16="http://schemas.microsoft.com/office/drawing/2014/main" id="{0B12A257-460F-4AFF-F839-AAF6FD829BAE}"/>
                  </a:ext>
                </a:extLst>
              </p:cNvPr>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0" name="ïṣ1íḑé">
                <a:extLst>
                  <a:ext uri="{FF2B5EF4-FFF2-40B4-BE49-F238E27FC236}">
                    <a16:creationId xmlns:a16="http://schemas.microsoft.com/office/drawing/2014/main" id="{A39EC59F-9AE6-85CD-81A9-3AAE0BA00956}"/>
                  </a:ext>
                </a:extLst>
              </p:cNvPr>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1" name="íS1íḑe">
                <a:extLst>
                  <a:ext uri="{FF2B5EF4-FFF2-40B4-BE49-F238E27FC236}">
                    <a16:creationId xmlns:a16="http://schemas.microsoft.com/office/drawing/2014/main" id="{2F0ACB8D-A6A5-D8CA-BD0F-941EF94CDCCB}"/>
                  </a:ext>
                </a:extLst>
              </p:cNvPr>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í$ḻïḍé">
                <a:extLst>
                  <a:ext uri="{FF2B5EF4-FFF2-40B4-BE49-F238E27FC236}">
                    <a16:creationId xmlns:a16="http://schemas.microsoft.com/office/drawing/2014/main" id="{0BAC2E8C-4D4B-6474-6FCB-8599DEB4B487}"/>
                  </a:ext>
                </a:extLst>
              </p:cNvPr>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îṩļïdê">
                <a:extLst>
                  <a:ext uri="{FF2B5EF4-FFF2-40B4-BE49-F238E27FC236}">
                    <a16:creationId xmlns:a16="http://schemas.microsoft.com/office/drawing/2014/main" id="{1AB23689-0837-3B12-5F6E-1F2D41EFC2E2}"/>
                  </a:ext>
                </a:extLst>
              </p:cNvPr>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ï$ḷiḓè">
                <a:extLst>
                  <a:ext uri="{FF2B5EF4-FFF2-40B4-BE49-F238E27FC236}">
                    <a16:creationId xmlns:a16="http://schemas.microsoft.com/office/drawing/2014/main" id="{809B202B-A716-5092-DF95-015489B46C2C}"/>
                  </a:ext>
                </a:extLst>
              </p:cNvPr>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ïšḷîďé">
                <a:extLst>
                  <a:ext uri="{FF2B5EF4-FFF2-40B4-BE49-F238E27FC236}">
                    <a16:creationId xmlns:a16="http://schemas.microsoft.com/office/drawing/2014/main" id="{F299B1F1-0A87-1237-3824-2FD6AAAACE6A}"/>
                  </a:ext>
                </a:extLst>
              </p:cNvPr>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íŝ1îḋê">
                <a:extLst>
                  <a:ext uri="{FF2B5EF4-FFF2-40B4-BE49-F238E27FC236}">
                    <a16:creationId xmlns:a16="http://schemas.microsoft.com/office/drawing/2014/main" id="{7238619D-696C-3C8C-3C2D-762CE858D206}"/>
                  </a:ext>
                </a:extLst>
              </p:cNvPr>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6" name="íṥļïḑê">
              <a:extLst>
                <a:ext uri="{FF2B5EF4-FFF2-40B4-BE49-F238E27FC236}">
                  <a16:creationId xmlns:a16="http://schemas.microsoft.com/office/drawing/2014/main" id="{F1764B3E-8CE5-B1A1-D54F-948E353B61CB}"/>
                </a:ext>
              </a:extLst>
            </p:cNvPr>
            <p:cNvGrpSpPr/>
            <p:nvPr/>
          </p:nvGrpSpPr>
          <p:grpSpPr>
            <a:xfrm>
              <a:off x="3768308" y="2508637"/>
              <a:ext cx="1469396" cy="1847076"/>
              <a:chOff x="996950" y="1409700"/>
              <a:chExt cx="3217863" cy="4044950"/>
            </a:xfrm>
            <a:grpFill/>
          </p:grpSpPr>
          <p:sp>
            <p:nvSpPr>
              <p:cNvPr id="77" name="ïS1íḑé">
                <a:extLst>
                  <a:ext uri="{FF2B5EF4-FFF2-40B4-BE49-F238E27FC236}">
                    <a16:creationId xmlns:a16="http://schemas.microsoft.com/office/drawing/2014/main" id="{A88B1C40-C955-A30B-7782-78F7B0C6337E}"/>
                  </a:ext>
                </a:extLst>
              </p:cNvPr>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iŝḻïḍé">
                <a:extLst>
                  <a:ext uri="{FF2B5EF4-FFF2-40B4-BE49-F238E27FC236}">
                    <a16:creationId xmlns:a16="http://schemas.microsoft.com/office/drawing/2014/main" id="{57114AA7-7182-1D2F-FDC7-31C081806FBC}"/>
                  </a:ext>
                </a:extLst>
              </p:cNvPr>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ïSľíḋè">
                <a:extLst>
                  <a:ext uri="{FF2B5EF4-FFF2-40B4-BE49-F238E27FC236}">
                    <a16:creationId xmlns:a16="http://schemas.microsoft.com/office/drawing/2014/main" id="{EF4DBC7F-A040-981F-3384-734D2BC98F61}"/>
                  </a:ext>
                </a:extLst>
              </p:cNvPr>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lîḍé">
                <a:extLst>
                  <a:ext uri="{FF2B5EF4-FFF2-40B4-BE49-F238E27FC236}">
                    <a16:creationId xmlns:a16="http://schemas.microsoft.com/office/drawing/2014/main" id="{5EC1739B-CF27-701C-8686-51DD54DBDA59}"/>
                  </a:ext>
                </a:extLst>
              </p:cNvPr>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íŝlíḓé">
                <a:extLst>
                  <a:ext uri="{FF2B5EF4-FFF2-40B4-BE49-F238E27FC236}">
                    <a16:creationId xmlns:a16="http://schemas.microsoft.com/office/drawing/2014/main" id="{D01B94F7-3CF5-4DEF-9FF6-0CD460091FCB}"/>
                  </a:ext>
                </a:extLst>
              </p:cNvPr>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îS1îďe">
                <a:extLst>
                  <a:ext uri="{FF2B5EF4-FFF2-40B4-BE49-F238E27FC236}">
                    <a16:creationId xmlns:a16="http://schemas.microsoft.com/office/drawing/2014/main" id="{A24AC33E-B194-F3B3-CF88-86B5F8CAA3F6}"/>
                  </a:ext>
                </a:extLst>
              </p:cNvPr>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ṥḷiďê">
                <a:extLst>
                  <a:ext uri="{FF2B5EF4-FFF2-40B4-BE49-F238E27FC236}">
                    <a16:creationId xmlns:a16="http://schemas.microsoft.com/office/drawing/2014/main" id="{D7C2F9CC-0A36-51FB-00FE-BCEA882F4693}"/>
                  </a:ext>
                </a:extLst>
              </p:cNvPr>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šľíďê">
                <a:extLst>
                  <a:ext uri="{FF2B5EF4-FFF2-40B4-BE49-F238E27FC236}">
                    <a16:creationId xmlns:a16="http://schemas.microsoft.com/office/drawing/2014/main" id="{95EE9167-93D0-8A59-A009-3F45FA5EF1CE}"/>
                  </a:ext>
                </a:extLst>
              </p:cNvPr>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şľîḑe">
                <a:extLst>
                  <a:ext uri="{FF2B5EF4-FFF2-40B4-BE49-F238E27FC236}">
                    <a16:creationId xmlns:a16="http://schemas.microsoft.com/office/drawing/2014/main" id="{DB11DB7B-9429-7ED0-6986-A713DD883CF0}"/>
                  </a:ext>
                </a:extLst>
              </p:cNvPr>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sļídê">
                <a:extLst>
                  <a:ext uri="{FF2B5EF4-FFF2-40B4-BE49-F238E27FC236}">
                    <a16:creationId xmlns:a16="http://schemas.microsoft.com/office/drawing/2014/main" id="{A312DBAB-51A6-D872-B8AA-9B3A17391207}"/>
                  </a:ext>
                </a:extLst>
              </p:cNvPr>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ṧ1iḍè">
                <a:extLst>
                  <a:ext uri="{FF2B5EF4-FFF2-40B4-BE49-F238E27FC236}">
                    <a16:creationId xmlns:a16="http://schemas.microsoft.com/office/drawing/2014/main" id="{FDA1D88E-CF7D-7927-40BE-30DC3910218E}"/>
                  </a:ext>
                </a:extLst>
              </p:cNvPr>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ís1íḑê">
                <a:extLst>
                  <a:ext uri="{FF2B5EF4-FFF2-40B4-BE49-F238E27FC236}">
                    <a16:creationId xmlns:a16="http://schemas.microsoft.com/office/drawing/2014/main" id="{0194E3E7-BA14-10A7-026A-FF583E949439}"/>
                  </a:ext>
                </a:extLst>
              </p:cNvPr>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îšlídé">
                <a:extLst>
                  <a:ext uri="{FF2B5EF4-FFF2-40B4-BE49-F238E27FC236}">
                    <a16:creationId xmlns:a16="http://schemas.microsoft.com/office/drawing/2014/main" id="{123BFF30-A90E-6F02-DD95-8B091CE5B8AB}"/>
                  </a:ext>
                </a:extLst>
              </p:cNvPr>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iSḻîdé">
                <a:extLst>
                  <a:ext uri="{FF2B5EF4-FFF2-40B4-BE49-F238E27FC236}">
                    <a16:creationId xmlns:a16="http://schemas.microsoft.com/office/drawing/2014/main" id="{A0B78533-B875-3111-6C5E-B57D73C7E116}"/>
                  </a:ext>
                </a:extLst>
              </p:cNvPr>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íšľïḋê">
                <a:extLst>
                  <a:ext uri="{FF2B5EF4-FFF2-40B4-BE49-F238E27FC236}">
                    <a16:creationId xmlns:a16="http://schemas.microsoft.com/office/drawing/2014/main" id="{E4A0C9AC-DD31-83AE-089C-400AE2B10E55}"/>
                  </a:ext>
                </a:extLst>
              </p:cNvPr>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śľïďe">
                <a:extLst>
                  <a:ext uri="{FF2B5EF4-FFF2-40B4-BE49-F238E27FC236}">
                    <a16:creationId xmlns:a16="http://schemas.microsoft.com/office/drawing/2014/main" id="{73BECCB9-822C-CEB0-AB02-BCEEABEBF07F}"/>
                  </a:ext>
                </a:extLst>
              </p:cNvPr>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ïṩľiḓé">
                <a:extLst>
                  <a:ext uri="{FF2B5EF4-FFF2-40B4-BE49-F238E27FC236}">
                    <a16:creationId xmlns:a16="http://schemas.microsoft.com/office/drawing/2014/main" id="{8F9271A3-EA16-5457-7455-828E21DE1314}"/>
                  </a:ext>
                </a:extLst>
              </p:cNvPr>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ïŝľîdé">
                <a:extLst>
                  <a:ext uri="{FF2B5EF4-FFF2-40B4-BE49-F238E27FC236}">
                    <a16:creationId xmlns:a16="http://schemas.microsoft.com/office/drawing/2014/main" id="{5B7C72EF-3A0C-2A26-1E67-FB25FC0CA66D}"/>
                  </a:ext>
                </a:extLst>
              </p:cNvPr>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1ïḋe">
                <a:extLst>
                  <a:ext uri="{FF2B5EF4-FFF2-40B4-BE49-F238E27FC236}">
                    <a16:creationId xmlns:a16="http://schemas.microsoft.com/office/drawing/2014/main" id="{D2F1F078-5004-7509-09A2-A7456679B87E}"/>
                  </a:ext>
                </a:extLst>
              </p:cNvPr>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ŝļíďè">
                <a:extLst>
                  <a:ext uri="{FF2B5EF4-FFF2-40B4-BE49-F238E27FC236}">
                    <a16:creationId xmlns:a16="http://schemas.microsoft.com/office/drawing/2014/main" id="{1BFA3866-DB23-034D-D862-DC7ECE8AFEEE}"/>
                  </a:ext>
                </a:extLst>
              </p:cNvPr>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ïṩḻiďè">
                <a:extLst>
                  <a:ext uri="{FF2B5EF4-FFF2-40B4-BE49-F238E27FC236}">
                    <a16:creationId xmlns:a16="http://schemas.microsoft.com/office/drawing/2014/main" id="{BF040C1C-C6C9-1EB1-E526-53A03CC745F0}"/>
                  </a:ext>
                </a:extLst>
              </p:cNvPr>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íṧ1iḍé">
                <a:extLst>
                  <a:ext uri="{FF2B5EF4-FFF2-40B4-BE49-F238E27FC236}">
                    <a16:creationId xmlns:a16="http://schemas.microsoft.com/office/drawing/2014/main" id="{A0216043-094E-CC41-71A6-CDC529D2FB2F}"/>
                  </a:ext>
                </a:extLst>
              </p:cNvPr>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isliḓè">
                <a:extLst>
                  <a:ext uri="{FF2B5EF4-FFF2-40B4-BE49-F238E27FC236}">
                    <a16:creationId xmlns:a16="http://schemas.microsoft.com/office/drawing/2014/main" id="{C1051072-F707-4DEF-9D52-5BFCDB39B7F8}"/>
                  </a:ext>
                </a:extLst>
              </p:cNvPr>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0" name="iṣḻîde">
                <a:extLst>
                  <a:ext uri="{FF2B5EF4-FFF2-40B4-BE49-F238E27FC236}">
                    <a16:creationId xmlns:a16="http://schemas.microsoft.com/office/drawing/2014/main" id="{B29A59B7-09BB-083B-07C9-48375AC6890B}"/>
                  </a:ext>
                </a:extLst>
              </p:cNvPr>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1" name="ïṥ1íďe">
                <a:extLst>
                  <a:ext uri="{FF2B5EF4-FFF2-40B4-BE49-F238E27FC236}">
                    <a16:creationId xmlns:a16="http://schemas.microsoft.com/office/drawing/2014/main" id="{78AA76D4-2E4F-ACD3-5C9F-260DDD06EC33}"/>
                  </a:ext>
                </a:extLst>
              </p:cNvPr>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íṩļidè">
                <a:extLst>
                  <a:ext uri="{FF2B5EF4-FFF2-40B4-BE49-F238E27FC236}">
                    <a16:creationId xmlns:a16="http://schemas.microsoft.com/office/drawing/2014/main" id="{8567B5AF-1A52-B791-2714-BA62ABC3B437}"/>
                  </a:ext>
                </a:extLst>
              </p:cNvPr>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ṥḷiḋe">
                <a:extLst>
                  <a:ext uri="{FF2B5EF4-FFF2-40B4-BE49-F238E27FC236}">
                    <a16:creationId xmlns:a16="http://schemas.microsoft.com/office/drawing/2014/main" id="{F7957757-DECE-273A-C14A-7F4D65436B05}"/>
                  </a:ext>
                </a:extLst>
              </p:cNvPr>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îŝḷíďe">
                <a:extLst>
                  <a:ext uri="{FF2B5EF4-FFF2-40B4-BE49-F238E27FC236}">
                    <a16:creationId xmlns:a16="http://schemas.microsoft.com/office/drawing/2014/main" id="{7673AA9E-8AC6-BA75-5F2C-44E4B8BC7293}"/>
                  </a:ext>
                </a:extLst>
              </p:cNvPr>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ïšḻide">
                <a:extLst>
                  <a:ext uri="{FF2B5EF4-FFF2-40B4-BE49-F238E27FC236}">
                    <a16:creationId xmlns:a16="http://schemas.microsoft.com/office/drawing/2014/main" id="{2EC6B5E9-76DA-6FCC-4DC4-699B6B53E970}"/>
                  </a:ext>
                </a:extLst>
              </p:cNvPr>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lïḋè">
                <a:extLst>
                  <a:ext uri="{FF2B5EF4-FFF2-40B4-BE49-F238E27FC236}">
                    <a16:creationId xmlns:a16="http://schemas.microsoft.com/office/drawing/2014/main" id="{76192CC2-A27F-3796-9511-53560CF18502}"/>
                  </a:ext>
                </a:extLst>
              </p:cNvPr>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isḻïḑê">
                <a:extLst>
                  <a:ext uri="{FF2B5EF4-FFF2-40B4-BE49-F238E27FC236}">
                    <a16:creationId xmlns:a16="http://schemas.microsoft.com/office/drawing/2014/main" id="{0A136124-8C78-50AA-B121-2A39EBFF1C2E}"/>
                  </a:ext>
                </a:extLst>
              </p:cNvPr>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5" name="文本框 4">
            <a:extLst>
              <a:ext uri="{FF2B5EF4-FFF2-40B4-BE49-F238E27FC236}">
                <a16:creationId xmlns:a16="http://schemas.microsoft.com/office/drawing/2014/main" id="{FD5B59F2-EB4E-4807-0ED7-D7C1B60939B5}"/>
              </a:ext>
            </a:extLst>
          </p:cNvPr>
          <p:cNvSpPr txBox="1"/>
          <p:nvPr/>
        </p:nvSpPr>
        <p:spPr>
          <a:xfrm>
            <a:off x="2188387" y="1347620"/>
            <a:ext cx="7747819" cy="2092881"/>
          </a:xfrm>
          <a:prstGeom prst="rect">
            <a:avLst/>
          </a:prstGeom>
          <a:noFill/>
        </p:spPr>
        <p:txBody>
          <a:bodyPr wrap="square" rtlCol="0">
            <a:spAutoFit/>
          </a:bodyPr>
          <a:lstStyle/>
          <a:p>
            <a:r>
              <a:rPr lang="zh-CN" altLang="en-US" sz="2800" kern="100" dirty="0">
                <a:effectLst/>
                <a:latin typeface="Times New Roman" panose="02020603050405020304" pitchFamily="18" charset="0"/>
                <a:ea typeface="宋体" panose="02010600030101010101" pitchFamily="2" charset="-122"/>
              </a:rPr>
              <a:t>在</a:t>
            </a:r>
            <a:r>
              <a:rPr lang="en-US" altLang="zh-CN" sz="2800" kern="100" dirty="0">
                <a:effectLst/>
                <a:latin typeface="Times New Roman" panose="02020603050405020304" pitchFamily="18" charset="0"/>
                <a:ea typeface="宋体" panose="02010600030101010101" pitchFamily="2" charset="-122"/>
              </a:rPr>
              <a:t>school</a:t>
            </a:r>
            <a:r>
              <a:rPr lang="zh-CN" altLang="en-US" sz="2800" kern="100" dirty="0">
                <a:effectLst/>
                <a:latin typeface="Times New Roman" panose="02020603050405020304" pitchFamily="18" charset="0"/>
                <a:ea typeface="宋体" panose="02010600030101010101" pitchFamily="2" charset="-122"/>
              </a:rPr>
              <a:t>数据库中，</a:t>
            </a:r>
            <a:r>
              <a:rPr lang="zh-CN" altLang="zh-CN" sz="2800" kern="100" dirty="0">
                <a:effectLst/>
                <a:latin typeface="Times New Roman" panose="02020603050405020304" pitchFamily="18" charset="0"/>
                <a:ea typeface="宋体" panose="02010600030101010101" pitchFamily="2" charset="-122"/>
              </a:rPr>
              <a:t>查询</a:t>
            </a:r>
            <a:r>
              <a:rPr lang="zh-CN" altLang="zh-CN" sz="2800" kern="100" dirty="0">
                <a:solidFill>
                  <a:srgbClr val="FF0000"/>
                </a:solidFill>
                <a:effectLst/>
                <a:latin typeface="Times New Roman" panose="02020603050405020304" pitchFamily="18" charset="0"/>
                <a:ea typeface="宋体" panose="02010600030101010101" pitchFamily="2" charset="-122"/>
              </a:rPr>
              <a:t>计算机学院男生</a:t>
            </a:r>
            <a:r>
              <a:rPr lang="zh-CN" altLang="zh-CN" sz="2800" kern="100" dirty="0">
                <a:effectLst/>
                <a:latin typeface="Times New Roman" panose="02020603050405020304" pitchFamily="18" charset="0"/>
                <a:ea typeface="宋体" panose="02010600030101010101" pitchFamily="2" charset="-122"/>
              </a:rPr>
              <a:t>选修本学院教授开设的课不及格的且还未重修的课，</a:t>
            </a:r>
            <a:r>
              <a:rPr lang="zh-CN" altLang="zh-CN" sz="2800" kern="100" dirty="0">
                <a:solidFill>
                  <a:srgbClr val="FF0000"/>
                </a:solidFill>
                <a:effectLst/>
                <a:latin typeface="Times New Roman" panose="02020603050405020304" pitchFamily="18" charset="0"/>
                <a:ea typeface="宋体" panose="02010600030101010101" pitchFamily="2" charset="-122"/>
              </a:rPr>
              <a:t>输出学生的学期，学号，课号，按学期升序，学期相同按学号升序排列。</a:t>
            </a:r>
          </a:p>
          <a:p>
            <a:endParaRPr lang="zh-CN" altLang="en-US" dirty="0"/>
          </a:p>
        </p:txBody>
      </p:sp>
      <p:sp>
        <p:nvSpPr>
          <p:cNvPr id="6" name="文本框 5">
            <a:extLst>
              <a:ext uri="{FF2B5EF4-FFF2-40B4-BE49-F238E27FC236}">
                <a16:creationId xmlns:a16="http://schemas.microsoft.com/office/drawing/2014/main" id="{56C457CC-9A8A-4883-04B8-B6E7D8E1E1D9}"/>
              </a:ext>
            </a:extLst>
          </p:cNvPr>
          <p:cNvSpPr txBox="1"/>
          <p:nvPr/>
        </p:nvSpPr>
        <p:spPr>
          <a:xfrm>
            <a:off x="916689" y="626834"/>
            <a:ext cx="2681917" cy="584775"/>
          </a:xfrm>
          <a:prstGeom prst="rect">
            <a:avLst/>
          </a:prstGeom>
          <a:noFill/>
        </p:spPr>
        <p:txBody>
          <a:bodyPr wrap="square" rtlCol="0">
            <a:spAutoFit/>
          </a:bodyPr>
          <a:lstStyle/>
          <a:p>
            <a:r>
              <a:rPr lang="en-US" altLang="zh-CN" sz="3200" dirty="0"/>
              <a:t>SQL</a:t>
            </a:r>
            <a:r>
              <a:rPr lang="zh-CN" altLang="en-US" sz="3200" dirty="0"/>
              <a:t>语句编写</a:t>
            </a:r>
          </a:p>
        </p:txBody>
      </p:sp>
      <p:sp>
        <p:nvSpPr>
          <p:cNvPr id="12" name="Rectangle 3">
            <a:extLst>
              <a:ext uri="{FF2B5EF4-FFF2-40B4-BE49-F238E27FC236}">
                <a16:creationId xmlns:a16="http://schemas.microsoft.com/office/drawing/2014/main" id="{8CDCD9DE-9F28-0CE1-D5A4-30E80BF73BDA}"/>
              </a:ext>
            </a:extLst>
          </p:cNvPr>
          <p:cNvSpPr>
            <a:spLocks noChangeArrowheads="1"/>
          </p:cNvSpPr>
          <p:nvPr/>
        </p:nvSpPr>
        <p:spPr bwMode="auto">
          <a:xfrm>
            <a:off x="2515213" y="3284597"/>
            <a:ext cx="6538451"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dirty="0">
                <a:solidFill>
                  <a:srgbClr val="CC7832"/>
                </a:solidFill>
                <a:latin typeface="Arial Unicode MS"/>
              </a:rPr>
              <a:t>select semester,student_id,course_id from course_selection x</a:t>
            </a:r>
            <a:br>
              <a:rPr lang="zh-CN" altLang="zh-CN" dirty="0">
                <a:solidFill>
                  <a:srgbClr val="CC7832"/>
                </a:solidFill>
                <a:latin typeface="Arial Unicode MS"/>
              </a:rPr>
            </a:br>
            <a:r>
              <a:rPr lang="zh-CN" altLang="zh-CN" dirty="0">
                <a:solidFill>
                  <a:srgbClr val="CC7832"/>
                </a:solidFill>
                <a:latin typeface="Arial Unicode MS"/>
              </a:rPr>
              <a:t>where student_id in (select student_id</a:t>
            </a:r>
            <a:br>
              <a:rPr lang="zh-CN" altLang="zh-CN" dirty="0">
                <a:solidFill>
                  <a:srgbClr val="CC7832"/>
                </a:solidFill>
                <a:latin typeface="Arial Unicode MS"/>
              </a:rPr>
            </a:br>
            <a:r>
              <a:rPr lang="zh-CN" altLang="zh-CN" dirty="0">
                <a:solidFill>
                  <a:srgbClr val="CC7832"/>
                </a:solidFill>
                <a:latin typeface="Arial Unicode MS"/>
              </a:rPr>
              <a:t>                     from student</a:t>
            </a:r>
            <a:br>
              <a:rPr lang="zh-CN" altLang="zh-CN" dirty="0">
                <a:solidFill>
                  <a:srgbClr val="CC7832"/>
                </a:solidFill>
                <a:latin typeface="Arial Unicode MS"/>
              </a:rPr>
            </a:br>
            <a:r>
              <a:rPr lang="zh-CN" altLang="zh-CN" dirty="0">
                <a:solidFill>
                  <a:srgbClr val="CC7832"/>
                </a:solidFill>
                <a:latin typeface="Arial Unicode MS"/>
              </a:rPr>
              <a:t>                     where dept_id in (select dept_id</a:t>
            </a:r>
            <a:br>
              <a:rPr lang="zh-CN" altLang="zh-CN" dirty="0">
                <a:solidFill>
                  <a:srgbClr val="CC7832"/>
                </a:solidFill>
                <a:latin typeface="Arial Unicode MS"/>
              </a:rPr>
            </a:br>
            <a:r>
              <a:rPr lang="zh-CN" altLang="zh-CN" dirty="0">
                <a:solidFill>
                  <a:srgbClr val="CC7832"/>
                </a:solidFill>
                <a:latin typeface="Arial Unicode MS"/>
              </a:rPr>
              <a:t>                                       from department</a:t>
            </a:r>
            <a:br>
              <a:rPr lang="zh-CN" altLang="zh-CN" dirty="0">
                <a:solidFill>
                  <a:srgbClr val="CC7832"/>
                </a:solidFill>
                <a:latin typeface="Arial Unicode MS"/>
              </a:rPr>
            </a:br>
            <a:r>
              <a:rPr lang="zh-CN" altLang="zh-CN" dirty="0">
                <a:solidFill>
                  <a:srgbClr val="CC7832"/>
                </a:solidFill>
                <a:latin typeface="Arial Unicode MS"/>
              </a:rPr>
              <a:t>                                       where dept_name='计算机学院')</a:t>
            </a:r>
            <a:br>
              <a:rPr lang="zh-CN" altLang="zh-CN" dirty="0">
                <a:solidFill>
                  <a:srgbClr val="CC7832"/>
                </a:solidFill>
                <a:latin typeface="Arial Unicode MS"/>
              </a:rPr>
            </a:br>
            <a:r>
              <a:rPr lang="zh-CN" altLang="zh-CN" dirty="0">
                <a:solidFill>
                  <a:srgbClr val="CC7832"/>
                </a:solidFill>
                <a:latin typeface="Arial Unicode MS"/>
              </a:rPr>
              <a:t>                     and sex='男’)</a:t>
            </a:r>
            <a:endParaRPr lang="en-US" altLang="zh-CN" dirty="0">
              <a:solidFill>
                <a:srgbClr val="CC7832"/>
              </a:solidFill>
              <a:latin typeface="Arial Unicode MS"/>
            </a:endParaRPr>
          </a:p>
          <a:p>
            <a:pPr eaLnBrk="0" fontAlgn="base" hangingPunct="0">
              <a:spcBef>
                <a:spcPct val="0"/>
              </a:spcBef>
              <a:spcAft>
                <a:spcPct val="0"/>
              </a:spcAft>
            </a:pPr>
            <a:r>
              <a:rPr lang="en-US" altLang="zh-CN" dirty="0">
                <a:solidFill>
                  <a:srgbClr val="CC7832"/>
                </a:solidFill>
                <a:latin typeface="Arial Unicode MS"/>
              </a:rPr>
              <a:t>order by 1,2;</a:t>
            </a:r>
            <a:endParaRPr lang="zh-CN" altLang="zh-CN" dirty="0">
              <a:solidFill>
                <a:srgbClr val="CC7832"/>
              </a:solidFill>
              <a:latin typeface="Arial Unicode MS"/>
            </a:endParaRPr>
          </a:p>
        </p:txBody>
      </p:sp>
    </p:spTree>
    <p:extLst>
      <p:ext uri="{BB962C8B-B14F-4D97-AF65-F5344CB8AC3E}">
        <p14:creationId xmlns:p14="http://schemas.microsoft.com/office/powerpoint/2010/main" val="194767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8BCBF-A227-F048-F1AF-5F6CF1CC098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EE27C2C-8F9E-6738-9008-6B0B37C1E410}"/>
              </a:ext>
            </a:extLst>
          </p:cNvPr>
          <p:cNvSpPr>
            <a:spLocks noGrp="1"/>
          </p:cNvSpPr>
          <p:nvPr>
            <p:ph type="subTitle" idx="1"/>
          </p:nvPr>
        </p:nvSpPr>
        <p:spPr/>
        <p:txBody>
          <a:bodyPr/>
          <a:lstStyle/>
          <a:p>
            <a:endParaRPr lang="zh-CN" altLang="en-US"/>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6588C6FD-C92A-ACED-A821-DC434D80494E}"/>
              </a:ext>
            </a:extLst>
          </p:cNvPr>
          <p:cNvSpPr/>
          <p:nvPr/>
        </p:nvSpPr>
        <p:spPr>
          <a:xfrm>
            <a:off x="1" y="0"/>
            <a:ext cx="12192000" cy="6858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文本框 69">
            <a:extLst>
              <a:ext uri="{FF2B5EF4-FFF2-40B4-BE49-F238E27FC236}">
                <a16:creationId xmlns:a16="http://schemas.microsoft.com/office/drawing/2014/main" id="{DB129CFA-FD18-6E10-3FB3-40BB3AA72D53}"/>
              </a:ext>
            </a:extLst>
          </p:cNvPr>
          <p:cNvSpPr txBox="1"/>
          <p:nvPr/>
        </p:nvSpPr>
        <p:spPr>
          <a:xfrm>
            <a:off x="3234813" y="2458065"/>
            <a:ext cx="6076335" cy="369332"/>
          </a:xfrm>
          <a:prstGeom prst="rect">
            <a:avLst/>
          </a:prstGeom>
          <a:noFill/>
        </p:spPr>
        <p:txBody>
          <a:bodyPr wrap="square" rtlCol="0">
            <a:spAutoFit/>
          </a:bodyPr>
          <a:lstStyle/>
          <a:p>
            <a:endParaRPr lang="zh-CN" altLang="en-US" dirty="0"/>
          </a:p>
        </p:txBody>
      </p:sp>
      <p:sp>
        <p:nvSpPr>
          <p:cNvPr id="72" name="矩形 71">
            <a:extLst>
              <a:ext uri="{FF2B5EF4-FFF2-40B4-BE49-F238E27FC236}">
                <a16:creationId xmlns:a16="http://schemas.microsoft.com/office/drawing/2014/main" id="{D9D9C259-5E57-17B6-74D4-684422D2D491}"/>
              </a:ext>
            </a:extLst>
          </p:cNvPr>
          <p:cNvSpPr/>
          <p:nvPr/>
        </p:nvSpPr>
        <p:spPr>
          <a:xfrm>
            <a:off x="698545" y="500444"/>
            <a:ext cx="10727505" cy="5961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3"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a:extLst>
              <a:ext uri="{FF2B5EF4-FFF2-40B4-BE49-F238E27FC236}">
                <a16:creationId xmlns:a16="http://schemas.microsoft.com/office/drawing/2014/main" id="{D9EFC040-A3B3-C99A-E2B8-49ED7AACD6D1}"/>
              </a:ext>
            </a:extLst>
          </p:cNvPr>
          <p:cNvGrpSpPr>
            <a:grpSpLocks noChangeAspect="1"/>
          </p:cNvGrpSpPr>
          <p:nvPr>
            <p:custDataLst>
              <p:tags r:id="rId1"/>
            </p:custDataLst>
          </p:nvPr>
        </p:nvGrpSpPr>
        <p:grpSpPr>
          <a:xfrm>
            <a:off x="10848094" y="43244"/>
            <a:ext cx="1151255" cy="457200"/>
            <a:chOff x="3768308" y="2508637"/>
            <a:chExt cx="4655383" cy="1847076"/>
          </a:xfrm>
          <a:solidFill>
            <a:schemeClr val="bg1"/>
          </a:solidFill>
        </p:grpSpPr>
        <p:grpSp>
          <p:nvGrpSpPr>
            <p:cNvPr id="74" name="iSḻïḋe">
              <a:extLst>
                <a:ext uri="{FF2B5EF4-FFF2-40B4-BE49-F238E27FC236}">
                  <a16:creationId xmlns:a16="http://schemas.microsoft.com/office/drawing/2014/main" id="{596385EA-CAE5-B7A6-E323-059DDA94EC38}"/>
                </a:ext>
              </a:extLst>
            </p:cNvPr>
            <p:cNvGrpSpPr/>
            <p:nvPr/>
          </p:nvGrpSpPr>
          <p:grpSpPr>
            <a:xfrm>
              <a:off x="5528397" y="3806230"/>
              <a:ext cx="2860508" cy="275467"/>
              <a:chOff x="4851400" y="4251325"/>
              <a:chExt cx="6264276" cy="603251"/>
            </a:xfrm>
            <a:grpFill/>
          </p:grpSpPr>
          <p:sp>
            <p:nvSpPr>
              <p:cNvPr id="117" name="ïšlïḑê">
                <a:extLst>
                  <a:ext uri="{FF2B5EF4-FFF2-40B4-BE49-F238E27FC236}">
                    <a16:creationId xmlns:a16="http://schemas.microsoft.com/office/drawing/2014/main" id="{9063E3A6-5DC6-D3C0-C87E-EADA6BFA07C3}"/>
                  </a:ext>
                </a:extLst>
              </p:cNvPr>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ïsḻïḑe">
                <a:extLst>
                  <a:ext uri="{FF2B5EF4-FFF2-40B4-BE49-F238E27FC236}">
                    <a16:creationId xmlns:a16="http://schemas.microsoft.com/office/drawing/2014/main" id="{6FA0C47D-21A3-A094-D395-A05671E12D5E}"/>
                  </a:ext>
                </a:extLst>
              </p:cNvPr>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ïšlîḋé">
                <a:extLst>
                  <a:ext uri="{FF2B5EF4-FFF2-40B4-BE49-F238E27FC236}">
                    <a16:creationId xmlns:a16="http://schemas.microsoft.com/office/drawing/2014/main" id="{E59AD4EA-0410-E5C0-1193-0B5B1D2E6252}"/>
                  </a:ext>
                </a:extLst>
              </p:cNvPr>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iṩ1îḍê">
                <a:extLst>
                  <a:ext uri="{FF2B5EF4-FFF2-40B4-BE49-F238E27FC236}">
                    <a16:creationId xmlns:a16="http://schemas.microsoft.com/office/drawing/2014/main" id="{5AE208FD-0D98-5085-B369-28BE961C1268}"/>
                  </a:ext>
                </a:extLst>
              </p:cNvPr>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îṩ1îḓé">
                <a:extLst>
                  <a:ext uri="{FF2B5EF4-FFF2-40B4-BE49-F238E27FC236}">
                    <a16:creationId xmlns:a16="http://schemas.microsoft.com/office/drawing/2014/main" id="{C6CA87AE-5EA0-1E53-FB3A-AD44A319C420}"/>
                  </a:ext>
                </a:extLst>
              </p:cNvPr>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ïšḷíḓê">
                <a:extLst>
                  <a:ext uri="{FF2B5EF4-FFF2-40B4-BE49-F238E27FC236}">
                    <a16:creationId xmlns:a16="http://schemas.microsoft.com/office/drawing/2014/main" id="{F88F3E6C-29AE-AA57-CAC1-3DF5D7A06C09}"/>
                  </a:ext>
                </a:extLst>
              </p:cNvPr>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isļîḓè">
                <a:extLst>
                  <a:ext uri="{FF2B5EF4-FFF2-40B4-BE49-F238E27FC236}">
                    <a16:creationId xmlns:a16="http://schemas.microsoft.com/office/drawing/2014/main" id="{31DC371D-F0ED-B29E-EFD1-749C7579F51B}"/>
                  </a:ext>
                </a:extLst>
              </p:cNvPr>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íślîḍe">
                <a:extLst>
                  <a:ext uri="{FF2B5EF4-FFF2-40B4-BE49-F238E27FC236}">
                    <a16:creationId xmlns:a16="http://schemas.microsoft.com/office/drawing/2014/main" id="{A1F472BD-5DE8-D88B-D4D2-C321B3B4805E}"/>
                  </a:ext>
                </a:extLst>
              </p:cNvPr>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ïśļídê">
                <a:extLst>
                  <a:ext uri="{FF2B5EF4-FFF2-40B4-BE49-F238E27FC236}">
                    <a16:creationId xmlns:a16="http://schemas.microsoft.com/office/drawing/2014/main" id="{59BE1042-D557-6EEC-2734-42106B2832CF}"/>
                  </a:ext>
                </a:extLst>
              </p:cNvPr>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iṡļíḍe">
                <a:extLst>
                  <a:ext uri="{FF2B5EF4-FFF2-40B4-BE49-F238E27FC236}">
                    <a16:creationId xmlns:a16="http://schemas.microsoft.com/office/drawing/2014/main" id="{362A4523-AF99-65F5-A584-BBB7E7B99D52}"/>
                  </a:ext>
                </a:extLst>
              </p:cNvPr>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sliďê">
                <a:extLst>
                  <a:ext uri="{FF2B5EF4-FFF2-40B4-BE49-F238E27FC236}">
                    <a16:creationId xmlns:a16="http://schemas.microsoft.com/office/drawing/2014/main" id="{83115F6E-C478-060B-A8A3-B8B412B29E6D}"/>
                  </a:ext>
                </a:extLst>
              </p:cNvPr>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íṩ1íḑe">
                <a:extLst>
                  <a:ext uri="{FF2B5EF4-FFF2-40B4-BE49-F238E27FC236}">
                    <a16:creationId xmlns:a16="http://schemas.microsoft.com/office/drawing/2014/main" id="{B2448A18-2EB6-69CF-E304-66C22E47692A}"/>
                  </a:ext>
                </a:extLst>
              </p:cNvPr>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iṩļïḋe">
                <a:extLst>
                  <a:ext uri="{FF2B5EF4-FFF2-40B4-BE49-F238E27FC236}">
                    <a16:creationId xmlns:a16="http://schemas.microsoft.com/office/drawing/2014/main" id="{82B0C813-E4A9-9939-9C72-7CDA66A476F3}"/>
                  </a:ext>
                </a:extLst>
              </p:cNvPr>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îš1iďé">
                <a:extLst>
                  <a:ext uri="{FF2B5EF4-FFF2-40B4-BE49-F238E27FC236}">
                    <a16:creationId xmlns:a16="http://schemas.microsoft.com/office/drawing/2014/main" id="{232E0A7C-5E67-7A8C-FA0B-A0AA994913C7}"/>
                  </a:ext>
                </a:extLst>
              </p:cNvPr>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iṩḷïdè">
                <a:extLst>
                  <a:ext uri="{FF2B5EF4-FFF2-40B4-BE49-F238E27FC236}">
                    <a16:creationId xmlns:a16="http://schemas.microsoft.com/office/drawing/2014/main" id="{B2AACBD4-0D61-9BF0-08CC-C629C0848A52}"/>
                  </a:ext>
                </a:extLst>
              </p:cNvPr>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ŝḷíďé">
                <a:extLst>
                  <a:ext uri="{FF2B5EF4-FFF2-40B4-BE49-F238E27FC236}">
                    <a16:creationId xmlns:a16="http://schemas.microsoft.com/office/drawing/2014/main" id="{CD7DA8CE-5C0D-8992-5EB8-44A965234BFB}"/>
                  </a:ext>
                </a:extLst>
              </p:cNvPr>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ïsľíḋê">
                <a:extLst>
                  <a:ext uri="{FF2B5EF4-FFF2-40B4-BE49-F238E27FC236}">
                    <a16:creationId xmlns:a16="http://schemas.microsoft.com/office/drawing/2014/main" id="{3FFB8E52-08C1-0A5F-095E-0C13C346E595}"/>
                  </a:ext>
                </a:extLst>
              </p:cNvPr>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ṩḷíḍé">
                <a:extLst>
                  <a:ext uri="{FF2B5EF4-FFF2-40B4-BE49-F238E27FC236}">
                    <a16:creationId xmlns:a16="http://schemas.microsoft.com/office/drawing/2014/main" id="{CB0880A6-2ABC-12C4-2549-A9E59261559A}"/>
                  </a:ext>
                </a:extLst>
              </p:cNvPr>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iṩ1íḑè">
                <a:extLst>
                  <a:ext uri="{FF2B5EF4-FFF2-40B4-BE49-F238E27FC236}">
                    <a16:creationId xmlns:a16="http://schemas.microsoft.com/office/drawing/2014/main" id="{DD38A3F9-D9CE-97E5-B6FC-25AE483E1691}"/>
                  </a:ext>
                </a:extLst>
              </p:cNvPr>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ïŝlïḋè">
                <a:extLst>
                  <a:ext uri="{FF2B5EF4-FFF2-40B4-BE49-F238E27FC236}">
                    <a16:creationId xmlns:a16="http://schemas.microsoft.com/office/drawing/2014/main" id="{75C6AD14-A70D-426C-1487-EB613299C1FF}"/>
                  </a:ext>
                </a:extLst>
              </p:cNvPr>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ṣlîďê">
                <a:extLst>
                  <a:ext uri="{FF2B5EF4-FFF2-40B4-BE49-F238E27FC236}">
                    <a16:creationId xmlns:a16="http://schemas.microsoft.com/office/drawing/2014/main" id="{6CD75146-B00D-2F87-FEDC-DB27D843913B}"/>
                  </a:ext>
                </a:extLst>
              </p:cNvPr>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5" name="îSľîdè">
              <a:extLst>
                <a:ext uri="{FF2B5EF4-FFF2-40B4-BE49-F238E27FC236}">
                  <a16:creationId xmlns:a16="http://schemas.microsoft.com/office/drawing/2014/main" id="{942800E8-731D-86DB-7612-06756CEBB34D}"/>
                </a:ext>
              </a:extLst>
            </p:cNvPr>
            <p:cNvGrpSpPr/>
            <p:nvPr/>
          </p:nvGrpSpPr>
          <p:grpSpPr>
            <a:xfrm>
              <a:off x="5487799" y="2810201"/>
              <a:ext cx="2935892" cy="808278"/>
              <a:chOff x="4762500" y="2070100"/>
              <a:chExt cx="6429376" cy="1770063"/>
            </a:xfrm>
            <a:grpFill/>
          </p:grpSpPr>
          <p:sp>
            <p:nvSpPr>
              <p:cNvPr id="108" name="íṥļïḓe">
                <a:extLst>
                  <a:ext uri="{FF2B5EF4-FFF2-40B4-BE49-F238E27FC236}">
                    <a16:creationId xmlns:a16="http://schemas.microsoft.com/office/drawing/2014/main" id="{1E6AAE11-9CF9-504B-7BEB-7A79F960A0D9}"/>
                  </a:ext>
                </a:extLst>
              </p:cNvPr>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îśļiďè">
                <a:extLst>
                  <a:ext uri="{FF2B5EF4-FFF2-40B4-BE49-F238E27FC236}">
                    <a16:creationId xmlns:a16="http://schemas.microsoft.com/office/drawing/2014/main" id="{0B12A257-460F-4AFF-F839-AAF6FD829BAE}"/>
                  </a:ext>
                </a:extLst>
              </p:cNvPr>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0" name="ïṣ1íḑé">
                <a:extLst>
                  <a:ext uri="{FF2B5EF4-FFF2-40B4-BE49-F238E27FC236}">
                    <a16:creationId xmlns:a16="http://schemas.microsoft.com/office/drawing/2014/main" id="{A39EC59F-9AE6-85CD-81A9-3AAE0BA00956}"/>
                  </a:ext>
                </a:extLst>
              </p:cNvPr>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1" name="íS1íḑe">
                <a:extLst>
                  <a:ext uri="{FF2B5EF4-FFF2-40B4-BE49-F238E27FC236}">
                    <a16:creationId xmlns:a16="http://schemas.microsoft.com/office/drawing/2014/main" id="{2F0ACB8D-A6A5-D8CA-BD0F-941EF94CDCCB}"/>
                  </a:ext>
                </a:extLst>
              </p:cNvPr>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í$ḻïḍé">
                <a:extLst>
                  <a:ext uri="{FF2B5EF4-FFF2-40B4-BE49-F238E27FC236}">
                    <a16:creationId xmlns:a16="http://schemas.microsoft.com/office/drawing/2014/main" id="{0BAC2E8C-4D4B-6474-6FCB-8599DEB4B487}"/>
                  </a:ext>
                </a:extLst>
              </p:cNvPr>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îṩļïdê">
                <a:extLst>
                  <a:ext uri="{FF2B5EF4-FFF2-40B4-BE49-F238E27FC236}">
                    <a16:creationId xmlns:a16="http://schemas.microsoft.com/office/drawing/2014/main" id="{1AB23689-0837-3B12-5F6E-1F2D41EFC2E2}"/>
                  </a:ext>
                </a:extLst>
              </p:cNvPr>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ï$ḷiḓè">
                <a:extLst>
                  <a:ext uri="{FF2B5EF4-FFF2-40B4-BE49-F238E27FC236}">
                    <a16:creationId xmlns:a16="http://schemas.microsoft.com/office/drawing/2014/main" id="{809B202B-A716-5092-DF95-015489B46C2C}"/>
                  </a:ext>
                </a:extLst>
              </p:cNvPr>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ïšḷîďé">
                <a:extLst>
                  <a:ext uri="{FF2B5EF4-FFF2-40B4-BE49-F238E27FC236}">
                    <a16:creationId xmlns:a16="http://schemas.microsoft.com/office/drawing/2014/main" id="{F299B1F1-0A87-1237-3824-2FD6AAAACE6A}"/>
                  </a:ext>
                </a:extLst>
              </p:cNvPr>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íŝ1îḋê">
                <a:extLst>
                  <a:ext uri="{FF2B5EF4-FFF2-40B4-BE49-F238E27FC236}">
                    <a16:creationId xmlns:a16="http://schemas.microsoft.com/office/drawing/2014/main" id="{7238619D-696C-3C8C-3C2D-762CE858D206}"/>
                  </a:ext>
                </a:extLst>
              </p:cNvPr>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6" name="íṥļïḑê">
              <a:extLst>
                <a:ext uri="{FF2B5EF4-FFF2-40B4-BE49-F238E27FC236}">
                  <a16:creationId xmlns:a16="http://schemas.microsoft.com/office/drawing/2014/main" id="{F1764B3E-8CE5-B1A1-D54F-948E353B61CB}"/>
                </a:ext>
              </a:extLst>
            </p:cNvPr>
            <p:cNvGrpSpPr/>
            <p:nvPr/>
          </p:nvGrpSpPr>
          <p:grpSpPr>
            <a:xfrm>
              <a:off x="3768308" y="2508637"/>
              <a:ext cx="1469396" cy="1847076"/>
              <a:chOff x="996950" y="1409700"/>
              <a:chExt cx="3217863" cy="4044950"/>
            </a:xfrm>
            <a:grpFill/>
          </p:grpSpPr>
          <p:sp>
            <p:nvSpPr>
              <p:cNvPr id="77" name="ïS1íḑé">
                <a:extLst>
                  <a:ext uri="{FF2B5EF4-FFF2-40B4-BE49-F238E27FC236}">
                    <a16:creationId xmlns:a16="http://schemas.microsoft.com/office/drawing/2014/main" id="{A88B1C40-C955-A30B-7782-78F7B0C6337E}"/>
                  </a:ext>
                </a:extLst>
              </p:cNvPr>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iŝḻïḍé">
                <a:extLst>
                  <a:ext uri="{FF2B5EF4-FFF2-40B4-BE49-F238E27FC236}">
                    <a16:creationId xmlns:a16="http://schemas.microsoft.com/office/drawing/2014/main" id="{57114AA7-7182-1D2F-FDC7-31C081806FBC}"/>
                  </a:ext>
                </a:extLst>
              </p:cNvPr>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ïSľíḋè">
                <a:extLst>
                  <a:ext uri="{FF2B5EF4-FFF2-40B4-BE49-F238E27FC236}">
                    <a16:creationId xmlns:a16="http://schemas.microsoft.com/office/drawing/2014/main" id="{EF4DBC7F-A040-981F-3384-734D2BC98F61}"/>
                  </a:ext>
                </a:extLst>
              </p:cNvPr>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lîḍé">
                <a:extLst>
                  <a:ext uri="{FF2B5EF4-FFF2-40B4-BE49-F238E27FC236}">
                    <a16:creationId xmlns:a16="http://schemas.microsoft.com/office/drawing/2014/main" id="{5EC1739B-CF27-701C-8686-51DD54DBDA59}"/>
                  </a:ext>
                </a:extLst>
              </p:cNvPr>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íŝlíḓé">
                <a:extLst>
                  <a:ext uri="{FF2B5EF4-FFF2-40B4-BE49-F238E27FC236}">
                    <a16:creationId xmlns:a16="http://schemas.microsoft.com/office/drawing/2014/main" id="{D01B94F7-3CF5-4DEF-9FF6-0CD460091FCB}"/>
                  </a:ext>
                </a:extLst>
              </p:cNvPr>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îS1îďe">
                <a:extLst>
                  <a:ext uri="{FF2B5EF4-FFF2-40B4-BE49-F238E27FC236}">
                    <a16:creationId xmlns:a16="http://schemas.microsoft.com/office/drawing/2014/main" id="{A24AC33E-B194-F3B3-CF88-86B5F8CAA3F6}"/>
                  </a:ext>
                </a:extLst>
              </p:cNvPr>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ṥḷiďê">
                <a:extLst>
                  <a:ext uri="{FF2B5EF4-FFF2-40B4-BE49-F238E27FC236}">
                    <a16:creationId xmlns:a16="http://schemas.microsoft.com/office/drawing/2014/main" id="{D7C2F9CC-0A36-51FB-00FE-BCEA882F4693}"/>
                  </a:ext>
                </a:extLst>
              </p:cNvPr>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šľíďê">
                <a:extLst>
                  <a:ext uri="{FF2B5EF4-FFF2-40B4-BE49-F238E27FC236}">
                    <a16:creationId xmlns:a16="http://schemas.microsoft.com/office/drawing/2014/main" id="{95EE9167-93D0-8A59-A009-3F45FA5EF1CE}"/>
                  </a:ext>
                </a:extLst>
              </p:cNvPr>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şľîḑe">
                <a:extLst>
                  <a:ext uri="{FF2B5EF4-FFF2-40B4-BE49-F238E27FC236}">
                    <a16:creationId xmlns:a16="http://schemas.microsoft.com/office/drawing/2014/main" id="{DB11DB7B-9429-7ED0-6986-A713DD883CF0}"/>
                  </a:ext>
                </a:extLst>
              </p:cNvPr>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sļídê">
                <a:extLst>
                  <a:ext uri="{FF2B5EF4-FFF2-40B4-BE49-F238E27FC236}">
                    <a16:creationId xmlns:a16="http://schemas.microsoft.com/office/drawing/2014/main" id="{A312DBAB-51A6-D872-B8AA-9B3A17391207}"/>
                  </a:ext>
                </a:extLst>
              </p:cNvPr>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ṧ1iḍè">
                <a:extLst>
                  <a:ext uri="{FF2B5EF4-FFF2-40B4-BE49-F238E27FC236}">
                    <a16:creationId xmlns:a16="http://schemas.microsoft.com/office/drawing/2014/main" id="{FDA1D88E-CF7D-7927-40BE-30DC3910218E}"/>
                  </a:ext>
                </a:extLst>
              </p:cNvPr>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ís1íḑê">
                <a:extLst>
                  <a:ext uri="{FF2B5EF4-FFF2-40B4-BE49-F238E27FC236}">
                    <a16:creationId xmlns:a16="http://schemas.microsoft.com/office/drawing/2014/main" id="{0194E3E7-BA14-10A7-026A-FF583E949439}"/>
                  </a:ext>
                </a:extLst>
              </p:cNvPr>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îšlídé">
                <a:extLst>
                  <a:ext uri="{FF2B5EF4-FFF2-40B4-BE49-F238E27FC236}">
                    <a16:creationId xmlns:a16="http://schemas.microsoft.com/office/drawing/2014/main" id="{123BFF30-A90E-6F02-DD95-8B091CE5B8AB}"/>
                  </a:ext>
                </a:extLst>
              </p:cNvPr>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iSḻîdé">
                <a:extLst>
                  <a:ext uri="{FF2B5EF4-FFF2-40B4-BE49-F238E27FC236}">
                    <a16:creationId xmlns:a16="http://schemas.microsoft.com/office/drawing/2014/main" id="{A0B78533-B875-3111-6C5E-B57D73C7E116}"/>
                  </a:ext>
                </a:extLst>
              </p:cNvPr>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íšľïḋê">
                <a:extLst>
                  <a:ext uri="{FF2B5EF4-FFF2-40B4-BE49-F238E27FC236}">
                    <a16:creationId xmlns:a16="http://schemas.microsoft.com/office/drawing/2014/main" id="{E4A0C9AC-DD31-83AE-089C-400AE2B10E55}"/>
                  </a:ext>
                </a:extLst>
              </p:cNvPr>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śľïďe">
                <a:extLst>
                  <a:ext uri="{FF2B5EF4-FFF2-40B4-BE49-F238E27FC236}">
                    <a16:creationId xmlns:a16="http://schemas.microsoft.com/office/drawing/2014/main" id="{73BECCB9-822C-CEB0-AB02-BCEEABEBF07F}"/>
                  </a:ext>
                </a:extLst>
              </p:cNvPr>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ïṩľiḓé">
                <a:extLst>
                  <a:ext uri="{FF2B5EF4-FFF2-40B4-BE49-F238E27FC236}">
                    <a16:creationId xmlns:a16="http://schemas.microsoft.com/office/drawing/2014/main" id="{8F9271A3-EA16-5457-7455-828E21DE1314}"/>
                  </a:ext>
                </a:extLst>
              </p:cNvPr>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ïŝľîdé">
                <a:extLst>
                  <a:ext uri="{FF2B5EF4-FFF2-40B4-BE49-F238E27FC236}">
                    <a16:creationId xmlns:a16="http://schemas.microsoft.com/office/drawing/2014/main" id="{5B7C72EF-3A0C-2A26-1E67-FB25FC0CA66D}"/>
                  </a:ext>
                </a:extLst>
              </p:cNvPr>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1ïḋe">
                <a:extLst>
                  <a:ext uri="{FF2B5EF4-FFF2-40B4-BE49-F238E27FC236}">
                    <a16:creationId xmlns:a16="http://schemas.microsoft.com/office/drawing/2014/main" id="{D2F1F078-5004-7509-09A2-A7456679B87E}"/>
                  </a:ext>
                </a:extLst>
              </p:cNvPr>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ŝļíďè">
                <a:extLst>
                  <a:ext uri="{FF2B5EF4-FFF2-40B4-BE49-F238E27FC236}">
                    <a16:creationId xmlns:a16="http://schemas.microsoft.com/office/drawing/2014/main" id="{1BFA3866-DB23-034D-D862-DC7ECE8AFEEE}"/>
                  </a:ext>
                </a:extLst>
              </p:cNvPr>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ïṩḻiďè">
                <a:extLst>
                  <a:ext uri="{FF2B5EF4-FFF2-40B4-BE49-F238E27FC236}">
                    <a16:creationId xmlns:a16="http://schemas.microsoft.com/office/drawing/2014/main" id="{BF040C1C-C6C9-1EB1-E526-53A03CC745F0}"/>
                  </a:ext>
                </a:extLst>
              </p:cNvPr>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íṧ1iḍé">
                <a:extLst>
                  <a:ext uri="{FF2B5EF4-FFF2-40B4-BE49-F238E27FC236}">
                    <a16:creationId xmlns:a16="http://schemas.microsoft.com/office/drawing/2014/main" id="{A0216043-094E-CC41-71A6-CDC529D2FB2F}"/>
                  </a:ext>
                </a:extLst>
              </p:cNvPr>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isliḓè">
                <a:extLst>
                  <a:ext uri="{FF2B5EF4-FFF2-40B4-BE49-F238E27FC236}">
                    <a16:creationId xmlns:a16="http://schemas.microsoft.com/office/drawing/2014/main" id="{C1051072-F707-4DEF-9D52-5BFCDB39B7F8}"/>
                  </a:ext>
                </a:extLst>
              </p:cNvPr>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0" name="iṣḻîde">
                <a:extLst>
                  <a:ext uri="{FF2B5EF4-FFF2-40B4-BE49-F238E27FC236}">
                    <a16:creationId xmlns:a16="http://schemas.microsoft.com/office/drawing/2014/main" id="{B29A59B7-09BB-083B-07C9-48375AC6890B}"/>
                  </a:ext>
                </a:extLst>
              </p:cNvPr>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1" name="ïṥ1íďe">
                <a:extLst>
                  <a:ext uri="{FF2B5EF4-FFF2-40B4-BE49-F238E27FC236}">
                    <a16:creationId xmlns:a16="http://schemas.microsoft.com/office/drawing/2014/main" id="{78AA76D4-2E4F-ACD3-5C9F-260DDD06EC33}"/>
                  </a:ext>
                </a:extLst>
              </p:cNvPr>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íṩļidè">
                <a:extLst>
                  <a:ext uri="{FF2B5EF4-FFF2-40B4-BE49-F238E27FC236}">
                    <a16:creationId xmlns:a16="http://schemas.microsoft.com/office/drawing/2014/main" id="{8567B5AF-1A52-B791-2714-BA62ABC3B437}"/>
                  </a:ext>
                </a:extLst>
              </p:cNvPr>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ṥḷiḋe">
                <a:extLst>
                  <a:ext uri="{FF2B5EF4-FFF2-40B4-BE49-F238E27FC236}">
                    <a16:creationId xmlns:a16="http://schemas.microsoft.com/office/drawing/2014/main" id="{F7957757-DECE-273A-C14A-7F4D65436B05}"/>
                  </a:ext>
                </a:extLst>
              </p:cNvPr>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îŝḷíďe">
                <a:extLst>
                  <a:ext uri="{FF2B5EF4-FFF2-40B4-BE49-F238E27FC236}">
                    <a16:creationId xmlns:a16="http://schemas.microsoft.com/office/drawing/2014/main" id="{7673AA9E-8AC6-BA75-5F2C-44E4B8BC7293}"/>
                  </a:ext>
                </a:extLst>
              </p:cNvPr>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ïšḻide">
                <a:extLst>
                  <a:ext uri="{FF2B5EF4-FFF2-40B4-BE49-F238E27FC236}">
                    <a16:creationId xmlns:a16="http://schemas.microsoft.com/office/drawing/2014/main" id="{2EC6B5E9-76DA-6FCC-4DC4-699B6B53E970}"/>
                  </a:ext>
                </a:extLst>
              </p:cNvPr>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lïḋè">
                <a:extLst>
                  <a:ext uri="{FF2B5EF4-FFF2-40B4-BE49-F238E27FC236}">
                    <a16:creationId xmlns:a16="http://schemas.microsoft.com/office/drawing/2014/main" id="{76192CC2-A27F-3796-9511-53560CF18502}"/>
                  </a:ext>
                </a:extLst>
              </p:cNvPr>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isḻïḑê">
                <a:extLst>
                  <a:ext uri="{FF2B5EF4-FFF2-40B4-BE49-F238E27FC236}">
                    <a16:creationId xmlns:a16="http://schemas.microsoft.com/office/drawing/2014/main" id="{0A136124-8C78-50AA-B121-2A39EBFF1C2E}"/>
                  </a:ext>
                </a:extLst>
              </p:cNvPr>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5" name="文本框 4">
            <a:extLst>
              <a:ext uri="{FF2B5EF4-FFF2-40B4-BE49-F238E27FC236}">
                <a16:creationId xmlns:a16="http://schemas.microsoft.com/office/drawing/2014/main" id="{3A192F2B-4A0F-2296-71AB-22C412669CCB}"/>
              </a:ext>
            </a:extLst>
          </p:cNvPr>
          <p:cNvSpPr txBox="1"/>
          <p:nvPr/>
        </p:nvSpPr>
        <p:spPr>
          <a:xfrm>
            <a:off x="916689" y="626834"/>
            <a:ext cx="2681917" cy="584775"/>
          </a:xfrm>
          <a:prstGeom prst="rect">
            <a:avLst/>
          </a:prstGeom>
          <a:noFill/>
        </p:spPr>
        <p:txBody>
          <a:bodyPr wrap="square" rtlCol="0">
            <a:spAutoFit/>
          </a:bodyPr>
          <a:lstStyle/>
          <a:p>
            <a:r>
              <a:rPr lang="en-US" altLang="zh-CN" sz="3200" dirty="0"/>
              <a:t>SQL</a:t>
            </a:r>
            <a:r>
              <a:rPr lang="zh-CN" altLang="en-US" sz="3200" dirty="0"/>
              <a:t>语句编写</a:t>
            </a:r>
          </a:p>
        </p:txBody>
      </p:sp>
      <p:sp>
        <p:nvSpPr>
          <p:cNvPr id="6" name="文本框 5">
            <a:extLst>
              <a:ext uri="{FF2B5EF4-FFF2-40B4-BE49-F238E27FC236}">
                <a16:creationId xmlns:a16="http://schemas.microsoft.com/office/drawing/2014/main" id="{7824FCA3-5339-1A9E-473A-61B90C7FFA2B}"/>
              </a:ext>
            </a:extLst>
          </p:cNvPr>
          <p:cNvSpPr txBox="1"/>
          <p:nvPr/>
        </p:nvSpPr>
        <p:spPr>
          <a:xfrm>
            <a:off x="2188387" y="1448239"/>
            <a:ext cx="7747819" cy="2092881"/>
          </a:xfrm>
          <a:prstGeom prst="rect">
            <a:avLst/>
          </a:prstGeom>
          <a:noFill/>
        </p:spPr>
        <p:txBody>
          <a:bodyPr wrap="square" rtlCol="0">
            <a:spAutoFit/>
          </a:bodyPr>
          <a:lstStyle/>
          <a:p>
            <a:r>
              <a:rPr lang="zh-CN" altLang="en-US" sz="2800" kern="100" dirty="0">
                <a:effectLst/>
                <a:latin typeface="Times New Roman" panose="02020603050405020304" pitchFamily="18" charset="0"/>
                <a:ea typeface="宋体" panose="02010600030101010101" pitchFamily="2" charset="-122"/>
              </a:rPr>
              <a:t>在</a:t>
            </a:r>
            <a:r>
              <a:rPr lang="en-US" altLang="zh-CN" sz="2800" kern="100" dirty="0">
                <a:effectLst/>
                <a:latin typeface="Times New Roman" panose="02020603050405020304" pitchFamily="18" charset="0"/>
                <a:ea typeface="宋体" panose="02010600030101010101" pitchFamily="2" charset="-122"/>
              </a:rPr>
              <a:t>school</a:t>
            </a:r>
            <a:r>
              <a:rPr lang="zh-CN" altLang="en-US" sz="2800" kern="100" dirty="0">
                <a:effectLst/>
                <a:latin typeface="Times New Roman" panose="02020603050405020304" pitchFamily="18" charset="0"/>
                <a:ea typeface="宋体" panose="02010600030101010101" pitchFamily="2" charset="-122"/>
              </a:rPr>
              <a:t>数据库中，</a:t>
            </a:r>
            <a:r>
              <a:rPr lang="zh-CN" altLang="zh-CN" sz="2800" kern="100" dirty="0">
                <a:effectLst/>
                <a:latin typeface="Times New Roman" panose="02020603050405020304" pitchFamily="18" charset="0"/>
                <a:ea typeface="宋体" panose="02010600030101010101" pitchFamily="2" charset="-122"/>
              </a:rPr>
              <a:t>查询计算机学院男生</a:t>
            </a:r>
            <a:r>
              <a:rPr lang="zh-CN" altLang="zh-CN" sz="2800" kern="100" dirty="0">
                <a:solidFill>
                  <a:srgbClr val="FF0000"/>
                </a:solidFill>
                <a:effectLst/>
                <a:latin typeface="Times New Roman" panose="02020603050405020304" pitchFamily="18" charset="0"/>
                <a:ea typeface="宋体" panose="02010600030101010101" pitchFamily="2" charset="-122"/>
              </a:rPr>
              <a:t>选修本学院教授开设的课不及格的</a:t>
            </a:r>
            <a:r>
              <a:rPr lang="zh-CN" altLang="zh-CN" sz="2800" kern="100" dirty="0">
                <a:effectLst/>
                <a:latin typeface="Times New Roman" panose="02020603050405020304" pitchFamily="18" charset="0"/>
                <a:ea typeface="宋体" panose="02010600030101010101" pitchFamily="2" charset="-122"/>
              </a:rPr>
              <a:t>且还未重修的课，输出学生的学期，学号，课号，按学期升序，学期相同按学号升序排列。</a:t>
            </a:r>
          </a:p>
          <a:p>
            <a:endParaRPr lang="zh-CN" altLang="en-US" dirty="0"/>
          </a:p>
        </p:txBody>
      </p:sp>
      <p:sp>
        <p:nvSpPr>
          <p:cNvPr id="7" name="Rectangle 1">
            <a:extLst>
              <a:ext uri="{FF2B5EF4-FFF2-40B4-BE49-F238E27FC236}">
                <a16:creationId xmlns:a16="http://schemas.microsoft.com/office/drawing/2014/main" id="{3C817BA7-AA96-74B5-AE52-CB94ED927584}"/>
              </a:ext>
            </a:extLst>
          </p:cNvPr>
          <p:cNvSpPr>
            <a:spLocks noChangeArrowheads="1"/>
          </p:cNvSpPr>
          <p:nvPr/>
        </p:nvSpPr>
        <p:spPr bwMode="auto">
          <a:xfrm>
            <a:off x="3362632" y="3441552"/>
            <a:ext cx="5466736"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Arial Unicode MS"/>
                <a:ea typeface="JetBrains Mono"/>
              </a:rPr>
              <a:t>and </a:t>
            </a:r>
            <a:r>
              <a:rPr kumimoji="0" lang="zh-CN" altLang="zh-CN" b="0" i="0" u="none" strike="noStrike" cap="none" normalizeH="0" baseline="0" dirty="0">
                <a:ln>
                  <a:noFill/>
                </a:ln>
                <a:solidFill>
                  <a:srgbClr val="9876AA"/>
                </a:solidFill>
                <a:effectLst/>
                <a:latin typeface="Arial Unicode MS"/>
                <a:ea typeface="JetBrains Mono"/>
              </a:rPr>
              <a:t>staff_id </a:t>
            </a:r>
            <a:r>
              <a:rPr kumimoji="0" lang="zh-CN" altLang="zh-CN" b="0" i="0" u="none" strike="noStrike" cap="none" normalizeH="0" baseline="0" dirty="0">
                <a:ln>
                  <a:noFill/>
                </a:ln>
                <a:solidFill>
                  <a:srgbClr val="CC7832"/>
                </a:solidFill>
                <a:effectLst/>
                <a:latin typeface="Arial Unicode MS"/>
                <a:ea typeface="JetBrains Mono"/>
              </a:rPr>
              <a:t>in </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CC7832"/>
                </a:solidFill>
                <a:effectLst/>
                <a:latin typeface="Arial Unicode MS"/>
                <a:ea typeface="JetBrains Mono"/>
              </a:rPr>
              <a:t>select </a:t>
            </a:r>
            <a:r>
              <a:rPr kumimoji="0" lang="zh-CN" altLang="zh-CN" b="0" i="0" u="none" strike="noStrike" cap="none" normalizeH="0" baseline="0" dirty="0">
                <a:ln>
                  <a:noFill/>
                </a:ln>
                <a:solidFill>
                  <a:srgbClr val="9876AA"/>
                </a:solidFill>
                <a:effectLst/>
                <a:latin typeface="Arial Unicode MS"/>
                <a:ea typeface="JetBrains Mono"/>
              </a:rPr>
              <a:t>staff_id</a:t>
            </a:r>
            <a:br>
              <a:rPr kumimoji="0" lang="zh-CN" altLang="zh-CN" b="0" i="0" u="none" strike="noStrike" cap="none" normalizeH="0" baseline="0" dirty="0">
                <a:ln>
                  <a:noFill/>
                </a:ln>
                <a:solidFill>
                  <a:srgbClr val="9876AA"/>
                </a:solidFill>
                <a:effectLst/>
                <a:latin typeface="Arial Unicode MS"/>
                <a:ea typeface="JetBrains Mono"/>
              </a:rPr>
            </a:br>
            <a:r>
              <a:rPr kumimoji="0" lang="zh-CN" altLang="zh-CN" b="0" i="0" u="none" strike="noStrike" cap="none" normalizeH="0" baseline="0" dirty="0">
                <a:ln>
                  <a:noFill/>
                </a:ln>
                <a:solidFill>
                  <a:srgbClr val="9876AA"/>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from </a:t>
            </a:r>
            <a:r>
              <a:rPr kumimoji="0" lang="zh-CN" altLang="zh-CN" b="0" i="0" u="none" strike="noStrike" cap="none" normalizeH="0" baseline="0" dirty="0">
                <a:ln>
                  <a:noFill/>
                </a:ln>
                <a:solidFill>
                  <a:srgbClr val="A9B7C6"/>
                </a:solidFill>
                <a:effectLst/>
                <a:latin typeface="Arial Unicode MS"/>
                <a:ea typeface="JetBrains Mono"/>
              </a:rPr>
              <a:t>teacher</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where </a:t>
            </a:r>
            <a:r>
              <a:rPr kumimoji="0" lang="zh-CN" altLang="zh-CN" b="0" i="0" u="none" strike="noStrike" cap="none" normalizeH="0" baseline="0" dirty="0">
                <a:ln>
                  <a:noFill/>
                </a:ln>
                <a:solidFill>
                  <a:srgbClr val="9876AA"/>
                </a:solidFill>
                <a:effectLst/>
                <a:latin typeface="Arial Unicode MS"/>
                <a:ea typeface="JetBrains Mono"/>
              </a:rPr>
              <a:t>dept_id </a:t>
            </a:r>
            <a:r>
              <a:rPr kumimoji="0" lang="zh-CN" altLang="zh-CN" b="0" i="0" u="none" strike="noStrike" cap="none" normalizeH="0" baseline="0" dirty="0">
                <a:ln>
                  <a:noFill/>
                </a:ln>
                <a:solidFill>
                  <a:srgbClr val="CC7832"/>
                </a:solidFill>
                <a:effectLst/>
                <a:latin typeface="Arial Unicode MS"/>
                <a:ea typeface="JetBrains Mono"/>
              </a:rPr>
              <a:t>in </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CC7832"/>
                </a:solidFill>
                <a:effectLst/>
                <a:latin typeface="Arial Unicode MS"/>
                <a:ea typeface="JetBrains Mono"/>
              </a:rPr>
              <a:t>select </a:t>
            </a:r>
            <a:r>
              <a:rPr kumimoji="0" lang="zh-CN" altLang="zh-CN" b="0" i="0" u="none" strike="noStrike" cap="none" normalizeH="0" baseline="0" dirty="0">
                <a:ln>
                  <a:noFill/>
                </a:ln>
                <a:solidFill>
                  <a:srgbClr val="9876AA"/>
                </a:solidFill>
                <a:effectLst/>
                <a:latin typeface="Arial Unicode MS"/>
                <a:ea typeface="JetBrains Mono"/>
              </a:rPr>
              <a:t>dept_id</a:t>
            </a:r>
            <a:br>
              <a:rPr kumimoji="0" lang="zh-CN" altLang="zh-CN" b="0" i="0" u="none" strike="noStrike" cap="none" normalizeH="0" baseline="0" dirty="0">
                <a:ln>
                  <a:noFill/>
                </a:ln>
                <a:solidFill>
                  <a:srgbClr val="9876AA"/>
                </a:solidFill>
                <a:effectLst/>
                <a:latin typeface="Arial Unicode MS"/>
                <a:ea typeface="JetBrains Mono"/>
              </a:rPr>
            </a:br>
            <a:r>
              <a:rPr kumimoji="0" lang="zh-CN" altLang="zh-CN" b="0" i="0" u="none" strike="noStrike" cap="none" normalizeH="0" baseline="0" dirty="0">
                <a:ln>
                  <a:noFill/>
                </a:ln>
                <a:solidFill>
                  <a:srgbClr val="9876AA"/>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from </a:t>
            </a:r>
            <a:r>
              <a:rPr kumimoji="0" lang="zh-CN" altLang="zh-CN" b="0" i="0" u="none" strike="noStrike" cap="none" normalizeH="0" baseline="0" dirty="0">
                <a:ln>
                  <a:noFill/>
                </a:ln>
                <a:solidFill>
                  <a:srgbClr val="A9B7C6"/>
                </a:solidFill>
                <a:effectLst/>
                <a:latin typeface="Arial Unicode MS"/>
                <a:ea typeface="JetBrains Mono"/>
              </a:rPr>
              <a:t>department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where </a:t>
            </a:r>
            <a:r>
              <a:rPr kumimoji="0" lang="zh-CN" altLang="zh-CN" b="0" i="0" u="none" strike="noStrike" cap="none" normalizeH="0" baseline="0" dirty="0">
                <a:ln>
                  <a:noFill/>
                </a:ln>
                <a:solidFill>
                  <a:srgbClr val="9876AA"/>
                </a:solidFill>
                <a:effectLst/>
                <a:latin typeface="Arial Unicode MS"/>
                <a:ea typeface="JetBrains Mono"/>
              </a:rPr>
              <a:t>dept_name</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计算机学院</a:t>
            </a:r>
            <a:r>
              <a:rPr kumimoji="0" lang="zh-CN" altLang="zh-CN" b="0" i="0" u="none" strike="noStrike" cap="none" normalizeH="0" baseline="0" dirty="0">
                <a:ln>
                  <a:noFill/>
                </a:ln>
                <a:solidFill>
                  <a:srgbClr val="6A8759"/>
                </a:solidFill>
                <a:effectLst/>
                <a:latin typeface="Arial Unicode MS"/>
                <a:ea typeface="JetBrains Mono"/>
              </a:rPr>
              <a:t>'</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and </a:t>
            </a:r>
            <a:r>
              <a:rPr kumimoji="0" lang="zh-CN" altLang="zh-CN" b="0" i="0" u="none" strike="noStrike" cap="none" normalizeH="0" baseline="0" dirty="0">
                <a:ln>
                  <a:noFill/>
                </a:ln>
                <a:solidFill>
                  <a:srgbClr val="9876AA"/>
                </a:solidFill>
                <a:effectLst/>
                <a:latin typeface="Arial Unicode MS"/>
                <a:ea typeface="JetBrains Mono"/>
              </a:rPr>
              <a:t>professional_ranks</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教授</a:t>
            </a:r>
            <a:r>
              <a:rPr kumimoji="0" lang="zh-CN" altLang="zh-CN" b="0" i="0" u="none" strike="noStrike" cap="none" normalizeH="0" baseline="0" dirty="0">
                <a:ln>
                  <a:noFill/>
                </a:ln>
                <a:solidFill>
                  <a:srgbClr val="6A8759"/>
                </a:solidFill>
                <a:effectLst/>
                <a:latin typeface="Arial Unicode MS"/>
                <a:ea typeface="JetBrains Mono"/>
              </a:rPr>
              <a:t>'</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CC7832"/>
                </a:solidFill>
                <a:effectLst/>
                <a:latin typeface="Arial Unicode MS"/>
                <a:ea typeface="JetBrains Mono"/>
              </a:rPr>
              <a:t>and </a:t>
            </a:r>
            <a:r>
              <a:rPr kumimoji="0" lang="zh-CN" altLang="zh-CN" b="0" i="0" u="none" strike="noStrike" cap="none" normalizeH="0" baseline="0" dirty="0">
                <a:ln>
                  <a:noFill/>
                </a:ln>
                <a:solidFill>
                  <a:srgbClr val="9876AA"/>
                </a:solidFill>
                <a:effectLst/>
                <a:latin typeface="Arial Unicode MS"/>
                <a:ea typeface="JetBrains Mono"/>
              </a:rPr>
              <a:t>score</a:t>
            </a:r>
            <a:r>
              <a:rPr kumimoji="0" lang="zh-CN" altLang="zh-CN" b="0" i="0" u="none" strike="noStrike" cap="none" normalizeH="0" baseline="0" dirty="0">
                <a:ln>
                  <a:noFill/>
                </a:ln>
                <a:solidFill>
                  <a:srgbClr val="A9B7C6"/>
                </a:solidFill>
                <a:effectLst/>
                <a:latin typeface="Arial Unicode MS"/>
                <a:ea typeface="JetBrains Mono"/>
              </a:rPr>
              <a:t>&lt;</a:t>
            </a:r>
            <a:r>
              <a:rPr kumimoji="0" lang="zh-CN" altLang="zh-CN" b="0" i="0" u="none" strike="noStrike" cap="none" normalizeH="0" baseline="0" dirty="0">
                <a:ln>
                  <a:noFill/>
                </a:ln>
                <a:solidFill>
                  <a:srgbClr val="6897BB"/>
                </a:solidFill>
                <a:effectLst/>
                <a:latin typeface="Arial Unicode MS"/>
                <a:ea typeface="JetBrains Mono"/>
              </a:rPr>
              <a:t>60</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5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8BCBF-A227-F048-F1AF-5F6CF1CC098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EE27C2C-8F9E-6738-9008-6B0B37C1E410}"/>
              </a:ext>
            </a:extLst>
          </p:cNvPr>
          <p:cNvSpPr>
            <a:spLocks noGrp="1"/>
          </p:cNvSpPr>
          <p:nvPr>
            <p:ph type="subTitle" idx="1"/>
          </p:nvPr>
        </p:nvSpPr>
        <p:spPr/>
        <p:txBody>
          <a:bodyPr/>
          <a:lstStyle/>
          <a:p>
            <a:endParaRPr lang="zh-CN" altLang="en-US"/>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6588C6FD-C92A-ACED-A821-DC434D80494E}"/>
              </a:ext>
            </a:extLst>
          </p:cNvPr>
          <p:cNvSpPr/>
          <p:nvPr/>
        </p:nvSpPr>
        <p:spPr>
          <a:xfrm>
            <a:off x="1" y="0"/>
            <a:ext cx="12192000" cy="6858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文本框 69">
            <a:extLst>
              <a:ext uri="{FF2B5EF4-FFF2-40B4-BE49-F238E27FC236}">
                <a16:creationId xmlns:a16="http://schemas.microsoft.com/office/drawing/2014/main" id="{DB129CFA-FD18-6E10-3FB3-40BB3AA72D53}"/>
              </a:ext>
            </a:extLst>
          </p:cNvPr>
          <p:cNvSpPr txBox="1"/>
          <p:nvPr/>
        </p:nvSpPr>
        <p:spPr>
          <a:xfrm>
            <a:off x="3234813" y="2458065"/>
            <a:ext cx="6076335" cy="369332"/>
          </a:xfrm>
          <a:prstGeom prst="rect">
            <a:avLst/>
          </a:prstGeom>
          <a:noFill/>
        </p:spPr>
        <p:txBody>
          <a:bodyPr wrap="square" rtlCol="0">
            <a:spAutoFit/>
          </a:bodyPr>
          <a:lstStyle/>
          <a:p>
            <a:endParaRPr lang="zh-CN" altLang="en-US" dirty="0"/>
          </a:p>
        </p:txBody>
      </p:sp>
      <p:sp>
        <p:nvSpPr>
          <p:cNvPr id="72" name="矩形 71">
            <a:extLst>
              <a:ext uri="{FF2B5EF4-FFF2-40B4-BE49-F238E27FC236}">
                <a16:creationId xmlns:a16="http://schemas.microsoft.com/office/drawing/2014/main" id="{D9D9C259-5E57-17B6-74D4-684422D2D491}"/>
              </a:ext>
            </a:extLst>
          </p:cNvPr>
          <p:cNvSpPr/>
          <p:nvPr/>
        </p:nvSpPr>
        <p:spPr>
          <a:xfrm>
            <a:off x="698545" y="500444"/>
            <a:ext cx="10727505" cy="5961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3"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a:extLst>
              <a:ext uri="{FF2B5EF4-FFF2-40B4-BE49-F238E27FC236}">
                <a16:creationId xmlns:a16="http://schemas.microsoft.com/office/drawing/2014/main" id="{D9EFC040-A3B3-C99A-E2B8-49ED7AACD6D1}"/>
              </a:ext>
            </a:extLst>
          </p:cNvPr>
          <p:cNvGrpSpPr>
            <a:grpSpLocks noChangeAspect="1"/>
          </p:cNvGrpSpPr>
          <p:nvPr>
            <p:custDataLst>
              <p:tags r:id="rId1"/>
            </p:custDataLst>
          </p:nvPr>
        </p:nvGrpSpPr>
        <p:grpSpPr>
          <a:xfrm>
            <a:off x="10848094" y="43244"/>
            <a:ext cx="1151255" cy="457200"/>
            <a:chOff x="3768308" y="2508637"/>
            <a:chExt cx="4655383" cy="1847076"/>
          </a:xfrm>
          <a:solidFill>
            <a:schemeClr val="bg1"/>
          </a:solidFill>
        </p:grpSpPr>
        <p:grpSp>
          <p:nvGrpSpPr>
            <p:cNvPr id="74" name="iSḻïḋe">
              <a:extLst>
                <a:ext uri="{FF2B5EF4-FFF2-40B4-BE49-F238E27FC236}">
                  <a16:creationId xmlns:a16="http://schemas.microsoft.com/office/drawing/2014/main" id="{596385EA-CAE5-B7A6-E323-059DDA94EC38}"/>
                </a:ext>
              </a:extLst>
            </p:cNvPr>
            <p:cNvGrpSpPr/>
            <p:nvPr/>
          </p:nvGrpSpPr>
          <p:grpSpPr>
            <a:xfrm>
              <a:off x="5528397" y="3806230"/>
              <a:ext cx="2860508" cy="275467"/>
              <a:chOff x="4851400" y="4251325"/>
              <a:chExt cx="6264276" cy="603251"/>
            </a:xfrm>
            <a:grpFill/>
          </p:grpSpPr>
          <p:sp>
            <p:nvSpPr>
              <p:cNvPr id="117" name="ïšlïḑê">
                <a:extLst>
                  <a:ext uri="{FF2B5EF4-FFF2-40B4-BE49-F238E27FC236}">
                    <a16:creationId xmlns:a16="http://schemas.microsoft.com/office/drawing/2014/main" id="{9063E3A6-5DC6-D3C0-C87E-EADA6BFA07C3}"/>
                  </a:ext>
                </a:extLst>
              </p:cNvPr>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ïsḻïḑe">
                <a:extLst>
                  <a:ext uri="{FF2B5EF4-FFF2-40B4-BE49-F238E27FC236}">
                    <a16:creationId xmlns:a16="http://schemas.microsoft.com/office/drawing/2014/main" id="{6FA0C47D-21A3-A094-D395-A05671E12D5E}"/>
                  </a:ext>
                </a:extLst>
              </p:cNvPr>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ïšlîḋé">
                <a:extLst>
                  <a:ext uri="{FF2B5EF4-FFF2-40B4-BE49-F238E27FC236}">
                    <a16:creationId xmlns:a16="http://schemas.microsoft.com/office/drawing/2014/main" id="{E59AD4EA-0410-E5C0-1193-0B5B1D2E6252}"/>
                  </a:ext>
                </a:extLst>
              </p:cNvPr>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iṩ1îḍê">
                <a:extLst>
                  <a:ext uri="{FF2B5EF4-FFF2-40B4-BE49-F238E27FC236}">
                    <a16:creationId xmlns:a16="http://schemas.microsoft.com/office/drawing/2014/main" id="{5AE208FD-0D98-5085-B369-28BE961C1268}"/>
                  </a:ext>
                </a:extLst>
              </p:cNvPr>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îṩ1îḓé">
                <a:extLst>
                  <a:ext uri="{FF2B5EF4-FFF2-40B4-BE49-F238E27FC236}">
                    <a16:creationId xmlns:a16="http://schemas.microsoft.com/office/drawing/2014/main" id="{C6CA87AE-5EA0-1E53-FB3A-AD44A319C420}"/>
                  </a:ext>
                </a:extLst>
              </p:cNvPr>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ïšḷíḓê">
                <a:extLst>
                  <a:ext uri="{FF2B5EF4-FFF2-40B4-BE49-F238E27FC236}">
                    <a16:creationId xmlns:a16="http://schemas.microsoft.com/office/drawing/2014/main" id="{F88F3E6C-29AE-AA57-CAC1-3DF5D7A06C09}"/>
                  </a:ext>
                </a:extLst>
              </p:cNvPr>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isļîḓè">
                <a:extLst>
                  <a:ext uri="{FF2B5EF4-FFF2-40B4-BE49-F238E27FC236}">
                    <a16:creationId xmlns:a16="http://schemas.microsoft.com/office/drawing/2014/main" id="{31DC371D-F0ED-B29E-EFD1-749C7579F51B}"/>
                  </a:ext>
                </a:extLst>
              </p:cNvPr>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íślîḍe">
                <a:extLst>
                  <a:ext uri="{FF2B5EF4-FFF2-40B4-BE49-F238E27FC236}">
                    <a16:creationId xmlns:a16="http://schemas.microsoft.com/office/drawing/2014/main" id="{A1F472BD-5DE8-D88B-D4D2-C321B3B4805E}"/>
                  </a:ext>
                </a:extLst>
              </p:cNvPr>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ïśļídê">
                <a:extLst>
                  <a:ext uri="{FF2B5EF4-FFF2-40B4-BE49-F238E27FC236}">
                    <a16:creationId xmlns:a16="http://schemas.microsoft.com/office/drawing/2014/main" id="{59BE1042-D557-6EEC-2734-42106B2832CF}"/>
                  </a:ext>
                </a:extLst>
              </p:cNvPr>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iṡļíḍe">
                <a:extLst>
                  <a:ext uri="{FF2B5EF4-FFF2-40B4-BE49-F238E27FC236}">
                    <a16:creationId xmlns:a16="http://schemas.microsoft.com/office/drawing/2014/main" id="{362A4523-AF99-65F5-A584-BBB7E7B99D52}"/>
                  </a:ext>
                </a:extLst>
              </p:cNvPr>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sliďê">
                <a:extLst>
                  <a:ext uri="{FF2B5EF4-FFF2-40B4-BE49-F238E27FC236}">
                    <a16:creationId xmlns:a16="http://schemas.microsoft.com/office/drawing/2014/main" id="{83115F6E-C478-060B-A8A3-B8B412B29E6D}"/>
                  </a:ext>
                </a:extLst>
              </p:cNvPr>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íṩ1íḑe">
                <a:extLst>
                  <a:ext uri="{FF2B5EF4-FFF2-40B4-BE49-F238E27FC236}">
                    <a16:creationId xmlns:a16="http://schemas.microsoft.com/office/drawing/2014/main" id="{B2448A18-2EB6-69CF-E304-66C22E47692A}"/>
                  </a:ext>
                </a:extLst>
              </p:cNvPr>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iṩļïḋe">
                <a:extLst>
                  <a:ext uri="{FF2B5EF4-FFF2-40B4-BE49-F238E27FC236}">
                    <a16:creationId xmlns:a16="http://schemas.microsoft.com/office/drawing/2014/main" id="{82B0C813-E4A9-9939-9C72-7CDA66A476F3}"/>
                  </a:ext>
                </a:extLst>
              </p:cNvPr>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îš1iďé">
                <a:extLst>
                  <a:ext uri="{FF2B5EF4-FFF2-40B4-BE49-F238E27FC236}">
                    <a16:creationId xmlns:a16="http://schemas.microsoft.com/office/drawing/2014/main" id="{232E0A7C-5E67-7A8C-FA0B-A0AA994913C7}"/>
                  </a:ext>
                </a:extLst>
              </p:cNvPr>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iṩḷïdè">
                <a:extLst>
                  <a:ext uri="{FF2B5EF4-FFF2-40B4-BE49-F238E27FC236}">
                    <a16:creationId xmlns:a16="http://schemas.microsoft.com/office/drawing/2014/main" id="{B2AACBD4-0D61-9BF0-08CC-C629C0848A52}"/>
                  </a:ext>
                </a:extLst>
              </p:cNvPr>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ŝḷíďé">
                <a:extLst>
                  <a:ext uri="{FF2B5EF4-FFF2-40B4-BE49-F238E27FC236}">
                    <a16:creationId xmlns:a16="http://schemas.microsoft.com/office/drawing/2014/main" id="{CD7DA8CE-5C0D-8992-5EB8-44A965234BFB}"/>
                  </a:ext>
                </a:extLst>
              </p:cNvPr>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ïsľíḋê">
                <a:extLst>
                  <a:ext uri="{FF2B5EF4-FFF2-40B4-BE49-F238E27FC236}">
                    <a16:creationId xmlns:a16="http://schemas.microsoft.com/office/drawing/2014/main" id="{3FFB8E52-08C1-0A5F-095E-0C13C346E595}"/>
                  </a:ext>
                </a:extLst>
              </p:cNvPr>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ṩḷíḍé">
                <a:extLst>
                  <a:ext uri="{FF2B5EF4-FFF2-40B4-BE49-F238E27FC236}">
                    <a16:creationId xmlns:a16="http://schemas.microsoft.com/office/drawing/2014/main" id="{CB0880A6-2ABC-12C4-2549-A9E59261559A}"/>
                  </a:ext>
                </a:extLst>
              </p:cNvPr>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iṩ1íḑè">
                <a:extLst>
                  <a:ext uri="{FF2B5EF4-FFF2-40B4-BE49-F238E27FC236}">
                    <a16:creationId xmlns:a16="http://schemas.microsoft.com/office/drawing/2014/main" id="{DD38A3F9-D9CE-97E5-B6FC-25AE483E1691}"/>
                  </a:ext>
                </a:extLst>
              </p:cNvPr>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ïŝlïḋè">
                <a:extLst>
                  <a:ext uri="{FF2B5EF4-FFF2-40B4-BE49-F238E27FC236}">
                    <a16:creationId xmlns:a16="http://schemas.microsoft.com/office/drawing/2014/main" id="{75C6AD14-A70D-426C-1487-EB613299C1FF}"/>
                  </a:ext>
                </a:extLst>
              </p:cNvPr>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ṣlîďê">
                <a:extLst>
                  <a:ext uri="{FF2B5EF4-FFF2-40B4-BE49-F238E27FC236}">
                    <a16:creationId xmlns:a16="http://schemas.microsoft.com/office/drawing/2014/main" id="{6CD75146-B00D-2F87-FEDC-DB27D843913B}"/>
                  </a:ext>
                </a:extLst>
              </p:cNvPr>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5" name="îSľîdè">
              <a:extLst>
                <a:ext uri="{FF2B5EF4-FFF2-40B4-BE49-F238E27FC236}">
                  <a16:creationId xmlns:a16="http://schemas.microsoft.com/office/drawing/2014/main" id="{942800E8-731D-86DB-7612-06756CEBB34D}"/>
                </a:ext>
              </a:extLst>
            </p:cNvPr>
            <p:cNvGrpSpPr/>
            <p:nvPr/>
          </p:nvGrpSpPr>
          <p:grpSpPr>
            <a:xfrm>
              <a:off x="5487799" y="2810201"/>
              <a:ext cx="2935892" cy="808278"/>
              <a:chOff x="4762500" y="2070100"/>
              <a:chExt cx="6429376" cy="1770063"/>
            </a:xfrm>
            <a:grpFill/>
          </p:grpSpPr>
          <p:sp>
            <p:nvSpPr>
              <p:cNvPr id="108" name="íṥļïḓe">
                <a:extLst>
                  <a:ext uri="{FF2B5EF4-FFF2-40B4-BE49-F238E27FC236}">
                    <a16:creationId xmlns:a16="http://schemas.microsoft.com/office/drawing/2014/main" id="{1E6AAE11-9CF9-504B-7BEB-7A79F960A0D9}"/>
                  </a:ext>
                </a:extLst>
              </p:cNvPr>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îśļiďè">
                <a:extLst>
                  <a:ext uri="{FF2B5EF4-FFF2-40B4-BE49-F238E27FC236}">
                    <a16:creationId xmlns:a16="http://schemas.microsoft.com/office/drawing/2014/main" id="{0B12A257-460F-4AFF-F839-AAF6FD829BAE}"/>
                  </a:ext>
                </a:extLst>
              </p:cNvPr>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0" name="ïṣ1íḑé">
                <a:extLst>
                  <a:ext uri="{FF2B5EF4-FFF2-40B4-BE49-F238E27FC236}">
                    <a16:creationId xmlns:a16="http://schemas.microsoft.com/office/drawing/2014/main" id="{A39EC59F-9AE6-85CD-81A9-3AAE0BA00956}"/>
                  </a:ext>
                </a:extLst>
              </p:cNvPr>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1" name="íS1íḑe">
                <a:extLst>
                  <a:ext uri="{FF2B5EF4-FFF2-40B4-BE49-F238E27FC236}">
                    <a16:creationId xmlns:a16="http://schemas.microsoft.com/office/drawing/2014/main" id="{2F0ACB8D-A6A5-D8CA-BD0F-941EF94CDCCB}"/>
                  </a:ext>
                </a:extLst>
              </p:cNvPr>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í$ḻïḍé">
                <a:extLst>
                  <a:ext uri="{FF2B5EF4-FFF2-40B4-BE49-F238E27FC236}">
                    <a16:creationId xmlns:a16="http://schemas.microsoft.com/office/drawing/2014/main" id="{0BAC2E8C-4D4B-6474-6FCB-8599DEB4B487}"/>
                  </a:ext>
                </a:extLst>
              </p:cNvPr>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îṩļïdê">
                <a:extLst>
                  <a:ext uri="{FF2B5EF4-FFF2-40B4-BE49-F238E27FC236}">
                    <a16:creationId xmlns:a16="http://schemas.microsoft.com/office/drawing/2014/main" id="{1AB23689-0837-3B12-5F6E-1F2D41EFC2E2}"/>
                  </a:ext>
                </a:extLst>
              </p:cNvPr>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ï$ḷiḓè">
                <a:extLst>
                  <a:ext uri="{FF2B5EF4-FFF2-40B4-BE49-F238E27FC236}">
                    <a16:creationId xmlns:a16="http://schemas.microsoft.com/office/drawing/2014/main" id="{809B202B-A716-5092-DF95-015489B46C2C}"/>
                  </a:ext>
                </a:extLst>
              </p:cNvPr>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ïšḷîďé">
                <a:extLst>
                  <a:ext uri="{FF2B5EF4-FFF2-40B4-BE49-F238E27FC236}">
                    <a16:creationId xmlns:a16="http://schemas.microsoft.com/office/drawing/2014/main" id="{F299B1F1-0A87-1237-3824-2FD6AAAACE6A}"/>
                  </a:ext>
                </a:extLst>
              </p:cNvPr>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íŝ1îḋê">
                <a:extLst>
                  <a:ext uri="{FF2B5EF4-FFF2-40B4-BE49-F238E27FC236}">
                    <a16:creationId xmlns:a16="http://schemas.microsoft.com/office/drawing/2014/main" id="{7238619D-696C-3C8C-3C2D-762CE858D206}"/>
                  </a:ext>
                </a:extLst>
              </p:cNvPr>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6" name="íṥļïḑê">
              <a:extLst>
                <a:ext uri="{FF2B5EF4-FFF2-40B4-BE49-F238E27FC236}">
                  <a16:creationId xmlns:a16="http://schemas.microsoft.com/office/drawing/2014/main" id="{F1764B3E-8CE5-B1A1-D54F-948E353B61CB}"/>
                </a:ext>
              </a:extLst>
            </p:cNvPr>
            <p:cNvGrpSpPr/>
            <p:nvPr/>
          </p:nvGrpSpPr>
          <p:grpSpPr>
            <a:xfrm>
              <a:off x="3768308" y="2508637"/>
              <a:ext cx="1469396" cy="1847076"/>
              <a:chOff x="996950" y="1409700"/>
              <a:chExt cx="3217863" cy="4044950"/>
            </a:xfrm>
            <a:grpFill/>
          </p:grpSpPr>
          <p:sp>
            <p:nvSpPr>
              <p:cNvPr id="77" name="ïS1íḑé">
                <a:extLst>
                  <a:ext uri="{FF2B5EF4-FFF2-40B4-BE49-F238E27FC236}">
                    <a16:creationId xmlns:a16="http://schemas.microsoft.com/office/drawing/2014/main" id="{A88B1C40-C955-A30B-7782-78F7B0C6337E}"/>
                  </a:ext>
                </a:extLst>
              </p:cNvPr>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iŝḻïḍé">
                <a:extLst>
                  <a:ext uri="{FF2B5EF4-FFF2-40B4-BE49-F238E27FC236}">
                    <a16:creationId xmlns:a16="http://schemas.microsoft.com/office/drawing/2014/main" id="{57114AA7-7182-1D2F-FDC7-31C081806FBC}"/>
                  </a:ext>
                </a:extLst>
              </p:cNvPr>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ïSľíḋè">
                <a:extLst>
                  <a:ext uri="{FF2B5EF4-FFF2-40B4-BE49-F238E27FC236}">
                    <a16:creationId xmlns:a16="http://schemas.microsoft.com/office/drawing/2014/main" id="{EF4DBC7F-A040-981F-3384-734D2BC98F61}"/>
                  </a:ext>
                </a:extLst>
              </p:cNvPr>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lîḍé">
                <a:extLst>
                  <a:ext uri="{FF2B5EF4-FFF2-40B4-BE49-F238E27FC236}">
                    <a16:creationId xmlns:a16="http://schemas.microsoft.com/office/drawing/2014/main" id="{5EC1739B-CF27-701C-8686-51DD54DBDA59}"/>
                  </a:ext>
                </a:extLst>
              </p:cNvPr>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íŝlíḓé">
                <a:extLst>
                  <a:ext uri="{FF2B5EF4-FFF2-40B4-BE49-F238E27FC236}">
                    <a16:creationId xmlns:a16="http://schemas.microsoft.com/office/drawing/2014/main" id="{D01B94F7-3CF5-4DEF-9FF6-0CD460091FCB}"/>
                  </a:ext>
                </a:extLst>
              </p:cNvPr>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îS1îďe">
                <a:extLst>
                  <a:ext uri="{FF2B5EF4-FFF2-40B4-BE49-F238E27FC236}">
                    <a16:creationId xmlns:a16="http://schemas.microsoft.com/office/drawing/2014/main" id="{A24AC33E-B194-F3B3-CF88-86B5F8CAA3F6}"/>
                  </a:ext>
                </a:extLst>
              </p:cNvPr>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ṥḷiďê">
                <a:extLst>
                  <a:ext uri="{FF2B5EF4-FFF2-40B4-BE49-F238E27FC236}">
                    <a16:creationId xmlns:a16="http://schemas.microsoft.com/office/drawing/2014/main" id="{D7C2F9CC-0A36-51FB-00FE-BCEA882F4693}"/>
                  </a:ext>
                </a:extLst>
              </p:cNvPr>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šľíďê">
                <a:extLst>
                  <a:ext uri="{FF2B5EF4-FFF2-40B4-BE49-F238E27FC236}">
                    <a16:creationId xmlns:a16="http://schemas.microsoft.com/office/drawing/2014/main" id="{95EE9167-93D0-8A59-A009-3F45FA5EF1CE}"/>
                  </a:ext>
                </a:extLst>
              </p:cNvPr>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şľîḑe">
                <a:extLst>
                  <a:ext uri="{FF2B5EF4-FFF2-40B4-BE49-F238E27FC236}">
                    <a16:creationId xmlns:a16="http://schemas.microsoft.com/office/drawing/2014/main" id="{DB11DB7B-9429-7ED0-6986-A713DD883CF0}"/>
                  </a:ext>
                </a:extLst>
              </p:cNvPr>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sļídê">
                <a:extLst>
                  <a:ext uri="{FF2B5EF4-FFF2-40B4-BE49-F238E27FC236}">
                    <a16:creationId xmlns:a16="http://schemas.microsoft.com/office/drawing/2014/main" id="{A312DBAB-51A6-D872-B8AA-9B3A17391207}"/>
                  </a:ext>
                </a:extLst>
              </p:cNvPr>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ṧ1iḍè">
                <a:extLst>
                  <a:ext uri="{FF2B5EF4-FFF2-40B4-BE49-F238E27FC236}">
                    <a16:creationId xmlns:a16="http://schemas.microsoft.com/office/drawing/2014/main" id="{FDA1D88E-CF7D-7927-40BE-30DC3910218E}"/>
                  </a:ext>
                </a:extLst>
              </p:cNvPr>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ís1íḑê">
                <a:extLst>
                  <a:ext uri="{FF2B5EF4-FFF2-40B4-BE49-F238E27FC236}">
                    <a16:creationId xmlns:a16="http://schemas.microsoft.com/office/drawing/2014/main" id="{0194E3E7-BA14-10A7-026A-FF583E949439}"/>
                  </a:ext>
                </a:extLst>
              </p:cNvPr>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îšlídé">
                <a:extLst>
                  <a:ext uri="{FF2B5EF4-FFF2-40B4-BE49-F238E27FC236}">
                    <a16:creationId xmlns:a16="http://schemas.microsoft.com/office/drawing/2014/main" id="{123BFF30-A90E-6F02-DD95-8B091CE5B8AB}"/>
                  </a:ext>
                </a:extLst>
              </p:cNvPr>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iSḻîdé">
                <a:extLst>
                  <a:ext uri="{FF2B5EF4-FFF2-40B4-BE49-F238E27FC236}">
                    <a16:creationId xmlns:a16="http://schemas.microsoft.com/office/drawing/2014/main" id="{A0B78533-B875-3111-6C5E-B57D73C7E116}"/>
                  </a:ext>
                </a:extLst>
              </p:cNvPr>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íšľïḋê">
                <a:extLst>
                  <a:ext uri="{FF2B5EF4-FFF2-40B4-BE49-F238E27FC236}">
                    <a16:creationId xmlns:a16="http://schemas.microsoft.com/office/drawing/2014/main" id="{E4A0C9AC-DD31-83AE-089C-400AE2B10E55}"/>
                  </a:ext>
                </a:extLst>
              </p:cNvPr>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śľïďe">
                <a:extLst>
                  <a:ext uri="{FF2B5EF4-FFF2-40B4-BE49-F238E27FC236}">
                    <a16:creationId xmlns:a16="http://schemas.microsoft.com/office/drawing/2014/main" id="{73BECCB9-822C-CEB0-AB02-BCEEABEBF07F}"/>
                  </a:ext>
                </a:extLst>
              </p:cNvPr>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ïṩľiḓé">
                <a:extLst>
                  <a:ext uri="{FF2B5EF4-FFF2-40B4-BE49-F238E27FC236}">
                    <a16:creationId xmlns:a16="http://schemas.microsoft.com/office/drawing/2014/main" id="{8F9271A3-EA16-5457-7455-828E21DE1314}"/>
                  </a:ext>
                </a:extLst>
              </p:cNvPr>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ïŝľîdé">
                <a:extLst>
                  <a:ext uri="{FF2B5EF4-FFF2-40B4-BE49-F238E27FC236}">
                    <a16:creationId xmlns:a16="http://schemas.microsoft.com/office/drawing/2014/main" id="{5B7C72EF-3A0C-2A26-1E67-FB25FC0CA66D}"/>
                  </a:ext>
                </a:extLst>
              </p:cNvPr>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1ïḋe">
                <a:extLst>
                  <a:ext uri="{FF2B5EF4-FFF2-40B4-BE49-F238E27FC236}">
                    <a16:creationId xmlns:a16="http://schemas.microsoft.com/office/drawing/2014/main" id="{D2F1F078-5004-7509-09A2-A7456679B87E}"/>
                  </a:ext>
                </a:extLst>
              </p:cNvPr>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ŝļíďè">
                <a:extLst>
                  <a:ext uri="{FF2B5EF4-FFF2-40B4-BE49-F238E27FC236}">
                    <a16:creationId xmlns:a16="http://schemas.microsoft.com/office/drawing/2014/main" id="{1BFA3866-DB23-034D-D862-DC7ECE8AFEEE}"/>
                  </a:ext>
                </a:extLst>
              </p:cNvPr>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ïṩḻiďè">
                <a:extLst>
                  <a:ext uri="{FF2B5EF4-FFF2-40B4-BE49-F238E27FC236}">
                    <a16:creationId xmlns:a16="http://schemas.microsoft.com/office/drawing/2014/main" id="{BF040C1C-C6C9-1EB1-E526-53A03CC745F0}"/>
                  </a:ext>
                </a:extLst>
              </p:cNvPr>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íṧ1iḍé">
                <a:extLst>
                  <a:ext uri="{FF2B5EF4-FFF2-40B4-BE49-F238E27FC236}">
                    <a16:creationId xmlns:a16="http://schemas.microsoft.com/office/drawing/2014/main" id="{A0216043-094E-CC41-71A6-CDC529D2FB2F}"/>
                  </a:ext>
                </a:extLst>
              </p:cNvPr>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isliḓè">
                <a:extLst>
                  <a:ext uri="{FF2B5EF4-FFF2-40B4-BE49-F238E27FC236}">
                    <a16:creationId xmlns:a16="http://schemas.microsoft.com/office/drawing/2014/main" id="{C1051072-F707-4DEF-9D52-5BFCDB39B7F8}"/>
                  </a:ext>
                </a:extLst>
              </p:cNvPr>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0" name="iṣḻîde">
                <a:extLst>
                  <a:ext uri="{FF2B5EF4-FFF2-40B4-BE49-F238E27FC236}">
                    <a16:creationId xmlns:a16="http://schemas.microsoft.com/office/drawing/2014/main" id="{B29A59B7-09BB-083B-07C9-48375AC6890B}"/>
                  </a:ext>
                </a:extLst>
              </p:cNvPr>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1" name="ïṥ1íďe">
                <a:extLst>
                  <a:ext uri="{FF2B5EF4-FFF2-40B4-BE49-F238E27FC236}">
                    <a16:creationId xmlns:a16="http://schemas.microsoft.com/office/drawing/2014/main" id="{78AA76D4-2E4F-ACD3-5C9F-260DDD06EC33}"/>
                  </a:ext>
                </a:extLst>
              </p:cNvPr>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íṩļidè">
                <a:extLst>
                  <a:ext uri="{FF2B5EF4-FFF2-40B4-BE49-F238E27FC236}">
                    <a16:creationId xmlns:a16="http://schemas.microsoft.com/office/drawing/2014/main" id="{8567B5AF-1A52-B791-2714-BA62ABC3B437}"/>
                  </a:ext>
                </a:extLst>
              </p:cNvPr>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ṥḷiḋe">
                <a:extLst>
                  <a:ext uri="{FF2B5EF4-FFF2-40B4-BE49-F238E27FC236}">
                    <a16:creationId xmlns:a16="http://schemas.microsoft.com/office/drawing/2014/main" id="{F7957757-DECE-273A-C14A-7F4D65436B05}"/>
                  </a:ext>
                </a:extLst>
              </p:cNvPr>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îŝḷíďe">
                <a:extLst>
                  <a:ext uri="{FF2B5EF4-FFF2-40B4-BE49-F238E27FC236}">
                    <a16:creationId xmlns:a16="http://schemas.microsoft.com/office/drawing/2014/main" id="{7673AA9E-8AC6-BA75-5F2C-44E4B8BC7293}"/>
                  </a:ext>
                </a:extLst>
              </p:cNvPr>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ïšḻide">
                <a:extLst>
                  <a:ext uri="{FF2B5EF4-FFF2-40B4-BE49-F238E27FC236}">
                    <a16:creationId xmlns:a16="http://schemas.microsoft.com/office/drawing/2014/main" id="{2EC6B5E9-76DA-6FCC-4DC4-699B6B53E970}"/>
                  </a:ext>
                </a:extLst>
              </p:cNvPr>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lïḋè">
                <a:extLst>
                  <a:ext uri="{FF2B5EF4-FFF2-40B4-BE49-F238E27FC236}">
                    <a16:creationId xmlns:a16="http://schemas.microsoft.com/office/drawing/2014/main" id="{76192CC2-A27F-3796-9511-53560CF18502}"/>
                  </a:ext>
                </a:extLst>
              </p:cNvPr>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isḻïḑê">
                <a:extLst>
                  <a:ext uri="{FF2B5EF4-FFF2-40B4-BE49-F238E27FC236}">
                    <a16:creationId xmlns:a16="http://schemas.microsoft.com/office/drawing/2014/main" id="{0A136124-8C78-50AA-B121-2A39EBFF1C2E}"/>
                  </a:ext>
                </a:extLst>
              </p:cNvPr>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6" name="文本框 5">
            <a:extLst>
              <a:ext uri="{FF2B5EF4-FFF2-40B4-BE49-F238E27FC236}">
                <a16:creationId xmlns:a16="http://schemas.microsoft.com/office/drawing/2014/main" id="{8B682436-3330-79B1-A1ED-264AEA41B759}"/>
              </a:ext>
            </a:extLst>
          </p:cNvPr>
          <p:cNvSpPr txBox="1"/>
          <p:nvPr/>
        </p:nvSpPr>
        <p:spPr>
          <a:xfrm>
            <a:off x="916689" y="626834"/>
            <a:ext cx="2681917" cy="584775"/>
          </a:xfrm>
          <a:prstGeom prst="rect">
            <a:avLst/>
          </a:prstGeom>
          <a:noFill/>
        </p:spPr>
        <p:txBody>
          <a:bodyPr wrap="square" rtlCol="0">
            <a:spAutoFit/>
          </a:bodyPr>
          <a:lstStyle/>
          <a:p>
            <a:r>
              <a:rPr lang="en-US" altLang="zh-CN" sz="3200" dirty="0"/>
              <a:t>SQL</a:t>
            </a:r>
            <a:r>
              <a:rPr lang="zh-CN" altLang="en-US" sz="3200" dirty="0"/>
              <a:t>语句编写</a:t>
            </a:r>
          </a:p>
        </p:txBody>
      </p:sp>
      <p:sp>
        <p:nvSpPr>
          <p:cNvPr id="8" name="文本框 7">
            <a:extLst>
              <a:ext uri="{FF2B5EF4-FFF2-40B4-BE49-F238E27FC236}">
                <a16:creationId xmlns:a16="http://schemas.microsoft.com/office/drawing/2014/main" id="{7E598EA8-6CCB-EFB7-BC86-7F47B75559A0}"/>
              </a:ext>
            </a:extLst>
          </p:cNvPr>
          <p:cNvSpPr txBox="1"/>
          <p:nvPr/>
        </p:nvSpPr>
        <p:spPr>
          <a:xfrm>
            <a:off x="2188387" y="1314345"/>
            <a:ext cx="7747819" cy="2092881"/>
          </a:xfrm>
          <a:prstGeom prst="rect">
            <a:avLst/>
          </a:prstGeom>
          <a:noFill/>
        </p:spPr>
        <p:txBody>
          <a:bodyPr wrap="square" rtlCol="0">
            <a:spAutoFit/>
          </a:bodyPr>
          <a:lstStyle/>
          <a:p>
            <a:r>
              <a:rPr lang="zh-CN" altLang="en-US" sz="2800" kern="100" dirty="0">
                <a:latin typeface="Times New Roman" panose="02020603050405020304" pitchFamily="18" charset="0"/>
                <a:ea typeface="宋体" panose="02010600030101010101" pitchFamily="2" charset="-122"/>
              </a:rPr>
              <a:t>在</a:t>
            </a:r>
            <a:r>
              <a:rPr lang="en-US" altLang="zh-CN" sz="2800" kern="100" dirty="0">
                <a:latin typeface="Times New Roman" panose="02020603050405020304" pitchFamily="18" charset="0"/>
                <a:ea typeface="宋体" panose="02010600030101010101" pitchFamily="2" charset="-122"/>
              </a:rPr>
              <a:t>school</a:t>
            </a:r>
            <a:r>
              <a:rPr lang="zh-CN" altLang="en-US" sz="2800" kern="100" dirty="0">
                <a:latin typeface="Times New Roman" panose="02020603050405020304" pitchFamily="18" charset="0"/>
                <a:ea typeface="宋体" panose="02010600030101010101" pitchFamily="2" charset="-122"/>
              </a:rPr>
              <a:t>数据库中，</a:t>
            </a:r>
            <a:r>
              <a:rPr lang="zh-CN" altLang="zh-CN" sz="2800" kern="100" dirty="0">
                <a:latin typeface="Times New Roman" panose="02020603050405020304" pitchFamily="18" charset="0"/>
                <a:ea typeface="宋体" panose="02010600030101010101" pitchFamily="2" charset="-122"/>
              </a:rPr>
              <a:t>查询计算机学院男生选修本学院教授开设的课不及格的且</a:t>
            </a:r>
            <a:r>
              <a:rPr lang="zh-CN" altLang="zh-CN" sz="2800" kern="100" dirty="0">
                <a:solidFill>
                  <a:srgbClr val="FF0000"/>
                </a:solidFill>
                <a:latin typeface="Times New Roman" panose="02020603050405020304" pitchFamily="18" charset="0"/>
                <a:ea typeface="宋体" panose="02010600030101010101" pitchFamily="2" charset="-122"/>
              </a:rPr>
              <a:t>还未重修的课</a:t>
            </a:r>
            <a:r>
              <a:rPr lang="zh-CN" altLang="zh-CN" sz="2800" kern="100" dirty="0">
                <a:latin typeface="Times New Roman" panose="02020603050405020304" pitchFamily="18" charset="0"/>
                <a:ea typeface="宋体" panose="02010600030101010101" pitchFamily="2" charset="-122"/>
              </a:rPr>
              <a:t>，输出学生的学期，学号，课号，按学期升序，学期相同按学号升序排列。</a:t>
            </a:r>
          </a:p>
          <a:p>
            <a:endParaRPr lang="zh-CN" altLang="en-US" dirty="0"/>
          </a:p>
        </p:txBody>
      </p:sp>
      <p:sp>
        <p:nvSpPr>
          <p:cNvPr id="9" name="Rectangle 1">
            <a:extLst>
              <a:ext uri="{FF2B5EF4-FFF2-40B4-BE49-F238E27FC236}">
                <a16:creationId xmlns:a16="http://schemas.microsoft.com/office/drawing/2014/main" id="{0F609115-FF97-D287-A9A8-3BB3083DA44D}"/>
              </a:ext>
            </a:extLst>
          </p:cNvPr>
          <p:cNvSpPr>
            <a:spLocks noChangeArrowheads="1"/>
          </p:cNvSpPr>
          <p:nvPr/>
        </p:nvSpPr>
        <p:spPr bwMode="auto">
          <a:xfrm>
            <a:off x="995289" y="3681168"/>
            <a:ext cx="5427407"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Arial Unicode MS"/>
                <a:ea typeface="JetBrains Mono"/>
              </a:rPr>
              <a:t>and not </a:t>
            </a:r>
            <a:r>
              <a:rPr kumimoji="0" lang="zh-CN" altLang="zh-CN" b="0" i="1" u="none" strike="noStrike" cap="none" normalizeH="0" baseline="0" dirty="0">
                <a:ln>
                  <a:noFill/>
                </a:ln>
                <a:solidFill>
                  <a:srgbClr val="FFC66D"/>
                </a:solidFill>
                <a:effectLst/>
                <a:latin typeface="Arial Unicode MS"/>
                <a:ea typeface="JetBrains Mono"/>
              </a:rPr>
              <a:t>exists</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CC7832"/>
                </a:solidFill>
                <a:effectLst/>
                <a:latin typeface="Arial Unicode MS"/>
                <a:ea typeface="JetBrains Mono"/>
              </a:rPr>
              <a:t>select </a:t>
            </a:r>
            <a:r>
              <a:rPr kumimoji="0" lang="zh-CN" altLang="zh-CN" b="0" i="0" u="none" strike="noStrike" cap="none" normalizeH="0" baseline="0" dirty="0">
                <a:ln>
                  <a:noFill/>
                </a:ln>
                <a:solidFill>
                  <a:srgbClr val="9876AA"/>
                </a:solidFill>
                <a:effectLst/>
                <a:latin typeface="Arial Unicode MS"/>
                <a:ea typeface="JetBrains Mono"/>
              </a:rPr>
              <a:t>student_id</a:t>
            </a:r>
            <a:r>
              <a:rPr kumimoji="0" lang="zh-CN" altLang="zh-CN" b="0" i="0" u="none" strike="noStrike" cap="none" normalizeH="0" baseline="0" dirty="0">
                <a:ln>
                  <a:noFill/>
                </a:ln>
                <a:solidFill>
                  <a:srgbClr val="CC7832"/>
                </a:solidFill>
                <a:effectLst/>
                <a:latin typeface="Arial Unicode MS"/>
                <a:ea typeface="JetBrains Mono"/>
              </a:rPr>
              <a:t>,</a:t>
            </a:r>
            <a:r>
              <a:rPr kumimoji="0" lang="zh-CN" altLang="zh-CN" b="0" i="0" u="none" strike="noStrike" cap="none" normalizeH="0" baseline="0" dirty="0">
                <a:ln>
                  <a:noFill/>
                </a:ln>
                <a:solidFill>
                  <a:srgbClr val="9876AA"/>
                </a:solidFill>
                <a:effectLst/>
                <a:latin typeface="Arial Unicode MS"/>
                <a:ea typeface="JetBrains Mono"/>
              </a:rPr>
              <a:t>course_id</a:t>
            </a:r>
            <a:br>
              <a:rPr kumimoji="0" lang="zh-CN" altLang="zh-CN" b="0" i="0" u="none" strike="noStrike" cap="none" normalizeH="0" baseline="0" dirty="0">
                <a:ln>
                  <a:noFill/>
                </a:ln>
                <a:solidFill>
                  <a:srgbClr val="9876AA"/>
                </a:solidFill>
                <a:effectLst/>
                <a:latin typeface="Arial Unicode MS"/>
                <a:ea typeface="JetBrains Mono"/>
              </a:rPr>
            </a:br>
            <a:r>
              <a:rPr kumimoji="0" lang="zh-CN" altLang="zh-CN" b="0" i="0" u="none" strike="noStrike" cap="none" normalizeH="0" baseline="0" dirty="0">
                <a:ln>
                  <a:noFill/>
                </a:ln>
                <a:solidFill>
                  <a:srgbClr val="9876AA"/>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from </a:t>
            </a:r>
            <a:r>
              <a:rPr kumimoji="0" lang="zh-CN" altLang="zh-CN" b="0" i="0" u="none" strike="noStrike" cap="none" normalizeH="0" baseline="0" dirty="0">
                <a:ln>
                  <a:noFill/>
                </a:ln>
                <a:solidFill>
                  <a:srgbClr val="A9B7C6"/>
                </a:solidFill>
                <a:effectLst/>
                <a:latin typeface="Arial Unicode MS"/>
                <a:ea typeface="JetBrains Mono"/>
              </a:rPr>
              <a:t>course_selection y</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where </a:t>
            </a:r>
            <a:r>
              <a:rPr kumimoji="0" lang="zh-CN" altLang="zh-CN" b="0" i="0" u="none" strike="noStrike" cap="none" normalizeH="0" baseline="0" dirty="0">
                <a:ln>
                  <a:noFill/>
                </a:ln>
                <a:solidFill>
                  <a:srgbClr val="A9B7C6"/>
                </a:solidFill>
                <a:effectLst/>
                <a:latin typeface="Arial Unicode MS"/>
                <a:ea typeface="JetBrains Mono"/>
              </a:rPr>
              <a:t>x.</a:t>
            </a:r>
            <a:r>
              <a:rPr kumimoji="0" lang="zh-CN" altLang="zh-CN" b="0" i="0" u="none" strike="noStrike" cap="none" normalizeH="0" baseline="0" dirty="0">
                <a:ln>
                  <a:noFill/>
                </a:ln>
                <a:solidFill>
                  <a:srgbClr val="9876AA"/>
                </a:solidFill>
                <a:effectLst/>
                <a:latin typeface="Arial Unicode MS"/>
                <a:ea typeface="JetBrains Mono"/>
              </a:rPr>
              <a:t>student_id </a:t>
            </a:r>
            <a:r>
              <a:rPr kumimoji="0" lang="zh-CN" altLang="zh-CN" b="0" i="0" u="none" strike="noStrike" cap="none" normalizeH="0" baseline="0" dirty="0">
                <a:ln>
                  <a:noFill/>
                </a:ln>
                <a:solidFill>
                  <a:srgbClr val="A9B7C6"/>
                </a:solidFill>
                <a:effectLst/>
                <a:latin typeface="Arial Unicode MS"/>
                <a:ea typeface="JetBrains Mono"/>
              </a:rPr>
              <a:t>= y.</a:t>
            </a:r>
            <a:r>
              <a:rPr kumimoji="0" lang="zh-CN" altLang="zh-CN" b="0" i="0" u="none" strike="noStrike" cap="none" normalizeH="0" baseline="0" dirty="0">
                <a:ln>
                  <a:noFill/>
                </a:ln>
                <a:solidFill>
                  <a:srgbClr val="9876AA"/>
                </a:solidFill>
                <a:effectLst/>
                <a:latin typeface="Arial Unicode MS"/>
                <a:ea typeface="JetBrains Mono"/>
              </a:rPr>
              <a:t>student_id</a:t>
            </a:r>
            <a:br>
              <a:rPr kumimoji="0" lang="zh-CN" altLang="zh-CN" b="0" i="0" u="none" strike="noStrike" cap="none" normalizeH="0" baseline="0" dirty="0">
                <a:ln>
                  <a:noFill/>
                </a:ln>
                <a:solidFill>
                  <a:srgbClr val="9876AA"/>
                </a:solidFill>
                <a:effectLst/>
                <a:latin typeface="Arial Unicode MS"/>
                <a:ea typeface="JetBrains Mono"/>
              </a:rPr>
            </a:br>
            <a:r>
              <a:rPr kumimoji="0" lang="zh-CN" altLang="zh-CN" b="0" i="0" u="none" strike="noStrike" cap="none" normalizeH="0" baseline="0" dirty="0">
                <a:ln>
                  <a:noFill/>
                </a:ln>
                <a:solidFill>
                  <a:srgbClr val="9876AA"/>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and </a:t>
            </a:r>
            <a:r>
              <a:rPr kumimoji="0" lang="zh-CN" altLang="zh-CN" b="0" i="0" u="none" strike="noStrike" cap="none" normalizeH="0" baseline="0" dirty="0">
                <a:ln>
                  <a:noFill/>
                </a:ln>
                <a:solidFill>
                  <a:srgbClr val="A9B7C6"/>
                </a:solidFill>
                <a:effectLst/>
                <a:latin typeface="Arial Unicode MS"/>
                <a:ea typeface="JetBrains Mono"/>
              </a:rPr>
              <a:t>x.</a:t>
            </a:r>
            <a:r>
              <a:rPr kumimoji="0" lang="zh-CN" altLang="zh-CN" b="0" i="0" u="none" strike="noStrike" cap="none" normalizeH="0" baseline="0" dirty="0">
                <a:ln>
                  <a:noFill/>
                </a:ln>
                <a:solidFill>
                  <a:srgbClr val="9876AA"/>
                </a:solidFill>
                <a:effectLst/>
                <a:latin typeface="Arial Unicode MS"/>
                <a:ea typeface="JetBrains Mono"/>
              </a:rPr>
              <a:t>course_id </a:t>
            </a:r>
            <a:r>
              <a:rPr kumimoji="0" lang="zh-CN" altLang="zh-CN" b="0" i="0" u="none" strike="noStrike" cap="none" normalizeH="0" baseline="0" dirty="0">
                <a:ln>
                  <a:noFill/>
                </a:ln>
                <a:solidFill>
                  <a:srgbClr val="A9B7C6"/>
                </a:solidFill>
                <a:effectLst/>
                <a:latin typeface="Arial Unicode MS"/>
                <a:ea typeface="JetBrains Mono"/>
              </a:rPr>
              <a:t>= y.</a:t>
            </a:r>
            <a:r>
              <a:rPr kumimoji="0" lang="zh-CN" altLang="zh-CN" b="0" i="0" u="none" strike="noStrike" cap="none" normalizeH="0" baseline="0" dirty="0">
                <a:ln>
                  <a:noFill/>
                </a:ln>
                <a:solidFill>
                  <a:srgbClr val="9876AA"/>
                </a:solidFill>
                <a:effectLst/>
                <a:latin typeface="Arial Unicode MS"/>
                <a:ea typeface="JetBrains Mono"/>
              </a:rPr>
              <a:t>course_id</a:t>
            </a:r>
            <a:br>
              <a:rPr kumimoji="0" lang="zh-CN" altLang="zh-CN" b="0" i="0" u="none" strike="noStrike" cap="none" normalizeH="0" baseline="0" dirty="0">
                <a:ln>
                  <a:noFill/>
                </a:ln>
                <a:solidFill>
                  <a:srgbClr val="9876AA"/>
                </a:solidFill>
                <a:effectLst/>
                <a:latin typeface="Arial Unicode MS"/>
                <a:ea typeface="JetBrains Mono"/>
              </a:rPr>
            </a:br>
            <a:r>
              <a:rPr kumimoji="0" lang="zh-CN" altLang="zh-CN" b="0" i="0" u="none" strike="noStrike" cap="none" normalizeH="0" baseline="0" dirty="0">
                <a:ln>
                  <a:noFill/>
                </a:ln>
                <a:solidFill>
                  <a:srgbClr val="9876AA"/>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group by </a:t>
            </a:r>
            <a:r>
              <a:rPr kumimoji="0" lang="zh-CN" altLang="zh-CN" b="0" i="0" u="none" strike="noStrike" cap="none" normalizeH="0" baseline="0" dirty="0">
                <a:ln>
                  <a:noFill/>
                </a:ln>
                <a:solidFill>
                  <a:srgbClr val="9876AA"/>
                </a:solidFill>
                <a:effectLst/>
                <a:latin typeface="Arial Unicode MS"/>
                <a:ea typeface="JetBrains Mono"/>
              </a:rPr>
              <a:t>student_id</a:t>
            </a:r>
            <a:r>
              <a:rPr kumimoji="0" lang="zh-CN" altLang="zh-CN" b="0" i="0" u="none" strike="noStrike" cap="none" normalizeH="0" baseline="0" dirty="0">
                <a:ln>
                  <a:noFill/>
                </a:ln>
                <a:solidFill>
                  <a:srgbClr val="CC7832"/>
                </a:solidFill>
                <a:effectLst/>
                <a:latin typeface="Arial Unicode MS"/>
                <a:ea typeface="JetBrains Mono"/>
              </a:rPr>
              <a:t>,</a:t>
            </a:r>
            <a:r>
              <a:rPr kumimoji="0" lang="zh-CN" altLang="zh-CN" b="0" i="0" u="none" strike="noStrike" cap="none" normalizeH="0" baseline="0" dirty="0">
                <a:ln>
                  <a:noFill/>
                </a:ln>
                <a:solidFill>
                  <a:srgbClr val="9876AA"/>
                </a:solidFill>
                <a:effectLst/>
                <a:latin typeface="Arial Unicode MS"/>
                <a:ea typeface="JetBrains Mono"/>
              </a:rPr>
              <a:t>course_id</a:t>
            </a:r>
            <a:br>
              <a:rPr kumimoji="0" lang="zh-CN" altLang="zh-CN" b="0" i="0" u="none" strike="noStrike" cap="none" normalizeH="0" baseline="0" dirty="0">
                <a:ln>
                  <a:noFill/>
                </a:ln>
                <a:solidFill>
                  <a:srgbClr val="9876AA"/>
                </a:solidFill>
                <a:effectLst/>
                <a:latin typeface="Arial Unicode MS"/>
                <a:ea typeface="JetBrains Mono"/>
              </a:rPr>
            </a:br>
            <a:r>
              <a:rPr kumimoji="0" lang="zh-CN" altLang="zh-CN" b="0" i="0" u="none" strike="noStrike" cap="none" normalizeH="0" baseline="0" dirty="0">
                <a:ln>
                  <a:noFill/>
                </a:ln>
                <a:solidFill>
                  <a:srgbClr val="9876AA"/>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having </a:t>
            </a:r>
            <a:r>
              <a:rPr kumimoji="0" lang="zh-CN" altLang="zh-CN" b="0" i="1" u="none" strike="noStrike" cap="none" normalizeH="0" baseline="0" dirty="0">
                <a:ln>
                  <a:noFill/>
                </a:ln>
                <a:solidFill>
                  <a:srgbClr val="FFC66D"/>
                </a:solidFill>
                <a:effectLst/>
                <a:latin typeface="Arial Unicode MS"/>
                <a:ea typeface="JetBrains Mono"/>
              </a:rPr>
              <a:t>count</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9876AA"/>
                </a:solidFill>
                <a:effectLst/>
                <a:latin typeface="Arial Unicode MS"/>
                <a:ea typeface="JetBrains Mono"/>
              </a:rPr>
              <a:t>student_id</a:t>
            </a:r>
            <a:r>
              <a:rPr kumimoji="0" lang="zh-CN" altLang="zh-CN" b="0" i="0" u="none" strike="noStrike" cap="none" normalizeH="0" baseline="0" dirty="0">
                <a:ln>
                  <a:noFill/>
                </a:ln>
                <a:solidFill>
                  <a:srgbClr val="A9B7C6"/>
                </a:solidFill>
                <a:effectLst/>
                <a:latin typeface="Arial Unicode MS"/>
                <a:ea typeface="JetBrains Mono"/>
              </a:rPr>
              <a:t>)&gt;</a:t>
            </a:r>
            <a:r>
              <a:rPr kumimoji="0" lang="zh-CN" altLang="zh-CN" b="0" i="0" u="none" strike="noStrike" cap="none" normalizeH="0" baseline="0" dirty="0">
                <a:ln>
                  <a:noFill/>
                </a:ln>
                <a:solidFill>
                  <a:srgbClr val="6897BB"/>
                </a:solidFill>
                <a:effectLst/>
                <a:latin typeface="Arial Unicode MS"/>
                <a:ea typeface="JetBrains Mono"/>
              </a:rPr>
              <a:t>1</a:t>
            </a:r>
            <a:r>
              <a:rPr kumimoji="0" lang="zh-CN" altLang="zh-CN" b="0" i="0" u="none" strike="noStrike" cap="none" normalizeH="0" baseline="0" dirty="0">
                <a:ln>
                  <a:noFill/>
                </a:ln>
                <a:solidFill>
                  <a:srgbClr val="A9B7C6"/>
                </a:solidFill>
                <a:effectLst/>
                <a:latin typeface="Arial Unicode MS"/>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E58B0FB3-5320-2622-E4FD-9A6DCF1D0631}"/>
              </a:ext>
            </a:extLst>
          </p:cNvPr>
          <p:cNvSpPr>
            <a:spLocks noChangeArrowheads="1"/>
          </p:cNvSpPr>
          <p:nvPr/>
        </p:nvSpPr>
        <p:spPr bwMode="auto">
          <a:xfrm>
            <a:off x="6062296" y="3662703"/>
            <a:ext cx="4740766"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Arial Unicode MS"/>
                <a:ea typeface="JetBrains Mono"/>
              </a:rPr>
              <a:t>and not </a:t>
            </a:r>
            <a:r>
              <a:rPr kumimoji="0" lang="zh-CN" altLang="zh-CN" b="0" i="1" u="none" strike="noStrike" cap="none" normalizeH="0" baseline="0" dirty="0">
                <a:ln>
                  <a:noFill/>
                </a:ln>
                <a:solidFill>
                  <a:srgbClr val="FFC66D"/>
                </a:solidFill>
                <a:effectLst/>
                <a:latin typeface="Arial Unicode MS"/>
                <a:ea typeface="JetBrains Mono"/>
              </a:rPr>
              <a:t>exists</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CC7832"/>
                </a:solidFill>
                <a:effectLst/>
                <a:latin typeface="Arial Unicode MS"/>
                <a:ea typeface="JetBrains Mono"/>
              </a:rPr>
              <a:t>select </a:t>
            </a:r>
            <a:r>
              <a:rPr kumimoji="0" lang="zh-CN" altLang="zh-CN" b="0" i="0" u="none" strike="noStrike" cap="none" normalizeH="0" baseline="0" dirty="0">
                <a:ln>
                  <a:noFill/>
                </a:ln>
                <a:solidFill>
                  <a:srgbClr val="9876AA"/>
                </a:solidFill>
                <a:effectLst/>
                <a:latin typeface="Arial Unicode MS"/>
                <a:ea typeface="JetBrains Mono"/>
              </a:rPr>
              <a:t>student_id</a:t>
            </a:r>
            <a:r>
              <a:rPr kumimoji="0" lang="zh-CN" altLang="zh-CN" b="0" i="0" u="none" strike="noStrike" cap="none" normalizeH="0" baseline="0" dirty="0">
                <a:ln>
                  <a:noFill/>
                </a:ln>
                <a:solidFill>
                  <a:srgbClr val="CC7832"/>
                </a:solidFill>
                <a:effectLst/>
                <a:latin typeface="Arial Unicode MS"/>
                <a:ea typeface="JetBrains Mono"/>
              </a:rPr>
              <a:t>,</a:t>
            </a:r>
            <a:r>
              <a:rPr kumimoji="0" lang="zh-CN" altLang="zh-CN" b="0" i="0" u="none" strike="noStrike" cap="none" normalizeH="0" baseline="0" dirty="0">
                <a:ln>
                  <a:noFill/>
                </a:ln>
                <a:solidFill>
                  <a:srgbClr val="9876AA"/>
                </a:solidFill>
                <a:effectLst/>
                <a:latin typeface="Arial Unicode MS"/>
                <a:ea typeface="JetBrains Mono"/>
              </a:rPr>
              <a:t>course_id</a:t>
            </a:r>
            <a:br>
              <a:rPr kumimoji="0" lang="zh-CN" altLang="zh-CN" b="0" i="0" u="none" strike="noStrike" cap="none" normalizeH="0" baseline="0" dirty="0">
                <a:ln>
                  <a:noFill/>
                </a:ln>
                <a:solidFill>
                  <a:srgbClr val="9876AA"/>
                </a:solidFill>
                <a:effectLst/>
                <a:latin typeface="Arial Unicode MS"/>
                <a:ea typeface="JetBrains Mono"/>
              </a:rPr>
            </a:br>
            <a:r>
              <a:rPr kumimoji="0" lang="zh-CN" altLang="zh-CN" b="0" i="0" u="none" strike="noStrike" cap="none" normalizeH="0" baseline="0" dirty="0">
                <a:ln>
                  <a:noFill/>
                </a:ln>
                <a:solidFill>
                  <a:srgbClr val="9876AA"/>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from </a:t>
            </a:r>
            <a:r>
              <a:rPr kumimoji="0" lang="zh-CN" altLang="zh-CN" b="0" i="0" u="none" strike="noStrike" cap="none" normalizeH="0" baseline="0" dirty="0">
                <a:ln>
                  <a:noFill/>
                </a:ln>
                <a:solidFill>
                  <a:srgbClr val="A9B7C6"/>
                </a:solidFill>
                <a:effectLst/>
                <a:latin typeface="Arial Unicode MS"/>
                <a:ea typeface="JetBrains Mono"/>
              </a:rPr>
              <a:t>course_selection y</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where </a:t>
            </a:r>
            <a:r>
              <a:rPr kumimoji="0" lang="zh-CN" altLang="zh-CN" b="0" i="0" u="none" strike="noStrike" cap="none" normalizeH="0" baseline="0" dirty="0">
                <a:ln>
                  <a:noFill/>
                </a:ln>
                <a:solidFill>
                  <a:srgbClr val="A9B7C6"/>
                </a:solidFill>
                <a:effectLst/>
                <a:latin typeface="Arial Unicode MS"/>
                <a:ea typeface="JetBrains Mono"/>
              </a:rPr>
              <a:t>x.</a:t>
            </a:r>
            <a:r>
              <a:rPr kumimoji="0" lang="zh-CN" altLang="zh-CN" b="0" i="0" u="none" strike="noStrike" cap="none" normalizeH="0" baseline="0" dirty="0">
                <a:ln>
                  <a:noFill/>
                </a:ln>
                <a:solidFill>
                  <a:srgbClr val="9876AA"/>
                </a:solidFill>
                <a:effectLst/>
                <a:latin typeface="Arial Unicode MS"/>
                <a:ea typeface="JetBrains Mono"/>
              </a:rPr>
              <a:t>student_id </a:t>
            </a:r>
            <a:r>
              <a:rPr kumimoji="0" lang="zh-CN" altLang="zh-CN" b="0" i="0" u="none" strike="noStrike" cap="none" normalizeH="0" baseline="0" dirty="0">
                <a:ln>
                  <a:noFill/>
                </a:ln>
                <a:solidFill>
                  <a:srgbClr val="A9B7C6"/>
                </a:solidFill>
                <a:effectLst/>
                <a:latin typeface="Arial Unicode MS"/>
                <a:ea typeface="JetBrains Mono"/>
              </a:rPr>
              <a:t>= y.</a:t>
            </a:r>
            <a:r>
              <a:rPr kumimoji="0" lang="zh-CN" altLang="zh-CN" b="0" i="0" u="none" strike="noStrike" cap="none" normalizeH="0" baseline="0" dirty="0">
                <a:ln>
                  <a:noFill/>
                </a:ln>
                <a:solidFill>
                  <a:srgbClr val="9876AA"/>
                </a:solidFill>
                <a:effectLst/>
                <a:latin typeface="Arial Unicode MS"/>
                <a:ea typeface="JetBrains Mono"/>
              </a:rPr>
              <a:t>student_id</a:t>
            </a:r>
            <a:br>
              <a:rPr kumimoji="0" lang="zh-CN" altLang="zh-CN" b="0" i="0" u="none" strike="noStrike" cap="none" normalizeH="0" baseline="0" dirty="0">
                <a:ln>
                  <a:noFill/>
                </a:ln>
                <a:solidFill>
                  <a:srgbClr val="9876AA"/>
                </a:solidFill>
                <a:effectLst/>
                <a:latin typeface="Arial Unicode MS"/>
                <a:ea typeface="JetBrains Mono"/>
              </a:rPr>
            </a:br>
            <a:r>
              <a:rPr kumimoji="0" lang="zh-CN" altLang="zh-CN" b="0" i="0" u="none" strike="noStrike" cap="none" normalizeH="0" baseline="0" dirty="0">
                <a:ln>
                  <a:noFill/>
                </a:ln>
                <a:solidFill>
                  <a:srgbClr val="9876AA"/>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and </a:t>
            </a:r>
            <a:r>
              <a:rPr kumimoji="0" lang="zh-CN" altLang="zh-CN" b="0" i="0" u="none" strike="noStrike" cap="none" normalizeH="0" baseline="0" dirty="0">
                <a:ln>
                  <a:noFill/>
                </a:ln>
                <a:solidFill>
                  <a:srgbClr val="A9B7C6"/>
                </a:solidFill>
                <a:effectLst/>
                <a:latin typeface="Arial Unicode MS"/>
                <a:ea typeface="JetBrains Mono"/>
              </a:rPr>
              <a:t>x.</a:t>
            </a:r>
            <a:r>
              <a:rPr kumimoji="0" lang="zh-CN" altLang="zh-CN" b="0" i="0" u="none" strike="noStrike" cap="none" normalizeH="0" baseline="0" dirty="0">
                <a:ln>
                  <a:noFill/>
                </a:ln>
                <a:solidFill>
                  <a:srgbClr val="9876AA"/>
                </a:solidFill>
                <a:effectLst/>
                <a:latin typeface="Arial Unicode MS"/>
                <a:ea typeface="JetBrains Mono"/>
              </a:rPr>
              <a:t>course_id </a:t>
            </a:r>
            <a:r>
              <a:rPr kumimoji="0" lang="zh-CN" altLang="zh-CN" b="0" i="0" u="none" strike="noStrike" cap="none" normalizeH="0" baseline="0" dirty="0">
                <a:ln>
                  <a:noFill/>
                </a:ln>
                <a:solidFill>
                  <a:srgbClr val="A9B7C6"/>
                </a:solidFill>
                <a:effectLst/>
                <a:latin typeface="Arial Unicode MS"/>
                <a:ea typeface="JetBrains Mono"/>
              </a:rPr>
              <a:t>= y.</a:t>
            </a:r>
            <a:r>
              <a:rPr kumimoji="0" lang="zh-CN" altLang="zh-CN" b="0" i="0" u="none" strike="noStrike" cap="none" normalizeH="0" baseline="0" dirty="0">
                <a:ln>
                  <a:noFill/>
                </a:ln>
                <a:solidFill>
                  <a:srgbClr val="9876AA"/>
                </a:solidFill>
                <a:effectLst/>
                <a:latin typeface="Arial Unicode MS"/>
                <a:ea typeface="JetBrains Mono"/>
              </a:rPr>
              <a:t>course_id</a:t>
            </a:r>
            <a:br>
              <a:rPr kumimoji="0" lang="zh-CN" altLang="zh-CN" b="0" i="0" u="none" strike="noStrike" cap="none" normalizeH="0" baseline="0" dirty="0">
                <a:ln>
                  <a:noFill/>
                </a:ln>
                <a:solidFill>
                  <a:srgbClr val="9876AA"/>
                </a:solidFill>
                <a:effectLst/>
                <a:latin typeface="Arial Unicode MS"/>
                <a:ea typeface="JetBrains Mono"/>
              </a:rPr>
            </a:br>
            <a:r>
              <a:rPr kumimoji="0" lang="zh-CN" altLang="zh-CN" b="0" i="0" u="none" strike="noStrike" cap="none" normalizeH="0" baseline="0" dirty="0">
                <a:ln>
                  <a:noFill/>
                </a:ln>
                <a:solidFill>
                  <a:srgbClr val="9876AA"/>
                </a:solidFill>
                <a:effectLst/>
                <a:latin typeface="Arial Unicode MS"/>
                <a:ea typeface="JetBrains Mono"/>
              </a:rPr>
              <a:t>                     </a:t>
            </a:r>
            <a:r>
              <a:rPr kumimoji="0" lang="zh-CN" altLang="zh-CN" b="0" i="0" u="none" strike="noStrike" cap="none" normalizeH="0" baseline="0" dirty="0">
                <a:ln>
                  <a:noFill/>
                </a:ln>
                <a:solidFill>
                  <a:srgbClr val="CC7832"/>
                </a:solidFill>
                <a:effectLst/>
                <a:latin typeface="Arial Unicode MS"/>
                <a:ea typeface="JetBrains Mono"/>
              </a:rPr>
              <a:t>and </a:t>
            </a:r>
            <a:r>
              <a:rPr kumimoji="0" lang="zh-CN" altLang="zh-CN" b="0" i="0" u="none" strike="noStrike" cap="none" normalizeH="0" baseline="0" dirty="0">
                <a:ln>
                  <a:noFill/>
                </a:ln>
                <a:solidFill>
                  <a:srgbClr val="A9B7C6"/>
                </a:solidFill>
                <a:effectLst/>
                <a:latin typeface="Arial Unicode MS"/>
                <a:ea typeface="JetBrains Mono"/>
              </a:rPr>
              <a:t>y.</a:t>
            </a:r>
            <a:r>
              <a:rPr kumimoji="0" lang="zh-CN" altLang="zh-CN" b="0" i="0" u="none" strike="noStrike" cap="none" normalizeH="0" baseline="0" dirty="0">
                <a:ln>
                  <a:noFill/>
                </a:ln>
                <a:solidFill>
                  <a:srgbClr val="9876AA"/>
                </a:solidFill>
                <a:effectLst/>
                <a:latin typeface="Arial Unicode MS"/>
                <a:ea typeface="JetBrains Mono"/>
              </a:rPr>
              <a:t>semester</a:t>
            </a:r>
            <a:r>
              <a:rPr kumimoji="0" lang="zh-CN" altLang="zh-CN" b="0" i="0" u="none" strike="noStrike" cap="none" normalizeH="0" baseline="0" dirty="0">
                <a:ln>
                  <a:noFill/>
                </a:ln>
                <a:solidFill>
                  <a:srgbClr val="A9B7C6"/>
                </a:solidFill>
                <a:effectLst/>
                <a:latin typeface="Arial Unicode MS"/>
                <a:ea typeface="JetBrains Mono"/>
              </a:rPr>
              <a:t>&gt;x.</a:t>
            </a:r>
            <a:r>
              <a:rPr kumimoji="0" lang="zh-CN" altLang="zh-CN" b="0" i="0" u="none" strike="noStrike" cap="none" normalizeH="0" baseline="0" dirty="0">
                <a:ln>
                  <a:noFill/>
                </a:ln>
                <a:solidFill>
                  <a:srgbClr val="9876AA"/>
                </a:solidFill>
                <a:effectLst/>
                <a:latin typeface="Arial Unicode MS"/>
                <a:ea typeface="JetBrains Mono"/>
              </a:rPr>
              <a:t>semester</a:t>
            </a:r>
            <a:r>
              <a:rPr kumimoji="0" lang="zh-CN" altLang="zh-CN" b="0" i="0" u="none" strike="noStrike" cap="none" normalizeH="0" baseline="0" dirty="0">
                <a:ln>
                  <a:noFill/>
                </a:ln>
                <a:solidFill>
                  <a:srgbClr val="A9B7C6"/>
                </a:solidFill>
                <a:effectLst/>
                <a:latin typeface="Arial Unicode MS"/>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261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8BCBF-A227-F048-F1AF-5F6CF1CC098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EE27C2C-8F9E-6738-9008-6B0B37C1E410}"/>
              </a:ext>
            </a:extLst>
          </p:cNvPr>
          <p:cNvSpPr>
            <a:spLocks noGrp="1"/>
          </p:cNvSpPr>
          <p:nvPr>
            <p:ph type="subTitle" idx="1"/>
          </p:nvPr>
        </p:nvSpPr>
        <p:spPr/>
        <p:txBody>
          <a:bodyPr/>
          <a:lstStyle/>
          <a:p>
            <a:endParaRPr lang="zh-CN" altLang="en-US"/>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6588C6FD-C92A-ACED-A821-DC434D80494E}"/>
              </a:ext>
            </a:extLst>
          </p:cNvPr>
          <p:cNvSpPr/>
          <p:nvPr/>
        </p:nvSpPr>
        <p:spPr>
          <a:xfrm>
            <a:off x="1" y="0"/>
            <a:ext cx="12192000" cy="6858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文本框 69">
            <a:extLst>
              <a:ext uri="{FF2B5EF4-FFF2-40B4-BE49-F238E27FC236}">
                <a16:creationId xmlns:a16="http://schemas.microsoft.com/office/drawing/2014/main" id="{DB129CFA-FD18-6E10-3FB3-40BB3AA72D53}"/>
              </a:ext>
            </a:extLst>
          </p:cNvPr>
          <p:cNvSpPr txBox="1"/>
          <p:nvPr/>
        </p:nvSpPr>
        <p:spPr>
          <a:xfrm>
            <a:off x="3234813" y="2458065"/>
            <a:ext cx="6076335" cy="369332"/>
          </a:xfrm>
          <a:prstGeom prst="rect">
            <a:avLst/>
          </a:prstGeom>
          <a:noFill/>
        </p:spPr>
        <p:txBody>
          <a:bodyPr wrap="square" rtlCol="0">
            <a:spAutoFit/>
          </a:bodyPr>
          <a:lstStyle/>
          <a:p>
            <a:endParaRPr lang="zh-CN" altLang="en-US" dirty="0"/>
          </a:p>
        </p:txBody>
      </p:sp>
      <p:sp>
        <p:nvSpPr>
          <p:cNvPr id="72" name="矩形 71">
            <a:extLst>
              <a:ext uri="{FF2B5EF4-FFF2-40B4-BE49-F238E27FC236}">
                <a16:creationId xmlns:a16="http://schemas.microsoft.com/office/drawing/2014/main" id="{D9D9C259-5E57-17B6-74D4-684422D2D491}"/>
              </a:ext>
            </a:extLst>
          </p:cNvPr>
          <p:cNvSpPr/>
          <p:nvPr/>
        </p:nvSpPr>
        <p:spPr>
          <a:xfrm>
            <a:off x="698545" y="500444"/>
            <a:ext cx="10727505" cy="5961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3"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a:extLst>
              <a:ext uri="{FF2B5EF4-FFF2-40B4-BE49-F238E27FC236}">
                <a16:creationId xmlns:a16="http://schemas.microsoft.com/office/drawing/2014/main" id="{D9EFC040-A3B3-C99A-E2B8-49ED7AACD6D1}"/>
              </a:ext>
            </a:extLst>
          </p:cNvPr>
          <p:cNvGrpSpPr>
            <a:grpSpLocks noChangeAspect="1"/>
          </p:cNvGrpSpPr>
          <p:nvPr>
            <p:custDataLst>
              <p:tags r:id="rId1"/>
            </p:custDataLst>
          </p:nvPr>
        </p:nvGrpSpPr>
        <p:grpSpPr>
          <a:xfrm>
            <a:off x="10848094" y="43244"/>
            <a:ext cx="1151255" cy="457200"/>
            <a:chOff x="3768308" y="2508637"/>
            <a:chExt cx="4655383" cy="1847076"/>
          </a:xfrm>
          <a:solidFill>
            <a:schemeClr val="bg1"/>
          </a:solidFill>
        </p:grpSpPr>
        <p:grpSp>
          <p:nvGrpSpPr>
            <p:cNvPr id="74" name="iSḻïḋe">
              <a:extLst>
                <a:ext uri="{FF2B5EF4-FFF2-40B4-BE49-F238E27FC236}">
                  <a16:creationId xmlns:a16="http://schemas.microsoft.com/office/drawing/2014/main" id="{596385EA-CAE5-B7A6-E323-059DDA94EC38}"/>
                </a:ext>
              </a:extLst>
            </p:cNvPr>
            <p:cNvGrpSpPr/>
            <p:nvPr/>
          </p:nvGrpSpPr>
          <p:grpSpPr>
            <a:xfrm>
              <a:off x="5528397" y="3806230"/>
              <a:ext cx="2860508" cy="275467"/>
              <a:chOff x="4851400" y="4251325"/>
              <a:chExt cx="6264276" cy="603251"/>
            </a:xfrm>
            <a:grpFill/>
          </p:grpSpPr>
          <p:sp>
            <p:nvSpPr>
              <p:cNvPr id="117" name="ïšlïḑê">
                <a:extLst>
                  <a:ext uri="{FF2B5EF4-FFF2-40B4-BE49-F238E27FC236}">
                    <a16:creationId xmlns:a16="http://schemas.microsoft.com/office/drawing/2014/main" id="{9063E3A6-5DC6-D3C0-C87E-EADA6BFA07C3}"/>
                  </a:ext>
                </a:extLst>
              </p:cNvPr>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ïsḻïḑe">
                <a:extLst>
                  <a:ext uri="{FF2B5EF4-FFF2-40B4-BE49-F238E27FC236}">
                    <a16:creationId xmlns:a16="http://schemas.microsoft.com/office/drawing/2014/main" id="{6FA0C47D-21A3-A094-D395-A05671E12D5E}"/>
                  </a:ext>
                </a:extLst>
              </p:cNvPr>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ïšlîḋé">
                <a:extLst>
                  <a:ext uri="{FF2B5EF4-FFF2-40B4-BE49-F238E27FC236}">
                    <a16:creationId xmlns:a16="http://schemas.microsoft.com/office/drawing/2014/main" id="{E59AD4EA-0410-E5C0-1193-0B5B1D2E6252}"/>
                  </a:ext>
                </a:extLst>
              </p:cNvPr>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iṩ1îḍê">
                <a:extLst>
                  <a:ext uri="{FF2B5EF4-FFF2-40B4-BE49-F238E27FC236}">
                    <a16:creationId xmlns:a16="http://schemas.microsoft.com/office/drawing/2014/main" id="{5AE208FD-0D98-5085-B369-28BE961C1268}"/>
                  </a:ext>
                </a:extLst>
              </p:cNvPr>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îṩ1îḓé">
                <a:extLst>
                  <a:ext uri="{FF2B5EF4-FFF2-40B4-BE49-F238E27FC236}">
                    <a16:creationId xmlns:a16="http://schemas.microsoft.com/office/drawing/2014/main" id="{C6CA87AE-5EA0-1E53-FB3A-AD44A319C420}"/>
                  </a:ext>
                </a:extLst>
              </p:cNvPr>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ïšḷíḓê">
                <a:extLst>
                  <a:ext uri="{FF2B5EF4-FFF2-40B4-BE49-F238E27FC236}">
                    <a16:creationId xmlns:a16="http://schemas.microsoft.com/office/drawing/2014/main" id="{F88F3E6C-29AE-AA57-CAC1-3DF5D7A06C09}"/>
                  </a:ext>
                </a:extLst>
              </p:cNvPr>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isļîḓè">
                <a:extLst>
                  <a:ext uri="{FF2B5EF4-FFF2-40B4-BE49-F238E27FC236}">
                    <a16:creationId xmlns:a16="http://schemas.microsoft.com/office/drawing/2014/main" id="{31DC371D-F0ED-B29E-EFD1-749C7579F51B}"/>
                  </a:ext>
                </a:extLst>
              </p:cNvPr>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íślîḍe">
                <a:extLst>
                  <a:ext uri="{FF2B5EF4-FFF2-40B4-BE49-F238E27FC236}">
                    <a16:creationId xmlns:a16="http://schemas.microsoft.com/office/drawing/2014/main" id="{A1F472BD-5DE8-D88B-D4D2-C321B3B4805E}"/>
                  </a:ext>
                </a:extLst>
              </p:cNvPr>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ïśļídê">
                <a:extLst>
                  <a:ext uri="{FF2B5EF4-FFF2-40B4-BE49-F238E27FC236}">
                    <a16:creationId xmlns:a16="http://schemas.microsoft.com/office/drawing/2014/main" id="{59BE1042-D557-6EEC-2734-42106B2832CF}"/>
                  </a:ext>
                </a:extLst>
              </p:cNvPr>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iṡļíḍe">
                <a:extLst>
                  <a:ext uri="{FF2B5EF4-FFF2-40B4-BE49-F238E27FC236}">
                    <a16:creationId xmlns:a16="http://schemas.microsoft.com/office/drawing/2014/main" id="{362A4523-AF99-65F5-A584-BBB7E7B99D52}"/>
                  </a:ext>
                </a:extLst>
              </p:cNvPr>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sliďê">
                <a:extLst>
                  <a:ext uri="{FF2B5EF4-FFF2-40B4-BE49-F238E27FC236}">
                    <a16:creationId xmlns:a16="http://schemas.microsoft.com/office/drawing/2014/main" id="{83115F6E-C478-060B-A8A3-B8B412B29E6D}"/>
                  </a:ext>
                </a:extLst>
              </p:cNvPr>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íṩ1íḑe">
                <a:extLst>
                  <a:ext uri="{FF2B5EF4-FFF2-40B4-BE49-F238E27FC236}">
                    <a16:creationId xmlns:a16="http://schemas.microsoft.com/office/drawing/2014/main" id="{B2448A18-2EB6-69CF-E304-66C22E47692A}"/>
                  </a:ext>
                </a:extLst>
              </p:cNvPr>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iṩļïḋe">
                <a:extLst>
                  <a:ext uri="{FF2B5EF4-FFF2-40B4-BE49-F238E27FC236}">
                    <a16:creationId xmlns:a16="http://schemas.microsoft.com/office/drawing/2014/main" id="{82B0C813-E4A9-9939-9C72-7CDA66A476F3}"/>
                  </a:ext>
                </a:extLst>
              </p:cNvPr>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îš1iďé">
                <a:extLst>
                  <a:ext uri="{FF2B5EF4-FFF2-40B4-BE49-F238E27FC236}">
                    <a16:creationId xmlns:a16="http://schemas.microsoft.com/office/drawing/2014/main" id="{232E0A7C-5E67-7A8C-FA0B-A0AA994913C7}"/>
                  </a:ext>
                </a:extLst>
              </p:cNvPr>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iṩḷïdè">
                <a:extLst>
                  <a:ext uri="{FF2B5EF4-FFF2-40B4-BE49-F238E27FC236}">
                    <a16:creationId xmlns:a16="http://schemas.microsoft.com/office/drawing/2014/main" id="{B2AACBD4-0D61-9BF0-08CC-C629C0848A52}"/>
                  </a:ext>
                </a:extLst>
              </p:cNvPr>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ŝḷíďé">
                <a:extLst>
                  <a:ext uri="{FF2B5EF4-FFF2-40B4-BE49-F238E27FC236}">
                    <a16:creationId xmlns:a16="http://schemas.microsoft.com/office/drawing/2014/main" id="{CD7DA8CE-5C0D-8992-5EB8-44A965234BFB}"/>
                  </a:ext>
                </a:extLst>
              </p:cNvPr>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ïsľíḋê">
                <a:extLst>
                  <a:ext uri="{FF2B5EF4-FFF2-40B4-BE49-F238E27FC236}">
                    <a16:creationId xmlns:a16="http://schemas.microsoft.com/office/drawing/2014/main" id="{3FFB8E52-08C1-0A5F-095E-0C13C346E595}"/>
                  </a:ext>
                </a:extLst>
              </p:cNvPr>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ṩḷíḍé">
                <a:extLst>
                  <a:ext uri="{FF2B5EF4-FFF2-40B4-BE49-F238E27FC236}">
                    <a16:creationId xmlns:a16="http://schemas.microsoft.com/office/drawing/2014/main" id="{CB0880A6-2ABC-12C4-2549-A9E59261559A}"/>
                  </a:ext>
                </a:extLst>
              </p:cNvPr>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iṩ1íḑè">
                <a:extLst>
                  <a:ext uri="{FF2B5EF4-FFF2-40B4-BE49-F238E27FC236}">
                    <a16:creationId xmlns:a16="http://schemas.microsoft.com/office/drawing/2014/main" id="{DD38A3F9-D9CE-97E5-B6FC-25AE483E1691}"/>
                  </a:ext>
                </a:extLst>
              </p:cNvPr>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ïŝlïḋè">
                <a:extLst>
                  <a:ext uri="{FF2B5EF4-FFF2-40B4-BE49-F238E27FC236}">
                    <a16:creationId xmlns:a16="http://schemas.microsoft.com/office/drawing/2014/main" id="{75C6AD14-A70D-426C-1487-EB613299C1FF}"/>
                  </a:ext>
                </a:extLst>
              </p:cNvPr>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ṣlîďê">
                <a:extLst>
                  <a:ext uri="{FF2B5EF4-FFF2-40B4-BE49-F238E27FC236}">
                    <a16:creationId xmlns:a16="http://schemas.microsoft.com/office/drawing/2014/main" id="{6CD75146-B00D-2F87-FEDC-DB27D843913B}"/>
                  </a:ext>
                </a:extLst>
              </p:cNvPr>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5" name="îSľîdè">
              <a:extLst>
                <a:ext uri="{FF2B5EF4-FFF2-40B4-BE49-F238E27FC236}">
                  <a16:creationId xmlns:a16="http://schemas.microsoft.com/office/drawing/2014/main" id="{942800E8-731D-86DB-7612-06756CEBB34D}"/>
                </a:ext>
              </a:extLst>
            </p:cNvPr>
            <p:cNvGrpSpPr/>
            <p:nvPr/>
          </p:nvGrpSpPr>
          <p:grpSpPr>
            <a:xfrm>
              <a:off x="5487799" y="2810201"/>
              <a:ext cx="2935892" cy="808278"/>
              <a:chOff x="4762500" y="2070100"/>
              <a:chExt cx="6429376" cy="1770063"/>
            </a:xfrm>
            <a:grpFill/>
          </p:grpSpPr>
          <p:sp>
            <p:nvSpPr>
              <p:cNvPr id="108" name="íṥļïḓe">
                <a:extLst>
                  <a:ext uri="{FF2B5EF4-FFF2-40B4-BE49-F238E27FC236}">
                    <a16:creationId xmlns:a16="http://schemas.microsoft.com/office/drawing/2014/main" id="{1E6AAE11-9CF9-504B-7BEB-7A79F960A0D9}"/>
                  </a:ext>
                </a:extLst>
              </p:cNvPr>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îśļiďè">
                <a:extLst>
                  <a:ext uri="{FF2B5EF4-FFF2-40B4-BE49-F238E27FC236}">
                    <a16:creationId xmlns:a16="http://schemas.microsoft.com/office/drawing/2014/main" id="{0B12A257-460F-4AFF-F839-AAF6FD829BAE}"/>
                  </a:ext>
                </a:extLst>
              </p:cNvPr>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0" name="ïṣ1íḑé">
                <a:extLst>
                  <a:ext uri="{FF2B5EF4-FFF2-40B4-BE49-F238E27FC236}">
                    <a16:creationId xmlns:a16="http://schemas.microsoft.com/office/drawing/2014/main" id="{A39EC59F-9AE6-85CD-81A9-3AAE0BA00956}"/>
                  </a:ext>
                </a:extLst>
              </p:cNvPr>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1" name="íS1íḑe">
                <a:extLst>
                  <a:ext uri="{FF2B5EF4-FFF2-40B4-BE49-F238E27FC236}">
                    <a16:creationId xmlns:a16="http://schemas.microsoft.com/office/drawing/2014/main" id="{2F0ACB8D-A6A5-D8CA-BD0F-941EF94CDCCB}"/>
                  </a:ext>
                </a:extLst>
              </p:cNvPr>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í$ḻïḍé">
                <a:extLst>
                  <a:ext uri="{FF2B5EF4-FFF2-40B4-BE49-F238E27FC236}">
                    <a16:creationId xmlns:a16="http://schemas.microsoft.com/office/drawing/2014/main" id="{0BAC2E8C-4D4B-6474-6FCB-8599DEB4B487}"/>
                  </a:ext>
                </a:extLst>
              </p:cNvPr>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îṩļïdê">
                <a:extLst>
                  <a:ext uri="{FF2B5EF4-FFF2-40B4-BE49-F238E27FC236}">
                    <a16:creationId xmlns:a16="http://schemas.microsoft.com/office/drawing/2014/main" id="{1AB23689-0837-3B12-5F6E-1F2D41EFC2E2}"/>
                  </a:ext>
                </a:extLst>
              </p:cNvPr>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ï$ḷiḓè">
                <a:extLst>
                  <a:ext uri="{FF2B5EF4-FFF2-40B4-BE49-F238E27FC236}">
                    <a16:creationId xmlns:a16="http://schemas.microsoft.com/office/drawing/2014/main" id="{809B202B-A716-5092-DF95-015489B46C2C}"/>
                  </a:ext>
                </a:extLst>
              </p:cNvPr>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ïšḷîďé">
                <a:extLst>
                  <a:ext uri="{FF2B5EF4-FFF2-40B4-BE49-F238E27FC236}">
                    <a16:creationId xmlns:a16="http://schemas.microsoft.com/office/drawing/2014/main" id="{F299B1F1-0A87-1237-3824-2FD6AAAACE6A}"/>
                  </a:ext>
                </a:extLst>
              </p:cNvPr>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íŝ1îḋê">
                <a:extLst>
                  <a:ext uri="{FF2B5EF4-FFF2-40B4-BE49-F238E27FC236}">
                    <a16:creationId xmlns:a16="http://schemas.microsoft.com/office/drawing/2014/main" id="{7238619D-696C-3C8C-3C2D-762CE858D206}"/>
                  </a:ext>
                </a:extLst>
              </p:cNvPr>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76" name="íṥļïḑê">
              <a:extLst>
                <a:ext uri="{FF2B5EF4-FFF2-40B4-BE49-F238E27FC236}">
                  <a16:creationId xmlns:a16="http://schemas.microsoft.com/office/drawing/2014/main" id="{F1764B3E-8CE5-B1A1-D54F-948E353B61CB}"/>
                </a:ext>
              </a:extLst>
            </p:cNvPr>
            <p:cNvGrpSpPr/>
            <p:nvPr/>
          </p:nvGrpSpPr>
          <p:grpSpPr>
            <a:xfrm>
              <a:off x="3768308" y="2508637"/>
              <a:ext cx="1469396" cy="1847076"/>
              <a:chOff x="996950" y="1409700"/>
              <a:chExt cx="3217863" cy="4044950"/>
            </a:xfrm>
            <a:grpFill/>
          </p:grpSpPr>
          <p:sp>
            <p:nvSpPr>
              <p:cNvPr id="77" name="ïS1íḑé">
                <a:extLst>
                  <a:ext uri="{FF2B5EF4-FFF2-40B4-BE49-F238E27FC236}">
                    <a16:creationId xmlns:a16="http://schemas.microsoft.com/office/drawing/2014/main" id="{A88B1C40-C955-A30B-7782-78F7B0C6337E}"/>
                  </a:ext>
                </a:extLst>
              </p:cNvPr>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iŝḻïḍé">
                <a:extLst>
                  <a:ext uri="{FF2B5EF4-FFF2-40B4-BE49-F238E27FC236}">
                    <a16:creationId xmlns:a16="http://schemas.microsoft.com/office/drawing/2014/main" id="{57114AA7-7182-1D2F-FDC7-31C081806FBC}"/>
                  </a:ext>
                </a:extLst>
              </p:cNvPr>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ïSľíḋè">
                <a:extLst>
                  <a:ext uri="{FF2B5EF4-FFF2-40B4-BE49-F238E27FC236}">
                    <a16:creationId xmlns:a16="http://schemas.microsoft.com/office/drawing/2014/main" id="{EF4DBC7F-A040-981F-3384-734D2BC98F61}"/>
                  </a:ext>
                </a:extLst>
              </p:cNvPr>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lîḍé">
                <a:extLst>
                  <a:ext uri="{FF2B5EF4-FFF2-40B4-BE49-F238E27FC236}">
                    <a16:creationId xmlns:a16="http://schemas.microsoft.com/office/drawing/2014/main" id="{5EC1739B-CF27-701C-8686-51DD54DBDA59}"/>
                  </a:ext>
                </a:extLst>
              </p:cNvPr>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íŝlíḓé">
                <a:extLst>
                  <a:ext uri="{FF2B5EF4-FFF2-40B4-BE49-F238E27FC236}">
                    <a16:creationId xmlns:a16="http://schemas.microsoft.com/office/drawing/2014/main" id="{D01B94F7-3CF5-4DEF-9FF6-0CD460091FCB}"/>
                  </a:ext>
                </a:extLst>
              </p:cNvPr>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îS1îďe">
                <a:extLst>
                  <a:ext uri="{FF2B5EF4-FFF2-40B4-BE49-F238E27FC236}">
                    <a16:creationId xmlns:a16="http://schemas.microsoft.com/office/drawing/2014/main" id="{A24AC33E-B194-F3B3-CF88-86B5F8CAA3F6}"/>
                  </a:ext>
                </a:extLst>
              </p:cNvPr>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ṥḷiďê">
                <a:extLst>
                  <a:ext uri="{FF2B5EF4-FFF2-40B4-BE49-F238E27FC236}">
                    <a16:creationId xmlns:a16="http://schemas.microsoft.com/office/drawing/2014/main" id="{D7C2F9CC-0A36-51FB-00FE-BCEA882F4693}"/>
                  </a:ext>
                </a:extLst>
              </p:cNvPr>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šľíďê">
                <a:extLst>
                  <a:ext uri="{FF2B5EF4-FFF2-40B4-BE49-F238E27FC236}">
                    <a16:creationId xmlns:a16="http://schemas.microsoft.com/office/drawing/2014/main" id="{95EE9167-93D0-8A59-A009-3F45FA5EF1CE}"/>
                  </a:ext>
                </a:extLst>
              </p:cNvPr>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şľîḑe">
                <a:extLst>
                  <a:ext uri="{FF2B5EF4-FFF2-40B4-BE49-F238E27FC236}">
                    <a16:creationId xmlns:a16="http://schemas.microsoft.com/office/drawing/2014/main" id="{DB11DB7B-9429-7ED0-6986-A713DD883CF0}"/>
                  </a:ext>
                </a:extLst>
              </p:cNvPr>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sļídê">
                <a:extLst>
                  <a:ext uri="{FF2B5EF4-FFF2-40B4-BE49-F238E27FC236}">
                    <a16:creationId xmlns:a16="http://schemas.microsoft.com/office/drawing/2014/main" id="{A312DBAB-51A6-D872-B8AA-9B3A17391207}"/>
                  </a:ext>
                </a:extLst>
              </p:cNvPr>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ṧ1iḍè">
                <a:extLst>
                  <a:ext uri="{FF2B5EF4-FFF2-40B4-BE49-F238E27FC236}">
                    <a16:creationId xmlns:a16="http://schemas.microsoft.com/office/drawing/2014/main" id="{FDA1D88E-CF7D-7927-40BE-30DC3910218E}"/>
                  </a:ext>
                </a:extLst>
              </p:cNvPr>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ís1íḑê">
                <a:extLst>
                  <a:ext uri="{FF2B5EF4-FFF2-40B4-BE49-F238E27FC236}">
                    <a16:creationId xmlns:a16="http://schemas.microsoft.com/office/drawing/2014/main" id="{0194E3E7-BA14-10A7-026A-FF583E949439}"/>
                  </a:ext>
                </a:extLst>
              </p:cNvPr>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îšlídé">
                <a:extLst>
                  <a:ext uri="{FF2B5EF4-FFF2-40B4-BE49-F238E27FC236}">
                    <a16:creationId xmlns:a16="http://schemas.microsoft.com/office/drawing/2014/main" id="{123BFF30-A90E-6F02-DD95-8B091CE5B8AB}"/>
                  </a:ext>
                </a:extLst>
              </p:cNvPr>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iSḻîdé">
                <a:extLst>
                  <a:ext uri="{FF2B5EF4-FFF2-40B4-BE49-F238E27FC236}">
                    <a16:creationId xmlns:a16="http://schemas.microsoft.com/office/drawing/2014/main" id="{A0B78533-B875-3111-6C5E-B57D73C7E116}"/>
                  </a:ext>
                </a:extLst>
              </p:cNvPr>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íšľïḋê">
                <a:extLst>
                  <a:ext uri="{FF2B5EF4-FFF2-40B4-BE49-F238E27FC236}">
                    <a16:creationId xmlns:a16="http://schemas.microsoft.com/office/drawing/2014/main" id="{E4A0C9AC-DD31-83AE-089C-400AE2B10E55}"/>
                  </a:ext>
                </a:extLst>
              </p:cNvPr>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śľïďe">
                <a:extLst>
                  <a:ext uri="{FF2B5EF4-FFF2-40B4-BE49-F238E27FC236}">
                    <a16:creationId xmlns:a16="http://schemas.microsoft.com/office/drawing/2014/main" id="{73BECCB9-822C-CEB0-AB02-BCEEABEBF07F}"/>
                  </a:ext>
                </a:extLst>
              </p:cNvPr>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ïṩľiḓé">
                <a:extLst>
                  <a:ext uri="{FF2B5EF4-FFF2-40B4-BE49-F238E27FC236}">
                    <a16:creationId xmlns:a16="http://schemas.microsoft.com/office/drawing/2014/main" id="{8F9271A3-EA16-5457-7455-828E21DE1314}"/>
                  </a:ext>
                </a:extLst>
              </p:cNvPr>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ïŝľîdé">
                <a:extLst>
                  <a:ext uri="{FF2B5EF4-FFF2-40B4-BE49-F238E27FC236}">
                    <a16:creationId xmlns:a16="http://schemas.microsoft.com/office/drawing/2014/main" id="{5B7C72EF-3A0C-2A26-1E67-FB25FC0CA66D}"/>
                  </a:ext>
                </a:extLst>
              </p:cNvPr>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1ïḋe">
                <a:extLst>
                  <a:ext uri="{FF2B5EF4-FFF2-40B4-BE49-F238E27FC236}">
                    <a16:creationId xmlns:a16="http://schemas.microsoft.com/office/drawing/2014/main" id="{D2F1F078-5004-7509-09A2-A7456679B87E}"/>
                  </a:ext>
                </a:extLst>
              </p:cNvPr>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ŝļíďè">
                <a:extLst>
                  <a:ext uri="{FF2B5EF4-FFF2-40B4-BE49-F238E27FC236}">
                    <a16:creationId xmlns:a16="http://schemas.microsoft.com/office/drawing/2014/main" id="{1BFA3866-DB23-034D-D862-DC7ECE8AFEEE}"/>
                  </a:ext>
                </a:extLst>
              </p:cNvPr>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ïṩḻiďè">
                <a:extLst>
                  <a:ext uri="{FF2B5EF4-FFF2-40B4-BE49-F238E27FC236}">
                    <a16:creationId xmlns:a16="http://schemas.microsoft.com/office/drawing/2014/main" id="{BF040C1C-C6C9-1EB1-E526-53A03CC745F0}"/>
                  </a:ext>
                </a:extLst>
              </p:cNvPr>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íṧ1iḍé">
                <a:extLst>
                  <a:ext uri="{FF2B5EF4-FFF2-40B4-BE49-F238E27FC236}">
                    <a16:creationId xmlns:a16="http://schemas.microsoft.com/office/drawing/2014/main" id="{A0216043-094E-CC41-71A6-CDC529D2FB2F}"/>
                  </a:ext>
                </a:extLst>
              </p:cNvPr>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isliḓè">
                <a:extLst>
                  <a:ext uri="{FF2B5EF4-FFF2-40B4-BE49-F238E27FC236}">
                    <a16:creationId xmlns:a16="http://schemas.microsoft.com/office/drawing/2014/main" id="{C1051072-F707-4DEF-9D52-5BFCDB39B7F8}"/>
                  </a:ext>
                </a:extLst>
              </p:cNvPr>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0" name="iṣḻîde">
                <a:extLst>
                  <a:ext uri="{FF2B5EF4-FFF2-40B4-BE49-F238E27FC236}">
                    <a16:creationId xmlns:a16="http://schemas.microsoft.com/office/drawing/2014/main" id="{B29A59B7-09BB-083B-07C9-48375AC6890B}"/>
                  </a:ext>
                </a:extLst>
              </p:cNvPr>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1" name="ïṥ1íďe">
                <a:extLst>
                  <a:ext uri="{FF2B5EF4-FFF2-40B4-BE49-F238E27FC236}">
                    <a16:creationId xmlns:a16="http://schemas.microsoft.com/office/drawing/2014/main" id="{78AA76D4-2E4F-ACD3-5C9F-260DDD06EC33}"/>
                  </a:ext>
                </a:extLst>
              </p:cNvPr>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íṩļidè">
                <a:extLst>
                  <a:ext uri="{FF2B5EF4-FFF2-40B4-BE49-F238E27FC236}">
                    <a16:creationId xmlns:a16="http://schemas.microsoft.com/office/drawing/2014/main" id="{8567B5AF-1A52-B791-2714-BA62ABC3B437}"/>
                  </a:ext>
                </a:extLst>
              </p:cNvPr>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ṥḷiḋe">
                <a:extLst>
                  <a:ext uri="{FF2B5EF4-FFF2-40B4-BE49-F238E27FC236}">
                    <a16:creationId xmlns:a16="http://schemas.microsoft.com/office/drawing/2014/main" id="{F7957757-DECE-273A-C14A-7F4D65436B05}"/>
                  </a:ext>
                </a:extLst>
              </p:cNvPr>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îŝḷíďe">
                <a:extLst>
                  <a:ext uri="{FF2B5EF4-FFF2-40B4-BE49-F238E27FC236}">
                    <a16:creationId xmlns:a16="http://schemas.microsoft.com/office/drawing/2014/main" id="{7673AA9E-8AC6-BA75-5F2C-44E4B8BC7293}"/>
                  </a:ext>
                </a:extLst>
              </p:cNvPr>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ïšḻide">
                <a:extLst>
                  <a:ext uri="{FF2B5EF4-FFF2-40B4-BE49-F238E27FC236}">
                    <a16:creationId xmlns:a16="http://schemas.microsoft.com/office/drawing/2014/main" id="{2EC6B5E9-76DA-6FCC-4DC4-699B6B53E970}"/>
                  </a:ext>
                </a:extLst>
              </p:cNvPr>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lïḋè">
                <a:extLst>
                  <a:ext uri="{FF2B5EF4-FFF2-40B4-BE49-F238E27FC236}">
                    <a16:creationId xmlns:a16="http://schemas.microsoft.com/office/drawing/2014/main" id="{76192CC2-A27F-3796-9511-53560CF18502}"/>
                  </a:ext>
                </a:extLst>
              </p:cNvPr>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isḻïḑê">
                <a:extLst>
                  <a:ext uri="{FF2B5EF4-FFF2-40B4-BE49-F238E27FC236}">
                    <a16:creationId xmlns:a16="http://schemas.microsoft.com/office/drawing/2014/main" id="{0A136124-8C78-50AA-B121-2A39EBFF1C2E}"/>
                  </a:ext>
                </a:extLst>
              </p:cNvPr>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8" name="文本框 7">
            <a:extLst>
              <a:ext uri="{FF2B5EF4-FFF2-40B4-BE49-F238E27FC236}">
                <a16:creationId xmlns:a16="http://schemas.microsoft.com/office/drawing/2014/main" id="{52BAE30C-7112-F55D-FD60-AB7ED6019E7B}"/>
              </a:ext>
            </a:extLst>
          </p:cNvPr>
          <p:cNvSpPr txBox="1"/>
          <p:nvPr/>
        </p:nvSpPr>
        <p:spPr>
          <a:xfrm>
            <a:off x="916689" y="626834"/>
            <a:ext cx="1956619" cy="584775"/>
          </a:xfrm>
          <a:prstGeom prst="rect">
            <a:avLst/>
          </a:prstGeom>
          <a:noFill/>
        </p:spPr>
        <p:txBody>
          <a:bodyPr wrap="square" rtlCol="0">
            <a:spAutoFit/>
          </a:bodyPr>
          <a:lstStyle/>
          <a:p>
            <a:r>
              <a:rPr lang="zh-CN" altLang="en-US" sz="3200" dirty="0"/>
              <a:t>最终结果</a:t>
            </a:r>
          </a:p>
        </p:txBody>
      </p:sp>
      <p:pic>
        <p:nvPicPr>
          <p:cNvPr id="12" name="图片 11">
            <a:extLst>
              <a:ext uri="{FF2B5EF4-FFF2-40B4-BE49-F238E27FC236}">
                <a16:creationId xmlns:a16="http://schemas.microsoft.com/office/drawing/2014/main" id="{422BA25B-255C-8C66-4EFB-DA23C78F3EE1}"/>
              </a:ext>
            </a:extLst>
          </p:cNvPr>
          <p:cNvPicPr>
            <a:picLocks noChangeAspect="1"/>
          </p:cNvPicPr>
          <p:nvPr/>
        </p:nvPicPr>
        <p:blipFill>
          <a:blip r:embed="rId3"/>
          <a:stretch>
            <a:fillRect/>
          </a:stretch>
        </p:blipFill>
        <p:spPr>
          <a:xfrm>
            <a:off x="2873308" y="587137"/>
            <a:ext cx="6753268" cy="5788515"/>
          </a:xfrm>
          <a:prstGeom prst="rect">
            <a:avLst/>
          </a:prstGeom>
        </p:spPr>
      </p:pic>
    </p:spTree>
    <p:extLst>
      <p:ext uri="{BB962C8B-B14F-4D97-AF65-F5344CB8AC3E}">
        <p14:creationId xmlns:p14="http://schemas.microsoft.com/office/powerpoint/2010/main" val="2505805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2.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3.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4.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5.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6.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7.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462</Words>
  <Application>Microsoft Office PowerPoint</Application>
  <PresentationFormat>宽屏</PresentationFormat>
  <Paragraphs>17</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 Unicode MS</vt:lpstr>
      <vt:lpstr>Microsoft YaHei Regular</vt: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鲁 易浦</dc:creator>
  <cp:lastModifiedBy>鲁 易浦</cp:lastModifiedBy>
  <cp:revision>1</cp:revision>
  <dcterms:created xsi:type="dcterms:W3CDTF">2022-12-28T12:20:06Z</dcterms:created>
  <dcterms:modified xsi:type="dcterms:W3CDTF">2022-12-28T13:45:15Z</dcterms:modified>
</cp:coreProperties>
</file>