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-3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398D-2817-5F47-B55F-40C7472F4933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AFB2-1755-1948-A78A-81F0A73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数据存储依赖于主键也会在后面介绍到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在这张表中，设置学期、课程号和教师号就能够唯一的确定一门课。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但是没有考虑老师在一个学期开设两门时间不同的课的情况。如果出现了这样的情况，需要将上课时间一起加入到联合主键</a:t>
            </a:r>
            <a:r>
              <a:rPr lang="zh-CN" altLang="en-US"/>
              <a:t>中。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添加开课编号最大的好处就是避免了联合主键的使用。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左边的图的上半部分是聚集索引；下半部分是非聚集索引。主键使用的是聚集索引，是一个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B+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树。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MySQL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的官方文档中也建议使用自增的序列作为表的主键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上面一张图是使用联合主键时开课表的索引。前三个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Primary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是主键生成的聚集性索引，后两个是外键形成的非聚集索引。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注意看</a:t>
            </a:r>
            <a:r>
              <a:rPr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seq_in_index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这里，这说明学期、课程号、教师号三个在索引中是存在顺序的。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最左前缀法：假设有</a:t>
            </a:r>
            <a:r>
              <a:rPr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abc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三个共同主键，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ab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</a:t>
            </a:r>
            <a:r>
              <a:rPr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abc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是可行的。而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</a:t>
            </a:r>
            <a:r>
              <a:rPr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bc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等都是不可行的，最终都会去使用二级索引或没有索引。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下面一张图是分别使用三条语句，查看其使用的索引类型。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增加额外存储的字段：在没有其他的二级索引的时候更加明显。如果使用了二级索引，二级索引对应是联合主键。这会造成索引表的大小过大，造成空间的浪费。所以这里说的额外存储并不一定，如果使用了大量的二级索引可能会有所不同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C158-C45E-569C-5501-2088EDA3E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91134-1622-ECD8-EDF0-2AD83BCA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8CB0-8278-2B7C-959E-02D178D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28CA-D7F6-CF57-1184-C7CE7E37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E56C-D762-5C43-90D5-4B63A4CF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2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A1D1-8E1F-7922-387B-D3F2C210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8E0B8-D993-96E1-CE43-6629ED40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CD25-0958-2F4C-4455-AE4BB6F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2BD4-6BCC-3B53-45B5-D0AB0F40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6B28-3354-57CA-663A-BDD1FAF0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6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846B-4ED3-D473-2EF6-1E23B0FEC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0C548-51C1-C2F1-6C34-85275BB3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205C-E05A-78A2-7E11-8721974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3D170-B42F-19DA-B77F-D3D97FA0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5AF1-EBDF-F2D8-C058-B61872F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1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C245-444E-B3A0-0593-612B98F5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5160-24FE-BE90-9AF3-EF8B858E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A5C6-03F1-8340-FBF6-909E352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976E-3F9A-8E05-F1EF-E710C53A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85C3-BB5D-D154-6B17-253A8405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0D3E-65A6-5445-8DB5-558E8C7C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DBA84-5426-9500-EE04-26989BA1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FB85-23DC-900D-9AE1-2AB7AAEF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9B24-E3BB-1150-65F3-AE66626C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CF73-0637-F0AC-0A69-E5251194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5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1555-31DF-CBB4-8EF3-36C62602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D820-B945-CDEE-D374-79DC89A92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B9519-F8EE-1316-970E-B3AC6EE4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03CF-27FF-5F74-AD3A-AD6D9425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DAD7-6978-EA2F-ACA6-0DA0582C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ECB-8C57-BC1B-5967-48CABEB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BAD9-7515-47AC-6D70-161F08C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E540-68C9-0DEF-D8EC-3580F4CF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1F689-A818-E3E6-0A7B-C7E4A1F1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4BA2-394F-B189-8CED-BB42F09C0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BC233-72FE-B6C5-C82B-C3AC9163C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EBF10-1A73-9FC0-ED93-07664ED0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1021C-C108-0385-B474-425C7D92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3A7C8-8A9F-009C-93D0-A4BAE086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2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91DC-E8DB-6BFB-F679-F704A59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949F-8911-7820-F8BC-6453474E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900A8-809D-3BAA-4C3A-0EAF05A3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3542-328D-9F05-BF72-13D9862D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9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F9DC0-EB4C-2029-EC6D-C9E1591F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FA5BF-E432-CF6D-8EC9-7BD33E26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94E7-F68A-20BD-F3BC-7C2C1E0A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78E2-0EAC-3D7F-4B85-206F2BBD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0153-7CC3-5F7D-1484-7321A5B0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927F8-B22E-5D4D-7709-28FC84159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26CC-0ADC-C51D-E162-73523B4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E7-A388-0274-7CBA-BE9CBF9F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9B3D-D3BD-FC54-62C8-1A3F8596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5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186-B82E-C3E0-303B-5EB8E65A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8FF4C-3A7C-44B7-1CBE-8437B2BF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13AB4-8AB6-D8D3-485E-891B026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5EAA-1846-FB8E-0C6E-73BFF1E1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AE4A-2BD6-92F0-AB09-9D8E261F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38704-0C7D-157C-5761-F155DD02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8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2C7EC-34A1-DD8C-B236-DE562EA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19FD-7688-2D9C-D571-07AA59BD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5DB2-73C0-894B-C6BD-E8F341732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DB07-7AFB-E840-8B71-DC5826C3E4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095A-F7BA-F16F-4FFB-47D7AF80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A164-F921-AA07-D072-04C5A1422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F46DAF-EB0C-578E-006B-DE734F1A26E3}"/>
              </a:ext>
            </a:extLst>
          </p:cNvPr>
          <p:cNvSpPr txBox="1"/>
          <p:nvPr/>
        </p:nvSpPr>
        <p:spPr>
          <a:xfrm>
            <a:off x="3736848" y="1036320"/>
            <a:ext cx="471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研讨题目</a:t>
            </a:r>
            <a:r>
              <a:rPr lang="en-US" altLang="zh-CN" sz="6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2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CA79F-FDF3-5A6D-24CE-CD8C35A32B66}"/>
              </a:ext>
            </a:extLst>
          </p:cNvPr>
          <p:cNvSpPr txBox="1"/>
          <p:nvPr/>
        </p:nvSpPr>
        <p:spPr>
          <a:xfrm>
            <a:off x="4279392" y="2828835"/>
            <a:ext cx="363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如果开课表加一个开课编号（标识码）会带来哪些影响（优缺点）？</a:t>
            </a:r>
            <a:endParaRPr lang="en-US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C532E-AAC1-2C39-AF9D-5227E16DF73A}"/>
              </a:ext>
            </a:extLst>
          </p:cNvPr>
          <p:cNvSpPr txBox="1"/>
          <p:nvPr/>
        </p:nvSpPr>
        <p:spPr>
          <a:xfrm>
            <a:off x="4279392" y="4700307"/>
            <a:ext cx="363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组</a:t>
            </a:r>
            <a:endParaRPr lang="en-US" sz="2400" dirty="0">
              <a:solidFill>
                <a:srgbClr val="0070C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502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40" y="243840"/>
            <a:ext cx="217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问题分析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83A60F4-A7AB-65DD-A9EA-2268BDEF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00" y="1071247"/>
            <a:ext cx="6845060" cy="236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1DCCF-F1C7-113C-377C-EA52BD0E6E19}"/>
              </a:ext>
            </a:extLst>
          </p:cNvPr>
          <p:cNvSpPr txBox="1"/>
          <p:nvPr/>
        </p:nvSpPr>
        <p:spPr>
          <a:xfrm>
            <a:off x="243840" y="1071247"/>
            <a:ext cx="4754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Class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表结构：</a:t>
            </a:r>
            <a:endParaRPr lang="en-US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Class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表中目前包含了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4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个</a:t>
            </a:r>
            <a:r>
              <a:rPr 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Column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的内容：</a:t>
            </a:r>
            <a:r>
              <a:rPr lang="en-US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semester、course_id、staff_id、class_time</a:t>
            </a:r>
            <a:r>
              <a:rPr 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这四个</a:t>
            </a:r>
            <a:r>
              <a:rPr 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Column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的内容都是可以重复的，因此，其中的任何一个键单独来看都不能设置为主键。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endParaRPr lang="zh-CN" altLang="en-US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Tx/>
              <a:buChar char="-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能不能不设主键？</a:t>
            </a:r>
            <a:endParaRPr lang="en-US" altLang="zh-CN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对于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MySQL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常用的</a:t>
            </a:r>
            <a:r>
              <a:rPr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InnoDB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引擎，数据的存储必须依赖于主键。如果表中缺少了主键，</a:t>
            </a:r>
            <a:r>
              <a:rPr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InnoDB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首先会使用第一个非空的唯一列作为聚集索引；如果找不到这样的列，则</a:t>
            </a:r>
            <a:r>
              <a:rPr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InnoDB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会自动生成一个不可见的名为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ROW_ID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的聚集索引作为主键。其是一个 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6 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个字节的列，值会随着数据的插入自增 。</a:t>
            </a:r>
          </a:p>
          <a:p>
            <a:endParaRPr lang="zh-CN" altLang="en-US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D5CDC-915E-447D-7181-650A5CDF64C3}"/>
              </a:ext>
            </a:extLst>
          </p:cNvPr>
          <p:cNvSpPr txBox="1"/>
          <p:nvPr/>
        </p:nvSpPr>
        <p:spPr>
          <a:xfrm>
            <a:off x="5103100" y="3471904"/>
            <a:ext cx="6613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kern="120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由于缺少索引，当有大量的数据时查询对应的条目的时候，查询的时候需要进行全表扫描，这一过程会花费大量的时间。</a:t>
            </a:r>
            <a:endParaRPr lang="en-US" altLang="zh-CN" dirty="0">
              <a:solidFill>
                <a:srgbClr val="00000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kern="120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因此在数据库表中应该要添加主键。</a:t>
            </a:r>
            <a:r>
              <a:rPr lang="zh-CN" altLang="en-US" dirty="0">
                <a:solidFill>
                  <a:srgbClr val="00000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因此，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在开课表这个表中，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由于所有的键都是可重复的，因此如果想要不添加开课编号，唯一的方法就是设置联合主键。</a:t>
            </a:r>
            <a:endParaRPr lang="en-US" altLang="zh-CN" sz="1800" kern="1200" dirty="0">
              <a:solidFill>
                <a:srgbClr val="000000"/>
              </a:solidFill>
              <a:effectLst/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995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40" y="243840"/>
            <a:ext cx="227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添加开课编号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1DCCF-F1C7-113C-377C-EA52BD0E6E19}"/>
              </a:ext>
            </a:extLst>
          </p:cNvPr>
          <p:cNvSpPr txBox="1"/>
          <p:nvPr/>
        </p:nvSpPr>
        <p:spPr>
          <a:xfrm>
            <a:off x="243840" y="1071247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所有的课程都赋一个唯一的编号。其满足主键的唯一性，可以被设置为主键。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86967-3960-F1A4-688A-3C0A2E50F380}"/>
              </a:ext>
            </a:extLst>
          </p:cNvPr>
          <p:cNvSpPr txBox="1"/>
          <p:nvPr/>
        </p:nvSpPr>
        <p:spPr>
          <a:xfrm>
            <a:off x="243840" y="2179242"/>
            <a:ext cx="475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优点：避免了联合主键的使用</a:t>
            </a:r>
            <a:endParaRPr lang="en-US" altLang="zh-CN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endParaRPr lang="en-US" altLang="zh-CN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避免了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B+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树的分裂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：主键使用聚集索引，而聚集索引是一个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B+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树。使用联合主键会导致可能发生插入新的记录在现有的条目之间，这会引起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B+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树的分裂，造成延迟的增加。添加了开课编号之后，新的记录只需要开辟新的叶子结点，减少了延迟。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避免二级索引过大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从右边的图可以看到，非聚集索引存储的实际上是对应记录的主键。因此主键越长，非聚集索引就会占用更多的空间。因此使用联合主键不可避免的造成二级索引的空间占用问题。而添加开课编号避免了这样的问题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9" name="Picture 6" descr="Clustered Index and Secondary Index">
            <a:extLst>
              <a:ext uri="{FF2B5EF4-FFF2-40B4-BE49-F238E27FC236}">
                <a16:creationId xmlns:a16="http://schemas.microsoft.com/office/drawing/2014/main" id="{FD5A3799-8316-2DCC-0359-E241B024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923" y="1071247"/>
            <a:ext cx="6780518" cy="50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E63783-F0A4-0437-8E39-EF6B9A31AF41}"/>
              </a:ext>
            </a:extLst>
          </p:cNvPr>
          <p:cNvSpPr txBox="1"/>
          <p:nvPr/>
        </p:nvSpPr>
        <p:spPr>
          <a:xfrm>
            <a:off x="2278880" y="243839"/>
            <a:ext cx="371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优点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E5DB5-ECE3-A881-C965-8AD7ABBBBBE2}"/>
              </a:ext>
            </a:extLst>
          </p:cNvPr>
          <p:cNvSpPr txBox="1"/>
          <p:nvPr/>
        </p:nvSpPr>
        <p:spPr>
          <a:xfrm>
            <a:off x="2040191" y="243840"/>
            <a:ext cx="47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&amp;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595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86967-3960-F1A4-688A-3C0A2E50F380}"/>
              </a:ext>
            </a:extLst>
          </p:cNvPr>
          <p:cNvSpPr txBox="1"/>
          <p:nvPr/>
        </p:nvSpPr>
        <p:spPr>
          <a:xfrm>
            <a:off x="243839" y="1071247"/>
            <a:ext cx="4910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更快的找到对应行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：联合主键中，需要学期、课程号、教师号才能够唯一的确定一个条目。不妨看一下他在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MySQL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中的索引，可以看到学期、课程号和教师号的索引顺序是从小到大的。这意味着在使用主键的索引的时候，使用的是最左前缀法。可以通过下面的实验来看最左前缀法。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首先只使用学期进行检索。可以看到，其使用的是主键（长度为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24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随后使用学期和课程编号（连续的索引）进行查询，其使用的也是主键（长度为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56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最后使用学期和教师号（不连续的索引）进行查询，可以看到起主键索引的长度仅为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24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，说明只使用了学期的主键索引，教师号使用的则是外键生成的二级索引。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7389ED-BF4F-9119-86FD-94BDC77E4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8704" b="-205"/>
          <a:stretch/>
        </p:blipFill>
        <p:spPr>
          <a:xfrm>
            <a:off x="4998719" y="840178"/>
            <a:ext cx="6994566" cy="1394487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F2794A-0BC9-94B8-27D7-4D54DE339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410" y="2600407"/>
            <a:ext cx="6862751" cy="2691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D2D7B8-22CB-9770-7B16-73840AE462E7}"/>
              </a:ext>
            </a:extLst>
          </p:cNvPr>
          <p:cNvSpPr txBox="1"/>
          <p:nvPr/>
        </p:nvSpPr>
        <p:spPr>
          <a:xfrm>
            <a:off x="243839" y="5292386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如果检索不是第一个顺位的联合主键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，其最终会回退到全表搜索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二级索引搜索。而联合主键的二级索引更加占用空间；使用开课编号的主键相比则短得多。</a:t>
            </a:r>
            <a:endParaRPr lang="en-US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195E1-5D01-FBB0-B9B2-8DE81908572B}"/>
              </a:ext>
            </a:extLst>
          </p:cNvPr>
          <p:cNvSpPr txBox="1"/>
          <p:nvPr/>
        </p:nvSpPr>
        <p:spPr>
          <a:xfrm>
            <a:off x="243839" y="250174"/>
            <a:ext cx="371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优点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344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40" y="243840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缺点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86967-3960-F1A4-688A-3C0A2E50F380}"/>
              </a:ext>
            </a:extLst>
          </p:cNvPr>
          <p:cNvSpPr txBox="1"/>
          <p:nvPr/>
        </p:nvSpPr>
        <p:spPr>
          <a:xfrm>
            <a:off x="243839" y="1071247"/>
            <a:ext cx="5730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增加了额外的存储字段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使用联合主键的时候，只需要存储学期、课程号、教师号和上课时间这四个项目。由于增加了开课编号，现在需要额外存储一个项目。根据开课编号存储的类型，其占用的字节长度可能也会不同。如果选择了过长的数据格式，可能会造成数据占用过多的存储空间。不过，使用联合主键的时候二级索引的对应项目也会更长，因此这也需要根据具体情况来讨论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6D42D2D-97B0-2B42-F531-C85B0AB5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0926"/>
            <a:ext cx="5646674" cy="1702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07CD8-660E-7ECD-FBFA-D6FEBE8201A8}"/>
              </a:ext>
            </a:extLst>
          </p:cNvPr>
          <p:cNvSpPr txBox="1"/>
          <p:nvPr/>
        </p:nvSpPr>
        <p:spPr>
          <a:xfrm>
            <a:off x="243839" y="3293763"/>
            <a:ext cx="10509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并发插入时可能发生冲突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由于现在的主键设置为了开课编号。开课编号是由几位数字组成的，并且设置的是自增，因此所有的记录在生成开课编号的时候都需要访问一个共享序列。为了保证数据的准确性，当高并发插入的时候，为了保持唯一性，锁的竞争是不可避免的，进而影响性能。即使不使用自增序列，使用随机生成结果作为主键，生成的过程也需要时间，造成插入时的性能降低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迁移、分布式存储难度大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：由于现在的主键设置的是自增，如果需要将多个数据库中的内容进行合并，其必然会发生主键重复的问题。因此，在导入之前，需要先将主键的冲突处理完成后，才能够将两张表进行合并，增加了存储的难度。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667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F46DAF-EB0C-578E-006B-DE734F1A26E3}"/>
              </a:ext>
            </a:extLst>
          </p:cNvPr>
          <p:cNvSpPr txBox="1"/>
          <p:nvPr/>
        </p:nvSpPr>
        <p:spPr>
          <a:xfrm>
            <a:off x="3736848" y="2921168"/>
            <a:ext cx="471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谢谢观看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094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1296</Words>
  <Application>Microsoft Macintosh PowerPoint</Application>
  <PresentationFormat>Widescreen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Source Han Serif SC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Huang</dc:creator>
  <cp:lastModifiedBy>Shawn Huang</cp:lastModifiedBy>
  <cp:revision>69</cp:revision>
  <dcterms:created xsi:type="dcterms:W3CDTF">2022-12-11T14:45:24Z</dcterms:created>
  <dcterms:modified xsi:type="dcterms:W3CDTF">2022-12-13T16:50:21Z</dcterms:modified>
</cp:coreProperties>
</file>