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63" r:id="rId5"/>
    <p:sldId id="258" r:id="rId6"/>
    <p:sldId id="262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8F67D-DC1D-40CD-8859-8A1ACF99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AAE2CC-6E2B-40A1-89F4-20368FBC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65A5-0A74-41DE-8705-3557D0B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2E132-79FC-4C67-993E-DFEA47C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A4B40-0D88-481A-B510-3C577407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36B9A-4D12-4917-B6F7-2F8672BA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0819C-0F99-4656-950C-C8CE2340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1EE81-40AF-442D-92AC-BD35F18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3CE65-78D7-4E2A-8794-D6223CEA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97EEA-5BC2-4A5C-A6D7-B74036A1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4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D90920-CCB0-403B-B6B5-6994BB8EE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D4718-3C5B-4FE9-A5AF-4F96CC800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B4D29-343C-4ED2-BA75-EE6862D3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CADE2-C773-40E4-BA8C-A85E02E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F372F-4560-4B4A-AFC3-8EE4C846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9688E-9084-4117-A206-1718DACC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0905D-F4EA-4F59-847A-ACC21AC5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D21D1-FE70-4DEA-8313-264FC468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BACC-1CC8-4BF5-8F57-933ABA1B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16A2F-A8CA-4453-BA23-CB03734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759F-31C4-4AED-8F6E-BC8D8699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0E849-9748-4861-80AD-9DF9E4AF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75FC6-82EB-49A7-BC68-C80B36FD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5BD67-9073-4089-8640-C6EAC71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C114B-5604-42B5-91F3-15273CCA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B44A3-B816-406F-BEBE-716C739E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3F286-39D8-45BF-89EB-2CDCC71A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9BED2-018D-45D5-8FAD-5918D14A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CC1FF-4509-4A32-B9CB-74C4DF7E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DE24C-FAB1-44FE-8C3A-A56BD242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50B6E-2458-446D-A0F3-84DF862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3BD6F-7531-4B16-B70D-F44AAEA8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3988E-6754-40BF-8335-59D57B69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E99B8-00A9-424A-93E5-3D00871BA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E6924-DBC8-4854-A92C-B218A04DF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82CA33-28AE-4A71-8221-24014D8E1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8E091A-8ACE-4E76-A164-3B17CFAB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C9E01-B07F-4B1E-A10C-AB931B39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2CCEE-DC37-468E-9355-0235C9FE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4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E3382-255E-4F9D-A6C4-2D7E9465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2FBB6-3816-4A1F-B71C-C3A0EFD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78E3AF-6AF2-466B-AC61-D5FC0C19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13092-8498-4083-94AC-AD0A42A0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5A3B92-5CC4-4098-96D2-3B3D312E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45D14B-2647-4206-9BE8-D4ED798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E61D0-0030-4B94-9D56-921948CC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63A0B-9550-4CCF-9CCD-069A7E94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A4411-87B1-4841-82D3-92A9E7F5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908CD-7538-46BA-99B1-0EC65A9A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A08AF-D814-488B-953B-4790D39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AEA2C-9CD0-49B9-BD7A-81CE178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20BEC-45BD-48D9-912E-EA9E92F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8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AB88F-0BC8-4326-BE30-794C4043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C2493D-AA60-4C27-B4D3-52769377B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9C8D3-EFAF-433E-9801-E7749E8A4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CCD8F-B421-4F09-8013-1A6FD3A5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BC343-36F3-4F8E-956B-7AF9638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88993-BA9F-4E8F-BF1C-642598CF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9ED53A-5D42-4317-953C-3539931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57275-7A2A-4E37-9DA9-8933168A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1EE47-2855-4E3D-BD41-C2968A82C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3E5-5AAA-4DF2-9C6E-B8C1BC97497A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5EC4A-2A41-44E3-97FE-2F203931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C11FA-3DB6-4862-ACBF-1FAE814F0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0788DB7-BF16-4C01-8B75-F34E33146A5A}"/>
              </a:ext>
            </a:extLst>
          </p:cNvPr>
          <p:cNvSpPr txBox="1">
            <a:spLocks/>
          </p:cNvSpPr>
          <p:nvPr/>
        </p:nvSpPr>
        <p:spPr>
          <a:xfrm>
            <a:off x="1707775" y="3546797"/>
            <a:ext cx="8229600" cy="2245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zh-CN" altLang="en-US" dirty="0"/>
              <a:t>组长：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zh-CN" altLang="en-US" dirty="0"/>
              <a:t>组员：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endParaRPr kumimoji="0" lang="zh-CN" alt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zh-CN" altLang="en-US" dirty="0">
                <a:solidFill>
                  <a:schemeClr val="dk1"/>
                </a:solidFill>
              </a:rPr>
              <a:t>                 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endParaRPr kumimoji="0" lang="zh-CN" alt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</a:p>
          <a:p>
            <a:pPr marL="0" indent="0" algn="ctr">
              <a:buNone/>
            </a:pP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endParaRPr kumimoji="0" lang="en-US" altLang="zh-CN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kumimoji="0" lang="en-US" altLang="zh-CN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kumimoji="0" 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zh-CN" altLang="en-US" dirty="0"/>
          </a:p>
          <a:p>
            <a:pPr algn="ctr"/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EACFA7-64D2-4904-B3D7-657ACABA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28" y="575539"/>
            <a:ext cx="7087695" cy="20199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EB4DD1-5EDC-4D5A-893B-588AC7A5C6DC}"/>
              </a:ext>
            </a:extLst>
          </p:cNvPr>
          <p:cNvSpPr txBox="1"/>
          <p:nvPr/>
        </p:nvSpPr>
        <p:spPr>
          <a:xfrm>
            <a:off x="0" y="113685"/>
            <a:ext cx="251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CSKY</a:t>
            </a:r>
            <a:endParaRPr lang="en-US" sz="4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773CC9-C468-42CE-9102-47C6EF7ECB89}"/>
              </a:ext>
            </a:extLst>
          </p:cNvPr>
          <p:cNvSpPr txBox="1"/>
          <p:nvPr/>
        </p:nvSpPr>
        <p:spPr>
          <a:xfrm>
            <a:off x="4436002" y="277735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（第十小组）</a:t>
            </a:r>
            <a:endParaRPr lang="en-US" sz="4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7D322A-E8D7-4DFB-A240-B1F6AD1015DB}"/>
              </a:ext>
            </a:extLst>
          </p:cNvPr>
          <p:cNvSpPr txBox="1"/>
          <p:nvPr/>
        </p:nvSpPr>
        <p:spPr>
          <a:xfrm>
            <a:off x="3075790" y="5913129"/>
            <a:ext cx="57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zh-CN" altLang="en-US" sz="1800" dirty="0"/>
              <a:t>体验地址：         </a:t>
            </a:r>
            <a:r>
              <a:rPr lang="en-US" altLang="zh-CN" sz="1800" dirty="0"/>
              <a:t>http://itbear666.top:8989/#/home</a:t>
            </a:r>
            <a:endParaRPr lang="en-US" sz="1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07494-1974-442C-8978-09BB6ACFB716}"/>
              </a:ext>
            </a:extLst>
          </p:cNvPr>
          <p:cNvSpPr txBox="1"/>
          <p:nvPr/>
        </p:nvSpPr>
        <p:spPr>
          <a:xfrm>
            <a:off x="3075790" y="6245568"/>
            <a:ext cx="629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GitHubRepo</a:t>
            </a:r>
            <a:r>
              <a:rPr lang="zh-CN" altLang="en-US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：</a:t>
            </a:r>
            <a:r>
              <a:rPr lang="en-US" altLang="zh-CN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https://github.com/SHU-Silence/CSKY</a:t>
            </a:r>
            <a:endParaRPr lang="en-US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86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2D129C-DF95-4C6C-888D-868A0A0157E7}"/>
              </a:ext>
            </a:extLst>
          </p:cNvPr>
          <p:cNvSpPr txBox="1"/>
          <p:nvPr/>
        </p:nvSpPr>
        <p:spPr>
          <a:xfrm>
            <a:off x="4310896" y="2705725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技术栈</a:t>
            </a:r>
            <a:endParaRPr lang="en-US" sz="88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2F8F97-D43B-42F2-B7DC-674F9E7D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B0D079-EEFB-4254-AB96-E3DA3302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7F4292-A4A3-46F6-8F51-9FE6E95193BF}"/>
              </a:ext>
            </a:extLst>
          </p:cNvPr>
          <p:cNvSpPr txBox="1"/>
          <p:nvPr/>
        </p:nvSpPr>
        <p:spPr>
          <a:xfrm>
            <a:off x="106760" y="107722"/>
            <a:ext cx="23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前端技术：</a:t>
            </a:r>
            <a:endParaRPr lang="en-US" sz="2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7DEEF-EC7D-48EA-B2D2-3F4902D5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78" y="2828065"/>
            <a:ext cx="7323455" cy="26443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950000-B7F0-49F5-B09C-EFA591BF5F51}"/>
              </a:ext>
            </a:extLst>
          </p:cNvPr>
          <p:cNvSpPr txBox="1"/>
          <p:nvPr/>
        </p:nvSpPr>
        <p:spPr>
          <a:xfrm>
            <a:off x="106759" y="2828065"/>
            <a:ext cx="23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后端技术：</a:t>
            </a:r>
            <a:endParaRPr lang="en-US" sz="2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584F3A-2DFE-457F-9B57-49ADE7E7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978" y="173745"/>
            <a:ext cx="7353937" cy="23319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B9E2E5-7AD3-4DD3-BA72-BC0AA3D3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978" y="5830516"/>
            <a:ext cx="6287045" cy="6706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F2203EA-1A7F-46F9-83B6-0977ADB195BB}"/>
              </a:ext>
            </a:extLst>
          </p:cNvPr>
          <p:cNvSpPr txBox="1"/>
          <p:nvPr/>
        </p:nvSpPr>
        <p:spPr>
          <a:xfrm>
            <a:off x="106759" y="5408685"/>
            <a:ext cx="108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爬虫：</a:t>
            </a:r>
            <a:endParaRPr lang="en-US" sz="2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0B8F926-4AF3-49AF-BBD7-0538B367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5D68108-767E-42F0-9D65-ACB816F23853}"/>
              </a:ext>
            </a:extLst>
          </p:cNvPr>
          <p:cNvSpPr txBox="1"/>
          <p:nvPr/>
        </p:nvSpPr>
        <p:spPr>
          <a:xfrm>
            <a:off x="9992600" y="1191704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技术栈</a:t>
            </a:r>
            <a:endParaRPr lang="en-US" sz="44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5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65477-E086-4AFB-9B80-400D40D83995}"/>
              </a:ext>
            </a:extLst>
          </p:cNvPr>
          <p:cNvSpPr txBox="1"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一些花絮</a:t>
            </a:r>
            <a:endParaRPr lang="en-US" sz="88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F30DBF-C4CC-4679-A556-041E08E2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7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33676F-11D0-49A3-82DB-D05B5B39BF7D}"/>
              </a:ext>
            </a:extLst>
          </p:cNvPr>
          <p:cNvSpPr txBox="1"/>
          <p:nvPr/>
        </p:nvSpPr>
        <p:spPr>
          <a:xfrm>
            <a:off x="112271" y="94581"/>
            <a:ext cx="3648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一些花絮</a:t>
            </a:r>
            <a:endParaRPr lang="en-US" sz="60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282F8F-3354-4528-B8E7-44558D1A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06" y="1427166"/>
            <a:ext cx="7557158" cy="43716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8ED142-36A0-4F71-9455-055D10C73D19}"/>
              </a:ext>
            </a:extLst>
          </p:cNvPr>
          <p:cNvSpPr txBox="1"/>
          <p:nvPr/>
        </p:nvSpPr>
        <p:spPr>
          <a:xfrm>
            <a:off x="112271" y="1427166"/>
            <a:ext cx="355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永远</a:t>
            </a:r>
            <a:r>
              <a:rPr lang="en-US" altLang="zh-CN" sz="2400" dirty="0">
                <a:solidFill>
                  <a:srgbClr val="0070C0"/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Commit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不完的代码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思源宋体 CN Light" panose="02020300000000000000" pitchFamily="18" charset="-122"/>
              <a:ea typeface="思源宋体 CN Light" panose="02020300000000000000" pitchFamily="18" charset="-122"/>
            </a:endParaRPr>
          </a:p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永远</a:t>
            </a:r>
            <a:r>
              <a:rPr lang="en-US" altLang="zh-CN" sz="2400" dirty="0">
                <a:solidFill>
                  <a:srgbClr val="0070C0"/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Push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不上的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GitHub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思源宋体 CN Light" panose="02020300000000000000" pitchFamily="18" charset="-122"/>
              <a:ea typeface="思源宋体 CN Light" panose="020203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5518A5-19C9-4010-8D32-6FE1627C4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9C4700-7FD9-4758-8B12-7FC2FD82E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906" y="1310625"/>
            <a:ext cx="7544085" cy="4749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9D2EB8-7D04-4BD4-8130-9788EB61E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572" y="1312926"/>
            <a:ext cx="7651499" cy="47487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CBF00F-0C34-4670-B552-7BD52ED6D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03" y="2628798"/>
            <a:ext cx="4815839" cy="10156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018216-9AB8-4057-A609-81E9E32F3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034" y="3379409"/>
            <a:ext cx="9077075" cy="19143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442500-AC2F-4D85-823D-64A19B3DD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33" y="1934387"/>
            <a:ext cx="10697934" cy="22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4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2263C1-A902-47D0-A44C-1AAAD987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1FA11C-E9B7-4469-B7C6-96A66F28F7DB}"/>
              </a:ext>
            </a:extLst>
          </p:cNvPr>
          <p:cNvSpPr txBox="1"/>
          <p:nvPr/>
        </p:nvSpPr>
        <p:spPr>
          <a:xfrm>
            <a:off x="112271" y="94581"/>
            <a:ext cx="3648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一些花絮</a:t>
            </a:r>
            <a:endParaRPr lang="en-US" sz="60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3FC8F8-D4C9-4206-81D3-8A2E511F3111}"/>
              </a:ext>
            </a:extLst>
          </p:cNvPr>
          <p:cNvSpPr txBox="1"/>
          <p:nvPr/>
        </p:nvSpPr>
        <p:spPr>
          <a:xfrm>
            <a:off x="116243" y="1222102"/>
            <a:ext cx="3054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defRPr>
            </a:lvl1pPr>
          </a:lstStyle>
          <a:p>
            <a:r>
              <a:rPr lang="zh-CN" altLang="en-US" dirty="0"/>
              <a:t>第一次被</a:t>
            </a:r>
            <a:r>
              <a:rPr lang="zh-CN" altLang="en-US" dirty="0">
                <a:solidFill>
                  <a:srgbClr val="0070C0"/>
                </a:solidFill>
              </a:rPr>
              <a:t>网络勒索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第一次被</a:t>
            </a:r>
            <a:r>
              <a:rPr lang="zh-CN" altLang="en-US" dirty="0">
                <a:solidFill>
                  <a:srgbClr val="0070C0"/>
                </a:solidFill>
              </a:rPr>
              <a:t>删库跑路</a:t>
            </a:r>
            <a:r>
              <a:rPr lang="en-US" altLang="zh-CN" dirty="0"/>
              <a:t>…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1879DE-1FBA-487F-8F3E-7F67C750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6" y="2727570"/>
            <a:ext cx="8026437" cy="2299388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7E24DA-79A1-427E-B7FC-2DC17C330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835" y="1110244"/>
            <a:ext cx="6873836" cy="52125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6353A0-AFB8-4203-8A46-0F895C76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81" y="1341621"/>
            <a:ext cx="10189471" cy="47869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138828-E012-43D3-8DDA-B33AFAB77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721" y="1110244"/>
            <a:ext cx="6668078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1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F412E8-68A7-478B-93A6-16133BD04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D80B462-AF95-4CA1-A1D7-354B437A4620}"/>
              </a:ext>
            </a:extLst>
          </p:cNvPr>
          <p:cNvGrpSpPr/>
          <p:nvPr/>
        </p:nvGrpSpPr>
        <p:grpSpPr>
          <a:xfrm>
            <a:off x="4849505" y="2481898"/>
            <a:ext cx="2492990" cy="1894204"/>
            <a:chOff x="5151981" y="3424518"/>
            <a:chExt cx="2492990" cy="18942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C7041BD-07DD-4C83-927D-E180FB131591}"/>
                </a:ext>
              </a:extLst>
            </p:cNvPr>
            <p:cNvSpPr txBox="1"/>
            <p:nvPr/>
          </p:nvSpPr>
          <p:spPr>
            <a:xfrm>
              <a:off x="5536701" y="3424518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分工</a:t>
              </a:r>
              <a:endParaRPr 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495CDAE-4619-4C56-83B4-6E5B25E9E490}"/>
                </a:ext>
              </a:extLst>
            </p:cNvPr>
            <p:cNvSpPr txBox="1"/>
            <p:nvPr/>
          </p:nvSpPr>
          <p:spPr>
            <a:xfrm>
              <a:off x="5151981" y="4303059"/>
              <a:ext cx="24929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0" b="1">
                  <a:latin typeface="思源宋体 CN" panose="02020400000000000000" pitchFamily="18" charset="-122"/>
                  <a:ea typeface="思源宋体 CN" panose="02020400000000000000" pitchFamily="18" charset="-122"/>
                </a:defRPr>
              </a:lvl1pPr>
            </a:lstStyle>
            <a:p>
              <a:r>
                <a:rPr lang="zh-CN" altLang="en-US" dirty="0"/>
                <a:t>贡献比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38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2DC9AF-26B0-4B59-A5C9-DCAD2FCA7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765096"/>
              </p:ext>
            </p:extLst>
          </p:nvPr>
        </p:nvGraphicFramePr>
        <p:xfrm>
          <a:off x="3305840" y="1274202"/>
          <a:ext cx="8151054" cy="48435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61">
                  <a:extLst>
                    <a:ext uri="{9D8B030D-6E8A-4147-A177-3AD203B41FA5}">
                      <a16:colId xmlns:a16="http://schemas.microsoft.com/office/drawing/2014/main" val="1434326789"/>
                    </a:ext>
                  </a:extLst>
                </a:gridCol>
                <a:gridCol w="283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完成任务描述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200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2012xxxx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xxx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前端开发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网站部署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贡献比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35%)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905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2012xxxx</a:t>
                      </a:r>
                      <a:endParaRPr kumimoji="0" 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xxx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后端开发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35%)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715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2012xxxx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xxx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数据爬取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数据格式处理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22%)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714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2012xxxx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xxx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少部分数据格式整理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（贡献比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714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2012xxxx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xxx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少部分数据格式整理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（贡献比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12B3856-4C5C-491C-A6DA-D35E5251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93D2E4-604C-4B67-A319-F47BBF52F68E}"/>
              </a:ext>
            </a:extLst>
          </p:cNvPr>
          <p:cNvGrpSpPr/>
          <p:nvPr/>
        </p:nvGrpSpPr>
        <p:grpSpPr>
          <a:xfrm>
            <a:off x="19664" y="107722"/>
            <a:ext cx="2492990" cy="1894204"/>
            <a:chOff x="5151981" y="3424518"/>
            <a:chExt cx="2492990" cy="189420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6894224-F817-4F81-8A1A-735AEA106215}"/>
                </a:ext>
              </a:extLst>
            </p:cNvPr>
            <p:cNvSpPr txBox="1"/>
            <p:nvPr/>
          </p:nvSpPr>
          <p:spPr>
            <a:xfrm>
              <a:off x="5536701" y="3424518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分工</a:t>
              </a:r>
              <a:endParaRPr 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DC99BA-170A-46BC-92DD-242575D1060D}"/>
                </a:ext>
              </a:extLst>
            </p:cNvPr>
            <p:cNvSpPr txBox="1"/>
            <p:nvPr/>
          </p:nvSpPr>
          <p:spPr>
            <a:xfrm>
              <a:off x="5151981" y="4303059"/>
              <a:ext cx="24929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0" b="1">
                  <a:latin typeface="思源宋体 CN" panose="02020400000000000000" pitchFamily="18" charset="-122"/>
                  <a:ea typeface="思源宋体 CN" panose="02020400000000000000" pitchFamily="18" charset="-122"/>
                </a:defRPr>
              </a:lvl1pPr>
            </a:lstStyle>
            <a:p>
              <a:r>
                <a:rPr lang="zh-CN" altLang="en-US" dirty="0"/>
                <a:t>贡献比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075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39D2AE7-CAE9-4A02-A997-9552D6F83A7F}"/>
              </a:ext>
            </a:extLst>
          </p:cNvPr>
          <p:cNvSpPr txBox="1"/>
          <p:nvPr/>
        </p:nvSpPr>
        <p:spPr>
          <a:xfrm>
            <a:off x="44647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（第十小组）</a:t>
            </a:r>
            <a:endParaRPr lang="en-US" sz="40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66DE83-8F62-4BE5-8A2A-71C07C2A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95" y="503043"/>
            <a:ext cx="6454814" cy="1839622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2CFD3236-3F81-6F33-1864-C673DB04C5FB}"/>
              </a:ext>
            </a:extLst>
          </p:cNvPr>
          <p:cNvSpPr txBox="1">
            <a:spLocks/>
          </p:cNvSpPr>
          <p:nvPr/>
        </p:nvSpPr>
        <p:spPr>
          <a:xfrm>
            <a:off x="1707775" y="4049664"/>
            <a:ext cx="8229600" cy="2245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zh-CN" altLang="en-US" dirty="0"/>
              <a:t>组长：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zh-CN" altLang="en-US" dirty="0"/>
              <a:t>组员：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endParaRPr kumimoji="0" lang="zh-CN" alt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zh-CN" altLang="en-US" dirty="0">
                <a:solidFill>
                  <a:schemeClr val="dk1"/>
                </a:solidFill>
              </a:rPr>
              <a:t>                 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endParaRPr kumimoji="0" lang="zh-CN" alt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</a:p>
          <a:p>
            <a:pPr marL="0" indent="0" algn="ctr">
              <a:buNone/>
            </a:pP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2012xxxx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endParaRPr kumimoji="0" lang="en-US" altLang="zh-CN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kumimoji="0" lang="en-US" altLang="zh-CN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kumimoji="0" 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zh-CN" alt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189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思源宋体 CN</vt:lpstr>
      <vt:lpstr>思源宋体 CN Light</vt:lpstr>
      <vt:lpstr>思源宋体 CN SemiBold</vt:lpstr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才郁 胡</cp:lastModifiedBy>
  <cp:revision>17</cp:revision>
  <dcterms:created xsi:type="dcterms:W3CDTF">2022-03-01T16:18:15Z</dcterms:created>
  <dcterms:modified xsi:type="dcterms:W3CDTF">2024-05-15T03:37:41Z</dcterms:modified>
</cp:coreProperties>
</file>