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8F67D-DC1D-40CD-8859-8A1ACF99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AAE2CC-6E2B-40A1-89F4-20368FBC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65A5-0A74-41DE-8705-3557D0B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2E132-79FC-4C67-993E-DFEA47C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A4B40-0D88-481A-B510-3C577407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36B9A-4D12-4917-B6F7-2F8672BA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0819C-0F99-4656-950C-C8CE2340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1EE81-40AF-442D-92AC-BD35F18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3CE65-78D7-4E2A-8794-D6223CEA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97EEA-5BC2-4A5C-A6D7-B74036A1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D90920-CCB0-403B-B6B5-6994BB8EE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D4718-3C5B-4FE9-A5AF-4F96CC800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B4D29-343C-4ED2-BA75-EE6862D3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CADE2-C773-40E4-BA8C-A85E02E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F372F-4560-4B4A-AFC3-8EE4C846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9688E-9084-4117-A206-1718DACC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0905D-F4EA-4F59-847A-ACC21AC5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D21D1-FE70-4DEA-8313-264FC468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BACC-1CC8-4BF5-8F57-933ABA1B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16A2F-A8CA-4453-BA23-CB03734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759F-31C4-4AED-8F6E-BC8D8699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0E849-9748-4861-80AD-9DF9E4AF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75FC6-82EB-49A7-BC68-C80B36FD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5BD67-9073-4089-8640-C6EAC71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C114B-5604-42B5-91F3-15273CCA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B44A3-B816-406F-BEBE-716C739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3F286-39D8-45BF-89EB-2CDCC71A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9BED2-018D-45D5-8FAD-5918D14A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CC1FF-4509-4A32-B9CB-74C4DF7E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DE24C-FAB1-44FE-8C3A-A56BD242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50B6E-2458-446D-A0F3-84DF862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3BD6F-7531-4B16-B70D-F44AAEA8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3988E-6754-40BF-8335-59D57B69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E99B8-00A9-424A-93E5-3D00871B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E6924-DBC8-4854-A92C-B218A04DF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82CA33-28AE-4A71-8221-24014D8E1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8E091A-8ACE-4E76-A164-3B17CFAB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C9E01-B07F-4B1E-A10C-AB931B39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2CCEE-DC37-468E-9355-0235C9FE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4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E3382-255E-4F9D-A6C4-2D7E9465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2FBB6-3816-4A1F-B71C-C3A0EFD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78E3AF-6AF2-466B-AC61-D5FC0C19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13092-8498-4083-94AC-AD0A42A0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A3B92-5CC4-4098-96D2-3B3D312E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45D14B-2647-4206-9BE8-D4ED798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E61D0-0030-4B94-9D56-921948CC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63A0B-9550-4CCF-9CCD-069A7E94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A4411-87B1-4841-82D3-92A9E7F5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908CD-7538-46BA-99B1-0EC65A9A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A08AF-D814-488B-953B-4790D39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AEA2C-9CD0-49B9-BD7A-81CE178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20BEC-45BD-48D9-912E-EA9E92F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AB88F-0BC8-4326-BE30-794C4043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2493D-AA60-4C27-B4D3-52769377B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9C8D3-EFAF-433E-9801-E7749E8A4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CCD8F-B421-4F09-8013-1A6FD3A5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BC343-36F3-4F8E-956B-7AF9638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88993-BA9F-4E8F-BF1C-642598CF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ED53A-5D42-4317-953C-3539931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57275-7A2A-4E37-9DA9-8933168A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1EE47-2855-4E3D-BD41-C2968A82C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3E5-5AAA-4DF2-9C6E-B8C1BC97497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5EC4A-2A41-44E3-97FE-2F203931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C11FA-3DB6-4862-ACBF-1FAE814F0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2D129C-DF95-4C6C-888D-868A0A0157E7}"/>
              </a:ext>
            </a:extLst>
          </p:cNvPr>
          <p:cNvSpPr txBox="1"/>
          <p:nvPr/>
        </p:nvSpPr>
        <p:spPr>
          <a:xfrm>
            <a:off x="4310896" y="2705725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技术栈</a:t>
            </a:r>
            <a:endParaRPr lang="en-US" sz="88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2F8F97-D43B-42F2-B7DC-674F9E7D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B0D079-EEFB-4254-AB96-E3DA3302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7F4292-A4A3-46F6-8F51-9FE6E95193BF}"/>
              </a:ext>
            </a:extLst>
          </p:cNvPr>
          <p:cNvSpPr txBox="1"/>
          <p:nvPr/>
        </p:nvSpPr>
        <p:spPr>
          <a:xfrm>
            <a:off x="106760" y="107722"/>
            <a:ext cx="23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前端技术：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7DEEF-EC7D-48EA-B2D2-3F4902D5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78" y="2828065"/>
            <a:ext cx="7323455" cy="26443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950000-B7F0-49F5-B09C-EFA591BF5F51}"/>
              </a:ext>
            </a:extLst>
          </p:cNvPr>
          <p:cNvSpPr txBox="1"/>
          <p:nvPr/>
        </p:nvSpPr>
        <p:spPr>
          <a:xfrm>
            <a:off x="106759" y="2828065"/>
            <a:ext cx="23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后端技术：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584F3A-2DFE-457F-9B57-49ADE7E7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78" y="173745"/>
            <a:ext cx="7353937" cy="2331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B9E2E5-7AD3-4DD3-BA72-BC0AA3D3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978" y="5830516"/>
            <a:ext cx="6287045" cy="6706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F2203EA-1A7F-46F9-83B6-0977ADB195BB}"/>
              </a:ext>
            </a:extLst>
          </p:cNvPr>
          <p:cNvSpPr txBox="1"/>
          <p:nvPr/>
        </p:nvSpPr>
        <p:spPr>
          <a:xfrm>
            <a:off x="106759" y="5408685"/>
            <a:ext cx="108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爬虫：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0B8F926-4AF3-49AF-BBD7-0538B367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D68108-767E-42F0-9D65-ACB816F23853}"/>
              </a:ext>
            </a:extLst>
          </p:cNvPr>
          <p:cNvSpPr txBox="1"/>
          <p:nvPr/>
        </p:nvSpPr>
        <p:spPr>
          <a:xfrm>
            <a:off x="9992600" y="1191704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技术栈</a:t>
            </a:r>
            <a:endParaRPr lang="en-US" sz="44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5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13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思源宋体 CN</vt:lpstr>
      <vt:lpstr>思源宋体 CN SemiBold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胡 才郁</cp:lastModifiedBy>
  <cp:revision>17</cp:revision>
  <dcterms:created xsi:type="dcterms:W3CDTF">2022-03-01T16:18:15Z</dcterms:created>
  <dcterms:modified xsi:type="dcterms:W3CDTF">2022-05-25T04:56:36Z</dcterms:modified>
</cp:coreProperties>
</file>