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70" r:id="rId4"/>
    <p:sldId id="271" r:id="rId5"/>
    <p:sldId id="283" r:id="rId6"/>
    <p:sldId id="282" r:id="rId7"/>
    <p:sldId id="272" r:id="rId8"/>
    <p:sldId id="278" r:id="rId9"/>
    <p:sldId id="273" r:id="rId10"/>
    <p:sldId id="274" r:id="rId11"/>
    <p:sldId id="279" r:id="rId12"/>
    <p:sldId id="280" r:id="rId13"/>
    <p:sldId id="281" r:id="rId14"/>
    <p:sldId id="284" r:id="rId15"/>
    <p:sldId id="285" r:id="rId16"/>
    <p:sldId id="286" r:id="rId17"/>
    <p:sldId id="287" r:id="rId18"/>
    <p:sldId id="288" r:id="rId19"/>
    <p:sldId id="262" r:id="rId20"/>
    <p:sldId id="260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A5FAD-5D69-4408-AAD8-928143FB8B8A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6F97A-929A-43B6-B01E-CA0DC383B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42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22FF-ED1E-45CE-A968-BE00A42ECD5C}" type="datetime1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050D-16B1-4A31-AE3B-A723B8C32E9D}" type="datetime1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BBBD-D942-4BE7-851B-816DB5481755}" type="datetime1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1EBA-AF51-49CA-8078-D98619DFD094}" type="datetime1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E7B5-C52D-4D06-B4AF-F5DA1A7F3CEC}" type="datetime1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4A6-DE77-4553-AEEA-3C8A7876885C}" type="datetime1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60BC-0F1A-4D68-833D-CA792DEF88AA}" type="datetime1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653-F21C-43B1-87CC-CE12F795D996}" type="datetime1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4C68-8E95-4B78-9349-A09F4C636A48}" type="datetime1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F2B1-60B5-4E8D-A938-FC62A81D775A}" type="datetime1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DAFE-3E24-4060-B9A9-69668C59854B}" type="datetime1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02267-6D19-4908-A18E-22C06519A952}" type="datetime1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python/python-socket.html" TargetMode="External"/><Relationship Id="rId2" Type="http://schemas.openxmlformats.org/officeDocument/2006/relationships/hyperlink" Target="https://realpython.com/python-sockets/#socket-api-over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iaweichang.github.io/biography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Computer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Laboratory</a:t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Basic Network </a:t>
            </a:r>
            <a:r>
              <a:rPr lang="en-US" altLang="zh-TW" sz="40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Programming</a:t>
            </a:r>
            <a:r>
              <a:rPr lang="zh-TW" altLang="en-US" sz="40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(II)</a:t>
            </a:r>
            <a:endParaRPr lang="zh-TW" altLang="en-US" sz="40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Jiawei Chang</a:t>
            </a:r>
          </a:p>
          <a:p>
            <a:r>
              <a:rPr lang="en-US" altLang="zh-TW" sz="18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Dept.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of Computer Science and Information Engineering</a:t>
            </a:r>
          </a:p>
          <a:p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National Taichung University of Science and Technology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460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echo_server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b="1" smtClean="0">
                <a:solidFill>
                  <a:srgbClr val="FF0000"/>
                </a:solidFill>
              </a:rPr>
              <a:t>10</a:t>
            </a:fld>
            <a:endParaRPr lang="zh-TW" altLang="en-US" b="1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389896"/>
            <a:ext cx="5581894" cy="496645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891680" y="6453336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12_echo_server_TCP.py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port=&lt;PORT&gt;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196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199" y="143949"/>
            <a:ext cx="8229600" cy="1143000"/>
          </a:xfrm>
        </p:spPr>
        <p:txBody>
          <a:bodyPr/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echo_client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by TCP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26" y="1159634"/>
            <a:ext cx="5030145" cy="514822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979712" y="6435587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12_echo_client_TCP.py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port=&lt;PORT&gt;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025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73" y="10758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echo_server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UDP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35" y="1117600"/>
            <a:ext cx="6134100" cy="52387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48435" y="639564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13_echo_server_UDP.py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port=&lt;PORT&gt;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86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416" y="116632"/>
            <a:ext cx="8229600" cy="1143000"/>
          </a:xfrm>
        </p:spPr>
        <p:txBody>
          <a:bodyPr/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echo_client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by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UDP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52" y="1112841"/>
            <a:ext cx="6115050" cy="53530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648435" y="6479451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13_echo_client_UDP.py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port=&lt;PORT&gt;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3494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416" y="116632"/>
            <a:ext cx="8229600" cy="1143000"/>
          </a:xfrm>
        </p:spPr>
        <p:txBody>
          <a:bodyPr/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forking_mixin_socket_server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78" y="1264196"/>
            <a:ext cx="66198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7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416" y="116632"/>
            <a:ext cx="8229600" cy="1143000"/>
          </a:xfrm>
        </p:spPr>
        <p:txBody>
          <a:bodyPr/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forking_mixin_socket_server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8432"/>
            <a:ext cx="4486984" cy="56756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4725144"/>
            <a:ext cx="5067300" cy="1533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974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416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threading_mixin_socket_server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96752"/>
            <a:ext cx="5947029" cy="561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6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416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threading_mixin_socket_server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84784"/>
            <a:ext cx="6534817" cy="31694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5157192"/>
            <a:ext cx="4576678" cy="7860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400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Thinking Time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v.s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Thread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is relation between them?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699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延伸閱讀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 Programming in Python (Guide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https://realpython.com/python-sockets/#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socket-api-overview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网络编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www.runoob.com/python/python-socket.html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19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modify_buff_size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socket_modes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reuse_socket_address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print_machine_time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echo_server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echo_client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TCP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echo_server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echo_client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UDP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forking_mixin_socket_server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threading_mixin_socket_server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316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Resource is available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https://jiaweichang.github.io/biography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/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78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modify_buff_size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431439"/>
            <a:ext cx="55530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socket_modes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8079201" cy="372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Blocking and non-Blocking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99592" y="1556792"/>
            <a:ext cx="72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預設的狀況，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通常是開啟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，將導致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程式在執行時會被阻塞住，導致暫停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非同步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I/O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的想法其實很單純，假如程式在執行過程中因為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I/O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暫停，但如果不會被阻塞住就能暫時把控制權切換給其它程式，這樣就不會浪費執行時間。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339" y="3173274"/>
            <a:ext cx="5049306" cy="321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3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Blocking and non-Blocking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88" y="2900490"/>
            <a:ext cx="6449812" cy="38209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71600" y="1389032"/>
            <a:ext cx="70567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使用者程序發出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操作時，如果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中的資料還沒有準備好，那麼它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並不會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使用者程序，而是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立刻返回一個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+mj-lt"/>
              <a:buAutoNum type="arabicPeriod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使用者程序角度講 ，它發起一個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操作後，並不需要等待，而是馬上就得到了一個結果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+mj-lt"/>
              <a:buAutoNum type="arabicPeriod"/>
            </a:pP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程序判斷結果是一個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時，它就知道資料還沒有準備好，於是它可以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再次傳送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+mj-lt"/>
              <a:buAutoNum type="arabicPeriod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一旦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中的資料準備好了，並且又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再次收到了使用者程序的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 call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，那麼它馬上就將資料拷貝到了使用者記憶體，然後返回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+mj-lt"/>
              <a:buAutoNum type="arabicPeriod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，使用者程序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其實是需要不斷的主動詢問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資料好了沒有。</a:t>
            </a:r>
          </a:p>
        </p:txBody>
      </p:sp>
    </p:spTree>
    <p:extLst>
      <p:ext uri="{BB962C8B-B14F-4D97-AF65-F5344CB8AC3E}">
        <p14:creationId xmlns:p14="http://schemas.microsoft.com/office/powerpoint/2010/main" val="85512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98576" cy="632271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reuse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socket_address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-15470"/>
            <a:ext cx="5743575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reuse_socket_address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304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2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print_machine_time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245" y="1749194"/>
            <a:ext cx="5527510" cy="33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0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353</Words>
  <Application>Microsoft Office PowerPoint</Application>
  <PresentationFormat>如螢幕大小 (4:3)</PresentationFormat>
  <Paragraphs>69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Office 佈景主題</vt:lpstr>
      <vt:lpstr>Computer Network Laboratory Basic Network Programming (II)</vt:lpstr>
      <vt:lpstr>Outline</vt:lpstr>
      <vt:lpstr>modify_buff_size</vt:lpstr>
      <vt:lpstr>socket_modes</vt:lpstr>
      <vt:lpstr>Blocking and non-Blocking</vt:lpstr>
      <vt:lpstr>Blocking and non-Blocking</vt:lpstr>
      <vt:lpstr>reuse_ socket_address</vt:lpstr>
      <vt:lpstr>reuse_socket_address</vt:lpstr>
      <vt:lpstr>print_machine_time</vt:lpstr>
      <vt:lpstr>echo_server by TCP</vt:lpstr>
      <vt:lpstr>echo_client by TCP</vt:lpstr>
      <vt:lpstr>echo_server by UDP</vt:lpstr>
      <vt:lpstr>echo_client by UDP</vt:lpstr>
      <vt:lpstr>forking_mixin_socket_server</vt:lpstr>
      <vt:lpstr>forking_mixin_socket_server</vt:lpstr>
      <vt:lpstr>threading_mixin_socket_server</vt:lpstr>
      <vt:lpstr>threading_mixin_socket_server</vt:lpstr>
      <vt:lpstr>Thinking Time</vt:lpstr>
      <vt:lpstr>延伸閱讀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Computer Network Laboratory</dc:title>
  <dc:creator>user</dc:creator>
  <cp:lastModifiedBy>家瑋 張</cp:lastModifiedBy>
  <cp:revision>216</cp:revision>
  <dcterms:created xsi:type="dcterms:W3CDTF">2019-02-17T12:18:10Z</dcterms:created>
  <dcterms:modified xsi:type="dcterms:W3CDTF">2019-03-10T10:48:32Z</dcterms:modified>
</cp:coreProperties>
</file>